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2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4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5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6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7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8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9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drawings/drawing1.xml" ContentType="application/vnd.openxmlformats-officedocument.drawingml.chartshapes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10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11.xml" ContentType="application/vnd.openxmlformats-officedocument.presentationml.notesSl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12.xml" ContentType="application/vnd.openxmlformats-officedocument.presentationml.notesSl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13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drawings/drawing2.xml" ContentType="application/vnd.openxmlformats-officedocument.drawingml.chartshapes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notesSlides/notesSlide16.xml" ContentType="application/vnd.openxmlformats-officedocument.presentationml.notesSlid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notesSlides/notesSlide17.xml" ContentType="application/vnd.openxmlformats-officedocument.presentationml.notesSlid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notesSlides/notesSlide18.xml" ContentType="application/vnd.openxmlformats-officedocument.presentationml.notesSlid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notesSlides/notesSlide19.xml" ContentType="application/vnd.openxmlformats-officedocument.presentationml.notesSlid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notesSlides/notesSlide20.xml" ContentType="application/vnd.openxmlformats-officedocument.presentationml.notesSlide+xml"/>
  <Override PartName="/ppt/charts/chart5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51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52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charts/chart53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notesSlides/notesSlide21.xml" ContentType="application/vnd.openxmlformats-officedocument.presentationml.notesSlide+xml"/>
  <Override PartName="/ppt/charts/chart54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charts/chart55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notesSlides/notesSlide22.xml" ContentType="application/vnd.openxmlformats-officedocument.presentationml.notesSlide+xml"/>
  <Override PartName="/ppt/charts/chart56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notesSlides/notesSlide23.xml" ContentType="application/vnd.openxmlformats-officedocument.presentationml.notesSlide+xml"/>
  <Override PartName="/ppt/charts/chart57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notesSlides/notesSlide24.xml" ContentType="application/vnd.openxmlformats-officedocument.presentationml.notesSlide+xml"/>
  <Override PartName="/ppt/charts/chart58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charts/chart59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charts/chart60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notesSlides/notesSlide25.xml" ContentType="application/vnd.openxmlformats-officedocument.presentationml.notesSlide+xml"/>
  <Override PartName="/ppt/charts/chart61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charts/chart62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notesSlides/notesSlide26.xml" ContentType="application/vnd.openxmlformats-officedocument.presentationml.notesSlide+xml"/>
  <Override PartName="/ppt/charts/chart63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64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charts/chart65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ppt/charts/chart66.xml" ContentType="application/vnd.openxmlformats-officedocument.drawingml.chart+xml"/>
  <Override PartName="/ppt/charts/style66.xml" ContentType="application/vnd.ms-office.chartstyle+xml"/>
  <Override PartName="/ppt/charts/colors66.xml" ContentType="application/vnd.ms-office.chartcolorstyle+xml"/>
  <Override PartName="/ppt/notesSlides/notesSlide29.xml" ContentType="application/vnd.openxmlformats-officedocument.presentationml.notesSlide+xml"/>
  <Override PartName="/ppt/charts/chart67.xml" ContentType="application/vnd.openxmlformats-officedocument.drawingml.chart+xml"/>
  <Override PartName="/ppt/charts/style67.xml" ContentType="application/vnd.ms-office.chartstyle+xml"/>
  <Override PartName="/ppt/charts/colors67.xml" ContentType="application/vnd.ms-office.chartcolorstyle+xml"/>
  <Override PartName="/ppt/charts/chart68.xml" ContentType="application/vnd.openxmlformats-officedocument.drawingml.chart+xml"/>
  <Override PartName="/ppt/charts/style68.xml" ContentType="application/vnd.ms-office.chartstyle+xml"/>
  <Override PartName="/ppt/charts/colors68.xml" ContentType="application/vnd.ms-office.chartcolorstyle+xml"/>
  <Override PartName="/ppt/charts/chart69.xml" ContentType="application/vnd.openxmlformats-officedocument.drawingml.chart+xml"/>
  <Override PartName="/ppt/charts/style69.xml" ContentType="application/vnd.ms-office.chartstyle+xml"/>
  <Override PartName="/ppt/charts/colors69.xml" ContentType="application/vnd.ms-office.chartcolorstyl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70.xml" ContentType="application/vnd.openxmlformats-officedocument.drawingml.chart+xml"/>
  <Override PartName="/ppt/charts/style70.xml" ContentType="application/vnd.ms-office.chartstyle+xml"/>
  <Override PartName="/ppt/charts/colors70.xml" ContentType="application/vnd.ms-office.chartcolorstyle+xml"/>
  <Override PartName="/ppt/charts/chart71.xml" ContentType="application/vnd.openxmlformats-officedocument.drawingml.chart+xml"/>
  <Override PartName="/ppt/charts/style71.xml" ContentType="application/vnd.ms-office.chartstyle+xml"/>
  <Override PartName="/ppt/charts/colors71.xml" ContentType="application/vnd.ms-office.chartcolorstyle+xml"/>
  <Override PartName="/ppt/charts/chart72.xml" ContentType="application/vnd.openxmlformats-officedocument.drawingml.chart+xml"/>
  <Override PartName="/ppt/charts/style72.xml" ContentType="application/vnd.ms-office.chartstyle+xml"/>
  <Override PartName="/ppt/charts/colors72.xml" ContentType="application/vnd.ms-office.chartcolorstyle+xml"/>
  <Override PartName="/ppt/charts/chart73.xml" ContentType="application/vnd.openxmlformats-officedocument.drawingml.chart+xml"/>
  <Override PartName="/ppt/charts/style73.xml" ContentType="application/vnd.ms-office.chartstyle+xml"/>
  <Override PartName="/ppt/charts/colors73.xml" ContentType="application/vnd.ms-office.chartcolorstyle+xml"/>
  <Override PartName="/ppt/charts/chart74.xml" ContentType="application/vnd.openxmlformats-officedocument.drawingml.chart+xml"/>
  <Override PartName="/ppt/charts/style74.xml" ContentType="application/vnd.ms-office.chartstyle+xml"/>
  <Override PartName="/ppt/charts/colors74.xml" ContentType="application/vnd.ms-office.chartcolorstyle+xml"/>
  <Override PartName="/ppt/charts/chart75.xml" ContentType="application/vnd.openxmlformats-officedocument.drawingml.chart+xml"/>
  <Override PartName="/ppt/charts/style75.xml" ContentType="application/vnd.ms-office.chartstyle+xml"/>
  <Override PartName="/ppt/charts/colors75.xml" ContentType="application/vnd.ms-office.chartcolorstyle+xml"/>
  <Override PartName="/ppt/charts/chart76.xml" ContentType="application/vnd.openxmlformats-officedocument.drawingml.chart+xml"/>
  <Override PartName="/ppt/charts/style76.xml" ContentType="application/vnd.ms-office.chartstyle+xml"/>
  <Override PartName="/ppt/charts/colors76.xml" ContentType="application/vnd.ms-office.chartcolorstyle+xml"/>
  <Override PartName="/ppt/charts/chart77.xml" ContentType="application/vnd.openxmlformats-officedocument.drawingml.chart+xml"/>
  <Override PartName="/ppt/charts/style77.xml" ContentType="application/vnd.ms-office.chartstyle+xml"/>
  <Override PartName="/ppt/charts/colors77.xml" ContentType="application/vnd.ms-office.chartcolorstyle+xml"/>
  <Override PartName="/ppt/charts/chart78.xml" ContentType="application/vnd.openxmlformats-officedocument.drawingml.chart+xml"/>
  <Override PartName="/ppt/charts/style78.xml" ContentType="application/vnd.ms-office.chartstyle+xml"/>
  <Override PartName="/ppt/charts/colors78.xml" ContentType="application/vnd.ms-office.chartcolorstyle+xml"/>
  <Override PartName="/ppt/charts/chart79.xml" ContentType="application/vnd.openxmlformats-officedocument.drawingml.chart+xml"/>
  <Override PartName="/ppt/charts/style79.xml" ContentType="application/vnd.ms-office.chartstyle+xml"/>
  <Override PartName="/ppt/charts/colors79.xml" ContentType="application/vnd.ms-office.chartcolorstyle+xml"/>
  <Override PartName="/ppt/charts/chart80.xml" ContentType="application/vnd.openxmlformats-officedocument.drawingml.chart+xml"/>
  <Override PartName="/ppt/charts/style80.xml" ContentType="application/vnd.ms-office.chartstyle+xml"/>
  <Override PartName="/ppt/charts/colors80.xml" ContentType="application/vnd.ms-office.chartcolorstyle+xml"/>
  <Override PartName="/ppt/charts/chart81.xml" ContentType="application/vnd.openxmlformats-officedocument.drawingml.chart+xml"/>
  <Override PartName="/ppt/charts/style81.xml" ContentType="application/vnd.ms-office.chartstyle+xml"/>
  <Override PartName="/ppt/charts/colors81.xml" ContentType="application/vnd.ms-office.chartcolorstyl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82.xml" ContentType="application/vnd.openxmlformats-officedocument.drawingml.chart+xml"/>
  <Override PartName="/ppt/charts/style82.xml" ContentType="application/vnd.ms-office.chartstyle+xml"/>
  <Override PartName="/ppt/charts/colors82.xml" ContentType="application/vnd.ms-office.chartcolorstyle+xml"/>
  <Override PartName="/ppt/charts/chart83.xml" ContentType="application/vnd.openxmlformats-officedocument.drawingml.chart+xml"/>
  <Override PartName="/ppt/charts/style83.xml" ContentType="application/vnd.ms-office.chartstyle+xml"/>
  <Override PartName="/ppt/charts/colors83.xml" ContentType="application/vnd.ms-office.chartcolorstyle+xml"/>
  <Override PartName="/ppt/charts/chart84.xml" ContentType="application/vnd.openxmlformats-officedocument.drawingml.chart+xml"/>
  <Override PartName="/ppt/charts/style84.xml" ContentType="application/vnd.ms-office.chartstyle+xml"/>
  <Override PartName="/ppt/charts/colors84.xml" ContentType="application/vnd.ms-office.chartcolorstyle+xml"/>
  <Override PartName="/ppt/charts/chart85.xml" ContentType="application/vnd.openxmlformats-officedocument.drawingml.chart+xml"/>
  <Override PartName="/ppt/charts/style85.xml" ContentType="application/vnd.ms-office.chartstyle+xml"/>
  <Override PartName="/ppt/charts/colors85.xml" ContentType="application/vnd.ms-office.chartcolorstyle+xml"/>
  <Override PartName="/ppt/notesSlides/notesSlide34.xml" ContentType="application/vnd.openxmlformats-officedocument.presentationml.notesSlide+xml"/>
  <Override PartName="/ppt/charts/chart86.xml" ContentType="application/vnd.openxmlformats-officedocument.drawingml.chart+xml"/>
  <Override PartName="/ppt/charts/style86.xml" ContentType="application/vnd.ms-office.chartstyle+xml"/>
  <Override PartName="/ppt/charts/colors86.xml" ContentType="application/vnd.ms-office.chartcolorstyle+xml"/>
  <Override PartName="/ppt/charts/chart87.xml" ContentType="application/vnd.openxmlformats-officedocument.drawingml.chart+xml"/>
  <Override PartName="/ppt/charts/style87.xml" ContentType="application/vnd.ms-office.chartstyle+xml"/>
  <Override PartName="/ppt/charts/colors87.xml" ContentType="application/vnd.ms-office.chartcolorstyle+xml"/>
  <Override PartName="/ppt/charts/chart88.xml" ContentType="application/vnd.openxmlformats-officedocument.drawingml.chart+xml"/>
  <Override PartName="/ppt/charts/style88.xml" ContentType="application/vnd.ms-office.chartstyle+xml"/>
  <Override PartName="/ppt/charts/colors88.xml" ContentType="application/vnd.ms-office.chartcolorstyle+xml"/>
  <Override PartName="/ppt/drawings/drawing3.xml" ContentType="application/vnd.openxmlformats-officedocument.drawingml.chartshapes+xml"/>
  <Override PartName="/ppt/notesSlides/notesSlide35.xml" ContentType="application/vnd.openxmlformats-officedocument.presentationml.notesSlide+xml"/>
  <Override PartName="/ppt/charts/chart89.xml" ContentType="application/vnd.openxmlformats-officedocument.drawingml.chart+xml"/>
  <Override PartName="/ppt/charts/style89.xml" ContentType="application/vnd.ms-office.chartstyle+xml"/>
  <Override PartName="/ppt/charts/colors89.xml" ContentType="application/vnd.ms-office.chartcolorstyle+xml"/>
  <Override PartName="/ppt/charts/chart90.xml" ContentType="application/vnd.openxmlformats-officedocument.drawingml.chart+xml"/>
  <Override PartName="/ppt/charts/style90.xml" ContentType="application/vnd.ms-office.chartstyle+xml"/>
  <Override PartName="/ppt/charts/colors90.xml" ContentType="application/vnd.ms-office.chartcolorstyle+xml"/>
  <Override PartName="/ppt/charts/chart91.xml" ContentType="application/vnd.openxmlformats-officedocument.drawingml.chart+xml"/>
  <Override PartName="/ppt/charts/style91.xml" ContentType="application/vnd.ms-office.chartstyle+xml"/>
  <Override PartName="/ppt/charts/colors91.xml" ContentType="application/vnd.ms-office.chartcolorstyle+xml"/>
  <Override PartName="/ppt/charts/chart92.xml" ContentType="application/vnd.openxmlformats-officedocument.drawingml.chart+xml"/>
  <Override PartName="/ppt/charts/style92.xml" ContentType="application/vnd.ms-office.chartstyle+xml"/>
  <Override PartName="/ppt/charts/colors92.xml" ContentType="application/vnd.ms-office.chartcolorstyle+xml"/>
  <Override PartName="/ppt/charts/chart93.xml" ContentType="application/vnd.openxmlformats-officedocument.drawingml.chart+xml"/>
  <Override PartName="/ppt/charts/style93.xml" ContentType="application/vnd.ms-office.chartstyle+xml"/>
  <Override PartName="/ppt/charts/colors93.xml" ContentType="application/vnd.ms-office.chartcolorstyle+xml"/>
  <Override PartName="/ppt/charts/chart94.xml" ContentType="application/vnd.openxmlformats-officedocument.drawingml.chart+xml"/>
  <Override PartName="/ppt/charts/style94.xml" ContentType="application/vnd.ms-office.chartstyle+xml"/>
  <Override PartName="/ppt/charts/colors94.xml" ContentType="application/vnd.ms-office.chartcolorstyle+xml"/>
  <Override PartName="/ppt/charts/chart95.xml" ContentType="application/vnd.openxmlformats-officedocument.drawingml.chart+xml"/>
  <Override PartName="/ppt/charts/style95.xml" ContentType="application/vnd.ms-office.chartstyle+xml"/>
  <Override PartName="/ppt/charts/colors95.xml" ContentType="application/vnd.ms-office.chartcolorstyle+xml"/>
  <Override PartName="/ppt/charts/chart96.xml" ContentType="application/vnd.openxmlformats-officedocument.drawingml.chart+xml"/>
  <Override PartName="/ppt/charts/style96.xml" ContentType="application/vnd.ms-office.chartstyle+xml"/>
  <Override PartName="/ppt/charts/colors96.xml" ContentType="application/vnd.ms-office.chartcolorstyle+xml"/>
  <Override PartName="/ppt/charts/chart97.xml" ContentType="application/vnd.openxmlformats-officedocument.drawingml.chart+xml"/>
  <Override PartName="/ppt/charts/style97.xml" ContentType="application/vnd.ms-office.chartstyle+xml"/>
  <Override PartName="/ppt/charts/colors97.xml" ContentType="application/vnd.ms-office.chartcolorstyle+xml"/>
  <Override PartName="/ppt/charts/chart98.xml" ContentType="application/vnd.openxmlformats-officedocument.drawingml.chart+xml"/>
  <Override PartName="/ppt/charts/style98.xml" ContentType="application/vnd.ms-office.chartstyle+xml"/>
  <Override PartName="/ppt/charts/colors98.xml" ContentType="application/vnd.ms-office.chartcolorstyle+xml"/>
  <Override PartName="/ppt/charts/chart99.xml" ContentType="application/vnd.openxmlformats-officedocument.drawingml.chart+xml"/>
  <Override PartName="/ppt/charts/style99.xml" ContentType="application/vnd.ms-office.chartstyle+xml"/>
  <Override PartName="/ppt/charts/colors99.xml" ContentType="application/vnd.ms-office.chartcolorstyle+xml"/>
  <Override PartName="/ppt/charts/chart100.xml" ContentType="application/vnd.openxmlformats-officedocument.drawingml.chart+xml"/>
  <Override PartName="/ppt/charts/style100.xml" ContentType="application/vnd.ms-office.chartstyle+xml"/>
  <Override PartName="/ppt/charts/colors10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772" r:id="rId2"/>
    <p:sldMasterId id="2147483778" r:id="rId3"/>
  </p:sldMasterIdLst>
  <p:notesMasterIdLst>
    <p:notesMasterId r:id="rId39"/>
  </p:notesMasterIdLst>
  <p:handoutMasterIdLst>
    <p:handoutMasterId r:id="rId40"/>
  </p:handoutMasterIdLst>
  <p:sldIdLst>
    <p:sldId id="2887" r:id="rId4"/>
    <p:sldId id="2888" r:id="rId5"/>
    <p:sldId id="2899" r:id="rId6"/>
    <p:sldId id="2901" r:id="rId7"/>
    <p:sldId id="2889" r:id="rId8"/>
    <p:sldId id="2891" r:id="rId9"/>
    <p:sldId id="2890" r:id="rId10"/>
    <p:sldId id="2892" r:id="rId11"/>
    <p:sldId id="2886" r:id="rId12"/>
    <p:sldId id="2896" r:id="rId13"/>
    <p:sldId id="2922" r:id="rId14"/>
    <p:sldId id="2898" r:id="rId15"/>
    <p:sldId id="2897" r:id="rId16"/>
    <p:sldId id="2894" r:id="rId17"/>
    <p:sldId id="2900" r:id="rId18"/>
    <p:sldId id="2902" r:id="rId19"/>
    <p:sldId id="2908" r:id="rId20"/>
    <p:sldId id="2909" r:id="rId21"/>
    <p:sldId id="2910" r:id="rId22"/>
    <p:sldId id="2911" r:id="rId23"/>
    <p:sldId id="2913" r:id="rId24"/>
    <p:sldId id="2914" r:id="rId25"/>
    <p:sldId id="2915" r:id="rId26"/>
    <p:sldId id="2916" r:id="rId27"/>
    <p:sldId id="2918" r:id="rId28"/>
    <p:sldId id="2917" r:id="rId29"/>
    <p:sldId id="2919" r:id="rId30"/>
    <p:sldId id="2920" r:id="rId31"/>
    <p:sldId id="2921" r:id="rId32"/>
    <p:sldId id="270" r:id="rId33"/>
    <p:sldId id="2907" r:id="rId34"/>
    <p:sldId id="2905" r:id="rId35"/>
    <p:sldId id="2906" r:id="rId36"/>
    <p:sldId id="2904" r:id="rId37"/>
    <p:sldId id="2903" r:id="rId38"/>
  </p:sldIdLst>
  <p:sldSz cx="24385588" cy="13717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rketing" id="{E6E780FE-5578-F74B-A36F-46C51927432B}">
          <p14:sldIdLst>
            <p14:sldId id="2887"/>
            <p14:sldId id="2888"/>
            <p14:sldId id="2899"/>
            <p14:sldId id="2901"/>
            <p14:sldId id="2889"/>
            <p14:sldId id="2891"/>
            <p14:sldId id="2890"/>
            <p14:sldId id="2892"/>
            <p14:sldId id="2886"/>
            <p14:sldId id="2896"/>
            <p14:sldId id="2922"/>
            <p14:sldId id="2898"/>
            <p14:sldId id="2897"/>
            <p14:sldId id="2894"/>
            <p14:sldId id="2900"/>
          </p14:sldIdLst>
        </p14:section>
        <p14:section name="Financial" id="{2EC2CD09-4787-4746-8FA1-F401A9E2B8C8}">
          <p14:sldIdLst>
            <p14:sldId id="2902"/>
            <p14:sldId id="2908"/>
            <p14:sldId id="2909"/>
            <p14:sldId id="2910"/>
            <p14:sldId id="2911"/>
            <p14:sldId id="2913"/>
            <p14:sldId id="2914"/>
            <p14:sldId id="2915"/>
            <p14:sldId id="2916"/>
            <p14:sldId id="2918"/>
            <p14:sldId id="2917"/>
            <p14:sldId id="2919"/>
            <p14:sldId id="2920"/>
            <p14:sldId id="2921"/>
          </p14:sldIdLst>
        </p14:section>
        <p14:section name="Project Planning" id="{4D430E2D-122B-054E-A192-E32DC606ADE0}">
          <p14:sldIdLst>
            <p14:sldId id="270"/>
            <p14:sldId id="2907"/>
            <p14:sldId id="2905"/>
            <p14:sldId id="2906"/>
            <p14:sldId id="2904"/>
            <p14:sldId id="2903"/>
          </p14:sldIdLst>
        </p14:section>
      </p14:sectionLst>
    </p:ext>
    <p:ext uri="{EFAFB233-063F-42B5-8137-9DF3F51BA10A}">
      <p15:sldGuideLst xmlns:p15="http://schemas.microsoft.com/office/powerpoint/2012/main">
        <p15:guide id="1" pos="7657" userDrawn="1">
          <p15:clr>
            <a:srgbClr val="A4A3A4"/>
          </p15:clr>
        </p15:guide>
        <p15:guide id="2" orient="horz" pos="2161" userDrawn="1">
          <p15:clr>
            <a:srgbClr val="A4A3A4"/>
          </p15:clr>
        </p15:guide>
        <p15:guide id="3" pos="283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D8D9"/>
    <a:srgbClr val="6C6B6C"/>
    <a:srgbClr val="94C5EA"/>
    <a:srgbClr val="ADAAAB"/>
    <a:srgbClr val="F8F5F5"/>
    <a:srgbClr val="DBD9D9"/>
    <a:srgbClr val="F2F2F2"/>
    <a:srgbClr val="DBD8D9"/>
    <a:srgbClr val="F7F5F5"/>
    <a:srgbClr val="F5F7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Medium Style 4 –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–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–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–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–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–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–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–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–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–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51" autoAdjust="0"/>
    <p:restoredTop sz="95196"/>
  </p:normalViewPr>
  <p:slideViewPr>
    <p:cSldViewPr snapToGrid="0">
      <p:cViewPr varScale="1">
        <p:scale>
          <a:sx n="56" d="100"/>
          <a:sy n="56" d="100"/>
        </p:scale>
        <p:origin x="312" y="90"/>
      </p:cViewPr>
      <p:guideLst>
        <p:guide pos="7657"/>
        <p:guide orient="horz" pos="2161"/>
        <p:guide pos="2833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53" d="100"/>
        <a:sy n="153" d="100"/>
      </p:scale>
      <p:origin x="0" y="-141204"/>
    </p:cViewPr>
  </p:sorter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3.xml"/><Relationship Id="rId18" Type="http://schemas.openxmlformats.org/officeDocument/2006/relationships/slide" Target="slides/slide18.xml"/><Relationship Id="rId26" Type="http://schemas.openxmlformats.org/officeDocument/2006/relationships/slide" Target="slides/slide26.xml"/><Relationship Id="rId3" Type="http://schemas.openxmlformats.org/officeDocument/2006/relationships/slide" Target="slides/slide3.xml"/><Relationship Id="rId21" Type="http://schemas.openxmlformats.org/officeDocument/2006/relationships/slide" Target="slides/slide21.xml"/><Relationship Id="rId34" Type="http://schemas.openxmlformats.org/officeDocument/2006/relationships/slide" Target="slides/slide35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17" Type="http://schemas.openxmlformats.org/officeDocument/2006/relationships/slide" Target="slides/slide17.xml"/><Relationship Id="rId25" Type="http://schemas.openxmlformats.org/officeDocument/2006/relationships/slide" Target="slides/slide25.xml"/><Relationship Id="rId33" Type="http://schemas.openxmlformats.org/officeDocument/2006/relationships/slide" Target="slides/slide34.xml"/><Relationship Id="rId2" Type="http://schemas.openxmlformats.org/officeDocument/2006/relationships/slide" Target="slides/slide2.xml"/><Relationship Id="rId16" Type="http://schemas.openxmlformats.org/officeDocument/2006/relationships/slide" Target="slides/slide16.xml"/><Relationship Id="rId20" Type="http://schemas.openxmlformats.org/officeDocument/2006/relationships/slide" Target="slides/slide20.xml"/><Relationship Id="rId29" Type="http://schemas.openxmlformats.org/officeDocument/2006/relationships/slide" Target="slides/slide29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24" Type="http://schemas.openxmlformats.org/officeDocument/2006/relationships/slide" Target="slides/slide24.xml"/><Relationship Id="rId32" Type="http://schemas.openxmlformats.org/officeDocument/2006/relationships/slide" Target="slides/slide33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23" Type="http://schemas.openxmlformats.org/officeDocument/2006/relationships/slide" Target="slides/slide23.xml"/><Relationship Id="rId28" Type="http://schemas.openxmlformats.org/officeDocument/2006/relationships/slide" Target="slides/slide28.xml"/><Relationship Id="rId10" Type="http://schemas.openxmlformats.org/officeDocument/2006/relationships/slide" Target="slides/slide10.xml"/><Relationship Id="rId19" Type="http://schemas.openxmlformats.org/officeDocument/2006/relationships/slide" Target="slides/slide19.xml"/><Relationship Id="rId31" Type="http://schemas.openxmlformats.org/officeDocument/2006/relationships/slide" Target="slides/slide32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Relationship Id="rId22" Type="http://schemas.openxmlformats.org/officeDocument/2006/relationships/slide" Target="slides/slide22.xml"/><Relationship Id="rId27" Type="http://schemas.openxmlformats.org/officeDocument/2006/relationships/slide" Target="slides/slide27.xml"/><Relationship Id="rId30" Type="http://schemas.openxmlformats.org/officeDocument/2006/relationships/slide" Target="slides/slide3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0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9.xlsx"/><Relationship Id="rId2" Type="http://schemas.microsoft.com/office/2011/relationships/chartColorStyle" Target="colors100.xml"/><Relationship Id="rId1" Type="http://schemas.microsoft.com/office/2011/relationships/chartStyle" Target="style10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chartUserShapes" Target="../drawings/drawing1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5.xml"/><Relationship Id="rId1" Type="http://schemas.microsoft.com/office/2011/relationships/chartStyle" Target="style35.xml"/><Relationship Id="rId4" Type="http://schemas.openxmlformats.org/officeDocument/2006/relationships/chartUserShapes" Target="../drawings/drawing2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52.xml"/><Relationship Id="rId1" Type="http://schemas.microsoft.com/office/2011/relationships/chartStyle" Target="style52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54.xml"/><Relationship Id="rId1" Type="http://schemas.microsoft.com/office/2011/relationships/chartStyle" Target="style54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4.xlsx"/><Relationship Id="rId2" Type="http://schemas.microsoft.com/office/2011/relationships/chartColorStyle" Target="colors55.xml"/><Relationship Id="rId1" Type="http://schemas.microsoft.com/office/2011/relationships/chartStyle" Target="style55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5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6.xlsx"/><Relationship Id="rId2" Type="http://schemas.microsoft.com/office/2011/relationships/chartColorStyle" Target="colors57.xml"/><Relationship Id="rId1" Type="http://schemas.microsoft.com/office/2011/relationships/chartStyle" Target="style57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7.xlsx"/><Relationship Id="rId2" Type="http://schemas.microsoft.com/office/2011/relationships/chartColorStyle" Target="colors58.xml"/><Relationship Id="rId1" Type="http://schemas.microsoft.com/office/2011/relationships/chartStyle" Target="style58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8.xlsx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9.xlsx"/><Relationship Id="rId2" Type="http://schemas.microsoft.com/office/2011/relationships/chartColorStyle" Target="colors60.xml"/><Relationship Id="rId1" Type="http://schemas.microsoft.com/office/2011/relationships/chartStyle" Target="style60.xml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0.xlsx"/><Relationship Id="rId2" Type="http://schemas.microsoft.com/office/2011/relationships/chartColorStyle" Target="colors61.xml"/><Relationship Id="rId1" Type="http://schemas.microsoft.com/office/2011/relationships/chartStyle" Target="style61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1.xlsx"/><Relationship Id="rId2" Type="http://schemas.microsoft.com/office/2011/relationships/chartColorStyle" Target="colors62.xml"/><Relationship Id="rId1" Type="http://schemas.microsoft.com/office/2011/relationships/chartStyle" Target="style62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2.xlsx"/><Relationship Id="rId2" Type="http://schemas.microsoft.com/office/2011/relationships/chartColorStyle" Target="colors63.xml"/><Relationship Id="rId1" Type="http://schemas.microsoft.com/office/2011/relationships/chartStyle" Target="style63.xml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3.xlsx"/><Relationship Id="rId2" Type="http://schemas.microsoft.com/office/2011/relationships/chartColorStyle" Target="colors64.xml"/><Relationship Id="rId1" Type="http://schemas.microsoft.com/office/2011/relationships/chartStyle" Target="style64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4.xlsx"/><Relationship Id="rId2" Type="http://schemas.microsoft.com/office/2011/relationships/chartColorStyle" Target="colors65.xml"/><Relationship Id="rId1" Type="http://schemas.microsoft.com/office/2011/relationships/chartStyle" Target="style65.xml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5.xlsx"/><Relationship Id="rId2" Type="http://schemas.microsoft.com/office/2011/relationships/chartColorStyle" Target="colors66.xml"/><Relationship Id="rId1" Type="http://schemas.microsoft.com/office/2011/relationships/chartStyle" Target="style66.xml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6.xlsx"/><Relationship Id="rId2" Type="http://schemas.microsoft.com/office/2011/relationships/chartColorStyle" Target="colors67.xml"/><Relationship Id="rId1" Type="http://schemas.microsoft.com/office/2011/relationships/chartStyle" Target="style67.xm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7.xlsx"/><Relationship Id="rId2" Type="http://schemas.microsoft.com/office/2011/relationships/chartColorStyle" Target="colors68.xml"/><Relationship Id="rId1" Type="http://schemas.microsoft.com/office/2011/relationships/chartStyle" Target="style68.xml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8.xlsx"/><Relationship Id="rId2" Type="http://schemas.microsoft.com/office/2011/relationships/chartColorStyle" Target="colors69.xml"/><Relationship Id="rId1" Type="http://schemas.microsoft.com/office/2011/relationships/chartStyle" Target="style69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9.xlsx"/><Relationship Id="rId2" Type="http://schemas.microsoft.com/office/2011/relationships/chartColorStyle" Target="colors70.xml"/><Relationship Id="rId1" Type="http://schemas.microsoft.com/office/2011/relationships/chartStyle" Target="style70.xml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0.xlsx"/><Relationship Id="rId2" Type="http://schemas.microsoft.com/office/2011/relationships/chartColorStyle" Target="colors71.xml"/><Relationship Id="rId1" Type="http://schemas.microsoft.com/office/2011/relationships/chartStyle" Target="style71.xml"/></Relationships>
</file>

<file path=ppt/charts/_rels/chart7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1.xlsx"/><Relationship Id="rId2" Type="http://schemas.microsoft.com/office/2011/relationships/chartColorStyle" Target="colors72.xml"/><Relationship Id="rId1" Type="http://schemas.microsoft.com/office/2011/relationships/chartStyle" Target="style72.xml"/></Relationships>
</file>

<file path=ppt/charts/_rels/chart7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2.xlsx"/><Relationship Id="rId2" Type="http://schemas.microsoft.com/office/2011/relationships/chartColorStyle" Target="colors73.xml"/><Relationship Id="rId1" Type="http://schemas.microsoft.com/office/2011/relationships/chartStyle" Target="style73.xml"/></Relationships>
</file>

<file path=ppt/charts/_rels/chart7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3.xlsx"/><Relationship Id="rId2" Type="http://schemas.microsoft.com/office/2011/relationships/chartColorStyle" Target="colors74.xml"/><Relationship Id="rId1" Type="http://schemas.microsoft.com/office/2011/relationships/chartStyle" Target="style74.xml"/></Relationships>
</file>

<file path=ppt/charts/_rels/chart7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4.xlsx"/><Relationship Id="rId2" Type="http://schemas.microsoft.com/office/2011/relationships/chartColorStyle" Target="colors75.xml"/><Relationship Id="rId1" Type="http://schemas.microsoft.com/office/2011/relationships/chartStyle" Target="style75.xml"/></Relationships>
</file>

<file path=ppt/charts/_rels/chart7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5.xlsx"/><Relationship Id="rId2" Type="http://schemas.microsoft.com/office/2011/relationships/chartColorStyle" Target="colors76.xml"/><Relationship Id="rId1" Type="http://schemas.microsoft.com/office/2011/relationships/chartStyle" Target="style76.xml"/></Relationships>
</file>

<file path=ppt/charts/_rels/chart7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6.xlsx"/><Relationship Id="rId2" Type="http://schemas.microsoft.com/office/2011/relationships/chartColorStyle" Target="colors77.xml"/><Relationship Id="rId1" Type="http://schemas.microsoft.com/office/2011/relationships/chartStyle" Target="style77.xml"/></Relationships>
</file>

<file path=ppt/charts/_rels/chart7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7.xlsx"/><Relationship Id="rId2" Type="http://schemas.microsoft.com/office/2011/relationships/chartColorStyle" Target="colors78.xml"/><Relationship Id="rId1" Type="http://schemas.microsoft.com/office/2011/relationships/chartStyle" Target="style78.xml"/></Relationships>
</file>

<file path=ppt/charts/_rels/chart7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8.xlsx"/><Relationship Id="rId2" Type="http://schemas.microsoft.com/office/2011/relationships/chartColorStyle" Target="colors79.xml"/><Relationship Id="rId1" Type="http://schemas.microsoft.com/office/2011/relationships/chartStyle" Target="style79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8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9.xlsx"/><Relationship Id="rId2" Type="http://schemas.microsoft.com/office/2011/relationships/chartColorStyle" Target="colors80.xml"/><Relationship Id="rId1" Type="http://schemas.microsoft.com/office/2011/relationships/chartStyle" Target="style80.xml"/></Relationships>
</file>

<file path=ppt/charts/_rels/chart8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0.xlsx"/><Relationship Id="rId2" Type="http://schemas.microsoft.com/office/2011/relationships/chartColorStyle" Target="colors81.xml"/><Relationship Id="rId1" Type="http://schemas.microsoft.com/office/2011/relationships/chartStyle" Target="style81.xml"/></Relationships>
</file>

<file path=ppt/charts/_rels/chart8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1.xlsx"/><Relationship Id="rId2" Type="http://schemas.microsoft.com/office/2011/relationships/chartColorStyle" Target="colors82.xml"/><Relationship Id="rId1" Type="http://schemas.microsoft.com/office/2011/relationships/chartStyle" Target="style82.xml"/></Relationships>
</file>

<file path=ppt/charts/_rels/chart8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2.xlsx"/><Relationship Id="rId2" Type="http://schemas.microsoft.com/office/2011/relationships/chartColorStyle" Target="colors83.xml"/><Relationship Id="rId1" Type="http://schemas.microsoft.com/office/2011/relationships/chartStyle" Target="style83.xml"/></Relationships>
</file>

<file path=ppt/charts/_rels/chart8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3.xlsx"/><Relationship Id="rId2" Type="http://schemas.microsoft.com/office/2011/relationships/chartColorStyle" Target="colors84.xml"/><Relationship Id="rId1" Type="http://schemas.microsoft.com/office/2011/relationships/chartStyle" Target="style84.xml"/></Relationships>
</file>

<file path=ppt/charts/_rels/chart8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4.xlsx"/><Relationship Id="rId2" Type="http://schemas.microsoft.com/office/2011/relationships/chartColorStyle" Target="colors85.xml"/><Relationship Id="rId1" Type="http://schemas.microsoft.com/office/2011/relationships/chartStyle" Target="style85.xml"/></Relationships>
</file>

<file path=ppt/charts/_rels/chart8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5.xlsx"/><Relationship Id="rId2" Type="http://schemas.microsoft.com/office/2011/relationships/chartColorStyle" Target="colors86.xml"/><Relationship Id="rId1" Type="http://schemas.microsoft.com/office/2011/relationships/chartStyle" Target="style86.xml"/></Relationships>
</file>

<file path=ppt/charts/_rels/chart8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6.xlsx"/><Relationship Id="rId2" Type="http://schemas.microsoft.com/office/2011/relationships/chartColorStyle" Target="colors87.xml"/><Relationship Id="rId1" Type="http://schemas.microsoft.com/office/2011/relationships/chartStyle" Target="style87.xml"/></Relationships>
</file>

<file path=ppt/charts/_rels/chart8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7.xlsx"/><Relationship Id="rId2" Type="http://schemas.microsoft.com/office/2011/relationships/chartColorStyle" Target="colors88.xml"/><Relationship Id="rId1" Type="http://schemas.microsoft.com/office/2011/relationships/chartStyle" Target="style88.xml"/><Relationship Id="rId4" Type="http://schemas.openxmlformats.org/officeDocument/2006/relationships/chartUserShapes" Target="../drawings/drawing3.xml"/></Relationships>
</file>

<file path=ppt/charts/_rels/chart8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8.xlsx"/><Relationship Id="rId2" Type="http://schemas.microsoft.com/office/2011/relationships/chartColorStyle" Target="colors89.xml"/><Relationship Id="rId1" Type="http://schemas.microsoft.com/office/2011/relationships/chartStyle" Target="style89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9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9.xlsx"/><Relationship Id="rId2" Type="http://schemas.microsoft.com/office/2011/relationships/chartColorStyle" Target="colors90.xml"/><Relationship Id="rId1" Type="http://schemas.microsoft.com/office/2011/relationships/chartStyle" Target="style90.xml"/></Relationships>
</file>

<file path=ppt/charts/_rels/chart9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0.xlsx"/><Relationship Id="rId2" Type="http://schemas.microsoft.com/office/2011/relationships/chartColorStyle" Target="colors91.xml"/><Relationship Id="rId1" Type="http://schemas.microsoft.com/office/2011/relationships/chartStyle" Target="style91.xml"/></Relationships>
</file>

<file path=ppt/charts/_rels/chart9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1.xlsx"/><Relationship Id="rId2" Type="http://schemas.microsoft.com/office/2011/relationships/chartColorStyle" Target="colors92.xml"/><Relationship Id="rId1" Type="http://schemas.microsoft.com/office/2011/relationships/chartStyle" Target="style92.xml"/></Relationships>
</file>

<file path=ppt/charts/_rels/chart9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2.xlsx"/><Relationship Id="rId2" Type="http://schemas.microsoft.com/office/2011/relationships/chartColorStyle" Target="colors93.xml"/><Relationship Id="rId1" Type="http://schemas.microsoft.com/office/2011/relationships/chartStyle" Target="style93.xml"/></Relationships>
</file>

<file path=ppt/charts/_rels/chart9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3.xlsx"/><Relationship Id="rId2" Type="http://schemas.microsoft.com/office/2011/relationships/chartColorStyle" Target="colors94.xml"/><Relationship Id="rId1" Type="http://schemas.microsoft.com/office/2011/relationships/chartStyle" Target="style94.xml"/></Relationships>
</file>

<file path=ppt/charts/_rels/chart9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4.xlsx"/><Relationship Id="rId2" Type="http://schemas.microsoft.com/office/2011/relationships/chartColorStyle" Target="colors95.xml"/><Relationship Id="rId1" Type="http://schemas.microsoft.com/office/2011/relationships/chartStyle" Target="style95.xml"/></Relationships>
</file>

<file path=ppt/charts/_rels/chart9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5.xlsx"/><Relationship Id="rId2" Type="http://schemas.microsoft.com/office/2011/relationships/chartColorStyle" Target="colors96.xml"/><Relationship Id="rId1" Type="http://schemas.microsoft.com/office/2011/relationships/chartStyle" Target="style96.xml"/></Relationships>
</file>

<file path=ppt/charts/_rels/chart9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6.xlsx"/><Relationship Id="rId2" Type="http://schemas.microsoft.com/office/2011/relationships/chartColorStyle" Target="colors97.xml"/><Relationship Id="rId1" Type="http://schemas.microsoft.com/office/2011/relationships/chartStyle" Target="style97.xml"/></Relationships>
</file>

<file path=ppt/charts/_rels/chart9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7.xlsx"/><Relationship Id="rId2" Type="http://schemas.microsoft.com/office/2011/relationships/chartColorStyle" Target="colors98.xml"/><Relationship Id="rId1" Type="http://schemas.microsoft.com/office/2011/relationships/chartStyle" Target="style98.xml"/></Relationships>
</file>

<file path=ppt/charts/_rels/chart9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8.xlsx"/><Relationship Id="rId2" Type="http://schemas.microsoft.com/office/2011/relationships/chartColorStyle" Target="colors99.xml"/><Relationship Id="rId1" Type="http://schemas.microsoft.com/office/2011/relationships/chartStyle" Target="style9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502051341122998E-2"/>
          <c:y val="3.2385542268970238E-2"/>
          <c:w val="0.95760629099321515"/>
          <c:h val="0.8636712580783707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 w="25400"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2320</c:v>
                </c:pt>
                <c:pt idx="1">
                  <c:v>2322</c:v>
                </c:pt>
                <c:pt idx="2">
                  <c:v>2390</c:v>
                </c:pt>
                <c:pt idx="3">
                  <c:v>2400</c:v>
                </c:pt>
                <c:pt idx="4">
                  <c:v>2460</c:v>
                </c:pt>
                <c:pt idx="5">
                  <c:v>1150</c:v>
                </c:pt>
                <c:pt idx="6">
                  <c:v>1235</c:v>
                </c:pt>
                <c:pt idx="7">
                  <c:v>1450</c:v>
                </c:pt>
                <c:pt idx="8">
                  <c:v>1100</c:v>
                </c:pt>
                <c:pt idx="9">
                  <c:v>850</c:v>
                </c:pt>
                <c:pt idx="10">
                  <c:v>1500</c:v>
                </c:pt>
                <c:pt idx="11">
                  <c:v>1603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B2-8741-B4C9-F2D718DBEB2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D9D9D9"/>
            </a:solidFill>
            <a:ln w="25400"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450</c:v>
                </c:pt>
                <c:pt idx="1">
                  <c:v>650</c:v>
                </c:pt>
                <c:pt idx="2">
                  <c:v>1560</c:v>
                </c:pt>
                <c:pt idx="3">
                  <c:v>985</c:v>
                </c:pt>
                <c:pt idx="4">
                  <c:v>1000</c:v>
                </c:pt>
                <c:pt idx="5">
                  <c:v>1300</c:v>
                </c:pt>
                <c:pt idx="6">
                  <c:v>1489</c:v>
                </c:pt>
                <c:pt idx="7">
                  <c:v>1658</c:v>
                </c:pt>
                <c:pt idx="8">
                  <c:v>1900</c:v>
                </c:pt>
                <c:pt idx="9">
                  <c:v>1220</c:v>
                </c:pt>
                <c:pt idx="10">
                  <c:v>1600</c:v>
                </c:pt>
                <c:pt idx="11">
                  <c:v>1452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B2-8741-B4C9-F2D718DBEB2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94C5EA"/>
            </a:solidFill>
            <a:ln w="25400"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2400</c:v>
                </c:pt>
                <c:pt idx="1">
                  <c:v>1860</c:v>
                </c:pt>
                <c:pt idx="2">
                  <c:v>456</c:v>
                </c:pt>
                <c:pt idx="3">
                  <c:v>1568</c:v>
                </c:pt>
                <c:pt idx="4">
                  <c:v>689</c:v>
                </c:pt>
                <c:pt idx="5">
                  <c:v>752</c:v>
                </c:pt>
                <c:pt idx="6">
                  <c:v>845</c:v>
                </c:pt>
                <c:pt idx="7">
                  <c:v>954</c:v>
                </c:pt>
                <c:pt idx="8">
                  <c:v>1100</c:v>
                </c:pt>
                <c:pt idx="9">
                  <c:v>1253</c:v>
                </c:pt>
                <c:pt idx="10">
                  <c:v>1560</c:v>
                </c:pt>
                <c:pt idx="11">
                  <c:v>1685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B2-8741-B4C9-F2D718DBEB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3"/>
        <c:overlap val="100"/>
        <c:axId val="758660736"/>
        <c:axId val="758654504"/>
      </c:barChart>
      <c:catAx>
        <c:axId val="758660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spc="4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758654504"/>
        <c:crosses val="autoZero"/>
        <c:auto val="1"/>
        <c:lblAlgn val="ctr"/>
        <c:lblOffset val="100"/>
        <c:noMultiLvlLbl val="0"/>
      </c:catAx>
      <c:valAx>
        <c:axId val="758654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6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spc="4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758660736"/>
        <c:crosses val="autoZero"/>
        <c:crossBetween val="between"/>
        <c:majorUnit val="2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20912724263605473"/>
          <c:w val="0.99658109718244703"/>
          <c:h val="0.7700377454151584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rgbClr val="94C5EA"/>
              </a:solidFill>
              <a:round/>
            </a:ln>
            <a:effectLst>
              <a:glow rad="88900">
                <a:schemeClr val="accent4">
                  <a:satMod val="175000"/>
                  <a:alpha val="5000"/>
                </a:schemeClr>
              </a:glow>
              <a:outerShdw blurRad="76200" dist="38100" dir="18900000" algn="bl" rotWithShape="0">
                <a:srgbClr val="94C5EA">
                  <a:alpha val="45000"/>
                </a:srgbClr>
              </a:outerShdw>
            </a:effectLst>
          </c:spPr>
          <c:marker>
            <c:symbol val="none"/>
          </c:marker>
          <c:cat>
            <c:strRef>
              <c:f>Sheet1!$A$2:$A$16</c:f>
              <c:strCache>
                <c:ptCount val="15"/>
                <c:pt idx="0">
                  <c:v>Day 1</c:v>
                </c:pt>
                <c:pt idx="1">
                  <c:v>Day 2</c:v>
                </c:pt>
                <c:pt idx="2">
                  <c:v>Day 3</c:v>
                </c:pt>
                <c:pt idx="3">
                  <c:v>Day 4</c:v>
                </c:pt>
                <c:pt idx="4">
                  <c:v>Day 5</c:v>
                </c:pt>
                <c:pt idx="5">
                  <c:v>Day 6</c:v>
                </c:pt>
                <c:pt idx="6">
                  <c:v>Day 7</c:v>
                </c:pt>
                <c:pt idx="7">
                  <c:v>Day 8</c:v>
                </c:pt>
                <c:pt idx="8">
                  <c:v>Day 9</c:v>
                </c:pt>
                <c:pt idx="9">
                  <c:v>Day 10</c:v>
                </c:pt>
                <c:pt idx="10">
                  <c:v>Day 11</c:v>
                </c:pt>
                <c:pt idx="11">
                  <c:v>Day 12</c:v>
                </c:pt>
                <c:pt idx="12">
                  <c:v>Day 13</c:v>
                </c:pt>
                <c:pt idx="13">
                  <c:v>Day 14</c:v>
                </c:pt>
                <c:pt idx="14">
                  <c:v>Day 15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3.2</c:v>
                </c:pt>
                <c:pt idx="5">
                  <c:v>3.5</c:v>
                </c:pt>
                <c:pt idx="6">
                  <c:v>4.2</c:v>
                </c:pt>
                <c:pt idx="7">
                  <c:v>2.1</c:v>
                </c:pt>
                <c:pt idx="8">
                  <c:v>1.2</c:v>
                </c:pt>
                <c:pt idx="9">
                  <c:v>3.2</c:v>
                </c:pt>
                <c:pt idx="10">
                  <c:v>2.4</c:v>
                </c:pt>
                <c:pt idx="11">
                  <c:v>4.2</c:v>
                </c:pt>
                <c:pt idx="12">
                  <c:v>4.2</c:v>
                </c:pt>
                <c:pt idx="13">
                  <c:v>1.2</c:v>
                </c:pt>
                <c:pt idx="14">
                  <c:v>3.2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D239-5040-9AED-25A81EED02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4761752"/>
        <c:axId val="444767328"/>
      </c:lineChart>
      <c:catAx>
        <c:axId val="4447617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44767328"/>
        <c:crosses val="autoZero"/>
        <c:auto val="1"/>
        <c:lblAlgn val="ctr"/>
        <c:lblOffset val="100"/>
        <c:noMultiLvlLbl val="0"/>
      </c:catAx>
      <c:valAx>
        <c:axId val="4447673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44761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800" b="0" i="0" u="none" strike="noStrike" kern="1200" spc="0" baseline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GB" sz="1800" dirty="0">
                <a:solidFill>
                  <a:schemeClr val="bg2">
                    <a:lumMod val="10000"/>
                  </a:schemeClr>
                </a:solidFill>
              </a:rPr>
              <a:t>Open Issues</a:t>
            </a:r>
          </a:p>
        </c:rich>
      </c:tx>
      <c:layout>
        <c:manualLayout>
          <c:xMode val="edge"/>
          <c:yMode val="edge"/>
          <c:x val="1.5001695496024805E-3"/>
          <c:y val="0.330332407407407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800" b="0" i="0" u="none" strike="noStrike" kern="1200" spc="0" baseline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62594638409212411"/>
          <c:w val="0.99943715771685382"/>
          <c:h val="0.37405370370370372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% Complete</c:v>
                </c:pt>
              </c:strCache>
            </c:strRef>
          </c:tx>
          <c:spPr>
            <a:solidFill>
              <a:srgbClr val="94C5EA"/>
            </a:solidFill>
            <a:ln w="19050">
              <a:noFill/>
              <a:prstDash val="sysDot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4C5EA"/>
              </a:solidFill>
              <a:ln w="19050">
                <a:noFill/>
                <a:prstDash val="sysDot"/>
              </a:ln>
              <a:effectLst/>
            </c:spPr>
            <c:extLst>
              <c:ext xmlns:c16="http://schemas.microsoft.com/office/drawing/2014/chart" uri="{C3380CC4-5D6E-409C-BE32-E72D297353CC}">
                <c16:uniqueId val="{00000001-01E9-0F41-8D4E-275EFF67F568}"/>
              </c:ext>
            </c:extLst>
          </c:dPt>
          <c:dLbls>
            <c:dLbl>
              <c:idx val="0"/>
              <c:layout>
                <c:manualLayout>
                  <c:x val="0.62267623218526968"/>
                  <c:y val="-0.34364852644602772"/>
                </c:manualLayout>
              </c:layout>
              <c:tx>
                <c:rich>
                  <a:bodyPr rot="0" spcFirstLastPara="1" vertOverflow="ellipsis" vert="horz" wrap="square" anchor="ctr" anchorCtr="0"/>
                  <a:lstStyle/>
                  <a:p>
                    <a:pPr algn="r">
                      <a:defRPr sz="1800" b="1" i="0" u="none" strike="noStrike" kern="120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r>
                      <a:rPr lang="en-US" dirty="0"/>
                      <a:t>55%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r">
                    <a:defRPr sz="1800" b="1" i="0" u="none" strike="noStrike" kern="1200" baseline="0">
                      <a:solidFill>
                        <a:schemeClr val="bg2">
                          <a:lumMod val="10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021376800243723"/>
                      <c:h val="0.2658933772148844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01E9-0F41-8D4E-275EFF67F5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r"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%COMPLETE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E9-0F41-8D4E-275EFF67F568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% Remaining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 w="19050">
              <a:noFill/>
              <a:prstDash val="sysDot"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%COMPLETE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0.44999999999999996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1E9-0F41-8D4E-275EFF67F5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2320048"/>
        <c:axId val="462319064"/>
      </c:barChart>
      <c:catAx>
        <c:axId val="4623200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62319064"/>
        <c:crosses val="autoZero"/>
        <c:auto val="1"/>
        <c:lblAlgn val="ctr"/>
        <c:lblOffset val="100"/>
        <c:noMultiLvlLbl val="0"/>
      </c:catAx>
      <c:valAx>
        <c:axId val="462319064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462320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862044266903633E-2"/>
          <c:y val="4.7699963473846869E-2"/>
          <c:w val="0.96513795573309658"/>
          <c:h val="0.81764005950807961"/>
        </c:manualLayout>
      </c:layout>
      <c:area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Products2</c:v>
                </c:pt>
              </c:strCache>
            </c:strRef>
          </c:tx>
          <c:spPr>
            <a:gradFill>
              <a:gsLst>
                <a:gs pos="72000">
                  <a:schemeClr val="bg1">
                    <a:alpha val="50000"/>
                  </a:schemeClr>
                </a:gs>
                <a:gs pos="0">
                  <a:srgbClr val="A7CFEB">
                    <a:alpha val="16000"/>
                  </a:srgbClr>
                </a:gs>
              </a:gsLst>
              <a:lin ang="5400000" scaled="1"/>
            </a:gradFill>
            <a:ln>
              <a:noFill/>
            </a:ln>
            <a:effectLst/>
          </c:spPr>
          <c:cat>
            <c:strRef>
              <c:f>Sheet1!$A$2:$A$16</c:f>
              <c:strCache>
                <c:ptCount val="15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  <c:pt idx="4">
                  <c:v>Week 5</c:v>
                </c:pt>
                <c:pt idx="5">
                  <c:v>Week 6</c:v>
                </c:pt>
                <c:pt idx="6">
                  <c:v>Week 7</c:v>
                </c:pt>
                <c:pt idx="7">
                  <c:v>Week 8</c:v>
                </c:pt>
                <c:pt idx="8">
                  <c:v>Week  9</c:v>
                </c:pt>
                <c:pt idx="9">
                  <c:v>Week 10</c:v>
                </c:pt>
                <c:pt idx="10">
                  <c:v>Week 11</c:v>
                </c:pt>
                <c:pt idx="11">
                  <c:v>Week 12</c:v>
                </c:pt>
                <c:pt idx="12">
                  <c:v>Week 13</c:v>
                </c:pt>
                <c:pt idx="13">
                  <c:v>Week 14</c:v>
                </c:pt>
                <c:pt idx="14">
                  <c:v>Week 15</c:v>
                </c:pt>
              </c:strCache>
            </c:str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18</c:v>
                </c:pt>
                <c:pt idx="1">
                  <c:v>35</c:v>
                </c:pt>
                <c:pt idx="2">
                  <c:v>22</c:v>
                </c:pt>
                <c:pt idx="3">
                  <c:v>75</c:v>
                </c:pt>
                <c:pt idx="4">
                  <c:v>34</c:v>
                </c:pt>
                <c:pt idx="5">
                  <c:v>40</c:v>
                </c:pt>
                <c:pt idx="6">
                  <c:v>56</c:v>
                </c:pt>
                <c:pt idx="7">
                  <c:v>33</c:v>
                </c:pt>
                <c:pt idx="8">
                  <c:v>43</c:v>
                </c:pt>
                <c:pt idx="9">
                  <c:v>82</c:v>
                </c:pt>
                <c:pt idx="10">
                  <c:v>76</c:v>
                </c:pt>
                <c:pt idx="11">
                  <c:v>30</c:v>
                </c:pt>
                <c:pt idx="12">
                  <c:v>67</c:v>
                </c:pt>
                <c:pt idx="13">
                  <c:v>54</c:v>
                </c:pt>
                <c:pt idx="14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B0-DD4D-A4B5-98B6C939BA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464192"/>
        <c:axId val="107465728"/>
      </c:area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Products</c:v>
                </c:pt>
              </c:strCache>
            </c:strRef>
          </c:tx>
          <c:spPr>
            <a:ln w="63500" cap="rnd" cmpd="sng" algn="ctr">
              <a:solidFill>
                <a:srgbClr val="94C5EA"/>
              </a:solidFill>
              <a:prstDash val="solid"/>
              <a:round/>
            </a:ln>
            <a:effectLst/>
          </c:spPr>
          <c:marker>
            <c:symbol val="circle"/>
            <c:size val="13"/>
            <c:spPr>
              <a:solidFill>
                <a:schemeClr val="bg1"/>
              </a:solidFill>
              <a:ln w="63500" cap="flat" cmpd="sng" algn="ctr">
                <a:solidFill>
                  <a:srgbClr val="94C5EA"/>
                </a:solidFill>
                <a:prstDash val="solid"/>
                <a:round/>
              </a:ln>
              <a:effectLst/>
            </c:spPr>
          </c:marker>
          <c:dPt>
            <c:idx val="9"/>
            <c:bubble3D val="0"/>
            <c:spPr>
              <a:ln w="63500" cap="rnd" cmpd="sng" algn="ctr">
                <a:solidFill>
                  <a:srgbClr val="94C5EA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08B0-DD4D-A4B5-98B6C939BAF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  <c:pt idx="4">
                  <c:v>Week 5</c:v>
                </c:pt>
                <c:pt idx="5">
                  <c:v>Week 6</c:v>
                </c:pt>
                <c:pt idx="6">
                  <c:v>Week 7</c:v>
                </c:pt>
                <c:pt idx="7">
                  <c:v>Week 8</c:v>
                </c:pt>
                <c:pt idx="8">
                  <c:v>Week  9</c:v>
                </c:pt>
                <c:pt idx="9">
                  <c:v>Week 10</c:v>
                </c:pt>
                <c:pt idx="10">
                  <c:v>Week 11</c:v>
                </c:pt>
                <c:pt idx="11">
                  <c:v>Week 12</c:v>
                </c:pt>
                <c:pt idx="12">
                  <c:v>Week 13</c:v>
                </c:pt>
                <c:pt idx="13">
                  <c:v>Week 14</c:v>
                </c:pt>
                <c:pt idx="14">
                  <c:v>Week 15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18</c:v>
                </c:pt>
                <c:pt idx="1">
                  <c:v>35</c:v>
                </c:pt>
                <c:pt idx="2">
                  <c:v>22</c:v>
                </c:pt>
                <c:pt idx="3">
                  <c:v>75</c:v>
                </c:pt>
                <c:pt idx="4">
                  <c:v>34</c:v>
                </c:pt>
                <c:pt idx="5">
                  <c:v>40</c:v>
                </c:pt>
                <c:pt idx="6">
                  <c:v>56</c:v>
                </c:pt>
                <c:pt idx="7">
                  <c:v>33</c:v>
                </c:pt>
                <c:pt idx="8">
                  <c:v>43</c:v>
                </c:pt>
                <c:pt idx="9">
                  <c:v>82</c:v>
                </c:pt>
                <c:pt idx="10">
                  <c:v>76</c:v>
                </c:pt>
                <c:pt idx="11">
                  <c:v>30</c:v>
                </c:pt>
                <c:pt idx="12">
                  <c:v>67</c:v>
                </c:pt>
                <c:pt idx="13">
                  <c:v>54</c:v>
                </c:pt>
                <c:pt idx="14">
                  <c:v>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8B0-DD4D-A4B5-98B6C939BA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464192"/>
        <c:axId val="107465728"/>
      </c:lineChart>
      <c:catAx>
        <c:axId val="10746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bg2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07465728"/>
        <c:crosses val="autoZero"/>
        <c:auto val="1"/>
        <c:lblAlgn val="ctr"/>
        <c:lblOffset val="100"/>
        <c:noMultiLvlLbl val="0"/>
      </c:catAx>
      <c:valAx>
        <c:axId val="1074657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2">
                  <a:alpha val="50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07464192"/>
        <c:crosses val="autoZero"/>
        <c:crossBetween val="midCat"/>
        <c:majorUnit val="20"/>
        <c:min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400">
          <a:solidFill>
            <a:schemeClr val="tx2"/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218018855198665E-2"/>
          <c:y val="2.6172958152829748E-2"/>
          <c:w val="0.92385965206289433"/>
          <c:h val="0.863412238303787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one</c:v>
                </c:pt>
              </c:strCache>
            </c:strRef>
          </c:tx>
          <c:spPr>
            <a:solidFill>
              <a:srgbClr val="D9D9D9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CB0-0949-B391-48F39C8258A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CB0-0949-B391-48F39C8258A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CB0-0949-B391-48F39C8258A9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CB0-0949-B391-48F39C8258A9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CCB0-0949-B391-48F39C8258A9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CCB0-0949-B391-48F39C8258A9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CCB0-0949-B391-48F39C8258A9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CCB0-0949-B391-48F39C8258A9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CCB0-0949-B391-48F39C8258A9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CCB0-0949-B391-48F39C8258A9}"/>
              </c:ext>
            </c:extLst>
          </c:dPt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290</c:v>
                </c:pt>
                <c:pt idx="1">
                  <c:v>220</c:v>
                </c:pt>
                <c:pt idx="2">
                  <c:v>230</c:v>
                </c:pt>
                <c:pt idx="3">
                  <c:v>320</c:v>
                </c:pt>
                <c:pt idx="4">
                  <c:v>190</c:v>
                </c:pt>
                <c:pt idx="5">
                  <c:v>150</c:v>
                </c:pt>
                <c:pt idx="6">
                  <c:v>380</c:v>
                </c:pt>
                <c:pt idx="7">
                  <c:v>195</c:v>
                </c:pt>
                <c:pt idx="8">
                  <c:v>185</c:v>
                </c:pt>
                <c:pt idx="9">
                  <c:v>320</c:v>
                </c:pt>
                <c:pt idx="10">
                  <c:v>355</c:v>
                </c:pt>
                <c:pt idx="11">
                  <c:v>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CB0-0949-B391-48F39C8258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-30"/>
        <c:axId val="64710720"/>
        <c:axId val="64714080"/>
      </c:barChart>
      <c:scatterChart>
        <c:scatterStyle val="smoothMarker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Series two</c:v>
                </c:pt>
              </c:strCache>
            </c:strRef>
          </c:tx>
          <c:spPr>
            <a:ln w="38100" cap="rnd">
              <a:solidFill>
                <a:schemeClr val="bg2">
                  <a:lumMod val="50000"/>
                </a:schemeClr>
              </a:solidFill>
              <a:round/>
            </a:ln>
            <a:effectLst>
              <a:outerShdw blurRad="215900" dist="38100" dir="18900000" algn="bl" rotWithShape="0">
                <a:prstClr val="black">
                  <a:alpha val="22000"/>
                </a:prstClr>
              </a:outerShdw>
            </a:effectLst>
          </c:spPr>
          <c:marker>
            <c:symbol val="circle"/>
            <c:size val="12"/>
            <c:spPr>
              <a:solidFill>
                <a:schemeClr val="bg1"/>
              </a:solidFill>
              <a:ln w="38100">
                <a:solidFill>
                  <a:schemeClr val="bg2">
                    <a:lumMod val="50000"/>
                  </a:schemeClr>
                </a:solidFill>
              </a:ln>
              <a:effectLst>
                <a:outerShdw blurRad="215900" dist="38100" dir="18900000" algn="bl" rotWithShape="0">
                  <a:prstClr val="black">
                    <a:alpha val="22000"/>
                  </a:prstClr>
                </a:outerShdw>
              </a:effectLst>
            </c:spPr>
          </c:marker>
          <c:xVal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xVal>
          <c:yVal>
            <c:numRef>
              <c:f>Sheet1!$C$2:$C$13</c:f>
              <c:numCache>
                <c:formatCode>General</c:formatCode>
                <c:ptCount val="12"/>
                <c:pt idx="0">
                  <c:v>20</c:v>
                </c:pt>
                <c:pt idx="1">
                  <c:v>40</c:v>
                </c:pt>
                <c:pt idx="2">
                  <c:v>80</c:v>
                </c:pt>
                <c:pt idx="3">
                  <c:v>70</c:v>
                </c:pt>
                <c:pt idx="4">
                  <c:v>20</c:v>
                </c:pt>
                <c:pt idx="5">
                  <c:v>80</c:v>
                </c:pt>
                <c:pt idx="6">
                  <c:v>60</c:v>
                </c:pt>
                <c:pt idx="7">
                  <c:v>60</c:v>
                </c:pt>
                <c:pt idx="8">
                  <c:v>90</c:v>
                </c:pt>
                <c:pt idx="9">
                  <c:v>190</c:v>
                </c:pt>
                <c:pt idx="10">
                  <c:v>180</c:v>
                </c:pt>
                <c:pt idx="11">
                  <c:v>229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B-CCB0-0949-B391-48F39C8258A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three</c:v>
                </c:pt>
              </c:strCache>
            </c:strRef>
          </c:tx>
          <c:spPr>
            <a:ln w="38100" cap="rnd">
              <a:solidFill>
                <a:srgbClr val="94C5EA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chemeClr val="bg1"/>
              </a:solidFill>
              <a:ln w="38100">
                <a:solidFill>
                  <a:srgbClr val="94C5EA"/>
                </a:solidFill>
              </a:ln>
              <a:effectLst/>
            </c:spPr>
          </c:marker>
          <c:xVal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xVal>
          <c:yVal>
            <c:numRef>
              <c:f>Sheet1!$D$2:$D$13</c:f>
              <c:numCache>
                <c:formatCode>General</c:formatCode>
                <c:ptCount val="12"/>
                <c:pt idx="0">
                  <c:v>75</c:v>
                </c:pt>
                <c:pt idx="1">
                  <c:v>86</c:v>
                </c:pt>
                <c:pt idx="2">
                  <c:v>200</c:v>
                </c:pt>
                <c:pt idx="3">
                  <c:v>120</c:v>
                </c:pt>
                <c:pt idx="4">
                  <c:v>110</c:v>
                </c:pt>
                <c:pt idx="5">
                  <c:v>102</c:v>
                </c:pt>
                <c:pt idx="6">
                  <c:v>80</c:v>
                </c:pt>
                <c:pt idx="7">
                  <c:v>120</c:v>
                </c:pt>
                <c:pt idx="8">
                  <c:v>90</c:v>
                </c:pt>
                <c:pt idx="9">
                  <c:v>100</c:v>
                </c:pt>
                <c:pt idx="10">
                  <c:v>50</c:v>
                </c:pt>
                <c:pt idx="11">
                  <c:v>128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C-CCB0-0949-B391-48F39C8258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3181296"/>
        <c:axId val="483180736"/>
      </c:scatterChart>
      <c:catAx>
        <c:axId val="64710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none" spc="0" normalizeH="0" baseline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64714080"/>
        <c:crosses val="autoZero"/>
        <c:auto val="1"/>
        <c:lblAlgn val="ctr"/>
        <c:lblOffset val="100"/>
        <c:noMultiLvlLbl val="0"/>
      </c:catAx>
      <c:valAx>
        <c:axId val="64714080"/>
        <c:scaling>
          <c:orientation val="minMax"/>
          <c:max val="600"/>
        </c:scaling>
        <c:delete val="0"/>
        <c:axPos val="l"/>
        <c:majorGridlines>
          <c:spPr>
            <a:ln w="9525" cap="flat" cmpd="sng" algn="ctr">
              <a:solidFill>
                <a:schemeClr val="bg2">
                  <a:alpha val="75000"/>
                </a:schemeClr>
              </a:solidFill>
              <a:prstDash val="sysDot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64710720"/>
        <c:crosses val="autoZero"/>
        <c:crossBetween val="between"/>
        <c:majorUnit val="200"/>
      </c:valAx>
      <c:valAx>
        <c:axId val="483180736"/>
        <c:scaling>
          <c:orientation val="minMax"/>
        </c:scaling>
        <c:delete val="1"/>
        <c:axPos val="r"/>
        <c:numFmt formatCode="General" sourceLinked="1"/>
        <c:majorTickMark val="none"/>
        <c:minorTickMark val="none"/>
        <c:tickLblPos val="nextTo"/>
        <c:crossAx val="483181296"/>
        <c:crosses val="max"/>
        <c:crossBetween val="midCat"/>
      </c:valAx>
      <c:valAx>
        <c:axId val="483181296"/>
        <c:scaling>
          <c:orientation val="minMax"/>
        </c:scaling>
        <c:delete val="1"/>
        <c:axPos val="t"/>
        <c:majorTickMark val="none"/>
        <c:minorTickMark val="none"/>
        <c:tickLblPos val="nextTo"/>
        <c:crossAx val="483180736"/>
        <c:crosses val="max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Ad 01</c:v>
                </c:pt>
              </c:strCache>
            </c:strRef>
          </c:tx>
          <c:spPr>
            <a:ln w="50800" cap="rnd" cmpd="sng" algn="ctr">
              <a:solidFill>
                <a:srgbClr val="A7CFEB"/>
              </a:solidFill>
              <a:prstDash val="solid"/>
              <a:round/>
            </a:ln>
            <a:effectLst/>
          </c:spPr>
          <c:marker>
            <c:symbol val="circle"/>
            <c:size val="10"/>
            <c:spPr>
              <a:solidFill>
                <a:srgbClr val="A7CFEB"/>
              </a:solidFill>
              <a:ln w="50800" cap="flat" cmpd="sng" algn="ctr">
                <a:solidFill>
                  <a:srgbClr val="A7CFEB"/>
                </a:solidFill>
                <a:prstDash val="solid"/>
                <a:round/>
              </a:ln>
              <a:effectLst/>
            </c:spPr>
          </c:marker>
          <c:dPt>
            <c:idx val="9"/>
            <c:bubble3D val="0"/>
            <c:spPr>
              <a:ln w="50800" cap="rnd" cmpd="sng" algn="ctr">
                <a:solidFill>
                  <a:srgbClr val="A7CFEB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F9C2-B746-B43E-4B1E354C458E}"/>
              </c:ext>
            </c:extLst>
          </c:dPt>
          <c:dLbls>
            <c:delete val="1"/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18</c:v>
                </c:pt>
                <c:pt idx="1">
                  <c:v>35</c:v>
                </c:pt>
                <c:pt idx="2">
                  <c:v>32</c:v>
                </c:pt>
                <c:pt idx="3">
                  <c:v>75</c:v>
                </c:pt>
                <c:pt idx="4">
                  <c:v>34</c:v>
                </c:pt>
                <c:pt idx="5">
                  <c:v>40</c:v>
                </c:pt>
                <c:pt idx="6">
                  <c:v>56</c:v>
                </c:pt>
                <c:pt idx="7">
                  <c:v>33</c:v>
                </c:pt>
                <c:pt idx="8">
                  <c:v>43</c:v>
                </c:pt>
                <c:pt idx="9">
                  <c:v>82</c:v>
                </c:pt>
                <c:pt idx="10">
                  <c:v>76</c:v>
                </c:pt>
                <c:pt idx="11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9C2-B746-B43E-4B1E354C458E}"/>
            </c:ext>
          </c:extLst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Ad 02</c:v>
                </c:pt>
              </c:strCache>
            </c:strRef>
          </c:tx>
          <c:spPr>
            <a:ln w="50800" cap="rnd" cmpd="sng" algn="ctr">
              <a:solidFill>
                <a:schemeClr val="bg1"/>
              </a:solidFill>
              <a:prstDash val="solid"/>
              <a:round/>
            </a:ln>
            <a:effectLst/>
          </c:spPr>
          <c:marker>
            <c:symbol val="circle"/>
            <c:size val="10"/>
            <c:spPr>
              <a:solidFill>
                <a:schemeClr val="bg1"/>
              </a:solidFill>
              <a:ln w="50800" cap="flat" cmpd="sng" algn="ctr">
                <a:solidFill>
                  <a:schemeClr val="bg1"/>
                </a:solidFill>
                <a:prstDash val="solid"/>
                <a:round/>
              </a:ln>
              <a:effectLst/>
            </c:spPr>
          </c:marker>
          <c:dLbls>
            <c:delete val="1"/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11</c:v>
                </c:pt>
                <c:pt idx="1">
                  <c:v>25</c:v>
                </c:pt>
                <c:pt idx="2">
                  <c:v>21</c:v>
                </c:pt>
                <c:pt idx="3">
                  <c:v>65</c:v>
                </c:pt>
                <c:pt idx="4">
                  <c:v>80</c:v>
                </c:pt>
                <c:pt idx="5">
                  <c:v>20</c:v>
                </c:pt>
                <c:pt idx="6">
                  <c:v>13</c:v>
                </c:pt>
                <c:pt idx="7">
                  <c:v>43</c:v>
                </c:pt>
                <c:pt idx="8">
                  <c:v>33</c:v>
                </c:pt>
                <c:pt idx="9">
                  <c:v>72</c:v>
                </c:pt>
                <c:pt idx="10">
                  <c:v>66</c:v>
                </c:pt>
                <c:pt idx="11">
                  <c:v>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9C2-B746-B43E-4B1E354C458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7464192"/>
        <c:axId val="107465728"/>
      </c:lineChart>
      <c:catAx>
        <c:axId val="10746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bg2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07465728"/>
        <c:crosses val="autoZero"/>
        <c:auto val="1"/>
        <c:lblAlgn val="ctr"/>
        <c:lblOffset val="100"/>
        <c:noMultiLvlLbl val="0"/>
      </c:catAx>
      <c:valAx>
        <c:axId val="1074657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7464192"/>
        <c:crosses val="autoZero"/>
        <c:crossBetween val="midCat"/>
        <c:majorUnit val="20"/>
        <c:minorUnit val="1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4385894015002101"/>
          <c:y val="0.84546649262699813"/>
          <c:w val="0.44208313285331674"/>
          <c:h val="6.55483099584119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2000" b="0" i="0" u="none" strike="noStrike" kern="1200" baseline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600">
          <a:solidFill>
            <a:schemeClr val="bg2">
              <a:lumMod val="10000"/>
            </a:schemeClr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7101681957186546E-2"/>
          <c:w val="1"/>
          <c:h val="0.794708743044951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2C2-6B4A-8D15-45946A03EC29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2C2-6B4A-8D15-45946A03EC29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2C2-6B4A-8D15-45946A03EC29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2C2-6B4A-8D15-45946A03EC29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2C2-6B4A-8D15-45946A03EC29}"/>
              </c:ext>
            </c:extLst>
          </c:dPt>
          <c:dPt>
            <c:idx val="5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2C2-6B4A-8D15-45946A03EC29}"/>
              </c:ext>
            </c:extLst>
          </c:dPt>
          <c:dPt>
            <c:idx val="6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2C2-6B4A-8D15-45946A03EC29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02C2-6B4A-8D15-45946A03EC29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02C2-6B4A-8D15-45946A03EC29}"/>
              </c:ext>
            </c:extLst>
          </c:dPt>
          <c:dPt>
            <c:idx val="9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02C2-6B4A-8D15-45946A03EC29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02C2-6B4A-8D15-45946A03EC2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spc="40" baseline="0">
                    <a:solidFill>
                      <a:schemeClr val="bg1">
                        <a:lumMod val="6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Sep</c:v>
                </c:pt>
                <c:pt idx="8">
                  <c:v>Oct</c:v>
                </c:pt>
                <c:pt idx="9">
                  <c:v>Nov</c:v>
                </c:pt>
                <c:pt idx="10">
                  <c:v>Dec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45</c:v>
                </c:pt>
                <c:pt idx="1">
                  <c:v>60</c:v>
                </c:pt>
                <c:pt idx="2">
                  <c:v>40</c:v>
                </c:pt>
                <c:pt idx="3">
                  <c:v>30</c:v>
                </c:pt>
                <c:pt idx="4">
                  <c:v>60</c:v>
                </c:pt>
                <c:pt idx="5">
                  <c:v>57</c:v>
                </c:pt>
                <c:pt idx="6">
                  <c:v>55</c:v>
                </c:pt>
                <c:pt idx="7">
                  <c:v>62</c:v>
                </c:pt>
                <c:pt idx="8">
                  <c:v>56</c:v>
                </c:pt>
                <c:pt idx="9">
                  <c:v>20</c:v>
                </c:pt>
                <c:pt idx="10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02C2-6B4A-8D15-45946A03EC2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54639808"/>
        <c:axId val="354639248"/>
      </c:barChart>
      <c:catAx>
        <c:axId val="3546398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54639248"/>
        <c:crosses val="autoZero"/>
        <c:auto val="1"/>
        <c:lblAlgn val="ctr"/>
        <c:lblOffset val="100"/>
        <c:noMultiLvlLbl val="0"/>
      </c:catAx>
      <c:valAx>
        <c:axId val="354639248"/>
        <c:scaling>
          <c:orientation val="minMax"/>
          <c:max val="9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5463980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spc="40" baseline="0">
          <a:solidFill>
            <a:schemeClr val="tx2"/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7101681957186546E-2"/>
          <c:w val="1"/>
          <c:h val="0.794708743044951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ADAAA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DAAA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7CD-B24A-84DA-866877C66096}"/>
              </c:ext>
            </c:extLst>
          </c:dPt>
          <c:dPt>
            <c:idx val="1"/>
            <c:invertIfNegative val="0"/>
            <c:bubble3D val="0"/>
            <c:spPr>
              <a:solidFill>
                <a:srgbClr val="ADAAA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7CD-B24A-84DA-866877C66096}"/>
              </c:ext>
            </c:extLst>
          </c:dPt>
          <c:dPt>
            <c:idx val="2"/>
            <c:invertIfNegative val="0"/>
            <c:bubble3D val="0"/>
            <c:spPr>
              <a:solidFill>
                <a:srgbClr val="ADAAA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7CD-B24A-84DA-866877C66096}"/>
              </c:ext>
            </c:extLst>
          </c:dPt>
          <c:dPt>
            <c:idx val="3"/>
            <c:invertIfNegative val="0"/>
            <c:bubble3D val="0"/>
            <c:spPr>
              <a:solidFill>
                <a:srgbClr val="ADAAA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7CD-B24A-84DA-866877C66096}"/>
              </c:ext>
            </c:extLst>
          </c:dPt>
          <c:dPt>
            <c:idx val="4"/>
            <c:invertIfNegative val="0"/>
            <c:bubble3D val="0"/>
            <c:spPr>
              <a:solidFill>
                <a:srgbClr val="ADAAA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7CD-B24A-84DA-866877C66096}"/>
              </c:ext>
            </c:extLst>
          </c:dPt>
          <c:dPt>
            <c:idx val="5"/>
            <c:invertIfNegative val="0"/>
            <c:bubble3D val="0"/>
            <c:spPr>
              <a:solidFill>
                <a:srgbClr val="ADAAA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7CD-B24A-84DA-866877C66096}"/>
              </c:ext>
            </c:extLst>
          </c:dPt>
          <c:dPt>
            <c:idx val="6"/>
            <c:invertIfNegative val="0"/>
            <c:bubble3D val="0"/>
            <c:spPr>
              <a:solidFill>
                <a:srgbClr val="ADAAA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7CD-B24A-84DA-866877C66096}"/>
              </c:ext>
            </c:extLst>
          </c:dPt>
          <c:dPt>
            <c:idx val="7"/>
            <c:invertIfNegative val="0"/>
            <c:bubble3D val="0"/>
            <c:spPr>
              <a:solidFill>
                <a:srgbClr val="ADAAA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77CD-B24A-84DA-866877C66096}"/>
              </c:ext>
            </c:extLst>
          </c:dPt>
          <c:dPt>
            <c:idx val="8"/>
            <c:invertIfNegative val="0"/>
            <c:bubble3D val="0"/>
            <c:spPr>
              <a:solidFill>
                <a:srgbClr val="ADAAA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77CD-B24A-84DA-866877C66096}"/>
              </c:ext>
            </c:extLst>
          </c:dPt>
          <c:dPt>
            <c:idx val="9"/>
            <c:invertIfNegative val="0"/>
            <c:bubble3D val="0"/>
            <c:spPr>
              <a:solidFill>
                <a:srgbClr val="ADAAA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77CD-B24A-84DA-866877C66096}"/>
              </c:ext>
            </c:extLst>
          </c:dPt>
          <c:dPt>
            <c:idx val="10"/>
            <c:invertIfNegative val="0"/>
            <c:bubble3D val="0"/>
            <c:spPr>
              <a:solidFill>
                <a:srgbClr val="ADAAA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77CD-B24A-84DA-866877C6609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spc="40" baseline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Sep</c:v>
                </c:pt>
                <c:pt idx="8">
                  <c:v>Oct</c:v>
                </c:pt>
                <c:pt idx="9">
                  <c:v>Nov</c:v>
                </c:pt>
                <c:pt idx="10">
                  <c:v>Dec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45</c:v>
                </c:pt>
                <c:pt idx="1">
                  <c:v>60</c:v>
                </c:pt>
                <c:pt idx="2">
                  <c:v>40</c:v>
                </c:pt>
                <c:pt idx="3">
                  <c:v>30</c:v>
                </c:pt>
                <c:pt idx="4">
                  <c:v>60</c:v>
                </c:pt>
                <c:pt idx="5">
                  <c:v>57</c:v>
                </c:pt>
                <c:pt idx="6">
                  <c:v>55</c:v>
                </c:pt>
                <c:pt idx="7">
                  <c:v>62</c:v>
                </c:pt>
                <c:pt idx="8">
                  <c:v>56</c:v>
                </c:pt>
                <c:pt idx="9">
                  <c:v>20</c:v>
                </c:pt>
                <c:pt idx="10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77CD-B24A-84DA-866877C660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54639808"/>
        <c:axId val="354639248"/>
      </c:barChart>
      <c:catAx>
        <c:axId val="3546398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54639248"/>
        <c:crosses val="autoZero"/>
        <c:auto val="1"/>
        <c:lblAlgn val="ctr"/>
        <c:lblOffset val="100"/>
        <c:noMultiLvlLbl val="0"/>
      </c:catAx>
      <c:valAx>
        <c:axId val="354639248"/>
        <c:scaling>
          <c:orientation val="minMax"/>
          <c:max val="9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5463980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spc="40" baseline="0">
          <a:solidFill>
            <a:schemeClr val="tx2"/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1.7101681957186546E-2"/>
          <c:w val="1"/>
          <c:h val="0.794708743044951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B6D-5549-A380-8D523C7411B8}"/>
              </c:ext>
            </c:extLst>
          </c:dPt>
          <c:dPt>
            <c:idx val="1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B6D-5549-A380-8D523C7411B8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B6D-5549-A380-8D523C7411B8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B6D-5549-A380-8D523C7411B8}"/>
              </c:ext>
            </c:extLst>
          </c:dPt>
          <c:dPt>
            <c:idx val="4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B6D-5549-A380-8D523C7411B8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B6D-5549-A380-8D523C7411B8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B6D-5549-A380-8D523C7411B8}"/>
              </c:ext>
            </c:extLst>
          </c:dPt>
          <c:dPt>
            <c:idx val="7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7B6D-5549-A380-8D523C7411B8}"/>
              </c:ext>
            </c:extLst>
          </c:dPt>
          <c:dPt>
            <c:idx val="8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7B6D-5549-A380-8D523C7411B8}"/>
              </c:ext>
            </c:extLst>
          </c:dPt>
          <c:dPt>
            <c:idx val="9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7B6D-5549-A380-8D523C7411B8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7B6D-5549-A380-8D523C7411B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spc="40" baseline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Sep</c:v>
                </c:pt>
                <c:pt idx="8">
                  <c:v>Oct</c:v>
                </c:pt>
                <c:pt idx="9">
                  <c:v>Nov</c:v>
                </c:pt>
                <c:pt idx="10">
                  <c:v>Dec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45</c:v>
                </c:pt>
                <c:pt idx="1">
                  <c:v>60</c:v>
                </c:pt>
                <c:pt idx="2">
                  <c:v>40</c:v>
                </c:pt>
                <c:pt idx="3">
                  <c:v>30</c:v>
                </c:pt>
                <c:pt idx="4">
                  <c:v>60</c:v>
                </c:pt>
                <c:pt idx="5">
                  <c:v>57</c:v>
                </c:pt>
                <c:pt idx="6">
                  <c:v>55</c:v>
                </c:pt>
                <c:pt idx="7">
                  <c:v>62</c:v>
                </c:pt>
                <c:pt idx="8">
                  <c:v>56</c:v>
                </c:pt>
                <c:pt idx="9">
                  <c:v>20</c:v>
                </c:pt>
                <c:pt idx="10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7B6D-5549-A380-8D523C7411B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54639808"/>
        <c:axId val="354639248"/>
      </c:barChart>
      <c:catAx>
        <c:axId val="3546398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54639248"/>
        <c:crosses val="autoZero"/>
        <c:auto val="1"/>
        <c:lblAlgn val="ctr"/>
        <c:lblOffset val="100"/>
        <c:noMultiLvlLbl val="0"/>
      </c:catAx>
      <c:valAx>
        <c:axId val="354639248"/>
        <c:scaling>
          <c:orientation val="minMax"/>
          <c:max val="9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5463980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spc="40" baseline="0">
          <a:solidFill>
            <a:schemeClr val="tx2"/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632704120154895E-3"/>
          <c:y val="3.7014425682353823E-2"/>
          <c:w val="0.9970366705078727"/>
          <c:h val="0.81168538608396112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63500" cap="sq"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66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bevel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50</c:v>
                </c:pt>
                <c:pt idx="1">
                  <c:v>61</c:v>
                </c:pt>
                <c:pt idx="2">
                  <c:v>20</c:v>
                </c:pt>
                <c:pt idx="3">
                  <c:v>45</c:v>
                </c:pt>
                <c:pt idx="4">
                  <c:v>55</c:v>
                </c:pt>
                <c:pt idx="5">
                  <c:v>83</c:v>
                </c:pt>
                <c:pt idx="6">
                  <c:v>15</c:v>
                </c:pt>
                <c:pt idx="7">
                  <c:v>100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2E7A-9544-AD88-33E3DDB68F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95188680"/>
        <c:axId val="795189992"/>
      </c:lineChart>
      <c:catAx>
        <c:axId val="7951886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95189992"/>
        <c:crosses val="autoZero"/>
        <c:auto val="1"/>
        <c:lblAlgn val="ctr"/>
        <c:lblOffset val="100"/>
        <c:noMultiLvlLbl val="0"/>
      </c:catAx>
      <c:valAx>
        <c:axId val="795189992"/>
        <c:scaling>
          <c:orientation val="minMax"/>
          <c:max val="150"/>
        </c:scaling>
        <c:delete val="1"/>
        <c:axPos val="l"/>
        <c:numFmt formatCode="General" sourceLinked="1"/>
        <c:majorTickMark val="out"/>
        <c:minorTickMark val="none"/>
        <c:tickLblPos val="nextTo"/>
        <c:crossAx val="795188680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60325">
      <a:noFill/>
    </a:ln>
    <a:effectLst/>
  </c:spPr>
  <c:txPr>
    <a:bodyPr/>
    <a:lstStyle/>
    <a:p>
      <a:pPr>
        <a:defRPr sz="2400" spc="40" baseline="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632704120154895E-3"/>
          <c:y val="3.7014425682353823E-2"/>
          <c:w val="0.9970366705078727"/>
          <c:h val="0.81168538608396112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63500" cap="sq">
              <a:gradFill flip="none" rotWithShape="1">
                <a:gsLst>
                  <a:gs pos="0">
                    <a:schemeClr val="accent6">
                      <a:lumMod val="67000"/>
                    </a:schemeClr>
                  </a:gs>
                  <a:gs pos="70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  <a:bevel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50</c:v>
                </c:pt>
                <c:pt idx="1">
                  <c:v>61</c:v>
                </c:pt>
                <c:pt idx="2">
                  <c:v>20</c:v>
                </c:pt>
                <c:pt idx="3">
                  <c:v>45</c:v>
                </c:pt>
                <c:pt idx="4">
                  <c:v>55</c:v>
                </c:pt>
                <c:pt idx="5">
                  <c:v>83</c:v>
                </c:pt>
                <c:pt idx="6">
                  <c:v>15</c:v>
                </c:pt>
                <c:pt idx="7">
                  <c:v>100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E44E-8349-A492-05D5C62AC6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95188680"/>
        <c:axId val="795189992"/>
      </c:lineChart>
      <c:catAx>
        <c:axId val="7951886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95189992"/>
        <c:crosses val="autoZero"/>
        <c:auto val="1"/>
        <c:lblAlgn val="ctr"/>
        <c:lblOffset val="100"/>
        <c:noMultiLvlLbl val="0"/>
      </c:catAx>
      <c:valAx>
        <c:axId val="795189992"/>
        <c:scaling>
          <c:orientation val="minMax"/>
          <c:max val="150"/>
        </c:scaling>
        <c:delete val="1"/>
        <c:axPos val="l"/>
        <c:numFmt formatCode="General" sourceLinked="1"/>
        <c:majorTickMark val="out"/>
        <c:minorTickMark val="none"/>
        <c:tickLblPos val="nextTo"/>
        <c:crossAx val="795188680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60325">
      <a:noFill/>
    </a:ln>
    <a:effectLst/>
  </c:spPr>
  <c:txPr>
    <a:bodyPr/>
    <a:lstStyle/>
    <a:p>
      <a:pPr>
        <a:defRPr sz="2400" spc="40" baseline="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Project 1</c:v>
                </c:pt>
              </c:strCache>
            </c:strRef>
          </c:tx>
          <c:spPr>
            <a:ln w="38100" cap="rnd" cmpd="sng" algn="ctr">
              <a:solidFill>
                <a:srgbClr val="94C5EA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bg1"/>
              </a:solidFill>
              <a:ln w="38100" cap="flat" cmpd="sng" algn="ctr">
                <a:solidFill>
                  <a:srgbClr val="94C5EA"/>
                </a:solidFill>
                <a:round/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11</c:v>
                </c:pt>
                <c:pt idx="1">
                  <c:v>23</c:v>
                </c:pt>
                <c:pt idx="2">
                  <c:v>34</c:v>
                </c:pt>
                <c:pt idx="3">
                  <c:v>12</c:v>
                </c:pt>
                <c:pt idx="4">
                  <c:v>28</c:v>
                </c:pt>
                <c:pt idx="5">
                  <c:v>32</c:v>
                </c:pt>
                <c:pt idx="6">
                  <c:v>28</c:v>
                </c:pt>
                <c:pt idx="7">
                  <c:v>32</c:v>
                </c:pt>
                <c:pt idx="8">
                  <c:v>33</c:v>
                </c:pt>
                <c:pt idx="9">
                  <c:v>42</c:v>
                </c:pt>
                <c:pt idx="10">
                  <c:v>44</c:v>
                </c:pt>
                <c:pt idx="11">
                  <c:v>52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8AD8-E543-9A72-C6BAF2BD60B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Second Call</c:v>
                </c:pt>
              </c:strCache>
            </c:strRef>
          </c:tx>
          <c:spPr>
            <a:ln w="38100" cap="rnd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bg1"/>
              </a:solidFill>
              <a:ln w="38100" cap="flat" cmpd="sng" algn="ctr">
                <a:solidFill>
                  <a:schemeClr val="tx1">
                    <a:lumMod val="90000"/>
                    <a:lumOff val="10000"/>
                  </a:schemeClr>
                </a:solidFill>
                <a:round/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13</c:v>
                </c:pt>
                <c:pt idx="1">
                  <c:v>20</c:v>
                </c:pt>
                <c:pt idx="2">
                  <c:v>30</c:v>
                </c:pt>
                <c:pt idx="3">
                  <c:v>15</c:v>
                </c:pt>
                <c:pt idx="4">
                  <c:v>18</c:v>
                </c:pt>
                <c:pt idx="5">
                  <c:v>22</c:v>
                </c:pt>
                <c:pt idx="6">
                  <c:v>25</c:v>
                </c:pt>
                <c:pt idx="7">
                  <c:v>36</c:v>
                </c:pt>
                <c:pt idx="8">
                  <c:v>38</c:v>
                </c:pt>
                <c:pt idx="9">
                  <c:v>40</c:v>
                </c:pt>
                <c:pt idx="10">
                  <c:v>42</c:v>
                </c:pt>
                <c:pt idx="11">
                  <c:v>50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8AD8-E543-9A72-C6BAF2BD60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25400" cap="flat" cmpd="sng" algn="ctr">
              <a:solidFill>
                <a:schemeClr val="bg1">
                  <a:lumMod val="50000"/>
                  <a:alpha val="33000"/>
                </a:schemeClr>
              </a:solidFill>
              <a:prstDash val="sysDash"/>
              <a:round/>
            </a:ln>
            <a:effectLst/>
          </c:spPr>
        </c:dropLines>
        <c:marker val="1"/>
        <c:smooth val="0"/>
        <c:axId val="311396191"/>
        <c:axId val="2015439088"/>
      </c:lineChart>
      <c:catAx>
        <c:axId val="311396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spc="20" baseline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2015439088"/>
        <c:crosses val="autoZero"/>
        <c:auto val="1"/>
        <c:lblAlgn val="ctr"/>
        <c:lblOffset val="100"/>
        <c:noMultiLvlLbl val="0"/>
      </c:catAx>
      <c:valAx>
        <c:axId val="2015439088"/>
        <c:scaling>
          <c:orientation val="minMax"/>
          <c:max val="60"/>
          <c:min val="0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spc="20" baseline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311396191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 sz="1400"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7699963473846869E-2"/>
          <c:w val="1"/>
          <c:h val="0.91255006696461405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Session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strRef>
              <c:f>Sheet1!$A$2:$A$7</c:f>
              <c:strCache>
                <c:ptCount val="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7035</c:v>
                </c:pt>
                <c:pt idx="1">
                  <c:v>7041</c:v>
                </c:pt>
                <c:pt idx="2">
                  <c:v>7042</c:v>
                </c:pt>
                <c:pt idx="3">
                  <c:v>7022</c:v>
                </c:pt>
                <c:pt idx="4">
                  <c:v>7043</c:v>
                </c:pt>
                <c:pt idx="5">
                  <c:v>7031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6C-FF43-B23F-CF789088A1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464192"/>
        <c:axId val="107465728"/>
      </c:area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Session2</c:v>
                </c:pt>
              </c:strCache>
            </c:strRef>
          </c:tx>
          <c:spPr>
            <a:ln w="63500" cap="rnd" cmpd="sng" algn="ctr">
              <a:solidFill>
                <a:schemeClr val="bg1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7035</c:v>
                </c:pt>
                <c:pt idx="1">
                  <c:v>7041</c:v>
                </c:pt>
                <c:pt idx="2">
                  <c:v>7042</c:v>
                </c:pt>
                <c:pt idx="3">
                  <c:v>7022</c:v>
                </c:pt>
                <c:pt idx="4">
                  <c:v>7043</c:v>
                </c:pt>
                <c:pt idx="5">
                  <c:v>7031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36C-FF43-B23F-CF789088A1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464192"/>
        <c:axId val="107465728"/>
      </c:lineChart>
      <c:catAx>
        <c:axId val="1074641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7465728"/>
        <c:crosses val="autoZero"/>
        <c:auto val="1"/>
        <c:lblAlgn val="ctr"/>
        <c:lblOffset val="100"/>
        <c:noMultiLvlLbl val="0"/>
      </c:catAx>
      <c:valAx>
        <c:axId val="107465728"/>
        <c:scaling>
          <c:orientation val="minMax"/>
          <c:max val="7050"/>
          <c:min val="7000"/>
        </c:scaling>
        <c:delete val="1"/>
        <c:axPos val="l"/>
        <c:numFmt formatCode="General" sourceLinked="1"/>
        <c:majorTickMark val="out"/>
        <c:minorTickMark val="none"/>
        <c:tickLblPos val="nextTo"/>
        <c:crossAx val="107464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619994793910312E-2"/>
          <c:y val="3.2089670727210896E-2"/>
          <c:w val="0.90206033949736975"/>
          <c:h val="0.863806234720608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ADAAAB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15</c:v>
                </c:pt>
                <c:pt idx="1">
                  <c:v>20</c:v>
                </c:pt>
                <c:pt idx="2">
                  <c:v>25</c:v>
                </c:pt>
                <c:pt idx="3">
                  <c:v>30</c:v>
                </c:pt>
                <c:pt idx="4">
                  <c:v>35</c:v>
                </c:pt>
                <c:pt idx="5">
                  <c:v>40</c:v>
                </c:pt>
                <c:pt idx="6">
                  <c:v>45</c:v>
                </c:pt>
                <c:pt idx="7">
                  <c:v>50</c:v>
                </c:pt>
                <c:pt idx="8">
                  <c:v>55</c:v>
                </c:pt>
                <c:pt idx="9">
                  <c:v>60</c:v>
                </c:pt>
                <c:pt idx="10">
                  <c:v>65</c:v>
                </c:pt>
                <c:pt idx="1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83-6D4A-BCA3-03ED7D9D1E2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D9D9D9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30</c:v>
                </c:pt>
                <c:pt idx="1">
                  <c:v>35</c:v>
                </c:pt>
                <c:pt idx="2">
                  <c:v>40</c:v>
                </c:pt>
                <c:pt idx="3">
                  <c:v>45</c:v>
                </c:pt>
                <c:pt idx="4">
                  <c:v>50</c:v>
                </c:pt>
                <c:pt idx="5">
                  <c:v>55</c:v>
                </c:pt>
                <c:pt idx="6">
                  <c:v>60</c:v>
                </c:pt>
                <c:pt idx="7">
                  <c:v>65</c:v>
                </c:pt>
                <c:pt idx="8">
                  <c:v>70</c:v>
                </c:pt>
                <c:pt idx="9">
                  <c:v>75</c:v>
                </c:pt>
                <c:pt idx="10">
                  <c:v>80</c:v>
                </c:pt>
                <c:pt idx="1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83-6D4A-BCA3-03ED7D9D1E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0"/>
        <c:overlap val="-20"/>
        <c:axId val="2132373184"/>
        <c:axId val="2132374816"/>
      </c:barChart>
      <c:catAx>
        <c:axId val="213237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2132374816"/>
        <c:crosses val="autoZero"/>
        <c:auto val="1"/>
        <c:lblAlgn val="ctr"/>
        <c:lblOffset val="100"/>
        <c:noMultiLvlLbl val="0"/>
      </c:catAx>
      <c:valAx>
        <c:axId val="2132374816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2132373184"/>
        <c:crosses val="autoZero"/>
        <c:crossBetween val="between"/>
        <c:majorUnit val="50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2"/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619994793910312E-2"/>
          <c:y val="3.2089670727210896E-2"/>
          <c:w val="0.90206033949736975"/>
          <c:h val="0.863806234720608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94C5EA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15</c:v>
                </c:pt>
                <c:pt idx="1">
                  <c:v>20</c:v>
                </c:pt>
                <c:pt idx="2">
                  <c:v>25</c:v>
                </c:pt>
                <c:pt idx="3">
                  <c:v>30</c:v>
                </c:pt>
                <c:pt idx="4">
                  <c:v>35</c:v>
                </c:pt>
                <c:pt idx="5">
                  <c:v>40</c:v>
                </c:pt>
                <c:pt idx="6">
                  <c:v>45</c:v>
                </c:pt>
                <c:pt idx="7">
                  <c:v>50</c:v>
                </c:pt>
                <c:pt idx="8">
                  <c:v>55</c:v>
                </c:pt>
                <c:pt idx="9">
                  <c:v>60</c:v>
                </c:pt>
                <c:pt idx="10">
                  <c:v>65</c:v>
                </c:pt>
                <c:pt idx="1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F4-9348-9244-0597DC5156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ADAAAB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30</c:v>
                </c:pt>
                <c:pt idx="1">
                  <c:v>35</c:v>
                </c:pt>
                <c:pt idx="2">
                  <c:v>40</c:v>
                </c:pt>
                <c:pt idx="3">
                  <c:v>45</c:v>
                </c:pt>
                <c:pt idx="4">
                  <c:v>50</c:v>
                </c:pt>
                <c:pt idx="5">
                  <c:v>55</c:v>
                </c:pt>
                <c:pt idx="6">
                  <c:v>60</c:v>
                </c:pt>
                <c:pt idx="7">
                  <c:v>65</c:v>
                </c:pt>
                <c:pt idx="8">
                  <c:v>70</c:v>
                </c:pt>
                <c:pt idx="9">
                  <c:v>75</c:v>
                </c:pt>
                <c:pt idx="10">
                  <c:v>80</c:v>
                </c:pt>
                <c:pt idx="1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F4-9348-9244-0597DC5156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0"/>
        <c:overlap val="-20"/>
        <c:axId val="2132373184"/>
        <c:axId val="2132374816"/>
      </c:barChart>
      <c:catAx>
        <c:axId val="213237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2132374816"/>
        <c:crosses val="autoZero"/>
        <c:auto val="1"/>
        <c:lblAlgn val="ctr"/>
        <c:lblOffset val="100"/>
        <c:noMultiLvlLbl val="0"/>
      </c:catAx>
      <c:valAx>
        <c:axId val="2132374816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2132373184"/>
        <c:crosses val="autoZero"/>
        <c:crossBetween val="between"/>
        <c:majorUnit val="50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2"/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50000"/>
                    <a:satMod val="300000"/>
                  </a:schemeClr>
                </a:gs>
                <a:gs pos="35000">
                  <a:schemeClr val="accent6">
                    <a:tint val="37000"/>
                    <a:satMod val="300000"/>
                  </a:schemeClr>
                </a:gs>
                <a:gs pos="100000">
                  <a:schemeClr val="accent6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6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3.5</c:v>
                </c:pt>
                <c:pt idx="5">
                  <c:v>6.2</c:v>
                </c:pt>
                <c:pt idx="6">
                  <c:v>1.2</c:v>
                </c:pt>
                <c:pt idx="7">
                  <c:v>5.2</c:v>
                </c:pt>
                <c:pt idx="8">
                  <c:v>3.2</c:v>
                </c:pt>
                <c:pt idx="9">
                  <c:v>4.3</c:v>
                </c:pt>
                <c:pt idx="10">
                  <c:v>3.5</c:v>
                </c:pt>
                <c:pt idx="11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C9-BE48-8587-0574D3BB34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31460160"/>
        <c:axId val="1531520816"/>
      </c:areaChart>
      <c:catAx>
        <c:axId val="1531460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531520816"/>
        <c:crosses val="autoZero"/>
        <c:auto val="1"/>
        <c:lblAlgn val="ctr"/>
        <c:lblOffset val="100"/>
        <c:noMultiLvlLbl val="0"/>
      </c:catAx>
      <c:valAx>
        <c:axId val="1531520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5314601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>
              <a:lumMod val="50000"/>
            </a:schemeClr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3.5</c:v>
                </c:pt>
                <c:pt idx="5">
                  <c:v>6.2</c:v>
                </c:pt>
                <c:pt idx="6">
                  <c:v>1.2</c:v>
                </c:pt>
                <c:pt idx="7">
                  <c:v>5.2</c:v>
                </c:pt>
                <c:pt idx="8">
                  <c:v>3.2</c:v>
                </c:pt>
                <c:pt idx="9">
                  <c:v>4.3</c:v>
                </c:pt>
                <c:pt idx="10">
                  <c:v>3.5</c:v>
                </c:pt>
                <c:pt idx="11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E3-0E40-9D17-FA4D869F58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31460160"/>
        <c:axId val="1531520816"/>
      </c:areaChart>
      <c:catAx>
        <c:axId val="1531460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531520816"/>
        <c:crosses val="autoZero"/>
        <c:auto val="1"/>
        <c:lblAlgn val="ctr"/>
        <c:lblOffset val="100"/>
        <c:noMultiLvlLbl val="0"/>
      </c:catAx>
      <c:valAx>
        <c:axId val="1531520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5314601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>
              <a:lumMod val="50000"/>
            </a:schemeClr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9125057452186E-2"/>
          <c:y val="2.8159886068078503E-2"/>
          <c:w val="0.93990034124460364"/>
          <c:h val="0.9399003412446036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94C5EA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F90-0B4D-8C56-13F26067EB5D}"/>
              </c:ext>
            </c:extLst>
          </c:dPt>
          <c:dPt>
            <c:idx val="1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F90-0B4D-8C56-13F26067EB5D}"/>
              </c:ext>
            </c:extLst>
          </c:dPt>
          <c:dPt>
            <c:idx val="2"/>
            <c:bubble3D val="0"/>
            <c:spPr>
              <a:solidFill>
                <a:srgbClr val="ADAAA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F90-0B4D-8C56-13F26067EB5D}"/>
              </c:ext>
            </c:extLst>
          </c:dPt>
          <c:dPt>
            <c:idx val="3"/>
            <c:bubble3D val="0"/>
            <c:spPr>
              <a:solidFill>
                <a:srgbClr val="D9D9D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F90-0B4D-8C56-13F26067EB5D}"/>
              </c:ext>
            </c:extLst>
          </c:dPt>
          <c:cat>
            <c:strRef>
              <c:f>Sheet1!$A$2:$A$5</c:f>
              <c:strCache>
                <c:ptCount val="4"/>
                <c:pt idx="0">
                  <c:v>Search Engines</c:v>
                </c:pt>
                <c:pt idx="1">
                  <c:v>Others</c:v>
                </c:pt>
                <c:pt idx="2">
                  <c:v>Direct</c:v>
                </c:pt>
                <c:pt idx="3">
                  <c:v>Social Media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</c:v>
                </c:pt>
                <c:pt idx="1">
                  <c:v>45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F90-0B4D-8C56-13F26067EB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8100" cap="rnd">
              <a:solidFill>
                <a:srgbClr val="94C5EA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chemeClr val="bg1"/>
              </a:solidFill>
              <a:ln w="38100">
                <a:solidFill>
                  <a:srgbClr val="94C5EA"/>
                </a:solidFill>
                <a:round/>
              </a:ln>
              <a:effectLst/>
            </c:spPr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5.2</c:v>
                </c:pt>
                <c:pt idx="5">
                  <c:v>3.6</c:v>
                </c:pt>
                <c:pt idx="6">
                  <c:v>2.2999999999999998</c:v>
                </c:pt>
                <c:pt idx="7">
                  <c:v>1.3</c:v>
                </c:pt>
                <c:pt idx="8">
                  <c:v>4.3</c:v>
                </c:pt>
                <c:pt idx="9">
                  <c:v>4.5</c:v>
                </c:pt>
                <c:pt idx="10">
                  <c:v>2.2999999999999998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D842-EC45-9185-44EFA8C68C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38100" cap="rnd">
              <a:solidFill>
                <a:schemeClr val="bg2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chemeClr val="bg1"/>
              </a:solidFill>
              <a:ln w="38100">
                <a:solidFill>
                  <a:schemeClr val="bg2">
                    <a:lumMod val="50000"/>
                  </a:schemeClr>
                </a:solidFill>
                <a:round/>
              </a:ln>
              <a:effectLst/>
            </c:spPr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2.2999999999999998</c:v>
                </c:pt>
                <c:pt idx="5">
                  <c:v>2.5</c:v>
                </c:pt>
                <c:pt idx="6">
                  <c:v>2.2000000000000002</c:v>
                </c:pt>
                <c:pt idx="7">
                  <c:v>1.3</c:v>
                </c:pt>
                <c:pt idx="8">
                  <c:v>3.2</c:v>
                </c:pt>
                <c:pt idx="9">
                  <c:v>4.2</c:v>
                </c:pt>
                <c:pt idx="10">
                  <c:v>2.2999999999999998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842-EC45-9185-44EFA8C68C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1948416"/>
        <c:axId val="1531949776"/>
      </c:lineChart>
      <c:catAx>
        <c:axId val="1531948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spc="120" normalizeH="0" baseline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531949776"/>
        <c:crosses val="autoZero"/>
        <c:auto val="1"/>
        <c:lblAlgn val="ctr"/>
        <c:lblOffset val="100"/>
        <c:noMultiLvlLbl val="0"/>
      </c:catAx>
      <c:valAx>
        <c:axId val="1531949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5319484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>
              <a:lumMod val="50000"/>
            </a:schemeClr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456089168269803E-2"/>
          <c:y val="0.14226605887086299"/>
          <c:w val="0.92152986557928296"/>
          <c:h val="0.718544613593504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 w="38100">
              <a:noFill/>
            </a:ln>
            <a:effectLst/>
          </c:spPr>
          <c:invertIfNegative val="0"/>
          <c:cat>
            <c:numRef>
              <c:f>Sheet1!$A$2:$A$21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</c:v>
                </c:pt>
                <c:pt idx="5">
                  <c:v>5</c:v>
                </c:pt>
                <c:pt idx="6">
                  <c:v>2</c:v>
                </c:pt>
                <c:pt idx="7">
                  <c:v>4</c:v>
                </c:pt>
                <c:pt idx="8">
                  <c:v>1</c:v>
                </c:pt>
                <c:pt idx="9">
                  <c:v>1</c:v>
                </c:pt>
                <c:pt idx="10">
                  <c:v>2.4</c:v>
                </c:pt>
                <c:pt idx="11">
                  <c:v>4.4000000000000004</c:v>
                </c:pt>
                <c:pt idx="12">
                  <c:v>1.8</c:v>
                </c:pt>
                <c:pt idx="13">
                  <c:v>2.8</c:v>
                </c:pt>
                <c:pt idx="14">
                  <c:v>1</c:v>
                </c:pt>
                <c:pt idx="15">
                  <c:v>4</c:v>
                </c:pt>
                <c:pt idx="16">
                  <c:v>5</c:v>
                </c:pt>
                <c:pt idx="17">
                  <c:v>1</c:v>
                </c:pt>
                <c:pt idx="18">
                  <c:v>2</c:v>
                </c:pt>
                <c:pt idx="1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49-BD4C-8A8C-916B25A415D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ADAAAB"/>
            </a:solidFill>
            <a:ln w="38100">
              <a:noFill/>
            </a:ln>
            <a:effectLst/>
          </c:spPr>
          <c:invertIfNegative val="0"/>
          <c:cat>
            <c:numRef>
              <c:f>Sheet1!$A$2:$A$21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Sheet1!$C$2:$C$21</c:f>
              <c:numCache>
                <c:formatCode>General</c:formatCode>
                <c:ptCount val="20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1</c:v>
                </c:pt>
                <c:pt idx="5">
                  <c:v>4</c:v>
                </c:pt>
                <c:pt idx="6">
                  <c:v>5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4.3</c:v>
                </c:pt>
                <c:pt idx="11">
                  <c:v>2.5</c:v>
                </c:pt>
                <c:pt idx="12">
                  <c:v>3.5</c:v>
                </c:pt>
                <c:pt idx="13">
                  <c:v>4.5</c:v>
                </c:pt>
                <c:pt idx="14">
                  <c:v>3</c:v>
                </c:pt>
                <c:pt idx="15">
                  <c:v>5</c:v>
                </c:pt>
                <c:pt idx="16">
                  <c:v>2</c:v>
                </c:pt>
                <c:pt idx="17">
                  <c:v>4</c:v>
                </c:pt>
                <c:pt idx="18">
                  <c:v>1</c:v>
                </c:pt>
                <c:pt idx="1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49-BD4C-8A8C-916B25A415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-27"/>
        <c:axId val="-2006154584"/>
        <c:axId val="-2006151208"/>
      </c:barChart>
      <c:catAx>
        <c:axId val="-2006154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-2006151208"/>
        <c:crosses val="autoZero"/>
        <c:auto val="1"/>
        <c:lblAlgn val="ctr"/>
        <c:lblOffset val="100"/>
        <c:noMultiLvlLbl val="0"/>
      </c:catAx>
      <c:valAx>
        <c:axId val="-2006151208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-200615458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85278521028994481"/>
          <c:h val="0.998567270954514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Traffics</c:v>
                </c:pt>
              </c:strCache>
            </c:strRef>
          </c:tx>
          <c:spPr>
            <a:solidFill>
              <a:srgbClr val="ADAAAB"/>
            </a:solidFill>
            <a:ln w="3810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Tabelle1!$A$2:$A$7</c:f>
              <c:strCache>
                <c:ptCount val="6"/>
                <c:pt idx="0">
                  <c:v>Youtube</c:v>
                </c:pt>
                <c:pt idx="1">
                  <c:v>Pinterest</c:v>
                </c:pt>
                <c:pt idx="2">
                  <c:v>Facebook</c:v>
                </c:pt>
                <c:pt idx="3">
                  <c:v>LinkedIn</c:v>
                </c:pt>
                <c:pt idx="4">
                  <c:v>Instagram</c:v>
                </c:pt>
                <c:pt idx="5">
                  <c:v>Twitter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975000</c:v>
                </c:pt>
                <c:pt idx="1">
                  <c:v>984000</c:v>
                </c:pt>
                <c:pt idx="2">
                  <c:v>2100000</c:v>
                </c:pt>
                <c:pt idx="3">
                  <c:v>1045001</c:v>
                </c:pt>
                <c:pt idx="4">
                  <c:v>565500</c:v>
                </c:pt>
                <c:pt idx="5">
                  <c:v>1056001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11-9448-B1AE-683AE1CB73B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49"/>
        <c:overlap val="-58"/>
        <c:axId val="669292544"/>
        <c:axId val="674938176"/>
      </c:barChart>
      <c:catAx>
        <c:axId val="669292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spc="40" baseline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674938176"/>
        <c:crosses val="autoZero"/>
        <c:auto val="1"/>
        <c:lblAlgn val="ctr"/>
        <c:lblOffset val="100"/>
        <c:noMultiLvlLbl val="0"/>
      </c:catAx>
      <c:valAx>
        <c:axId val="674938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669292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2">
              <a:lumMod val="10000"/>
            </a:schemeClr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85278521028994481"/>
          <c:h val="0.998567270954514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Traffics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 w="38100"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Tabelle1!$A$2:$A$7</c:f>
              <c:strCache>
                <c:ptCount val="6"/>
                <c:pt idx="0">
                  <c:v>Youtube</c:v>
                </c:pt>
                <c:pt idx="1">
                  <c:v>Pinterest</c:v>
                </c:pt>
                <c:pt idx="2">
                  <c:v>Facebook</c:v>
                </c:pt>
                <c:pt idx="3">
                  <c:v>LinkedIn</c:v>
                </c:pt>
                <c:pt idx="4">
                  <c:v>Instagram</c:v>
                </c:pt>
                <c:pt idx="5">
                  <c:v>Twitter</c:v>
                </c:pt>
              </c:strCache>
            </c:str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975000</c:v>
                </c:pt>
                <c:pt idx="1">
                  <c:v>984000</c:v>
                </c:pt>
                <c:pt idx="2">
                  <c:v>2100000</c:v>
                </c:pt>
                <c:pt idx="3">
                  <c:v>1045001</c:v>
                </c:pt>
                <c:pt idx="4">
                  <c:v>565500</c:v>
                </c:pt>
                <c:pt idx="5">
                  <c:v>1056001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AA-A24C-8B03-EC6898BA099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49"/>
        <c:overlap val="-58"/>
        <c:axId val="669292544"/>
        <c:axId val="674938176"/>
      </c:barChart>
      <c:catAx>
        <c:axId val="669292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spc="40" baseline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674938176"/>
        <c:crosses val="autoZero"/>
        <c:auto val="1"/>
        <c:lblAlgn val="ctr"/>
        <c:lblOffset val="100"/>
        <c:noMultiLvlLbl val="0"/>
      </c:catAx>
      <c:valAx>
        <c:axId val="6749381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669292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2">
              <a:lumMod val="10000"/>
            </a:schemeClr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50800" cap="rnd">
              <a:solidFill>
                <a:srgbClr val="94C5EA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chemeClr val="bg1"/>
              </a:solidFill>
              <a:ln w="50800">
                <a:solidFill>
                  <a:srgbClr val="94C5EA"/>
                </a:solidFill>
              </a:ln>
              <a:effectLst/>
            </c:spPr>
          </c:marker>
          <c:dPt>
            <c:idx val="7"/>
            <c:marker>
              <c:symbol val="circle"/>
              <c:size val="12"/>
              <c:spPr>
                <a:solidFill>
                  <a:schemeClr val="bg1"/>
                </a:solidFill>
                <a:ln w="50800">
                  <a:solidFill>
                    <a:srgbClr val="94C5EA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D929-5448-BB39-1914C8E935DE}"/>
              </c:ext>
            </c:extLst>
          </c:dPt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92</c:v>
                </c:pt>
                <c:pt idx="1">
                  <c:v>100</c:v>
                </c:pt>
                <c:pt idx="2">
                  <c:v>50</c:v>
                </c:pt>
                <c:pt idx="3">
                  <c:v>80</c:v>
                </c:pt>
                <c:pt idx="4">
                  <c:v>50</c:v>
                </c:pt>
                <c:pt idx="5">
                  <c:v>100</c:v>
                </c:pt>
                <c:pt idx="6">
                  <c:v>128</c:v>
                </c:pt>
                <c:pt idx="7">
                  <c:v>150</c:v>
                </c:pt>
                <c:pt idx="8">
                  <c:v>128</c:v>
                </c:pt>
                <c:pt idx="9">
                  <c:v>120</c:v>
                </c:pt>
                <c:pt idx="10">
                  <c:v>80</c:v>
                </c:pt>
                <c:pt idx="11">
                  <c:v>128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D929-5448-BB39-1914C8E935D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508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chemeClr val="bg1"/>
              </a:solidFill>
              <a:ln w="5080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dPt>
            <c:idx val="4"/>
            <c:marker>
              <c:symbol val="circle"/>
              <c:size val="12"/>
              <c:spPr>
                <a:solidFill>
                  <a:schemeClr val="bg1"/>
                </a:solidFill>
                <a:ln w="5080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D929-5448-BB39-1914C8E935DE}"/>
              </c:ext>
            </c:extLst>
          </c:dPt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72</c:v>
                </c:pt>
                <c:pt idx="1">
                  <c:v>80</c:v>
                </c:pt>
                <c:pt idx="2">
                  <c:v>30</c:v>
                </c:pt>
                <c:pt idx="3">
                  <c:v>60</c:v>
                </c:pt>
                <c:pt idx="4">
                  <c:v>20</c:v>
                </c:pt>
                <c:pt idx="5">
                  <c:v>80</c:v>
                </c:pt>
                <c:pt idx="6">
                  <c:v>120</c:v>
                </c:pt>
                <c:pt idx="7">
                  <c:v>120</c:v>
                </c:pt>
                <c:pt idx="8">
                  <c:v>100</c:v>
                </c:pt>
                <c:pt idx="9">
                  <c:v>100</c:v>
                </c:pt>
                <c:pt idx="10">
                  <c:v>60</c:v>
                </c:pt>
                <c:pt idx="11">
                  <c:v>108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D929-5448-BB39-1914C8E935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8096536"/>
        <c:axId val="418093256"/>
      </c:lineChart>
      <c:catAx>
        <c:axId val="418096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spc="40" baseline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418093256"/>
        <c:crosses val="autoZero"/>
        <c:auto val="1"/>
        <c:lblAlgn val="ctr"/>
        <c:lblOffset val="100"/>
        <c:noMultiLvlLbl val="0"/>
      </c:catAx>
      <c:valAx>
        <c:axId val="418093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0000"/>
                  <a:lumOff val="90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spc="40" baseline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418096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spc="40" baseline="0">
          <a:solidFill>
            <a:schemeClr val="bg1">
              <a:lumMod val="65000"/>
            </a:schemeClr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7699963473846869E-2"/>
          <c:w val="1"/>
          <c:h val="0.91255006696461405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Session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strRef>
              <c:f>Sheet1!$A$2:$A$7</c:f>
              <c:strCache>
                <c:ptCount val="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7035</c:v>
                </c:pt>
                <c:pt idx="1">
                  <c:v>7041</c:v>
                </c:pt>
                <c:pt idx="2">
                  <c:v>7042</c:v>
                </c:pt>
                <c:pt idx="3">
                  <c:v>7022</c:v>
                </c:pt>
                <c:pt idx="4">
                  <c:v>7043</c:v>
                </c:pt>
                <c:pt idx="5">
                  <c:v>7031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3E-6F48-9142-8FAADC6460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464192"/>
        <c:axId val="107465728"/>
      </c:area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Session2</c:v>
                </c:pt>
              </c:strCache>
            </c:strRef>
          </c:tx>
          <c:spPr>
            <a:ln w="63500" cap="rnd" cmpd="sng" algn="ctr">
              <a:solidFill>
                <a:schemeClr val="bg1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7035</c:v>
                </c:pt>
                <c:pt idx="1">
                  <c:v>7041</c:v>
                </c:pt>
                <c:pt idx="2">
                  <c:v>7042</c:v>
                </c:pt>
                <c:pt idx="3">
                  <c:v>7022</c:v>
                </c:pt>
                <c:pt idx="4">
                  <c:v>7043</c:v>
                </c:pt>
                <c:pt idx="5">
                  <c:v>7031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53E-6F48-9142-8FAADC6460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464192"/>
        <c:axId val="107465728"/>
      </c:lineChart>
      <c:catAx>
        <c:axId val="1074641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7465728"/>
        <c:crosses val="autoZero"/>
        <c:auto val="1"/>
        <c:lblAlgn val="ctr"/>
        <c:lblOffset val="100"/>
        <c:noMultiLvlLbl val="0"/>
      </c:catAx>
      <c:valAx>
        <c:axId val="107465728"/>
        <c:scaling>
          <c:orientation val="minMax"/>
          <c:max val="7050"/>
          <c:min val="7000"/>
        </c:scaling>
        <c:delete val="1"/>
        <c:axPos val="l"/>
        <c:numFmt formatCode="General" sourceLinked="1"/>
        <c:majorTickMark val="out"/>
        <c:minorTickMark val="none"/>
        <c:tickLblPos val="nextTo"/>
        <c:crossAx val="107464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218018855198665E-2"/>
          <c:y val="2.6172958152829748E-2"/>
          <c:w val="0.92385965206289433"/>
          <c:h val="0.863412238303787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one</c:v>
                </c:pt>
              </c:strCache>
            </c:strRef>
          </c:tx>
          <c:spPr>
            <a:solidFill>
              <a:srgbClr val="94C5EA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A2B-5A40-A5B1-4ADD5E61749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A2B-5A40-A5B1-4ADD5E617492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A2B-5A40-A5B1-4ADD5E617492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A2B-5A40-A5B1-4ADD5E617492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5A2B-5A40-A5B1-4ADD5E617492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5A2B-5A40-A5B1-4ADD5E617492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5A2B-5A40-A5B1-4ADD5E617492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5A2B-5A40-A5B1-4ADD5E617492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5A2B-5A40-A5B1-4ADD5E617492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5A2B-5A40-A5B1-4ADD5E617492}"/>
              </c:ext>
            </c:extLst>
          </c:dPt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40</c:v>
                </c:pt>
                <c:pt idx="1">
                  <c:v>80</c:v>
                </c:pt>
                <c:pt idx="2">
                  <c:v>60</c:v>
                </c:pt>
                <c:pt idx="3">
                  <c:v>70</c:v>
                </c:pt>
                <c:pt idx="4">
                  <c:v>190</c:v>
                </c:pt>
                <c:pt idx="5">
                  <c:v>150</c:v>
                </c:pt>
                <c:pt idx="6">
                  <c:v>145</c:v>
                </c:pt>
                <c:pt idx="7">
                  <c:v>195</c:v>
                </c:pt>
                <c:pt idx="8">
                  <c:v>185</c:v>
                </c:pt>
                <c:pt idx="9">
                  <c:v>320</c:v>
                </c:pt>
                <c:pt idx="10">
                  <c:v>405</c:v>
                </c:pt>
                <c:pt idx="11">
                  <c:v>574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A2B-5A40-A5B1-4ADD5E6174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-30"/>
        <c:axId val="64710720"/>
        <c:axId val="64714080"/>
      </c:barChart>
      <c:scatterChart>
        <c:scatterStyle val="smoothMarker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Series two</c:v>
                </c:pt>
              </c:strCache>
            </c:strRef>
          </c:tx>
          <c:spPr>
            <a:ln w="38100" cap="rnd">
              <a:solidFill>
                <a:schemeClr val="bg2">
                  <a:lumMod val="50000"/>
                </a:schemeClr>
              </a:solidFill>
              <a:round/>
            </a:ln>
            <a:effectLst>
              <a:outerShdw blurRad="215900" dist="38100" dir="18900000" algn="bl" rotWithShape="0">
                <a:prstClr val="black">
                  <a:alpha val="22000"/>
                </a:prstClr>
              </a:outerShdw>
            </a:effectLst>
          </c:spPr>
          <c:marker>
            <c:symbol val="circle"/>
            <c:size val="12"/>
            <c:spPr>
              <a:solidFill>
                <a:schemeClr val="bg1"/>
              </a:solidFill>
              <a:ln w="38100">
                <a:solidFill>
                  <a:schemeClr val="bg2">
                    <a:lumMod val="50000"/>
                  </a:schemeClr>
                </a:solidFill>
              </a:ln>
              <a:effectLst>
                <a:outerShdw blurRad="215900" dist="38100" dir="18900000" algn="bl" rotWithShape="0">
                  <a:prstClr val="black">
                    <a:alpha val="22000"/>
                  </a:prstClr>
                </a:outerShdw>
              </a:effectLst>
            </c:spPr>
          </c:marker>
          <c:xVal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xVal>
          <c:yVal>
            <c:numRef>
              <c:f>Sheet1!$C$2:$C$13</c:f>
              <c:numCache>
                <c:formatCode>General</c:formatCode>
                <c:ptCount val="12"/>
                <c:pt idx="0">
                  <c:v>20</c:v>
                </c:pt>
                <c:pt idx="1">
                  <c:v>40</c:v>
                </c:pt>
                <c:pt idx="2">
                  <c:v>20</c:v>
                </c:pt>
                <c:pt idx="3">
                  <c:v>10</c:v>
                </c:pt>
                <c:pt idx="4">
                  <c:v>20</c:v>
                </c:pt>
                <c:pt idx="5">
                  <c:v>80</c:v>
                </c:pt>
                <c:pt idx="6">
                  <c:v>60</c:v>
                </c:pt>
                <c:pt idx="7">
                  <c:v>60</c:v>
                </c:pt>
                <c:pt idx="8">
                  <c:v>90</c:v>
                </c:pt>
                <c:pt idx="9">
                  <c:v>70</c:v>
                </c:pt>
                <c:pt idx="10">
                  <c:v>180</c:v>
                </c:pt>
                <c:pt idx="11">
                  <c:v>229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B-5A2B-5A40-A5B1-4ADD5E61749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three</c:v>
                </c:pt>
              </c:strCache>
            </c:strRef>
          </c:tx>
          <c:spPr>
            <a:ln w="38100" cap="rnd">
              <a:solidFill>
                <a:srgbClr val="ADAAAB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chemeClr val="bg1"/>
              </a:solidFill>
              <a:ln w="38100">
                <a:solidFill>
                  <a:srgbClr val="ADAAAB"/>
                </a:solidFill>
              </a:ln>
              <a:effectLst/>
            </c:spPr>
          </c:marker>
          <c:xVal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xVal>
          <c:yVal>
            <c:numRef>
              <c:f>Sheet1!$D$2:$D$13</c:f>
              <c:numCache>
                <c:formatCode>General</c:formatCode>
                <c:ptCount val="12"/>
                <c:pt idx="0">
                  <c:v>75</c:v>
                </c:pt>
                <c:pt idx="1">
                  <c:v>86</c:v>
                </c:pt>
                <c:pt idx="2">
                  <c:v>90</c:v>
                </c:pt>
                <c:pt idx="3">
                  <c:v>120</c:v>
                </c:pt>
                <c:pt idx="4">
                  <c:v>110</c:v>
                </c:pt>
                <c:pt idx="5">
                  <c:v>102</c:v>
                </c:pt>
                <c:pt idx="6">
                  <c:v>80</c:v>
                </c:pt>
                <c:pt idx="7">
                  <c:v>120</c:v>
                </c:pt>
                <c:pt idx="8">
                  <c:v>90</c:v>
                </c:pt>
                <c:pt idx="9">
                  <c:v>60</c:v>
                </c:pt>
                <c:pt idx="10">
                  <c:v>50</c:v>
                </c:pt>
                <c:pt idx="11">
                  <c:v>128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C-5A2B-5A40-A5B1-4ADD5E6174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3181296"/>
        <c:axId val="483180736"/>
      </c:scatterChart>
      <c:catAx>
        <c:axId val="64710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none" spc="0" normalizeH="0" baseline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64714080"/>
        <c:crosses val="autoZero"/>
        <c:auto val="1"/>
        <c:lblAlgn val="ctr"/>
        <c:lblOffset val="100"/>
        <c:noMultiLvlLbl val="0"/>
      </c:catAx>
      <c:valAx>
        <c:axId val="64714080"/>
        <c:scaling>
          <c:orientation val="minMax"/>
          <c:max val="6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in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64710720"/>
        <c:crosses val="autoZero"/>
        <c:crossBetween val="between"/>
        <c:majorUnit val="200"/>
      </c:valAx>
      <c:valAx>
        <c:axId val="483180736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483181296"/>
        <c:crosses val="max"/>
        <c:crossBetween val="midCat"/>
      </c:valAx>
      <c:valAx>
        <c:axId val="483181296"/>
        <c:scaling>
          <c:orientation val="minMax"/>
        </c:scaling>
        <c:delete val="1"/>
        <c:axPos val="t"/>
        <c:majorTickMark val="none"/>
        <c:minorTickMark val="none"/>
        <c:tickLblPos val="nextTo"/>
        <c:crossAx val="483180736"/>
        <c:crosses val="max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632704120154895E-3"/>
          <c:y val="3.7014425682353823E-2"/>
          <c:w val="0.9970366705078727"/>
          <c:h val="0.81168538608396112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63500" cap="sq">
              <a:solidFill>
                <a:srgbClr val="94C5EA"/>
              </a:solidFill>
              <a:bevel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50</c:v>
                </c:pt>
                <c:pt idx="1">
                  <c:v>61</c:v>
                </c:pt>
                <c:pt idx="2">
                  <c:v>20</c:v>
                </c:pt>
                <c:pt idx="3">
                  <c:v>45</c:v>
                </c:pt>
                <c:pt idx="4">
                  <c:v>55</c:v>
                </c:pt>
                <c:pt idx="5">
                  <c:v>83</c:v>
                </c:pt>
                <c:pt idx="6">
                  <c:v>15</c:v>
                </c:pt>
                <c:pt idx="7">
                  <c:v>100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6F35-8B4E-BE3E-71DF8CB03B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95188680"/>
        <c:axId val="795189992"/>
      </c:lineChart>
      <c:catAx>
        <c:axId val="7951886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95189992"/>
        <c:crosses val="autoZero"/>
        <c:auto val="1"/>
        <c:lblAlgn val="ctr"/>
        <c:lblOffset val="100"/>
        <c:noMultiLvlLbl val="0"/>
      </c:catAx>
      <c:valAx>
        <c:axId val="795189992"/>
        <c:scaling>
          <c:orientation val="minMax"/>
          <c:max val="150"/>
        </c:scaling>
        <c:delete val="1"/>
        <c:axPos val="l"/>
        <c:numFmt formatCode="General" sourceLinked="1"/>
        <c:majorTickMark val="out"/>
        <c:minorTickMark val="none"/>
        <c:tickLblPos val="nextTo"/>
        <c:crossAx val="795188680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60325">
      <a:noFill/>
    </a:ln>
    <a:effectLst/>
  </c:spPr>
  <c:txPr>
    <a:bodyPr/>
    <a:lstStyle/>
    <a:p>
      <a:pPr>
        <a:defRPr sz="2400" spc="40" baseline="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632704120154895E-3"/>
          <c:y val="3.7014425682353823E-2"/>
          <c:w val="0.9970366705078727"/>
          <c:h val="0.81168538608396112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63500" cap="sq">
              <a:solidFill>
                <a:srgbClr val="94C5EA"/>
              </a:solidFill>
              <a:bevel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50</c:v>
                </c:pt>
                <c:pt idx="1">
                  <c:v>61</c:v>
                </c:pt>
                <c:pt idx="2">
                  <c:v>20</c:v>
                </c:pt>
                <c:pt idx="3">
                  <c:v>45</c:v>
                </c:pt>
                <c:pt idx="4">
                  <c:v>55</c:v>
                </c:pt>
                <c:pt idx="5">
                  <c:v>83</c:v>
                </c:pt>
                <c:pt idx="6">
                  <c:v>15</c:v>
                </c:pt>
                <c:pt idx="7">
                  <c:v>100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BCE1-EE45-9313-89D4E202EE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95188680"/>
        <c:axId val="795189992"/>
      </c:lineChart>
      <c:catAx>
        <c:axId val="7951886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95189992"/>
        <c:crosses val="autoZero"/>
        <c:auto val="1"/>
        <c:lblAlgn val="ctr"/>
        <c:lblOffset val="100"/>
        <c:noMultiLvlLbl val="0"/>
      </c:catAx>
      <c:valAx>
        <c:axId val="795189992"/>
        <c:scaling>
          <c:orientation val="minMax"/>
          <c:max val="150"/>
        </c:scaling>
        <c:delete val="1"/>
        <c:axPos val="l"/>
        <c:numFmt formatCode="General" sourceLinked="1"/>
        <c:majorTickMark val="out"/>
        <c:minorTickMark val="none"/>
        <c:tickLblPos val="nextTo"/>
        <c:crossAx val="795188680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60325">
      <a:noFill/>
    </a:ln>
    <a:effectLst/>
  </c:spPr>
  <c:txPr>
    <a:bodyPr/>
    <a:lstStyle/>
    <a:p>
      <a:pPr>
        <a:defRPr sz="2400" spc="40" baseline="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632704120154895E-3"/>
          <c:y val="3.7014425682353823E-2"/>
          <c:w val="0.9970366705078727"/>
          <c:h val="0.81168538608396112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63500" cap="sq">
              <a:solidFill>
                <a:srgbClr val="94C5EA"/>
              </a:solidFill>
              <a:bevel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50</c:v>
                </c:pt>
                <c:pt idx="1">
                  <c:v>61</c:v>
                </c:pt>
                <c:pt idx="2">
                  <c:v>20</c:v>
                </c:pt>
                <c:pt idx="3">
                  <c:v>45</c:v>
                </c:pt>
                <c:pt idx="4">
                  <c:v>55</c:v>
                </c:pt>
                <c:pt idx="5">
                  <c:v>83</c:v>
                </c:pt>
                <c:pt idx="6">
                  <c:v>15</c:v>
                </c:pt>
                <c:pt idx="7">
                  <c:v>100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6C4F-334D-B800-3949944065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95188680"/>
        <c:axId val="795189992"/>
      </c:lineChart>
      <c:catAx>
        <c:axId val="7951886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95189992"/>
        <c:crosses val="autoZero"/>
        <c:auto val="1"/>
        <c:lblAlgn val="ctr"/>
        <c:lblOffset val="100"/>
        <c:noMultiLvlLbl val="0"/>
      </c:catAx>
      <c:valAx>
        <c:axId val="795189992"/>
        <c:scaling>
          <c:orientation val="minMax"/>
          <c:max val="150"/>
        </c:scaling>
        <c:delete val="1"/>
        <c:axPos val="l"/>
        <c:numFmt formatCode="General" sourceLinked="1"/>
        <c:majorTickMark val="out"/>
        <c:minorTickMark val="none"/>
        <c:tickLblPos val="nextTo"/>
        <c:crossAx val="795188680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60325">
      <a:noFill/>
    </a:ln>
    <a:effectLst/>
  </c:spPr>
  <c:txPr>
    <a:bodyPr/>
    <a:lstStyle/>
    <a:p>
      <a:pPr>
        <a:defRPr sz="2400" spc="40" baseline="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632704120154895E-3"/>
          <c:y val="3.7014425682353823E-2"/>
          <c:w val="0.9970366705078727"/>
          <c:h val="0.81168538608396112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63500" cap="sq">
              <a:solidFill>
                <a:srgbClr val="94C5EA"/>
              </a:solidFill>
              <a:bevel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50</c:v>
                </c:pt>
                <c:pt idx="1">
                  <c:v>61</c:v>
                </c:pt>
                <c:pt idx="2">
                  <c:v>20</c:v>
                </c:pt>
                <c:pt idx="3">
                  <c:v>45</c:v>
                </c:pt>
                <c:pt idx="4">
                  <c:v>55</c:v>
                </c:pt>
                <c:pt idx="5">
                  <c:v>83</c:v>
                </c:pt>
                <c:pt idx="6">
                  <c:v>15</c:v>
                </c:pt>
                <c:pt idx="7">
                  <c:v>100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C0B7-B643-8C0C-96C42CB896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95188680"/>
        <c:axId val="795189992"/>
      </c:lineChart>
      <c:catAx>
        <c:axId val="7951886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95189992"/>
        <c:crosses val="autoZero"/>
        <c:auto val="1"/>
        <c:lblAlgn val="ctr"/>
        <c:lblOffset val="100"/>
        <c:noMultiLvlLbl val="0"/>
      </c:catAx>
      <c:valAx>
        <c:axId val="795189992"/>
        <c:scaling>
          <c:orientation val="minMax"/>
          <c:max val="150"/>
        </c:scaling>
        <c:delete val="1"/>
        <c:axPos val="l"/>
        <c:numFmt formatCode="General" sourceLinked="1"/>
        <c:majorTickMark val="out"/>
        <c:minorTickMark val="none"/>
        <c:tickLblPos val="nextTo"/>
        <c:crossAx val="795188680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60325">
      <a:noFill/>
    </a:ln>
    <a:effectLst/>
  </c:spPr>
  <c:txPr>
    <a:bodyPr/>
    <a:lstStyle/>
    <a:p>
      <a:pPr>
        <a:defRPr sz="2400" spc="40" baseline="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9125057452186E-2"/>
          <c:y val="2.8159886068078503E-2"/>
          <c:w val="0.93990034124460364"/>
          <c:h val="0.9399003412446036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rgbClr val="94C5EA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A45-4443-88F6-2F49B1336E1E}"/>
              </c:ext>
            </c:extLst>
          </c:dPt>
          <c:dPt>
            <c:idx val="1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A45-4443-88F6-2F49B1336E1E}"/>
              </c:ext>
            </c:extLst>
          </c:dPt>
          <c:dPt>
            <c:idx val="2"/>
            <c:bubble3D val="0"/>
            <c:spPr>
              <a:solidFill>
                <a:srgbClr val="ADAAA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A45-4443-88F6-2F49B1336E1E}"/>
              </c:ext>
            </c:extLst>
          </c:dPt>
          <c:dPt>
            <c:idx val="3"/>
            <c:bubble3D val="0"/>
            <c:spPr>
              <a:solidFill>
                <a:srgbClr val="D9D9D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A45-4443-88F6-2F49B1336E1E}"/>
              </c:ext>
            </c:extLst>
          </c:dPt>
          <c:cat>
            <c:strRef>
              <c:f>Sheet1!$A$2:$A$5</c:f>
              <c:strCache>
                <c:ptCount val="4"/>
                <c:pt idx="0">
                  <c:v>Search Engines</c:v>
                </c:pt>
                <c:pt idx="1">
                  <c:v>Others</c:v>
                </c:pt>
                <c:pt idx="2">
                  <c:v>Direct</c:v>
                </c:pt>
                <c:pt idx="3">
                  <c:v>Social Media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</c:v>
                </c:pt>
                <c:pt idx="1">
                  <c:v>45</c:v>
                </c:pt>
                <c:pt idx="2">
                  <c:v>20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A45-4443-88F6-2F49B1336E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502051341122998E-2"/>
          <c:y val="3.2385542268970238E-2"/>
          <c:w val="0.95760629099321515"/>
          <c:h val="0.8636712580783707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25400"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2320</c:v>
                </c:pt>
                <c:pt idx="1">
                  <c:v>2322</c:v>
                </c:pt>
                <c:pt idx="2">
                  <c:v>2390</c:v>
                </c:pt>
                <c:pt idx="3">
                  <c:v>2400</c:v>
                </c:pt>
                <c:pt idx="4">
                  <c:v>2460</c:v>
                </c:pt>
                <c:pt idx="5">
                  <c:v>1150</c:v>
                </c:pt>
                <c:pt idx="6">
                  <c:v>1235</c:v>
                </c:pt>
                <c:pt idx="7">
                  <c:v>1450</c:v>
                </c:pt>
                <c:pt idx="8">
                  <c:v>1100</c:v>
                </c:pt>
                <c:pt idx="9">
                  <c:v>850</c:v>
                </c:pt>
                <c:pt idx="10">
                  <c:v>1500</c:v>
                </c:pt>
                <c:pt idx="11">
                  <c:v>1603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68-584F-8BE8-5C29D85FC08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ADAAAB"/>
            </a:solidFill>
            <a:ln w="25400"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450</c:v>
                </c:pt>
                <c:pt idx="1">
                  <c:v>650</c:v>
                </c:pt>
                <c:pt idx="2">
                  <c:v>1560</c:v>
                </c:pt>
                <c:pt idx="3">
                  <c:v>985</c:v>
                </c:pt>
                <c:pt idx="4">
                  <c:v>1000</c:v>
                </c:pt>
                <c:pt idx="5">
                  <c:v>1300</c:v>
                </c:pt>
                <c:pt idx="6">
                  <c:v>1489</c:v>
                </c:pt>
                <c:pt idx="7">
                  <c:v>1658</c:v>
                </c:pt>
                <c:pt idx="8">
                  <c:v>1900</c:v>
                </c:pt>
                <c:pt idx="9">
                  <c:v>1220</c:v>
                </c:pt>
                <c:pt idx="10">
                  <c:v>1600</c:v>
                </c:pt>
                <c:pt idx="11">
                  <c:v>1452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68-584F-8BE8-5C29D85FC08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 w="25400"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2400</c:v>
                </c:pt>
                <c:pt idx="1">
                  <c:v>1860</c:v>
                </c:pt>
                <c:pt idx="2">
                  <c:v>456</c:v>
                </c:pt>
                <c:pt idx="3">
                  <c:v>1568</c:v>
                </c:pt>
                <c:pt idx="4">
                  <c:v>689</c:v>
                </c:pt>
                <c:pt idx="5">
                  <c:v>752</c:v>
                </c:pt>
                <c:pt idx="6">
                  <c:v>845</c:v>
                </c:pt>
                <c:pt idx="7">
                  <c:v>954</c:v>
                </c:pt>
                <c:pt idx="8">
                  <c:v>1100</c:v>
                </c:pt>
                <c:pt idx="9">
                  <c:v>1253</c:v>
                </c:pt>
                <c:pt idx="10">
                  <c:v>1560</c:v>
                </c:pt>
                <c:pt idx="11">
                  <c:v>1685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68-584F-8BE8-5C29D85FC0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3"/>
        <c:overlap val="100"/>
        <c:axId val="758660736"/>
        <c:axId val="758654504"/>
      </c:barChart>
      <c:catAx>
        <c:axId val="758660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spc="4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758654504"/>
        <c:crosses val="autoZero"/>
        <c:auto val="1"/>
        <c:lblAlgn val="ctr"/>
        <c:lblOffset val="100"/>
        <c:noMultiLvlLbl val="0"/>
      </c:catAx>
      <c:valAx>
        <c:axId val="758654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6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spc="4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758660736"/>
        <c:crosses val="autoZero"/>
        <c:crossBetween val="between"/>
        <c:majorUnit val="2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810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5.6</c:v>
                </c:pt>
                <c:pt idx="1">
                  <c:v>3.2</c:v>
                </c:pt>
                <c:pt idx="2">
                  <c:v>9.5</c:v>
                </c:pt>
                <c:pt idx="3">
                  <c:v>2.2999999999999998</c:v>
                </c:pt>
                <c:pt idx="4">
                  <c:v>4.5</c:v>
                </c:pt>
                <c:pt idx="5">
                  <c:v>6.3</c:v>
                </c:pt>
                <c:pt idx="6">
                  <c:v>2.2999999999999998</c:v>
                </c:pt>
                <c:pt idx="7">
                  <c:v>4.2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F3D2-384F-A019-9A3979B83B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38386776"/>
        <c:axId val="1938386120"/>
      </c:lineChart>
      <c:catAx>
        <c:axId val="1938386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938386120"/>
        <c:crosses val="autoZero"/>
        <c:auto val="1"/>
        <c:lblAlgn val="ctr"/>
        <c:lblOffset val="100"/>
        <c:noMultiLvlLbl val="0"/>
      </c:catAx>
      <c:valAx>
        <c:axId val="19383861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38386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>
              <a:lumMod val="50000"/>
            </a:schemeClr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810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5.6</c:v>
                </c:pt>
                <c:pt idx="1">
                  <c:v>3.2</c:v>
                </c:pt>
                <c:pt idx="2">
                  <c:v>9.5</c:v>
                </c:pt>
                <c:pt idx="3">
                  <c:v>2.2999999999999998</c:v>
                </c:pt>
                <c:pt idx="4">
                  <c:v>4.5</c:v>
                </c:pt>
                <c:pt idx="5">
                  <c:v>6.3</c:v>
                </c:pt>
                <c:pt idx="6">
                  <c:v>2.2999999999999998</c:v>
                </c:pt>
                <c:pt idx="7">
                  <c:v>4.2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0552-5143-B764-D2B96B56AB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38386776"/>
        <c:axId val="1938386120"/>
      </c:lineChart>
      <c:catAx>
        <c:axId val="1938386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938386120"/>
        <c:crosses val="autoZero"/>
        <c:auto val="1"/>
        <c:lblAlgn val="ctr"/>
        <c:lblOffset val="100"/>
        <c:noMultiLvlLbl val="0"/>
      </c:catAx>
      <c:valAx>
        <c:axId val="19383861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38386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>
              <a:lumMod val="50000"/>
            </a:schemeClr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8100" cap="rnd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5.6</c:v>
                </c:pt>
                <c:pt idx="1">
                  <c:v>3.2</c:v>
                </c:pt>
                <c:pt idx="2">
                  <c:v>9.5</c:v>
                </c:pt>
                <c:pt idx="3">
                  <c:v>2.2999999999999998</c:v>
                </c:pt>
                <c:pt idx="4">
                  <c:v>4.5</c:v>
                </c:pt>
                <c:pt idx="5">
                  <c:v>6.3</c:v>
                </c:pt>
                <c:pt idx="6">
                  <c:v>2.2999999999999998</c:v>
                </c:pt>
                <c:pt idx="7">
                  <c:v>4.2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18F5-AD4E-A0A5-B2CAE63977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38386776"/>
        <c:axId val="1938386120"/>
      </c:lineChart>
      <c:catAx>
        <c:axId val="1938386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938386120"/>
        <c:crosses val="autoZero"/>
        <c:auto val="1"/>
        <c:lblAlgn val="ctr"/>
        <c:lblOffset val="100"/>
        <c:noMultiLvlLbl val="0"/>
      </c:catAx>
      <c:valAx>
        <c:axId val="19383861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38386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>
              <a:lumMod val="50000"/>
            </a:schemeClr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7699963473846869E-2"/>
          <c:w val="1"/>
          <c:h val="0.91255006696461405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Session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strRef>
              <c:f>Sheet1!$A$2:$A$7</c:f>
              <c:strCache>
                <c:ptCount val="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7035</c:v>
                </c:pt>
                <c:pt idx="1">
                  <c:v>7041</c:v>
                </c:pt>
                <c:pt idx="2">
                  <c:v>7042</c:v>
                </c:pt>
                <c:pt idx="3">
                  <c:v>7022</c:v>
                </c:pt>
                <c:pt idx="4">
                  <c:v>7043</c:v>
                </c:pt>
                <c:pt idx="5">
                  <c:v>7031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71-2E42-8546-826441E571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464192"/>
        <c:axId val="107465728"/>
      </c:area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Session2</c:v>
                </c:pt>
              </c:strCache>
            </c:strRef>
          </c:tx>
          <c:spPr>
            <a:ln w="63500" cap="rnd" cmpd="sng" algn="ctr">
              <a:solidFill>
                <a:schemeClr val="bg1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7035</c:v>
                </c:pt>
                <c:pt idx="1">
                  <c:v>7041</c:v>
                </c:pt>
                <c:pt idx="2">
                  <c:v>7042</c:v>
                </c:pt>
                <c:pt idx="3">
                  <c:v>7022</c:v>
                </c:pt>
                <c:pt idx="4">
                  <c:v>7043</c:v>
                </c:pt>
                <c:pt idx="5">
                  <c:v>7031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871-2E42-8546-826441E571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464192"/>
        <c:axId val="107465728"/>
      </c:lineChart>
      <c:catAx>
        <c:axId val="1074641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7465728"/>
        <c:crosses val="autoZero"/>
        <c:auto val="1"/>
        <c:lblAlgn val="ctr"/>
        <c:lblOffset val="100"/>
        <c:noMultiLvlLbl val="0"/>
      </c:catAx>
      <c:valAx>
        <c:axId val="107465728"/>
        <c:scaling>
          <c:orientation val="minMax"/>
          <c:max val="7050"/>
          <c:min val="7000"/>
        </c:scaling>
        <c:delete val="1"/>
        <c:axPos val="l"/>
        <c:numFmt formatCode="General" sourceLinked="1"/>
        <c:majorTickMark val="out"/>
        <c:minorTickMark val="none"/>
        <c:tickLblPos val="nextTo"/>
        <c:crossAx val="107464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632704120154895E-3"/>
          <c:y val="2.8664996563073069E-2"/>
          <c:w val="0.99439096588579345"/>
          <c:h val="0.8662242286381114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Adwords Spend</c:v>
                </c:pt>
              </c:strCache>
            </c:strRef>
          </c:tx>
          <c:spPr>
            <a:solidFill>
              <a:srgbClr val="6C6B6C"/>
            </a:solidFill>
            <a:ln w="38100"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_([$$-409]* #,##0.00_);_([$$-409]* \(#,##0.00\);_([$$-409]* "-"??_);_(@_)</c:formatCode>
                <c:ptCount val="12"/>
                <c:pt idx="0">
                  <c:v>36</c:v>
                </c:pt>
                <c:pt idx="1">
                  <c:v>32</c:v>
                </c:pt>
                <c:pt idx="2">
                  <c:v>38</c:v>
                </c:pt>
                <c:pt idx="3">
                  <c:v>39</c:v>
                </c:pt>
                <c:pt idx="4">
                  <c:v>37</c:v>
                </c:pt>
                <c:pt idx="5">
                  <c:v>36</c:v>
                </c:pt>
                <c:pt idx="6">
                  <c:v>38</c:v>
                </c:pt>
                <c:pt idx="7">
                  <c:v>39</c:v>
                </c:pt>
                <c:pt idx="8">
                  <c:v>36</c:v>
                </c:pt>
                <c:pt idx="9">
                  <c:v>40</c:v>
                </c:pt>
                <c:pt idx="10">
                  <c:v>38</c:v>
                </c:pt>
                <c:pt idx="1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72-BC46-891D-506AF236C5D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Facebook Spends</c:v>
                </c:pt>
              </c:strCache>
            </c:strRef>
          </c:tx>
          <c:spPr>
            <a:solidFill>
              <a:srgbClr val="94C5EA"/>
            </a:solidFill>
            <a:ln w="38100"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_([$$-409]* #,##0.00_);_([$$-409]* \(#,##0.00\);_([$$-409]* "-"??_);_(@_)</c:formatCode>
                <c:ptCount val="12"/>
                <c:pt idx="0">
                  <c:v>86</c:v>
                </c:pt>
                <c:pt idx="1">
                  <c:v>61</c:v>
                </c:pt>
                <c:pt idx="2">
                  <c:v>71</c:v>
                </c:pt>
                <c:pt idx="3">
                  <c:v>82</c:v>
                </c:pt>
                <c:pt idx="4">
                  <c:v>55</c:v>
                </c:pt>
                <c:pt idx="5">
                  <c:v>83</c:v>
                </c:pt>
                <c:pt idx="6">
                  <c:v>65</c:v>
                </c:pt>
                <c:pt idx="7">
                  <c:v>91</c:v>
                </c:pt>
                <c:pt idx="8">
                  <c:v>84</c:v>
                </c:pt>
                <c:pt idx="9">
                  <c:v>75</c:v>
                </c:pt>
                <c:pt idx="10">
                  <c:v>85</c:v>
                </c:pt>
                <c:pt idx="1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72-BC46-891D-506AF236C5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6"/>
        <c:overlap val="100"/>
        <c:axId val="795188680"/>
        <c:axId val="795189992"/>
      </c:barChart>
      <c:catAx>
        <c:axId val="795188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spc="40" baseline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795189992"/>
        <c:crosses val="autoZero"/>
        <c:auto val="1"/>
        <c:lblAlgn val="ctr"/>
        <c:lblOffset val="100"/>
        <c:noMultiLvlLbl val="0"/>
      </c:catAx>
      <c:valAx>
        <c:axId val="795189992"/>
        <c:scaling>
          <c:orientation val="minMax"/>
          <c:max val="200"/>
        </c:scaling>
        <c:delete val="0"/>
        <c:axPos val="l"/>
        <c:numFmt formatCode="_([$$-409]* #,##0.00_);_([$$-409]* \(#,##0.00\);_([$$-409]* &quot;-&quot;??_);_(@_)" sourceLinked="1"/>
        <c:majorTickMark val="out"/>
        <c:minorTickMark val="none"/>
        <c:tickLblPos val="nextTo"/>
        <c:spPr>
          <a:noFill/>
          <a:ln w="3175">
            <a:solidFill>
              <a:schemeClr val="bg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spc="40" baseline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795188680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8759180798600217"/>
          <c:y val="9.2354291002617217E-2"/>
          <c:w val="0.29800433259609227"/>
          <c:h val="0.137904292699377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40" baseline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spc="40" baseline="0">
          <a:solidFill>
            <a:schemeClr val="tx2"/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862044266903633E-2"/>
          <c:y val="4.7699963473846869E-2"/>
          <c:w val="0.96513795573309658"/>
          <c:h val="0.81764005950807961"/>
        </c:manualLayout>
      </c:layout>
      <c:area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Products2</c:v>
                </c:pt>
              </c:strCache>
            </c:strRef>
          </c:tx>
          <c:spPr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31000">
                  <a:schemeClr val="bg1"/>
                </a:gs>
              </a:gsLst>
              <a:lin ang="15600000" scaled="0"/>
              <a:tileRect/>
            </a:gradFill>
            <a:ln>
              <a:noFill/>
            </a:ln>
            <a:effectLst/>
          </c:spPr>
          <c:cat>
            <c:strRef>
              <c:f>Sheet1!$A$2:$A$6</c:f>
              <c:strCache>
                <c:ptCount val="5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  <c:pt idx="4">
                  <c:v>Week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18</c:v>
                </c:pt>
                <c:pt idx="1">
                  <c:v>35</c:v>
                </c:pt>
                <c:pt idx="2">
                  <c:v>22</c:v>
                </c:pt>
                <c:pt idx="3">
                  <c:v>75</c:v>
                </c:pt>
                <c:pt idx="4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43-DF43-94B1-5A4B255C0F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464192"/>
        <c:axId val="107465728"/>
      </c:area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Products</c:v>
                </c:pt>
              </c:strCache>
            </c:strRef>
          </c:tx>
          <c:spPr>
            <a:ln w="38100" cap="rnd" cmpd="sng" algn="ctr">
              <a:solidFill>
                <a:srgbClr val="ADAAAB"/>
              </a:solidFill>
              <a:prstDash val="solid"/>
              <a:round/>
            </a:ln>
            <a:effectLst/>
          </c:spPr>
          <c:marker>
            <c:symbol val="circle"/>
            <c:size val="13"/>
            <c:spPr>
              <a:solidFill>
                <a:schemeClr val="bg1"/>
              </a:solidFill>
              <a:ln w="38100" cap="flat" cmpd="sng" algn="ctr">
                <a:solidFill>
                  <a:srgbClr val="ADAAAB"/>
                </a:solidFill>
                <a:prstDash val="solid"/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  <c:pt idx="4">
                  <c:v>Week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18</c:v>
                </c:pt>
                <c:pt idx="1">
                  <c:v>35</c:v>
                </c:pt>
                <c:pt idx="2">
                  <c:v>22</c:v>
                </c:pt>
                <c:pt idx="3">
                  <c:v>75</c:v>
                </c:pt>
                <c:pt idx="4">
                  <c:v>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F43-DF43-94B1-5A4B255C0F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464192"/>
        <c:axId val="107465728"/>
      </c:lineChart>
      <c:catAx>
        <c:axId val="10746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bg2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07465728"/>
        <c:crosses val="autoZero"/>
        <c:auto val="1"/>
        <c:lblAlgn val="ctr"/>
        <c:lblOffset val="100"/>
        <c:noMultiLvlLbl val="0"/>
      </c:catAx>
      <c:valAx>
        <c:axId val="1074657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2">
                  <a:alpha val="50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07464192"/>
        <c:crosses val="autoZero"/>
        <c:crossBetween val="midCat"/>
        <c:majorUnit val="20"/>
        <c:min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400">
          <a:solidFill>
            <a:schemeClr val="tx2"/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218018855198665E-2"/>
          <c:y val="2.6172958152829748E-2"/>
          <c:w val="0.92385965206289433"/>
          <c:h val="0.863412238303787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one</c:v>
                </c:pt>
              </c:strCache>
            </c:strRef>
          </c:tx>
          <c:spPr>
            <a:solidFill>
              <a:srgbClr val="D9D9D9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1EA-3E44-A953-DD8FF8D01E5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1EA-3E44-A953-DD8FF8D01E5C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1EA-3E44-A953-DD8FF8D01E5C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1EA-3E44-A953-DD8FF8D01E5C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31EA-3E44-A953-DD8FF8D01E5C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1EA-3E44-A953-DD8FF8D01E5C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31EA-3E44-A953-DD8FF8D01E5C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31EA-3E44-A953-DD8FF8D01E5C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31EA-3E44-A953-DD8FF8D01E5C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31EA-3E44-A953-DD8FF8D01E5C}"/>
              </c:ext>
            </c:extLst>
          </c:dPt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290</c:v>
                </c:pt>
                <c:pt idx="1">
                  <c:v>220</c:v>
                </c:pt>
                <c:pt idx="2">
                  <c:v>230</c:v>
                </c:pt>
                <c:pt idx="3">
                  <c:v>320</c:v>
                </c:pt>
                <c:pt idx="4">
                  <c:v>190</c:v>
                </c:pt>
                <c:pt idx="5">
                  <c:v>150</c:v>
                </c:pt>
                <c:pt idx="6">
                  <c:v>380</c:v>
                </c:pt>
                <c:pt idx="7">
                  <c:v>195</c:v>
                </c:pt>
                <c:pt idx="8">
                  <c:v>185</c:v>
                </c:pt>
                <c:pt idx="9">
                  <c:v>320</c:v>
                </c:pt>
                <c:pt idx="10">
                  <c:v>355</c:v>
                </c:pt>
                <c:pt idx="11">
                  <c:v>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1EA-3E44-A953-DD8FF8D01E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-30"/>
        <c:axId val="64710720"/>
        <c:axId val="64714080"/>
      </c:barChart>
      <c:scatterChart>
        <c:scatterStyle val="smoothMarker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Series two</c:v>
                </c:pt>
              </c:strCache>
            </c:strRef>
          </c:tx>
          <c:spPr>
            <a:ln w="38100" cap="rnd">
              <a:solidFill>
                <a:schemeClr val="bg2">
                  <a:lumMod val="50000"/>
                </a:schemeClr>
              </a:solidFill>
              <a:round/>
            </a:ln>
            <a:effectLst>
              <a:outerShdw blurRad="215900" dist="38100" dir="18900000" algn="bl" rotWithShape="0">
                <a:prstClr val="black">
                  <a:alpha val="22000"/>
                </a:prstClr>
              </a:outerShdw>
            </a:effectLst>
          </c:spPr>
          <c:marker>
            <c:symbol val="circle"/>
            <c:size val="12"/>
            <c:spPr>
              <a:solidFill>
                <a:schemeClr val="bg1"/>
              </a:solidFill>
              <a:ln w="38100">
                <a:solidFill>
                  <a:schemeClr val="bg2">
                    <a:lumMod val="50000"/>
                  </a:schemeClr>
                </a:solidFill>
              </a:ln>
              <a:effectLst>
                <a:outerShdw blurRad="215900" dist="38100" dir="18900000" algn="bl" rotWithShape="0">
                  <a:prstClr val="black">
                    <a:alpha val="22000"/>
                  </a:prstClr>
                </a:outerShdw>
              </a:effectLst>
            </c:spPr>
          </c:marker>
          <c:xVal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xVal>
          <c:yVal>
            <c:numRef>
              <c:f>Sheet1!$C$2:$C$13</c:f>
              <c:numCache>
                <c:formatCode>General</c:formatCode>
                <c:ptCount val="12"/>
                <c:pt idx="0">
                  <c:v>20</c:v>
                </c:pt>
                <c:pt idx="1">
                  <c:v>40</c:v>
                </c:pt>
                <c:pt idx="2">
                  <c:v>80</c:v>
                </c:pt>
                <c:pt idx="3">
                  <c:v>70</c:v>
                </c:pt>
                <c:pt idx="4">
                  <c:v>20</c:v>
                </c:pt>
                <c:pt idx="5">
                  <c:v>80</c:v>
                </c:pt>
                <c:pt idx="6">
                  <c:v>60</c:v>
                </c:pt>
                <c:pt idx="7">
                  <c:v>60</c:v>
                </c:pt>
                <c:pt idx="8">
                  <c:v>90</c:v>
                </c:pt>
                <c:pt idx="9">
                  <c:v>190</c:v>
                </c:pt>
                <c:pt idx="10">
                  <c:v>180</c:v>
                </c:pt>
                <c:pt idx="11">
                  <c:v>229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B-31EA-3E44-A953-DD8FF8D01E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3181296"/>
        <c:axId val="483180736"/>
      </c:scatterChart>
      <c:catAx>
        <c:axId val="64710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none" spc="0" normalizeH="0" baseline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64714080"/>
        <c:crosses val="autoZero"/>
        <c:auto val="1"/>
        <c:lblAlgn val="ctr"/>
        <c:lblOffset val="100"/>
        <c:noMultiLvlLbl val="0"/>
      </c:catAx>
      <c:valAx>
        <c:axId val="64714080"/>
        <c:scaling>
          <c:orientation val="minMax"/>
          <c:max val="600"/>
        </c:scaling>
        <c:delete val="0"/>
        <c:axPos val="l"/>
        <c:majorGridlines>
          <c:spPr>
            <a:ln w="9525" cap="flat" cmpd="sng" algn="ctr">
              <a:solidFill>
                <a:schemeClr val="bg2">
                  <a:alpha val="75000"/>
                </a:schemeClr>
              </a:solidFill>
              <a:prstDash val="sysDot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64710720"/>
        <c:crosses val="autoZero"/>
        <c:crossBetween val="between"/>
        <c:majorUnit val="200"/>
      </c:valAx>
      <c:valAx>
        <c:axId val="483180736"/>
        <c:scaling>
          <c:orientation val="minMax"/>
        </c:scaling>
        <c:delete val="1"/>
        <c:axPos val="r"/>
        <c:numFmt formatCode="General" sourceLinked="1"/>
        <c:majorTickMark val="none"/>
        <c:minorTickMark val="none"/>
        <c:tickLblPos val="nextTo"/>
        <c:crossAx val="483181296"/>
        <c:crosses val="max"/>
        <c:crossBetween val="midCat"/>
      </c:valAx>
      <c:valAx>
        <c:axId val="483181296"/>
        <c:scaling>
          <c:orientation val="minMax"/>
        </c:scaling>
        <c:delete val="1"/>
        <c:axPos val="t"/>
        <c:majorTickMark val="none"/>
        <c:minorTickMark val="none"/>
        <c:tickLblPos val="nextTo"/>
        <c:crossAx val="483180736"/>
        <c:crosses val="max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632704120154895E-3"/>
          <c:y val="3.7014425682353823E-2"/>
          <c:w val="0.99439096588579345"/>
          <c:h val="0.81168538608396112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spPr>
            <a:ln w="47625" cap="sq">
              <a:solidFill>
                <a:srgbClr val="ADAAAB"/>
              </a:solidFill>
              <a:bevel/>
            </a:ln>
            <a:effectLst>
              <a:outerShdw blurRad="254000" dist="38100" dir="18900000" algn="b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Day 1</c:v>
                </c:pt>
                <c:pt idx="1">
                  <c:v>Day 2</c:v>
                </c:pt>
                <c:pt idx="2">
                  <c:v>Day 3</c:v>
                </c:pt>
                <c:pt idx="3">
                  <c:v>Day 4</c:v>
                </c:pt>
                <c:pt idx="4">
                  <c:v>Day 5</c:v>
                </c:pt>
                <c:pt idx="5">
                  <c:v>Day 6</c:v>
                </c:pt>
                <c:pt idx="6">
                  <c:v>Day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86</c:v>
                </c:pt>
                <c:pt idx="1">
                  <c:v>61</c:v>
                </c:pt>
                <c:pt idx="2">
                  <c:v>71</c:v>
                </c:pt>
                <c:pt idx="3">
                  <c:v>82</c:v>
                </c:pt>
                <c:pt idx="4">
                  <c:v>55</c:v>
                </c:pt>
                <c:pt idx="5">
                  <c:v>83</c:v>
                </c:pt>
                <c:pt idx="6">
                  <c:v>65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1903-BF4D-A7AD-7A8728EBCB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95188680"/>
        <c:axId val="795189992"/>
      </c:lineChart>
      <c:catAx>
        <c:axId val="795188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spc="40" baseline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795189992"/>
        <c:crosses val="autoZero"/>
        <c:auto val="1"/>
        <c:lblAlgn val="ctr"/>
        <c:lblOffset val="100"/>
        <c:noMultiLvlLbl val="0"/>
      </c:catAx>
      <c:valAx>
        <c:axId val="795189992"/>
        <c:scaling>
          <c:orientation val="minMax"/>
          <c:max val="15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3175">
            <a:solidFill>
              <a:schemeClr val="bg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spc="40" baseline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795188680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spc="40" baseline="0">
          <a:solidFill>
            <a:schemeClr val="tx2"/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658711528429842E-2"/>
          <c:y val="1.7101681957186546E-2"/>
          <c:w val="0.96580725091288466"/>
          <c:h val="0.794708743044951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94C5E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4C5E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3BA-BC4D-A4F3-173DF84E0D93}"/>
              </c:ext>
            </c:extLst>
          </c:dPt>
          <c:dPt>
            <c:idx val="1"/>
            <c:invertIfNegative val="0"/>
            <c:bubble3D val="0"/>
            <c:spPr>
              <a:solidFill>
                <a:srgbClr val="94C5E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3BA-BC4D-A4F3-173DF84E0D93}"/>
              </c:ext>
            </c:extLst>
          </c:dPt>
          <c:dPt>
            <c:idx val="2"/>
            <c:invertIfNegative val="0"/>
            <c:bubble3D val="0"/>
            <c:spPr>
              <a:solidFill>
                <a:srgbClr val="94C5E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3BA-BC4D-A4F3-173DF84E0D93}"/>
              </c:ext>
            </c:extLst>
          </c:dPt>
          <c:dPt>
            <c:idx val="3"/>
            <c:invertIfNegative val="0"/>
            <c:bubble3D val="0"/>
            <c:spPr>
              <a:solidFill>
                <a:srgbClr val="94C5E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3BA-BC4D-A4F3-173DF84E0D93}"/>
              </c:ext>
            </c:extLst>
          </c:dPt>
          <c:dPt>
            <c:idx val="4"/>
            <c:invertIfNegative val="0"/>
            <c:bubble3D val="0"/>
            <c:spPr>
              <a:solidFill>
                <a:srgbClr val="94C5E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3BA-BC4D-A4F3-173DF84E0D93}"/>
              </c:ext>
            </c:extLst>
          </c:dPt>
          <c:dPt>
            <c:idx val="5"/>
            <c:invertIfNegative val="0"/>
            <c:bubble3D val="0"/>
            <c:spPr>
              <a:solidFill>
                <a:srgbClr val="94C5E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3BA-BC4D-A4F3-173DF84E0D93}"/>
              </c:ext>
            </c:extLst>
          </c:dPt>
          <c:dPt>
            <c:idx val="6"/>
            <c:invertIfNegative val="0"/>
            <c:bubble3D val="0"/>
            <c:spPr>
              <a:solidFill>
                <a:srgbClr val="94C5E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3BA-BC4D-A4F3-173DF84E0D93}"/>
              </c:ext>
            </c:extLst>
          </c:dPt>
          <c:dPt>
            <c:idx val="7"/>
            <c:invertIfNegative val="0"/>
            <c:bubble3D val="0"/>
            <c:spPr>
              <a:solidFill>
                <a:srgbClr val="94C5E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3BA-BC4D-A4F3-173DF84E0D93}"/>
              </c:ext>
            </c:extLst>
          </c:dPt>
          <c:dPt>
            <c:idx val="8"/>
            <c:invertIfNegative val="0"/>
            <c:bubble3D val="0"/>
            <c:spPr>
              <a:solidFill>
                <a:srgbClr val="94C5E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F3BA-BC4D-A4F3-173DF84E0D93}"/>
              </c:ext>
            </c:extLst>
          </c:dPt>
          <c:dPt>
            <c:idx val="9"/>
            <c:invertIfNegative val="0"/>
            <c:bubble3D val="0"/>
            <c:spPr>
              <a:solidFill>
                <a:srgbClr val="94C5E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F3BA-BC4D-A4F3-173DF84E0D93}"/>
              </c:ext>
            </c:extLst>
          </c:dPt>
          <c:dPt>
            <c:idx val="10"/>
            <c:invertIfNegative val="0"/>
            <c:bubble3D val="0"/>
            <c:spPr>
              <a:solidFill>
                <a:srgbClr val="94C5E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F3BA-BC4D-A4F3-173DF84E0D9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spc="40" baseline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Sep</c:v>
                </c:pt>
                <c:pt idx="8">
                  <c:v>Oct</c:v>
                </c:pt>
                <c:pt idx="9">
                  <c:v>Nov</c:v>
                </c:pt>
                <c:pt idx="10">
                  <c:v>Dec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45</c:v>
                </c:pt>
                <c:pt idx="1">
                  <c:v>60</c:v>
                </c:pt>
                <c:pt idx="2">
                  <c:v>40</c:v>
                </c:pt>
                <c:pt idx="3">
                  <c:v>30</c:v>
                </c:pt>
                <c:pt idx="4">
                  <c:v>60</c:v>
                </c:pt>
                <c:pt idx="5">
                  <c:v>57</c:v>
                </c:pt>
                <c:pt idx="6">
                  <c:v>55</c:v>
                </c:pt>
                <c:pt idx="7">
                  <c:v>62</c:v>
                </c:pt>
                <c:pt idx="8">
                  <c:v>56</c:v>
                </c:pt>
                <c:pt idx="9">
                  <c:v>20</c:v>
                </c:pt>
                <c:pt idx="10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F3BA-BC4D-A4F3-173DF84E0D9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54639808"/>
        <c:axId val="354639248"/>
      </c:barChart>
      <c:catAx>
        <c:axId val="354639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spc="40" baseline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354639248"/>
        <c:crosses val="autoZero"/>
        <c:auto val="1"/>
        <c:lblAlgn val="ctr"/>
        <c:lblOffset val="100"/>
        <c:noMultiLvlLbl val="0"/>
      </c:catAx>
      <c:valAx>
        <c:axId val="354639248"/>
        <c:scaling>
          <c:orientation val="minMax"/>
          <c:max val="9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54639808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spc="40" baseline="0">
          <a:solidFill>
            <a:schemeClr val="tx2"/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94C5E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0F0-6D4A-AFCF-0988C879E7B5}"/>
              </c:ext>
            </c:extLst>
          </c:dPt>
          <c:dPt>
            <c:idx val="10"/>
            <c:invertIfNegative val="0"/>
            <c:bubble3D val="0"/>
            <c:spPr>
              <a:solidFill>
                <a:srgbClr val="94C5E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0F0-6D4A-AFCF-0988C879E7B5}"/>
              </c:ext>
            </c:extLst>
          </c:dPt>
          <c:cat>
            <c:numRef>
              <c:f>Sheet1!$A$2:$A$16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cat>
          <c:val>
            <c:numRef>
              <c:f>Sheet1!$B$2:$B$16</c:f>
              <c:numCache>
                <c:formatCode>_([$$-409]* #,##0.00_);_([$$-409]* \(#,##0.00\);_([$$-409]* "-"??_);_(@_)</c:formatCode>
                <c:ptCount val="1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3.2</c:v>
                </c:pt>
                <c:pt idx="5">
                  <c:v>1.2</c:v>
                </c:pt>
                <c:pt idx="6">
                  <c:v>4.2</c:v>
                </c:pt>
                <c:pt idx="7">
                  <c:v>3.6</c:v>
                </c:pt>
                <c:pt idx="8">
                  <c:v>6.3</c:v>
                </c:pt>
                <c:pt idx="9">
                  <c:v>4.3</c:v>
                </c:pt>
                <c:pt idx="10">
                  <c:v>3.6</c:v>
                </c:pt>
                <c:pt idx="11">
                  <c:v>4.2</c:v>
                </c:pt>
                <c:pt idx="12">
                  <c:v>5.2</c:v>
                </c:pt>
                <c:pt idx="13">
                  <c:v>2.2999999999999998</c:v>
                </c:pt>
                <c:pt idx="14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F0-6D4A-AFCF-0988C879E7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4"/>
        <c:overlap val="-27"/>
        <c:axId val="489671944"/>
        <c:axId val="553158608"/>
      </c:barChart>
      <c:catAx>
        <c:axId val="489671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53158608"/>
        <c:crossesAt val="0"/>
        <c:auto val="1"/>
        <c:lblAlgn val="ctr"/>
        <c:lblOffset val="100"/>
        <c:noMultiLvlLbl val="0"/>
      </c:catAx>
      <c:valAx>
        <c:axId val="553158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prstDash val="sysDash"/>
              <a:round/>
            </a:ln>
            <a:effectLst/>
          </c:spPr>
        </c:majorGridlines>
        <c:numFmt formatCode="[$$-C09]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489671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>
              <a:lumMod val="50000"/>
            </a:schemeClr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ADAAAB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92</c:v>
                </c:pt>
                <c:pt idx="1">
                  <c:v>86</c:v>
                </c:pt>
                <c:pt idx="2">
                  <c:v>128</c:v>
                </c:pt>
                <c:pt idx="3">
                  <c:v>150</c:v>
                </c:pt>
                <c:pt idx="4">
                  <c:v>128</c:v>
                </c:pt>
                <c:pt idx="5">
                  <c:v>102</c:v>
                </c:pt>
                <c:pt idx="6">
                  <c:v>128</c:v>
                </c:pt>
                <c:pt idx="7">
                  <c:v>150</c:v>
                </c:pt>
                <c:pt idx="8">
                  <c:v>128</c:v>
                </c:pt>
                <c:pt idx="9">
                  <c:v>92</c:v>
                </c:pt>
                <c:pt idx="10">
                  <c:v>86</c:v>
                </c:pt>
                <c:pt idx="11">
                  <c:v>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4F-854F-BB0B-483ED5735D1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94C5EA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92</c:v>
                </c:pt>
                <c:pt idx="1">
                  <c:v>86</c:v>
                </c:pt>
                <c:pt idx="2">
                  <c:v>128</c:v>
                </c:pt>
                <c:pt idx="3">
                  <c:v>150</c:v>
                </c:pt>
                <c:pt idx="4">
                  <c:v>128</c:v>
                </c:pt>
                <c:pt idx="5">
                  <c:v>102</c:v>
                </c:pt>
                <c:pt idx="6">
                  <c:v>128</c:v>
                </c:pt>
                <c:pt idx="7">
                  <c:v>150</c:v>
                </c:pt>
                <c:pt idx="8">
                  <c:v>128</c:v>
                </c:pt>
                <c:pt idx="9">
                  <c:v>92</c:v>
                </c:pt>
                <c:pt idx="10">
                  <c:v>86</c:v>
                </c:pt>
                <c:pt idx="11">
                  <c:v>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4F-854F-BB0B-483ED5735D1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6C6B6C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75</c:v>
                </c:pt>
                <c:pt idx="1">
                  <c:v>86</c:v>
                </c:pt>
                <c:pt idx="2">
                  <c:v>90</c:v>
                </c:pt>
                <c:pt idx="3">
                  <c:v>120</c:v>
                </c:pt>
                <c:pt idx="4">
                  <c:v>110</c:v>
                </c:pt>
                <c:pt idx="5">
                  <c:v>102</c:v>
                </c:pt>
                <c:pt idx="6">
                  <c:v>80</c:v>
                </c:pt>
                <c:pt idx="7">
                  <c:v>120</c:v>
                </c:pt>
                <c:pt idx="8">
                  <c:v>90</c:v>
                </c:pt>
                <c:pt idx="9">
                  <c:v>60</c:v>
                </c:pt>
                <c:pt idx="10">
                  <c:v>50</c:v>
                </c:pt>
                <c:pt idx="11">
                  <c:v>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4F-854F-BB0B-483ED5735D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0"/>
        <c:overlap val="-32"/>
        <c:axId val="418096536"/>
        <c:axId val="418093256"/>
      </c:barChart>
      <c:catAx>
        <c:axId val="418096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spc="40" baseline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418093256"/>
        <c:crosses val="autoZero"/>
        <c:auto val="1"/>
        <c:lblAlgn val="ctr"/>
        <c:lblOffset val="100"/>
        <c:noMultiLvlLbl val="0"/>
      </c:catAx>
      <c:valAx>
        <c:axId val="418093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spc="40" baseline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418096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spc="40" baseline="0">
          <a:solidFill>
            <a:schemeClr val="bg1">
              <a:lumMod val="50000"/>
            </a:schemeClr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632704120154895E-3"/>
          <c:y val="3.7014425682353823E-2"/>
          <c:w val="0.99439096588579345"/>
          <c:h val="0.81168538608396112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customer retention</c:v>
                </c:pt>
              </c:strCache>
            </c:strRef>
          </c:tx>
          <c:spPr>
            <a:ln w="47625" cap="sq">
              <a:solidFill>
                <a:schemeClr val="bg1">
                  <a:lumMod val="50000"/>
                </a:schemeClr>
              </a:solidFill>
              <a:bevel/>
            </a:ln>
            <a:effectLst>
              <a:outerShdw blurRad="254000" dist="38100" dir="18900000" algn="b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86</c:v>
                </c:pt>
                <c:pt idx="1">
                  <c:v>61</c:v>
                </c:pt>
                <c:pt idx="2">
                  <c:v>71</c:v>
                </c:pt>
                <c:pt idx="3">
                  <c:v>82</c:v>
                </c:pt>
                <c:pt idx="4">
                  <c:v>55</c:v>
                </c:pt>
                <c:pt idx="5">
                  <c:v>83</c:v>
                </c:pt>
                <c:pt idx="6">
                  <c:v>65</c:v>
                </c:pt>
                <c:pt idx="7">
                  <c:v>91</c:v>
                </c:pt>
                <c:pt idx="8">
                  <c:v>84</c:v>
                </c:pt>
                <c:pt idx="9">
                  <c:v>75</c:v>
                </c:pt>
                <c:pt idx="10">
                  <c:v>85</c:v>
                </c:pt>
                <c:pt idx="11">
                  <c:v>92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C382-B445-9B46-E672AA53FD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95188680"/>
        <c:axId val="795189992"/>
      </c:lineChart>
      <c:catAx>
        <c:axId val="795188680"/>
        <c:scaling>
          <c:orientation val="minMax"/>
        </c:scaling>
        <c:delete val="0"/>
        <c:axPos val="b"/>
        <c:majorGridlines>
          <c:spPr>
            <a:ln w="190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spc="40" baseline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795189992"/>
        <c:crosses val="autoZero"/>
        <c:auto val="1"/>
        <c:lblAlgn val="ctr"/>
        <c:lblOffset val="100"/>
        <c:noMultiLvlLbl val="0"/>
      </c:catAx>
      <c:valAx>
        <c:axId val="795189992"/>
        <c:scaling>
          <c:orientation val="minMax"/>
          <c:max val="15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3175">
            <a:solidFill>
              <a:schemeClr val="bg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spc="40" baseline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795188680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spc="40" baseline="0">
          <a:solidFill>
            <a:schemeClr val="tx2"/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662288555684501E-2"/>
          <c:y val="2.6720437384517959E-2"/>
          <c:w val="0.92096768293151543"/>
          <c:h val="0.5889707837054465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50800" cap="rnd">
              <a:solidFill>
                <a:schemeClr val="bg2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bg1"/>
              </a:solidFill>
              <a:ln w="50800">
                <a:solidFill>
                  <a:schemeClr val="bg2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92</c:v>
                </c:pt>
                <c:pt idx="1">
                  <c:v>86</c:v>
                </c:pt>
                <c:pt idx="2">
                  <c:v>10</c:v>
                </c:pt>
                <c:pt idx="3">
                  <c:v>150</c:v>
                </c:pt>
                <c:pt idx="4">
                  <c:v>50</c:v>
                </c:pt>
                <c:pt idx="5">
                  <c:v>102</c:v>
                </c:pt>
                <c:pt idx="6">
                  <c:v>128</c:v>
                </c:pt>
                <c:pt idx="7">
                  <c:v>150</c:v>
                </c:pt>
                <c:pt idx="8">
                  <c:v>128</c:v>
                </c:pt>
                <c:pt idx="9">
                  <c:v>92</c:v>
                </c:pt>
                <c:pt idx="10">
                  <c:v>86</c:v>
                </c:pt>
                <c:pt idx="11">
                  <c:v>128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26AA-484D-85DB-8AC924E313D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50800" cap="rnd">
              <a:solidFill>
                <a:srgbClr val="94C5EA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bg1"/>
              </a:solidFill>
              <a:ln w="50800">
                <a:solidFill>
                  <a:srgbClr val="94C5EA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80</c:v>
                </c:pt>
                <c:pt idx="1">
                  <c:v>100</c:v>
                </c:pt>
                <c:pt idx="2">
                  <c:v>50</c:v>
                </c:pt>
                <c:pt idx="3">
                  <c:v>120</c:v>
                </c:pt>
                <c:pt idx="4">
                  <c:v>130</c:v>
                </c:pt>
                <c:pt idx="5">
                  <c:v>140</c:v>
                </c:pt>
                <c:pt idx="6">
                  <c:v>100</c:v>
                </c:pt>
                <c:pt idx="7">
                  <c:v>130</c:v>
                </c:pt>
                <c:pt idx="8">
                  <c:v>122</c:v>
                </c:pt>
                <c:pt idx="9">
                  <c:v>128</c:v>
                </c:pt>
                <c:pt idx="10">
                  <c:v>130</c:v>
                </c:pt>
                <c:pt idx="11">
                  <c:v>128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26AA-484D-85DB-8AC924E313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8096536"/>
        <c:axId val="418093256"/>
      </c:lineChart>
      <c:catAx>
        <c:axId val="418096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418093256"/>
        <c:crosses val="autoZero"/>
        <c:auto val="1"/>
        <c:lblAlgn val="ctr"/>
        <c:lblOffset val="100"/>
        <c:noMultiLvlLbl val="0"/>
      </c:catAx>
      <c:valAx>
        <c:axId val="418093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2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4180965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spc="50" baseline="0"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92</c:v>
                </c:pt>
                <c:pt idx="1">
                  <c:v>86</c:v>
                </c:pt>
                <c:pt idx="2">
                  <c:v>10</c:v>
                </c:pt>
                <c:pt idx="3">
                  <c:v>150</c:v>
                </c:pt>
                <c:pt idx="4">
                  <c:v>50</c:v>
                </c:pt>
                <c:pt idx="5">
                  <c:v>102</c:v>
                </c:pt>
                <c:pt idx="6">
                  <c:v>128</c:v>
                </c:pt>
                <c:pt idx="7">
                  <c:v>150</c:v>
                </c:pt>
                <c:pt idx="8">
                  <c:v>128</c:v>
                </c:pt>
                <c:pt idx="9">
                  <c:v>92</c:v>
                </c:pt>
                <c:pt idx="10">
                  <c:v>86</c:v>
                </c:pt>
                <c:pt idx="11">
                  <c:v>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D7-DD49-989F-D5230E624E2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ADAAAB"/>
            </a:solidFill>
            <a:ln w="19050"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80</c:v>
                </c:pt>
                <c:pt idx="1">
                  <c:v>100</c:v>
                </c:pt>
                <c:pt idx="2">
                  <c:v>50</c:v>
                </c:pt>
                <c:pt idx="3">
                  <c:v>120</c:v>
                </c:pt>
                <c:pt idx="4">
                  <c:v>130</c:v>
                </c:pt>
                <c:pt idx="5">
                  <c:v>140</c:v>
                </c:pt>
                <c:pt idx="6">
                  <c:v>100</c:v>
                </c:pt>
                <c:pt idx="7">
                  <c:v>130</c:v>
                </c:pt>
                <c:pt idx="8">
                  <c:v>122</c:v>
                </c:pt>
                <c:pt idx="9">
                  <c:v>128</c:v>
                </c:pt>
                <c:pt idx="10">
                  <c:v>130</c:v>
                </c:pt>
                <c:pt idx="11">
                  <c:v>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D7-DD49-989F-D5230E624E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2"/>
        <c:overlap val="-32"/>
        <c:axId val="418096536"/>
        <c:axId val="418093256"/>
      </c:barChart>
      <c:catAx>
        <c:axId val="418096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418093256"/>
        <c:crosses val="autoZero"/>
        <c:auto val="1"/>
        <c:lblAlgn val="ctr"/>
        <c:lblOffset val="100"/>
        <c:noMultiLvlLbl val="0"/>
      </c:catAx>
      <c:valAx>
        <c:axId val="418093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alpha val="2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418096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4.7699963473846869E-2"/>
          <c:w val="1"/>
          <c:h val="0.91255006696461405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Session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strRef>
              <c:f>Sheet1!$A$2:$A$7</c:f>
              <c:strCache>
                <c:ptCount val="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7035</c:v>
                </c:pt>
                <c:pt idx="1">
                  <c:v>7041</c:v>
                </c:pt>
                <c:pt idx="2">
                  <c:v>7042</c:v>
                </c:pt>
                <c:pt idx="3">
                  <c:v>7022</c:v>
                </c:pt>
                <c:pt idx="4">
                  <c:v>7043</c:v>
                </c:pt>
                <c:pt idx="5">
                  <c:v>7031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9A-6843-8ECE-3548B8C3F0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464192"/>
        <c:axId val="107465728"/>
      </c:area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Session2</c:v>
                </c:pt>
              </c:strCache>
            </c:strRef>
          </c:tx>
          <c:spPr>
            <a:ln w="63500" cap="rnd" cmpd="sng" algn="ctr">
              <a:solidFill>
                <a:schemeClr val="bg1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7035</c:v>
                </c:pt>
                <c:pt idx="1">
                  <c:v>7041</c:v>
                </c:pt>
                <c:pt idx="2">
                  <c:v>7042</c:v>
                </c:pt>
                <c:pt idx="3">
                  <c:v>7022</c:v>
                </c:pt>
                <c:pt idx="4">
                  <c:v>7043</c:v>
                </c:pt>
                <c:pt idx="5">
                  <c:v>7031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89A-6843-8ECE-3548B8C3F0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464192"/>
        <c:axId val="107465728"/>
      </c:lineChart>
      <c:catAx>
        <c:axId val="1074641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7465728"/>
        <c:crosses val="autoZero"/>
        <c:auto val="1"/>
        <c:lblAlgn val="ctr"/>
        <c:lblOffset val="100"/>
        <c:noMultiLvlLbl val="0"/>
      </c:catAx>
      <c:valAx>
        <c:axId val="107465728"/>
        <c:scaling>
          <c:orientation val="minMax"/>
          <c:max val="7050"/>
          <c:min val="7000"/>
        </c:scaling>
        <c:delete val="1"/>
        <c:axPos val="l"/>
        <c:numFmt formatCode="General" sourceLinked="1"/>
        <c:majorTickMark val="out"/>
        <c:minorTickMark val="none"/>
        <c:tickLblPos val="nextTo"/>
        <c:crossAx val="107464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100000">
                  <a:srgbClr val="ADAAAB"/>
                </a:gs>
                <a:gs pos="2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Day 1</c:v>
                </c:pt>
                <c:pt idx="1">
                  <c:v>Day 2</c:v>
                </c:pt>
                <c:pt idx="2">
                  <c:v>Day 3</c:v>
                </c:pt>
                <c:pt idx="3">
                  <c:v>Day 4</c:v>
                </c:pt>
                <c:pt idx="4">
                  <c:v>Day 5</c:v>
                </c:pt>
                <c:pt idx="5">
                  <c:v>Day 6</c:v>
                </c:pt>
                <c:pt idx="6">
                  <c:v>Day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20</c:v>
                </c:pt>
                <c:pt idx="1">
                  <c:v>23</c:v>
                </c:pt>
                <c:pt idx="2">
                  <c:v>24</c:v>
                </c:pt>
                <c:pt idx="3">
                  <c:v>19</c:v>
                </c:pt>
                <c:pt idx="4">
                  <c:v>24</c:v>
                </c:pt>
                <c:pt idx="5">
                  <c:v>15</c:v>
                </c:pt>
                <c:pt idx="6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5E-224E-B8A4-7149C5957E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9214584"/>
        <c:axId val="429219176"/>
      </c:barChart>
      <c:catAx>
        <c:axId val="429214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429219176"/>
        <c:crosses val="autoZero"/>
        <c:auto val="1"/>
        <c:lblAlgn val="ctr"/>
        <c:lblOffset val="100"/>
        <c:noMultiLvlLbl val="0"/>
      </c:catAx>
      <c:valAx>
        <c:axId val="4292191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95000"/>
                  <a:alpha val="7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29214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45945737953063"/>
          <c:y val="0.20724911036903512"/>
          <c:w val="0.80249187951791545"/>
          <c:h val="0.56273591634998987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19000">
                  <a:schemeClr val="bg1"/>
                </a:gs>
                <a:gs pos="77000">
                  <a:srgbClr val="D9D9DA"/>
                </a:gs>
              </a:gsLst>
              <a:lin ang="2700000" scaled="1"/>
              <a:tileRect/>
            </a:gradFill>
            <a:ln w="63500">
              <a:solidFill>
                <a:srgbClr val="ADAAAB"/>
              </a:solidFill>
            </a:ln>
            <a:effectLst/>
          </c:spPr>
          <c:cat>
            <c:strRef>
              <c:f>Sheet1!$A$2:$A$8</c:f>
              <c:strCache>
                <c:ptCount val="7"/>
                <c:pt idx="0">
                  <c:v>Day 1</c:v>
                </c:pt>
                <c:pt idx="1">
                  <c:v>Day 2</c:v>
                </c:pt>
                <c:pt idx="2">
                  <c:v>Day 3</c:v>
                </c:pt>
                <c:pt idx="3">
                  <c:v>Day 4</c:v>
                </c:pt>
                <c:pt idx="4">
                  <c:v>Day 5</c:v>
                </c:pt>
                <c:pt idx="5">
                  <c:v>Day 6</c:v>
                </c:pt>
                <c:pt idx="6">
                  <c:v>Day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20</c:v>
                </c:pt>
                <c:pt idx="1">
                  <c:v>23</c:v>
                </c:pt>
                <c:pt idx="2">
                  <c:v>24</c:v>
                </c:pt>
                <c:pt idx="3">
                  <c:v>19</c:v>
                </c:pt>
                <c:pt idx="4">
                  <c:v>24</c:v>
                </c:pt>
                <c:pt idx="5">
                  <c:v>15</c:v>
                </c:pt>
                <c:pt idx="6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14-A84F-9FD7-F34D8DE921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9214584"/>
        <c:axId val="429219176"/>
      </c:radarChart>
      <c:catAx>
        <c:axId val="4292145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429219176"/>
        <c:crosses val="autoZero"/>
        <c:auto val="1"/>
        <c:lblAlgn val="ctr"/>
        <c:lblOffset val="100"/>
        <c:noMultiLvlLbl val="0"/>
      </c:catAx>
      <c:valAx>
        <c:axId val="4292191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85000"/>
                  <a:alpha val="7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29214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100000">
                  <a:schemeClr val="bg1">
                    <a:lumMod val="85000"/>
                    <a:alpha val="56000"/>
                  </a:schemeClr>
                </a:gs>
                <a:gs pos="31000">
                  <a:schemeClr val="bg1"/>
                </a:gs>
              </a:gsLst>
              <a:lin ang="15000000" scaled="0"/>
              <a:tileRect/>
            </a:gradFill>
            <a:ln w="63500">
              <a:solidFill>
                <a:srgbClr val="ADAAAB"/>
              </a:solidFill>
            </a:ln>
            <a:effectLst/>
          </c:spPr>
          <c:cat>
            <c:strRef>
              <c:f>Sheet1!$A$2:$A$8</c:f>
              <c:strCache>
                <c:ptCount val="7"/>
                <c:pt idx="0">
                  <c:v>Day 1</c:v>
                </c:pt>
                <c:pt idx="1">
                  <c:v>Day 2</c:v>
                </c:pt>
                <c:pt idx="2">
                  <c:v>Day 3</c:v>
                </c:pt>
                <c:pt idx="3">
                  <c:v>Day 4</c:v>
                </c:pt>
                <c:pt idx="4">
                  <c:v>Day 5</c:v>
                </c:pt>
                <c:pt idx="5">
                  <c:v>Day 6</c:v>
                </c:pt>
                <c:pt idx="6">
                  <c:v>Day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20</c:v>
                </c:pt>
                <c:pt idx="1">
                  <c:v>23</c:v>
                </c:pt>
                <c:pt idx="2">
                  <c:v>24</c:v>
                </c:pt>
                <c:pt idx="3">
                  <c:v>19</c:v>
                </c:pt>
                <c:pt idx="4">
                  <c:v>24</c:v>
                </c:pt>
                <c:pt idx="5">
                  <c:v>15</c:v>
                </c:pt>
                <c:pt idx="6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C8-E34C-87B7-93BE6F0931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9214584"/>
        <c:axId val="429219176"/>
      </c:areaChart>
      <c:catAx>
        <c:axId val="429214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429219176"/>
        <c:crosses val="autoZero"/>
        <c:auto val="1"/>
        <c:lblAlgn val="ctr"/>
        <c:lblOffset val="100"/>
        <c:noMultiLvlLbl val="0"/>
      </c:catAx>
      <c:valAx>
        <c:axId val="4292191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>
                  <a:lumMod val="95000"/>
                  <a:alpha val="7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29214584"/>
        <c:crosses val="autoZero"/>
        <c:crossBetween val="midCat"/>
      </c:valAx>
      <c:spPr>
        <a:noFill/>
        <a:ln>
          <a:solidFill>
            <a:schemeClr val="bg1">
              <a:lumMod val="95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>
              <a:lumMod val="50000"/>
            </a:schemeClr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10000">
                  <a:srgbClr val="ADAAAB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Day 1</c:v>
                </c:pt>
                <c:pt idx="1">
                  <c:v>Day 2</c:v>
                </c:pt>
                <c:pt idx="2">
                  <c:v>Day 3</c:v>
                </c:pt>
                <c:pt idx="3">
                  <c:v>Day 4</c:v>
                </c:pt>
                <c:pt idx="4">
                  <c:v>Day 5</c:v>
                </c:pt>
                <c:pt idx="5">
                  <c:v>Day 6</c:v>
                </c:pt>
                <c:pt idx="6">
                  <c:v>Day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20</c:v>
                </c:pt>
                <c:pt idx="1">
                  <c:v>23</c:v>
                </c:pt>
                <c:pt idx="2">
                  <c:v>24</c:v>
                </c:pt>
                <c:pt idx="3">
                  <c:v>19</c:v>
                </c:pt>
                <c:pt idx="4">
                  <c:v>24</c:v>
                </c:pt>
                <c:pt idx="5">
                  <c:v>15</c:v>
                </c:pt>
                <c:pt idx="6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01-DE47-B561-E8CDBFFD43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2"/>
        <c:axId val="429214584"/>
        <c:axId val="429219176"/>
      </c:barChart>
      <c:catAx>
        <c:axId val="429214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429219176"/>
        <c:crosses val="autoZero"/>
        <c:auto val="1"/>
        <c:lblAlgn val="ctr"/>
        <c:lblOffset val="100"/>
        <c:noMultiLvlLbl val="0"/>
      </c:catAx>
      <c:valAx>
        <c:axId val="42921917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bg1">
                  <a:lumMod val="85000"/>
                  <a:alpha val="7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29214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50800" cap="rnd">
              <a:solidFill>
                <a:srgbClr val="94C5EA"/>
              </a:solidFill>
              <a:round/>
            </a:ln>
            <a:effectLst/>
          </c:spPr>
          <c:marker>
            <c:symbol val="none"/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92</c:v>
                </c:pt>
                <c:pt idx="1">
                  <c:v>86</c:v>
                </c:pt>
                <c:pt idx="2">
                  <c:v>128</c:v>
                </c:pt>
                <c:pt idx="3">
                  <c:v>150</c:v>
                </c:pt>
                <c:pt idx="4">
                  <c:v>128</c:v>
                </c:pt>
                <c:pt idx="5">
                  <c:v>102</c:v>
                </c:pt>
                <c:pt idx="6">
                  <c:v>128</c:v>
                </c:pt>
                <c:pt idx="7">
                  <c:v>150</c:v>
                </c:pt>
                <c:pt idx="8">
                  <c:v>128</c:v>
                </c:pt>
                <c:pt idx="9">
                  <c:v>92</c:v>
                </c:pt>
                <c:pt idx="10">
                  <c:v>86</c:v>
                </c:pt>
                <c:pt idx="11">
                  <c:v>150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EA5B-2D42-8EB7-8F10ABFA8EE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50800" cap="rnd">
              <a:solidFill>
                <a:schemeClr val="bg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70</c:v>
                </c:pt>
                <c:pt idx="1">
                  <c:v>70</c:v>
                </c:pt>
                <c:pt idx="2">
                  <c:v>110</c:v>
                </c:pt>
                <c:pt idx="3">
                  <c:v>100</c:v>
                </c:pt>
                <c:pt idx="4">
                  <c:v>90</c:v>
                </c:pt>
                <c:pt idx="5">
                  <c:v>50</c:v>
                </c:pt>
                <c:pt idx="6">
                  <c:v>100</c:v>
                </c:pt>
                <c:pt idx="7">
                  <c:v>90</c:v>
                </c:pt>
                <c:pt idx="8">
                  <c:v>150</c:v>
                </c:pt>
                <c:pt idx="9">
                  <c:v>150</c:v>
                </c:pt>
                <c:pt idx="10">
                  <c:v>70</c:v>
                </c:pt>
                <c:pt idx="11">
                  <c:v>100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EA5B-2D42-8EB7-8F10ABFA8EE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50800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Sheet1!$A$2:$A$17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</c:numCache>
            </c:numRef>
          </c:cat>
          <c:val>
            <c:numRef>
              <c:f>Sheet1!$D$2:$D$17</c:f>
              <c:numCache>
                <c:formatCode>General</c:formatCode>
                <c:ptCount val="16"/>
                <c:pt idx="0">
                  <c:v>50</c:v>
                </c:pt>
                <c:pt idx="1">
                  <c:v>30</c:v>
                </c:pt>
                <c:pt idx="2">
                  <c:v>60</c:v>
                </c:pt>
                <c:pt idx="3">
                  <c:v>70</c:v>
                </c:pt>
                <c:pt idx="4">
                  <c:v>40</c:v>
                </c:pt>
                <c:pt idx="5">
                  <c:v>100</c:v>
                </c:pt>
                <c:pt idx="6">
                  <c:v>40</c:v>
                </c:pt>
                <c:pt idx="7">
                  <c:v>120</c:v>
                </c:pt>
                <c:pt idx="8">
                  <c:v>90</c:v>
                </c:pt>
                <c:pt idx="9">
                  <c:v>60</c:v>
                </c:pt>
                <c:pt idx="10">
                  <c:v>50</c:v>
                </c:pt>
                <c:pt idx="11">
                  <c:v>60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EA5B-2D42-8EB7-8F10ABFA8E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8096536"/>
        <c:axId val="418093256"/>
      </c:lineChart>
      <c:catAx>
        <c:axId val="4180965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418093256"/>
        <c:crosses val="autoZero"/>
        <c:auto val="1"/>
        <c:lblAlgn val="ctr"/>
        <c:lblOffset val="100"/>
        <c:noMultiLvlLbl val="0"/>
      </c:catAx>
      <c:valAx>
        <c:axId val="418093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418096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18186194357791E-2"/>
          <c:y val="0.11956222381439499"/>
          <c:w val="0.91853979659850715"/>
          <c:h val="0.715732795215750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 w="25400">
              <a:solidFill>
                <a:schemeClr val="bg1"/>
              </a:solidFill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92</c:v>
                </c:pt>
                <c:pt idx="1">
                  <c:v>86</c:v>
                </c:pt>
                <c:pt idx="2">
                  <c:v>128</c:v>
                </c:pt>
                <c:pt idx="3">
                  <c:v>150</c:v>
                </c:pt>
                <c:pt idx="4">
                  <c:v>128</c:v>
                </c:pt>
                <c:pt idx="5">
                  <c:v>102</c:v>
                </c:pt>
                <c:pt idx="6">
                  <c:v>128</c:v>
                </c:pt>
                <c:pt idx="7">
                  <c:v>150</c:v>
                </c:pt>
                <c:pt idx="8">
                  <c:v>128</c:v>
                </c:pt>
                <c:pt idx="9">
                  <c:v>92</c:v>
                </c:pt>
                <c:pt idx="10">
                  <c:v>86</c:v>
                </c:pt>
                <c:pt idx="11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92-1D40-98E9-C6E2F66BAE1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94C5EA"/>
            </a:solidFill>
            <a:ln w="25400">
              <a:solidFill>
                <a:schemeClr val="bg1"/>
              </a:solidFill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70</c:v>
                </c:pt>
                <c:pt idx="1">
                  <c:v>70</c:v>
                </c:pt>
                <c:pt idx="2">
                  <c:v>110</c:v>
                </c:pt>
                <c:pt idx="3">
                  <c:v>100</c:v>
                </c:pt>
                <c:pt idx="4">
                  <c:v>90</c:v>
                </c:pt>
                <c:pt idx="5">
                  <c:v>50</c:v>
                </c:pt>
                <c:pt idx="6">
                  <c:v>100</c:v>
                </c:pt>
                <c:pt idx="7">
                  <c:v>90</c:v>
                </c:pt>
                <c:pt idx="8">
                  <c:v>150</c:v>
                </c:pt>
                <c:pt idx="9">
                  <c:v>150</c:v>
                </c:pt>
                <c:pt idx="10">
                  <c:v>70</c:v>
                </c:pt>
                <c:pt idx="1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92-1D40-98E9-C6E2F66BAE1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25400">
              <a:solidFill>
                <a:schemeClr val="bg1"/>
              </a:solidFill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50</c:v>
                </c:pt>
                <c:pt idx="1">
                  <c:v>30</c:v>
                </c:pt>
                <c:pt idx="2">
                  <c:v>60</c:v>
                </c:pt>
                <c:pt idx="3">
                  <c:v>70</c:v>
                </c:pt>
                <c:pt idx="4">
                  <c:v>40</c:v>
                </c:pt>
                <c:pt idx="5">
                  <c:v>100</c:v>
                </c:pt>
                <c:pt idx="6">
                  <c:v>40</c:v>
                </c:pt>
                <c:pt idx="7">
                  <c:v>120</c:v>
                </c:pt>
                <c:pt idx="8">
                  <c:v>90</c:v>
                </c:pt>
                <c:pt idx="9">
                  <c:v>60</c:v>
                </c:pt>
                <c:pt idx="10">
                  <c:v>50</c:v>
                </c:pt>
                <c:pt idx="1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92-1D40-98E9-C6E2F66BAE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8096536"/>
        <c:axId val="418093256"/>
      </c:barChart>
      <c:line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Sheet1!$A$2:$A$13</c:f>
              <c:numCache>
                <c:formatCode>General</c:formatCod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</c:numCache>
            </c:num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170</c:v>
                </c:pt>
                <c:pt idx="1">
                  <c:v>120</c:v>
                </c:pt>
                <c:pt idx="2">
                  <c:v>60</c:v>
                </c:pt>
                <c:pt idx="3">
                  <c:v>200</c:v>
                </c:pt>
                <c:pt idx="4">
                  <c:v>80</c:v>
                </c:pt>
                <c:pt idx="5">
                  <c:v>130</c:v>
                </c:pt>
                <c:pt idx="6">
                  <c:v>70</c:v>
                </c:pt>
                <c:pt idx="7">
                  <c:v>200</c:v>
                </c:pt>
                <c:pt idx="8">
                  <c:v>310</c:v>
                </c:pt>
                <c:pt idx="9">
                  <c:v>200</c:v>
                </c:pt>
                <c:pt idx="10">
                  <c:v>70</c:v>
                </c:pt>
                <c:pt idx="11">
                  <c:v>200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F592-1D40-98E9-C6E2F66BAE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8096536"/>
        <c:axId val="418093256"/>
      </c:lineChart>
      <c:catAx>
        <c:axId val="418096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418093256"/>
        <c:crosses val="autoZero"/>
        <c:auto val="1"/>
        <c:lblAlgn val="ctr"/>
        <c:lblOffset val="100"/>
        <c:noMultiLvlLbl val="0"/>
      </c:catAx>
      <c:valAx>
        <c:axId val="418093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418096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1.832726582792182E-2"/>
          <c:y val="0.1152227553171047"/>
          <c:w val="0.56312184941201715"/>
          <c:h val="0.104092954950299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>
              <a:lumMod val="50000"/>
            </a:schemeClr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9525" cap="flat" cmpd="sng" algn="ctr">
              <a:noFill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cat>
            <c:numRef>
              <c:f>Sheet1!$A$2:$A$16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2500</c:v>
                </c:pt>
                <c:pt idx="1">
                  <c:v>2000</c:v>
                </c:pt>
                <c:pt idx="2">
                  <c:v>2500</c:v>
                </c:pt>
                <c:pt idx="3">
                  <c:v>3000</c:v>
                </c:pt>
                <c:pt idx="4">
                  <c:v>2500</c:v>
                </c:pt>
                <c:pt idx="5">
                  <c:v>2800</c:v>
                </c:pt>
                <c:pt idx="6">
                  <c:v>1000</c:v>
                </c:pt>
                <c:pt idx="7">
                  <c:v>3000</c:v>
                </c:pt>
                <c:pt idx="8">
                  <c:v>2500</c:v>
                </c:pt>
                <c:pt idx="9">
                  <c:v>2000</c:v>
                </c:pt>
                <c:pt idx="10">
                  <c:v>2500</c:v>
                </c:pt>
                <c:pt idx="11">
                  <c:v>3000</c:v>
                </c:pt>
                <c:pt idx="12">
                  <c:v>2500</c:v>
                </c:pt>
                <c:pt idx="13">
                  <c:v>2000</c:v>
                </c:pt>
                <c:pt idx="14">
                  <c:v>2200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4C-6943-ACF6-D7F62EAF31C4}"/>
            </c:ext>
          </c:extLst>
        </c:ser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98C8EB"/>
            </a:solidFill>
            <a:ln w="9525" cap="flat" cmpd="sng" algn="ctr">
              <a:noFill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cat>
            <c:numRef>
              <c:f>Sheet1!$A$2:$A$16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2000</c:v>
                </c:pt>
                <c:pt idx="1">
                  <c:v>1500</c:v>
                </c:pt>
                <c:pt idx="2">
                  <c:v>2000</c:v>
                </c:pt>
                <c:pt idx="3">
                  <c:v>2500</c:v>
                </c:pt>
                <c:pt idx="4">
                  <c:v>2000</c:v>
                </c:pt>
                <c:pt idx="5">
                  <c:v>2200</c:v>
                </c:pt>
                <c:pt idx="6">
                  <c:v>3000</c:v>
                </c:pt>
                <c:pt idx="7">
                  <c:v>2500</c:v>
                </c:pt>
                <c:pt idx="8">
                  <c:v>2000</c:v>
                </c:pt>
                <c:pt idx="9">
                  <c:v>1500</c:v>
                </c:pt>
                <c:pt idx="10">
                  <c:v>2000</c:v>
                </c:pt>
                <c:pt idx="11">
                  <c:v>2500</c:v>
                </c:pt>
                <c:pt idx="12">
                  <c:v>2000</c:v>
                </c:pt>
                <c:pt idx="13">
                  <c:v>1500</c:v>
                </c:pt>
                <c:pt idx="14">
                  <c:v>1800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4C-6943-ACF6-D7F62EAF31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9671944"/>
        <c:axId val="553158608"/>
      </c:areaChart>
      <c:catAx>
        <c:axId val="489671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53158608"/>
        <c:crosses val="autoZero"/>
        <c:auto val="1"/>
        <c:lblAlgn val="ctr"/>
        <c:lblOffset val="100"/>
        <c:noMultiLvlLbl val="0"/>
      </c:catAx>
      <c:valAx>
        <c:axId val="553158608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489671944"/>
        <c:crosses val="autoZero"/>
        <c:crossBetween val="midCat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257203736629694E-2"/>
          <c:y val="2.4166502978776795E-2"/>
          <c:w val="0.91174279626337029"/>
          <c:h val="0.8896924450240081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63500" cap="rnd">
              <a:solidFill>
                <a:srgbClr val="94C5EA"/>
              </a:solidFill>
              <a:round/>
            </a:ln>
            <a:effectLst>
              <a:glow rad="63500">
                <a:schemeClr val="accent1">
                  <a:satMod val="175000"/>
                  <a:alpha val="16000"/>
                </a:schemeClr>
              </a:glow>
            </a:effectLst>
          </c:spPr>
          <c:marker>
            <c:symbol val="circle"/>
            <c:size val="12"/>
            <c:spPr>
              <a:solidFill>
                <a:schemeClr val="bg1"/>
              </a:solidFill>
              <a:ln w="63500">
                <a:solidFill>
                  <a:srgbClr val="94C5EA"/>
                </a:solidFill>
              </a:ln>
              <a:effectLst>
                <a:glow rad="63500">
                  <a:schemeClr val="accent1">
                    <a:satMod val="175000"/>
                    <a:alpha val="16000"/>
                  </a:schemeClr>
                </a:glow>
              </a:effectLst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10000</c:v>
                </c:pt>
                <c:pt idx="1">
                  <c:v>15000</c:v>
                </c:pt>
                <c:pt idx="2">
                  <c:v>21000</c:v>
                </c:pt>
                <c:pt idx="3">
                  <c:v>26000</c:v>
                </c:pt>
                <c:pt idx="4">
                  <c:v>30000</c:v>
                </c:pt>
                <c:pt idx="5">
                  <c:v>35000</c:v>
                </c:pt>
                <c:pt idx="6">
                  <c:v>39000</c:v>
                </c:pt>
                <c:pt idx="7">
                  <c:v>43000</c:v>
                </c:pt>
                <c:pt idx="8">
                  <c:v>50000</c:v>
                </c:pt>
                <c:pt idx="9">
                  <c:v>56000</c:v>
                </c:pt>
                <c:pt idx="10">
                  <c:v>60000</c:v>
                </c:pt>
                <c:pt idx="11">
                  <c:v>62000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AAB-4B4A-BBD9-3ED462EAD7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1587512"/>
        <c:axId val="1241585216"/>
      </c:lineChart>
      <c:catAx>
        <c:axId val="1241587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spc="40" baseline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241585216"/>
        <c:crosses val="autoZero"/>
        <c:auto val="1"/>
        <c:lblAlgn val="ctr"/>
        <c:lblOffset val="100"/>
        <c:noMultiLvlLbl val="0"/>
      </c:catAx>
      <c:valAx>
        <c:axId val="1241585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spc="40" baseline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2415875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spc="40" baseline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spc="40" baseline="0">
          <a:solidFill>
            <a:schemeClr val="bg1">
              <a:lumMod val="50000"/>
            </a:schemeClr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632704120154895E-3"/>
          <c:y val="3.7014425682353823E-2"/>
          <c:w val="0.99439096588579345"/>
          <c:h val="0.81168538608396112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customer retention</c:v>
                </c:pt>
              </c:strCache>
            </c:strRef>
          </c:tx>
          <c:spPr>
            <a:ln w="47625" cap="sq">
              <a:solidFill>
                <a:schemeClr val="bg1">
                  <a:lumMod val="50000"/>
                </a:schemeClr>
              </a:solidFill>
              <a:bevel/>
              <a:tailEnd type="oval" w="lg" len="lg"/>
            </a:ln>
            <a:effectLst>
              <a:outerShdw blurRad="254000" dist="38100" dir="18900000" algn="b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86</c:v>
                </c:pt>
                <c:pt idx="1">
                  <c:v>61</c:v>
                </c:pt>
                <c:pt idx="2">
                  <c:v>71</c:v>
                </c:pt>
                <c:pt idx="3">
                  <c:v>82</c:v>
                </c:pt>
                <c:pt idx="4">
                  <c:v>55</c:v>
                </c:pt>
                <c:pt idx="5">
                  <c:v>83</c:v>
                </c:pt>
                <c:pt idx="6">
                  <c:v>75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1DD9-594B-AAE4-F2B5E69E32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95188680"/>
        <c:axId val="795189992"/>
      </c:lineChart>
      <c:catAx>
        <c:axId val="795188680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spc="40" baseline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795189992"/>
        <c:crosses val="max"/>
        <c:auto val="1"/>
        <c:lblAlgn val="ctr"/>
        <c:lblOffset val="100"/>
        <c:noMultiLvlLbl val="0"/>
      </c:catAx>
      <c:valAx>
        <c:axId val="795189992"/>
        <c:scaling>
          <c:orientation val="minMax"/>
          <c:max val="15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3175">
            <a:solidFill>
              <a:schemeClr val="bg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spc="40" baseline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795188680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spc="40" baseline="0">
          <a:solidFill>
            <a:schemeClr val="tx2"/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632704120154895E-3"/>
          <c:y val="3.7014425682353823E-2"/>
          <c:w val="0.99439096588579345"/>
          <c:h val="0.81168538608396112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customer retention</c:v>
                </c:pt>
              </c:strCache>
            </c:strRef>
          </c:tx>
          <c:spPr>
            <a:ln w="47625" cap="sq">
              <a:solidFill>
                <a:schemeClr val="bg1">
                  <a:lumMod val="50000"/>
                </a:schemeClr>
              </a:solidFill>
              <a:bevel/>
              <a:tailEnd type="oval" w="lg" len="lg"/>
            </a:ln>
            <a:effectLst>
              <a:outerShdw blurRad="254000" dist="38100" dir="18900000" algn="b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86</c:v>
                </c:pt>
                <c:pt idx="1">
                  <c:v>61</c:v>
                </c:pt>
                <c:pt idx="2">
                  <c:v>71</c:v>
                </c:pt>
                <c:pt idx="3">
                  <c:v>82</c:v>
                </c:pt>
                <c:pt idx="4">
                  <c:v>55</c:v>
                </c:pt>
                <c:pt idx="5">
                  <c:v>83</c:v>
                </c:pt>
                <c:pt idx="6">
                  <c:v>75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D1A2-124F-9D22-4C64623DDF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95188680"/>
        <c:axId val="795189992"/>
      </c:lineChart>
      <c:catAx>
        <c:axId val="795188680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spc="40" baseline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795189992"/>
        <c:crosses val="max"/>
        <c:auto val="1"/>
        <c:lblAlgn val="ctr"/>
        <c:lblOffset val="100"/>
        <c:noMultiLvlLbl val="0"/>
      </c:catAx>
      <c:valAx>
        <c:axId val="795189992"/>
        <c:scaling>
          <c:orientation val="minMax"/>
          <c:max val="15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3175">
            <a:solidFill>
              <a:schemeClr val="bg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spc="40" baseline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795188680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spc="40" baseline="0">
          <a:solidFill>
            <a:schemeClr val="tx2"/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218018855198665E-2"/>
          <c:y val="0.14140266604395779"/>
          <c:w val="0.92385965206289433"/>
          <c:h val="0.748182552070089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Cost</c:v>
                </c:pt>
              </c:strCache>
            </c:strRef>
          </c:tx>
          <c:spPr>
            <a:solidFill>
              <a:srgbClr val="94C5EA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D5A-5344-94E0-D153AA52B62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D5A-5344-94E0-D153AA52B62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D5A-5344-94E0-D153AA52B62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D5A-5344-94E0-D153AA52B621}"/>
              </c:ext>
            </c:extLst>
          </c:dPt>
          <c:cat>
            <c:strRef>
              <c:f>Sheet1!$A$2:$A$7</c:f>
              <c:strCache>
                <c:ptCount val="6"/>
                <c:pt idx="0">
                  <c:v>Product A</c:v>
                </c:pt>
                <c:pt idx="1">
                  <c:v>Product B</c:v>
                </c:pt>
                <c:pt idx="2">
                  <c:v>Product C</c:v>
                </c:pt>
                <c:pt idx="3">
                  <c:v>Product D</c:v>
                </c:pt>
                <c:pt idx="4">
                  <c:v>Product E</c:v>
                </c:pt>
                <c:pt idx="5">
                  <c:v>Product F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40</c:v>
                </c:pt>
                <c:pt idx="1">
                  <c:v>80</c:v>
                </c:pt>
                <c:pt idx="2">
                  <c:v>60</c:v>
                </c:pt>
                <c:pt idx="3">
                  <c:v>70</c:v>
                </c:pt>
                <c:pt idx="4">
                  <c:v>190</c:v>
                </c:pt>
                <c:pt idx="5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D5A-5344-94E0-D153AA52B6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overlap val="-30"/>
        <c:axId val="64710720"/>
        <c:axId val="64714080"/>
      </c:barChart>
      <c:scatterChart>
        <c:scatterStyle val="smoothMarker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Google Ads</c:v>
                </c:pt>
              </c:strCache>
            </c:strRef>
          </c:tx>
          <c:spPr>
            <a:ln w="38100" cap="rnd">
              <a:solidFill>
                <a:schemeClr val="bg2">
                  <a:lumMod val="50000"/>
                </a:schemeClr>
              </a:solidFill>
              <a:round/>
            </a:ln>
            <a:effectLst>
              <a:outerShdw blurRad="215900" dist="38100" dir="18900000" algn="bl" rotWithShape="0">
                <a:prstClr val="black">
                  <a:alpha val="22000"/>
                </a:prstClr>
              </a:outerShdw>
            </a:effectLst>
          </c:spPr>
          <c:marker>
            <c:symbol val="circle"/>
            <c:size val="12"/>
            <c:spPr>
              <a:solidFill>
                <a:schemeClr val="bg1"/>
              </a:solidFill>
              <a:ln w="38100">
                <a:solidFill>
                  <a:schemeClr val="bg2">
                    <a:lumMod val="50000"/>
                  </a:schemeClr>
                </a:solidFill>
              </a:ln>
              <a:effectLst>
                <a:outerShdw blurRad="215900" dist="38100" dir="18900000" algn="bl" rotWithShape="0">
                  <a:prstClr val="black">
                    <a:alpha val="22000"/>
                  </a:prstClr>
                </a:outerShdw>
              </a:effectLst>
            </c:spPr>
          </c:marker>
          <c:xVal>
            <c:strRef>
              <c:f>Sheet1!$A$2:$A$7</c:f>
              <c:strCache>
                <c:ptCount val="6"/>
                <c:pt idx="0">
                  <c:v>Product A</c:v>
                </c:pt>
                <c:pt idx="1">
                  <c:v>Product B</c:v>
                </c:pt>
                <c:pt idx="2">
                  <c:v>Product C</c:v>
                </c:pt>
                <c:pt idx="3">
                  <c:v>Product D</c:v>
                </c:pt>
                <c:pt idx="4">
                  <c:v>Product E</c:v>
                </c:pt>
                <c:pt idx="5">
                  <c:v>Product F</c:v>
                </c:pt>
              </c:strCache>
            </c:strRef>
          </c:xVal>
          <c:yVal>
            <c:numRef>
              <c:f>Sheet1!$C$2:$C$7</c:f>
              <c:numCache>
                <c:formatCode>General</c:formatCode>
                <c:ptCount val="6"/>
                <c:pt idx="0">
                  <c:v>20</c:v>
                </c:pt>
                <c:pt idx="1">
                  <c:v>40</c:v>
                </c:pt>
                <c:pt idx="2">
                  <c:v>20</c:v>
                </c:pt>
                <c:pt idx="3">
                  <c:v>10</c:v>
                </c:pt>
                <c:pt idx="4">
                  <c:v>20</c:v>
                </c:pt>
                <c:pt idx="5">
                  <c:v>80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B-4D5A-5344-94E0-D153AA52B6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3181296"/>
        <c:axId val="483180736"/>
      </c:scatterChart>
      <c:catAx>
        <c:axId val="64710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40" normalizeH="0" baseline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64714080"/>
        <c:crosses val="autoZero"/>
        <c:auto val="1"/>
        <c:lblAlgn val="ctr"/>
        <c:lblOffset val="100"/>
        <c:noMultiLvlLbl val="0"/>
      </c:catAx>
      <c:valAx>
        <c:axId val="64714080"/>
        <c:scaling>
          <c:orientation val="minMax"/>
          <c:max val="200"/>
          <c:min val="0"/>
        </c:scaling>
        <c:delete val="0"/>
        <c:axPos val="l"/>
        <c:majorGridlines>
          <c:spPr>
            <a:ln w="9525" cap="flat" cmpd="sng" algn="ctr">
              <a:solidFill>
                <a:srgbClr val="D9D9D9"/>
              </a:solidFill>
              <a:prstDash val="sysDash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64710720"/>
        <c:crosses val="autoZero"/>
        <c:crossBetween val="between"/>
        <c:majorUnit val="100"/>
      </c:valAx>
      <c:valAx>
        <c:axId val="483180736"/>
        <c:scaling>
          <c:orientation val="minMax"/>
        </c:scaling>
        <c:delete val="1"/>
        <c:axPos val="r"/>
        <c:numFmt formatCode="General" sourceLinked="1"/>
        <c:majorTickMark val="none"/>
        <c:minorTickMark val="none"/>
        <c:tickLblPos val="nextTo"/>
        <c:crossAx val="483181296"/>
        <c:crosses val="max"/>
        <c:crossBetween val="midCat"/>
      </c:valAx>
      <c:valAx>
        <c:axId val="483181296"/>
        <c:scaling>
          <c:orientation val="minMax"/>
        </c:scaling>
        <c:delete val="1"/>
        <c:axPos val="t"/>
        <c:majorTickMark val="none"/>
        <c:minorTickMark val="none"/>
        <c:tickLblPos val="nextTo"/>
        <c:crossAx val="483180736"/>
        <c:crosses val="max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5466397587201807E-2"/>
          <c:y val="0.14361378242988918"/>
          <c:w val="0.45413126273540722"/>
          <c:h val="8.4699491660354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632704120154895E-3"/>
          <c:y val="3.7014425682353823E-2"/>
          <c:w val="0.99439096588579345"/>
          <c:h val="0.81168538608396112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customer retention</c:v>
                </c:pt>
              </c:strCache>
            </c:strRef>
          </c:tx>
          <c:spPr>
            <a:ln w="47625" cap="sq">
              <a:solidFill>
                <a:schemeClr val="bg1">
                  <a:lumMod val="50000"/>
                </a:schemeClr>
              </a:solidFill>
              <a:bevel/>
              <a:tailEnd type="oval" w="lg" len="lg"/>
            </a:ln>
            <a:effectLst>
              <a:outerShdw blurRad="254000" dist="38100" dir="18900000" algn="b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86</c:v>
                </c:pt>
                <c:pt idx="1">
                  <c:v>61</c:v>
                </c:pt>
                <c:pt idx="2">
                  <c:v>71</c:v>
                </c:pt>
                <c:pt idx="3">
                  <c:v>82</c:v>
                </c:pt>
                <c:pt idx="4">
                  <c:v>55</c:v>
                </c:pt>
                <c:pt idx="5">
                  <c:v>83</c:v>
                </c:pt>
                <c:pt idx="6">
                  <c:v>75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C145-C24B-BCB7-9E16C3D24C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95188680"/>
        <c:axId val="795189992"/>
      </c:lineChart>
      <c:catAx>
        <c:axId val="795188680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spc="40" baseline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795189992"/>
        <c:crosses val="max"/>
        <c:auto val="1"/>
        <c:lblAlgn val="ctr"/>
        <c:lblOffset val="100"/>
        <c:noMultiLvlLbl val="0"/>
      </c:catAx>
      <c:valAx>
        <c:axId val="795189992"/>
        <c:scaling>
          <c:orientation val="minMax"/>
          <c:max val="15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3175">
            <a:solidFill>
              <a:schemeClr val="bg2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spc="40" baseline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795188680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spc="40" baseline="0">
          <a:solidFill>
            <a:schemeClr val="tx2"/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6C6B6C"/>
            </a:solidFill>
            <a:ln w="25400"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92</c:v>
                </c:pt>
                <c:pt idx="1">
                  <c:v>86</c:v>
                </c:pt>
                <c:pt idx="2">
                  <c:v>128</c:v>
                </c:pt>
                <c:pt idx="3">
                  <c:v>150</c:v>
                </c:pt>
                <c:pt idx="4">
                  <c:v>128</c:v>
                </c:pt>
                <c:pt idx="5">
                  <c:v>102</c:v>
                </c:pt>
                <c:pt idx="6">
                  <c:v>128</c:v>
                </c:pt>
                <c:pt idx="7">
                  <c:v>150</c:v>
                </c:pt>
                <c:pt idx="8">
                  <c:v>128</c:v>
                </c:pt>
                <c:pt idx="9">
                  <c:v>92</c:v>
                </c:pt>
                <c:pt idx="10">
                  <c:v>86</c:v>
                </c:pt>
                <c:pt idx="11">
                  <c:v>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6F-9F4C-ACF4-C11167C7EF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A7CFEB"/>
            </a:solidFill>
            <a:ln w="25400"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92</c:v>
                </c:pt>
                <c:pt idx="1">
                  <c:v>86</c:v>
                </c:pt>
                <c:pt idx="2">
                  <c:v>128</c:v>
                </c:pt>
                <c:pt idx="3">
                  <c:v>150</c:v>
                </c:pt>
                <c:pt idx="4">
                  <c:v>128</c:v>
                </c:pt>
                <c:pt idx="5">
                  <c:v>102</c:v>
                </c:pt>
                <c:pt idx="6">
                  <c:v>128</c:v>
                </c:pt>
                <c:pt idx="7">
                  <c:v>150</c:v>
                </c:pt>
                <c:pt idx="8">
                  <c:v>128</c:v>
                </c:pt>
                <c:pt idx="9">
                  <c:v>92</c:v>
                </c:pt>
                <c:pt idx="10">
                  <c:v>86</c:v>
                </c:pt>
                <c:pt idx="11">
                  <c:v>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6F-9F4C-ACF4-C11167C7EF7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ADAAAB"/>
            </a:solidFill>
            <a:ln w="25400"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75</c:v>
                </c:pt>
                <c:pt idx="1">
                  <c:v>86</c:v>
                </c:pt>
                <c:pt idx="2">
                  <c:v>90</c:v>
                </c:pt>
                <c:pt idx="3">
                  <c:v>120</c:v>
                </c:pt>
                <c:pt idx="4">
                  <c:v>110</c:v>
                </c:pt>
                <c:pt idx="5">
                  <c:v>102</c:v>
                </c:pt>
                <c:pt idx="6">
                  <c:v>80</c:v>
                </c:pt>
                <c:pt idx="7">
                  <c:v>120</c:v>
                </c:pt>
                <c:pt idx="8">
                  <c:v>90</c:v>
                </c:pt>
                <c:pt idx="9">
                  <c:v>60</c:v>
                </c:pt>
                <c:pt idx="10">
                  <c:v>50</c:v>
                </c:pt>
                <c:pt idx="11">
                  <c:v>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6F-9F4C-ACF4-C11167C7EF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418096536"/>
        <c:axId val="418093256"/>
      </c:barChart>
      <c:catAx>
        <c:axId val="418096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418093256"/>
        <c:crosses val="autoZero"/>
        <c:auto val="1"/>
        <c:lblAlgn val="ctr"/>
        <c:lblOffset val="100"/>
        <c:noMultiLvlLbl val="0"/>
      </c:catAx>
      <c:valAx>
        <c:axId val="418093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418096536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>
              <a:lumMod val="50000"/>
            </a:schemeClr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50800" cap="rnd">
              <a:solidFill>
                <a:srgbClr val="6C6B6C"/>
              </a:solidFill>
              <a:round/>
            </a:ln>
            <a:effectLst>
              <a:outerShdw blurRad="228600" dist="38100" dir="18900000" algn="bl" rotWithShape="0">
                <a:prstClr val="black">
                  <a:alpha val="25000"/>
                </a:prstClr>
              </a:outerShdw>
            </a:effectLst>
          </c:spPr>
          <c:marker>
            <c:symbol val="none"/>
          </c:marker>
          <c:cat>
            <c:numRef>
              <c:f>Sheet1!$A$2:$A$16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3.2</c:v>
                </c:pt>
                <c:pt idx="5">
                  <c:v>1.2</c:v>
                </c:pt>
                <c:pt idx="6">
                  <c:v>4.2</c:v>
                </c:pt>
                <c:pt idx="7">
                  <c:v>3.6</c:v>
                </c:pt>
                <c:pt idx="8">
                  <c:v>6.3</c:v>
                </c:pt>
                <c:pt idx="9">
                  <c:v>4.3</c:v>
                </c:pt>
                <c:pt idx="10">
                  <c:v>3.6</c:v>
                </c:pt>
                <c:pt idx="11">
                  <c:v>4.2</c:v>
                </c:pt>
                <c:pt idx="12">
                  <c:v>5.2</c:v>
                </c:pt>
                <c:pt idx="13">
                  <c:v>2.2999999999999998</c:v>
                </c:pt>
                <c:pt idx="14">
                  <c:v>4.3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FA91-9647-A4F5-F79581C85E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9671944"/>
        <c:axId val="553158608"/>
      </c:lineChart>
      <c:catAx>
        <c:axId val="489671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53158608"/>
        <c:crosses val="autoZero"/>
        <c:auto val="1"/>
        <c:lblAlgn val="ctr"/>
        <c:lblOffset val="100"/>
        <c:noMultiLvlLbl val="0"/>
      </c:catAx>
      <c:valAx>
        <c:axId val="553158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489671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>
              <a:lumMod val="50000"/>
            </a:schemeClr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862044266903633E-2"/>
          <c:y val="4.7699963473846869E-2"/>
          <c:w val="0.96513795573309658"/>
          <c:h val="0.81764005950807961"/>
        </c:manualLayout>
      </c:layout>
      <c:area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Products2</c:v>
                </c:pt>
              </c:strCache>
            </c:strRef>
          </c:tx>
          <c:spPr>
            <a:gradFill>
              <a:gsLst>
                <a:gs pos="100000">
                  <a:schemeClr val="bg1">
                    <a:lumMod val="85000"/>
                  </a:schemeClr>
                </a:gs>
                <a:gs pos="19000">
                  <a:schemeClr val="bg1"/>
                </a:gs>
              </a:gsLst>
              <a:lin ang="16200000" scaled="0"/>
            </a:gradFill>
            <a:ln>
              <a:noFill/>
            </a:ln>
            <a:effectLst/>
          </c:spP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18</c:v>
                </c:pt>
                <c:pt idx="1">
                  <c:v>35</c:v>
                </c:pt>
                <c:pt idx="2">
                  <c:v>22</c:v>
                </c:pt>
                <c:pt idx="3">
                  <c:v>75</c:v>
                </c:pt>
                <c:pt idx="4">
                  <c:v>34</c:v>
                </c:pt>
                <c:pt idx="5">
                  <c:v>40</c:v>
                </c:pt>
                <c:pt idx="6">
                  <c:v>56</c:v>
                </c:pt>
                <c:pt idx="7">
                  <c:v>33</c:v>
                </c:pt>
                <c:pt idx="8">
                  <c:v>43</c:v>
                </c:pt>
                <c:pt idx="9">
                  <c:v>82</c:v>
                </c:pt>
                <c:pt idx="10">
                  <c:v>76</c:v>
                </c:pt>
                <c:pt idx="1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3A-4440-8B30-986D683294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464192"/>
        <c:axId val="107465728"/>
      </c:area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A</c:v>
                </c:pt>
              </c:strCache>
            </c:strRef>
          </c:tx>
          <c:spPr>
            <a:ln w="38100" cap="rnd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13"/>
            <c:spPr>
              <a:solidFill>
                <a:srgbClr val="ADAAAB"/>
              </a:solidFill>
              <a:ln w="381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</a:ln>
              <a:effectLst/>
            </c:spPr>
          </c:marker>
          <c:dPt>
            <c:idx val="9"/>
            <c:bubble3D val="0"/>
            <c:spPr>
              <a:ln w="38100" cap="rnd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123A-4440-8B30-986D683294E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18</c:v>
                </c:pt>
                <c:pt idx="1">
                  <c:v>35</c:v>
                </c:pt>
                <c:pt idx="2">
                  <c:v>22</c:v>
                </c:pt>
                <c:pt idx="3">
                  <c:v>75</c:v>
                </c:pt>
                <c:pt idx="4">
                  <c:v>34</c:v>
                </c:pt>
                <c:pt idx="5">
                  <c:v>40</c:v>
                </c:pt>
                <c:pt idx="6">
                  <c:v>56</c:v>
                </c:pt>
                <c:pt idx="7">
                  <c:v>33</c:v>
                </c:pt>
                <c:pt idx="8">
                  <c:v>43</c:v>
                </c:pt>
                <c:pt idx="9">
                  <c:v>82</c:v>
                </c:pt>
                <c:pt idx="10">
                  <c:v>76</c:v>
                </c:pt>
                <c:pt idx="11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23A-4440-8B30-986D683294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464192"/>
        <c:axId val="107465728"/>
      </c:lineChart>
      <c:catAx>
        <c:axId val="10746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bg2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spc="40" baseline="0">
                <a:solidFill>
                  <a:schemeClr val="tx2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07465728"/>
        <c:crosses val="autoZero"/>
        <c:auto val="1"/>
        <c:lblAlgn val="ctr"/>
        <c:lblOffset val="100"/>
        <c:noMultiLvlLbl val="0"/>
      </c:catAx>
      <c:valAx>
        <c:axId val="107465728"/>
        <c:scaling>
          <c:orientation val="minMax"/>
        </c:scaling>
        <c:delete val="1"/>
        <c:axPos val="l"/>
        <c:majorGridlines>
          <c:spPr>
            <a:ln w="12700" cap="flat" cmpd="sng" algn="ctr">
              <a:solidFill>
                <a:srgbClr val="ADAAAB"/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07464192"/>
        <c:crosses val="autoZero"/>
        <c:crossBetween val="midCat"/>
        <c:majorUnit val="20"/>
        <c:min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400">
          <a:solidFill>
            <a:schemeClr val="tx2"/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50800" cap="rnd">
              <a:solidFill>
                <a:schemeClr val="bg1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chemeClr val="bg1"/>
              </a:solidFill>
              <a:ln w="50800">
                <a:solidFill>
                  <a:schemeClr val="bg1"/>
                </a:solidFill>
              </a:ln>
              <a:effectLst/>
            </c:spPr>
          </c:marker>
          <c:dPt>
            <c:idx val="2"/>
            <c:marker>
              <c:symbol val="circle"/>
              <c:size val="12"/>
              <c:spPr>
                <a:solidFill>
                  <a:schemeClr val="bg1"/>
                </a:solidFill>
                <a:ln w="50800">
                  <a:solidFill>
                    <a:schemeClr val="bg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40F7-DC44-928E-AD2C4D8F0FB2}"/>
              </c:ext>
            </c:extLst>
          </c:dPt>
          <c:dPt>
            <c:idx val="3"/>
            <c:marker>
              <c:symbol val="circle"/>
              <c:size val="12"/>
              <c:spPr>
                <a:solidFill>
                  <a:schemeClr val="bg1"/>
                </a:solidFill>
                <a:ln w="50800">
                  <a:solidFill>
                    <a:schemeClr val="bg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40F7-DC44-928E-AD2C4D8F0FB2}"/>
              </c:ext>
            </c:extLst>
          </c:dPt>
          <c:cat>
            <c:strRef>
              <c:f>Sheet1!$A$2:$A$11</c:f>
              <c:strCache>
                <c:ptCount val="10"/>
                <c:pt idx="0">
                  <c:v>Week 1</c:v>
                </c:pt>
                <c:pt idx="1">
                  <c:v>Week 2</c:v>
                </c:pt>
                <c:pt idx="2">
                  <c:v>Week 3</c:v>
                </c:pt>
                <c:pt idx="3">
                  <c:v>Week 4</c:v>
                </c:pt>
                <c:pt idx="4">
                  <c:v>Week 5</c:v>
                </c:pt>
                <c:pt idx="5">
                  <c:v>Week 6</c:v>
                </c:pt>
                <c:pt idx="6">
                  <c:v>Week 7</c:v>
                </c:pt>
                <c:pt idx="7">
                  <c:v>Week 8</c:v>
                </c:pt>
                <c:pt idx="8">
                  <c:v>Week 9</c:v>
                </c:pt>
                <c:pt idx="9">
                  <c:v>Week 10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2.6</c:v>
                </c:pt>
                <c:pt idx="5">
                  <c:v>4.2</c:v>
                </c:pt>
                <c:pt idx="6">
                  <c:v>2.2999999999999998</c:v>
                </c:pt>
                <c:pt idx="7">
                  <c:v>4.2</c:v>
                </c:pt>
                <c:pt idx="8">
                  <c:v>1.5</c:v>
                </c:pt>
                <c:pt idx="9">
                  <c:v>4.5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40F7-DC44-928E-AD2C4D8F0F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2424192"/>
        <c:axId val="1562391296"/>
      </c:lineChart>
      <c:catAx>
        <c:axId val="1562424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562391296"/>
        <c:crosses val="autoZero"/>
        <c:auto val="1"/>
        <c:lblAlgn val="ctr"/>
        <c:lblOffset val="100"/>
        <c:noMultiLvlLbl val="0"/>
      </c:catAx>
      <c:valAx>
        <c:axId val="1562391296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bg1"/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56242419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bg1">
              <a:lumMod val="50000"/>
            </a:schemeClr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D9D9D9"/>
            </a:solidFill>
            <a:ln w="9525" cap="flat" cmpd="sng" algn="ctr">
              <a:noFill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2.2999999999999998</c:v>
                </c:pt>
                <c:pt idx="1">
                  <c:v>4.3</c:v>
                </c:pt>
                <c:pt idx="2">
                  <c:v>2.5</c:v>
                </c:pt>
                <c:pt idx="3">
                  <c:v>3.5</c:v>
                </c:pt>
                <c:pt idx="4">
                  <c:v>4.5</c:v>
                </c:pt>
                <c:pt idx="5">
                  <c:v>3.5</c:v>
                </c:pt>
                <c:pt idx="6">
                  <c:v>2.5</c:v>
                </c:pt>
                <c:pt idx="7">
                  <c:v>4</c:v>
                </c:pt>
                <c:pt idx="8">
                  <c:v>4.2</c:v>
                </c:pt>
                <c:pt idx="9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B2-D74B-868C-A309FC8AD907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ADAAAB"/>
            </a:solidFill>
            <a:ln w="9525" cap="flat" cmpd="sng" algn="ctr">
              <a:noFill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3.5</c:v>
                </c:pt>
                <c:pt idx="1">
                  <c:v>2.4</c:v>
                </c:pt>
                <c:pt idx="2">
                  <c:v>4.4000000000000004</c:v>
                </c:pt>
                <c:pt idx="3">
                  <c:v>2.6</c:v>
                </c:pt>
                <c:pt idx="4">
                  <c:v>2.8</c:v>
                </c:pt>
                <c:pt idx="5">
                  <c:v>5.2</c:v>
                </c:pt>
                <c:pt idx="6">
                  <c:v>3.8</c:v>
                </c:pt>
                <c:pt idx="7">
                  <c:v>2.2000000000000002</c:v>
                </c:pt>
                <c:pt idx="8">
                  <c:v>1.2</c:v>
                </c:pt>
                <c:pt idx="9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B2-D74B-868C-A309FC8AD907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94C5EA"/>
            </a:solidFill>
            <a:ln w="9525" cap="flat" cmpd="sng" algn="ctr">
              <a:noFill/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4</c:v>
                </c:pt>
                <c:pt idx="1">
                  <c:v>4.2</c:v>
                </c:pt>
                <c:pt idx="2">
                  <c:v>5</c:v>
                </c:pt>
                <c:pt idx="3">
                  <c:v>4.5</c:v>
                </c:pt>
                <c:pt idx="4">
                  <c:v>5</c:v>
                </c:pt>
                <c:pt idx="5">
                  <c:v>6.1</c:v>
                </c:pt>
                <c:pt idx="6">
                  <c:v>5</c:v>
                </c:pt>
                <c:pt idx="7">
                  <c:v>4</c:v>
                </c:pt>
                <c:pt idx="8">
                  <c:v>1</c:v>
                </c:pt>
                <c:pt idx="9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B2-D74B-868C-A309FC8AD90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875511192"/>
        <c:axId val="875509624"/>
      </c:areaChart>
      <c:catAx>
        <c:axId val="8755111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875509624"/>
        <c:crosses val="autoZero"/>
        <c:auto val="1"/>
        <c:lblAlgn val="ctr"/>
        <c:lblOffset val="100"/>
        <c:noMultiLvlLbl val="0"/>
      </c:catAx>
      <c:valAx>
        <c:axId val="8755096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75511192"/>
        <c:crosses val="autoZero"/>
        <c:crossBetween val="midCat"/>
        <c:majorUnit val="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bg2">
              <a:lumMod val="50000"/>
            </a:schemeClr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Converted</c:v>
                </c:pt>
              </c:strCache>
            </c:strRef>
          </c:tx>
          <c:spPr>
            <a:solidFill>
              <a:srgbClr val="ADAAAB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15</c:v>
                </c:pt>
                <c:pt idx="1">
                  <c:v>20</c:v>
                </c:pt>
                <c:pt idx="2">
                  <c:v>25</c:v>
                </c:pt>
                <c:pt idx="3">
                  <c:v>30</c:v>
                </c:pt>
                <c:pt idx="4">
                  <c:v>35</c:v>
                </c:pt>
                <c:pt idx="5">
                  <c:v>40</c:v>
                </c:pt>
                <c:pt idx="6">
                  <c:v>45</c:v>
                </c:pt>
                <c:pt idx="7">
                  <c:v>50</c:v>
                </c:pt>
                <c:pt idx="8">
                  <c:v>55</c:v>
                </c:pt>
                <c:pt idx="9">
                  <c:v>60</c:v>
                </c:pt>
                <c:pt idx="10">
                  <c:v>65</c:v>
                </c:pt>
                <c:pt idx="1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C5-2743-85A4-79386718AA4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D9D9D9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30</c:v>
                </c:pt>
                <c:pt idx="1">
                  <c:v>35</c:v>
                </c:pt>
                <c:pt idx="2">
                  <c:v>40</c:v>
                </c:pt>
                <c:pt idx="3">
                  <c:v>45</c:v>
                </c:pt>
                <c:pt idx="4">
                  <c:v>50</c:v>
                </c:pt>
                <c:pt idx="5">
                  <c:v>55</c:v>
                </c:pt>
                <c:pt idx="6">
                  <c:v>60</c:v>
                </c:pt>
                <c:pt idx="7">
                  <c:v>65</c:v>
                </c:pt>
                <c:pt idx="8">
                  <c:v>70</c:v>
                </c:pt>
                <c:pt idx="9">
                  <c:v>75</c:v>
                </c:pt>
                <c:pt idx="10">
                  <c:v>80</c:v>
                </c:pt>
                <c:pt idx="1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C5-2743-85A4-79386718AA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0"/>
        <c:overlap val="-20"/>
        <c:axId val="2132373184"/>
        <c:axId val="2132374816"/>
      </c:barChart>
      <c:catAx>
        <c:axId val="213237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2132374816"/>
        <c:crosses val="autoZero"/>
        <c:auto val="1"/>
        <c:lblAlgn val="ctr"/>
        <c:lblOffset val="100"/>
        <c:noMultiLvlLbl val="0"/>
      </c:catAx>
      <c:valAx>
        <c:axId val="2132374816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2132373184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2"/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690910579430481E-2"/>
          <c:y val="6.8075389374987472E-2"/>
          <c:w val="0.90087714831425081"/>
          <c:h val="0.7928242787730626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50800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chemeClr val="bg1"/>
              </a:solidFill>
              <a:ln w="50800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cat>
            <c:numRef>
              <c:f>Sheet1!$A$2:$A$15</c:f>
              <c:numCache>
                <c:formatCode>B1mmm\-yy</c:formatCode>
                <c:ptCount val="14"/>
                <c:pt idx="0">
                  <c:v>43405</c:v>
                </c:pt>
                <c:pt idx="1">
                  <c:v>43435</c:v>
                </c:pt>
                <c:pt idx="2">
                  <c:v>43466</c:v>
                </c:pt>
                <c:pt idx="3">
                  <c:v>43497</c:v>
                </c:pt>
                <c:pt idx="4">
                  <c:v>43525</c:v>
                </c:pt>
                <c:pt idx="5">
                  <c:v>43556</c:v>
                </c:pt>
                <c:pt idx="6">
                  <c:v>43586</c:v>
                </c:pt>
                <c:pt idx="7">
                  <c:v>43617</c:v>
                </c:pt>
                <c:pt idx="8">
                  <c:v>43647</c:v>
                </c:pt>
                <c:pt idx="9">
                  <c:v>43678</c:v>
                </c:pt>
                <c:pt idx="10">
                  <c:v>43709</c:v>
                </c:pt>
                <c:pt idx="11">
                  <c:v>43739</c:v>
                </c:pt>
                <c:pt idx="12">
                  <c:v>43770</c:v>
                </c:pt>
                <c:pt idx="13">
                  <c:v>43800</c:v>
                </c:pt>
              </c:numCache>
            </c:num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2.6</c:v>
                </c:pt>
                <c:pt idx="6">
                  <c:v>3</c:v>
                </c:pt>
                <c:pt idx="7">
                  <c:v>2.2999999999999998</c:v>
                </c:pt>
                <c:pt idx="8">
                  <c:v>2.2000000000000002</c:v>
                </c:pt>
                <c:pt idx="9">
                  <c:v>2.6</c:v>
                </c:pt>
                <c:pt idx="10">
                  <c:v>2.2999999999999998</c:v>
                </c:pt>
                <c:pt idx="11">
                  <c:v>3.2</c:v>
                </c:pt>
                <c:pt idx="12">
                  <c:v>3.3</c:v>
                </c:pt>
                <c:pt idx="13">
                  <c:v>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0181-CB43-96E2-E291989681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2503936"/>
        <c:axId val="1562506688"/>
      </c:lineChart>
      <c:dateAx>
        <c:axId val="1562503936"/>
        <c:scaling>
          <c:orientation val="minMax"/>
        </c:scaling>
        <c:delete val="0"/>
        <c:axPos val="b"/>
        <c:numFmt formatCode="B1mmm\-yy" sourceLinked="1"/>
        <c:majorTickMark val="in"/>
        <c:minorTickMark val="in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spc="4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562506688"/>
        <c:crosses val="autoZero"/>
        <c:auto val="1"/>
        <c:lblOffset val="100"/>
        <c:baseTimeUnit val="months"/>
        <c:majorUnit val="2"/>
        <c:majorTimeUnit val="months"/>
        <c:minorUnit val="1"/>
        <c:minorTimeUnit val="months"/>
      </c:dateAx>
      <c:valAx>
        <c:axId val="156250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alpha val="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spc="4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56250393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spc="40" baseline="0"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week 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NA</c:v>
                </c:pt>
                <c:pt idx="1">
                  <c:v>EUR</c:v>
                </c:pt>
                <c:pt idx="2">
                  <c:v>Asia</c:v>
                </c:pt>
                <c:pt idx="3">
                  <c:v>SA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-0.5</c:v>
                </c:pt>
                <c:pt idx="1">
                  <c:v>2.5</c:v>
                </c:pt>
                <c:pt idx="2">
                  <c:v>3</c:v>
                </c:pt>
                <c:pt idx="3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1A-D045-A91E-D49D5C005B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week 2</c:v>
                </c:pt>
              </c:strCache>
            </c:strRef>
          </c:tx>
          <c:spPr>
            <a:solidFill>
              <a:srgbClr val="98C8EB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NA</c:v>
                </c:pt>
                <c:pt idx="1">
                  <c:v>EUR</c:v>
                </c:pt>
                <c:pt idx="2">
                  <c:v>Asia</c:v>
                </c:pt>
                <c:pt idx="3">
                  <c:v>SA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0.5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1A-D045-A91E-D49D5C005BA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week 3</c:v>
                </c:pt>
              </c:strCache>
            </c:strRef>
          </c:tx>
          <c:spPr>
            <a:solidFill>
              <a:srgbClr val="ADAAAB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NA</c:v>
                </c:pt>
                <c:pt idx="1">
                  <c:v>EUR</c:v>
                </c:pt>
                <c:pt idx="2">
                  <c:v>Asia</c:v>
                </c:pt>
                <c:pt idx="3">
                  <c:v>SA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2.5</c:v>
                </c:pt>
                <c:pt idx="2">
                  <c:v>3</c:v>
                </c:pt>
                <c:pt idx="3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1A-D045-A91E-D49D5C005B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1477088"/>
        <c:axId val="1561479296"/>
      </c:barChart>
      <c:catAx>
        <c:axId val="156147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561479296"/>
        <c:crosses val="autoZero"/>
        <c:auto val="1"/>
        <c:lblAlgn val="ctr"/>
        <c:lblOffset val="100"/>
        <c:noMultiLvlLbl val="0"/>
      </c:catAx>
      <c:valAx>
        <c:axId val="1561479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561477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>
              <a:lumMod val="50000"/>
            </a:schemeClr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315903902598102E-2"/>
          <c:y val="8.6250622402577942E-2"/>
          <c:w val="0.80333089565071303"/>
          <c:h val="0.7191340315660566"/>
        </c:manualLayout>
      </c:layout>
      <c:stockChart>
        <c:ser>
          <c:idx val="0"/>
          <c:order val="0"/>
          <c:tx>
            <c:strRef>
              <c:f>Sheet1!$B$1</c:f>
              <c:strCache>
                <c:ptCount val="1"/>
                <c:pt idx="0">
                  <c:v>Open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44</c:v>
                </c:pt>
                <c:pt idx="1">
                  <c:v>25</c:v>
                </c:pt>
                <c:pt idx="2">
                  <c:v>38</c:v>
                </c:pt>
                <c:pt idx="3">
                  <c:v>50</c:v>
                </c:pt>
                <c:pt idx="4">
                  <c:v>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D78-9D47-8E00-387BCA4042E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</c:v>
                </c:pt>
              </c:strCache>
            </c:strRef>
          </c:tx>
          <c:spPr>
            <a:ln w="19050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55</c:v>
                </c:pt>
                <c:pt idx="1">
                  <c:v>57</c:v>
                </c:pt>
                <c:pt idx="2">
                  <c:v>57</c:v>
                </c:pt>
                <c:pt idx="3">
                  <c:v>58</c:v>
                </c:pt>
                <c:pt idx="4">
                  <c:v>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D78-9D47-8E00-387BCA4042E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Low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11</c:v>
                </c:pt>
                <c:pt idx="4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D78-9D47-8E00-387BCA4042E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 Risk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25</c:v>
                </c:pt>
                <c:pt idx="1">
                  <c:v>38</c:v>
                </c:pt>
                <c:pt idx="2">
                  <c:v>50</c:v>
                </c:pt>
                <c:pt idx="3">
                  <c:v>34</c:v>
                </c:pt>
                <c:pt idx="4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D78-9D47-8E00-387BCA4042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bg1">
                  <a:lumMod val="50000"/>
                  <a:alpha val="33000"/>
                </a:schemeClr>
              </a:solidFill>
              <a:round/>
            </a:ln>
            <a:effectLst/>
          </c:spPr>
        </c:hiLowLines>
        <c:upDownBars>
          <c:gapWidth val="150"/>
          <c:upBars>
            <c:spPr>
              <a:solidFill>
                <a:schemeClr val="bg1">
                  <a:lumMod val="50000"/>
                </a:schemeClr>
              </a:solidFill>
              <a:ln w="9525" cap="flat" cmpd="sng" algn="ctr">
                <a:noFill/>
                <a:round/>
              </a:ln>
              <a:effectLst/>
            </c:spPr>
          </c:upBars>
          <c:downBars>
            <c:spPr>
              <a:solidFill>
                <a:schemeClr val="bg1">
                  <a:lumMod val="75000"/>
                </a:schemeClr>
              </a:solidFill>
              <a:ln w="9525" cap="flat" cmpd="sng" algn="ctr">
                <a:noFill/>
                <a:round/>
              </a:ln>
              <a:effectLst/>
            </c:spPr>
          </c:downBars>
        </c:upDownBars>
        <c:axId val="1515068816"/>
        <c:axId val="1515071568"/>
      </c:stockChart>
      <c:catAx>
        <c:axId val="1515068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515071568"/>
        <c:crosses val="autoZero"/>
        <c:auto val="1"/>
        <c:lblAlgn val="ctr"/>
        <c:lblOffset val="100"/>
        <c:noMultiLvlLbl val="0"/>
      </c:catAx>
      <c:valAx>
        <c:axId val="15150715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515068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885639743450383"/>
          <c:y val="0.32965193168068885"/>
          <c:w val="0.1086915631996646"/>
          <c:h val="0.486850330989714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1">
              <a:lumMod val="50000"/>
            </a:schemeClr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20912724263605473"/>
          <c:w val="0.99658109718244703"/>
          <c:h val="0.7700377454151584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bg1">
                  <a:lumMod val="75000"/>
                </a:schemeClr>
              </a:solidFill>
              <a:round/>
            </a:ln>
            <a:effectLst>
              <a:glow rad="88900">
                <a:schemeClr val="accent4">
                  <a:satMod val="175000"/>
                  <a:alpha val="5000"/>
                </a:schemeClr>
              </a:glow>
              <a:outerShdw blurRad="76200" dist="38100" dir="18900000" algn="bl" rotWithShape="0">
                <a:prstClr val="black">
                  <a:alpha val="5000"/>
                </a:prstClr>
              </a:outerShdw>
            </a:effectLst>
          </c:spPr>
          <c:marker>
            <c:symbol val="none"/>
          </c:marker>
          <c:cat>
            <c:strRef>
              <c:f>Sheet1!$A$2:$A$16</c:f>
              <c:strCache>
                <c:ptCount val="15"/>
                <c:pt idx="0">
                  <c:v>Day 1</c:v>
                </c:pt>
                <c:pt idx="1">
                  <c:v>Day 2</c:v>
                </c:pt>
                <c:pt idx="2">
                  <c:v>Day 3</c:v>
                </c:pt>
                <c:pt idx="3">
                  <c:v>Day 4</c:v>
                </c:pt>
                <c:pt idx="4">
                  <c:v>Day 5</c:v>
                </c:pt>
                <c:pt idx="5">
                  <c:v>Day 6</c:v>
                </c:pt>
                <c:pt idx="6">
                  <c:v>Day 7</c:v>
                </c:pt>
                <c:pt idx="7">
                  <c:v>Day 8</c:v>
                </c:pt>
                <c:pt idx="8">
                  <c:v>Day 9</c:v>
                </c:pt>
                <c:pt idx="9">
                  <c:v>Day 10</c:v>
                </c:pt>
                <c:pt idx="10">
                  <c:v>Day 11</c:v>
                </c:pt>
                <c:pt idx="11">
                  <c:v>Day 12</c:v>
                </c:pt>
                <c:pt idx="12">
                  <c:v>Day 13</c:v>
                </c:pt>
                <c:pt idx="13">
                  <c:v>Day 14</c:v>
                </c:pt>
                <c:pt idx="14">
                  <c:v>Day 15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3.2</c:v>
                </c:pt>
                <c:pt idx="5">
                  <c:v>3.5</c:v>
                </c:pt>
                <c:pt idx="6">
                  <c:v>4.2</c:v>
                </c:pt>
                <c:pt idx="7">
                  <c:v>2.1</c:v>
                </c:pt>
                <c:pt idx="8">
                  <c:v>1.2</c:v>
                </c:pt>
                <c:pt idx="9">
                  <c:v>3.2</c:v>
                </c:pt>
                <c:pt idx="10">
                  <c:v>2.4</c:v>
                </c:pt>
                <c:pt idx="11">
                  <c:v>4.2</c:v>
                </c:pt>
                <c:pt idx="12">
                  <c:v>4.2</c:v>
                </c:pt>
                <c:pt idx="13">
                  <c:v>1.2</c:v>
                </c:pt>
                <c:pt idx="14">
                  <c:v>3.2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3C94-D644-9116-655F90FF93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4761752"/>
        <c:axId val="444767328"/>
      </c:lineChart>
      <c:catAx>
        <c:axId val="4447617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44767328"/>
        <c:crosses val="autoZero"/>
        <c:auto val="1"/>
        <c:lblAlgn val="ctr"/>
        <c:lblOffset val="100"/>
        <c:noMultiLvlLbl val="0"/>
      </c:catAx>
      <c:valAx>
        <c:axId val="4447673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44761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800" b="0" i="0" u="none" strike="noStrike" kern="1200" spc="0" baseline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GB" sz="1800" dirty="0">
                <a:solidFill>
                  <a:schemeClr val="bg2">
                    <a:lumMod val="10000"/>
                  </a:schemeClr>
                </a:solidFill>
              </a:rPr>
              <a:t>% Complete</a:t>
            </a:r>
          </a:p>
        </c:rich>
      </c:tx>
      <c:layout>
        <c:manualLayout>
          <c:xMode val="edge"/>
          <c:yMode val="edge"/>
          <c:x val="1.5001695496024805E-3"/>
          <c:y val="0.330332407407407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800" b="0" i="0" u="none" strike="noStrike" kern="1200" spc="0" baseline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62594638409212411"/>
          <c:w val="0.99943715771685382"/>
          <c:h val="0.37405370370370372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% Complete</c:v>
                </c:pt>
              </c:strCache>
            </c:strRef>
          </c:tx>
          <c:spPr>
            <a:solidFill>
              <a:srgbClr val="94C5EA"/>
            </a:solidFill>
            <a:ln w="19050">
              <a:noFill/>
              <a:prstDash val="sysDot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4C5EA"/>
              </a:solidFill>
              <a:ln w="19050">
                <a:noFill/>
                <a:prstDash val="sysDot"/>
              </a:ln>
              <a:effectLst/>
            </c:spPr>
            <c:extLst>
              <c:ext xmlns:c16="http://schemas.microsoft.com/office/drawing/2014/chart" uri="{C3380CC4-5D6E-409C-BE32-E72D297353CC}">
                <c16:uniqueId val="{00000001-9B37-2747-B66B-3BD28CF1D356}"/>
              </c:ext>
            </c:extLst>
          </c:dPt>
          <c:dLbls>
            <c:dLbl>
              <c:idx val="0"/>
              <c:layout>
                <c:manualLayout>
                  <c:x val="0.46408593981833285"/>
                  <c:y val="-0.3436485264460277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r">
                    <a:defRPr sz="1800" b="1" i="0" u="none" strike="noStrike" kern="1200" baseline="0">
                      <a:solidFill>
                        <a:schemeClr val="bg2">
                          <a:lumMod val="10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021376800243723"/>
                      <c:h val="0.2658933772148844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B37-2747-B66B-3BD28CF1D3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r"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%COMPLETE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37-2747-B66B-3BD28CF1D356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% Remaining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 w="19050">
              <a:noFill/>
              <a:prstDash val="sysDot"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%COMPLETE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B37-2747-B66B-3BD28CF1D3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2320048"/>
        <c:axId val="462319064"/>
      </c:barChart>
      <c:catAx>
        <c:axId val="4623200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62319064"/>
        <c:crosses val="autoZero"/>
        <c:auto val="1"/>
        <c:lblAlgn val="ctr"/>
        <c:lblOffset val="100"/>
        <c:noMultiLvlLbl val="0"/>
      </c:catAx>
      <c:valAx>
        <c:axId val="462319064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462320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Track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rgbClr val="6C6B6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210-B545-83C4-2D887CCD4B8F}"/>
              </c:ext>
            </c:extLst>
          </c:dPt>
          <c:dPt>
            <c:idx val="1"/>
            <c:bubble3D val="0"/>
            <c:spPr>
              <a:solidFill>
                <a:schemeClr val="tx1">
                  <a:lumMod val="10000"/>
                  <a:lumOff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210-B545-83C4-2D887CCD4B8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0.45</c:v>
                </c:pt>
                <c:pt idx="1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10-B545-83C4-2D887CCD4B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Risk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rgbClr val="6C6B6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633-AF4F-9553-054E3AD5459D}"/>
              </c:ext>
            </c:extLst>
          </c:dPt>
          <c:dPt>
            <c:idx val="1"/>
            <c:bubble3D val="0"/>
            <c:spPr>
              <a:solidFill>
                <a:schemeClr val="tx1">
                  <a:lumMod val="10000"/>
                  <a:lumOff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633-AF4F-9553-054E3AD5459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</c:v>
                </c:pt>
                <c:pt idx="1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33-AF4F-9553-054E3AD545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Resource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rgbClr val="6C6B6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DCD-724A-9AC6-F6ABFF48AC09}"/>
              </c:ext>
            </c:extLst>
          </c:dPt>
          <c:dPt>
            <c:idx val="1"/>
            <c:bubble3D val="0"/>
            <c:spPr>
              <a:solidFill>
                <a:schemeClr val="tx1">
                  <a:lumMod val="10000"/>
                  <a:lumOff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DCD-724A-9AC6-F6ABFF48AC0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tint val="65000"/>
                      <a:shade val="51000"/>
                      <a:satMod val="130000"/>
                    </a:schemeClr>
                  </a:gs>
                  <a:gs pos="80000">
                    <a:schemeClr val="accent4">
                      <a:tint val="65000"/>
                      <a:shade val="93000"/>
                      <a:satMod val="130000"/>
                    </a:schemeClr>
                  </a:gs>
                  <a:gs pos="100000">
                    <a:schemeClr val="accent4">
                      <a:tint val="65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CD8-4643-ACD5-91BD24D3F288}"/>
              </c:ext>
            </c:extLst>
          </c:dPt>
          <c:cat>
            <c:strRef>
              <c:f>Sheet1!$A$2:$A$4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0.9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CD-724A-9AC6-F6ABFF48AC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800" b="0" i="0" u="none" strike="noStrike" kern="1200" spc="0" baseline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GB" sz="1800" dirty="0">
                <a:solidFill>
                  <a:schemeClr val="bg2">
                    <a:lumMod val="10000"/>
                  </a:schemeClr>
                </a:solidFill>
              </a:rPr>
              <a:t>% Complete</a:t>
            </a:r>
          </a:p>
        </c:rich>
      </c:tx>
      <c:layout>
        <c:manualLayout>
          <c:xMode val="edge"/>
          <c:yMode val="edge"/>
          <c:x val="1.5001695496024805E-3"/>
          <c:y val="0.330332407407407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800" b="0" i="0" u="none" strike="noStrike" kern="1200" spc="0" baseline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62594638409212411"/>
          <c:w val="0.99943715771685382"/>
          <c:h val="0.37405370370370372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% Complete</c:v>
                </c:pt>
              </c:strCache>
            </c:strRef>
          </c:tx>
          <c:spPr>
            <a:solidFill>
              <a:srgbClr val="94C5EA"/>
            </a:solidFill>
            <a:ln w="19050">
              <a:noFill/>
              <a:prstDash val="sysDot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4C5EA"/>
              </a:solidFill>
              <a:ln w="19050">
                <a:noFill/>
                <a:prstDash val="sysDot"/>
              </a:ln>
              <a:effectLst/>
            </c:spPr>
            <c:extLst>
              <c:ext xmlns:c16="http://schemas.microsoft.com/office/drawing/2014/chart" uri="{C3380CC4-5D6E-409C-BE32-E72D297353CC}">
                <c16:uniqueId val="{00000001-21A7-9D41-8080-ED15C7941E9B}"/>
              </c:ext>
            </c:extLst>
          </c:dPt>
          <c:dLbls>
            <c:dLbl>
              <c:idx val="0"/>
              <c:layout>
                <c:manualLayout>
                  <c:x val="0.46408593981833285"/>
                  <c:y val="-0.3436485264460277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r">
                    <a:defRPr sz="1800" b="1" i="0" u="none" strike="noStrike" kern="1200" baseline="0">
                      <a:solidFill>
                        <a:schemeClr val="bg2">
                          <a:lumMod val="10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021376800243723"/>
                      <c:h val="0.2658933772148844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1A7-9D41-8080-ED15C7941E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r"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%COMPLETE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A7-9D41-8080-ED15C7941E9B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% Remaining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 w="19050">
              <a:noFill/>
              <a:prstDash val="sysDot"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%COMPLETE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1A7-9D41-8080-ED15C7941E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2320048"/>
        <c:axId val="462319064"/>
      </c:barChart>
      <c:catAx>
        <c:axId val="4623200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62319064"/>
        <c:crosses val="autoZero"/>
        <c:auto val="1"/>
        <c:lblAlgn val="ctr"/>
        <c:lblOffset val="100"/>
        <c:noMultiLvlLbl val="0"/>
      </c:catAx>
      <c:valAx>
        <c:axId val="462319064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462320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Track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rgbClr val="6C6B6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577-1741-8A3A-9F54F4ED1565}"/>
              </c:ext>
            </c:extLst>
          </c:dPt>
          <c:dPt>
            <c:idx val="1"/>
            <c:bubble3D val="0"/>
            <c:spPr>
              <a:solidFill>
                <a:schemeClr val="tx1">
                  <a:lumMod val="10000"/>
                  <a:lumOff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577-1741-8A3A-9F54F4ED156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0.45</c:v>
                </c:pt>
                <c:pt idx="1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577-1741-8A3A-9F54F4ED15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Risk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rgbClr val="6C6B6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379-2F47-9650-CB258EA466FE}"/>
              </c:ext>
            </c:extLst>
          </c:dPt>
          <c:dPt>
            <c:idx val="1"/>
            <c:bubble3D val="0"/>
            <c:spPr>
              <a:solidFill>
                <a:schemeClr val="tx1">
                  <a:lumMod val="10000"/>
                  <a:lumOff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379-2F47-9650-CB258EA466F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</c:v>
                </c:pt>
                <c:pt idx="1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379-2F47-9650-CB258EA466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Resource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rgbClr val="6C6B6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52A-9040-B34A-B01EDD6C2578}"/>
              </c:ext>
            </c:extLst>
          </c:dPt>
          <c:dPt>
            <c:idx val="1"/>
            <c:bubble3D val="0"/>
            <c:spPr>
              <a:solidFill>
                <a:schemeClr val="tx1">
                  <a:lumMod val="10000"/>
                  <a:lumOff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52A-9040-B34A-B01EDD6C2578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tint val="65000"/>
                      <a:shade val="51000"/>
                      <a:satMod val="130000"/>
                    </a:schemeClr>
                  </a:gs>
                  <a:gs pos="80000">
                    <a:schemeClr val="accent4">
                      <a:tint val="65000"/>
                      <a:shade val="93000"/>
                      <a:satMod val="130000"/>
                    </a:schemeClr>
                  </a:gs>
                  <a:gs pos="100000">
                    <a:schemeClr val="accent4">
                      <a:tint val="65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52A-9040-B34A-B01EDD6C2578}"/>
              </c:ext>
            </c:extLst>
          </c:dPt>
          <c:cat>
            <c:strRef>
              <c:f>Sheet1!$A$2:$A$4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0.9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52A-9040-B34A-B01EDD6C25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800" b="0" i="0" u="none" strike="noStrike" kern="1200" spc="0" baseline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GB" sz="1800" dirty="0">
                <a:solidFill>
                  <a:schemeClr val="bg2">
                    <a:lumMod val="10000"/>
                  </a:schemeClr>
                </a:solidFill>
              </a:rPr>
              <a:t>% Complete</a:t>
            </a:r>
          </a:p>
        </c:rich>
      </c:tx>
      <c:layout>
        <c:manualLayout>
          <c:xMode val="edge"/>
          <c:yMode val="edge"/>
          <c:x val="1.5001695496024805E-3"/>
          <c:y val="0.330332407407407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800" b="0" i="0" u="none" strike="noStrike" kern="1200" spc="0" baseline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62594638409212411"/>
          <c:w val="0.99943715771685382"/>
          <c:h val="0.37405370370370372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% Complete</c:v>
                </c:pt>
              </c:strCache>
            </c:strRef>
          </c:tx>
          <c:spPr>
            <a:solidFill>
              <a:srgbClr val="94C5EA"/>
            </a:solidFill>
            <a:ln w="19050">
              <a:noFill/>
              <a:prstDash val="sysDot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4C5EA"/>
              </a:solidFill>
              <a:ln w="19050">
                <a:noFill/>
                <a:prstDash val="sysDot"/>
              </a:ln>
              <a:effectLst/>
            </c:spPr>
            <c:extLst>
              <c:ext xmlns:c16="http://schemas.microsoft.com/office/drawing/2014/chart" uri="{C3380CC4-5D6E-409C-BE32-E72D297353CC}">
                <c16:uniqueId val="{00000001-01D5-6E45-B7EF-59B9C346EED0}"/>
              </c:ext>
            </c:extLst>
          </c:dPt>
          <c:dLbls>
            <c:dLbl>
              <c:idx val="0"/>
              <c:layout>
                <c:manualLayout>
                  <c:x val="0.46408593981833285"/>
                  <c:y val="-0.3436485264460277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r">
                    <a:defRPr sz="1800" b="1" i="0" u="none" strike="noStrike" kern="1200" baseline="0">
                      <a:solidFill>
                        <a:schemeClr val="bg2">
                          <a:lumMod val="10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021376800243723"/>
                      <c:h val="0.2658933772148844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1D5-6E45-B7EF-59B9C346EE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r"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%COMPLETE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D5-6E45-B7EF-59B9C346EED0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% Remaining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 w="19050">
              <a:noFill/>
              <a:prstDash val="sysDot"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%COMPLETE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1D5-6E45-B7EF-59B9C346EE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2320048"/>
        <c:axId val="462319064"/>
      </c:barChart>
      <c:catAx>
        <c:axId val="4623200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62319064"/>
        <c:crosses val="autoZero"/>
        <c:auto val="1"/>
        <c:lblAlgn val="ctr"/>
        <c:lblOffset val="100"/>
        <c:noMultiLvlLbl val="0"/>
      </c:catAx>
      <c:valAx>
        <c:axId val="462319064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462320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Track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rgbClr val="6C6B6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E75-B247-9E10-E91C08713959}"/>
              </c:ext>
            </c:extLst>
          </c:dPt>
          <c:dPt>
            <c:idx val="1"/>
            <c:bubble3D val="0"/>
            <c:spPr>
              <a:solidFill>
                <a:schemeClr val="tx1">
                  <a:lumMod val="10000"/>
                  <a:lumOff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E75-B247-9E10-E91C0871395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0.45</c:v>
                </c:pt>
                <c:pt idx="1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E75-B247-9E10-E91C087139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20912724263605473"/>
          <c:w val="0.99658109718244703"/>
          <c:h val="0.7700377454151584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rgbClr val="ADAAAB"/>
              </a:solidFill>
              <a:round/>
            </a:ln>
            <a:effectLst>
              <a:glow rad="88900">
                <a:schemeClr val="accent4">
                  <a:satMod val="175000"/>
                  <a:alpha val="5000"/>
                </a:schemeClr>
              </a:glow>
              <a:outerShdw blurRad="76200" dist="38100" dir="18900000" algn="bl" rotWithShape="0">
                <a:prstClr val="black">
                  <a:alpha val="5000"/>
                </a:prstClr>
              </a:outerShdw>
            </a:effectLst>
          </c:spPr>
          <c:marker>
            <c:symbol val="none"/>
          </c:marker>
          <c:cat>
            <c:strRef>
              <c:f>Sheet1!$A$2:$A$16</c:f>
              <c:strCache>
                <c:ptCount val="15"/>
                <c:pt idx="0">
                  <c:v>Day 1</c:v>
                </c:pt>
                <c:pt idx="1">
                  <c:v>Day 2</c:v>
                </c:pt>
                <c:pt idx="2">
                  <c:v>Day 3</c:v>
                </c:pt>
                <c:pt idx="3">
                  <c:v>Day 4</c:v>
                </c:pt>
                <c:pt idx="4">
                  <c:v>Day 5</c:v>
                </c:pt>
                <c:pt idx="5">
                  <c:v>Day 6</c:v>
                </c:pt>
                <c:pt idx="6">
                  <c:v>Day 7</c:v>
                </c:pt>
                <c:pt idx="7">
                  <c:v>Day 8</c:v>
                </c:pt>
                <c:pt idx="8">
                  <c:v>Day 9</c:v>
                </c:pt>
                <c:pt idx="9">
                  <c:v>Day 10</c:v>
                </c:pt>
                <c:pt idx="10">
                  <c:v>Day 11</c:v>
                </c:pt>
                <c:pt idx="11">
                  <c:v>Day 12</c:v>
                </c:pt>
                <c:pt idx="12">
                  <c:v>Day 13</c:v>
                </c:pt>
                <c:pt idx="13">
                  <c:v>Day 14</c:v>
                </c:pt>
                <c:pt idx="14">
                  <c:v>Day 15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3.2</c:v>
                </c:pt>
                <c:pt idx="5">
                  <c:v>3.5</c:v>
                </c:pt>
                <c:pt idx="6">
                  <c:v>4.2</c:v>
                </c:pt>
                <c:pt idx="7">
                  <c:v>2.1</c:v>
                </c:pt>
                <c:pt idx="8">
                  <c:v>1.2</c:v>
                </c:pt>
                <c:pt idx="9">
                  <c:v>3.2</c:v>
                </c:pt>
                <c:pt idx="10">
                  <c:v>2.4</c:v>
                </c:pt>
                <c:pt idx="11">
                  <c:v>4.2</c:v>
                </c:pt>
                <c:pt idx="12">
                  <c:v>4.2</c:v>
                </c:pt>
                <c:pt idx="13">
                  <c:v>1.2</c:v>
                </c:pt>
                <c:pt idx="14">
                  <c:v>3.2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CD29-0341-BC80-68FEBD92C8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4761752"/>
        <c:axId val="444767328"/>
      </c:lineChart>
      <c:catAx>
        <c:axId val="4447617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44767328"/>
        <c:crosses val="autoZero"/>
        <c:auto val="1"/>
        <c:lblAlgn val="ctr"/>
        <c:lblOffset val="100"/>
        <c:noMultiLvlLbl val="0"/>
      </c:catAx>
      <c:valAx>
        <c:axId val="4447673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44761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Risk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rgbClr val="6C6B6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F82-ED40-8951-3436DB1388D1}"/>
              </c:ext>
            </c:extLst>
          </c:dPt>
          <c:dPt>
            <c:idx val="1"/>
            <c:bubble3D val="0"/>
            <c:spPr>
              <a:solidFill>
                <a:schemeClr val="tx1">
                  <a:lumMod val="10000"/>
                  <a:lumOff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F82-ED40-8951-3436DB1388D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</c:v>
                </c:pt>
                <c:pt idx="1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82-ED40-8951-3436DB1388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Resource</c:v>
                </c:pt>
              </c:strCache>
            </c:strRef>
          </c:tx>
          <c:spPr>
            <a:effectLst/>
          </c:spPr>
          <c:dPt>
            <c:idx val="0"/>
            <c:bubble3D val="0"/>
            <c:spPr>
              <a:solidFill>
                <a:srgbClr val="6C6B6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097-7749-BE26-F641248CC532}"/>
              </c:ext>
            </c:extLst>
          </c:dPt>
          <c:dPt>
            <c:idx val="1"/>
            <c:bubble3D val="0"/>
            <c:spPr>
              <a:solidFill>
                <a:schemeClr val="tx1">
                  <a:lumMod val="10000"/>
                  <a:lumOff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097-7749-BE26-F641248CC53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tint val="65000"/>
                      <a:shade val="51000"/>
                      <a:satMod val="130000"/>
                    </a:schemeClr>
                  </a:gs>
                  <a:gs pos="80000">
                    <a:schemeClr val="accent4">
                      <a:tint val="65000"/>
                      <a:shade val="93000"/>
                      <a:satMod val="130000"/>
                    </a:schemeClr>
                  </a:gs>
                  <a:gs pos="100000">
                    <a:schemeClr val="accent4">
                      <a:tint val="65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097-7749-BE26-F641248CC532}"/>
              </c:ext>
            </c:extLst>
          </c:dPt>
          <c:cat>
            <c:strRef>
              <c:f>Sheet1!$A$2:$A$4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0.9</c:v>
                </c:pt>
                <c:pt idx="1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097-7749-BE26-F641248CC5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spPr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rgbClr val="94C5EA"/>
                </a:gs>
              </a:gsLst>
              <a:lin ang="5400000" scaled="1"/>
            </a:gradFill>
            <a:ln>
              <a:noFill/>
            </a:ln>
          </c:spPr>
          <c:dPt>
            <c:idx val="0"/>
            <c:bubble3D val="0"/>
            <c:spPr>
              <a:solidFill>
                <a:srgbClr val="94C5E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D0A-AE4F-AC37-95152F370F7C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D0A-AE4F-AC37-95152F370F7C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D0A-AE4F-AC37-95152F370F7C}"/>
              </c:ext>
            </c:extLst>
          </c:dPt>
          <c:cat>
            <c:strRef>
              <c:f>Tabelle1!$A$2:$A$4</c:f>
              <c:strCache>
                <c:ptCount val="2"/>
                <c:pt idx="1">
                  <c:v>Männer</c:v>
                </c:pt>
              </c:strCache>
            </c:strRef>
          </c:cat>
          <c:val>
            <c:numRef>
              <c:f>Tabelle1!$B$2:$B$4</c:f>
              <c:numCache>
                <c:formatCode>0%</c:formatCode>
                <c:ptCount val="3"/>
                <c:pt idx="0">
                  <c:v>0.51</c:v>
                </c:pt>
                <c:pt idx="1">
                  <c:v>0.49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D0A-AE4F-AC37-95152F370F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spPr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rgbClr val="94C5EA"/>
                </a:gs>
              </a:gsLst>
              <a:lin ang="5400000" scaled="1"/>
            </a:gradFill>
            <a:ln>
              <a:noFill/>
            </a:ln>
          </c:spPr>
          <c:dPt>
            <c:idx val="0"/>
            <c:bubble3D val="0"/>
            <c:spPr>
              <a:solidFill>
                <a:srgbClr val="94C5E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BDE-AC4C-9878-9240D7F3281B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BDE-AC4C-9878-9240D7F3281B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BDE-AC4C-9878-9240D7F3281B}"/>
              </c:ext>
            </c:extLst>
          </c:dPt>
          <c:cat>
            <c:strRef>
              <c:f>Tabelle1!$A$2:$A$4</c:f>
              <c:strCache>
                <c:ptCount val="2"/>
                <c:pt idx="1">
                  <c:v>Männer</c:v>
                </c:pt>
              </c:strCache>
            </c:strRef>
          </c:cat>
          <c:val>
            <c:numRef>
              <c:f>Tabelle1!$B$2:$B$4</c:f>
              <c:numCache>
                <c:formatCode>0%</c:formatCode>
                <c:ptCount val="3"/>
                <c:pt idx="0">
                  <c:v>0.51</c:v>
                </c:pt>
                <c:pt idx="1">
                  <c:v>0.49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BDE-AC4C-9878-9240D7F328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spPr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rgbClr val="94C5EA"/>
                </a:gs>
              </a:gsLst>
              <a:lin ang="5400000" scaled="1"/>
            </a:gradFill>
            <a:ln>
              <a:noFill/>
            </a:ln>
          </c:spPr>
          <c:dPt>
            <c:idx val="0"/>
            <c:bubble3D val="0"/>
            <c:spPr>
              <a:solidFill>
                <a:srgbClr val="94C5E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035-054D-9FAA-D6E7EB0B3A59}"/>
              </c:ext>
            </c:extLst>
          </c:dPt>
          <c:dPt>
            <c:idx val="1"/>
            <c:bubble3D val="0"/>
            <c:spPr>
              <a:solidFill>
                <a:srgbClr val="D9D9D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035-054D-9FAA-D6E7EB0B3A59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035-054D-9FAA-D6E7EB0B3A59}"/>
              </c:ext>
            </c:extLst>
          </c:dPt>
          <c:cat>
            <c:strRef>
              <c:f>Tabelle1!$A$2:$A$4</c:f>
              <c:strCache>
                <c:ptCount val="2"/>
                <c:pt idx="1">
                  <c:v>Männer</c:v>
                </c:pt>
              </c:strCache>
            </c:strRef>
          </c:cat>
          <c:val>
            <c:numRef>
              <c:f>Tabelle1!$B$2:$B$4</c:f>
              <c:numCache>
                <c:formatCode>0%</c:formatCode>
                <c:ptCount val="3"/>
                <c:pt idx="0">
                  <c:v>0.51</c:v>
                </c:pt>
                <c:pt idx="1">
                  <c:v>0.49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035-054D-9FAA-D6E7EB0B3A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15051744039056"/>
          <c:y val="5.8356108928457134E-2"/>
          <c:w val="0.75510746274431406"/>
          <c:h val="0.8525799067897359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Todo</c:v>
                </c:pt>
              </c:strCache>
            </c:strRef>
          </c:tx>
          <c:spPr>
            <a:solidFill>
              <a:srgbClr val="6C6B6C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Dylan Woods</c:v>
                </c:pt>
                <c:pt idx="1">
                  <c:v>Stuart Wells</c:v>
                </c:pt>
                <c:pt idx="2">
                  <c:v>Emily Chan</c:v>
                </c:pt>
                <c:pt idx="3">
                  <c:v>Jake Strauss</c:v>
                </c:pt>
                <c:pt idx="4">
                  <c:v>Kate White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15</c:v>
                </c:pt>
                <c:pt idx="1">
                  <c:v>20</c:v>
                </c:pt>
                <c:pt idx="2">
                  <c:v>26</c:v>
                </c:pt>
                <c:pt idx="3">
                  <c:v>30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73-C148-BE26-DE28200C424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 Progress</c:v>
                </c:pt>
              </c:strCache>
            </c:strRef>
          </c:tx>
          <c:spPr>
            <a:solidFill>
              <a:srgbClr val="94C5EA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Dylan Woods</c:v>
                </c:pt>
                <c:pt idx="1">
                  <c:v>Stuart Wells</c:v>
                </c:pt>
                <c:pt idx="2">
                  <c:v>Emily Chan</c:v>
                </c:pt>
                <c:pt idx="3">
                  <c:v>Jake Strauss</c:v>
                </c:pt>
                <c:pt idx="4">
                  <c:v>Kate White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28</c:v>
                </c:pt>
                <c:pt idx="1">
                  <c:v>18</c:v>
                </c:pt>
                <c:pt idx="2">
                  <c:v>12</c:v>
                </c:pt>
                <c:pt idx="3">
                  <c:v>33</c:v>
                </c:pt>
                <c:pt idx="4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73-C148-BE26-DE28200C424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Backlog</c:v>
                </c:pt>
              </c:strCache>
            </c:strRef>
          </c:tx>
          <c:spPr>
            <a:solidFill>
              <a:srgbClr val="ADAAAB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Dylan Woods</c:v>
                </c:pt>
                <c:pt idx="1">
                  <c:v>Stuart Wells</c:v>
                </c:pt>
                <c:pt idx="2">
                  <c:v>Emily Chan</c:v>
                </c:pt>
                <c:pt idx="3">
                  <c:v>Jake Strauss</c:v>
                </c:pt>
                <c:pt idx="4">
                  <c:v>Kate White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14</c:v>
                </c:pt>
                <c:pt idx="1">
                  <c:v>13</c:v>
                </c:pt>
                <c:pt idx="2">
                  <c:v>34</c:v>
                </c:pt>
                <c:pt idx="3">
                  <c:v>10</c:v>
                </c:pt>
                <c:pt idx="4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73-C148-BE26-DE28200C424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Done</c:v>
                </c:pt>
              </c:strCache>
            </c:strRef>
          </c:tx>
          <c:spPr>
            <a:solidFill>
              <a:schemeClr val="tx1">
                <a:lumMod val="10000"/>
                <a:lumOff val="9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Dylan Woods</c:v>
                </c:pt>
                <c:pt idx="1">
                  <c:v>Stuart Wells</c:v>
                </c:pt>
                <c:pt idx="2">
                  <c:v>Emily Chan</c:v>
                </c:pt>
                <c:pt idx="3">
                  <c:v>Jake Strauss</c:v>
                </c:pt>
                <c:pt idx="4">
                  <c:v>Kate White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36</c:v>
                </c:pt>
                <c:pt idx="1">
                  <c:v>25</c:v>
                </c:pt>
                <c:pt idx="2">
                  <c:v>36</c:v>
                </c:pt>
                <c:pt idx="3">
                  <c:v>20</c:v>
                </c:pt>
                <c:pt idx="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073-C148-BE26-DE28200C42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79905776"/>
        <c:axId val="288394752"/>
      </c:barChart>
      <c:catAx>
        <c:axId val="27990577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spc="40" baseline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288394752"/>
        <c:crosses val="autoZero"/>
        <c:auto val="1"/>
        <c:lblAlgn val="ctr"/>
        <c:lblOffset val="500"/>
        <c:noMultiLvlLbl val="0"/>
      </c:catAx>
      <c:valAx>
        <c:axId val="288394752"/>
        <c:scaling>
          <c:orientation val="minMax"/>
          <c:max val="140"/>
          <c:min val="0"/>
        </c:scaling>
        <c:delete val="1"/>
        <c:axPos val="b"/>
        <c:majorGridlines>
          <c:spPr>
            <a:ln w="3175" cap="flat" cmpd="sng" algn="ctr">
              <a:solidFill>
                <a:schemeClr val="bg1">
                  <a:lumMod val="9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extTo"/>
        <c:crossAx val="279905776"/>
        <c:crossesAt val="1"/>
        <c:crossBetween val="between"/>
        <c:minorUnit val="10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8735849438589331"/>
          <c:y val="4.9681880177786367E-2"/>
          <c:w val="0.10928707088270319"/>
          <c:h val="0.869594140775924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70" baseline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spc="40" baseline="0">
          <a:solidFill>
            <a:schemeClr val="bg1">
              <a:lumMod val="50000"/>
            </a:schemeClr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820969890394305E-2"/>
          <c:y val="0.236773061375227"/>
          <c:w val="0.90344599451093621"/>
          <c:h val="0.592393179083810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Planned</c:v>
                </c:pt>
              </c:strCache>
            </c:strRef>
          </c:tx>
          <c:spPr>
            <a:solidFill>
              <a:srgbClr val="ADAAA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DAAA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913-B043-B497-61AAE02DE857}"/>
              </c:ext>
            </c:extLst>
          </c:dPt>
          <c:cat>
            <c:strRef>
              <c:f>Sheet1!$A$2:$A$5</c:f>
              <c:strCache>
                <c:ptCount val="4"/>
                <c:pt idx="0">
                  <c:v>Project 1</c:v>
                </c:pt>
                <c:pt idx="1">
                  <c:v>Project 2</c:v>
                </c:pt>
                <c:pt idx="2">
                  <c:v>Project 3</c:v>
                </c:pt>
                <c:pt idx="3">
                  <c:v>Project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2.25</c:v>
                </c:pt>
                <c:pt idx="1">
                  <c:v>0.75</c:v>
                </c:pt>
                <c:pt idx="2">
                  <c:v>2.25</c:v>
                </c:pt>
                <c:pt idx="3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13-B043-B497-61AAE02DE85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Project 1</c:v>
                </c:pt>
                <c:pt idx="1">
                  <c:v>Project 2</c:v>
                </c:pt>
                <c:pt idx="2">
                  <c:v>Project 3</c:v>
                </c:pt>
                <c:pt idx="3">
                  <c:v>Project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1.5</c:v>
                </c:pt>
                <c:pt idx="1">
                  <c:v>0.25</c:v>
                </c:pt>
                <c:pt idx="2">
                  <c:v>0.25</c:v>
                </c:pt>
                <c:pt idx="3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913-B043-B497-61AAE02DE85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Remain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Project 1</c:v>
                </c:pt>
                <c:pt idx="1">
                  <c:v>Project 2</c:v>
                </c:pt>
                <c:pt idx="2">
                  <c:v>Project 3</c:v>
                </c:pt>
                <c:pt idx="3">
                  <c:v>Project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0.5</c:v>
                </c:pt>
                <c:pt idx="1">
                  <c:v>0.5</c:v>
                </c:pt>
                <c:pt idx="2">
                  <c:v>0.75</c:v>
                </c:pt>
                <c:pt idx="3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13-B043-B497-61AAE02DE8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26852128"/>
        <c:axId val="1514422784"/>
      </c:barChart>
      <c:catAx>
        <c:axId val="1526852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spc="40" baseline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514422784"/>
        <c:crosses val="autoZero"/>
        <c:auto val="1"/>
        <c:lblAlgn val="ctr"/>
        <c:lblOffset val="100"/>
        <c:noMultiLvlLbl val="0"/>
      </c:catAx>
      <c:valAx>
        <c:axId val="15144227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rtl="0">
              <a:defRPr sz="1600" b="0" i="0" u="none" strike="noStrike" kern="1200" spc="40" baseline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526852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132098575947668"/>
          <c:y val="9.7376179529961721E-2"/>
          <c:w val="0.59108512508005895"/>
          <c:h val="0.144309403554596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40" baseline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0" i="0" spc="40" baseline="0">
          <a:solidFill>
            <a:schemeClr val="bg1">
              <a:lumMod val="50000"/>
            </a:schemeClr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295102439157906E-2"/>
          <c:y val="2.4661757814076875E-2"/>
          <c:w val="0.94575587208640932"/>
          <c:h val="0.9044193307524562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law</c:v>
                </c:pt>
              </c:strCache>
            </c:strRef>
          </c:tx>
          <c:spPr>
            <a:ln w="38100" cap="rnd">
              <a:solidFill>
                <a:srgbClr val="94C5EA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bg1"/>
              </a:solidFill>
              <a:ln w="38100">
                <a:solidFill>
                  <a:srgbClr val="94C5EA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</c:v>
                </c:pt>
                <c:pt idx="1">
                  <c:v>3</c:v>
                </c:pt>
                <c:pt idx="2">
                  <c:v>1</c:v>
                </c:pt>
                <c:pt idx="3">
                  <c:v>2</c:v>
                </c:pt>
                <c:pt idx="4">
                  <c:v>5</c:v>
                </c:pt>
                <c:pt idx="5">
                  <c:v>6</c:v>
                </c:pt>
                <c:pt idx="6">
                  <c:v>4</c:v>
                </c:pt>
                <c:pt idx="7">
                  <c:v>8</c:v>
                </c:pt>
                <c:pt idx="8">
                  <c:v>9</c:v>
                </c:pt>
                <c:pt idx="9">
                  <c:v>12</c:v>
                </c:pt>
                <c:pt idx="10">
                  <c:v>10</c:v>
                </c:pt>
                <c:pt idx="11">
                  <c:v>11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26E9-5A46-9787-A6C59B49CD8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Medume</c:v>
                </c:pt>
              </c:strCache>
            </c:strRef>
          </c:tx>
          <c:spPr>
            <a:ln w="38100" cap="rnd">
              <a:solidFill>
                <a:schemeClr val="bg2">
                  <a:lumMod val="25000"/>
                </a:scheme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bg1"/>
              </a:solidFill>
              <a:ln w="38100">
                <a:solidFill>
                  <a:schemeClr val="bg2">
                    <a:lumMod val="25000"/>
                  </a:schemeClr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5</c:v>
                </c:pt>
                <c:pt idx="5">
                  <c:v>5</c:v>
                </c:pt>
                <c:pt idx="6">
                  <c:v>2</c:v>
                </c:pt>
                <c:pt idx="7">
                  <c:v>6</c:v>
                </c:pt>
                <c:pt idx="8">
                  <c:v>7</c:v>
                </c:pt>
                <c:pt idx="9">
                  <c:v>10</c:v>
                </c:pt>
                <c:pt idx="10">
                  <c:v>8</c:v>
                </c:pt>
                <c:pt idx="11">
                  <c:v>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26E9-5A46-9787-A6C59B49CD8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High</c:v>
                </c:pt>
              </c:strCache>
            </c:strRef>
          </c:tx>
          <c:spPr>
            <a:ln w="38100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bg1"/>
              </a:solidFill>
              <a:ln w="38100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3</c:v>
                </c:pt>
                <c:pt idx="1">
                  <c:v>1</c:v>
                </c:pt>
                <c:pt idx="2">
                  <c:v>7</c:v>
                </c:pt>
                <c:pt idx="3">
                  <c:v>5</c:v>
                </c:pt>
                <c:pt idx="4">
                  <c:v>6</c:v>
                </c:pt>
                <c:pt idx="5">
                  <c:v>9</c:v>
                </c:pt>
                <c:pt idx="6">
                  <c:v>8</c:v>
                </c:pt>
                <c:pt idx="7">
                  <c:v>10</c:v>
                </c:pt>
                <c:pt idx="8">
                  <c:v>9</c:v>
                </c:pt>
                <c:pt idx="9">
                  <c:v>8</c:v>
                </c:pt>
                <c:pt idx="10">
                  <c:v>6</c:v>
                </c:pt>
                <c:pt idx="11">
                  <c:v>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26E9-5A46-9787-A6C59B49CD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4453712"/>
        <c:axId val="1514456464"/>
      </c:lineChart>
      <c:catAx>
        <c:axId val="151445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514456464"/>
        <c:crosses val="autoZero"/>
        <c:auto val="1"/>
        <c:lblAlgn val="ctr"/>
        <c:lblOffset val="100"/>
        <c:noMultiLvlLbl val="0"/>
      </c:catAx>
      <c:valAx>
        <c:axId val="1514456464"/>
        <c:scaling>
          <c:orientation val="minMax"/>
          <c:max val="1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0000"/>
                  <a:lumOff val="90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2540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514453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92932112941822E-2"/>
          <c:y val="5.4192502341234107E-2"/>
          <c:w val="0.34798632833048082"/>
          <c:h val="4.41906886894742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bg1">
              <a:lumMod val="50000"/>
            </a:schemeClr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23797834600501"/>
          <c:y val="2.41822403867781E-2"/>
          <c:w val="0.492865319276234"/>
          <c:h val="0.942651843752133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blurRad="63500" dist="38100" dir="5160000" sx="102000" sy="102000" algn="ctr" rotWithShape="0">
                <a:prstClr val="black">
                  <a:alpha val="25000"/>
                </a:prstClr>
              </a:outerShdw>
            </a:effectLst>
          </c:spPr>
          <c:dPt>
            <c:idx val="0"/>
            <c:bubble3D val="0"/>
            <c:spPr>
              <a:solidFill>
                <a:srgbClr val="6C6B6C"/>
              </a:solidFill>
              <a:ln>
                <a:noFill/>
              </a:ln>
              <a:effectLst>
                <a:outerShdw blurRad="63500" dist="38100" dir="5160000" sx="102000" sy="1020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FA9-D74B-9152-969DB6D8B2D5}"/>
              </c:ext>
            </c:extLst>
          </c:dPt>
          <c:dPt>
            <c:idx val="1"/>
            <c:bubble3D val="0"/>
            <c:spPr>
              <a:solidFill>
                <a:srgbClr val="94C5EA"/>
              </a:solidFill>
              <a:ln>
                <a:noFill/>
              </a:ln>
              <a:effectLst>
                <a:outerShdw blurRad="63500" dist="38100" dir="5160000" sx="102000" sy="1020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FA9-D74B-9152-969DB6D8B2D5}"/>
              </c:ext>
            </c:extLst>
          </c:dPt>
          <c:dPt>
            <c:idx val="2"/>
            <c:bubble3D val="0"/>
            <c:spPr>
              <a:solidFill>
                <a:srgbClr val="ADAAAB"/>
              </a:solidFill>
              <a:ln>
                <a:noFill/>
              </a:ln>
              <a:effectLst>
                <a:outerShdw blurRad="63500" dist="38100" dir="5160000" sx="102000" sy="1020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FA9-D74B-9152-969DB6D8B2D5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>
                <a:noFill/>
              </a:ln>
              <a:effectLst>
                <a:outerShdw blurRad="63500" dist="38100" dir="5160000" sx="102000" sy="1020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FA9-D74B-9152-969DB6D8B2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2"/>
                    </a:solidFill>
                    <a:latin typeface="Montserrat" panose="020B060402020202020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Project 1</c:v>
                </c:pt>
                <c:pt idx="1">
                  <c:v>Project 2</c:v>
                </c:pt>
                <c:pt idx="2">
                  <c:v>Project 3</c:v>
                </c:pt>
                <c:pt idx="3">
                  <c:v>Project 4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0.12</c:v>
                </c:pt>
                <c:pt idx="1">
                  <c:v>0.38</c:v>
                </c:pt>
                <c:pt idx="2">
                  <c:v>0.3</c:v>
                </c:pt>
                <c:pt idx="3">
                  <c:v>0.45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FA9-D74B-9152-969DB6D8B2D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644085304386504"/>
          <c:y val="0.160156875300144"/>
          <c:w val="0.18926550446868523"/>
          <c:h val="0.690852934211653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800" b="0" i="0" u="none" strike="noStrike" kern="1200" spc="0" baseline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GB" sz="1800" dirty="0">
                <a:solidFill>
                  <a:schemeClr val="bg2">
                    <a:lumMod val="10000"/>
                  </a:schemeClr>
                </a:solidFill>
              </a:rPr>
              <a:t>% Complete</a:t>
            </a:r>
          </a:p>
        </c:rich>
      </c:tx>
      <c:layout>
        <c:manualLayout>
          <c:xMode val="edge"/>
          <c:yMode val="edge"/>
          <c:x val="1.5001695496024805E-3"/>
          <c:y val="0.330332407407407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800" b="0" i="0" u="none" strike="noStrike" kern="1200" spc="0" baseline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62594638409212411"/>
          <c:w val="0.99943715771685382"/>
          <c:h val="0.37405370370370372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% Complete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19050">
              <a:noFill/>
              <a:prstDash val="sysDot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  <a:prstDash val="sysDot"/>
              </a:ln>
              <a:effectLst/>
            </c:spPr>
            <c:extLst>
              <c:ext xmlns:c16="http://schemas.microsoft.com/office/drawing/2014/chart" uri="{C3380CC4-5D6E-409C-BE32-E72D297353CC}">
                <c16:uniqueId val="{00000001-61A4-1A4D-955D-B86ECE89D0CC}"/>
              </c:ext>
            </c:extLst>
          </c:dPt>
          <c:dLbls>
            <c:dLbl>
              <c:idx val="0"/>
              <c:layout>
                <c:manualLayout>
                  <c:x val="0.46408593981833285"/>
                  <c:y val="-0.3436485264460277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r">
                    <a:defRPr sz="1800" b="1" i="0" u="none" strike="noStrike" kern="1200" baseline="0">
                      <a:solidFill>
                        <a:schemeClr val="bg2">
                          <a:lumMod val="10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021376800243723"/>
                      <c:h val="0.2658933772148844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1A4-1A4D-955D-B86ECE89D0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r"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%COMPLETE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A4-1A4D-955D-B86ECE89D0CC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% Remaining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 w="19050">
              <a:noFill/>
              <a:prstDash val="sysDot"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%COMPLETE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1A4-1A4D-955D-B86ECE89D0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2320048"/>
        <c:axId val="462319064"/>
      </c:barChart>
      <c:catAx>
        <c:axId val="4623200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62319064"/>
        <c:crosses val="autoZero"/>
        <c:auto val="1"/>
        <c:lblAlgn val="ctr"/>
        <c:lblOffset val="100"/>
        <c:noMultiLvlLbl val="0"/>
      </c:catAx>
      <c:valAx>
        <c:axId val="462319064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462320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20912724263605473"/>
          <c:w val="0.99658109718244703"/>
          <c:h val="0.7700377454151584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>
              <a:glow rad="88900">
                <a:schemeClr val="accent4">
                  <a:satMod val="175000"/>
                  <a:alpha val="5000"/>
                </a:schemeClr>
              </a:glow>
              <a:outerShdw blurRad="76200" dist="38100" dir="18900000" algn="bl" rotWithShape="0">
                <a:prstClr val="black">
                  <a:alpha val="5000"/>
                </a:prstClr>
              </a:outerShdw>
            </a:effectLst>
          </c:spPr>
          <c:marker>
            <c:symbol val="none"/>
          </c:marker>
          <c:cat>
            <c:strRef>
              <c:f>Sheet1!$A$2:$A$16</c:f>
              <c:strCache>
                <c:ptCount val="15"/>
                <c:pt idx="0">
                  <c:v>Day 1</c:v>
                </c:pt>
                <c:pt idx="1">
                  <c:v>Day 2</c:v>
                </c:pt>
                <c:pt idx="2">
                  <c:v>Day 3</c:v>
                </c:pt>
                <c:pt idx="3">
                  <c:v>Day 4</c:v>
                </c:pt>
                <c:pt idx="4">
                  <c:v>Day 5</c:v>
                </c:pt>
                <c:pt idx="5">
                  <c:v>Day 6</c:v>
                </c:pt>
                <c:pt idx="6">
                  <c:v>Day 7</c:v>
                </c:pt>
                <c:pt idx="7">
                  <c:v>Day 8</c:v>
                </c:pt>
                <c:pt idx="8">
                  <c:v>Day 9</c:v>
                </c:pt>
                <c:pt idx="9">
                  <c:v>Day 10</c:v>
                </c:pt>
                <c:pt idx="10">
                  <c:v>Day 11</c:v>
                </c:pt>
                <c:pt idx="11">
                  <c:v>Day 12</c:v>
                </c:pt>
                <c:pt idx="12">
                  <c:v>Day 13</c:v>
                </c:pt>
                <c:pt idx="13">
                  <c:v>Day 14</c:v>
                </c:pt>
                <c:pt idx="14">
                  <c:v>Day 15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3.2</c:v>
                </c:pt>
                <c:pt idx="5">
                  <c:v>3.5</c:v>
                </c:pt>
                <c:pt idx="6">
                  <c:v>4.2</c:v>
                </c:pt>
                <c:pt idx="7">
                  <c:v>2.1</c:v>
                </c:pt>
                <c:pt idx="8">
                  <c:v>1.2</c:v>
                </c:pt>
                <c:pt idx="9">
                  <c:v>3.2</c:v>
                </c:pt>
                <c:pt idx="10">
                  <c:v>2.4</c:v>
                </c:pt>
                <c:pt idx="11">
                  <c:v>4.2</c:v>
                </c:pt>
                <c:pt idx="12">
                  <c:v>4.2</c:v>
                </c:pt>
                <c:pt idx="13">
                  <c:v>1.2</c:v>
                </c:pt>
                <c:pt idx="14">
                  <c:v>3.2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C6B3-BD42-8B3B-C4562A571D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4761752"/>
        <c:axId val="444767328"/>
      </c:lineChart>
      <c:catAx>
        <c:axId val="4447617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44767328"/>
        <c:crosses val="autoZero"/>
        <c:auto val="1"/>
        <c:lblAlgn val="ctr"/>
        <c:lblOffset val="100"/>
        <c:noMultiLvlLbl val="0"/>
      </c:catAx>
      <c:valAx>
        <c:axId val="4447673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44761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800" b="0" i="0" u="none" strike="noStrike" kern="1200" spc="0" baseline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GB" sz="1800" dirty="0">
                <a:solidFill>
                  <a:schemeClr val="bg2">
                    <a:lumMod val="10000"/>
                  </a:schemeClr>
                </a:solidFill>
              </a:rPr>
              <a:t>Budget Used </a:t>
            </a:r>
          </a:p>
        </c:rich>
      </c:tx>
      <c:layout>
        <c:manualLayout>
          <c:xMode val="edge"/>
          <c:yMode val="edge"/>
          <c:x val="1.5001695496024805E-3"/>
          <c:y val="0.330332407407407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800" b="0" i="0" u="none" strike="noStrike" kern="1200" spc="0" baseline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62594638409212411"/>
          <c:w val="0.99943715771685382"/>
          <c:h val="0.37405370370370372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% Complete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 w="19050">
              <a:noFill/>
              <a:prstDash val="sysDot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  <a:prstDash val="sysDot"/>
              </a:ln>
              <a:effectLst/>
            </c:spPr>
            <c:extLst>
              <c:ext xmlns:c16="http://schemas.microsoft.com/office/drawing/2014/chart" uri="{C3380CC4-5D6E-409C-BE32-E72D297353CC}">
                <c16:uniqueId val="{00000001-BC97-374D-82F9-0C7F3509A5BA}"/>
              </c:ext>
            </c:extLst>
          </c:dPt>
          <c:dLbls>
            <c:dLbl>
              <c:idx val="0"/>
              <c:layout>
                <c:manualLayout>
                  <c:x val="0.75531538580125346"/>
                  <c:y val="-0.3436485264460277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r">
                    <a:defRPr sz="1800" b="1" i="0" u="none" strike="noStrike" kern="1200" baseline="0">
                      <a:solidFill>
                        <a:schemeClr val="bg2">
                          <a:lumMod val="10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021376800243723"/>
                      <c:h val="0.2658933772148844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C97-374D-82F9-0C7F3509A5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r"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%COMPLETE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97-374D-82F9-0C7F3509A5BA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% Remaining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 w="19050">
              <a:noFill/>
              <a:prstDash val="sysDot"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%COMPLETE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97-374D-82F9-0C7F3509A5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2320048"/>
        <c:axId val="462319064"/>
      </c:barChart>
      <c:catAx>
        <c:axId val="4623200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62319064"/>
        <c:crosses val="autoZero"/>
        <c:auto val="1"/>
        <c:lblAlgn val="ctr"/>
        <c:lblOffset val="100"/>
        <c:noMultiLvlLbl val="0"/>
      </c:catAx>
      <c:valAx>
        <c:axId val="462319064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462320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800" b="0" i="0" u="none" strike="noStrike" kern="1200" spc="0" baseline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GB" sz="1800" dirty="0">
                <a:solidFill>
                  <a:schemeClr val="bg2">
                    <a:lumMod val="10000"/>
                  </a:schemeClr>
                </a:solidFill>
              </a:rPr>
              <a:t>Open Issues</a:t>
            </a:r>
          </a:p>
        </c:rich>
      </c:tx>
      <c:layout>
        <c:manualLayout>
          <c:xMode val="edge"/>
          <c:yMode val="edge"/>
          <c:x val="1.5001695496024805E-3"/>
          <c:y val="0.330332407407407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800" b="0" i="0" u="none" strike="noStrike" kern="1200" spc="0" baseline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62594638409212411"/>
          <c:w val="0.99943715771685382"/>
          <c:h val="0.37405370370370372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% Complete</c:v>
                </c:pt>
              </c:strCache>
            </c:strRef>
          </c:tx>
          <c:spPr>
            <a:solidFill>
              <a:srgbClr val="94C5EA"/>
            </a:solidFill>
            <a:ln w="19050">
              <a:noFill/>
              <a:prstDash val="sysDot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4C5EA"/>
              </a:solidFill>
              <a:ln w="19050">
                <a:noFill/>
                <a:prstDash val="sysDot"/>
              </a:ln>
              <a:effectLst/>
            </c:spPr>
            <c:extLst>
              <c:ext xmlns:c16="http://schemas.microsoft.com/office/drawing/2014/chart" uri="{C3380CC4-5D6E-409C-BE32-E72D297353CC}">
                <c16:uniqueId val="{00000001-5FBC-DD4E-90D0-88925EBE932E}"/>
              </c:ext>
            </c:extLst>
          </c:dPt>
          <c:dLbls>
            <c:dLbl>
              <c:idx val="0"/>
              <c:layout>
                <c:manualLayout>
                  <c:x val="0.62267623218526968"/>
                  <c:y val="-0.34364852644602772"/>
                </c:manualLayout>
              </c:layout>
              <c:tx>
                <c:rich>
                  <a:bodyPr rot="0" spcFirstLastPara="1" vertOverflow="ellipsis" vert="horz" wrap="square" anchor="ctr" anchorCtr="0"/>
                  <a:lstStyle/>
                  <a:p>
                    <a:pPr algn="r">
                      <a:defRPr sz="1800" b="1" i="0" u="none" strike="noStrike" kern="120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r>
                      <a:rPr lang="en-US" dirty="0"/>
                      <a:t>55%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r">
                    <a:defRPr sz="1800" b="1" i="0" u="none" strike="noStrike" kern="1200" baseline="0">
                      <a:solidFill>
                        <a:schemeClr val="bg2">
                          <a:lumMod val="10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021376800243723"/>
                      <c:h val="0.2658933772148844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5FBC-DD4E-90D0-88925EBE93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r"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%COMPLETE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BC-DD4E-90D0-88925EBE932E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% Remaining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 w="19050">
              <a:noFill/>
              <a:prstDash val="sysDot"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%COMPLETE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0.44999999999999996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FBC-DD4E-90D0-88925EBE93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2320048"/>
        <c:axId val="462319064"/>
      </c:barChart>
      <c:catAx>
        <c:axId val="4623200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62319064"/>
        <c:crosses val="autoZero"/>
        <c:auto val="1"/>
        <c:lblAlgn val="ctr"/>
        <c:lblOffset val="100"/>
        <c:noMultiLvlLbl val="0"/>
      </c:catAx>
      <c:valAx>
        <c:axId val="462319064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462320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800" b="0" i="0" u="none" strike="noStrike" kern="1200" spc="0" baseline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GB" sz="1800" dirty="0">
                <a:solidFill>
                  <a:schemeClr val="bg2">
                    <a:lumMod val="10000"/>
                  </a:schemeClr>
                </a:solidFill>
              </a:rPr>
              <a:t>% Complete</a:t>
            </a:r>
          </a:p>
        </c:rich>
      </c:tx>
      <c:layout>
        <c:manualLayout>
          <c:xMode val="edge"/>
          <c:yMode val="edge"/>
          <c:x val="1.5001695496024805E-3"/>
          <c:y val="0.330332407407407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800" b="0" i="0" u="none" strike="noStrike" kern="1200" spc="0" baseline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62594638409212411"/>
          <c:w val="0.99943715771685382"/>
          <c:h val="0.37405370370370372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% Complete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19050">
              <a:noFill/>
              <a:prstDash val="sysDot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  <a:prstDash val="sysDot"/>
              </a:ln>
              <a:effectLst/>
            </c:spPr>
            <c:extLst>
              <c:ext xmlns:c16="http://schemas.microsoft.com/office/drawing/2014/chart" uri="{C3380CC4-5D6E-409C-BE32-E72D297353CC}">
                <c16:uniqueId val="{00000001-8DEC-E74E-91AB-9986172ED1BE}"/>
              </c:ext>
            </c:extLst>
          </c:dPt>
          <c:dLbls>
            <c:dLbl>
              <c:idx val="0"/>
              <c:layout>
                <c:manualLayout>
                  <c:x val="0.46408593981833285"/>
                  <c:y val="-0.3436485264460277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r">
                    <a:defRPr sz="1800" b="1" i="0" u="none" strike="noStrike" kern="1200" baseline="0">
                      <a:solidFill>
                        <a:schemeClr val="bg2">
                          <a:lumMod val="10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021376800243723"/>
                      <c:h val="0.2658933772148844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DEC-E74E-91AB-9986172ED1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r"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%COMPLETE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EC-E74E-91AB-9986172ED1BE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% Remaining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 w="19050">
              <a:noFill/>
              <a:prstDash val="sysDot"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%COMPLETE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DEC-E74E-91AB-9986172ED1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2320048"/>
        <c:axId val="462319064"/>
      </c:barChart>
      <c:catAx>
        <c:axId val="4623200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62319064"/>
        <c:crosses val="autoZero"/>
        <c:auto val="1"/>
        <c:lblAlgn val="ctr"/>
        <c:lblOffset val="100"/>
        <c:noMultiLvlLbl val="0"/>
      </c:catAx>
      <c:valAx>
        <c:axId val="462319064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462320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800" b="0" i="0" u="none" strike="noStrike" kern="1200" spc="0" baseline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GB" sz="1800" dirty="0">
                <a:solidFill>
                  <a:schemeClr val="bg2">
                    <a:lumMod val="10000"/>
                  </a:schemeClr>
                </a:solidFill>
              </a:rPr>
              <a:t>Budget Used </a:t>
            </a:r>
          </a:p>
        </c:rich>
      </c:tx>
      <c:layout>
        <c:manualLayout>
          <c:xMode val="edge"/>
          <c:yMode val="edge"/>
          <c:x val="1.5001695496024805E-3"/>
          <c:y val="0.330332407407407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800" b="0" i="0" u="none" strike="noStrike" kern="1200" spc="0" baseline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62594638409212411"/>
          <c:w val="0.99943715771685382"/>
          <c:h val="0.37405370370370372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% Complete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 w="19050">
              <a:noFill/>
              <a:prstDash val="sysDot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  <a:prstDash val="sysDot"/>
              </a:ln>
              <a:effectLst/>
            </c:spPr>
            <c:extLst>
              <c:ext xmlns:c16="http://schemas.microsoft.com/office/drawing/2014/chart" uri="{C3380CC4-5D6E-409C-BE32-E72D297353CC}">
                <c16:uniqueId val="{00000001-818E-B44F-9040-7A829386E2F7}"/>
              </c:ext>
            </c:extLst>
          </c:dPt>
          <c:dLbls>
            <c:dLbl>
              <c:idx val="0"/>
              <c:layout>
                <c:manualLayout>
                  <c:x val="0.75531538580125346"/>
                  <c:y val="-0.3436485264460277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r">
                    <a:defRPr sz="1800" b="1" i="0" u="none" strike="noStrike" kern="1200" baseline="0">
                      <a:solidFill>
                        <a:schemeClr val="bg2">
                          <a:lumMod val="10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021376800243723"/>
                      <c:h val="0.2658933772148844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18E-B44F-9040-7A829386E2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r"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%COMPLETE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18E-B44F-9040-7A829386E2F7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% Remaining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 w="19050">
              <a:noFill/>
              <a:prstDash val="sysDot"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%COMPLETE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18E-B44F-9040-7A829386E2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2320048"/>
        <c:axId val="462319064"/>
      </c:barChart>
      <c:catAx>
        <c:axId val="4623200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62319064"/>
        <c:crosses val="autoZero"/>
        <c:auto val="1"/>
        <c:lblAlgn val="ctr"/>
        <c:lblOffset val="100"/>
        <c:noMultiLvlLbl val="0"/>
      </c:catAx>
      <c:valAx>
        <c:axId val="462319064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462320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800" b="0" i="0" u="none" strike="noStrike" kern="1200" spc="0" baseline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GB" sz="1800" dirty="0">
                <a:solidFill>
                  <a:schemeClr val="bg2">
                    <a:lumMod val="10000"/>
                  </a:schemeClr>
                </a:solidFill>
              </a:rPr>
              <a:t>Open Issues</a:t>
            </a:r>
          </a:p>
        </c:rich>
      </c:tx>
      <c:layout>
        <c:manualLayout>
          <c:xMode val="edge"/>
          <c:yMode val="edge"/>
          <c:x val="1.5001695496024805E-3"/>
          <c:y val="0.330332407407407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800" b="0" i="0" u="none" strike="noStrike" kern="1200" spc="0" baseline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62594638409212411"/>
          <c:w val="0.99943715771685382"/>
          <c:h val="0.37405370370370372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% Complete</c:v>
                </c:pt>
              </c:strCache>
            </c:strRef>
          </c:tx>
          <c:spPr>
            <a:solidFill>
              <a:srgbClr val="94C5EA"/>
            </a:solidFill>
            <a:ln w="19050">
              <a:noFill/>
              <a:prstDash val="sysDot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4C5EA"/>
              </a:solidFill>
              <a:ln w="19050">
                <a:noFill/>
                <a:prstDash val="sysDot"/>
              </a:ln>
              <a:effectLst/>
            </c:spPr>
            <c:extLst>
              <c:ext xmlns:c16="http://schemas.microsoft.com/office/drawing/2014/chart" uri="{C3380CC4-5D6E-409C-BE32-E72D297353CC}">
                <c16:uniqueId val="{00000001-935D-584A-B840-854FBC604386}"/>
              </c:ext>
            </c:extLst>
          </c:dPt>
          <c:dLbls>
            <c:dLbl>
              <c:idx val="0"/>
              <c:layout>
                <c:manualLayout>
                  <c:x val="0.62267623218526968"/>
                  <c:y val="-0.34364852644602772"/>
                </c:manualLayout>
              </c:layout>
              <c:tx>
                <c:rich>
                  <a:bodyPr rot="0" spcFirstLastPara="1" vertOverflow="ellipsis" vert="horz" wrap="square" anchor="ctr" anchorCtr="0"/>
                  <a:lstStyle/>
                  <a:p>
                    <a:pPr algn="r">
                      <a:defRPr sz="1800" b="1" i="0" u="none" strike="noStrike" kern="120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r>
                      <a:rPr lang="en-US" dirty="0"/>
                      <a:t>55%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r">
                    <a:defRPr sz="1800" b="1" i="0" u="none" strike="noStrike" kern="1200" baseline="0">
                      <a:solidFill>
                        <a:schemeClr val="bg2">
                          <a:lumMod val="10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021376800243723"/>
                      <c:h val="0.2658933772148844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935D-584A-B840-854FBC6043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r"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%COMPLETE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5D-584A-B840-854FBC604386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% Remaining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 w="19050">
              <a:noFill/>
              <a:prstDash val="sysDot"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%COMPLETE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0.44999999999999996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35D-584A-B840-854FBC6043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2320048"/>
        <c:axId val="462319064"/>
      </c:barChart>
      <c:catAx>
        <c:axId val="4623200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62319064"/>
        <c:crosses val="autoZero"/>
        <c:auto val="1"/>
        <c:lblAlgn val="ctr"/>
        <c:lblOffset val="100"/>
        <c:noMultiLvlLbl val="0"/>
      </c:catAx>
      <c:valAx>
        <c:axId val="462319064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462320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800" b="0" i="0" u="none" strike="noStrike" kern="1200" spc="0" baseline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GB" sz="1800" dirty="0">
                <a:solidFill>
                  <a:schemeClr val="bg2">
                    <a:lumMod val="10000"/>
                  </a:schemeClr>
                </a:solidFill>
              </a:rPr>
              <a:t>% Complete</a:t>
            </a:r>
          </a:p>
        </c:rich>
      </c:tx>
      <c:layout>
        <c:manualLayout>
          <c:xMode val="edge"/>
          <c:yMode val="edge"/>
          <c:x val="1.5001695496024805E-3"/>
          <c:y val="0.330332407407407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800" b="0" i="0" u="none" strike="noStrike" kern="1200" spc="0" baseline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62594638409212411"/>
          <c:w val="0.99943715771685382"/>
          <c:h val="0.37405370370370372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% Complete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19050">
              <a:noFill/>
              <a:prstDash val="sysDot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  <a:prstDash val="sysDot"/>
              </a:ln>
              <a:effectLst/>
            </c:spPr>
            <c:extLst>
              <c:ext xmlns:c16="http://schemas.microsoft.com/office/drawing/2014/chart" uri="{C3380CC4-5D6E-409C-BE32-E72D297353CC}">
                <c16:uniqueId val="{00000001-100D-1443-A093-46330058B1B2}"/>
              </c:ext>
            </c:extLst>
          </c:dPt>
          <c:dLbls>
            <c:dLbl>
              <c:idx val="0"/>
              <c:layout>
                <c:manualLayout>
                  <c:x val="0.46408593981833285"/>
                  <c:y val="-0.3436485264460277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r">
                    <a:defRPr sz="1800" b="1" i="0" u="none" strike="noStrike" kern="1200" baseline="0">
                      <a:solidFill>
                        <a:schemeClr val="bg2">
                          <a:lumMod val="10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021376800243723"/>
                      <c:h val="0.2658933772148844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00D-1443-A093-46330058B1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r"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%COMPLETE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0D-1443-A093-46330058B1B2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% Remaining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 w="19050">
              <a:noFill/>
              <a:prstDash val="sysDot"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%COMPLETE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00D-1443-A093-46330058B1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2320048"/>
        <c:axId val="462319064"/>
      </c:barChart>
      <c:catAx>
        <c:axId val="4623200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62319064"/>
        <c:crosses val="autoZero"/>
        <c:auto val="1"/>
        <c:lblAlgn val="ctr"/>
        <c:lblOffset val="100"/>
        <c:noMultiLvlLbl val="0"/>
      </c:catAx>
      <c:valAx>
        <c:axId val="462319064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462320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800" b="0" i="0" u="none" strike="noStrike" kern="1200" spc="0" baseline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GB" sz="1800" dirty="0">
                <a:solidFill>
                  <a:schemeClr val="bg2">
                    <a:lumMod val="10000"/>
                  </a:schemeClr>
                </a:solidFill>
              </a:rPr>
              <a:t>Budget Used </a:t>
            </a:r>
          </a:p>
        </c:rich>
      </c:tx>
      <c:layout>
        <c:manualLayout>
          <c:xMode val="edge"/>
          <c:yMode val="edge"/>
          <c:x val="1.5001695496024805E-3"/>
          <c:y val="0.330332407407407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800" b="0" i="0" u="none" strike="noStrike" kern="1200" spc="0" baseline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62594638409212411"/>
          <c:w val="0.99943715771685382"/>
          <c:h val="0.37405370370370372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% Complete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 w="19050">
              <a:noFill/>
              <a:prstDash val="sysDot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  <a:prstDash val="sysDot"/>
              </a:ln>
              <a:effectLst/>
            </c:spPr>
            <c:extLst>
              <c:ext xmlns:c16="http://schemas.microsoft.com/office/drawing/2014/chart" uri="{C3380CC4-5D6E-409C-BE32-E72D297353CC}">
                <c16:uniqueId val="{00000001-2EB0-6A45-8247-B589377D63FD}"/>
              </c:ext>
            </c:extLst>
          </c:dPt>
          <c:dLbls>
            <c:dLbl>
              <c:idx val="0"/>
              <c:layout>
                <c:manualLayout>
                  <c:x val="0.75531538580125346"/>
                  <c:y val="-0.3436485264460277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r">
                    <a:defRPr sz="1800" b="1" i="0" u="none" strike="noStrike" kern="1200" baseline="0">
                      <a:solidFill>
                        <a:schemeClr val="bg2">
                          <a:lumMod val="10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021376800243723"/>
                      <c:h val="0.2658933772148844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EB0-6A45-8247-B589377D63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r"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%COMPLETE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B0-6A45-8247-B589377D63F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% Remaining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 w="19050">
              <a:noFill/>
              <a:prstDash val="sysDot"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%COMPLETE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EB0-6A45-8247-B589377D63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2320048"/>
        <c:axId val="462319064"/>
      </c:barChart>
      <c:catAx>
        <c:axId val="4623200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62319064"/>
        <c:crosses val="autoZero"/>
        <c:auto val="1"/>
        <c:lblAlgn val="ctr"/>
        <c:lblOffset val="100"/>
        <c:noMultiLvlLbl val="0"/>
      </c:catAx>
      <c:valAx>
        <c:axId val="462319064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462320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800" b="0" i="0" u="none" strike="noStrike" kern="1200" spc="0" baseline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GB" sz="1800" dirty="0">
                <a:solidFill>
                  <a:schemeClr val="bg2">
                    <a:lumMod val="10000"/>
                  </a:schemeClr>
                </a:solidFill>
              </a:rPr>
              <a:t>Open Issues</a:t>
            </a:r>
          </a:p>
        </c:rich>
      </c:tx>
      <c:layout>
        <c:manualLayout>
          <c:xMode val="edge"/>
          <c:yMode val="edge"/>
          <c:x val="1.5001695496024805E-3"/>
          <c:y val="0.330332407407407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800" b="0" i="0" u="none" strike="noStrike" kern="1200" spc="0" baseline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62594638409212411"/>
          <c:w val="0.99943715771685382"/>
          <c:h val="0.37405370370370372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% Complete</c:v>
                </c:pt>
              </c:strCache>
            </c:strRef>
          </c:tx>
          <c:spPr>
            <a:solidFill>
              <a:srgbClr val="94C5EA"/>
            </a:solidFill>
            <a:ln w="19050">
              <a:noFill/>
              <a:prstDash val="sysDot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4C5EA"/>
              </a:solidFill>
              <a:ln w="19050">
                <a:noFill/>
                <a:prstDash val="sysDot"/>
              </a:ln>
              <a:effectLst/>
            </c:spPr>
            <c:extLst>
              <c:ext xmlns:c16="http://schemas.microsoft.com/office/drawing/2014/chart" uri="{C3380CC4-5D6E-409C-BE32-E72D297353CC}">
                <c16:uniqueId val="{00000001-67D1-0E45-99DF-269E98943683}"/>
              </c:ext>
            </c:extLst>
          </c:dPt>
          <c:dLbls>
            <c:dLbl>
              <c:idx val="0"/>
              <c:layout>
                <c:manualLayout>
                  <c:x val="0.62267623218526968"/>
                  <c:y val="-0.34364852644602772"/>
                </c:manualLayout>
              </c:layout>
              <c:tx>
                <c:rich>
                  <a:bodyPr rot="0" spcFirstLastPara="1" vertOverflow="ellipsis" vert="horz" wrap="square" anchor="ctr" anchorCtr="0"/>
                  <a:lstStyle/>
                  <a:p>
                    <a:pPr algn="r">
                      <a:defRPr sz="1800" b="1" i="0" u="none" strike="noStrike" kern="120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r>
                      <a:rPr lang="en-US" dirty="0"/>
                      <a:t>55%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r">
                    <a:defRPr sz="1800" b="1" i="0" u="none" strike="noStrike" kern="1200" baseline="0">
                      <a:solidFill>
                        <a:schemeClr val="bg2">
                          <a:lumMod val="10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021376800243723"/>
                      <c:h val="0.2658933772148844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67D1-0E45-99DF-269E989436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r"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%COMPLETE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D1-0E45-99DF-269E98943683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% Remaining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 w="19050">
              <a:noFill/>
              <a:prstDash val="sysDot"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%COMPLETE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0.44999999999999996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7D1-0E45-99DF-269E989436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2320048"/>
        <c:axId val="462319064"/>
      </c:barChart>
      <c:catAx>
        <c:axId val="4623200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62319064"/>
        <c:crosses val="autoZero"/>
        <c:auto val="1"/>
        <c:lblAlgn val="ctr"/>
        <c:lblOffset val="100"/>
        <c:noMultiLvlLbl val="0"/>
      </c:catAx>
      <c:valAx>
        <c:axId val="462319064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462320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800" b="0" i="0" u="none" strike="noStrike" kern="1200" spc="0" baseline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GB" sz="1800" dirty="0">
                <a:solidFill>
                  <a:schemeClr val="bg2">
                    <a:lumMod val="10000"/>
                  </a:schemeClr>
                </a:solidFill>
              </a:rPr>
              <a:t>% Complete</a:t>
            </a:r>
          </a:p>
        </c:rich>
      </c:tx>
      <c:layout>
        <c:manualLayout>
          <c:xMode val="edge"/>
          <c:yMode val="edge"/>
          <c:x val="1.5001695496024805E-3"/>
          <c:y val="0.330332407407407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800" b="0" i="0" u="none" strike="noStrike" kern="1200" spc="0" baseline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62594638409212411"/>
          <c:w val="0.99943715771685382"/>
          <c:h val="0.37405370370370372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% Complete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 w="19050">
              <a:noFill/>
              <a:prstDash val="sysDot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  <a:prstDash val="sysDot"/>
              </a:ln>
              <a:effectLst/>
            </c:spPr>
            <c:extLst>
              <c:ext xmlns:c16="http://schemas.microsoft.com/office/drawing/2014/chart" uri="{C3380CC4-5D6E-409C-BE32-E72D297353CC}">
                <c16:uniqueId val="{00000001-923E-714A-B55F-C647E8D6C69D}"/>
              </c:ext>
            </c:extLst>
          </c:dPt>
          <c:dLbls>
            <c:dLbl>
              <c:idx val="0"/>
              <c:layout>
                <c:manualLayout>
                  <c:x val="0.46408593981833285"/>
                  <c:y val="-0.3436485264460277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r">
                    <a:defRPr sz="1800" b="1" i="0" u="none" strike="noStrike" kern="1200" baseline="0">
                      <a:solidFill>
                        <a:schemeClr val="bg2">
                          <a:lumMod val="10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021376800243723"/>
                      <c:h val="0.2658933772148844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23E-714A-B55F-C647E8D6C6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r"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%COMPLETE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3E-714A-B55F-C647E8D6C69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% Remaining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 w="19050">
              <a:noFill/>
              <a:prstDash val="sysDot"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%COMPLETE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23E-714A-B55F-C647E8D6C6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2320048"/>
        <c:axId val="462319064"/>
      </c:barChart>
      <c:catAx>
        <c:axId val="4623200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62319064"/>
        <c:crosses val="autoZero"/>
        <c:auto val="1"/>
        <c:lblAlgn val="ctr"/>
        <c:lblOffset val="100"/>
        <c:noMultiLvlLbl val="0"/>
      </c:catAx>
      <c:valAx>
        <c:axId val="462319064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462320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800" b="0" i="0" u="none" strike="noStrike" kern="1200" spc="0" baseline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en-GB" sz="1800" dirty="0">
                <a:solidFill>
                  <a:schemeClr val="bg2">
                    <a:lumMod val="10000"/>
                  </a:schemeClr>
                </a:solidFill>
              </a:rPr>
              <a:t>Budget Used </a:t>
            </a:r>
          </a:p>
        </c:rich>
      </c:tx>
      <c:layout>
        <c:manualLayout>
          <c:xMode val="edge"/>
          <c:yMode val="edge"/>
          <c:x val="1.5001695496024805E-3"/>
          <c:y val="0.330332407407407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800" b="0" i="0" u="none" strike="noStrike" kern="1200" spc="0" baseline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62594638409212411"/>
          <c:w val="0.99943715771685382"/>
          <c:h val="0.37405370370370372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% Complete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 w="19050">
              <a:noFill/>
              <a:prstDash val="sysDot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  <a:prstDash val="sysDot"/>
              </a:ln>
              <a:effectLst/>
            </c:spPr>
            <c:extLst>
              <c:ext xmlns:c16="http://schemas.microsoft.com/office/drawing/2014/chart" uri="{C3380CC4-5D6E-409C-BE32-E72D297353CC}">
                <c16:uniqueId val="{00000001-2F63-734A-9AE4-FC73E1F45ECD}"/>
              </c:ext>
            </c:extLst>
          </c:dPt>
          <c:dLbls>
            <c:dLbl>
              <c:idx val="0"/>
              <c:layout>
                <c:manualLayout>
                  <c:x val="0.75531538580125346"/>
                  <c:y val="-0.3436485264460277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r">
                    <a:defRPr sz="1800" b="1" i="0" u="none" strike="noStrike" kern="1200" baseline="0">
                      <a:solidFill>
                        <a:schemeClr val="bg2">
                          <a:lumMod val="10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021376800243723"/>
                      <c:h val="0.2658933772148844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F63-734A-9AE4-FC73E1F45E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r"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%COMPLETE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63-734A-9AE4-FC73E1F45EC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% Remaining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 w="19050">
              <a:noFill/>
              <a:prstDash val="sysDot"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%COMPLETE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F63-734A-9AE4-FC73E1F45E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2320048"/>
        <c:axId val="462319064"/>
      </c:barChart>
      <c:catAx>
        <c:axId val="4623200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62319064"/>
        <c:crosses val="autoZero"/>
        <c:auto val="1"/>
        <c:lblAlgn val="ctr"/>
        <c:lblOffset val="100"/>
        <c:noMultiLvlLbl val="0"/>
      </c:catAx>
      <c:valAx>
        <c:axId val="462319064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extTo"/>
        <c:crossAx val="462320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8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4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7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8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5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9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60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66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7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7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7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76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77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7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9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0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8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8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7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88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8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80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80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0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2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80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6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9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5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6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7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9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0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8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8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5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0.17827</cdr:x>
      <cdr:y>0.18284</cdr:y>
    </cdr:from>
    <cdr:to>
      <cdr:x>0.82181</cdr:x>
      <cdr:y>0.82638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111883DF-69B8-4907-BBD9-8B833E63B1BB}"/>
            </a:ext>
          </a:extLst>
        </cdr:cNvPr>
        <cdr:cNvSpPr/>
      </cdr:nvSpPr>
      <cdr:spPr>
        <a:xfrm xmlns:a="http://schemas.openxmlformats.org/drawingml/2006/main">
          <a:off x="498621" y="511406"/>
          <a:ext cx="1800000" cy="18000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noFill/>
          <a:prstDash val="sysDot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0.17827</cdr:x>
      <cdr:y>0.18284</cdr:y>
    </cdr:from>
    <cdr:to>
      <cdr:x>0.82181</cdr:x>
      <cdr:y>0.82638</cdr:y>
    </cdr:to>
    <cdr:sp macro="" textlink="">
      <cdr:nvSpPr>
        <cdr:cNvPr id="2" name="Oval 1">
          <a:extLst xmlns:a="http://schemas.openxmlformats.org/drawingml/2006/main">
            <a:ext uri="{FF2B5EF4-FFF2-40B4-BE49-F238E27FC236}">
              <a16:creationId xmlns:a16="http://schemas.microsoft.com/office/drawing/2014/main" id="{111883DF-69B8-4907-BBD9-8B833E63B1BB}"/>
            </a:ext>
          </a:extLst>
        </cdr:cNvPr>
        <cdr:cNvSpPr/>
      </cdr:nvSpPr>
      <cdr:spPr>
        <a:xfrm xmlns:a="http://schemas.openxmlformats.org/drawingml/2006/main">
          <a:off x="498621" y="511406"/>
          <a:ext cx="1800000" cy="18000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  <a:ln xmlns:a="http://schemas.openxmlformats.org/drawingml/2006/main" w="19050">
          <a:noFill/>
          <a:prstDash val="sysDot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0.18198</cdr:x>
      <cdr:y>0.1218</cdr:y>
    </cdr:from>
    <cdr:to>
      <cdr:x>0.57746</cdr:x>
      <cdr:y>0.8782</cdr:y>
    </cdr:to>
    <cdr:sp macro="" textlink="">
      <cdr:nvSpPr>
        <cdr:cNvPr id="3" name="Donut 2">
          <a:extLst xmlns:a="http://schemas.openxmlformats.org/drawingml/2006/main">
            <a:ext uri="{FF2B5EF4-FFF2-40B4-BE49-F238E27FC236}">
              <a16:creationId xmlns:a16="http://schemas.microsoft.com/office/drawing/2014/main" id="{C2686644-CD55-9B4C-9449-54BFA89FF341}"/>
            </a:ext>
          </a:extLst>
        </cdr:cNvPr>
        <cdr:cNvSpPr/>
      </cdr:nvSpPr>
      <cdr:spPr>
        <a:xfrm xmlns:a="http://schemas.openxmlformats.org/drawingml/2006/main">
          <a:off x="687077" y="240440"/>
          <a:ext cx="1493159" cy="1493172"/>
        </a:xfrm>
        <a:prstGeom xmlns:a="http://schemas.openxmlformats.org/drawingml/2006/main" prst="donut">
          <a:avLst>
            <a:gd name="adj" fmla="val 20058"/>
          </a:avLst>
        </a:prstGeom>
        <a:solidFill xmlns:a="http://schemas.openxmlformats.org/drawingml/2006/main">
          <a:schemeClr val="bg1">
            <a:alpha val="17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7D2EF31-294B-4AFF-BA27-14BAABB7F8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A3FAD5-F3D8-47E2-8A33-9486D86843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5DBCA-B11A-4FD3-9932-D7D12B64B4E1}" type="datetimeFigureOut">
              <a:rPr lang="en-GB" smtClean="0"/>
              <a:t>19/03/2021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57D4A4-0A0D-430E-AC34-EAC15B82C2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27ADBD-3A28-486B-A2F4-FC48BAED8F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D8CE0-1A92-47EA-8AFC-C65B97CD4F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965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BD7FC-D4C0-4186-BDB5-45F0BA99B0B2}" type="datetimeFigureOut">
              <a:rPr lang="en-GB" smtClean="0"/>
              <a:t>19/03/2021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7E4C1F-2773-44B9-8AD1-57FDD88241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927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87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7980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98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5914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4311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8824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1853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3800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2362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178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81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8901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5317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9751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3141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3712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7401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0990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9599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8985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93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396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1714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7E4C1F-2773-44B9-8AD1-57FDD8824155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1245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60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2767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7229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6411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227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984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26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622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244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187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44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syDeck Mast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794" cy="13717588"/>
          </a:xfrm>
          <a:pattFill prst="pct75">
            <a:fgClr>
              <a:schemeClr val="bg2"/>
            </a:fgClr>
            <a:bgClr>
              <a:prstClr val="white"/>
            </a:bgClr>
          </a:pattFill>
        </p:spPr>
        <p:txBody>
          <a:bodyPr vert="horz" lIns="180000" tIns="93600" rIns="180000" bIns="93600" rtlCol="0">
            <a:normAutofit/>
          </a:bodyPr>
          <a:lstStyle>
            <a:lvl1pPr marL="0" indent="0">
              <a:buNone/>
              <a:defRPr lang="en-GB" sz="2800" baseline="0" dirty="0"/>
            </a:lvl1pPr>
          </a:lstStyle>
          <a:p>
            <a:pPr marL="685869" lvl="0" indent="-685869">
              <a:spcBef>
                <a:spcPts val="0"/>
              </a:spcBef>
            </a:pP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28006" y="6564788"/>
            <a:ext cx="13717588" cy="58801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61203A2-E9F1-4CCA-A99B-0FFB3B6C1795}"/>
              </a:ext>
            </a:extLst>
          </p:cNvPr>
          <p:cNvGrpSpPr>
            <a:grpSpLocks noChangeAspect="1"/>
          </p:cNvGrpSpPr>
          <p:nvPr userDrawn="1"/>
        </p:nvGrpSpPr>
        <p:grpSpPr>
          <a:xfrm rot="8100000" flipH="1" flipV="1">
            <a:off x="12177965" y="144237"/>
            <a:ext cx="471488" cy="153360"/>
            <a:chOff x="11661248" y="7789719"/>
            <a:chExt cx="1293156" cy="420621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B495974-C02F-4D34-B077-29878CF6A8A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661248" y="8210340"/>
              <a:ext cx="1293156" cy="0"/>
            </a:xfrm>
            <a:prstGeom prst="line">
              <a:avLst/>
            </a:prstGeom>
            <a:ln w="38100" cap="sq">
              <a:solidFill>
                <a:schemeClr val="accent1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0855A41-208C-42C1-AD15-B21FF4B9E1B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868913" y="8000027"/>
              <a:ext cx="877825" cy="0"/>
            </a:xfrm>
            <a:prstGeom prst="line">
              <a:avLst/>
            </a:prstGeom>
            <a:ln w="38100" cap="sq">
              <a:solidFill>
                <a:schemeClr val="accent1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27EB003-D20C-4011-BAC3-DE4485C4F02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088372" y="7789719"/>
              <a:ext cx="438913" cy="0"/>
            </a:xfrm>
            <a:prstGeom prst="line">
              <a:avLst/>
            </a:prstGeom>
            <a:ln w="38100" cap="sq">
              <a:solidFill>
                <a:schemeClr val="accent1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2891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syDeck Master -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FDB6977-00A8-4AA9-80A0-BC246DCE6A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5414541" y="4788099"/>
            <a:ext cx="10303114" cy="740232"/>
          </a:xfrm>
          <a:prstGeom prst="rect">
            <a:avLst/>
          </a:prstGeom>
        </p:spPr>
      </p:pic>
      <p:sp>
        <p:nvSpPr>
          <p:cNvPr id="59" name="Rectangle 58"/>
          <p:cNvSpPr/>
          <p:nvPr userDrawn="1"/>
        </p:nvSpPr>
        <p:spPr>
          <a:xfrm>
            <a:off x="0" y="8624603"/>
            <a:ext cx="24385588" cy="5092987"/>
          </a:xfrm>
          <a:prstGeom prst="rect">
            <a:avLst/>
          </a:prstGeom>
          <a:solidFill>
            <a:schemeClr val="accent1"/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93600" rIns="180000" bIns="93600" rtlCol="0" anchor="ctr"/>
          <a:lstStyle/>
          <a:p>
            <a:pPr algn="ctr"/>
            <a:endParaRPr lang="en-GB" sz="3600" dirty="0"/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000119CF-1EBB-4CEC-A410-AEACA5B0C0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0472468" cy="8621562"/>
          </a:xfrm>
          <a:prstGeom prst="rect">
            <a:avLst/>
          </a:prstGeom>
          <a:pattFill prst="pct75">
            <a:fgClr>
              <a:schemeClr val="bg2"/>
            </a:fgClr>
            <a:bgClr>
              <a:prstClr val="white"/>
            </a:bgClr>
          </a:pattFill>
        </p:spPr>
        <p:txBody>
          <a:bodyPr vert="horz" lIns="180000" tIns="93600" rIns="180000" bIns="93600" rtlCol="0">
            <a:normAutofit/>
          </a:bodyPr>
          <a:lstStyle>
            <a:lvl1pPr marL="0" indent="0">
              <a:buNone/>
              <a:defRPr lang="en-GB" sz="2800" baseline="0" dirty="0"/>
            </a:lvl1pPr>
          </a:lstStyle>
          <a:p>
            <a:pPr marL="571557" lvl="0" indent="-571557">
              <a:spcBef>
                <a:spcPts val="0"/>
              </a:spcBef>
            </a:pPr>
            <a:endParaRPr lang="en-GB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C8D27CF-2BF5-4877-9A7E-6E9802A3D7D8}"/>
              </a:ext>
            </a:extLst>
          </p:cNvPr>
          <p:cNvGrpSpPr>
            <a:grpSpLocks noChangeAspect="1"/>
          </p:cNvGrpSpPr>
          <p:nvPr userDrawn="1"/>
        </p:nvGrpSpPr>
        <p:grpSpPr>
          <a:xfrm rot="8100000" flipH="1" flipV="1">
            <a:off x="-14826" y="8768841"/>
            <a:ext cx="471488" cy="153360"/>
            <a:chOff x="11661248" y="7789719"/>
            <a:chExt cx="1293156" cy="420621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F565BB4-2839-4877-976D-996C5AA5C41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661248" y="8210340"/>
              <a:ext cx="1293156" cy="0"/>
            </a:xfrm>
            <a:prstGeom prst="line">
              <a:avLst/>
            </a:prstGeom>
            <a:ln w="38100" cap="sq">
              <a:solidFill>
                <a:srgbClr val="FFFFFF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AA3C5C9-FFE6-40A7-AEA0-C7C26FE5E3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868913" y="8000027"/>
              <a:ext cx="877825" cy="0"/>
            </a:xfrm>
            <a:prstGeom prst="line">
              <a:avLst/>
            </a:prstGeom>
            <a:ln w="38100" cap="sq">
              <a:solidFill>
                <a:srgbClr val="FFFFFF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FD34F5E-0342-45C2-85A1-9D9D3591AB8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088372" y="7789719"/>
              <a:ext cx="438913" cy="0"/>
            </a:xfrm>
            <a:prstGeom prst="line">
              <a:avLst/>
            </a:prstGeom>
            <a:ln w="38100" cap="sq">
              <a:solidFill>
                <a:srgbClr val="FFFFFF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71ACFE2-4ED5-489B-9C3C-DE9B3D609536}"/>
              </a:ext>
            </a:extLst>
          </p:cNvPr>
          <p:cNvGrpSpPr/>
          <p:nvPr userDrawn="1"/>
        </p:nvGrpSpPr>
        <p:grpSpPr>
          <a:xfrm>
            <a:off x="10964585" y="466621"/>
            <a:ext cx="1225205" cy="1225205"/>
            <a:chOff x="494744" y="523692"/>
            <a:chExt cx="1225205" cy="1225205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DEB475E3-C172-41F6-B447-7E67E7B35B81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18900000">
              <a:off x="707305" y="869222"/>
              <a:ext cx="471488" cy="153360"/>
              <a:chOff x="11661248" y="7789719"/>
              <a:chExt cx="1293156" cy="420621"/>
            </a:xfrm>
          </p:grpSpPr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E79079EB-4935-43DA-ABB8-1CAA9E27EE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661248" y="8210340"/>
                <a:ext cx="1293156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FE4136F6-D1B9-4D40-9DB5-DCCF818AB85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868913" y="8000027"/>
                <a:ext cx="877825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FDA2DD61-B4C6-432F-8E20-707B5E56F6A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088372" y="7789719"/>
                <a:ext cx="438913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CA48B89E-3091-427C-9242-0BD2B3935FD3}"/>
                </a:ext>
              </a:extLst>
            </p:cNvPr>
            <p:cNvGrpSpPr/>
            <p:nvPr userDrawn="1"/>
          </p:nvGrpSpPr>
          <p:grpSpPr>
            <a:xfrm>
              <a:off x="494744" y="523692"/>
              <a:ext cx="1225205" cy="1225205"/>
              <a:chOff x="12636425" y="442230"/>
              <a:chExt cx="1860336" cy="1860336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E99FDFAD-64D8-45B1-A80F-0E87A989703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3036942" y="442230"/>
                <a:ext cx="0" cy="1860336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C1017105-7659-4DA7-8925-8879A386D50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3566593" y="-134611"/>
                <a:ext cx="0" cy="1860336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5" name="Title 7">
            <a:extLst>
              <a:ext uri="{FF2B5EF4-FFF2-40B4-BE49-F238E27FC236}">
                <a16:creationId xmlns:a16="http://schemas.microsoft.com/office/drawing/2014/main" id="{7103B84D-8727-438D-AB26-490BDC64D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7618" y="810242"/>
            <a:ext cx="12150766" cy="1297024"/>
          </a:xfrm>
        </p:spPr>
        <p:txBody>
          <a:bodyPr lIns="180000" tIns="93600" rIns="180000" bIns="93600"/>
          <a:lstStyle>
            <a:lvl1pPr algn="l">
              <a:defRPr/>
            </a:lvl1pPr>
          </a:lstStyle>
          <a:p>
            <a:endParaRPr lang="en-GB" dirty="0"/>
          </a:p>
        </p:txBody>
      </p:sp>
      <p:sp>
        <p:nvSpPr>
          <p:cNvPr id="18" name="Parallelogram 17">
            <a:extLst>
              <a:ext uri="{FF2B5EF4-FFF2-40B4-BE49-F238E27FC236}">
                <a16:creationId xmlns:a16="http://schemas.microsoft.com/office/drawing/2014/main" id="{284C5CCE-DA33-4A23-A842-8D42C631846F}"/>
              </a:ext>
            </a:extLst>
          </p:cNvPr>
          <p:cNvSpPr/>
          <p:nvPr userDrawn="1"/>
        </p:nvSpPr>
        <p:spPr>
          <a:xfrm>
            <a:off x="8340456" y="8621561"/>
            <a:ext cx="7704676" cy="5096027"/>
          </a:xfrm>
          <a:prstGeom prst="parallelogram">
            <a:avLst>
              <a:gd name="adj" fmla="val 0"/>
            </a:avLst>
          </a:prstGeom>
          <a:solidFill>
            <a:srgbClr val="D8D8D8">
              <a:alpha val="20000"/>
            </a:srgbClr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93600" rIns="180000" bIns="93600" rtlCol="0" anchor="ctr"/>
          <a:lstStyle/>
          <a:p>
            <a:pPr algn="ctr"/>
            <a:endParaRPr lang="en-GB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A6877D5-7F0A-439E-B0DE-70AC2300A010}"/>
              </a:ext>
            </a:extLst>
          </p:cNvPr>
          <p:cNvGrpSpPr>
            <a:grpSpLocks noChangeAspect="1"/>
          </p:cNvGrpSpPr>
          <p:nvPr userDrawn="1"/>
        </p:nvGrpSpPr>
        <p:grpSpPr>
          <a:xfrm rot="8100000" flipH="1" flipV="1">
            <a:off x="8325629" y="8768841"/>
            <a:ext cx="471488" cy="153360"/>
            <a:chOff x="11661248" y="7789719"/>
            <a:chExt cx="1293156" cy="420621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0910394-94B2-4E6A-810C-A30F310872E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661248" y="8210340"/>
              <a:ext cx="1293156" cy="0"/>
            </a:xfrm>
            <a:prstGeom prst="line">
              <a:avLst/>
            </a:prstGeom>
            <a:ln w="38100" cap="sq">
              <a:solidFill>
                <a:srgbClr val="FFFFFF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D135A01-F4EF-4F81-8CA3-56A84F88456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868913" y="8000027"/>
              <a:ext cx="877825" cy="0"/>
            </a:xfrm>
            <a:prstGeom prst="line">
              <a:avLst/>
            </a:prstGeom>
            <a:ln w="38100" cap="sq">
              <a:solidFill>
                <a:srgbClr val="FFFFFF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07D5E48-9EA7-4411-911F-3ED2DD40D00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088372" y="7789719"/>
              <a:ext cx="438913" cy="0"/>
            </a:xfrm>
            <a:prstGeom prst="line">
              <a:avLst/>
            </a:prstGeom>
            <a:ln w="38100" cap="sq">
              <a:solidFill>
                <a:srgbClr val="FFFFFF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652204D-D06D-4F43-ADAB-628EAF9DA770}"/>
              </a:ext>
            </a:extLst>
          </p:cNvPr>
          <p:cNvGrpSpPr>
            <a:grpSpLocks noChangeAspect="1"/>
          </p:cNvGrpSpPr>
          <p:nvPr userDrawn="1"/>
        </p:nvGrpSpPr>
        <p:grpSpPr>
          <a:xfrm rot="8100000" flipH="1" flipV="1">
            <a:off x="16030306" y="8768841"/>
            <a:ext cx="471488" cy="153360"/>
            <a:chOff x="11661248" y="7789719"/>
            <a:chExt cx="1293156" cy="420621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86BA8DA-C3FF-4579-AF1C-759B4CCCB71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661248" y="8210340"/>
              <a:ext cx="1293156" cy="0"/>
            </a:xfrm>
            <a:prstGeom prst="line">
              <a:avLst/>
            </a:prstGeom>
            <a:ln w="38100" cap="sq">
              <a:solidFill>
                <a:srgbClr val="FFFFFF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710B475-D137-496E-9939-A8C0F07AB7D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868913" y="8000027"/>
              <a:ext cx="877825" cy="0"/>
            </a:xfrm>
            <a:prstGeom prst="line">
              <a:avLst/>
            </a:prstGeom>
            <a:ln w="38100" cap="sq">
              <a:solidFill>
                <a:srgbClr val="FFFFFF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8434DA1-8671-4AC7-8A70-55DF3785B98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088372" y="7789719"/>
              <a:ext cx="438913" cy="0"/>
            </a:xfrm>
            <a:prstGeom prst="line">
              <a:avLst/>
            </a:prstGeom>
            <a:ln w="38100" cap="sq">
              <a:solidFill>
                <a:srgbClr val="FFFFFF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850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syDeck Master -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8"/>
          </p:nvPr>
        </p:nvSpPr>
        <p:spPr>
          <a:xfrm>
            <a:off x="13182020" y="4"/>
            <a:ext cx="11203568" cy="8778237"/>
          </a:xfrm>
          <a:custGeom>
            <a:avLst/>
            <a:gdLst>
              <a:gd name="connsiteX0" fmla="*/ 0 w 1843204"/>
              <a:gd name="connsiteY0" fmla="*/ 0 h 4517999"/>
              <a:gd name="connsiteX1" fmla="*/ 1843204 w 1843204"/>
              <a:gd name="connsiteY1" fmla="*/ 0 h 4517999"/>
              <a:gd name="connsiteX2" fmla="*/ 1843204 w 1843204"/>
              <a:gd name="connsiteY2" fmla="*/ 4517999 h 4517999"/>
              <a:gd name="connsiteX3" fmla="*/ 0 w 1843204"/>
              <a:gd name="connsiteY3" fmla="*/ 4517999 h 451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3204" h="4517999">
                <a:moveTo>
                  <a:pt x="0" y="0"/>
                </a:moveTo>
                <a:lnTo>
                  <a:pt x="1843204" y="0"/>
                </a:lnTo>
                <a:lnTo>
                  <a:pt x="1843204" y="4517999"/>
                </a:lnTo>
                <a:lnTo>
                  <a:pt x="0" y="4517999"/>
                </a:lnTo>
                <a:close/>
              </a:path>
            </a:pathLst>
          </a:custGeom>
          <a:pattFill prst="pct75">
            <a:fgClr>
              <a:schemeClr val="bg2"/>
            </a:fgClr>
            <a:bgClr>
              <a:prstClr val="white"/>
            </a:bgClr>
          </a:pattFill>
        </p:spPr>
        <p:txBody>
          <a:bodyPr vert="horz" lIns="180000" tIns="93600" rIns="180000" bIns="93600" rtlCol="0">
            <a:normAutofit/>
          </a:bodyPr>
          <a:lstStyle>
            <a:lvl1pPr marL="0" indent="0">
              <a:buNone/>
              <a:defRPr lang="en-GB" sz="2800"/>
            </a:lvl1pPr>
          </a:lstStyle>
          <a:p>
            <a:pPr marL="685869" lvl="0" indent="-685869">
              <a:spcBef>
                <a:spcPts val="0"/>
              </a:spcBef>
            </a:pPr>
            <a:endParaRPr lang="en-GB"/>
          </a:p>
        </p:txBody>
      </p:sp>
      <p:sp>
        <p:nvSpPr>
          <p:cNvPr id="28" name="Rectangle 27"/>
          <p:cNvSpPr/>
          <p:nvPr userDrawn="1"/>
        </p:nvSpPr>
        <p:spPr>
          <a:xfrm>
            <a:off x="13182020" y="8778241"/>
            <a:ext cx="11203568" cy="4939348"/>
          </a:xfrm>
          <a:prstGeom prst="rect">
            <a:avLst/>
          </a:prstGeom>
          <a:solidFill>
            <a:schemeClr val="accent1"/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93600" rIns="180000" bIns="93600" rtlCol="0" anchor="ctr"/>
          <a:lstStyle/>
          <a:p>
            <a:pPr algn="ctr"/>
            <a:endParaRPr lang="en-GB" sz="1350"/>
          </a:p>
        </p:txBody>
      </p:sp>
      <p:grpSp>
        <p:nvGrpSpPr>
          <p:cNvPr id="22" name="Group 21"/>
          <p:cNvGrpSpPr>
            <a:grpSpLocks noChangeAspect="1"/>
          </p:cNvGrpSpPr>
          <p:nvPr userDrawn="1"/>
        </p:nvGrpSpPr>
        <p:grpSpPr>
          <a:xfrm rot="8100000" flipH="1" flipV="1">
            <a:off x="13167194" y="8922479"/>
            <a:ext cx="471488" cy="153360"/>
            <a:chOff x="11661248" y="7789719"/>
            <a:chExt cx="1293156" cy="420621"/>
          </a:xfrm>
        </p:grpSpPr>
        <p:cxnSp>
          <p:nvCxnSpPr>
            <p:cNvPr id="23" name="Straight Connector 22"/>
            <p:cNvCxnSpPr>
              <a:cxnSpLocks/>
            </p:cNvCxnSpPr>
            <p:nvPr userDrawn="1"/>
          </p:nvCxnSpPr>
          <p:spPr>
            <a:xfrm>
              <a:off x="11661248" y="8210340"/>
              <a:ext cx="1293156" cy="0"/>
            </a:xfrm>
            <a:prstGeom prst="line">
              <a:avLst/>
            </a:prstGeom>
            <a:ln w="38100" cap="sq">
              <a:solidFill>
                <a:srgbClr val="FFFFFF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cxnSpLocks/>
            </p:cNvCxnSpPr>
            <p:nvPr userDrawn="1"/>
          </p:nvCxnSpPr>
          <p:spPr>
            <a:xfrm>
              <a:off x="11868913" y="8000027"/>
              <a:ext cx="877825" cy="0"/>
            </a:xfrm>
            <a:prstGeom prst="line">
              <a:avLst/>
            </a:prstGeom>
            <a:ln w="38100" cap="sq">
              <a:solidFill>
                <a:srgbClr val="FFFFFF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cxnSpLocks/>
            </p:cNvCxnSpPr>
            <p:nvPr userDrawn="1"/>
          </p:nvCxnSpPr>
          <p:spPr>
            <a:xfrm>
              <a:off x="12088372" y="7789719"/>
              <a:ext cx="438913" cy="0"/>
            </a:xfrm>
            <a:prstGeom prst="line">
              <a:avLst/>
            </a:prstGeom>
            <a:ln w="38100" cap="sq">
              <a:solidFill>
                <a:srgbClr val="FFFFFF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4B23F8D-8C38-4A56-B1A8-35145F8F4FCA}"/>
              </a:ext>
            </a:extLst>
          </p:cNvPr>
          <p:cNvGrpSpPr/>
          <p:nvPr userDrawn="1"/>
        </p:nvGrpSpPr>
        <p:grpSpPr>
          <a:xfrm>
            <a:off x="434532" y="466621"/>
            <a:ext cx="1225205" cy="1225205"/>
            <a:chOff x="494744" y="523692"/>
            <a:chExt cx="1225205" cy="1225205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FB94A97-A7BA-4F85-B597-B214CD1C9A80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18900000">
              <a:off x="707305" y="869222"/>
              <a:ext cx="471488" cy="153360"/>
              <a:chOff x="11661248" y="7789719"/>
              <a:chExt cx="1293156" cy="420621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CF05A8D4-203F-4E89-9C88-02AE549BCA0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661248" y="8210340"/>
                <a:ext cx="1293156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8281D09A-4FE4-4569-8854-C199940CAAD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868913" y="8000027"/>
                <a:ext cx="877825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097F09D8-E02B-45C4-9D1D-4046B114C0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088372" y="7789719"/>
                <a:ext cx="438913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67C1F77A-6423-48E0-936E-55B12B6A29B5}"/>
                </a:ext>
              </a:extLst>
            </p:cNvPr>
            <p:cNvGrpSpPr/>
            <p:nvPr userDrawn="1"/>
          </p:nvGrpSpPr>
          <p:grpSpPr>
            <a:xfrm>
              <a:off x="494744" y="523692"/>
              <a:ext cx="1225205" cy="1225205"/>
              <a:chOff x="12636425" y="442230"/>
              <a:chExt cx="1860336" cy="1860336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8E5D94E6-9459-409A-B6A6-31BEFD1104A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3036942" y="442230"/>
                <a:ext cx="0" cy="1860336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D9C4DDCA-25EA-4CB9-A9BA-6021504E11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3566593" y="-134611"/>
                <a:ext cx="0" cy="1860336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0" name="Title 1">
            <a:extLst>
              <a:ext uri="{FF2B5EF4-FFF2-40B4-BE49-F238E27FC236}">
                <a16:creationId xmlns:a16="http://schemas.microsoft.com/office/drawing/2014/main" id="{5614D797-A09E-4B4D-90E6-3A075C3C9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565" y="810242"/>
            <a:ext cx="11413027" cy="1297024"/>
          </a:xfrm>
        </p:spPr>
        <p:txBody>
          <a:bodyPr lIns="180000" tIns="93600" rIns="180000" bIns="93600"/>
          <a:lstStyle>
            <a:lvl1pPr algn="l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245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syDeck Master - 1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13124328" cy="13717588"/>
          </a:xfrm>
          <a:prstGeom prst="rect">
            <a:avLst/>
          </a:prstGeom>
          <a:pattFill prst="pct75">
            <a:fgClr>
              <a:schemeClr val="bg2"/>
            </a:fgClr>
            <a:bgClr>
              <a:prstClr val="white"/>
            </a:bgClr>
          </a:pattFill>
        </p:spPr>
        <p:txBody>
          <a:bodyPr vert="horz" lIns="180000" tIns="93600" rIns="180000" bIns="93600" rtlCol="0">
            <a:normAutofit/>
          </a:bodyPr>
          <a:lstStyle>
            <a:lvl1pPr marL="0" indent="0">
              <a:buNone/>
              <a:defRPr lang="en-GB" sz="2800" baseline="0" dirty="0"/>
            </a:lvl1pPr>
          </a:lstStyle>
          <a:p>
            <a:pPr marL="571557" lvl="0" indent="-571557">
              <a:spcBef>
                <a:spcPts val="0"/>
              </a:spcBef>
            </a:pP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157E14-A38C-481D-8748-5AA105EB2797}"/>
              </a:ext>
            </a:extLst>
          </p:cNvPr>
          <p:cNvSpPr/>
          <p:nvPr userDrawn="1"/>
        </p:nvSpPr>
        <p:spPr>
          <a:xfrm>
            <a:off x="13124330" y="486883"/>
            <a:ext cx="11261258" cy="4921835"/>
          </a:xfrm>
          <a:prstGeom prst="rect">
            <a:avLst/>
          </a:prstGeom>
          <a:solidFill>
            <a:schemeClr val="accent1"/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93600" rIns="180000" bIns="93600"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513F5E-C12D-4ECF-964C-FB9BE4A861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667302" y="6564787"/>
            <a:ext cx="13717589" cy="58801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DC04F0D-1FFF-4EA0-A9EC-9BD137AA69EF}"/>
              </a:ext>
            </a:extLst>
          </p:cNvPr>
          <p:cNvGrpSpPr>
            <a:grpSpLocks noChangeAspect="1"/>
          </p:cNvGrpSpPr>
          <p:nvPr userDrawn="1"/>
        </p:nvGrpSpPr>
        <p:grpSpPr>
          <a:xfrm rot="18900000" flipH="1" flipV="1">
            <a:off x="23928926" y="5112967"/>
            <a:ext cx="471488" cy="153360"/>
            <a:chOff x="11661248" y="7789719"/>
            <a:chExt cx="1293156" cy="42062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3E90363-046D-43F0-9C2E-689A0D26BE3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661248" y="8210340"/>
              <a:ext cx="1293156" cy="0"/>
            </a:xfrm>
            <a:prstGeom prst="line">
              <a:avLst/>
            </a:prstGeom>
            <a:ln w="38100" cap="sq">
              <a:solidFill>
                <a:srgbClr val="FFFFFF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361962C-3FC4-4F33-A05D-95517FE6B73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868913" y="8000027"/>
              <a:ext cx="877825" cy="0"/>
            </a:xfrm>
            <a:prstGeom prst="line">
              <a:avLst/>
            </a:prstGeom>
            <a:ln w="38100" cap="sq">
              <a:solidFill>
                <a:srgbClr val="FFFFFF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09916C7-7315-4F9D-B7B3-722CF8734AD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088372" y="7789719"/>
              <a:ext cx="438913" cy="0"/>
            </a:xfrm>
            <a:prstGeom prst="line">
              <a:avLst/>
            </a:prstGeom>
            <a:ln w="38100" cap="sq">
              <a:solidFill>
                <a:srgbClr val="FFFFFF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439073-07E3-4466-8F10-572CEA18F21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lIns="180000" tIns="93600" rIns="180000" bIns="93600"/>
          <a:lstStyle/>
          <a:p>
            <a:r>
              <a:rPr lang="en-GB" dirty="0"/>
              <a:t>DaisyDeck Presentation Template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DBA48A9-4445-4E5A-A316-11F361AC1FE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lIns="180000" tIns="93600" rIns="180000" bIns="93600"/>
          <a:lstStyle/>
          <a:p>
            <a:fld id="{0643FD91-E2F4-430C-9968-CE1C2F22CA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846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syDeck Master - 1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24385588" cy="8747186"/>
          </a:xfrm>
          <a:prstGeom prst="rect">
            <a:avLst/>
          </a:prstGeom>
          <a:pattFill prst="pct75">
            <a:fgClr>
              <a:schemeClr val="bg2"/>
            </a:fgClr>
            <a:bgClr>
              <a:prstClr val="white"/>
            </a:bgClr>
          </a:pattFill>
        </p:spPr>
        <p:txBody>
          <a:bodyPr vert="horz" lIns="180000" tIns="93600" rIns="180000" bIns="93600" rtlCol="0">
            <a:normAutofit/>
          </a:bodyPr>
          <a:lstStyle>
            <a:lvl1pPr marL="0" indent="0">
              <a:buNone/>
              <a:defRPr lang="en-GB" sz="2800" baseline="0" dirty="0"/>
            </a:lvl1pPr>
          </a:lstStyle>
          <a:p>
            <a:pPr marL="571557" lvl="0" indent="-571557">
              <a:spcBef>
                <a:spcPts val="0"/>
              </a:spcBef>
            </a:pPr>
            <a:endParaRPr lang="en-GB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8862FEC-6896-41CF-8C9A-96110FC9052D}"/>
              </a:ext>
            </a:extLst>
          </p:cNvPr>
          <p:cNvGrpSpPr>
            <a:grpSpLocks noChangeAspect="1"/>
          </p:cNvGrpSpPr>
          <p:nvPr userDrawn="1"/>
        </p:nvGrpSpPr>
        <p:grpSpPr>
          <a:xfrm rot="8100000" flipH="1" flipV="1">
            <a:off x="-14828" y="8898163"/>
            <a:ext cx="471488" cy="153360"/>
            <a:chOff x="11661248" y="7789719"/>
            <a:chExt cx="1293156" cy="420621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3787642-DA47-48A0-A0BD-E9A53BA1038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661248" y="8210340"/>
              <a:ext cx="1293156" cy="0"/>
            </a:xfrm>
            <a:prstGeom prst="line">
              <a:avLst/>
            </a:prstGeom>
            <a:ln w="38100" cap="sq">
              <a:solidFill>
                <a:schemeClr val="accent1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59EDE57-3F00-4C2A-AB08-5B36AC1095F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868913" y="8000027"/>
              <a:ext cx="877825" cy="0"/>
            </a:xfrm>
            <a:prstGeom prst="line">
              <a:avLst/>
            </a:prstGeom>
            <a:ln w="38100" cap="sq">
              <a:solidFill>
                <a:schemeClr val="accent1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71804AA-E1E7-431B-B572-AF6F541BECC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088372" y="7789719"/>
              <a:ext cx="438913" cy="0"/>
            </a:xfrm>
            <a:prstGeom prst="line">
              <a:avLst/>
            </a:prstGeom>
            <a:ln w="38100" cap="sq">
              <a:solidFill>
                <a:schemeClr val="accent1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FC1526-9F22-4002-A3EF-B5289108959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lIns="180000" tIns="93600" rIns="180000" bIns="93600"/>
          <a:lstStyle/>
          <a:p>
            <a:r>
              <a:rPr lang="en-GB" dirty="0"/>
              <a:t>DaisyDeck Presentation Template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7B1433-80F4-43C0-B9A4-B589C982F92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lIns="180000" tIns="93600" rIns="180000" bIns="93600"/>
          <a:lstStyle/>
          <a:p>
            <a:fld id="{0643FD91-E2F4-430C-9968-CE1C2F22CA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484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syDeck Master -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104A3CE-DD81-433B-8433-BE6C94A2076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 lIns="180000" tIns="93600" rIns="180000" bIns="93600"/>
          <a:lstStyle/>
          <a:p>
            <a:r>
              <a:rPr lang="en-GB" dirty="0"/>
              <a:t>DaisyDeck Presentation Template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D11A7-6DBD-4F1C-9BCB-91A6F89DC1E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 lIns="180000" tIns="93600" rIns="180000" bIns="93600"/>
          <a:lstStyle/>
          <a:p>
            <a:fld id="{0643FD91-E2F4-430C-9968-CE1C2F22CA4A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502ABED-DFF9-4081-A27E-BC1631A99549}"/>
              </a:ext>
            </a:extLst>
          </p:cNvPr>
          <p:cNvGrpSpPr/>
          <p:nvPr userDrawn="1"/>
        </p:nvGrpSpPr>
        <p:grpSpPr>
          <a:xfrm flipH="1">
            <a:off x="11191736" y="6318794"/>
            <a:ext cx="262700" cy="1080000"/>
            <a:chOff x="12931152" y="6318794"/>
            <a:chExt cx="262700" cy="1080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B95B0AA-2A69-4239-BAEA-D7AD6AC4254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12653852" y="6858794"/>
              <a:ext cx="1080000" cy="0"/>
            </a:xfrm>
            <a:prstGeom prst="line">
              <a:avLst/>
            </a:prstGeom>
            <a:ln w="50800" cap="rnd">
              <a:solidFill>
                <a:schemeClr val="accent1"/>
              </a:solidFill>
              <a:round/>
              <a:headEnd type="none" w="med" len="med"/>
              <a:tailEnd type="non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8F20715-481F-49DC-863D-794885F2C9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12695937" y="6858794"/>
              <a:ext cx="733130" cy="0"/>
            </a:xfrm>
            <a:prstGeom prst="line">
              <a:avLst/>
            </a:prstGeom>
            <a:ln w="50800" cap="rnd">
              <a:solidFill>
                <a:schemeClr val="accent1"/>
              </a:solidFill>
              <a:round/>
              <a:headEnd type="none" w="med" len="med"/>
              <a:tailEnd type="non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7F65500-25AE-4E8D-BD25-871D35D7EA58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12747869" y="6858794"/>
              <a:ext cx="366565" cy="0"/>
            </a:xfrm>
            <a:prstGeom prst="line">
              <a:avLst/>
            </a:prstGeom>
            <a:ln w="50800" cap="rnd">
              <a:solidFill>
                <a:schemeClr val="accent1"/>
              </a:solidFill>
              <a:round/>
              <a:headEnd type="none" w="med" len="med"/>
              <a:tailEnd type="non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3D03C028-6925-420C-BBC9-B0028D4F79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89111" y="0"/>
            <a:ext cx="4260615" cy="13717588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2B09D8A-2E8F-41B9-85B8-E5DC9D3C0A7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829197" y="-2"/>
            <a:ext cx="16556390" cy="13717588"/>
          </a:xfrm>
          <a:custGeom>
            <a:avLst/>
            <a:gdLst>
              <a:gd name="connsiteX0" fmla="*/ 0 w 16556390"/>
              <a:gd name="connsiteY0" fmla="*/ 0 h 13717588"/>
              <a:gd name="connsiteX1" fmla="*/ 16556390 w 16556390"/>
              <a:gd name="connsiteY1" fmla="*/ 0 h 13717588"/>
              <a:gd name="connsiteX2" fmla="*/ 16556390 w 16556390"/>
              <a:gd name="connsiteY2" fmla="*/ 19022 h 13717588"/>
              <a:gd name="connsiteX3" fmla="*/ 16556390 w 16556390"/>
              <a:gd name="connsiteY3" fmla="*/ 13698568 h 13717588"/>
              <a:gd name="connsiteX4" fmla="*/ 16556390 w 16556390"/>
              <a:gd name="connsiteY4" fmla="*/ 13717588 h 13717588"/>
              <a:gd name="connsiteX5" fmla="*/ 0 w 16556390"/>
              <a:gd name="connsiteY5" fmla="*/ 13717588 h 13717588"/>
              <a:gd name="connsiteX6" fmla="*/ 3984755 w 16556390"/>
              <a:gd name="connsiteY6" fmla="*/ 6857210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56390" h="13717588">
                <a:moveTo>
                  <a:pt x="0" y="0"/>
                </a:moveTo>
                <a:lnTo>
                  <a:pt x="16556390" y="0"/>
                </a:lnTo>
                <a:lnTo>
                  <a:pt x="16556390" y="19022"/>
                </a:lnTo>
                <a:lnTo>
                  <a:pt x="16556390" y="13698568"/>
                </a:lnTo>
                <a:lnTo>
                  <a:pt x="16556390" y="13717588"/>
                </a:lnTo>
                <a:lnTo>
                  <a:pt x="0" y="13717588"/>
                </a:lnTo>
                <a:lnTo>
                  <a:pt x="3984755" y="6857210"/>
                </a:lnTo>
                <a:close/>
              </a:path>
            </a:pathLst>
          </a:custGeom>
          <a:pattFill prst="pct75">
            <a:fgClr>
              <a:schemeClr val="bg2"/>
            </a:fgClr>
            <a:bgClr>
              <a:prstClr val="white"/>
            </a:bgClr>
          </a:pattFill>
        </p:spPr>
        <p:txBody>
          <a:bodyPr vert="horz" lIns="180000" tIns="93600" rIns="180000" bIns="93600" rtlCol="0">
            <a:normAutofit/>
          </a:bodyPr>
          <a:lstStyle>
            <a:lvl1pPr marL="0" indent="0">
              <a:buNone/>
              <a:defRPr lang="en-GB" sz="2800"/>
            </a:lvl1pPr>
          </a:lstStyle>
          <a:p>
            <a:pPr marL="685869" lvl="0" indent="-685869">
              <a:spcBef>
                <a:spcPts val="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96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syDeck Master -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0">
            <a:extLst>
              <a:ext uri="{FF2B5EF4-FFF2-40B4-BE49-F238E27FC236}">
                <a16:creationId xmlns:a16="http://schemas.microsoft.com/office/drawing/2014/main" id="{DD01B560-6D91-4719-BEA6-0F6EAAE2BAE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-2"/>
            <a:ext cx="16556390" cy="13717588"/>
          </a:xfrm>
          <a:custGeom>
            <a:avLst/>
            <a:gdLst>
              <a:gd name="connsiteX0" fmla="*/ 0 w 6415266"/>
              <a:gd name="connsiteY0" fmla="*/ 0 h 6858000"/>
              <a:gd name="connsiteX1" fmla="*/ 6415266 w 6415266"/>
              <a:gd name="connsiteY1" fmla="*/ 0 h 6858000"/>
              <a:gd name="connsiteX2" fmla="*/ 4871254 w 6415266"/>
              <a:gd name="connsiteY2" fmla="*/ 3428208 h 6858000"/>
              <a:gd name="connsiteX3" fmla="*/ 6415266 w 6415266"/>
              <a:gd name="connsiteY3" fmla="*/ 6858000 h 6858000"/>
              <a:gd name="connsiteX4" fmla="*/ 0 w 6415266"/>
              <a:gd name="connsiteY4" fmla="*/ 6858000 h 6858000"/>
              <a:gd name="connsiteX5" fmla="*/ 0 w 6415266"/>
              <a:gd name="connsiteY5" fmla="*/ 6848491 h 6858000"/>
              <a:gd name="connsiteX6" fmla="*/ 0 w 6415266"/>
              <a:gd name="connsiteY6" fmla="*/ 951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15266" h="6858000">
                <a:moveTo>
                  <a:pt x="0" y="0"/>
                </a:moveTo>
                <a:lnTo>
                  <a:pt x="6415266" y="0"/>
                </a:lnTo>
                <a:lnTo>
                  <a:pt x="4871254" y="3428208"/>
                </a:lnTo>
                <a:lnTo>
                  <a:pt x="6415266" y="6858000"/>
                </a:lnTo>
                <a:lnTo>
                  <a:pt x="0" y="6858000"/>
                </a:lnTo>
                <a:lnTo>
                  <a:pt x="0" y="6848491"/>
                </a:lnTo>
                <a:lnTo>
                  <a:pt x="0" y="9510"/>
                </a:lnTo>
                <a:close/>
              </a:path>
            </a:pathLst>
          </a:custGeom>
          <a:pattFill prst="pct75">
            <a:fgClr>
              <a:schemeClr val="bg2"/>
            </a:fgClr>
            <a:bgClr>
              <a:prstClr val="white"/>
            </a:bgClr>
          </a:pattFill>
        </p:spPr>
        <p:txBody>
          <a:bodyPr vert="horz" lIns="180000" tIns="93600" rIns="180000" bIns="93600" rtlCol="0">
            <a:normAutofit/>
          </a:bodyPr>
          <a:lstStyle>
            <a:lvl1pPr marL="0" indent="0">
              <a:buNone/>
              <a:defRPr lang="en-GB" sz="2800" baseline="0"/>
            </a:lvl1pPr>
          </a:lstStyle>
          <a:p>
            <a:pPr marL="685869" lvl="0" indent="-685869">
              <a:spcBef>
                <a:spcPts val="0"/>
              </a:spcBef>
            </a:pPr>
            <a:endParaRPr lang="en-GB"/>
          </a:p>
        </p:txBody>
      </p:sp>
      <p:pic>
        <p:nvPicPr>
          <p:cNvPr id="7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3D03C028-6925-420C-BBC9-B0028D4F79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5862" y="0"/>
            <a:ext cx="4260615" cy="1371758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104A3CE-DD81-433B-8433-BE6C94A2076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 lIns="180000" tIns="93600" rIns="180000" bIns="93600"/>
          <a:lstStyle/>
          <a:p>
            <a:r>
              <a:rPr lang="en-GB" dirty="0"/>
              <a:t>DaisyDeck Presentation Template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D11A7-6DBD-4F1C-9BCB-91A6F89DC1E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 lIns="180000" tIns="93600" rIns="180000" bIns="93600"/>
          <a:lstStyle/>
          <a:p>
            <a:fld id="{0643FD91-E2F4-430C-9968-CE1C2F22CA4A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502ABED-DFF9-4081-A27E-BC1631A99549}"/>
              </a:ext>
            </a:extLst>
          </p:cNvPr>
          <p:cNvGrpSpPr/>
          <p:nvPr userDrawn="1"/>
        </p:nvGrpSpPr>
        <p:grpSpPr>
          <a:xfrm>
            <a:off x="12931152" y="6318794"/>
            <a:ext cx="262700" cy="1080000"/>
            <a:chOff x="12931152" y="6318794"/>
            <a:chExt cx="262700" cy="1080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B95B0AA-2A69-4239-BAEA-D7AD6AC4254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12653852" y="6858794"/>
              <a:ext cx="1080000" cy="0"/>
            </a:xfrm>
            <a:prstGeom prst="line">
              <a:avLst/>
            </a:prstGeom>
            <a:ln w="50800" cap="rnd">
              <a:solidFill>
                <a:schemeClr val="accent1"/>
              </a:solidFill>
              <a:round/>
              <a:headEnd type="none" w="med" len="med"/>
              <a:tailEnd type="non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8F20715-481F-49DC-863D-794885F2C9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12695937" y="6858794"/>
              <a:ext cx="733130" cy="0"/>
            </a:xfrm>
            <a:prstGeom prst="line">
              <a:avLst/>
            </a:prstGeom>
            <a:ln w="50800" cap="rnd">
              <a:solidFill>
                <a:schemeClr val="accent1"/>
              </a:solidFill>
              <a:round/>
              <a:headEnd type="none" w="med" len="med"/>
              <a:tailEnd type="non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7F65500-25AE-4E8D-BD25-871D35D7EA58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12747869" y="6858794"/>
              <a:ext cx="366565" cy="0"/>
            </a:xfrm>
            <a:prstGeom prst="line">
              <a:avLst/>
            </a:prstGeom>
            <a:ln w="50800" cap="rnd">
              <a:solidFill>
                <a:schemeClr val="accent1"/>
              </a:solidFill>
              <a:round/>
              <a:headEnd type="none" w="med" len="med"/>
              <a:tailEnd type="non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8280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syDeck Master - 1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4F697BAC-1035-4747-BAD7-8614FF9626F0}"/>
              </a:ext>
            </a:extLst>
          </p:cNvPr>
          <p:cNvGrpSpPr/>
          <p:nvPr userDrawn="1"/>
        </p:nvGrpSpPr>
        <p:grpSpPr>
          <a:xfrm>
            <a:off x="434532" y="466621"/>
            <a:ext cx="1225205" cy="1225205"/>
            <a:chOff x="494744" y="523692"/>
            <a:chExt cx="1225205" cy="122520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3ED6D15-4181-4332-9709-F0461DF5F392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18900000">
              <a:off x="707305" y="869222"/>
              <a:ext cx="471488" cy="153360"/>
              <a:chOff x="11661248" y="7789719"/>
              <a:chExt cx="1293156" cy="420621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3C8B6215-2B5F-432F-830B-55D8B2BDA11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661248" y="8210340"/>
                <a:ext cx="1293156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9A9FE95D-ACEE-48D4-8E7C-86F22B1A2D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868913" y="8000027"/>
                <a:ext cx="877825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9F0BB5E8-7106-4BBD-8D80-A85D578668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088372" y="7789719"/>
                <a:ext cx="438913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B065320-7BEC-45AB-A389-3E0EBC395AF8}"/>
                </a:ext>
              </a:extLst>
            </p:cNvPr>
            <p:cNvGrpSpPr/>
            <p:nvPr userDrawn="1"/>
          </p:nvGrpSpPr>
          <p:grpSpPr>
            <a:xfrm>
              <a:off x="494744" y="523692"/>
              <a:ext cx="1225205" cy="1225205"/>
              <a:chOff x="12636425" y="442230"/>
              <a:chExt cx="1860336" cy="1860336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370C025-329F-4E59-9E2E-8917458C93E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3036942" y="442230"/>
                <a:ext cx="0" cy="1860336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625EF9C-0BAD-4496-B4BF-C91A85B224D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3566593" y="-134611"/>
                <a:ext cx="0" cy="1860336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D8656C67-B135-411C-9808-0CD60925E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566" y="810242"/>
            <a:ext cx="9142904" cy="1297024"/>
          </a:xfrm>
        </p:spPr>
        <p:txBody>
          <a:bodyPr lIns="180000" tIns="93600" rIns="180000" bIns="93600"/>
          <a:lstStyle>
            <a:lvl1pPr algn="l">
              <a:defRPr/>
            </a:lvl1pPr>
          </a:lstStyle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ED5F437-52C3-4C24-A49A-3E116BF1B2C2}"/>
              </a:ext>
            </a:extLst>
          </p:cNvPr>
          <p:cNvGrpSpPr/>
          <p:nvPr userDrawn="1"/>
        </p:nvGrpSpPr>
        <p:grpSpPr>
          <a:xfrm>
            <a:off x="10599387" y="0"/>
            <a:ext cx="13786202" cy="13717588"/>
            <a:chOff x="10599387" y="0"/>
            <a:chExt cx="13786202" cy="1371758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0E42A3B-A2C3-4CFD-AB85-ED16183AE5A5}"/>
                </a:ext>
              </a:extLst>
            </p:cNvPr>
            <p:cNvSpPr/>
            <p:nvPr userDrawn="1"/>
          </p:nvSpPr>
          <p:spPr>
            <a:xfrm>
              <a:off x="10614213" y="0"/>
              <a:ext cx="13771376" cy="13717588"/>
            </a:xfrm>
            <a:prstGeom prst="rect">
              <a:avLst/>
            </a:prstGeom>
            <a:solidFill>
              <a:schemeClr val="accent1"/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CD666D0-CCE3-41F2-961A-18B469843C9D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18900000">
              <a:off x="10599387" y="144238"/>
              <a:ext cx="471488" cy="153360"/>
              <a:chOff x="11661248" y="7789719"/>
              <a:chExt cx="1293156" cy="420621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F8D861F9-2E13-4C24-B831-25B16B6372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661248" y="8210340"/>
                <a:ext cx="1293156" cy="0"/>
              </a:xfrm>
              <a:prstGeom prst="line">
                <a:avLst/>
              </a:prstGeom>
              <a:ln w="38100" cap="rnd">
                <a:solidFill>
                  <a:srgbClr val="FFFFFF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D67539A7-9991-4926-B18A-561D16594FE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868913" y="8000027"/>
                <a:ext cx="877825" cy="0"/>
              </a:xfrm>
              <a:prstGeom prst="line">
                <a:avLst/>
              </a:prstGeom>
              <a:ln w="38100" cap="rnd">
                <a:solidFill>
                  <a:srgbClr val="FFFFFF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A5632E03-8DDB-4F00-8A55-09D051A284A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088372" y="7789719"/>
                <a:ext cx="438913" cy="0"/>
              </a:xfrm>
              <a:prstGeom prst="line">
                <a:avLst/>
              </a:prstGeom>
              <a:ln w="38100" cap="rnd">
                <a:solidFill>
                  <a:srgbClr val="FFFFFF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FA07AC1-6575-44B8-8684-C08177E606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180000" tIns="93600" rIns="180000" bIns="93600"/>
          <a:lstStyle/>
          <a:p>
            <a:r>
              <a:rPr lang="en-GB" dirty="0"/>
              <a:t>DaisyDeck Presentation Template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66BD01-EC2C-47A6-B21D-A82D242DDC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lIns="180000" tIns="93600" rIns="180000" bIns="93600"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0643FD91-E2F4-430C-9968-CE1C2F22CA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323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syDeck Master - 1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1" y="-7290"/>
            <a:ext cx="9506309" cy="13717588"/>
          </a:xfrm>
          <a:prstGeom prst="rect">
            <a:avLst/>
          </a:prstGeom>
          <a:solidFill>
            <a:schemeClr val="accent1"/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93600" rIns="180000" bIns="93600" rtlCol="0" anchor="ctr"/>
          <a:lstStyle/>
          <a:p>
            <a:pPr algn="ctr"/>
            <a:endParaRPr lang="en-GB"/>
          </a:p>
        </p:txBody>
      </p:sp>
      <p:pic>
        <p:nvPicPr>
          <p:cNvPr id="6" name="Picture 5" descr="A picture containing thing&#10;&#10;Description generated with high confidence">
            <a:extLst>
              <a:ext uri="{FF2B5EF4-FFF2-40B4-BE49-F238E27FC236}">
                <a16:creationId xmlns:a16="http://schemas.microsoft.com/office/drawing/2014/main" id="{7937098E-1F6F-4637-9A4C-1A73B35BA8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93058" y="6429840"/>
            <a:ext cx="13717588" cy="85790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489379-5A8C-49FF-BBD0-5C7AA2A1DA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180000" tIns="93600" rIns="180000" bIns="93600"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GB" dirty="0"/>
              <a:t>DaisyDeck Presentation Template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BFABFC-BDEE-4725-81D2-D01A22021C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lIns="180000" tIns="93600" rIns="180000" bIns="93600"/>
          <a:lstStyle/>
          <a:p>
            <a:fld id="{0643FD91-E2F4-430C-9968-CE1C2F22CA4A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32C0970-7114-484E-9C48-B0C4CFDFF7C5}"/>
              </a:ext>
            </a:extLst>
          </p:cNvPr>
          <p:cNvGrpSpPr/>
          <p:nvPr userDrawn="1"/>
        </p:nvGrpSpPr>
        <p:grpSpPr>
          <a:xfrm>
            <a:off x="434532" y="466621"/>
            <a:ext cx="1225205" cy="1225205"/>
            <a:chOff x="494744" y="523692"/>
            <a:chExt cx="1225205" cy="1225205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1399EAF-276A-4974-8568-D47CE3947609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18900000">
              <a:off x="707305" y="869222"/>
              <a:ext cx="471488" cy="153360"/>
              <a:chOff x="11661248" y="7789719"/>
              <a:chExt cx="1293156" cy="420621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4460F1C0-D821-4F1D-BA26-DD76BE621A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661248" y="8210340"/>
                <a:ext cx="1293156" cy="0"/>
              </a:xfrm>
              <a:prstGeom prst="line">
                <a:avLst/>
              </a:prstGeom>
              <a:ln w="38100" cap="rnd">
                <a:solidFill>
                  <a:srgbClr val="FFFFFF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F49E00E6-9AF2-4271-9599-8E4AB0D6742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868913" y="8000027"/>
                <a:ext cx="877825" cy="0"/>
              </a:xfrm>
              <a:prstGeom prst="line">
                <a:avLst/>
              </a:prstGeom>
              <a:ln w="38100" cap="rnd">
                <a:solidFill>
                  <a:srgbClr val="FFFFFF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A02FA78B-F09E-44CF-A188-DF4B0F31143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088372" y="7789719"/>
                <a:ext cx="438913" cy="0"/>
              </a:xfrm>
              <a:prstGeom prst="line">
                <a:avLst/>
              </a:prstGeom>
              <a:ln w="38100" cap="rnd">
                <a:solidFill>
                  <a:srgbClr val="FFFFFF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A04EB8A-3017-4C1E-92E6-34045503AF00}"/>
                </a:ext>
              </a:extLst>
            </p:cNvPr>
            <p:cNvGrpSpPr/>
            <p:nvPr userDrawn="1"/>
          </p:nvGrpSpPr>
          <p:grpSpPr>
            <a:xfrm>
              <a:off x="494744" y="523692"/>
              <a:ext cx="1225205" cy="1225205"/>
              <a:chOff x="12636425" y="442230"/>
              <a:chExt cx="1860336" cy="1860336"/>
            </a:xfrm>
          </p:grpSpPr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72A22A2C-FDB5-4C37-8A60-5EA32F8EB3A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3036942" y="442230"/>
                <a:ext cx="0" cy="1860336"/>
              </a:xfrm>
              <a:prstGeom prst="line">
                <a:avLst/>
              </a:prstGeom>
              <a:ln w="38100" cap="rnd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F9992C35-A475-495F-9E6A-14207646F90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3566593" y="-134611"/>
                <a:ext cx="0" cy="1860336"/>
              </a:xfrm>
              <a:prstGeom prst="line">
                <a:avLst/>
              </a:prstGeom>
              <a:ln w="38100" cap="rnd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8" name="Title 1">
            <a:extLst>
              <a:ext uri="{FF2B5EF4-FFF2-40B4-BE49-F238E27FC236}">
                <a16:creationId xmlns:a16="http://schemas.microsoft.com/office/drawing/2014/main" id="{61F6D264-A687-4BB2-B29E-835576901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566" y="810242"/>
            <a:ext cx="7715332" cy="1297024"/>
          </a:xfrm>
        </p:spPr>
        <p:txBody>
          <a:bodyPr lIns="180000" tIns="93600" rIns="180000" bIns="93600"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631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syDeck Master - 1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8194873" y="0"/>
            <a:ext cx="5400000" cy="13717588"/>
          </a:xfrm>
          <a:prstGeom prst="rect">
            <a:avLst/>
          </a:prstGeom>
          <a:solidFill>
            <a:schemeClr val="tx1"/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93600" rIns="180000" bIns="93600"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18985588" y="-1"/>
            <a:ext cx="5400000" cy="13717588"/>
          </a:xfrm>
          <a:prstGeom prst="rect">
            <a:avLst/>
          </a:prstGeom>
          <a:solidFill>
            <a:schemeClr val="tx1"/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93600" rIns="180000" bIns="93600" rtlCol="0" anchor="ctr"/>
          <a:lstStyle/>
          <a:p>
            <a:pPr algn="ctr"/>
            <a:endParaRPr lang="en-GB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05D514E-FFBA-4C25-924C-A28A2A47F193}"/>
              </a:ext>
            </a:extLst>
          </p:cNvPr>
          <p:cNvGrpSpPr>
            <a:grpSpLocks noChangeAspect="1"/>
          </p:cNvGrpSpPr>
          <p:nvPr userDrawn="1"/>
        </p:nvGrpSpPr>
        <p:grpSpPr>
          <a:xfrm rot="18900000">
            <a:off x="8180047" y="144237"/>
            <a:ext cx="471488" cy="153360"/>
            <a:chOff x="11661248" y="7789719"/>
            <a:chExt cx="1293156" cy="420621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99A1865-AA06-4902-876D-7BB4651885A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661248" y="8210340"/>
              <a:ext cx="1293156" cy="0"/>
            </a:xfrm>
            <a:prstGeom prst="line">
              <a:avLst/>
            </a:prstGeom>
            <a:ln w="38100" cap="rnd">
              <a:solidFill>
                <a:srgbClr val="FFFFFF"/>
              </a:solidFill>
              <a:round/>
              <a:headEnd type="none" w="med" len="med"/>
              <a:tailEnd type="non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6CFC5A4-7DD5-4A1E-A895-AB0C7BFC0DE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868913" y="8000027"/>
              <a:ext cx="877825" cy="0"/>
            </a:xfrm>
            <a:prstGeom prst="line">
              <a:avLst/>
            </a:prstGeom>
            <a:ln w="38100" cap="rnd">
              <a:solidFill>
                <a:srgbClr val="FFFFFF"/>
              </a:solidFill>
              <a:round/>
              <a:headEnd type="none" w="med" len="med"/>
              <a:tailEnd type="non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CBB7D3D-FEA7-4826-9525-5E20B13180A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088372" y="7789719"/>
              <a:ext cx="438913" cy="0"/>
            </a:xfrm>
            <a:prstGeom prst="line">
              <a:avLst/>
            </a:prstGeom>
            <a:ln w="38100" cap="rnd">
              <a:solidFill>
                <a:srgbClr val="FFFFFF"/>
              </a:solidFill>
              <a:round/>
              <a:headEnd type="none" w="med" len="med"/>
              <a:tailEnd type="non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15F3009-CD0A-4CA7-B959-9F17D5ABF932}"/>
              </a:ext>
            </a:extLst>
          </p:cNvPr>
          <p:cNvGrpSpPr>
            <a:grpSpLocks noChangeAspect="1"/>
          </p:cNvGrpSpPr>
          <p:nvPr userDrawn="1"/>
        </p:nvGrpSpPr>
        <p:grpSpPr>
          <a:xfrm rot="18900000">
            <a:off x="18970762" y="144237"/>
            <a:ext cx="471488" cy="153360"/>
            <a:chOff x="11661248" y="7789719"/>
            <a:chExt cx="1293156" cy="420621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0EE65BD-B6CA-4397-875B-B98E35D1A28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661248" y="8210340"/>
              <a:ext cx="1293156" cy="0"/>
            </a:xfrm>
            <a:prstGeom prst="line">
              <a:avLst/>
            </a:prstGeom>
            <a:ln w="38100" cap="rnd">
              <a:solidFill>
                <a:srgbClr val="FFFFFF"/>
              </a:solidFill>
              <a:round/>
              <a:headEnd type="none" w="med" len="med"/>
              <a:tailEnd type="non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FE17009-3F20-4437-9691-C4A64D41F1C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868913" y="8000027"/>
              <a:ext cx="877825" cy="0"/>
            </a:xfrm>
            <a:prstGeom prst="line">
              <a:avLst/>
            </a:prstGeom>
            <a:ln w="38100" cap="rnd">
              <a:solidFill>
                <a:srgbClr val="FFFFFF"/>
              </a:solidFill>
              <a:round/>
              <a:headEnd type="none" w="med" len="med"/>
              <a:tailEnd type="non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7F5C499-07FA-46EF-A129-2F80C72AC01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088372" y="7789719"/>
              <a:ext cx="438913" cy="0"/>
            </a:xfrm>
            <a:prstGeom prst="line">
              <a:avLst/>
            </a:prstGeom>
            <a:ln w="38100" cap="rnd">
              <a:solidFill>
                <a:srgbClr val="FFFFFF"/>
              </a:solidFill>
              <a:round/>
              <a:headEnd type="none" w="med" len="med"/>
              <a:tailEnd type="non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12B588-9A83-4085-B457-C767FD1ABC36}"/>
              </a:ext>
            </a:extLst>
          </p:cNvPr>
          <p:cNvGrpSpPr>
            <a:grpSpLocks noChangeAspect="1"/>
          </p:cNvGrpSpPr>
          <p:nvPr userDrawn="1"/>
        </p:nvGrpSpPr>
        <p:grpSpPr>
          <a:xfrm rot="18900000">
            <a:off x="13575405" y="144237"/>
            <a:ext cx="471488" cy="153360"/>
            <a:chOff x="11661248" y="7789719"/>
            <a:chExt cx="1293156" cy="420621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90E84B4-C7A3-4EF2-B468-87F314DF147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661248" y="8210340"/>
              <a:ext cx="1293156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E4FC1A2-7756-46BF-B739-080DBA64F60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868913" y="8000027"/>
              <a:ext cx="877825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B3CC3BE-B24E-4C3C-B4D2-B1684415401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088372" y="7789719"/>
              <a:ext cx="438913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94069DC5-9212-40D2-8041-342DC6363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565" y="810242"/>
            <a:ext cx="6612766" cy="1297024"/>
          </a:xfrm>
        </p:spPr>
        <p:txBody>
          <a:bodyPr lIns="180000" tIns="93600" rIns="180000" bIns="93600"/>
          <a:lstStyle>
            <a:lvl1pPr algn="l">
              <a:defRPr/>
            </a:lvl1pPr>
          </a:lstStyle>
          <a:p>
            <a:endParaRPr lang="en-GB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76A4D0E-9D4F-4F2D-B05A-F9D967911820}"/>
              </a:ext>
            </a:extLst>
          </p:cNvPr>
          <p:cNvGrpSpPr/>
          <p:nvPr userDrawn="1"/>
        </p:nvGrpSpPr>
        <p:grpSpPr>
          <a:xfrm>
            <a:off x="434532" y="466621"/>
            <a:ext cx="1225205" cy="1225205"/>
            <a:chOff x="434532" y="466621"/>
            <a:chExt cx="1225205" cy="1225205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F063AB19-BA19-453F-B93C-A641BD1914B3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18900000">
              <a:off x="647093" y="812151"/>
              <a:ext cx="471488" cy="153360"/>
              <a:chOff x="11661248" y="7789719"/>
              <a:chExt cx="1293156" cy="420621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FD6DE055-F29C-40D2-AC31-19B463C933C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661248" y="8210340"/>
                <a:ext cx="1293156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F50836A0-4B3C-4B04-B945-18C7D303886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868913" y="8000027"/>
                <a:ext cx="877825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8BBD77C5-4C22-4C92-804E-EF2BBDF329D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088372" y="7789719"/>
                <a:ext cx="438913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BD5B49FD-0AE3-42F0-82CE-EAC757CB8486}"/>
                </a:ext>
              </a:extLst>
            </p:cNvPr>
            <p:cNvGrpSpPr/>
            <p:nvPr userDrawn="1"/>
          </p:nvGrpSpPr>
          <p:grpSpPr>
            <a:xfrm>
              <a:off x="434532" y="466621"/>
              <a:ext cx="1225205" cy="1225205"/>
              <a:chOff x="12636425" y="442230"/>
              <a:chExt cx="1860336" cy="1860336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24D87CC7-4133-4192-A805-4DFDBEFBC4B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3036942" y="442230"/>
                <a:ext cx="0" cy="1860336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00039D04-6148-458B-9343-29CC0428F7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3566593" y="-134611"/>
                <a:ext cx="0" cy="1860336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C8C7BF-A302-45C1-8E97-05E6AB9E3B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180000" tIns="93600" rIns="180000" bIns="93600"/>
          <a:lstStyle/>
          <a:p>
            <a:r>
              <a:rPr lang="en-GB" dirty="0"/>
              <a:t>DaisyDeck Presentation Template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AA87E2-DEE7-42B9-961B-D3F992D595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lIns="180000" tIns="93600" rIns="180000" bIns="93600"/>
          <a:lstStyle/>
          <a:p>
            <a:fld id="{0643FD91-E2F4-430C-9968-CE1C2F22CA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61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syDeck Master - 1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5">
            <a:extLst>
              <a:ext uri="{FF2B5EF4-FFF2-40B4-BE49-F238E27FC236}">
                <a16:creationId xmlns:a16="http://schemas.microsoft.com/office/drawing/2014/main" id="{B7C11C49-CBBA-465C-9DDF-2FC31A282B57}"/>
              </a:ext>
            </a:extLst>
          </p:cNvPr>
          <p:cNvSpPr>
            <a:spLocks/>
          </p:cNvSpPr>
          <p:nvPr userDrawn="1"/>
        </p:nvSpPr>
        <p:spPr bwMode="auto">
          <a:xfrm>
            <a:off x="18590128" y="5504328"/>
            <a:ext cx="5795459" cy="8216435"/>
          </a:xfrm>
          <a:custGeom>
            <a:avLst/>
            <a:gdLst>
              <a:gd name="T0" fmla="*/ 0 w 3645"/>
              <a:gd name="T1" fmla="*/ 1392 h 4229"/>
              <a:gd name="T2" fmla="*/ 0 w 3645"/>
              <a:gd name="T3" fmla="*/ 4229 h 4229"/>
              <a:gd name="T4" fmla="*/ 3645 w 3645"/>
              <a:gd name="T5" fmla="*/ 4229 h 4229"/>
              <a:gd name="T6" fmla="*/ 3645 w 3645"/>
              <a:gd name="T7" fmla="*/ 0 h 4229"/>
              <a:gd name="T8" fmla="*/ 0 w 3645"/>
              <a:gd name="T9" fmla="*/ 1392 h 4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45" h="4229">
                <a:moveTo>
                  <a:pt x="0" y="1392"/>
                </a:moveTo>
                <a:lnTo>
                  <a:pt x="0" y="4229"/>
                </a:lnTo>
                <a:lnTo>
                  <a:pt x="3645" y="4229"/>
                </a:lnTo>
                <a:lnTo>
                  <a:pt x="3645" y="0"/>
                </a:lnTo>
                <a:lnTo>
                  <a:pt x="0" y="13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80000" tIns="93600" rIns="180000" bIns="9360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5">
            <a:extLst>
              <a:ext uri="{FF2B5EF4-FFF2-40B4-BE49-F238E27FC236}">
                <a16:creationId xmlns:a16="http://schemas.microsoft.com/office/drawing/2014/main" id="{94F44F4B-1955-473C-A717-03E5C1B5CA6B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18590128" y="1"/>
            <a:ext cx="5795459" cy="8216435"/>
          </a:xfrm>
          <a:custGeom>
            <a:avLst/>
            <a:gdLst>
              <a:gd name="T0" fmla="*/ 0 w 3645"/>
              <a:gd name="T1" fmla="*/ 1392 h 4229"/>
              <a:gd name="T2" fmla="*/ 0 w 3645"/>
              <a:gd name="T3" fmla="*/ 4229 h 4229"/>
              <a:gd name="T4" fmla="*/ 3645 w 3645"/>
              <a:gd name="T5" fmla="*/ 4229 h 4229"/>
              <a:gd name="T6" fmla="*/ 3645 w 3645"/>
              <a:gd name="T7" fmla="*/ 0 h 4229"/>
              <a:gd name="T8" fmla="*/ 0 w 3645"/>
              <a:gd name="T9" fmla="*/ 1392 h 4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45" h="4229">
                <a:moveTo>
                  <a:pt x="0" y="1392"/>
                </a:moveTo>
                <a:lnTo>
                  <a:pt x="0" y="4229"/>
                </a:lnTo>
                <a:lnTo>
                  <a:pt x="3645" y="4229"/>
                </a:lnTo>
                <a:lnTo>
                  <a:pt x="3645" y="0"/>
                </a:lnTo>
                <a:lnTo>
                  <a:pt x="0" y="13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80000" tIns="93600" rIns="180000" bIns="9360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436134D-B405-41B0-809A-4917C5086BCC}"/>
              </a:ext>
            </a:extLst>
          </p:cNvPr>
          <p:cNvGrpSpPr>
            <a:grpSpLocks noChangeAspect="1"/>
          </p:cNvGrpSpPr>
          <p:nvPr userDrawn="1"/>
        </p:nvGrpSpPr>
        <p:grpSpPr>
          <a:xfrm rot="8100000" flipH="1" flipV="1">
            <a:off x="18576914" y="144238"/>
            <a:ext cx="471488" cy="153360"/>
            <a:chOff x="11661248" y="7789719"/>
            <a:chExt cx="1293156" cy="420621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A966E8A-2A66-4215-BEB0-FA7D8FE7FD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661248" y="8210340"/>
              <a:ext cx="1293156" cy="0"/>
            </a:xfrm>
            <a:prstGeom prst="line">
              <a:avLst/>
            </a:prstGeom>
            <a:ln w="38100" cap="rnd">
              <a:solidFill>
                <a:srgbClr val="FFFFFF"/>
              </a:solidFill>
              <a:round/>
              <a:headEnd type="none" w="med" len="med"/>
              <a:tailEnd type="non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B68736A-E3E2-43A3-94EA-C12A7FD6352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868913" y="8000027"/>
              <a:ext cx="877825" cy="0"/>
            </a:xfrm>
            <a:prstGeom prst="line">
              <a:avLst/>
            </a:prstGeom>
            <a:ln w="38100" cap="rnd">
              <a:solidFill>
                <a:srgbClr val="FFFFFF"/>
              </a:solidFill>
              <a:round/>
              <a:headEnd type="none" w="med" len="med"/>
              <a:tailEnd type="non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BA999D3-B5FA-4319-ACD4-968098632FB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088372" y="7789719"/>
              <a:ext cx="438913" cy="0"/>
            </a:xfrm>
            <a:prstGeom prst="line">
              <a:avLst/>
            </a:prstGeom>
            <a:ln w="38100" cap="rnd">
              <a:solidFill>
                <a:srgbClr val="FFFFFF"/>
              </a:solidFill>
              <a:round/>
              <a:headEnd type="none" w="med" len="med"/>
              <a:tailEnd type="non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A670E221-FAEB-46C4-88EC-5EBAF8ACD7E8}"/>
              </a:ext>
            </a:extLst>
          </p:cNvPr>
          <p:cNvSpPr>
            <a:spLocks noGrp="1"/>
          </p:cNvSpPr>
          <p:nvPr userDrawn="1">
            <p:ph type="pic" sz="quarter" idx="15"/>
          </p:nvPr>
        </p:nvSpPr>
        <p:spPr>
          <a:xfrm>
            <a:off x="9091061" y="0"/>
            <a:ext cx="9499067" cy="13717588"/>
          </a:xfrm>
          <a:prstGeom prst="rect">
            <a:avLst/>
          </a:prstGeom>
          <a:pattFill prst="pct75">
            <a:fgClr>
              <a:schemeClr val="bg2"/>
            </a:fgClr>
            <a:bgClr>
              <a:prstClr val="white"/>
            </a:bgClr>
          </a:pattFill>
        </p:spPr>
        <p:txBody>
          <a:bodyPr vert="horz" lIns="180000" tIns="93600" rIns="180000" bIns="93600" rtlCol="0">
            <a:normAutofit/>
          </a:bodyPr>
          <a:lstStyle>
            <a:lvl1pPr marL="0" indent="0">
              <a:buNone/>
              <a:defRPr lang="en-GB" sz="2800" baseline="0" dirty="0"/>
            </a:lvl1pPr>
          </a:lstStyle>
          <a:p>
            <a:pPr marL="571557" lvl="0" indent="-571557">
              <a:spcBef>
                <a:spcPts val="0"/>
              </a:spcBef>
            </a:pPr>
            <a:endParaRPr lang="en-GB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666BBB1-54F2-4D97-B844-243260E22488}"/>
              </a:ext>
            </a:extLst>
          </p:cNvPr>
          <p:cNvGrpSpPr>
            <a:grpSpLocks noChangeAspect="1"/>
          </p:cNvGrpSpPr>
          <p:nvPr userDrawn="1"/>
        </p:nvGrpSpPr>
        <p:grpSpPr>
          <a:xfrm rot="8100000">
            <a:off x="23932029" y="13419990"/>
            <a:ext cx="471488" cy="153360"/>
            <a:chOff x="11661248" y="7789719"/>
            <a:chExt cx="1293156" cy="420621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98CC776-855C-4F6F-9B95-9BF8EF63169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661248" y="8210340"/>
              <a:ext cx="1293156" cy="0"/>
            </a:xfrm>
            <a:prstGeom prst="line">
              <a:avLst/>
            </a:prstGeom>
            <a:ln w="38100" cap="rnd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2E794FA-4640-4352-8278-C3629912AF0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868913" y="8000027"/>
              <a:ext cx="877825" cy="0"/>
            </a:xfrm>
            <a:prstGeom prst="line">
              <a:avLst/>
            </a:prstGeom>
            <a:ln w="38100" cap="rnd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60C130F-8363-4374-9A3C-0A24997ACFE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088372" y="7789719"/>
              <a:ext cx="438913" cy="0"/>
            </a:xfrm>
            <a:prstGeom prst="line">
              <a:avLst/>
            </a:prstGeom>
            <a:ln w="38100" cap="rnd">
              <a:solidFill>
                <a:schemeClr val="bg1"/>
              </a:solidFill>
              <a:round/>
              <a:headEnd type="none" w="med" len="med"/>
              <a:tailEnd type="non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F61ADE3-D02D-471B-93E1-5F952DEEB53B}"/>
              </a:ext>
            </a:extLst>
          </p:cNvPr>
          <p:cNvGrpSpPr/>
          <p:nvPr userDrawn="1"/>
        </p:nvGrpSpPr>
        <p:grpSpPr>
          <a:xfrm>
            <a:off x="434532" y="466621"/>
            <a:ext cx="1225205" cy="1225205"/>
            <a:chOff x="494744" y="523692"/>
            <a:chExt cx="1225205" cy="1225205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786128B-624F-466A-88D9-642B46C3473E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18900000">
              <a:off x="707305" y="869222"/>
              <a:ext cx="471488" cy="153360"/>
              <a:chOff x="11661248" y="7789719"/>
              <a:chExt cx="1293156" cy="420621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1914165D-833C-42AF-8DB2-92D9893EA90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661248" y="8210340"/>
                <a:ext cx="1293156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558E5487-F34C-4850-94D0-EEBF1A28B84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868913" y="8000027"/>
                <a:ext cx="877825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FBDF9E21-B978-4B28-AA50-5C827577CA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088372" y="7789719"/>
                <a:ext cx="438913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C611E66-B19C-4C4B-913B-A3346272BED6}"/>
                </a:ext>
              </a:extLst>
            </p:cNvPr>
            <p:cNvGrpSpPr/>
            <p:nvPr userDrawn="1"/>
          </p:nvGrpSpPr>
          <p:grpSpPr>
            <a:xfrm>
              <a:off x="494744" y="523692"/>
              <a:ext cx="1225205" cy="1225205"/>
              <a:chOff x="12636425" y="442230"/>
              <a:chExt cx="1860336" cy="1860336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8D4DE8B5-0848-4CC5-8143-A69F4732374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3036942" y="442230"/>
                <a:ext cx="0" cy="1860336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9ED1082E-80EB-4890-8CA5-E69C7DE49F1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3566593" y="-134611"/>
                <a:ext cx="0" cy="1860336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Title 1">
            <a:extLst>
              <a:ext uri="{FF2B5EF4-FFF2-40B4-BE49-F238E27FC236}">
                <a16:creationId xmlns:a16="http://schemas.microsoft.com/office/drawing/2014/main" id="{5DEF966D-296E-4384-B2D3-ABCFC9F44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565" y="810242"/>
            <a:ext cx="7619752" cy="1297024"/>
          </a:xfrm>
        </p:spPr>
        <p:txBody>
          <a:bodyPr lIns="180000" tIns="93600" rIns="180000" bIns="93600"/>
          <a:lstStyle>
            <a:lvl1pPr algn="l">
              <a:defRPr/>
            </a:lvl1pPr>
          </a:lstStyle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3D3679E-0619-40DF-BD44-EEDD793324D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807565" y="12831943"/>
            <a:ext cx="21206671" cy="504000"/>
          </a:xfrm>
        </p:spPr>
        <p:txBody>
          <a:bodyPr lIns="180000" tIns="93600" rIns="180000" bIns="93600"/>
          <a:lstStyle/>
          <a:p>
            <a:r>
              <a:rPr lang="en-GB" dirty="0"/>
              <a:t>DaisyDeck Presentation Template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93FB08-BC3C-4C37-84D8-3788AF77FD8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lIns="180000" tIns="93600" rIns="180000" bIns="93600"/>
          <a:lstStyle/>
          <a:p>
            <a:fld id="{0643FD91-E2F4-430C-9968-CE1C2F22CA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683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syDeck Master -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832D4945-9D7D-4DE1-9B43-D83941C3DD26}"/>
              </a:ext>
            </a:extLst>
          </p:cNvPr>
          <p:cNvSpPr/>
          <p:nvPr/>
        </p:nvSpPr>
        <p:spPr>
          <a:xfrm>
            <a:off x="2" y="1"/>
            <a:ext cx="13716000" cy="13717587"/>
          </a:xfrm>
          <a:prstGeom prst="rtTriangle">
            <a:avLst/>
          </a:prstGeom>
          <a:solidFill>
            <a:schemeClr val="accent1"/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93600" rIns="180000" bIns="93600" rtlCol="0" anchor="ctr"/>
          <a:lstStyle/>
          <a:p>
            <a:pPr algn="ctr"/>
            <a:endParaRPr lang="en-GB" dirty="0"/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DCFD0088-6908-4E38-9BC5-F529A3430F30}"/>
              </a:ext>
            </a:extLst>
          </p:cNvPr>
          <p:cNvSpPr/>
          <p:nvPr/>
        </p:nvSpPr>
        <p:spPr>
          <a:xfrm rot="10800000">
            <a:off x="10669587" y="-1"/>
            <a:ext cx="13716000" cy="13717588"/>
          </a:xfrm>
          <a:prstGeom prst="rtTriangle">
            <a:avLst/>
          </a:prstGeom>
          <a:solidFill>
            <a:schemeClr val="accent1"/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93600" rIns="180000" bIns="93600" rtlCol="0" anchor="ctr"/>
          <a:lstStyle/>
          <a:p>
            <a:pPr algn="ctr"/>
            <a:endParaRPr lang="en-GB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01429" y="601429"/>
            <a:ext cx="23182730" cy="12514731"/>
          </a:xfrm>
          <a:prstGeom prst="rect">
            <a:avLst/>
          </a:prstGeom>
          <a:pattFill prst="pct75">
            <a:fgClr>
              <a:schemeClr val="bg2"/>
            </a:fgClr>
            <a:bgClr>
              <a:prstClr val="white"/>
            </a:bgClr>
          </a:pattFill>
        </p:spPr>
        <p:txBody>
          <a:bodyPr vert="horz" lIns="180000" tIns="93600" rIns="180000" bIns="93600" rtlCol="0">
            <a:normAutofit/>
          </a:bodyPr>
          <a:lstStyle>
            <a:lvl1pPr marL="0" indent="0">
              <a:buNone/>
              <a:defRPr lang="en-GB" sz="2800" dirty="0"/>
            </a:lvl1pPr>
          </a:lstStyle>
          <a:p>
            <a:pPr marL="685869" lvl="0" indent="-685869">
              <a:spcBef>
                <a:spcPts val="0"/>
              </a:spcBef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922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syDeck Master - 2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 userDrawn="1"/>
        </p:nvGrpSpPr>
        <p:grpSpPr>
          <a:xfrm>
            <a:off x="434532" y="466621"/>
            <a:ext cx="1225205" cy="1225205"/>
            <a:chOff x="494744" y="523692"/>
            <a:chExt cx="1225205" cy="1225205"/>
          </a:xfrm>
        </p:grpSpPr>
        <p:grpSp>
          <p:nvGrpSpPr>
            <p:cNvPr id="36" name="Group 35"/>
            <p:cNvGrpSpPr>
              <a:grpSpLocks noChangeAspect="1"/>
            </p:cNvGrpSpPr>
            <p:nvPr userDrawn="1"/>
          </p:nvGrpSpPr>
          <p:grpSpPr>
            <a:xfrm rot="18900000">
              <a:off x="707305" y="869222"/>
              <a:ext cx="471488" cy="153360"/>
              <a:chOff x="11661248" y="7789719"/>
              <a:chExt cx="1293156" cy="420621"/>
            </a:xfrm>
          </p:grpSpPr>
          <p:cxnSp>
            <p:nvCxnSpPr>
              <p:cNvPr id="40" name="Straight Connector 39"/>
              <p:cNvCxnSpPr>
                <a:cxnSpLocks/>
              </p:cNvCxnSpPr>
              <p:nvPr userDrawn="1"/>
            </p:nvCxnSpPr>
            <p:spPr>
              <a:xfrm>
                <a:off x="11661248" y="8210340"/>
                <a:ext cx="1293156" cy="0"/>
              </a:xfrm>
              <a:prstGeom prst="line">
                <a:avLst/>
              </a:prstGeom>
              <a:ln w="38100" cap="sq">
                <a:solidFill>
                  <a:schemeClr val="accent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cxnSpLocks/>
              </p:cNvCxnSpPr>
              <p:nvPr userDrawn="1"/>
            </p:nvCxnSpPr>
            <p:spPr>
              <a:xfrm>
                <a:off x="11868913" y="8000027"/>
                <a:ext cx="877825" cy="0"/>
              </a:xfrm>
              <a:prstGeom prst="line">
                <a:avLst/>
              </a:prstGeom>
              <a:ln w="38100" cap="sq">
                <a:solidFill>
                  <a:schemeClr val="accent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cxnSpLocks/>
              </p:cNvCxnSpPr>
              <p:nvPr userDrawn="1"/>
            </p:nvCxnSpPr>
            <p:spPr>
              <a:xfrm>
                <a:off x="12088372" y="7789719"/>
                <a:ext cx="438913" cy="0"/>
              </a:xfrm>
              <a:prstGeom prst="line">
                <a:avLst/>
              </a:prstGeom>
              <a:ln w="38100" cap="sq">
                <a:solidFill>
                  <a:schemeClr val="accent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 userDrawn="1"/>
          </p:nvGrpSpPr>
          <p:grpSpPr>
            <a:xfrm>
              <a:off x="494744" y="523692"/>
              <a:ext cx="1225205" cy="1225205"/>
              <a:chOff x="12636425" y="442230"/>
              <a:chExt cx="1860336" cy="1860336"/>
            </a:xfrm>
          </p:grpSpPr>
          <p:cxnSp>
            <p:nvCxnSpPr>
              <p:cNvPr id="38" name="Straight Connector 37"/>
              <p:cNvCxnSpPr>
                <a:cxnSpLocks/>
              </p:cNvCxnSpPr>
              <p:nvPr userDrawn="1"/>
            </p:nvCxnSpPr>
            <p:spPr>
              <a:xfrm>
                <a:off x="13036942" y="442230"/>
                <a:ext cx="0" cy="1860336"/>
              </a:xfrm>
              <a:prstGeom prst="line">
                <a:avLst/>
              </a:prstGeom>
              <a:ln w="38100" cap="sq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cxnSpLocks/>
              </p:cNvCxnSpPr>
              <p:nvPr userDrawn="1"/>
            </p:nvCxnSpPr>
            <p:spPr>
              <a:xfrm rot="5400000">
                <a:off x="13566593" y="-134611"/>
                <a:ext cx="0" cy="1860336"/>
              </a:xfrm>
              <a:prstGeom prst="line">
                <a:avLst/>
              </a:prstGeom>
              <a:ln w="38100" cap="sq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708163C-A4C8-492C-AE9C-FBDD3463A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565" y="810242"/>
            <a:ext cx="8983478" cy="1297024"/>
          </a:xfrm>
        </p:spPr>
        <p:txBody>
          <a:bodyPr lIns="180000" tIns="93600" rIns="180000" bIns="93600"/>
          <a:lstStyle>
            <a:lvl1pPr algn="l"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5B259-500B-4323-BABF-3146C5717B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180000" tIns="93600" rIns="180000" bIns="93600"/>
          <a:lstStyle/>
          <a:p>
            <a:r>
              <a:rPr lang="en-GB" dirty="0"/>
              <a:t>DaisyDeck Presentation Template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F6D2933-DC14-4952-816C-43A766D465E8}"/>
              </a:ext>
            </a:extLst>
          </p:cNvPr>
          <p:cNvSpPr/>
          <p:nvPr userDrawn="1"/>
        </p:nvSpPr>
        <p:spPr>
          <a:xfrm>
            <a:off x="16100612" y="0"/>
            <a:ext cx="8284975" cy="13717588"/>
          </a:xfrm>
          <a:prstGeom prst="rect">
            <a:avLst/>
          </a:prstGeom>
          <a:solidFill>
            <a:schemeClr val="accent1"/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93600" rIns="180000" bIns="93600" rtlCol="0" anchor="ctr"/>
          <a:lstStyle/>
          <a:p>
            <a:pPr algn="ctr"/>
            <a:endParaRPr lang="en-GB"/>
          </a:p>
        </p:txBody>
      </p:sp>
      <p:pic>
        <p:nvPicPr>
          <p:cNvPr id="14" name="Picture 13" descr="A screen shot of a computer&#10;&#10;Description generated with very high confidence">
            <a:extLst>
              <a:ext uri="{FF2B5EF4-FFF2-40B4-BE49-F238E27FC236}">
                <a16:creationId xmlns:a16="http://schemas.microsoft.com/office/drawing/2014/main" id="{3B836990-770C-4E23-96A7-C0056D225A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043" y="1243590"/>
            <a:ext cx="13816143" cy="12250049"/>
          </a:xfrm>
          <a:prstGeom prst="rect">
            <a:avLst/>
          </a:prstGeom>
        </p:spPr>
      </p:pic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B74B46F8-B5ED-494E-A2FD-66CED9BECB1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661819" y="2059488"/>
            <a:ext cx="12085526" cy="7276792"/>
          </a:xfrm>
          <a:custGeom>
            <a:avLst/>
            <a:gdLst>
              <a:gd name="connsiteX0" fmla="*/ 0 w 12085526"/>
              <a:gd name="connsiteY0" fmla="*/ 0 h 7276792"/>
              <a:gd name="connsiteX1" fmla="*/ 12085526 w 12085526"/>
              <a:gd name="connsiteY1" fmla="*/ 0 h 7276792"/>
              <a:gd name="connsiteX2" fmla="*/ 12085526 w 12085526"/>
              <a:gd name="connsiteY2" fmla="*/ 7276792 h 7276792"/>
              <a:gd name="connsiteX3" fmla="*/ 0 w 12085526"/>
              <a:gd name="connsiteY3" fmla="*/ 7276792 h 7276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85526" h="7276792">
                <a:moveTo>
                  <a:pt x="0" y="0"/>
                </a:moveTo>
                <a:lnTo>
                  <a:pt x="12085526" y="0"/>
                </a:lnTo>
                <a:lnTo>
                  <a:pt x="12085526" y="7276792"/>
                </a:lnTo>
                <a:lnTo>
                  <a:pt x="0" y="7276792"/>
                </a:lnTo>
                <a:close/>
              </a:path>
            </a:pathLst>
          </a:custGeom>
          <a:pattFill prst="pct75">
            <a:fgClr>
              <a:schemeClr val="bg2"/>
            </a:fgClr>
            <a:bgClr>
              <a:prstClr val="white"/>
            </a:bgClr>
          </a:pattFill>
        </p:spPr>
        <p:txBody>
          <a:bodyPr vert="horz" lIns="180000" tIns="93600" rIns="180000" bIns="93600" rtlCol="0">
            <a:normAutofit/>
          </a:bodyPr>
          <a:lstStyle>
            <a:lvl1pPr marL="0" indent="0">
              <a:buNone/>
              <a:defRPr lang="en-GB" sz="2800"/>
            </a:lvl1pPr>
          </a:lstStyle>
          <a:p>
            <a:pPr marL="685869" lvl="0" indent="-685869">
              <a:spcBef>
                <a:spcPts val="0"/>
              </a:spcBef>
            </a:pPr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5724678-BFEF-4AD4-B666-A18EAAE92315}"/>
              </a:ext>
            </a:extLst>
          </p:cNvPr>
          <p:cNvGrpSpPr>
            <a:grpSpLocks noChangeAspect="1"/>
          </p:cNvGrpSpPr>
          <p:nvPr userDrawn="1"/>
        </p:nvGrpSpPr>
        <p:grpSpPr>
          <a:xfrm rot="13500000" flipV="1">
            <a:off x="23928925" y="144238"/>
            <a:ext cx="471488" cy="153360"/>
            <a:chOff x="11661248" y="7789719"/>
            <a:chExt cx="1293156" cy="420621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5AA25C4-7E45-4A9F-BD6B-F9F7E36E801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661248" y="8210340"/>
              <a:ext cx="1293156" cy="0"/>
            </a:xfrm>
            <a:prstGeom prst="line">
              <a:avLst/>
            </a:prstGeom>
            <a:ln w="38100" cap="sq">
              <a:solidFill>
                <a:srgbClr val="FFFFFF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28CEE53-97D3-4287-836C-79C2ABA4174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868913" y="8000027"/>
              <a:ext cx="877825" cy="0"/>
            </a:xfrm>
            <a:prstGeom prst="line">
              <a:avLst/>
            </a:prstGeom>
            <a:ln w="38100" cap="sq">
              <a:solidFill>
                <a:srgbClr val="FFFFFF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BC3EF56-4FB3-4286-B1F6-BE174E83941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088372" y="7789719"/>
              <a:ext cx="438913" cy="0"/>
            </a:xfrm>
            <a:prstGeom prst="line">
              <a:avLst/>
            </a:prstGeom>
            <a:ln w="38100" cap="sq">
              <a:solidFill>
                <a:srgbClr val="FFFFFF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EC921-D86D-4D0B-B7B4-E254706FA3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lIns="180000" tIns="93600" rIns="180000" bIns="93600"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0643FD91-E2F4-430C-9968-CE1C2F22CA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092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syDeck Master - 2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F5B2BE8-9D26-422F-BA4D-E56356F484C7}"/>
              </a:ext>
            </a:extLst>
          </p:cNvPr>
          <p:cNvSpPr/>
          <p:nvPr userDrawn="1"/>
        </p:nvSpPr>
        <p:spPr>
          <a:xfrm>
            <a:off x="0" y="0"/>
            <a:ext cx="24385588" cy="7655859"/>
          </a:xfrm>
          <a:prstGeom prst="rect">
            <a:avLst/>
          </a:prstGeom>
          <a:solidFill>
            <a:schemeClr val="accent1"/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93600" rIns="180000" bIns="93600" rtlCol="0" anchor="ctr"/>
          <a:lstStyle/>
          <a:p>
            <a:pPr algn="ctr"/>
            <a:endParaRPr lang="en-GB"/>
          </a:p>
        </p:txBody>
      </p:sp>
      <p:pic>
        <p:nvPicPr>
          <p:cNvPr id="11" name="Picture 10" descr="A flat screen television&#10;&#10;Description generated with very high confidence">
            <a:extLst>
              <a:ext uri="{FF2B5EF4-FFF2-40B4-BE49-F238E27FC236}">
                <a16:creationId xmlns:a16="http://schemas.microsoft.com/office/drawing/2014/main" id="{C1090F08-E877-4B84-837A-2D95746CB5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65" y="598365"/>
            <a:ext cx="14011857" cy="841123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5B259-500B-4323-BABF-3146C5717B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180000" tIns="93600" rIns="180000" bIns="93600"/>
          <a:lstStyle/>
          <a:p>
            <a:r>
              <a:rPr lang="en-GB" dirty="0"/>
              <a:t>DaisyDeck Presentation Template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EC921-D86D-4D0B-B7B4-E254706FA3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lIns="180000" tIns="93600" rIns="180000" bIns="93600"/>
          <a:lstStyle/>
          <a:p>
            <a:fld id="{0643FD91-E2F4-430C-9968-CE1C2F22CA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1" name="Picture Placeholder 9">
            <a:extLst>
              <a:ext uri="{FF2B5EF4-FFF2-40B4-BE49-F238E27FC236}">
                <a16:creationId xmlns:a16="http://schemas.microsoft.com/office/drawing/2014/main" id="{4F8A7AC7-C57B-4BFC-9BC7-9F247DF0D2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26675" y="1123802"/>
            <a:ext cx="10491769" cy="6674477"/>
          </a:xfrm>
          <a:prstGeom prst="roundRect">
            <a:avLst>
              <a:gd name="adj" fmla="val 1532"/>
            </a:avLst>
          </a:prstGeom>
          <a:pattFill prst="pct75">
            <a:fgClr>
              <a:schemeClr val="bg2"/>
            </a:fgClr>
            <a:bgClr>
              <a:prstClr val="white"/>
            </a:bgClr>
          </a:pattFill>
        </p:spPr>
        <p:txBody>
          <a:bodyPr vert="horz" lIns="180000" tIns="93600" rIns="180000" bIns="93600" rtlCol="0">
            <a:normAutofit/>
          </a:bodyPr>
          <a:lstStyle>
            <a:lvl1pPr marL="0" indent="0">
              <a:buNone/>
              <a:defRPr lang="en-GB" sz="2800"/>
            </a:lvl1pPr>
          </a:lstStyle>
          <a:p>
            <a:pPr marL="685869" lvl="0" indent="-685869">
              <a:spcBef>
                <a:spcPts val="0"/>
              </a:spcBef>
            </a:pPr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C4593AC-80C4-4715-93DB-EA5C97B74800}"/>
              </a:ext>
            </a:extLst>
          </p:cNvPr>
          <p:cNvGrpSpPr>
            <a:grpSpLocks noChangeAspect="1"/>
          </p:cNvGrpSpPr>
          <p:nvPr userDrawn="1"/>
        </p:nvGrpSpPr>
        <p:grpSpPr>
          <a:xfrm rot="8100000" flipH="1" flipV="1">
            <a:off x="-14826" y="144238"/>
            <a:ext cx="471488" cy="153360"/>
            <a:chOff x="11661248" y="7789719"/>
            <a:chExt cx="1293156" cy="42062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0284FFC-6D3B-4F5F-9B37-7F85539F29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661248" y="8210340"/>
              <a:ext cx="1293156" cy="0"/>
            </a:xfrm>
            <a:prstGeom prst="line">
              <a:avLst/>
            </a:prstGeom>
            <a:ln w="38100" cap="sq">
              <a:solidFill>
                <a:srgbClr val="FFFFFF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C6DE286-0B93-4B07-888C-F07BD0079DF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868913" y="8000027"/>
              <a:ext cx="877825" cy="0"/>
            </a:xfrm>
            <a:prstGeom prst="line">
              <a:avLst/>
            </a:prstGeom>
            <a:ln w="38100" cap="sq">
              <a:solidFill>
                <a:srgbClr val="FFFFFF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E96DDBB-721B-4994-B49D-153F1D953FB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088372" y="7789719"/>
              <a:ext cx="438913" cy="0"/>
            </a:xfrm>
            <a:prstGeom prst="line">
              <a:avLst/>
            </a:prstGeom>
            <a:ln w="38100" cap="sq">
              <a:solidFill>
                <a:srgbClr val="FFFFFF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272BD32D-D3BB-4A66-8219-33BBFD4A56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497983" y="2038573"/>
            <a:ext cx="8990401" cy="2405019"/>
          </a:xfrm>
          <a:prstGeom prst="rect">
            <a:avLst/>
          </a:prstGeom>
        </p:spPr>
        <p:txBody>
          <a:bodyPr vert="horz" wrap="square" lIns="180000" tIns="93600" rIns="180000" bIns="93600" rtlCol="0" anchor="t" anchorCtr="0">
            <a:spAutoFit/>
          </a:bodyPr>
          <a:lstStyle>
            <a:lvl1pPr algn="l">
              <a:defRPr lang="en-GB" dirty="0">
                <a:solidFill>
                  <a:srgbClr val="FFFFFF"/>
                </a:solidFill>
              </a:defRPr>
            </a:lvl1pPr>
          </a:lstStyle>
          <a:p>
            <a:pPr lvl="0" algn="l" defTabSz="1817360">
              <a:lnSpc>
                <a:spcPct val="100000"/>
              </a:lnSpc>
            </a:pPr>
            <a:r>
              <a:rPr lang="en-US" dirty="0"/>
              <a:t>Click to ADD slide title</a:t>
            </a:r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C869E04-F095-413C-8C8F-79380DC66DE2}"/>
              </a:ext>
            </a:extLst>
          </p:cNvPr>
          <p:cNvGrpSpPr/>
          <p:nvPr userDrawn="1"/>
        </p:nvGrpSpPr>
        <p:grpSpPr>
          <a:xfrm>
            <a:off x="14124951" y="1694952"/>
            <a:ext cx="1225205" cy="1225205"/>
            <a:chOff x="494744" y="523692"/>
            <a:chExt cx="1225205" cy="122520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8DCCC9E-7799-43CD-A70F-FE349F9DC790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18900000">
              <a:off x="707305" y="869222"/>
              <a:ext cx="471488" cy="153360"/>
              <a:chOff x="11661248" y="7789719"/>
              <a:chExt cx="1293156" cy="420621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F429F68-93A2-4C1C-AD0A-30955003458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661248" y="8210340"/>
                <a:ext cx="1293156" cy="0"/>
              </a:xfrm>
              <a:prstGeom prst="line">
                <a:avLst/>
              </a:prstGeom>
              <a:ln w="38100" cap="rnd">
                <a:solidFill>
                  <a:srgbClr val="FFFFFF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9D63AE99-D8B5-4666-8DAE-E6EEF8E32B7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868913" y="8000027"/>
                <a:ext cx="877825" cy="0"/>
              </a:xfrm>
              <a:prstGeom prst="line">
                <a:avLst/>
              </a:prstGeom>
              <a:ln w="38100" cap="rnd">
                <a:solidFill>
                  <a:srgbClr val="FFFFFF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D7A59FF6-6685-4D8E-B7B0-C1E37E257A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088372" y="7789719"/>
                <a:ext cx="438913" cy="0"/>
              </a:xfrm>
              <a:prstGeom prst="line">
                <a:avLst/>
              </a:prstGeom>
              <a:ln w="38100" cap="rnd">
                <a:solidFill>
                  <a:srgbClr val="FFFFFF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4FA6AE9-2340-4337-8DFE-8E9DFE92771C}"/>
                </a:ext>
              </a:extLst>
            </p:cNvPr>
            <p:cNvGrpSpPr/>
            <p:nvPr userDrawn="1"/>
          </p:nvGrpSpPr>
          <p:grpSpPr>
            <a:xfrm>
              <a:off x="494744" y="523692"/>
              <a:ext cx="1225205" cy="1225205"/>
              <a:chOff x="12636425" y="442230"/>
              <a:chExt cx="1860336" cy="1860336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2479D499-269A-4B9E-B3F7-FCA1E4B4111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3036942" y="442230"/>
                <a:ext cx="0" cy="1860336"/>
              </a:xfrm>
              <a:prstGeom prst="line">
                <a:avLst/>
              </a:prstGeom>
              <a:ln w="38100" cap="rnd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15289F73-FED7-4057-94E0-8368D84C75D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3566593" y="-134611"/>
                <a:ext cx="0" cy="1860336"/>
              </a:xfrm>
              <a:prstGeom prst="line">
                <a:avLst/>
              </a:prstGeom>
              <a:ln w="38100" cap="rnd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97520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syDeck Master - 2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8163C-A4C8-492C-AE9C-FBDD3463A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180000" tIns="93600" rIns="180000" bIns="93600"/>
          <a:lstStyle>
            <a:lvl1pPr algn="l">
              <a:defRPr/>
            </a:lvl1pPr>
          </a:lstStyle>
          <a:p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20320A5-05FC-4F45-B321-C2AD24BD023B}"/>
              </a:ext>
            </a:extLst>
          </p:cNvPr>
          <p:cNvGrpSpPr/>
          <p:nvPr userDrawn="1"/>
        </p:nvGrpSpPr>
        <p:grpSpPr>
          <a:xfrm>
            <a:off x="434532" y="466621"/>
            <a:ext cx="1225205" cy="1225205"/>
            <a:chOff x="434532" y="466621"/>
            <a:chExt cx="1225205" cy="122520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6FAF539-AC44-4DFB-A911-90844D43340D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18900000">
              <a:off x="647093" y="812151"/>
              <a:ext cx="471488" cy="153360"/>
              <a:chOff x="11661248" y="7789719"/>
              <a:chExt cx="1293156" cy="420621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D169320-1590-4F02-9FB9-95284CEAA1A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661248" y="8210340"/>
                <a:ext cx="1293156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10C5B2AA-249B-495F-B6FA-866ED46BC50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868913" y="8000027"/>
                <a:ext cx="877825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7C3A1E65-0478-4BFA-8890-36073951E83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088372" y="7789719"/>
                <a:ext cx="438913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AA855B3-A734-4024-A6F2-FEEE5B4FE723}"/>
                </a:ext>
              </a:extLst>
            </p:cNvPr>
            <p:cNvGrpSpPr/>
            <p:nvPr userDrawn="1"/>
          </p:nvGrpSpPr>
          <p:grpSpPr>
            <a:xfrm>
              <a:off x="434532" y="466621"/>
              <a:ext cx="1225205" cy="1225205"/>
              <a:chOff x="12636425" y="442230"/>
              <a:chExt cx="1860336" cy="1860336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02C3128-68BE-4421-9938-00B8789CD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3036942" y="442230"/>
                <a:ext cx="0" cy="1860336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68D98B1-FAF2-48D0-A669-9A60147FDF9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3566593" y="-134611"/>
                <a:ext cx="0" cy="1860336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601AC7B-A752-4B88-8C12-E7F5F1839D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8749" y="2778440"/>
            <a:ext cx="16559656" cy="10939148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0BD332D-A5AE-4226-BD29-F0B09F2835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76815" y="3074346"/>
            <a:ext cx="8375904" cy="6390116"/>
          </a:xfrm>
          <a:pattFill prst="pct25">
            <a:fgClr>
              <a:schemeClr val="tx1"/>
            </a:fgClr>
            <a:bgClr>
              <a:schemeClr val="bg1"/>
            </a:bgClr>
          </a:pattFill>
        </p:spPr>
        <p:txBody>
          <a:bodyPr vert="horz" lIns="180000" tIns="93600" rIns="180000" bIns="93600" rtlCol="0">
            <a:normAutofit/>
          </a:bodyPr>
          <a:lstStyle>
            <a:lvl1pPr marL="0" indent="0">
              <a:buNone/>
              <a:defRPr lang="en-GB" sz="2800" dirty="0"/>
            </a:lvl1pPr>
          </a:lstStyle>
          <a:p>
            <a:pPr marL="685869" lvl="0" indent="-685869"/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A0F4BA-ED0C-4772-A26B-189435D14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180000" tIns="93600" rIns="180000" bIns="93600"/>
          <a:lstStyle/>
          <a:p>
            <a:r>
              <a:rPr lang="en-GB" dirty="0"/>
              <a:t>DaisyDeck Presentation Template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C4C13-E490-4E48-AC3E-A241D4F58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180000" tIns="93600" rIns="180000" bIns="93600"/>
          <a:lstStyle/>
          <a:p>
            <a:fld id="{0643FD91-E2F4-430C-9968-CE1C2F22CA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583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syDeck Master - 2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 userDrawn="1"/>
        </p:nvGrpSpPr>
        <p:grpSpPr>
          <a:xfrm>
            <a:off x="10584177" y="466621"/>
            <a:ext cx="1225205" cy="1225205"/>
            <a:chOff x="494744" y="523692"/>
            <a:chExt cx="1225205" cy="1225205"/>
          </a:xfrm>
        </p:grpSpPr>
        <p:grpSp>
          <p:nvGrpSpPr>
            <p:cNvPr id="36" name="Group 35"/>
            <p:cNvGrpSpPr>
              <a:grpSpLocks noChangeAspect="1"/>
            </p:cNvGrpSpPr>
            <p:nvPr userDrawn="1"/>
          </p:nvGrpSpPr>
          <p:grpSpPr>
            <a:xfrm rot="18900000">
              <a:off x="707305" y="869222"/>
              <a:ext cx="471488" cy="153360"/>
              <a:chOff x="11661248" y="7789719"/>
              <a:chExt cx="1293156" cy="420621"/>
            </a:xfrm>
          </p:grpSpPr>
          <p:cxnSp>
            <p:nvCxnSpPr>
              <p:cNvPr id="40" name="Straight Connector 39"/>
              <p:cNvCxnSpPr>
                <a:cxnSpLocks/>
              </p:cNvCxnSpPr>
              <p:nvPr userDrawn="1"/>
            </p:nvCxnSpPr>
            <p:spPr>
              <a:xfrm>
                <a:off x="11661248" y="8210340"/>
                <a:ext cx="1293156" cy="0"/>
              </a:xfrm>
              <a:prstGeom prst="line">
                <a:avLst/>
              </a:prstGeom>
              <a:ln w="38100" cap="sq">
                <a:solidFill>
                  <a:schemeClr val="accent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cxnSpLocks/>
              </p:cNvCxnSpPr>
              <p:nvPr userDrawn="1"/>
            </p:nvCxnSpPr>
            <p:spPr>
              <a:xfrm>
                <a:off x="11868913" y="8000027"/>
                <a:ext cx="877825" cy="0"/>
              </a:xfrm>
              <a:prstGeom prst="line">
                <a:avLst/>
              </a:prstGeom>
              <a:ln w="38100" cap="sq">
                <a:solidFill>
                  <a:schemeClr val="accent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cxnSpLocks/>
              </p:cNvCxnSpPr>
              <p:nvPr userDrawn="1"/>
            </p:nvCxnSpPr>
            <p:spPr>
              <a:xfrm>
                <a:off x="12088372" y="7789719"/>
                <a:ext cx="438913" cy="0"/>
              </a:xfrm>
              <a:prstGeom prst="line">
                <a:avLst/>
              </a:prstGeom>
              <a:ln w="38100" cap="sq">
                <a:solidFill>
                  <a:schemeClr val="accent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 userDrawn="1"/>
          </p:nvGrpSpPr>
          <p:grpSpPr>
            <a:xfrm>
              <a:off x="494744" y="523692"/>
              <a:ext cx="1225205" cy="1225205"/>
              <a:chOff x="12636425" y="442230"/>
              <a:chExt cx="1860336" cy="1860336"/>
            </a:xfrm>
          </p:grpSpPr>
          <p:cxnSp>
            <p:nvCxnSpPr>
              <p:cNvPr id="38" name="Straight Connector 37"/>
              <p:cNvCxnSpPr>
                <a:cxnSpLocks/>
              </p:cNvCxnSpPr>
              <p:nvPr userDrawn="1"/>
            </p:nvCxnSpPr>
            <p:spPr>
              <a:xfrm>
                <a:off x="13036942" y="442230"/>
                <a:ext cx="0" cy="1860336"/>
              </a:xfrm>
              <a:prstGeom prst="line">
                <a:avLst/>
              </a:prstGeom>
              <a:ln w="38100" cap="sq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cxnSpLocks/>
              </p:cNvCxnSpPr>
              <p:nvPr userDrawn="1"/>
            </p:nvCxnSpPr>
            <p:spPr>
              <a:xfrm rot="5400000">
                <a:off x="13566593" y="-134611"/>
                <a:ext cx="0" cy="1860336"/>
              </a:xfrm>
              <a:prstGeom prst="line">
                <a:avLst/>
              </a:prstGeom>
              <a:ln w="38100" cap="sq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708163C-A4C8-492C-AE9C-FBDD3463A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7210" y="810242"/>
            <a:ext cx="12531174" cy="1297024"/>
          </a:xfrm>
        </p:spPr>
        <p:txBody>
          <a:bodyPr lIns="180000" tIns="93600" rIns="180000" bIns="93600"/>
          <a:lstStyle>
            <a:lvl1pPr algn="l"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5B259-500B-4323-BABF-3146C5717B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180000" tIns="93600" rIns="180000" bIns="93600"/>
          <a:lstStyle/>
          <a:p>
            <a:r>
              <a:rPr lang="en-GB" dirty="0"/>
              <a:t>DaisyDeck Presentation Template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EC921-D86D-4D0B-B7B4-E254706FA3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lIns="180000" tIns="93600" rIns="180000" bIns="93600"/>
          <a:lstStyle/>
          <a:p>
            <a:fld id="{0643FD91-E2F4-430C-9968-CE1C2F22CA4A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433AE71-5498-4D15-BC53-747BB7E2D4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218" y="1221987"/>
            <a:ext cx="10636274" cy="12495600"/>
          </a:xfrm>
          <a:prstGeom prst="rect">
            <a:avLst/>
          </a:prstGeom>
        </p:spPr>
      </p:pic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5EAB7E32-52DC-4A4E-87F9-13F25D83B5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07363" y="2867367"/>
            <a:ext cx="4529061" cy="8105433"/>
          </a:xfrm>
          <a:prstGeom prst="roundRect">
            <a:avLst>
              <a:gd name="adj" fmla="val 878"/>
            </a:avLst>
          </a:prstGeom>
          <a:pattFill prst="pct75">
            <a:fgClr>
              <a:schemeClr val="bg2"/>
            </a:fgClr>
            <a:bgClr>
              <a:prstClr val="white"/>
            </a:bgClr>
          </a:pattFill>
        </p:spPr>
        <p:txBody>
          <a:bodyPr vert="horz" lIns="180000" tIns="93600" rIns="180000" bIns="93600" rtlCol="0">
            <a:normAutofit/>
          </a:bodyPr>
          <a:lstStyle>
            <a:lvl1pPr marL="0" indent="0">
              <a:buNone/>
              <a:defRPr lang="en-GB" sz="2800"/>
            </a:lvl1pPr>
          </a:lstStyle>
          <a:p>
            <a:pPr marL="685869" lvl="0" indent="-685869">
              <a:spcBef>
                <a:spcPts val="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47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syDeck Master - 2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5B259-500B-4323-BABF-3146C5717B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180000" tIns="93600" rIns="180000" bIns="93600"/>
          <a:lstStyle/>
          <a:p>
            <a:r>
              <a:rPr lang="en-GB" dirty="0"/>
              <a:t>DaisyDeck Presentation Template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EC921-D86D-4D0B-B7B4-E254706FA3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lIns="180000" tIns="93600" rIns="180000" bIns="93600"/>
          <a:lstStyle/>
          <a:p>
            <a:fld id="{0643FD91-E2F4-430C-9968-CE1C2F22CA4A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601D05C-B332-4E1C-9305-128E50E777DC}"/>
              </a:ext>
            </a:extLst>
          </p:cNvPr>
          <p:cNvGrpSpPr/>
          <p:nvPr userDrawn="1"/>
        </p:nvGrpSpPr>
        <p:grpSpPr>
          <a:xfrm>
            <a:off x="434532" y="466621"/>
            <a:ext cx="1225205" cy="1225205"/>
            <a:chOff x="494744" y="523692"/>
            <a:chExt cx="1225205" cy="122520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FE32A13-D787-4B6B-BE85-868D551BEF1A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18900000">
              <a:off x="707305" y="869222"/>
              <a:ext cx="471488" cy="153360"/>
              <a:chOff x="11661248" y="7789719"/>
              <a:chExt cx="1293156" cy="420621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CCD86F27-8085-4A2F-86BF-AB405C13E04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661248" y="8210340"/>
                <a:ext cx="1293156" cy="0"/>
              </a:xfrm>
              <a:prstGeom prst="line">
                <a:avLst/>
              </a:prstGeom>
              <a:ln w="38100" cap="sq">
                <a:solidFill>
                  <a:schemeClr val="accent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4A9BCFE4-979D-4781-BCDA-688BBE99F8D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868913" y="8000027"/>
                <a:ext cx="877825" cy="0"/>
              </a:xfrm>
              <a:prstGeom prst="line">
                <a:avLst/>
              </a:prstGeom>
              <a:ln w="38100" cap="sq">
                <a:solidFill>
                  <a:schemeClr val="accent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F1E562A7-F579-4E0D-A4A4-8724958F25D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088372" y="7789719"/>
                <a:ext cx="438913" cy="0"/>
              </a:xfrm>
              <a:prstGeom prst="line">
                <a:avLst/>
              </a:prstGeom>
              <a:ln w="38100" cap="sq">
                <a:solidFill>
                  <a:schemeClr val="accent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CB88257-F744-41EB-B53D-79C81D243C45}"/>
                </a:ext>
              </a:extLst>
            </p:cNvPr>
            <p:cNvGrpSpPr/>
            <p:nvPr userDrawn="1"/>
          </p:nvGrpSpPr>
          <p:grpSpPr>
            <a:xfrm>
              <a:off x="494744" y="523692"/>
              <a:ext cx="1225205" cy="1225205"/>
              <a:chOff x="12636425" y="442230"/>
              <a:chExt cx="1860336" cy="1860336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136FFCC7-D131-46D7-B5C5-AD13B4C11DA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3036942" y="442230"/>
                <a:ext cx="0" cy="1860336"/>
              </a:xfrm>
              <a:prstGeom prst="line">
                <a:avLst/>
              </a:prstGeom>
              <a:ln w="38100" cap="sq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0EFFAF1A-992F-4021-8C6F-0A022AA00BB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3566593" y="-134611"/>
                <a:ext cx="0" cy="1860336"/>
              </a:xfrm>
              <a:prstGeom prst="line">
                <a:avLst/>
              </a:prstGeom>
              <a:ln w="38100" cap="sq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Title 1">
            <a:extLst>
              <a:ext uri="{FF2B5EF4-FFF2-40B4-BE49-F238E27FC236}">
                <a16:creationId xmlns:a16="http://schemas.microsoft.com/office/drawing/2014/main" id="{34576CDD-25B5-40D2-A0F8-E518F1E54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565" y="810242"/>
            <a:ext cx="22680818" cy="1297024"/>
          </a:xfrm>
        </p:spPr>
        <p:txBody>
          <a:bodyPr lIns="180000" tIns="93600" rIns="180000" bIns="93600"/>
          <a:lstStyle>
            <a:lvl1pPr algn="l">
              <a:defRPr/>
            </a:lvl1pPr>
          </a:lstStyle>
          <a:p>
            <a:endParaRPr lang="en-GB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D8C6CB7-66DF-450D-A4CE-76CD73C46F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7637" y="1860342"/>
            <a:ext cx="10636274" cy="12495600"/>
          </a:xfrm>
          <a:prstGeom prst="rect">
            <a:avLst/>
          </a:prstGeom>
        </p:spPr>
      </p:pic>
      <p:sp>
        <p:nvSpPr>
          <p:cNvPr id="26" name="Picture Placeholder 9">
            <a:extLst>
              <a:ext uri="{FF2B5EF4-FFF2-40B4-BE49-F238E27FC236}">
                <a16:creationId xmlns:a16="http://schemas.microsoft.com/office/drawing/2014/main" id="{5C48D15A-90EE-45F7-A6AB-D31AEF48620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7416540" y="3558727"/>
            <a:ext cx="4589253" cy="8086725"/>
          </a:xfrm>
          <a:prstGeom prst="roundRect">
            <a:avLst>
              <a:gd name="adj" fmla="val 878"/>
            </a:avLst>
          </a:prstGeom>
          <a:pattFill prst="pct75">
            <a:fgClr>
              <a:schemeClr val="bg2"/>
            </a:fgClr>
            <a:bgClr>
              <a:prstClr val="white"/>
            </a:bgClr>
          </a:pattFill>
        </p:spPr>
        <p:txBody>
          <a:bodyPr vert="horz" lIns="180000" tIns="93600" rIns="180000" bIns="93600" rtlCol="0">
            <a:normAutofit/>
          </a:bodyPr>
          <a:lstStyle>
            <a:lvl1pPr marL="0" indent="0">
              <a:buNone/>
              <a:defRPr lang="en-GB" sz="2800"/>
            </a:lvl1pPr>
          </a:lstStyle>
          <a:p>
            <a:pPr marL="685869" lvl="0" indent="-685869">
              <a:spcBef>
                <a:spcPts val="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07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syDeck Master - 2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B13D5F80-2C72-479B-A458-BA22CB51BA91}"/>
              </a:ext>
            </a:extLst>
          </p:cNvPr>
          <p:cNvGrpSpPr/>
          <p:nvPr userDrawn="1"/>
        </p:nvGrpSpPr>
        <p:grpSpPr>
          <a:xfrm>
            <a:off x="0" y="9592211"/>
            <a:ext cx="24385588" cy="4142634"/>
            <a:chOff x="0" y="4795550"/>
            <a:chExt cx="9144000" cy="207107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68C5289-5C20-40BD-962A-820984095510}"/>
                </a:ext>
              </a:extLst>
            </p:cNvPr>
            <p:cNvSpPr/>
            <p:nvPr userDrawn="1"/>
          </p:nvSpPr>
          <p:spPr>
            <a:xfrm>
              <a:off x="0" y="5141293"/>
              <a:ext cx="9144000" cy="1725334"/>
            </a:xfrm>
            <a:prstGeom prst="rect">
              <a:avLst/>
            </a:prstGeom>
            <a:solidFill>
              <a:schemeClr val="tx1"/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46800" rIns="90000" bIns="46800" rtlCol="0" anchor="ctr"/>
            <a:lstStyle/>
            <a:p>
              <a:pPr algn="ctr"/>
              <a:endParaRPr lang="en-GB" sz="360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B7D7982-D9A5-4089-83E1-7B1176621BC7}"/>
                </a:ext>
              </a:extLst>
            </p:cNvPr>
            <p:cNvGrpSpPr/>
            <p:nvPr userDrawn="1"/>
          </p:nvGrpSpPr>
          <p:grpSpPr>
            <a:xfrm>
              <a:off x="0" y="4795550"/>
              <a:ext cx="9144000" cy="691486"/>
              <a:chOff x="0" y="3562498"/>
              <a:chExt cx="9144000" cy="691486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0B99BF25-74B8-4B62-BA28-22A153DFFEB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3959997"/>
                <a:ext cx="9144000" cy="293987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A2748281-9F80-4CA3-B938-300CF176E5A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0" y="3562498"/>
                <a:ext cx="9144000" cy="293987"/>
              </a:xfrm>
              <a:prstGeom prst="rect">
                <a:avLst/>
              </a:prstGeom>
            </p:spPr>
          </p:pic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56954B4-A7F9-45FC-9648-4BFD13291EB0}"/>
              </a:ext>
            </a:extLst>
          </p:cNvPr>
          <p:cNvGrpSpPr/>
          <p:nvPr userDrawn="1"/>
        </p:nvGrpSpPr>
        <p:grpSpPr>
          <a:xfrm>
            <a:off x="10584177" y="466621"/>
            <a:ext cx="1225205" cy="1225205"/>
            <a:chOff x="494744" y="523692"/>
            <a:chExt cx="1225205" cy="1225205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D278E2D-A2F0-4DB3-8EFB-52F393232380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18900000">
              <a:off x="707305" y="869222"/>
              <a:ext cx="471488" cy="153360"/>
              <a:chOff x="11661248" y="7789719"/>
              <a:chExt cx="1293156" cy="420621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0DCCF823-37BC-4F2A-ADF7-A7486A96E41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661248" y="8210340"/>
                <a:ext cx="1293156" cy="0"/>
              </a:xfrm>
              <a:prstGeom prst="line">
                <a:avLst/>
              </a:prstGeom>
              <a:ln w="38100" cap="sq">
                <a:solidFill>
                  <a:schemeClr val="accent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AA8ECAD0-4F80-40C8-9BF2-00D459A5BC6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868913" y="8000027"/>
                <a:ext cx="877825" cy="0"/>
              </a:xfrm>
              <a:prstGeom prst="line">
                <a:avLst/>
              </a:prstGeom>
              <a:ln w="38100" cap="sq">
                <a:solidFill>
                  <a:schemeClr val="accent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81D4E9BF-5DE3-4890-B6FF-808B4CEDCA9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088372" y="7789719"/>
                <a:ext cx="438913" cy="0"/>
              </a:xfrm>
              <a:prstGeom prst="line">
                <a:avLst/>
              </a:prstGeom>
              <a:ln w="38100" cap="sq">
                <a:solidFill>
                  <a:schemeClr val="accent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71E7E83-C2AE-4572-B6C0-BD6214527F45}"/>
                </a:ext>
              </a:extLst>
            </p:cNvPr>
            <p:cNvGrpSpPr/>
            <p:nvPr userDrawn="1"/>
          </p:nvGrpSpPr>
          <p:grpSpPr>
            <a:xfrm>
              <a:off x="494744" y="523692"/>
              <a:ext cx="1225205" cy="1225205"/>
              <a:chOff x="12636425" y="442230"/>
              <a:chExt cx="1860336" cy="1860336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D73D6F7F-CD44-43CB-B22D-10C1BF35496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3036942" y="442230"/>
                <a:ext cx="0" cy="1860336"/>
              </a:xfrm>
              <a:prstGeom prst="line">
                <a:avLst/>
              </a:prstGeom>
              <a:ln w="38100" cap="sq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A27872F-BE19-4C8F-9869-9C7A3A75FFE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3566593" y="-134611"/>
                <a:ext cx="0" cy="1860336"/>
              </a:xfrm>
              <a:prstGeom prst="line">
                <a:avLst/>
              </a:prstGeom>
              <a:ln w="38100" cap="sq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3" name="Title 1">
            <a:extLst>
              <a:ext uri="{FF2B5EF4-FFF2-40B4-BE49-F238E27FC236}">
                <a16:creationId xmlns:a16="http://schemas.microsoft.com/office/drawing/2014/main" id="{A1282F83-6F8E-43ED-B4D4-2EF3E660E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7210" y="810242"/>
            <a:ext cx="12531174" cy="1297024"/>
          </a:xfrm>
        </p:spPr>
        <p:txBody>
          <a:bodyPr lIns="180000" tIns="93600" rIns="180000" bIns="93600"/>
          <a:lstStyle>
            <a:lvl1pPr algn="l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EC921-D86D-4D0B-B7B4-E254706FA3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lIns="180000" tIns="93600" rIns="180000" bIns="93600"/>
          <a:lstStyle/>
          <a:p>
            <a:fld id="{0643FD91-E2F4-430C-9968-CE1C2F22CA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5B259-500B-4323-BABF-3146C5717B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180000" tIns="93600" rIns="180000" bIns="93600"/>
          <a:lstStyle/>
          <a:p>
            <a:r>
              <a:rPr lang="en-GB" dirty="0"/>
              <a:t>DaisyDeck Presentation Template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8C979B8-9034-4DAA-B701-6150A2324DC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1434317"/>
            <a:ext cx="10470800" cy="12301200"/>
          </a:xfrm>
          <a:prstGeom prst="rect">
            <a:avLst/>
          </a:prstGeom>
        </p:spPr>
      </p:pic>
      <p:sp>
        <p:nvSpPr>
          <p:cNvPr id="36" name="Picture Placeholder 9">
            <a:extLst>
              <a:ext uri="{FF2B5EF4-FFF2-40B4-BE49-F238E27FC236}">
                <a16:creationId xmlns:a16="http://schemas.microsoft.com/office/drawing/2014/main" id="{E643B197-2AA7-4209-8563-15FB5F5FA73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1312" y="3053751"/>
            <a:ext cx="4577412" cy="7939521"/>
          </a:xfrm>
          <a:prstGeom prst="roundRect">
            <a:avLst>
              <a:gd name="adj" fmla="val 775"/>
            </a:avLst>
          </a:prstGeom>
          <a:pattFill prst="pct75">
            <a:fgClr>
              <a:schemeClr val="bg2"/>
            </a:fgClr>
            <a:bgClr>
              <a:prstClr val="white"/>
            </a:bgClr>
          </a:pattFill>
        </p:spPr>
        <p:txBody>
          <a:bodyPr vert="horz" lIns="180000" tIns="93600" rIns="180000" bIns="93600" rtlCol="0">
            <a:normAutofit/>
          </a:bodyPr>
          <a:lstStyle>
            <a:lvl1pPr marL="0" indent="0">
              <a:buNone/>
              <a:defRPr lang="en-GB" sz="2800"/>
            </a:lvl1pPr>
          </a:lstStyle>
          <a:p>
            <a:pPr marL="685869" lvl="0" indent="-685869">
              <a:spcBef>
                <a:spcPts val="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56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syDeck Master - 2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electronics&#10;&#10;Description generated with high confidence">
            <a:extLst>
              <a:ext uri="{FF2B5EF4-FFF2-40B4-BE49-F238E27FC236}">
                <a16:creationId xmlns:a16="http://schemas.microsoft.com/office/drawing/2014/main" id="{77EB4DFC-D585-4792-B1CD-55EF4365EA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187" y="0"/>
            <a:ext cx="6957380" cy="13717588"/>
          </a:xfrm>
          <a:prstGeom prst="rect">
            <a:avLst/>
          </a:prstGeom>
        </p:spPr>
      </p:pic>
      <p:grpSp>
        <p:nvGrpSpPr>
          <p:cNvPr id="27" name="Group 26"/>
          <p:cNvGrpSpPr/>
          <p:nvPr userDrawn="1"/>
        </p:nvGrpSpPr>
        <p:grpSpPr>
          <a:xfrm>
            <a:off x="434532" y="466621"/>
            <a:ext cx="1225205" cy="1225205"/>
            <a:chOff x="494744" y="523692"/>
            <a:chExt cx="1225205" cy="1225205"/>
          </a:xfrm>
        </p:grpSpPr>
        <p:grpSp>
          <p:nvGrpSpPr>
            <p:cNvPr id="36" name="Group 35"/>
            <p:cNvGrpSpPr>
              <a:grpSpLocks noChangeAspect="1"/>
            </p:cNvGrpSpPr>
            <p:nvPr userDrawn="1"/>
          </p:nvGrpSpPr>
          <p:grpSpPr>
            <a:xfrm rot="18900000">
              <a:off x="707305" y="869222"/>
              <a:ext cx="471488" cy="153360"/>
              <a:chOff x="11661248" y="7789719"/>
              <a:chExt cx="1293156" cy="420621"/>
            </a:xfrm>
          </p:grpSpPr>
          <p:cxnSp>
            <p:nvCxnSpPr>
              <p:cNvPr id="40" name="Straight Connector 39"/>
              <p:cNvCxnSpPr>
                <a:cxnSpLocks/>
              </p:cNvCxnSpPr>
              <p:nvPr userDrawn="1"/>
            </p:nvCxnSpPr>
            <p:spPr>
              <a:xfrm>
                <a:off x="11661248" y="8210340"/>
                <a:ext cx="1293156" cy="0"/>
              </a:xfrm>
              <a:prstGeom prst="line">
                <a:avLst/>
              </a:prstGeom>
              <a:ln w="38100" cap="sq">
                <a:solidFill>
                  <a:schemeClr val="accent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cxnSpLocks/>
              </p:cNvCxnSpPr>
              <p:nvPr userDrawn="1"/>
            </p:nvCxnSpPr>
            <p:spPr>
              <a:xfrm>
                <a:off x="11868913" y="8000027"/>
                <a:ext cx="877825" cy="0"/>
              </a:xfrm>
              <a:prstGeom prst="line">
                <a:avLst/>
              </a:prstGeom>
              <a:ln w="38100" cap="sq">
                <a:solidFill>
                  <a:schemeClr val="accent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cxnSpLocks/>
              </p:cNvCxnSpPr>
              <p:nvPr userDrawn="1"/>
            </p:nvCxnSpPr>
            <p:spPr>
              <a:xfrm>
                <a:off x="12088372" y="7789719"/>
                <a:ext cx="438913" cy="0"/>
              </a:xfrm>
              <a:prstGeom prst="line">
                <a:avLst/>
              </a:prstGeom>
              <a:ln w="38100" cap="sq">
                <a:solidFill>
                  <a:schemeClr val="accent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 userDrawn="1"/>
          </p:nvGrpSpPr>
          <p:grpSpPr>
            <a:xfrm>
              <a:off x="494744" y="523692"/>
              <a:ext cx="1225205" cy="1225205"/>
              <a:chOff x="12636425" y="442230"/>
              <a:chExt cx="1860336" cy="1860336"/>
            </a:xfrm>
          </p:grpSpPr>
          <p:cxnSp>
            <p:nvCxnSpPr>
              <p:cNvPr id="38" name="Straight Connector 37"/>
              <p:cNvCxnSpPr>
                <a:cxnSpLocks/>
              </p:cNvCxnSpPr>
              <p:nvPr userDrawn="1"/>
            </p:nvCxnSpPr>
            <p:spPr>
              <a:xfrm>
                <a:off x="13036942" y="442230"/>
                <a:ext cx="0" cy="1860336"/>
              </a:xfrm>
              <a:prstGeom prst="line">
                <a:avLst/>
              </a:prstGeom>
              <a:ln w="38100" cap="sq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cxnSpLocks/>
              </p:cNvCxnSpPr>
              <p:nvPr userDrawn="1"/>
            </p:nvCxnSpPr>
            <p:spPr>
              <a:xfrm rot="5400000">
                <a:off x="13566593" y="-134611"/>
                <a:ext cx="0" cy="1860336"/>
              </a:xfrm>
              <a:prstGeom prst="line">
                <a:avLst/>
              </a:prstGeom>
              <a:ln w="38100" cap="sq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708163C-A4C8-492C-AE9C-FBDD3463A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565" y="810242"/>
            <a:ext cx="15434654" cy="1297024"/>
          </a:xfrm>
        </p:spPr>
        <p:txBody>
          <a:bodyPr lIns="180000" tIns="93600" rIns="180000" bIns="93600"/>
          <a:lstStyle>
            <a:lvl1pPr algn="l"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5B259-500B-4323-BABF-3146C5717B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180000" tIns="93600" rIns="180000" bIns="93600"/>
          <a:lstStyle/>
          <a:p>
            <a:r>
              <a:rPr lang="en-GB" dirty="0"/>
              <a:t>DaisyDeck Presentation Template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EC921-D86D-4D0B-B7B4-E254706FA3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lIns="180000" tIns="93600" rIns="180000" bIns="93600"/>
          <a:lstStyle/>
          <a:p>
            <a:fld id="{0643FD91-E2F4-430C-9968-CE1C2F22CA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46FB2A99-DB24-4DDC-AFF6-9C79E7E8BC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597887" y="1915065"/>
            <a:ext cx="5348377" cy="9489056"/>
          </a:xfrm>
          <a:prstGeom prst="roundRect">
            <a:avLst>
              <a:gd name="adj" fmla="val 688"/>
            </a:avLst>
          </a:prstGeom>
          <a:pattFill prst="pct75">
            <a:fgClr>
              <a:schemeClr val="bg2"/>
            </a:fgClr>
            <a:bgClr>
              <a:prstClr val="white"/>
            </a:bgClr>
          </a:pattFill>
        </p:spPr>
        <p:txBody>
          <a:bodyPr vert="horz" lIns="180000" tIns="93600" rIns="180000" bIns="93600" rtlCol="0">
            <a:normAutofit/>
          </a:bodyPr>
          <a:lstStyle>
            <a:lvl1pPr marL="0" indent="0">
              <a:buNone/>
              <a:defRPr lang="en-GB" sz="2800"/>
            </a:lvl1pPr>
          </a:lstStyle>
          <a:p>
            <a:pPr marL="685869" lvl="0" indent="-685869">
              <a:spcBef>
                <a:spcPts val="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71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syDeck Master - 2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electronics&#10;&#10;Description generated with high confidence">
            <a:extLst>
              <a:ext uri="{FF2B5EF4-FFF2-40B4-BE49-F238E27FC236}">
                <a16:creationId xmlns:a16="http://schemas.microsoft.com/office/drawing/2014/main" id="{77EB4DFC-D585-4792-B1CD-55EF4365EA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292" y="0"/>
            <a:ext cx="7193005" cy="1418216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5B259-500B-4323-BABF-3146C5717B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180000" tIns="93600" rIns="180000" bIns="93600"/>
          <a:lstStyle/>
          <a:p>
            <a:r>
              <a:rPr lang="en-GB" dirty="0"/>
              <a:t>DaisyDeck Presentation Template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EC921-D86D-4D0B-B7B4-E254706FA3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lIns="180000" tIns="93600" rIns="180000" bIns="93600"/>
          <a:lstStyle>
            <a:lvl1pPr algn="r">
              <a:defRPr lang="en-GB" smtClean="0"/>
            </a:lvl1pPr>
          </a:lstStyle>
          <a:p>
            <a:fld id="{0643FD91-E2F4-430C-9968-CE1C2F22CA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46FB2A99-DB24-4DDC-AFF6-9C79E7E8BC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98489" y="2001328"/>
            <a:ext cx="5529510" cy="9816861"/>
          </a:xfrm>
          <a:prstGeom prst="roundRect">
            <a:avLst>
              <a:gd name="adj" fmla="val 688"/>
            </a:avLst>
          </a:prstGeom>
          <a:pattFill prst="pct75">
            <a:fgClr>
              <a:schemeClr val="bg2"/>
            </a:fgClr>
            <a:bgClr>
              <a:prstClr val="white"/>
            </a:bgClr>
          </a:pattFill>
        </p:spPr>
        <p:txBody>
          <a:bodyPr vert="horz" lIns="180000" tIns="93600" rIns="180000" bIns="93600" rtlCol="0">
            <a:normAutofit/>
          </a:bodyPr>
          <a:lstStyle>
            <a:lvl1pPr marL="0" indent="0">
              <a:buNone/>
              <a:defRPr lang="en-GB" sz="2800"/>
            </a:lvl1pPr>
          </a:lstStyle>
          <a:p>
            <a:pPr marL="685869" lvl="0" indent="-685869">
              <a:spcBef>
                <a:spcPts val="0"/>
              </a:spcBef>
            </a:pPr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537EF73-E43D-4922-BFEC-3668618BBFC7}"/>
              </a:ext>
            </a:extLst>
          </p:cNvPr>
          <p:cNvGrpSpPr/>
          <p:nvPr userDrawn="1"/>
        </p:nvGrpSpPr>
        <p:grpSpPr>
          <a:xfrm>
            <a:off x="434532" y="466621"/>
            <a:ext cx="1225205" cy="1225205"/>
            <a:chOff x="494744" y="523692"/>
            <a:chExt cx="1225205" cy="122520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FEA6296-6A32-460C-906D-423CAA0E869E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18900000">
              <a:off x="707305" y="869222"/>
              <a:ext cx="471488" cy="153360"/>
              <a:chOff x="11661248" y="7789719"/>
              <a:chExt cx="1293156" cy="420621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B210D38-C744-46DE-9C3B-75D1ED262D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661248" y="8210340"/>
                <a:ext cx="1293156" cy="0"/>
              </a:xfrm>
              <a:prstGeom prst="line">
                <a:avLst/>
              </a:prstGeom>
              <a:ln w="38100" cap="sq">
                <a:solidFill>
                  <a:schemeClr val="accent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0022EB1A-0DE8-4771-BCDF-E4D20CD808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868913" y="8000027"/>
                <a:ext cx="877825" cy="0"/>
              </a:xfrm>
              <a:prstGeom prst="line">
                <a:avLst/>
              </a:prstGeom>
              <a:ln w="38100" cap="sq">
                <a:solidFill>
                  <a:schemeClr val="accent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435FCCB8-E643-44AB-B8BA-9709E375F17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088372" y="7789719"/>
                <a:ext cx="438913" cy="0"/>
              </a:xfrm>
              <a:prstGeom prst="line">
                <a:avLst/>
              </a:prstGeom>
              <a:ln w="38100" cap="sq">
                <a:solidFill>
                  <a:schemeClr val="accent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CD535B3-2FDA-459C-87CE-FC6AD6636EA1}"/>
                </a:ext>
              </a:extLst>
            </p:cNvPr>
            <p:cNvGrpSpPr/>
            <p:nvPr userDrawn="1"/>
          </p:nvGrpSpPr>
          <p:grpSpPr>
            <a:xfrm>
              <a:off x="494744" y="523692"/>
              <a:ext cx="1225205" cy="1225205"/>
              <a:chOff x="12636425" y="442230"/>
              <a:chExt cx="1860336" cy="1860336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AF81FBC8-AF9B-442C-913B-83B435C9DE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3036942" y="442230"/>
                <a:ext cx="0" cy="1860336"/>
              </a:xfrm>
              <a:prstGeom prst="line">
                <a:avLst/>
              </a:prstGeom>
              <a:ln w="38100" cap="sq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D73E8779-66FC-4170-AE49-624E4B9C8FA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3566593" y="-134611"/>
                <a:ext cx="0" cy="1860336"/>
              </a:xfrm>
              <a:prstGeom prst="line">
                <a:avLst/>
              </a:prstGeom>
              <a:ln w="38100" cap="sq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DFF71B67-C2CD-4E29-8DFA-EEFA3AF80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564" y="810242"/>
            <a:ext cx="7383283" cy="1297024"/>
          </a:xfrm>
        </p:spPr>
        <p:txBody>
          <a:bodyPr lIns="180000" tIns="93600" rIns="180000" bIns="93600"/>
          <a:lstStyle>
            <a:lvl1pPr algn="l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487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syDeck Master - 2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47361DE-DEFE-4D9E-AE8A-3CD9030376CE}"/>
              </a:ext>
            </a:extLst>
          </p:cNvPr>
          <p:cNvSpPr/>
          <p:nvPr userDrawn="1"/>
        </p:nvSpPr>
        <p:spPr>
          <a:xfrm>
            <a:off x="9299276" y="0"/>
            <a:ext cx="15086312" cy="13717588"/>
          </a:xfrm>
          <a:prstGeom prst="rect">
            <a:avLst/>
          </a:prstGeom>
          <a:solidFill>
            <a:schemeClr val="accent1"/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93600" rIns="180000" bIns="93600" rtlCol="0" anchor="ctr"/>
          <a:lstStyle/>
          <a:p>
            <a:pPr algn="ctr"/>
            <a:endParaRPr lang="en-GB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EC8D887-2B01-4F16-9A14-5A214DD3B2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677" y="443955"/>
            <a:ext cx="8130020" cy="13717588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5B259-500B-4323-BABF-3146C5717B81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 lIns="180000" tIns="93600" rIns="180000" bIns="93600"/>
          <a:lstStyle/>
          <a:p>
            <a:r>
              <a:rPr lang="en-GB" dirty="0"/>
              <a:t>DaisyDeck Presentation Template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EC921-D86D-4D0B-B7B4-E254706FA312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 lIns="180000" tIns="93600" rIns="180000" bIns="93600"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0643FD91-E2F4-430C-9968-CE1C2F22CA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46FB2A99-DB24-4DDC-AFF6-9C79E7E8BCFC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10137169" y="1932317"/>
            <a:ext cx="5658928" cy="9903125"/>
          </a:xfrm>
          <a:prstGeom prst="roundRect">
            <a:avLst>
              <a:gd name="adj" fmla="val 688"/>
            </a:avLst>
          </a:prstGeom>
          <a:pattFill prst="pct75">
            <a:fgClr>
              <a:schemeClr val="bg2"/>
            </a:fgClr>
            <a:bgClr>
              <a:prstClr val="white"/>
            </a:bgClr>
          </a:pattFill>
        </p:spPr>
        <p:txBody>
          <a:bodyPr vert="horz" lIns="180000" tIns="93600" rIns="180000" bIns="93600" rtlCol="0">
            <a:normAutofit/>
          </a:bodyPr>
          <a:lstStyle>
            <a:lvl1pPr marL="0" indent="0">
              <a:buNone/>
              <a:defRPr lang="en-GB" sz="2800"/>
            </a:lvl1pPr>
          </a:lstStyle>
          <a:p>
            <a:pPr marL="685869" lvl="0" indent="-685869">
              <a:spcBef>
                <a:spcPts val="0"/>
              </a:spcBef>
            </a:pPr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537EF73-E43D-4922-BFEC-3668618BBFC7}"/>
              </a:ext>
            </a:extLst>
          </p:cNvPr>
          <p:cNvGrpSpPr/>
          <p:nvPr userDrawn="1"/>
        </p:nvGrpSpPr>
        <p:grpSpPr>
          <a:xfrm>
            <a:off x="434532" y="466621"/>
            <a:ext cx="1225205" cy="1225205"/>
            <a:chOff x="494744" y="523692"/>
            <a:chExt cx="1225205" cy="122520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FEA6296-6A32-460C-906D-423CAA0E869E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18900000">
              <a:off x="707305" y="869222"/>
              <a:ext cx="471488" cy="153360"/>
              <a:chOff x="11661248" y="7789719"/>
              <a:chExt cx="1293156" cy="420621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B210D38-C744-46DE-9C3B-75D1ED262D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661248" y="8210340"/>
                <a:ext cx="1293156" cy="0"/>
              </a:xfrm>
              <a:prstGeom prst="line">
                <a:avLst/>
              </a:prstGeom>
              <a:ln w="38100" cap="sq">
                <a:solidFill>
                  <a:schemeClr val="accent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0022EB1A-0DE8-4771-BCDF-E4D20CD808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868913" y="8000027"/>
                <a:ext cx="877825" cy="0"/>
              </a:xfrm>
              <a:prstGeom prst="line">
                <a:avLst/>
              </a:prstGeom>
              <a:ln w="38100" cap="sq">
                <a:solidFill>
                  <a:schemeClr val="accent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435FCCB8-E643-44AB-B8BA-9709E375F17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088372" y="7789719"/>
                <a:ext cx="438913" cy="0"/>
              </a:xfrm>
              <a:prstGeom prst="line">
                <a:avLst/>
              </a:prstGeom>
              <a:ln w="38100" cap="sq">
                <a:solidFill>
                  <a:schemeClr val="accent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CD535B3-2FDA-459C-87CE-FC6AD6636EA1}"/>
                </a:ext>
              </a:extLst>
            </p:cNvPr>
            <p:cNvGrpSpPr/>
            <p:nvPr userDrawn="1"/>
          </p:nvGrpSpPr>
          <p:grpSpPr>
            <a:xfrm>
              <a:off x="494744" y="523692"/>
              <a:ext cx="1225205" cy="1225205"/>
              <a:chOff x="12636425" y="442230"/>
              <a:chExt cx="1860336" cy="1860336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AF81FBC8-AF9B-442C-913B-83B435C9DE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3036942" y="442230"/>
                <a:ext cx="0" cy="1860336"/>
              </a:xfrm>
              <a:prstGeom prst="line">
                <a:avLst/>
              </a:prstGeom>
              <a:ln w="38100" cap="sq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D73E8779-66FC-4170-AE49-624E4B9C8FA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3566593" y="-134611"/>
                <a:ext cx="0" cy="1860336"/>
              </a:xfrm>
              <a:prstGeom prst="line">
                <a:avLst/>
              </a:prstGeom>
              <a:ln w="38100" cap="sq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DFF71B67-C2CD-4E29-8DFA-EEFA3AF80662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07564" y="810242"/>
            <a:ext cx="6764237" cy="1297024"/>
          </a:xfrm>
        </p:spPr>
        <p:txBody>
          <a:bodyPr lIns="180000" tIns="93600" rIns="180000" bIns="93600"/>
          <a:lstStyle>
            <a:lvl1pPr algn="l">
              <a:defRPr/>
            </a:lvl1pPr>
          </a:lstStyle>
          <a:p>
            <a:endParaRPr lang="en-GB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39768D6-5D8B-4946-BBA8-FD530A9859F7}"/>
              </a:ext>
            </a:extLst>
          </p:cNvPr>
          <p:cNvGrpSpPr>
            <a:grpSpLocks noChangeAspect="1"/>
          </p:cNvGrpSpPr>
          <p:nvPr userDrawn="1"/>
        </p:nvGrpSpPr>
        <p:grpSpPr>
          <a:xfrm rot="13500000" flipV="1">
            <a:off x="23928925" y="144238"/>
            <a:ext cx="471488" cy="153360"/>
            <a:chOff x="11661248" y="7789719"/>
            <a:chExt cx="1293156" cy="420621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CA14AC7-7260-4687-964A-2740D61FA6F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661248" y="8210340"/>
              <a:ext cx="1293156" cy="0"/>
            </a:xfrm>
            <a:prstGeom prst="line">
              <a:avLst/>
            </a:prstGeom>
            <a:ln w="38100" cap="sq">
              <a:solidFill>
                <a:srgbClr val="FFFFFF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7A26962-F849-48F5-9E2B-69F034C0A56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868913" y="8000027"/>
              <a:ext cx="877825" cy="0"/>
            </a:xfrm>
            <a:prstGeom prst="line">
              <a:avLst/>
            </a:prstGeom>
            <a:ln w="38100" cap="sq">
              <a:solidFill>
                <a:srgbClr val="FFFFFF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12AE38E-60F3-4A70-8DB5-AE68F5202E7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088372" y="7789719"/>
              <a:ext cx="438913" cy="0"/>
            </a:xfrm>
            <a:prstGeom prst="line">
              <a:avLst/>
            </a:prstGeom>
            <a:ln w="38100" cap="sq">
              <a:solidFill>
                <a:srgbClr val="FFFFFF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888F0561-AAD1-4B6B-9D07-D2963A915D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59067" y="6510420"/>
            <a:ext cx="13595230" cy="57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83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syDeck Master - 2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D3B6AFA-7C4E-4E23-90FB-8EB67560A7C4}"/>
              </a:ext>
            </a:extLst>
          </p:cNvPr>
          <p:cNvGrpSpPr/>
          <p:nvPr userDrawn="1"/>
        </p:nvGrpSpPr>
        <p:grpSpPr>
          <a:xfrm>
            <a:off x="-14826" y="0"/>
            <a:ext cx="12237169" cy="13717588"/>
            <a:chOff x="-14826" y="0"/>
            <a:chExt cx="12237169" cy="1371758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47361DE-DEFE-4D9E-AE8A-3CD9030376CE}"/>
                </a:ext>
              </a:extLst>
            </p:cNvPr>
            <p:cNvSpPr/>
            <p:nvPr userDrawn="1"/>
          </p:nvSpPr>
          <p:spPr>
            <a:xfrm>
              <a:off x="0" y="0"/>
              <a:ext cx="12222343" cy="13717588"/>
            </a:xfrm>
            <a:prstGeom prst="rect">
              <a:avLst/>
            </a:prstGeom>
            <a:solidFill>
              <a:schemeClr val="accent1"/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9864369-F7C7-4D65-B98D-10FD391C2487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8100000" flipH="1" flipV="1">
              <a:off x="-14826" y="144238"/>
              <a:ext cx="471488" cy="153360"/>
              <a:chOff x="11661248" y="7789719"/>
              <a:chExt cx="1293156" cy="420621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B2F1E0D-A240-4FB7-8370-702A9A71AE3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661248" y="8210340"/>
                <a:ext cx="1293156" cy="0"/>
              </a:xfrm>
              <a:prstGeom prst="line">
                <a:avLst/>
              </a:prstGeom>
              <a:ln w="38100" cap="sq">
                <a:solidFill>
                  <a:srgbClr val="FFFFFF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3DF46D93-8AF6-4D8E-BB00-7B06E54B9E6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868913" y="8000027"/>
                <a:ext cx="877825" cy="0"/>
              </a:xfrm>
              <a:prstGeom prst="line">
                <a:avLst/>
              </a:prstGeom>
              <a:ln w="38100" cap="sq">
                <a:solidFill>
                  <a:srgbClr val="FFFFFF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2BC16BCC-1094-4E4A-9F74-15D29E21594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088372" y="7789719"/>
                <a:ext cx="438913" cy="0"/>
              </a:xfrm>
              <a:prstGeom prst="line">
                <a:avLst/>
              </a:prstGeom>
              <a:ln w="38100" cap="sq">
                <a:solidFill>
                  <a:srgbClr val="FFFFFF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5B259-500B-4323-BABF-3146C5717B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180000" tIns="93600" rIns="180000" bIns="93600"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GB" dirty="0"/>
              <a:t>DaisyDeck Presentation Template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EC921-D86D-4D0B-B7B4-E254706FA3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lIns="180000" tIns="93600" rIns="180000" bIns="93600"/>
          <a:lstStyle/>
          <a:p>
            <a:fld id="{0643FD91-E2F4-430C-9968-CE1C2F22CA4A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537EF73-E43D-4922-BFEC-3668618BBFC7}"/>
              </a:ext>
            </a:extLst>
          </p:cNvPr>
          <p:cNvGrpSpPr/>
          <p:nvPr userDrawn="1"/>
        </p:nvGrpSpPr>
        <p:grpSpPr>
          <a:xfrm>
            <a:off x="15545227" y="466621"/>
            <a:ext cx="1225205" cy="1225205"/>
            <a:chOff x="494744" y="523692"/>
            <a:chExt cx="1225205" cy="122520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FEA6296-6A32-460C-906D-423CAA0E869E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18900000">
              <a:off x="707305" y="869222"/>
              <a:ext cx="471488" cy="153360"/>
              <a:chOff x="11661248" y="7789719"/>
              <a:chExt cx="1293156" cy="420621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B210D38-C744-46DE-9C3B-75D1ED262D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661248" y="8210340"/>
                <a:ext cx="1293156" cy="0"/>
              </a:xfrm>
              <a:prstGeom prst="line">
                <a:avLst/>
              </a:prstGeom>
              <a:ln w="38100" cap="sq">
                <a:solidFill>
                  <a:schemeClr val="accent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0022EB1A-0DE8-4771-BCDF-E4D20CD808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868913" y="8000027"/>
                <a:ext cx="877825" cy="0"/>
              </a:xfrm>
              <a:prstGeom prst="line">
                <a:avLst/>
              </a:prstGeom>
              <a:ln w="38100" cap="sq">
                <a:solidFill>
                  <a:schemeClr val="accent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435FCCB8-E643-44AB-B8BA-9709E375F17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088372" y="7789719"/>
                <a:ext cx="438913" cy="0"/>
              </a:xfrm>
              <a:prstGeom prst="line">
                <a:avLst/>
              </a:prstGeom>
              <a:ln w="38100" cap="sq">
                <a:solidFill>
                  <a:schemeClr val="accent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CD535B3-2FDA-459C-87CE-FC6AD6636EA1}"/>
                </a:ext>
              </a:extLst>
            </p:cNvPr>
            <p:cNvGrpSpPr/>
            <p:nvPr userDrawn="1"/>
          </p:nvGrpSpPr>
          <p:grpSpPr>
            <a:xfrm>
              <a:off x="494744" y="523692"/>
              <a:ext cx="1225205" cy="1225205"/>
              <a:chOff x="12636425" y="442230"/>
              <a:chExt cx="1860336" cy="1860336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AF81FBC8-AF9B-442C-913B-83B435C9DE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3036942" y="442230"/>
                <a:ext cx="0" cy="1860336"/>
              </a:xfrm>
              <a:prstGeom prst="line">
                <a:avLst/>
              </a:prstGeom>
              <a:ln w="38100" cap="sq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D73E8779-66FC-4170-AE49-624E4B9C8FA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3566593" y="-134611"/>
                <a:ext cx="0" cy="1860336"/>
              </a:xfrm>
              <a:prstGeom prst="line">
                <a:avLst/>
              </a:prstGeom>
              <a:ln w="38100" cap="sq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DFF71B67-C2CD-4E29-8DFA-EEFA3AF80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8259" y="810242"/>
            <a:ext cx="7570125" cy="1297024"/>
          </a:xfrm>
        </p:spPr>
        <p:txBody>
          <a:bodyPr lIns="180000" tIns="93600" rIns="180000" bIns="93600"/>
          <a:lstStyle>
            <a:lvl1pPr algn="l">
              <a:defRPr/>
            </a:lvl1pPr>
          </a:lstStyle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D8AAFB-2CF0-4DEE-B3C5-50FE7A6E7E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433" y="-1036569"/>
            <a:ext cx="9443256" cy="15790727"/>
          </a:xfrm>
          <a:prstGeom prst="rect">
            <a:avLst/>
          </a:prstGeom>
          <a:effectLst/>
        </p:spPr>
      </p:pic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46FB2A99-DB24-4DDC-AFF6-9C79E7E8BC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45022" y="3241561"/>
            <a:ext cx="6046914" cy="7177178"/>
          </a:xfrm>
          <a:prstGeom prst="roundRect">
            <a:avLst>
              <a:gd name="adj" fmla="val 17134"/>
            </a:avLst>
          </a:prstGeom>
          <a:pattFill prst="pct75">
            <a:fgClr>
              <a:schemeClr val="bg2"/>
            </a:fgClr>
            <a:bgClr>
              <a:prstClr val="white"/>
            </a:bgClr>
          </a:pattFill>
        </p:spPr>
        <p:txBody>
          <a:bodyPr vert="horz" lIns="180000" tIns="93600" rIns="180000" bIns="93600" rtlCol="0">
            <a:normAutofit/>
          </a:bodyPr>
          <a:lstStyle>
            <a:lvl1pPr marL="0" indent="0">
              <a:buNone/>
              <a:defRPr lang="en-GB" sz="2800"/>
            </a:lvl1pPr>
          </a:lstStyle>
          <a:p>
            <a:pPr marL="685869" lvl="0" indent="-685869">
              <a:spcBef>
                <a:spcPts val="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13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syDeck Master -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33DC9AD7-9F48-406A-993A-1BED63E32563}"/>
              </a:ext>
            </a:extLst>
          </p:cNvPr>
          <p:cNvSpPr/>
          <p:nvPr userDrawn="1"/>
        </p:nvSpPr>
        <p:spPr>
          <a:xfrm rot="10800000">
            <a:off x="17185588" y="0"/>
            <a:ext cx="7200000" cy="7200000"/>
          </a:xfrm>
          <a:prstGeom prst="rtTriangle">
            <a:avLst/>
          </a:prstGeom>
          <a:solidFill>
            <a:schemeClr val="accent1"/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93600" rIns="180000" bIns="93600" rtlCol="0" anchor="ctr"/>
          <a:lstStyle/>
          <a:p>
            <a:pPr algn="ctr"/>
            <a:endParaRPr lang="en-GB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832D4945-9D7D-4DE1-9B43-D83941C3DD26}"/>
              </a:ext>
            </a:extLst>
          </p:cNvPr>
          <p:cNvSpPr/>
          <p:nvPr/>
        </p:nvSpPr>
        <p:spPr>
          <a:xfrm>
            <a:off x="2" y="6517588"/>
            <a:ext cx="7200000" cy="7200000"/>
          </a:xfrm>
          <a:prstGeom prst="rtTriangle">
            <a:avLst/>
          </a:prstGeom>
          <a:solidFill>
            <a:schemeClr val="accent1"/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93600" rIns="180000" bIns="93600" rtlCol="0" anchor="ctr"/>
          <a:lstStyle/>
          <a:p>
            <a:pPr algn="ctr"/>
            <a:endParaRPr lang="en-GB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AEF7218-04F4-4BE9-8B5E-231CB020EB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1429" y="601429"/>
            <a:ext cx="23182731" cy="12514731"/>
          </a:xfrm>
          <a:custGeom>
            <a:avLst/>
            <a:gdLst>
              <a:gd name="connsiteX0" fmla="*/ 0 w 23182731"/>
              <a:gd name="connsiteY0" fmla="*/ 0 h 12514731"/>
              <a:gd name="connsiteX1" fmla="*/ 23182731 w 23182731"/>
              <a:gd name="connsiteY1" fmla="*/ 0 h 12514731"/>
              <a:gd name="connsiteX2" fmla="*/ 23182731 w 23182731"/>
              <a:gd name="connsiteY2" fmla="*/ 12514731 h 12514731"/>
              <a:gd name="connsiteX3" fmla="*/ 0 w 23182731"/>
              <a:gd name="connsiteY3" fmla="*/ 12514731 h 12514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82731" h="12514731">
                <a:moveTo>
                  <a:pt x="0" y="0"/>
                </a:moveTo>
                <a:lnTo>
                  <a:pt x="23182731" y="0"/>
                </a:lnTo>
                <a:lnTo>
                  <a:pt x="23182731" y="12514731"/>
                </a:lnTo>
                <a:lnTo>
                  <a:pt x="0" y="12514731"/>
                </a:lnTo>
                <a:close/>
              </a:path>
            </a:pathLst>
          </a:custGeom>
          <a:pattFill prst="pct75">
            <a:fgClr>
              <a:schemeClr val="bg2"/>
            </a:fgClr>
            <a:bgClr>
              <a:prstClr val="white"/>
            </a:bgClr>
          </a:pattFill>
        </p:spPr>
        <p:txBody>
          <a:bodyPr vert="horz" lIns="180000" tIns="93600" rIns="180000" bIns="93600" rtlCol="0">
            <a:normAutofit/>
          </a:bodyPr>
          <a:lstStyle>
            <a:lvl1pPr marL="0" indent="0">
              <a:buNone/>
              <a:defRPr lang="en-GB" sz="2800"/>
            </a:lvl1pPr>
          </a:lstStyle>
          <a:p>
            <a:pPr marL="685869" lvl="0" indent="-685869">
              <a:spcBef>
                <a:spcPts val="0"/>
              </a:spcBef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450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syDeck Master - 3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6737E4BB-F42D-4C13-A81D-952C0EF499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836424" y="3043008"/>
            <a:ext cx="4341243" cy="7690168"/>
          </a:xfrm>
          <a:prstGeom prst="roundRect">
            <a:avLst>
              <a:gd name="adj" fmla="val 688"/>
            </a:avLst>
          </a:prstGeom>
          <a:pattFill prst="pct75">
            <a:fgClr>
              <a:schemeClr val="bg2"/>
            </a:fgClr>
            <a:bgClr>
              <a:prstClr val="white"/>
            </a:bgClr>
          </a:pattFill>
        </p:spPr>
        <p:txBody>
          <a:bodyPr vert="horz" lIns="180000" tIns="93600" rIns="180000" bIns="93600" rtlCol="0">
            <a:normAutofit/>
          </a:bodyPr>
          <a:lstStyle>
            <a:lvl1pPr marL="0" indent="0">
              <a:buNone/>
              <a:defRPr lang="en-GB" sz="2800"/>
            </a:lvl1pPr>
          </a:lstStyle>
          <a:p>
            <a:pPr marL="685869" lvl="0" indent="-685869">
              <a:spcBef>
                <a:spcPts val="0"/>
              </a:spcBef>
            </a:pPr>
            <a:endParaRPr lang="en-GB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CD46C800-0956-4339-8910-43353136948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420154" y="3043008"/>
            <a:ext cx="4341243" cy="7705882"/>
          </a:xfrm>
          <a:prstGeom prst="roundRect">
            <a:avLst>
              <a:gd name="adj" fmla="val 688"/>
            </a:avLst>
          </a:prstGeom>
          <a:pattFill prst="pct75">
            <a:fgClr>
              <a:schemeClr val="bg2"/>
            </a:fgClr>
            <a:bgClr>
              <a:prstClr val="white"/>
            </a:bgClr>
          </a:pattFill>
        </p:spPr>
        <p:txBody>
          <a:bodyPr vert="horz" lIns="180000" tIns="93600" rIns="180000" bIns="93600" rtlCol="0">
            <a:normAutofit/>
          </a:bodyPr>
          <a:lstStyle>
            <a:lvl1pPr marL="0" indent="0">
              <a:buNone/>
              <a:defRPr lang="en-GB" sz="2800"/>
            </a:lvl1pPr>
          </a:lstStyle>
          <a:p>
            <a:pPr marL="685869" lvl="0" indent="-685869">
              <a:spcBef>
                <a:spcPts val="0"/>
              </a:spcBef>
            </a:pPr>
            <a:endParaRPr lang="en-GB"/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434532" y="466621"/>
            <a:ext cx="1225205" cy="1225205"/>
            <a:chOff x="494744" y="523692"/>
            <a:chExt cx="1225205" cy="1225205"/>
          </a:xfrm>
        </p:grpSpPr>
        <p:grpSp>
          <p:nvGrpSpPr>
            <p:cNvPr id="36" name="Group 35"/>
            <p:cNvGrpSpPr>
              <a:grpSpLocks noChangeAspect="1"/>
            </p:cNvGrpSpPr>
            <p:nvPr userDrawn="1"/>
          </p:nvGrpSpPr>
          <p:grpSpPr>
            <a:xfrm rot="18900000">
              <a:off x="707305" y="869222"/>
              <a:ext cx="471488" cy="153360"/>
              <a:chOff x="11661248" y="7789719"/>
              <a:chExt cx="1293156" cy="420621"/>
            </a:xfrm>
          </p:grpSpPr>
          <p:cxnSp>
            <p:nvCxnSpPr>
              <p:cNvPr id="40" name="Straight Connector 39"/>
              <p:cNvCxnSpPr>
                <a:cxnSpLocks/>
              </p:cNvCxnSpPr>
              <p:nvPr userDrawn="1"/>
            </p:nvCxnSpPr>
            <p:spPr>
              <a:xfrm>
                <a:off x="11661248" y="8210340"/>
                <a:ext cx="1293156" cy="0"/>
              </a:xfrm>
              <a:prstGeom prst="line">
                <a:avLst/>
              </a:prstGeom>
              <a:ln w="38100" cap="sq">
                <a:solidFill>
                  <a:schemeClr val="accent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cxnSpLocks/>
              </p:cNvCxnSpPr>
              <p:nvPr userDrawn="1"/>
            </p:nvCxnSpPr>
            <p:spPr>
              <a:xfrm>
                <a:off x="11868913" y="8000027"/>
                <a:ext cx="877825" cy="0"/>
              </a:xfrm>
              <a:prstGeom prst="line">
                <a:avLst/>
              </a:prstGeom>
              <a:ln w="38100" cap="sq">
                <a:solidFill>
                  <a:schemeClr val="accent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cxnSpLocks/>
              </p:cNvCxnSpPr>
              <p:nvPr userDrawn="1"/>
            </p:nvCxnSpPr>
            <p:spPr>
              <a:xfrm>
                <a:off x="12088372" y="7789719"/>
                <a:ext cx="438913" cy="0"/>
              </a:xfrm>
              <a:prstGeom prst="line">
                <a:avLst/>
              </a:prstGeom>
              <a:ln w="38100" cap="sq">
                <a:solidFill>
                  <a:schemeClr val="accent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 userDrawn="1"/>
          </p:nvGrpSpPr>
          <p:grpSpPr>
            <a:xfrm>
              <a:off x="494744" y="523692"/>
              <a:ext cx="1225205" cy="1225205"/>
              <a:chOff x="12636425" y="442230"/>
              <a:chExt cx="1860336" cy="1860336"/>
            </a:xfrm>
          </p:grpSpPr>
          <p:cxnSp>
            <p:nvCxnSpPr>
              <p:cNvPr id="38" name="Straight Connector 37"/>
              <p:cNvCxnSpPr>
                <a:cxnSpLocks/>
              </p:cNvCxnSpPr>
              <p:nvPr userDrawn="1"/>
            </p:nvCxnSpPr>
            <p:spPr>
              <a:xfrm>
                <a:off x="13036942" y="442230"/>
                <a:ext cx="0" cy="1860336"/>
              </a:xfrm>
              <a:prstGeom prst="line">
                <a:avLst/>
              </a:prstGeom>
              <a:ln w="38100" cap="sq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cxnSpLocks/>
              </p:cNvCxnSpPr>
              <p:nvPr userDrawn="1"/>
            </p:nvCxnSpPr>
            <p:spPr>
              <a:xfrm rot="5400000">
                <a:off x="13566593" y="-134611"/>
                <a:ext cx="0" cy="1860336"/>
              </a:xfrm>
              <a:prstGeom prst="line">
                <a:avLst/>
              </a:prstGeom>
              <a:ln w="38100" cap="sq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708163C-A4C8-492C-AE9C-FBDD3463A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565" y="810242"/>
            <a:ext cx="9773990" cy="1297024"/>
          </a:xfrm>
        </p:spPr>
        <p:txBody>
          <a:bodyPr lIns="180000" tIns="93600" rIns="180000" bIns="93600"/>
          <a:lstStyle>
            <a:lvl1pPr algn="l"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5B259-500B-4323-BABF-3146C5717B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180000" tIns="93600" rIns="180000" bIns="93600"/>
          <a:lstStyle/>
          <a:p>
            <a:r>
              <a:rPr lang="en-GB" dirty="0"/>
              <a:t>DaisyDeck Presentation Template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EC921-D86D-4D0B-B7B4-E254706FA3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lIns="180000" tIns="93600" rIns="180000" bIns="93600"/>
          <a:lstStyle/>
          <a:p>
            <a:fld id="{0643FD91-E2F4-430C-9968-CE1C2F22CA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46FB2A99-DB24-4DDC-AFF6-9C79E7E8BCFC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14385798" y="2466657"/>
            <a:ext cx="4825905" cy="8562090"/>
          </a:xfrm>
          <a:prstGeom prst="roundRect">
            <a:avLst>
              <a:gd name="adj" fmla="val 688"/>
            </a:avLst>
          </a:prstGeom>
          <a:pattFill prst="pct75">
            <a:fgClr>
              <a:schemeClr val="bg2"/>
            </a:fgClr>
            <a:bgClr>
              <a:prstClr val="white"/>
            </a:bgClr>
          </a:pattFill>
        </p:spPr>
        <p:txBody>
          <a:bodyPr vert="horz" lIns="180000" tIns="93600" rIns="180000" bIns="93600" rtlCol="0">
            <a:normAutofit/>
          </a:bodyPr>
          <a:lstStyle>
            <a:lvl1pPr marL="0" indent="0">
              <a:buNone/>
              <a:defRPr lang="en-GB" sz="2800"/>
            </a:lvl1pPr>
          </a:lstStyle>
          <a:p>
            <a:pPr marL="685869" lvl="0" indent="-685869">
              <a:spcBef>
                <a:spcPts val="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78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syDeck Master - 3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05E7ED0-73C3-4F47-8069-F983BA8A7A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07652" y="6421921"/>
            <a:ext cx="13516624" cy="67278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14F2BB5-353F-4344-AC18-51D5278D950D}"/>
              </a:ext>
            </a:extLst>
          </p:cNvPr>
          <p:cNvGrpSpPr/>
          <p:nvPr userDrawn="1"/>
        </p:nvGrpSpPr>
        <p:grpSpPr>
          <a:xfrm>
            <a:off x="-14826" y="0"/>
            <a:ext cx="11507579" cy="13717588"/>
            <a:chOff x="-14826" y="0"/>
            <a:chExt cx="11507579" cy="1371758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9F6C994-71E3-4572-AE1E-3B5158A8683F}"/>
                </a:ext>
              </a:extLst>
            </p:cNvPr>
            <p:cNvSpPr/>
            <p:nvPr userDrawn="1"/>
          </p:nvSpPr>
          <p:spPr>
            <a:xfrm>
              <a:off x="-1" y="0"/>
              <a:ext cx="11492754" cy="13717588"/>
            </a:xfrm>
            <a:prstGeom prst="rect">
              <a:avLst/>
            </a:prstGeom>
            <a:solidFill>
              <a:schemeClr val="accent1"/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2202B36-E8F3-48EA-8E5E-3BC5D845D938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8100000" flipH="1" flipV="1">
              <a:off x="-14826" y="144238"/>
              <a:ext cx="471488" cy="153360"/>
              <a:chOff x="11661248" y="7789719"/>
              <a:chExt cx="1293156" cy="420621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D9B64A4A-2E89-4085-ADDE-7E9F06F4BB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661248" y="8210340"/>
                <a:ext cx="1293156" cy="0"/>
              </a:xfrm>
              <a:prstGeom prst="line">
                <a:avLst/>
              </a:prstGeom>
              <a:ln w="38100" cap="sq">
                <a:solidFill>
                  <a:srgbClr val="FFFFFF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3A4BF743-20A3-4E00-B9F4-F23C4C89657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868913" y="8000027"/>
                <a:ext cx="877825" cy="0"/>
              </a:xfrm>
              <a:prstGeom prst="line">
                <a:avLst/>
              </a:prstGeom>
              <a:ln w="38100" cap="sq">
                <a:solidFill>
                  <a:srgbClr val="FFFFFF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F46738D3-AB76-48BF-B979-CE41F69D686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088372" y="7789719"/>
                <a:ext cx="438913" cy="0"/>
              </a:xfrm>
              <a:prstGeom prst="line">
                <a:avLst/>
              </a:prstGeom>
              <a:ln w="38100" cap="sq">
                <a:solidFill>
                  <a:srgbClr val="FFFFFF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63830-2CD2-42C7-A718-BAAEC8A7D7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180000" tIns="93600" rIns="180000" bIns="93600"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GB" dirty="0"/>
              <a:t>DaisyDeck Presentation Template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C25487-D100-4919-A4E6-E9B66B110F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lIns="180000" tIns="93600" rIns="180000" bIns="93600"/>
          <a:lstStyle/>
          <a:p>
            <a:fld id="{0643FD91-E2F4-430C-9968-CE1C2F22CA4A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41EEEEC-1529-4350-9D14-2180CF1834F5}"/>
              </a:ext>
            </a:extLst>
          </p:cNvPr>
          <p:cNvGrpSpPr/>
          <p:nvPr userDrawn="1"/>
        </p:nvGrpSpPr>
        <p:grpSpPr>
          <a:xfrm>
            <a:off x="12435201" y="466621"/>
            <a:ext cx="1225205" cy="1225205"/>
            <a:chOff x="494744" y="523692"/>
            <a:chExt cx="1225205" cy="122520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32D45B9-3A81-4428-BF7C-23FFB709D747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18900000">
              <a:off x="707305" y="869222"/>
              <a:ext cx="471488" cy="153360"/>
              <a:chOff x="11661248" y="7789719"/>
              <a:chExt cx="1293156" cy="420621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233C7D22-FE0C-470E-B249-317B5F5EA91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661248" y="8210340"/>
                <a:ext cx="1293156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74962ED8-1E18-441E-B3A1-BD7DE7C734D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868913" y="8000027"/>
                <a:ext cx="877825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CFF6E848-7C8B-40FC-8F15-CAF1B038660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088372" y="7789719"/>
                <a:ext cx="438913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90DAD36-FB60-4F45-91DF-499871131D17}"/>
                </a:ext>
              </a:extLst>
            </p:cNvPr>
            <p:cNvGrpSpPr/>
            <p:nvPr userDrawn="1"/>
          </p:nvGrpSpPr>
          <p:grpSpPr>
            <a:xfrm>
              <a:off x="494744" y="523692"/>
              <a:ext cx="1225205" cy="1225205"/>
              <a:chOff x="12636425" y="442230"/>
              <a:chExt cx="1860336" cy="1860336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D5815CC-408B-40FC-8BC8-AC95320847F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3036942" y="442230"/>
                <a:ext cx="0" cy="1860336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F9D11A7-60E3-4EEE-B4ED-FABB30DEDD5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3566593" y="-134611"/>
                <a:ext cx="0" cy="1860336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D22706EC-68FC-4C21-8570-A6CFB91B8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8234" y="810242"/>
            <a:ext cx="10680149" cy="1297024"/>
          </a:xfrm>
        </p:spPr>
        <p:txBody>
          <a:bodyPr lIns="180000" tIns="93600" rIns="180000" bIns="93600"/>
          <a:lstStyle>
            <a:lvl1pPr algn="l">
              <a:defRPr/>
            </a:lvl1pPr>
          </a:lstStyle>
          <a:p>
            <a:endParaRPr lang="en-GB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15D7444-00E3-473F-AB65-33B456D5B1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7" y="2813838"/>
            <a:ext cx="15100962" cy="9280800"/>
          </a:xfrm>
          <a:prstGeom prst="rect">
            <a:avLst/>
          </a:prstGeom>
        </p:spPr>
      </p:pic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274D54F8-4B37-4530-91FD-3729BFB5669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07099" y="1702057"/>
            <a:ext cx="5734799" cy="10800000"/>
          </a:xfrm>
          <a:custGeom>
            <a:avLst/>
            <a:gdLst>
              <a:gd name="connsiteX0" fmla="*/ 0 w 5734799"/>
              <a:gd name="connsiteY0" fmla="*/ 0 h 10800000"/>
              <a:gd name="connsiteX1" fmla="*/ 5734799 w 5734799"/>
              <a:gd name="connsiteY1" fmla="*/ 0 h 10800000"/>
              <a:gd name="connsiteX2" fmla="*/ 5734799 w 5734799"/>
              <a:gd name="connsiteY2" fmla="*/ 10800000 h 10800000"/>
              <a:gd name="connsiteX3" fmla="*/ 0 w 5734799"/>
              <a:gd name="connsiteY3" fmla="*/ 10800000 h 10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34799" h="10800000">
                <a:moveTo>
                  <a:pt x="0" y="0"/>
                </a:moveTo>
                <a:lnTo>
                  <a:pt x="5734799" y="0"/>
                </a:lnTo>
                <a:lnTo>
                  <a:pt x="5734799" y="10800000"/>
                </a:lnTo>
                <a:lnTo>
                  <a:pt x="0" y="10800000"/>
                </a:lnTo>
                <a:close/>
              </a:path>
            </a:pathLst>
          </a:custGeom>
          <a:pattFill prst="pct5">
            <a:fgClr>
              <a:schemeClr val="bg1"/>
            </a:fgClr>
            <a:bgClr>
              <a:schemeClr val="bg2"/>
            </a:bgClr>
          </a:pattFill>
          <a:scene3d>
            <a:camera prst="orthographicFront">
              <a:rot lat="19500000" lon="19020000" rev="3642000"/>
            </a:camera>
            <a:lightRig rig="threePt" dir="t"/>
          </a:scene3d>
        </p:spPr>
        <p:txBody>
          <a:bodyPr wrap="square" lIns="180000" tIns="93600" rIns="180000" bIns="93600">
            <a:no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79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syDeck Master - 3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5B259-500B-4323-BABF-3146C5717B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180000" tIns="93600" rIns="180000" bIns="93600"/>
          <a:lstStyle/>
          <a:p>
            <a:r>
              <a:rPr lang="en-GB" dirty="0"/>
              <a:t>DaisyDeck Presentation Template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EC921-D86D-4D0B-B7B4-E254706FA3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lIns="180000" tIns="93600" rIns="180000" bIns="93600"/>
          <a:lstStyle/>
          <a:p>
            <a:fld id="{0643FD91-E2F4-430C-9968-CE1C2F22CA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89F44F8-DCE9-4076-ACE8-2742418C48D6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3747463" y="-608205"/>
            <a:ext cx="4053600" cy="7200000"/>
          </a:xfrm>
          <a:custGeom>
            <a:avLst/>
            <a:gdLst>
              <a:gd name="connsiteX0" fmla="*/ 0 w 5074023"/>
              <a:gd name="connsiteY0" fmla="*/ 0 h 8606118"/>
              <a:gd name="connsiteX1" fmla="*/ 5074023 w 5074023"/>
              <a:gd name="connsiteY1" fmla="*/ 0 h 8606118"/>
              <a:gd name="connsiteX2" fmla="*/ 5074023 w 5074023"/>
              <a:gd name="connsiteY2" fmla="*/ 8606118 h 8606118"/>
              <a:gd name="connsiteX3" fmla="*/ 0 w 5074023"/>
              <a:gd name="connsiteY3" fmla="*/ 8606118 h 860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4023" h="8606118">
                <a:moveTo>
                  <a:pt x="0" y="0"/>
                </a:moveTo>
                <a:lnTo>
                  <a:pt x="5074023" y="0"/>
                </a:lnTo>
                <a:lnTo>
                  <a:pt x="5074023" y="8606118"/>
                </a:lnTo>
                <a:lnTo>
                  <a:pt x="0" y="8606118"/>
                </a:lnTo>
                <a:close/>
              </a:path>
            </a:pathLst>
          </a:custGeom>
          <a:pattFill prst="pct75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406400" sx="103000" sy="103000" algn="ctr" rotWithShape="0">
              <a:prstClr val="black">
                <a:alpha val="38000"/>
              </a:prstClr>
            </a:outerShdw>
          </a:effectLst>
          <a:scene3d>
            <a:camera prst="isometricTopUp">
              <a:rot lat="19500000" lon="18900000" rev="3600000"/>
            </a:camera>
            <a:lightRig rig="threePt" dir="t"/>
          </a:scene3d>
          <a:sp3d extrusionH="190500" prstMaterial="matte"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93600" rIns="180000" bIns="93600" numCol="1" spcCol="0" rtlCol="0" fromWordArt="0" anchor="t" anchorCtr="0" forceAA="0" compatLnSpc="1">
            <a:prstTxWarp prst="textNoShape">
              <a:avLst/>
            </a:prstTxWarp>
            <a:noAutofit/>
            <a:flatTx/>
          </a:bodyPr>
          <a:lstStyle>
            <a:lvl1pPr marL="0" indent="0" algn="l">
              <a:buFont typeface="Arial" panose="020B0604020202020204" pitchFamily="34" charset="0"/>
              <a:buNone/>
              <a:defRPr lang="en-GB" sz="2800">
                <a:solidFill>
                  <a:schemeClr val="tx1"/>
                </a:solidFill>
              </a:defRPr>
            </a:lvl1pPr>
          </a:lstStyle>
          <a:p>
            <a:pPr marL="0" lvl="0" algn="ctr" defTabSz="457200"/>
            <a:endParaRPr lang="en-GB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0024E08D-9066-41E8-8442-A996AD2323AC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2187792" y="2321656"/>
            <a:ext cx="4053600" cy="7200000"/>
          </a:xfrm>
          <a:custGeom>
            <a:avLst/>
            <a:gdLst>
              <a:gd name="connsiteX0" fmla="*/ 0 w 5074023"/>
              <a:gd name="connsiteY0" fmla="*/ 0 h 8606118"/>
              <a:gd name="connsiteX1" fmla="*/ 5074023 w 5074023"/>
              <a:gd name="connsiteY1" fmla="*/ 0 h 8606118"/>
              <a:gd name="connsiteX2" fmla="*/ 5074023 w 5074023"/>
              <a:gd name="connsiteY2" fmla="*/ 8606118 h 8606118"/>
              <a:gd name="connsiteX3" fmla="*/ 0 w 5074023"/>
              <a:gd name="connsiteY3" fmla="*/ 8606118 h 860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4023" h="8606118">
                <a:moveTo>
                  <a:pt x="0" y="0"/>
                </a:moveTo>
                <a:lnTo>
                  <a:pt x="5074023" y="0"/>
                </a:lnTo>
                <a:lnTo>
                  <a:pt x="5074023" y="8606118"/>
                </a:lnTo>
                <a:lnTo>
                  <a:pt x="0" y="8606118"/>
                </a:lnTo>
                <a:close/>
              </a:path>
            </a:pathLst>
          </a:custGeom>
          <a:pattFill prst="pct75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406400" sx="103000" sy="103000" algn="ctr" rotWithShape="0">
              <a:prstClr val="black">
                <a:alpha val="38000"/>
              </a:prstClr>
            </a:outerShdw>
          </a:effectLst>
          <a:scene3d>
            <a:camera prst="isometricTopUp">
              <a:rot lat="19500000" lon="18900000" rev="3600000"/>
            </a:camera>
            <a:lightRig rig="threePt" dir="t"/>
          </a:scene3d>
          <a:sp3d extrusionH="190500" prstMaterial="matte"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93600" rIns="180000" bIns="93600" numCol="1" spcCol="0" rtlCol="0" fromWordArt="0" anchor="t" anchorCtr="0" forceAA="0" compatLnSpc="1">
            <a:prstTxWarp prst="textNoShape">
              <a:avLst/>
            </a:prstTxWarp>
            <a:noAutofit/>
            <a:flatTx/>
          </a:bodyPr>
          <a:lstStyle>
            <a:lvl1pPr marL="0" indent="0" algn="l">
              <a:buNone/>
              <a:defRPr lang="en-GB" sz="2800">
                <a:solidFill>
                  <a:schemeClr val="tx1"/>
                </a:solidFill>
              </a:defRPr>
            </a:lvl1pPr>
          </a:lstStyle>
          <a:p>
            <a:pPr marL="685869" lvl="0" indent="-685869" algn="ctr" defTabSz="457200"/>
            <a:endParaRPr lang="en-GB"/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A660E852-EF80-4861-B32B-AE8F19075976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336676" y="2645875"/>
            <a:ext cx="4053600" cy="7200000"/>
          </a:xfrm>
          <a:custGeom>
            <a:avLst/>
            <a:gdLst>
              <a:gd name="connsiteX0" fmla="*/ 0 w 5074023"/>
              <a:gd name="connsiteY0" fmla="*/ 0 h 8606118"/>
              <a:gd name="connsiteX1" fmla="*/ 5074023 w 5074023"/>
              <a:gd name="connsiteY1" fmla="*/ 0 h 8606118"/>
              <a:gd name="connsiteX2" fmla="*/ 5074023 w 5074023"/>
              <a:gd name="connsiteY2" fmla="*/ 8606118 h 8606118"/>
              <a:gd name="connsiteX3" fmla="*/ 0 w 5074023"/>
              <a:gd name="connsiteY3" fmla="*/ 8606118 h 860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4023" h="8606118">
                <a:moveTo>
                  <a:pt x="0" y="0"/>
                </a:moveTo>
                <a:lnTo>
                  <a:pt x="5074023" y="0"/>
                </a:lnTo>
                <a:lnTo>
                  <a:pt x="5074023" y="8606118"/>
                </a:lnTo>
                <a:lnTo>
                  <a:pt x="0" y="8606118"/>
                </a:lnTo>
                <a:close/>
              </a:path>
            </a:pathLst>
          </a:custGeom>
          <a:pattFill prst="pct75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406400" sx="103000" sy="103000" algn="ctr" rotWithShape="0">
              <a:prstClr val="black">
                <a:alpha val="38000"/>
              </a:prstClr>
            </a:outerShdw>
          </a:effectLst>
          <a:scene3d>
            <a:camera prst="isometricTopUp">
              <a:rot lat="19500000" lon="18900000" rev="3600000"/>
            </a:camera>
            <a:lightRig rig="threePt" dir="t"/>
          </a:scene3d>
          <a:sp3d extrusionH="190500" prstMaterial="matte"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93600" rIns="180000" bIns="93600" numCol="1" spcCol="0" rtlCol="0" fromWordArt="0" anchor="t" anchorCtr="0" forceAA="0" compatLnSpc="1">
            <a:prstTxWarp prst="textNoShape">
              <a:avLst/>
            </a:prstTxWarp>
            <a:noAutofit/>
            <a:flatTx/>
          </a:bodyPr>
          <a:lstStyle>
            <a:lvl1pPr marL="0" indent="0" algn="l">
              <a:buNone/>
              <a:defRPr lang="en-GB" sz="2800" dirty="0">
                <a:solidFill>
                  <a:schemeClr val="tx1"/>
                </a:solidFill>
              </a:defRPr>
            </a:lvl1pPr>
          </a:lstStyle>
          <a:p>
            <a:pPr marL="685869" lvl="0" indent="-685869" algn="ctr" defTabSz="457200"/>
            <a:endParaRPr lang="en-GB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76D50AB-0059-4D6A-92EB-9B7058C6FF71}"/>
              </a:ext>
            </a:extLst>
          </p:cNvPr>
          <p:cNvGrpSpPr/>
          <p:nvPr userDrawn="1"/>
        </p:nvGrpSpPr>
        <p:grpSpPr>
          <a:xfrm>
            <a:off x="14586833" y="1598130"/>
            <a:ext cx="1225205" cy="1225205"/>
            <a:chOff x="494744" y="523692"/>
            <a:chExt cx="1225205" cy="1225205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9A3D4B4-747D-463B-96CE-F8962D657F7D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18900000">
              <a:off x="707305" y="869222"/>
              <a:ext cx="471488" cy="153360"/>
              <a:chOff x="11661248" y="7789719"/>
              <a:chExt cx="1293156" cy="420621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310E1F01-18C8-48A5-AFA8-E7F53A51E56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661248" y="8210340"/>
                <a:ext cx="1293156" cy="0"/>
              </a:xfrm>
              <a:prstGeom prst="line">
                <a:avLst/>
              </a:prstGeom>
              <a:ln w="38100" cap="sq">
                <a:solidFill>
                  <a:schemeClr val="accent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71715885-7ADB-41AA-810B-232ED8FF1AF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868913" y="8000027"/>
                <a:ext cx="877825" cy="0"/>
              </a:xfrm>
              <a:prstGeom prst="line">
                <a:avLst/>
              </a:prstGeom>
              <a:ln w="38100" cap="sq">
                <a:solidFill>
                  <a:schemeClr val="accent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B4BE50AF-D2BF-462A-AB14-062F7C659D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088372" y="7789719"/>
                <a:ext cx="438913" cy="0"/>
              </a:xfrm>
              <a:prstGeom prst="line">
                <a:avLst/>
              </a:prstGeom>
              <a:ln w="38100" cap="sq">
                <a:solidFill>
                  <a:schemeClr val="accent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E752E3B-4171-421F-91C5-08BB0035FE9F}"/>
                </a:ext>
              </a:extLst>
            </p:cNvPr>
            <p:cNvGrpSpPr/>
            <p:nvPr userDrawn="1"/>
          </p:nvGrpSpPr>
          <p:grpSpPr>
            <a:xfrm>
              <a:off x="494744" y="523692"/>
              <a:ext cx="1225205" cy="1225205"/>
              <a:chOff x="12636425" y="442230"/>
              <a:chExt cx="1860336" cy="1860336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829F4774-5DD9-4E30-9761-73FA269D3CB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3036942" y="442230"/>
                <a:ext cx="0" cy="1860336"/>
              </a:xfrm>
              <a:prstGeom prst="line">
                <a:avLst/>
              </a:prstGeom>
              <a:ln w="38100" cap="sq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EF6A409A-006F-4DD0-A1AA-C21EB76A8F4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3566593" y="-134611"/>
                <a:ext cx="0" cy="1860336"/>
              </a:xfrm>
              <a:prstGeom prst="line">
                <a:avLst/>
              </a:prstGeom>
              <a:ln w="38100" cap="sq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0" name="Title 1">
            <a:extLst>
              <a:ext uri="{FF2B5EF4-FFF2-40B4-BE49-F238E27FC236}">
                <a16:creationId xmlns:a16="http://schemas.microsoft.com/office/drawing/2014/main" id="{B7EE9902-4978-40CC-99BD-8EC8C289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59866" y="1941751"/>
            <a:ext cx="8528518" cy="1297024"/>
          </a:xfrm>
        </p:spPr>
        <p:txBody>
          <a:bodyPr lIns="180000" tIns="93600" rIns="180000" bIns="93600"/>
          <a:lstStyle>
            <a:lvl1pPr algn="l">
              <a:defRPr/>
            </a:lvl1pPr>
          </a:lstStyle>
          <a:p>
            <a:endParaRPr lang="en-GB" dirty="0"/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CF647601-497A-44D9-9816-F3769B45ECA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2187792" y="6163994"/>
            <a:ext cx="4053600" cy="7200000"/>
          </a:xfrm>
          <a:custGeom>
            <a:avLst/>
            <a:gdLst>
              <a:gd name="connsiteX0" fmla="*/ 0 w 5074023"/>
              <a:gd name="connsiteY0" fmla="*/ 0 h 8606118"/>
              <a:gd name="connsiteX1" fmla="*/ 5074023 w 5074023"/>
              <a:gd name="connsiteY1" fmla="*/ 0 h 8606118"/>
              <a:gd name="connsiteX2" fmla="*/ 5074023 w 5074023"/>
              <a:gd name="connsiteY2" fmla="*/ 8606118 h 8606118"/>
              <a:gd name="connsiteX3" fmla="*/ 0 w 5074023"/>
              <a:gd name="connsiteY3" fmla="*/ 8606118 h 860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4023" h="8606118">
                <a:moveTo>
                  <a:pt x="0" y="0"/>
                </a:moveTo>
                <a:lnTo>
                  <a:pt x="5074023" y="0"/>
                </a:lnTo>
                <a:lnTo>
                  <a:pt x="5074023" y="8606118"/>
                </a:lnTo>
                <a:lnTo>
                  <a:pt x="0" y="8606118"/>
                </a:lnTo>
                <a:close/>
              </a:path>
            </a:pathLst>
          </a:custGeom>
          <a:pattFill prst="pct75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406400" sx="103000" sy="103000" algn="ctr" rotWithShape="0">
              <a:prstClr val="black">
                <a:alpha val="38000"/>
              </a:prstClr>
            </a:outerShdw>
          </a:effectLst>
          <a:scene3d>
            <a:camera prst="isometricTopUp">
              <a:rot lat="19500000" lon="18900000" rev="3600000"/>
            </a:camera>
            <a:lightRig rig="threePt" dir="t"/>
          </a:scene3d>
          <a:sp3d extrusionH="190500" prstMaterial="matte"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93600" rIns="180000" bIns="93600" numCol="1" spcCol="0" rtlCol="0" fromWordArt="0" anchor="t" anchorCtr="0" forceAA="0" compatLnSpc="1">
            <a:prstTxWarp prst="textNoShape">
              <a:avLst/>
            </a:prstTxWarp>
            <a:noAutofit/>
            <a:flatTx/>
          </a:bodyPr>
          <a:lstStyle>
            <a:lvl1pPr marL="0" indent="0" algn="l">
              <a:buNone/>
              <a:defRPr lang="en-GB" sz="2800" dirty="0">
                <a:solidFill>
                  <a:schemeClr val="tx1"/>
                </a:solidFill>
              </a:defRPr>
            </a:lvl1pPr>
          </a:lstStyle>
          <a:p>
            <a:pPr marL="685869" lvl="0" indent="-685869" algn="ctr" defTabSz="457200"/>
            <a:endParaRPr lang="en-GB" dirty="0"/>
          </a:p>
        </p:txBody>
      </p:sp>
      <p:sp>
        <p:nvSpPr>
          <p:cNvPr id="19" name="Picture Placeholder 13">
            <a:extLst>
              <a:ext uri="{FF2B5EF4-FFF2-40B4-BE49-F238E27FC236}">
                <a16:creationId xmlns:a16="http://schemas.microsoft.com/office/drawing/2014/main" id="{4134C875-D4E1-4F51-BFEC-7538043697A4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7773720" y="5583035"/>
            <a:ext cx="4053600" cy="7200000"/>
          </a:xfrm>
          <a:custGeom>
            <a:avLst/>
            <a:gdLst>
              <a:gd name="connsiteX0" fmla="*/ 0 w 5074023"/>
              <a:gd name="connsiteY0" fmla="*/ 0 h 8606118"/>
              <a:gd name="connsiteX1" fmla="*/ 5074023 w 5074023"/>
              <a:gd name="connsiteY1" fmla="*/ 0 h 8606118"/>
              <a:gd name="connsiteX2" fmla="*/ 5074023 w 5074023"/>
              <a:gd name="connsiteY2" fmla="*/ 8606118 h 8606118"/>
              <a:gd name="connsiteX3" fmla="*/ 0 w 5074023"/>
              <a:gd name="connsiteY3" fmla="*/ 8606118 h 860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4023" h="8606118">
                <a:moveTo>
                  <a:pt x="0" y="0"/>
                </a:moveTo>
                <a:lnTo>
                  <a:pt x="5074023" y="0"/>
                </a:lnTo>
                <a:lnTo>
                  <a:pt x="5074023" y="8606118"/>
                </a:lnTo>
                <a:lnTo>
                  <a:pt x="0" y="8606118"/>
                </a:lnTo>
                <a:close/>
              </a:path>
            </a:pathLst>
          </a:custGeom>
          <a:pattFill prst="pct75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406400" sx="103000" sy="103000" algn="ctr" rotWithShape="0">
              <a:prstClr val="black">
                <a:alpha val="38000"/>
              </a:prstClr>
            </a:outerShdw>
          </a:effectLst>
          <a:scene3d>
            <a:camera prst="isometricTopUp">
              <a:rot lat="19500000" lon="18900000" rev="3600000"/>
            </a:camera>
            <a:lightRig rig="threePt" dir="t"/>
          </a:scene3d>
          <a:sp3d extrusionH="190500" prstMaterial="matte"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93600" rIns="180000" bIns="93600" numCol="1" spcCol="0" rtlCol="0" fromWordArt="0" anchor="t" anchorCtr="0" forceAA="0" compatLnSpc="1">
            <a:prstTxWarp prst="textNoShape">
              <a:avLst/>
            </a:prstTxWarp>
            <a:noAutofit/>
            <a:flatTx/>
          </a:bodyPr>
          <a:lstStyle>
            <a:lvl1pPr marL="0" indent="0" algn="l">
              <a:buNone/>
              <a:defRPr lang="en-GB" sz="2800">
                <a:solidFill>
                  <a:schemeClr val="tx1"/>
                </a:solidFill>
              </a:defRPr>
            </a:lvl1pPr>
          </a:lstStyle>
          <a:p>
            <a:pPr marL="685869" lvl="0" indent="-685869" algn="ctr" defTabSz="45720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47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syDeck Master - 3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5B259-500B-4323-BABF-3146C5717B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180000" tIns="93600" rIns="180000" bIns="93600"/>
          <a:lstStyle/>
          <a:p>
            <a:r>
              <a:rPr lang="en-GB" dirty="0"/>
              <a:t>DaisyDeck Presentation Template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EC921-D86D-4D0B-B7B4-E254706FA3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lIns="180000" tIns="93600" rIns="180000" bIns="93600"/>
          <a:lstStyle/>
          <a:p>
            <a:fld id="{0643FD91-E2F4-430C-9968-CE1C2F22CA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89F44F8-DCE9-4076-ACE8-2742418C48D6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2370012" y="-1151349"/>
            <a:ext cx="4053600" cy="7200000"/>
          </a:xfrm>
          <a:custGeom>
            <a:avLst/>
            <a:gdLst>
              <a:gd name="connsiteX0" fmla="*/ 0 w 5074023"/>
              <a:gd name="connsiteY0" fmla="*/ 0 h 8606118"/>
              <a:gd name="connsiteX1" fmla="*/ 5074023 w 5074023"/>
              <a:gd name="connsiteY1" fmla="*/ 0 h 8606118"/>
              <a:gd name="connsiteX2" fmla="*/ 5074023 w 5074023"/>
              <a:gd name="connsiteY2" fmla="*/ 8606118 h 8606118"/>
              <a:gd name="connsiteX3" fmla="*/ 0 w 5074023"/>
              <a:gd name="connsiteY3" fmla="*/ 8606118 h 860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4023" h="8606118">
                <a:moveTo>
                  <a:pt x="0" y="0"/>
                </a:moveTo>
                <a:lnTo>
                  <a:pt x="5074023" y="0"/>
                </a:lnTo>
                <a:lnTo>
                  <a:pt x="5074023" y="8606118"/>
                </a:lnTo>
                <a:lnTo>
                  <a:pt x="0" y="8606118"/>
                </a:lnTo>
                <a:close/>
              </a:path>
            </a:pathLst>
          </a:custGeom>
          <a:pattFill prst="pct75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406400" sx="103000" sy="103000" algn="ctr" rotWithShape="0">
              <a:prstClr val="black">
                <a:alpha val="38000"/>
              </a:prstClr>
            </a:outerShdw>
          </a:effectLst>
          <a:scene3d>
            <a:camera prst="isometricTopUp">
              <a:rot lat="19500000" lon="18900000" rev="3600000"/>
            </a:camera>
            <a:lightRig rig="threePt" dir="t"/>
          </a:scene3d>
          <a:sp3d extrusionH="190500" prstMaterial="matte"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93600" rIns="180000" bIns="93600" numCol="1" spcCol="0" rtlCol="0" fromWordArt="0" anchor="t" anchorCtr="0" forceAA="0" compatLnSpc="1">
            <a:prstTxWarp prst="textNoShape">
              <a:avLst/>
            </a:prstTxWarp>
            <a:noAutofit/>
            <a:flatTx/>
          </a:bodyPr>
          <a:lstStyle>
            <a:lvl1pPr marL="0" indent="0" algn="l">
              <a:buFont typeface="Arial" panose="020B0604020202020204" pitchFamily="34" charset="0"/>
              <a:buNone/>
              <a:defRPr lang="en-GB" sz="2800">
                <a:solidFill>
                  <a:schemeClr val="tx1"/>
                </a:solidFill>
              </a:defRPr>
            </a:lvl1pPr>
          </a:lstStyle>
          <a:p>
            <a:pPr marL="0" lvl="0" algn="ctr" defTabSz="457200"/>
            <a:endParaRPr lang="en-GB"/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CF647601-497A-44D9-9816-F3769B45ECA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18393125" y="-1475568"/>
            <a:ext cx="4053600" cy="7200000"/>
          </a:xfrm>
          <a:custGeom>
            <a:avLst/>
            <a:gdLst>
              <a:gd name="connsiteX0" fmla="*/ 0 w 5074023"/>
              <a:gd name="connsiteY0" fmla="*/ 0 h 8606118"/>
              <a:gd name="connsiteX1" fmla="*/ 5074023 w 5074023"/>
              <a:gd name="connsiteY1" fmla="*/ 0 h 8606118"/>
              <a:gd name="connsiteX2" fmla="*/ 5074023 w 5074023"/>
              <a:gd name="connsiteY2" fmla="*/ 8606118 h 8606118"/>
              <a:gd name="connsiteX3" fmla="*/ 0 w 5074023"/>
              <a:gd name="connsiteY3" fmla="*/ 8606118 h 860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4023" h="8606118">
                <a:moveTo>
                  <a:pt x="0" y="0"/>
                </a:moveTo>
                <a:lnTo>
                  <a:pt x="5074023" y="0"/>
                </a:lnTo>
                <a:lnTo>
                  <a:pt x="5074023" y="8606118"/>
                </a:lnTo>
                <a:lnTo>
                  <a:pt x="0" y="8606118"/>
                </a:lnTo>
                <a:close/>
              </a:path>
            </a:pathLst>
          </a:custGeom>
          <a:pattFill prst="pct75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406400" sx="103000" sy="103000" algn="ctr" rotWithShape="0">
              <a:prstClr val="black">
                <a:alpha val="38000"/>
              </a:prstClr>
            </a:outerShdw>
          </a:effectLst>
          <a:scene3d>
            <a:camera prst="isometricTopUp">
              <a:rot lat="19500000" lon="18900000" rev="3600000"/>
            </a:camera>
            <a:lightRig rig="threePt" dir="t"/>
          </a:scene3d>
          <a:sp3d extrusionH="190500" prstMaterial="matte"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93600" rIns="180000" bIns="93600" numCol="1" spcCol="0" rtlCol="0" fromWordArt="0" anchor="t" anchorCtr="0" forceAA="0" compatLnSpc="1">
            <a:prstTxWarp prst="textNoShape">
              <a:avLst/>
            </a:prstTxWarp>
            <a:noAutofit/>
            <a:flatTx/>
          </a:bodyPr>
          <a:lstStyle>
            <a:lvl1pPr marL="0" indent="0" algn="l">
              <a:buFont typeface="Arial" panose="020B0604020202020204" pitchFamily="34" charset="0"/>
              <a:buNone/>
              <a:defRPr lang="en-GB" sz="2800" dirty="0">
                <a:solidFill>
                  <a:schemeClr val="tx1"/>
                </a:solidFill>
              </a:defRPr>
            </a:lvl1pPr>
          </a:lstStyle>
          <a:p>
            <a:pPr marL="685869" lvl="0" indent="-685869" algn="ctr" defTabSz="457200"/>
            <a:endParaRPr lang="en-GB" dirty="0"/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A660E852-EF80-4861-B32B-AE8F19075976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17960636" y="2124432"/>
            <a:ext cx="4053600" cy="7200000"/>
          </a:xfrm>
          <a:custGeom>
            <a:avLst/>
            <a:gdLst>
              <a:gd name="connsiteX0" fmla="*/ 0 w 5074023"/>
              <a:gd name="connsiteY0" fmla="*/ 0 h 8606118"/>
              <a:gd name="connsiteX1" fmla="*/ 5074023 w 5074023"/>
              <a:gd name="connsiteY1" fmla="*/ 0 h 8606118"/>
              <a:gd name="connsiteX2" fmla="*/ 5074023 w 5074023"/>
              <a:gd name="connsiteY2" fmla="*/ 8606118 h 8606118"/>
              <a:gd name="connsiteX3" fmla="*/ 0 w 5074023"/>
              <a:gd name="connsiteY3" fmla="*/ 8606118 h 860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4023" h="8606118">
                <a:moveTo>
                  <a:pt x="0" y="0"/>
                </a:moveTo>
                <a:lnTo>
                  <a:pt x="5074023" y="0"/>
                </a:lnTo>
                <a:lnTo>
                  <a:pt x="5074023" y="8606118"/>
                </a:lnTo>
                <a:lnTo>
                  <a:pt x="0" y="8606118"/>
                </a:lnTo>
                <a:close/>
              </a:path>
            </a:pathLst>
          </a:custGeom>
          <a:pattFill prst="pct75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406400" sx="103000" sy="103000" algn="ctr" rotWithShape="0">
              <a:prstClr val="black">
                <a:alpha val="38000"/>
              </a:prstClr>
            </a:outerShdw>
          </a:effectLst>
          <a:scene3d>
            <a:camera prst="isometricTopUp">
              <a:rot lat="19500000" lon="18900000" rev="3600000"/>
            </a:camera>
            <a:lightRig rig="threePt" dir="t"/>
          </a:scene3d>
          <a:sp3d extrusionH="190500" prstMaterial="matte"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93600" rIns="180000" bIns="93600" numCol="1" spcCol="0" rtlCol="0" fromWordArt="0" anchor="t" anchorCtr="0" forceAA="0" compatLnSpc="1">
            <a:prstTxWarp prst="textNoShape">
              <a:avLst/>
            </a:prstTxWarp>
            <a:noAutofit/>
            <a:flatTx/>
          </a:bodyPr>
          <a:lstStyle>
            <a:lvl1pPr marL="0" indent="0" algn="l">
              <a:buFont typeface="Arial" panose="020B0604020202020204" pitchFamily="34" charset="0"/>
              <a:buNone/>
              <a:defRPr lang="en-GB" sz="2800" dirty="0">
                <a:solidFill>
                  <a:schemeClr val="tx1"/>
                </a:solidFill>
              </a:defRPr>
            </a:lvl1pPr>
          </a:lstStyle>
          <a:p>
            <a:pPr marL="685869" lvl="0" indent="-685869" algn="ctr" defTabSz="457200"/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012DF6D-B344-436A-BE04-7FE3C247F642}"/>
              </a:ext>
            </a:extLst>
          </p:cNvPr>
          <p:cNvGrpSpPr/>
          <p:nvPr userDrawn="1"/>
        </p:nvGrpSpPr>
        <p:grpSpPr>
          <a:xfrm>
            <a:off x="434532" y="727979"/>
            <a:ext cx="1225205" cy="1225205"/>
            <a:chOff x="494744" y="523692"/>
            <a:chExt cx="1225205" cy="122520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66CA5D5-9B15-4987-B045-67A4048E8EFE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18900000">
              <a:off x="707305" y="869222"/>
              <a:ext cx="471488" cy="153360"/>
              <a:chOff x="11661248" y="7789719"/>
              <a:chExt cx="1293156" cy="420621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3F919408-5620-47DA-868B-9A754FC938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661248" y="8210340"/>
                <a:ext cx="1293156" cy="0"/>
              </a:xfrm>
              <a:prstGeom prst="line">
                <a:avLst/>
              </a:prstGeom>
              <a:ln w="38100" cap="sq">
                <a:solidFill>
                  <a:schemeClr val="accent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7AA25A79-0F4F-425D-B49F-562699DD2CE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868913" y="8000027"/>
                <a:ext cx="877825" cy="0"/>
              </a:xfrm>
              <a:prstGeom prst="line">
                <a:avLst/>
              </a:prstGeom>
              <a:ln w="38100" cap="sq">
                <a:solidFill>
                  <a:schemeClr val="accent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CFD65EF6-17FC-4F5B-88EE-ACC28A9398E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088372" y="7789719"/>
                <a:ext cx="438913" cy="0"/>
              </a:xfrm>
              <a:prstGeom prst="line">
                <a:avLst/>
              </a:prstGeom>
              <a:ln w="38100" cap="sq">
                <a:solidFill>
                  <a:schemeClr val="accent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CAB5541-771B-4D21-959F-D6079C20AE54}"/>
                </a:ext>
              </a:extLst>
            </p:cNvPr>
            <p:cNvGrpSpPr/>
            <p:nvPr userDrawn="1"/>
          </p:nvGrpSpPr>
          <p:grpSpPr>
            <a:xfrm>
              <a:off x="494744" y="523692"/>
              <a:ext cx="1225205" cy="1225205"/>
              <a:chOff x="12636425" y="442230"/>
              <a:chExt cx="1860336" cy="1860336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4A853992-4A7B-426A-ACCD-08C99DCB97A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3036942" y="442230"/>
                <a:ext cx="0" cy="1860336"/>
              </a:xfrm>
              <a:prstGeom prst="line">
                <a:avLst/>
              </a:prstGeom>
              <a:ln w="38100" cap="sq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6E6FC0C0-575D-450F-AAEF-605C0706869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3566593" y="-134611"/>
                <a:ext cx="0" cy="1860336"/>
              </a:xfrm>
              <a:prstGeom prst="line">
                <a:avLst/>
              </a:prstGeom>
              <a:ln w="38100" cap="sq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id="{04252651-55B1-4396-9970-6C2BF664E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564" y="1071600"/>
            <a:ext cx="8488399" cy="1297024"/>
          </a:xfrm>
        </p:spPr>
        <p:txBody>
          <a:bodyPr lIns="180000" tIns="93600" rIns="180000" bIns="93600"/>
          <a:lstStyle>
            <a:lvl1pPr algn="l">
              <a:defRPr/>
            </a:lvl1pPr>
          </a:lstStyle>
          <a:p>
            <a:endParaRPr lang="en-GB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0024E08D-9066-41E8-8442-A996AD2323AC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0832988" y="1785811"/>
            <a:ext cx="4053600" cy="7200000"/>
          </a:xfrm>
          <a:custGeom>
            <a:avLst/>
            <a:gdLst>
              <a:gd name="connsiteX0" fmla="*/ 0 w 5074023"/>
              <a:gd name="connsiteY0" fmla="*/ 0 h 8606118"/>
              <a:gd name="connsiteX1" fmla="*/ 5074023 w 5074023"/>
              <a:gd name="connsiteY1" fmla="*/ 0 h 8606118"/>
              <a:gd name="connsiteX2" fmla="*/ 5074023 w 5074023"/>
              <a:gd name="connsiteY2" fmla="*/ 8606118 h 8606118"/>
              <a:gd name="connsiteX3" fmla="*/ 0 w 5074023"/>
              <a:gd name="connsiteY3" fmla="*/ 8606118 h 860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4023" h="8606118">
                <a:moveTo>
                  <a:pt x="0" y="0"/>
                </a:moveTo>
                <a:lnTo>
                  <a:pt x="5074023" y="0"/>
                </a:lnTo>
                <a:lnTo>
                  <a:pt x="5074023" y="8606118"/>
                </a:lnTo>
                <a:lnTo>
                  <a:pt x="0" y="8606118"/>
                </a:lnTo>
                <a:close/>
              </a:path>
            </a:pathLst>
          </a:custGeom>
          <a:pattFill prst="pct75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406400" sx="103000" sy="103000" algn="ctr" rotWithShape="0">
              <a:prstClr val="black">
                <a:alpha val="38000"/>
              </a:prstClr>
            </a:outerShdw>
          </a:effectLst>
          <a:scene3d>
            <a:camera prst="isometricTopUp">
              <a:rot lat="19500000" lon="18900000" rev="3600000"/>
            </a:camera>
            <a:lightRig rig="threePt" dir="t"/>
          </a:scene3d>
          <a:sp3d extrusionH="190500" prstMaterial="matte"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93600" rIns="180000" bIns="93600" numCol="1" spcCol="0" rtlCol="0" fromWordArt="0" anchor="t" anchorCtr="0" forceAA="0" compatLnSpc="1">
            <a:prstTxWarp prst="textNoShape">
              <a:avLst/>
            </a:prstTxWarp>
            <a:noAutofit/>
            <a:flatTx/>
          </a:bodyPr>
          <a:lstStyle>
            <a:lvl1pPr marL="0" indent="0" algn="l">
              <a:buFont typeface="Arial" panose="020B0604020202020204" pitchFamily="34" charset="0"/>
              <a:buNone/>
              <a:defRPr lang="en-GB" sz="2800">
                <a:solidFill>
                  <a:schemeClr val="tx1"/>
                </a:solidFill>
              </a:defRPr>
            </a:lvl1pPr>
          </a:lstStyle>
          <a:p>
            <a:pPr marL="685869" lvl="0" indent="-685869" algn="ctr" defTabSz="457200"/>
            <a:endParaRPr lang="en-GB"/>
          </a:p>
        </p:txBody>
      </p:sp>
      <p:sp>
        <p:nvSpPr>
          <p:cNvPr id="19" name="Picture Placeholder 13">
            <a:extLst>
              <a:ext uri="{FF2B5EF4-FFF2-40B4-BE49-F238E27FC236}">
                <a16:creationId xmlns:a16="http://schemas.microsoft.com/office/drawing/2014/main" id="{4134C875-D4E1-4F51-BFEC-7538043697A4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16366325" y="4937575"/>
            <a:ext cx="4053600" cy="7200000"/>
          </a:xfrm>
          <a:custGeom>
            <a:avLst/>
            <a:gdLst>
              <a:gd name="connsiteX0" fmla="*/ 0 w 5074023"/>
              <a:gd name="connsiteY0" fmla="*/ 0 h 8606118"/>
              <a:gd name="connsiteX1" fmla="*/ 5074023 w 5074023"/>
              <a:gd name="connsiteY1" fmla="*/ 0 h 8606118"/>
              <a:gd name="connsiteX2" fmla="*/ 5074023 w 5074023"/>
              <a:gd name="connsiteY2" fmla="*/ 8606118 h 8606118"/>
              <a:gd name="connsiteX3" fmla="*/ 0 w 5074023"/>
              <a:gd name="connsiteY3" fmla="*/ 8606118 h 860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4023" h="8606118">
                <a:moveTo>
                  <a:pt x="0" y="0"/>
                </a:moveTo>
                <a:lnTo>
                  <a:pt x="5074023" y="0"/>
                </a:lnTo>
                <a:lnTo>
                  <a:pt x="5074023" y="8606118"/>
                </a:lnTo>
                <a:lnTo>
                  <a:pt x="0" y="8606118"/>
                </a:lnTo>
                <a:close/>
              </a:path>
            </a:pathLst>
          </a:custGeom>
          <a:pattFill prst="pct75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406400" sx="103000" sy="103000" algn="ctr" rotWithShape="0">
              <a:prstClr val="black">
                <a:alpha val="38000"/>
              </a:prstClr>
            </a:outerShdw>
          </a:effectLst>
          <a:scene3d>
            <a:camera prst="isometricTopUp">
              <a:rot lat="19500000" lon="18900000" rev="3600000"/>
            </a:camera>
            <a:lightRig rig="threePt" dir="t"/>
          </a:scene3d>
          <a:sp3d extrusionH="190500" prstMaterial="matte"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93600" rIns="180000" bIns="93600" numCol="1" spcCol="0" rtlCol="0" fromWordArt="0" anchor="t" anchorCtr="0" forceAA="0" compatLnSpc="1">
            <a:prstTxWarp prst="textNoShape">
              <a:avLst/>
            </a:prstTxWarp>
            <a:noAutofit/>
            <a:flatTx/>
          </a:bodyPr>
          <a:lstStyle>
            <a:lvl1pPr marL="0" indent="0" algn="l">
              <a:buFont typeface="Arial" panose="020B0604020202020204" pitchFamily="34" charset="0"/>
              <a:buNone/>
              <a:defRPr lang="en-GB" sz="2800">
                <a:solidFill>
                  <a:schemeClr val="tx1"/>
                </a:solidFill>
              </a:defRPr>
            </a:lvl1pPr>
          </a:lstStyle>
          <a:p>
            <a:pPr marL="685869" lvl="0" indent="-685869" algn="ctr" defTabSz="45720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50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syDeck Master - 3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5B259-500B-4323-BABF-3146C5717B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180000" tIns="93600" rIns="180000" bIns="93600"/>
          <a:lstStyle/>
          <a:p>
            <a:r>
              <a:rPr lang="en-GB" dirty="0"/>
              <a:t>DaisyDeck Presentation Template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EC921-D86D-4D0B-B7B4-E254706FA3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lIns="180000" tIns="93600" rIns="180000" bIns="93600"/>
          <a:lstStyle/>
          <a:p>
            <a:fld id="{0643FD91-E2F4-430C-9968-CE1C2F22CA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84D2AC66-4634-40E4-9EE7-4ED8DF1C4310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19240524" y="-1734170"/>
            <a:ext cx="4052081" cy="7200000"/>
          </a:xfrm>
          <a:custGeom>
            <a:avLst/>
            <a:gdLst>
              <a:gd name="connsiteX0" fmla="*/ 0 w 4052081"/>
              <a:gd name="connsiteY0" fmla="*/ 0 h 7200000"/>
              <a:gd name="connsiteX1" fmla="*/ 4052081 w 4052081"/>
              <a:gd name="connsiteY1" fmla="*/ 0 h 7200000"/>
              <a:gd name="connsiteX2" fmla="*/ 4052081 w 4052081"/>
              <a:gd name="connsiteY2" fmla="*/ 7200000 h 7200000"/>
              <a:gd name="connsiteX3" fmla="*/ 0 w 4052081"/>
              <a:gd name="connsiteY3" fmla="*/ 7200000 h 72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2081" h="7200000">
                <a:moveTo>
                  <a:pt x="0" y="0"/>
                </a:moveTo>
                <a:lnTo>
                  <a:pt x="4052081" y="0"/>
                </a:lnTo>
                <a:lnTo>
                  <a:pt x="4052081" y="7200000"/>
                </a:lnTo>
                <a:lnTo>
                  <a:pt x="0" y="7200000"/>
                </a:lnTo>
                <a:close/>
              </a:path>
            </a:pathLst>
          </a:custGeom>
          <a:pattFill prst="pct75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444500" sx="102000" sy="102000" algn="ctr" rotWithShape="0">
              <a:prstClr val="black">
                <a:alpha val="50000"/>
              </a:prstClr>
            </a:outerShdw>
          </a:effectLst>
          <a:scene3d>
            <a:camera prst="isometricOffAxis1Top">
              <a:rot lat="18600000" lon="19200000" rev="2700000"/>
            </a:camera>
            <a:lightRig rig="threePt" dir="t"/>
          </a:scene3d>
          <a:sp3d extrusionH="190500" prstMaterial="matte"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93600" rIns="180000" bIns="93600" numCol="1" spcCol="0" rtlCol="0" fromWordArt="0" anchor="t" anchorCtr="0" forceAA="0" compatLnSpc="1">
            <a:prstTxWarp prst="textNoShape">
              <a:avLst/>
            </a:prstTxWarp>
            <a:noAutofit/>
            <a:flatTx/>
          </a:bodyPr>
          <a:lstStyle>
            <a:lvl1pPr marL="0" indent="0" algn="l">
              <a:buNone/>
              <a:defRPr lang="en-GB" sz="2800">
                <a:solidFill>
                  <a:schemeClr val="tx2"/>
                </a:solidFill>
              </a:defRPr>
            </a:lvl1pPr>
          </a:lstStyle>
          <a:p>
            <a:pPr marL="685869" lvl="0" indent="-685869" algn="ctr" defTabSz="457200"/>
            <a:endParaRPr lang="en-GB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03E9E5E4-A0CA-487A-8B56-C7B2C2531933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22953882" y="2029056"/>
            <a:ext cx="4052081" cy="7200000"/>
          </a:xfrm>
          <a:custGeom>
            <a:avLst/>
            <a:gdLst>
              <a:gd name="connsiteX0" fmla="*/ 0 w 4052081"/>
              <a:gd name="connsiteY0" fmla="*/ 0 h 7200000"/>
              <a:gd name="connsiteX1" fmla="*/ 4052081 w 4052081"/>
              <a:gd name="connsiteY1" fmla="*/ 0 h 7200000"/>
              <a:gd name="connsiteX2" fmla="*/ 4052081 w 4052081"/>
              <a:gd name="connsiteY2" fmla="*/ 7200000 h 7200000"/>
              <a:gd name="connsiteX3" fmla="*/ 0 w 4052081"/>
              <a:gd name="connsiteY3" fmla="*/ 7200000 h 72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2081" h="7200000">
                <a:moveTo>
                  <a:pt x="0" y="0"/>
                </a:moveTo>
                <a:lnTo>
                  <a:pt x="4052081" y="0"/>
                </a:lnTo>
                <a:lnTo>
                  <a:pt x="4052081" y="7200000"/>
                </a:lnTo>
                <a:lnTo>
                  <a:pt x="0" y="7200000"/>
                </a:lnTo>
                <a:close/>
              </a:path>
            </a:pathLst>
          </a:custGeom>
          <a:pattFill prst="pct75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444500" sx="102000" sy="102000" algn="ctr" rotWithShape="0">
              <a:prstClr val="black">
                <a:alpha val="50000"/>
              </a:prstClr>
            </a:outerShdw>
          </a:effectLst>
          <a:scene3d>
            <a:camera prst="isometricOffAxis1Top">
              <a:rot lat="18600000" lon="19200000" rev="2700000"/>
            </a:camera>
            <a:lightRig rig="threePt" dir="t"/>
          </a:scene3d>
          <a:sp3d extrusionH="190500" prstMaterial="matte"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93600" rIns="180000" bIns="93600" numCol="1" spcCol="0" rtlCol="0" fromWordArt="0" anchor="t" anchorCtr="0" forceAA="0" compatLnSpc="1">
            <a:prstTxWarp prst="textNoShape">
              <a:avLst/>
            </a:prstTxWarp>
            <a:noAutofit/>
            <a:flatTx/>
          </a:bodyPr>
          <a:lstStyle>
            <a:lvl1pPr marL="0" indent="0" algn="l">
              <a:buNone/>
              <a:defRPr lang="en-GB" sz="2800">
                <a:solidFill>
                  <a:schemeClr val="tx2"/>
                </a:solidFill>
              </a:defRPr>
            </a:lvl1pPr>
          </a:lstStyle>
          <a:p>
            <a:pPr marL="685869" lvl="0" indent="-685869" algn="ctr" defTabSz="457200"/>
            <a:endParaRPr lang="en-GB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45B3017C-7BA6-432C-ACB7-763FAFF07C93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3286507" y="-2353039"/>
            <a:ext cx="4052081" cy="7200000"/>
          </a:xfrm>
          <a:custGeom>
            <a:avLst/>
            <a:gdLst>
              <a:gd name="connsiteX0" fmla="*/ 0 w 4052081"/>
              <a:gd name="connsiteY0" fmla="*/ 0 h 7200000"/>
              <a:gd name="connsiteX1" fmla="*/ 4052081 w 4052081"/>
              <a:gd name="connsiteY1" fmla="*/ 0 h 7200000"/>
              <a:gd name="connsiteX2" fmla="*/ 4052081 w 4052081"/>
              <a:gd name="connsiteY2" fmla="*/ 7200000 h 7200000"/>
              <a:gd name="connsiteX3" fmla="*/ 0 w 4052081"/>
              <a:gd name="connsiteY3" fmla="*/ 7200000 h 72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2081" h="7200000">
                <a:moveTo>
                  <a:pt x="0" y="0"/>
                </a:moveTo>
                <a:lnTo>
                  <a:pt x="4052081" y="0"/>
                </a:lnTo>
                <a:lnTo>
                  <a:pt x="4052081" y="7200000"/>
                </a:lnTo>
                <a:lnTo>
                  <a:pt x="0" y="7200000"/>
                </a:lnTo>
                <a:close/>
              </a:path>
            </a:pathLst>
          </a:custGeom>
          <a:pattFill prst="pct75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444500" sx="102000" sy="102000" algn="ctr" rotWithShape="0">
              <a:prstClr val="black">
                <a:alpha val="50000"/>
              </a:prstClr>
            </a:outerShdw>
          </a:effectLst>
          <a:scene3d>
            <a:camera prst="isometricOffAxis1Top">
              <a:rot lat="18600000" lon="19200000" rev="2700000"/>
            </a:camera>
            <a:lightRig rig="threePt" dir="t"/>
          </a:scene3d>
          <a:sp3d extrusionH="190500" prstMaterial="matte"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93600" rIns="180000" bIns="93600" numCol="1" spcCol="0" rtlCol="0" fromWordArt="0" anchor="t" anchorCtr="0" forceAA="0" compatLnSpc="1">
            <a:prstTxWarp prst="textNoShape">
              <a:avLst/>
            </a:prstTxWarp>
            <a:noAutofit/>
            <a:flatTx/>
          </a:bodyPr>
          <a:lstStyle>
            <a:lvl1pPr marL="0" indent="0" algn="l">
              <a:buNone/>
              <a:defRPr lang="en-GB" sz="2800">
                <a:solidFill>
                  <a:schemeClr val="tx2"/>
                </a:solidFill>
              </a:defRPr>
            </a:lvl1pPr>
          </a:lstStyle>
          <a:p>
            <a:pPr marL="685869" lvl="0" indent="-685869" algn="ctr" defTabSz="457200"/>
            <a:endParaRPr lang="en-GB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27167769-18C3-40E6-B714-356ED2601B2F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16999865" y="1410187"/>
            <a:ext cx="4052081" cy="7200000"/>
          </a:xfrm>
          <a:custGeom>
            <a:avLst/>
            <a:gdLst>
              <a:gd name="connsiteX0" fmla="*/ 0 w 4052081"/>
              <a:gd name="connsiteY0" fmla="*/ 0 h 7200000"/>
              <a:gd name="connsiteX1" fmla="*/ 4052081 w 4052081"/>
              <a:gd name="connsiteY1" fmla="*/ 0 h 7200000"/>
              <a:gd name="connsiteX2" fmla="*/ 4052081 w 4052081"/>
              <a:gd name="connsiteY2" fmla="*/ 7200000 h 7200000"/>
              <a:gd name="connsiteX3" fmla="*/ 0 w 4052081"/>
              <a:gd name="connsiteY3" fmla="*/ 7200000 h 72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2081" h="7200000">
                <a:moveTo>
                  <a:pt x="0" y="0"/>
                </a:moveTo>
                <a:lnTo>
                  <a:pt x="4052081" y="0"/>
                </a:lnTo>
                <a:lnTo>
                  <a:pt x="4052081" y="7200000"/>
                </a:lnTo>
                <a:lnTo>
                  <a:pt x="0" y="7200000"/>
                </a:lnTo>
                <a:close/>
              </a:path>
            </a:pathLst>
          </a:custGeom>
          <a:pattFill prst="pct75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444500" sx="102000" sy="102000" algn="ctr" rotWithShape="0">
              <a:prstClr val="black">
                <a:alpha val="50000"/>
              </a:prstClr>
            </a:outerShdw>
          </a:effectLst>
          <a:scene3d>
            <a:camera prst="isometricOffAxis1Top">
              <a:rot lat="18600000" lon="19200000" rev="2700000"/>
            </a:camera>
            <a:lightRig rig="threePt" dir="t"/>
          </a:scene3d>
          <a:sp3d extrusionH="190500" prstMaterial="matte"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93600" rIns="180000" bIns="93600" numCol="1" spcCol="0" rtlCol="0" fromWordArt="0" anchor="t" anchorCtr="0" forceAA="0" compatLnSpc="1">
            <a:prstTxWarp prst="textNoShape">
              <a:avLst/>
            </a:prstTxWarp>
            <a:noAutofit/>
            <a:flatTx/>
          </a:bodyPr>
          <a:lstStyle>
            <a:lvl1pPr marL="0" indent="0" algn="l">
              <a:buNone/>
              <a:defRPr lang="en-GB" sz="2800">
                <a:solidFill>
                  <a:schemeClr val="tx2"/>
                </a:solidFill>
              </a:defRPr>
            </a:lvl1pPr>
          </a:lstStyle>
          <a:p>
            <a:pPr marL="685869" lvl="0" indent="-685869" algn="ctr" defTabSz="457200"/>
            <a:endParaRPr lang="en-GB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87CD76C3-9584-4779-8EE6-1D6D3638AB6C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20713224" y="5173414"/>
            <a:ext cx="4052081" cy="7200000"/>
          </a:xfrm>
          <a:custGeom>
            <a:avLst/>
            <a:gdLst>
              <a:gd name="connsiteX0" fmla="*/ 0 w 4052081"/>
              <a:gd name="connsiteY0" fmla="*/ 0 h 7200000"/>
              <a:gd name="connsiteX1" fmla="*/ 4052081 w 4052081"/>
              <a:gd name="connsiteY1" fmla="*/ 0 h 7200000"/>
              <a:gd name="connsiteX2" fmla="*/ 4052081 w 4052081"/>
              <a:gd name="connsiteY2" fmla="*/ 7200000 h 7200000"/>
              <a:gd name="connsiteX3" fmla="*/ 0 w 4052081"/>
              <a:gd name="connsiteY3" fmla="*/ 7200000 h 72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2081" h="7200000">
                <a:moveTo>
                  <a:pt x="0" y="0"/>
                </a:moveTo>
                <a:lnTo>
                  <a:pt x="4052081" y="0"/>
                </a:lnTo>
                <a:lnTo>
                  <a:pt x="4052081" y="7200000"/>
                </a:lnTo>
                <a:lnTo>
                  <a:pt x="0" y="7200000"/>
                </a:lnTo>
                <a:close/>
              </a:path>
            </a:pathLst>
          </a:custGeom>
          <a:pattFill prst="pct75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444500" sx="102000" sy="102000" algn="ctr" rotWithShape="0">
              <a:prstClr val="black">
                <a:alpha val="50000"/>
              </a:prstClr>
            </a:outerShdw>
          </a:effectLst>
          <a:scene3d>
            <a:camera prst="isometricOffAxis1Top">
              <a:rot lat="18600000" lon="19200000" rev="2700000"/>
            </a:camera>
            <a:lightRig rig="threePt" dir="t"/>
          </a:scene3d>
          <a:sp3d extrusionH="190500" prstMaterial="matte"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93600" rIns="180000" bIns="93600" numCol="1" spcCol="0" rtlCol="0" fromWordArt="0" anchor="t" anchorCtr="0" forceAA="0" compatLnSpc="1">
            <a:prstTxWarp prst="textNoShape">
              <a:avLst/>
            </a:prstTxWarp>
            <a:noAutofit/>
            <a:flatTx/>
          </a:bodyPr>
          <a:lstStyle>
            <a:lvl1pPr marL="0" indent="0" algn="l">
              <a:buNone/>
              <a:defRPr lang="en-GB" sz="2800">
                <a:solidFill>
                  <a:schemeClr val="tx2"/>
                </a:solidFill>
              </a:defRPr>
            </a:lvl1pPr>
          </a:lstStyle>
          <a:p>
            <a:pPr marL="685869" lvl="0" indent="-685869" algn="ctr" defTabSz="457200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88531B6-3E28-425F-8F4B-35331FFB6EF2}"/>
              </a:ext>
            </a:extLst>
          </p:cNvPr>
          <p:cNvGrpSpPr/>
          <p:nvPr userDrawn="1"/>
        </p:nvGrpSpPr>
        <p:grpSpPr>
          <a:xfrm>
            <a:off x="434532" y="727979"/>
            <a:ext cx="1225205" cy="1225205"/>
            <a:chOff x="494744" y="523692"/>
            <a:chExt cx="1225205" cy="122520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C0C2755-02A7-434C-AEEB-6B2D0628A827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18900000">
              <a:off x="707305" y="869222"/>
              <a:ext cx="471488" cy="153360"/>
              <a:chOff x="11661248" y="7789719"/>
              <a:chExt cx="1293156" cy="420621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6CB28DB8-5290-444B-B9D3-603BA546338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661248" y="8210340"/>
                <a:ext cx="1293156" cy="0"/>
              </a:xfrm>
              <a:prstGeom prst="line">
                <a:avLst/>
              </a:prstGeom>
              <a:ln w="38100" cap="sq">
                <a:solidFill>
                  <a:schemeClr val="accent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68F26487-D8A4-4583-A09B-53D295E743D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868913" y="8000027"/>
                <a:ext cx="877825" cy="0"/>
              </a:xfrm>
              <a:prstGeom prst="line">
                <a:avLst/>
              </a:prstGeom>
              <a:ln w="38100" cap="sq">
                <a:solidFill>
                  <a:schemeClr val="accent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CFE6EC8C-4C03-4823-A4CC-CBCF37B83E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088372" y="7789719"/>
                <a:ext cx="438913" cy="0"/>
              </a:xfrm>
              <a:prstGeom prst="line">
                <a:avLst/>
              </a:prstGeom>
              <a:ln w="38100" cap="sq">
                <a:solidFill>
                  <a:schemeClr val="accent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C9DED14-0D78-42AB-9E44-D28E2DCF6686}"/>
                </a:ext>
              </a:extLst>
            </p:cNvPr>
            <p:cNvGrpSpPr/>
            <p:nvPr userDrawn="1"/>
          </p:nvGrpSpPr>
          <p:grpSpPr>
            <a:xfrm>
              <a:off x="494744" y="523692"/>
              <a:ext cx="1225205" cy="1225205"/>
              <a:chOff x="12636425" y="442230"/>
              <a:chExt cx="1860336" cy="1860336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3B37AAAB-39FA-48B2-AF08-B60F1363341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3036942" y="442230"/>
                <a:ext cx="0" cy="1860336"/>
              </a:xfrm>
              <a:prstGeom prst="line">
                <a:avLst/>
              </a:prstGeom>
              <a:ln w="38100" cap="sq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495286BD-949E-4BA2-8827-7104C3AE560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3566593" y="-134611"/>
                <a:ext cx="0" cy="1860336"/>
              </a:xfrm>
              <a:prstGeom prst="line">
                <a:avLst/>
              </a:prstGeom>
              <a:ln w="38100" cap="sq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9C92DACB-5061-4EC9-BE24-3E09B99E0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565" y="1071600"/>
            <a:ext cx="9083742" cy="1297024"/>
          </a:xfrm>
        </p:spPr>
        <p:txBody>
          <a:bodyPr lIns="180000" tIns="93600" rIns="180000" bIns="93600"/>
          <a:lstStyle>
            <a:lvl1pPr algn="l">
              <a:defRPr/>
            </a:lvl1pPr>
          </a:lstStyle>
          <a:p>
            <a:endParaRPr lang="en-GB" dirty="0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F73DCBD7-DD15-421A-B578-A003247AC92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14010109" y="3658014"/>
            <a:ext cx="4052081" cy="7200000"/>
          </a:xfrm>
          <a:custGeom>
            <a:avLst/>
            <a:gdLst>
              <a:gd name="connsiteX0" fmla="*/ 0 w 4052081"/>
              <a:gd name="connsiteY0" fmla="*/ 0 h 7200000"/>
              <a:gd name="connsiteX1" fmla="*/ 4052081 w 4052081"/>
              <a:gd name="connsiteY1" fmla="*/ 0 h 7200000"/>
              <a:gd name="connsiteX2" fmla="*/ 4052081 w 4052081"/>
              <a:gd name="connsiteY2" fmla="*/ 7200000 h 7200000"/>
              <a:gd name="connsiteX3" fmla="*/ 0 w 4052081"/>
              <a:gd name="connsiteY3" fmla="*/ 7200000 h 72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2081" h="7200000">
                <a:moveTo>
                  <a:pt x="0" y="0"/>
                </a:moveTo>
                <a:lnTo>
                  <a:pt x="4052081" y="0"/>
                </a:lnTo>
                <a:lnTo>
                  <a:pt x="4052081" y="7200000"/>
                </a:lnTo>
                <a:lnTo>
                  <a:pt x="0" y="7200000"/>
                </a:lnTo>
                <a:close/>
              </a:path>
            </a:pathLst>
          </a:custGeom>
          <a:pattFill prst="pct75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444500" sx="102000" sy="102000" algn="ctr" rotWithShape="0">
              <a:prstClr val="black">
                <a:alpha val="50000"/>
              </a:prstClr>
            </a:outerShdw>
          </a:effectLst>
          <a:scene3d>
            <a:camera prst="isometricOffAxis1Top">
              <a:rot lat="18600000" lon="19200000" rev="2700000"/>
            </a:camera>
            <a:lightRig rig="threePt" dir="t"/>
          </a:scene3d>
          <a:sp3d extrusionH="190500" prstMaterial="matte"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93600" rIns="180000" bIns="93600" numCol="1" spcCol="0" rtlCol="0" fromWordArt="0" anchor="t" anchorCtr="0" forceAA="0" compatLnSpc="1">
            <a:prstTxWarp prst="textNoShape">
              <a:avLst/>
            </a:prstTxWarp>
            <a:noAutofit/>
            <a:flatTx/>
          </a:bodyPr>
          <a:lstStyle>
            <a:lvl1pPr marL="0" indent="0" algn="l">
              <a:buNone/>
              <a:defRPr lang="en-GB" sz="2800">
                <a:solidFill>
                  <a:schemeClr val="tx2"/>
                </a:solidFill>
              </a:defRPr>
            </a:lvl1pPr>
          </a:lstStyle>
          <a:p>
            <a:pPr marL="685869" lvl="0" indent="-685869" algn="ctr" defTabSz="457200"/>
            <a:endParaRPr lang="en-GB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CBDD60D0-18A2-4125-A01C-FCA503A22121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10296751" y="-105212"/>
            <a:ext cx="4052081" cy="7200000"/>
          </a:xfrm>
          <a:custGeom>
            <a:avLst/>
            <a:gdLst>
              <a:gd name="connsiteX0" fmla="*/ 0 w 4052081"/>
              <a:gd name="connsiteY0" fmla="*/ 0 h 7200000"/>
              <a:gd name="connsiteX1" fmla="*/ 4052081 w 4052081"/>
              <a:gd name="connsiteY1" fmla="*/ 0 h 7200000"/>
              <a:gd name="connsiteX2" fmla="*/ 4052081 w 4052081"/>
              <a:gd name="connsiteY2" fmla="*/ 7200000 h 7200000"/>
              <a:gd name="connsiteX3" fmla="*/ 0 w 4052081"/>
              <a:gd name="connsiteY3" fmla="*/ 7200000 h 72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2081" h="7200000">
                <a:moveTo>
                  <a:pt x="0" y="0"/>
                </a:moveTo>
                <a:lnTo>
                  <a:pt x="4052081" y="0"/>
                </a:lnTo>
                <a:lnTo>
                  <a:pt x="4052081" y="7200000"/>
                </a:lnTo>
                <a:lnTo>
                  <a:pt x="0" y="7200000"/>
                </a:lnTo>
                <a:close/>
              </a:path>
            </a:pathLst>
          </a:custGeom>
          <a:pattFill prst="pct75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444500" sx="102000" sy="102000" algn="ctr" rotWithShape="0">
              <a:prstClr val="black">
                <a:alpha val="50000"/>
              </a:prstClr>
            </a:outerShdw>
          </a:effectLst>
          <a:scene3d>
            <a:camera prst="isometricOffAxis1Top">
              <a:rot lat="18600000" lon="19200000" rev="2700000"/>
            </a:camera>
            <a:lightRig rig="threePt" dir="t"/>
          </a:scene3d>
          <a:sp3d extrusionH="190500" prstMaterial="matte"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93600" rIns="180000" bIns="93600" numCol="1" spcCol="0" rtlCol="0" fromWordArt="0" anchor="t" anchorCtr="0" forceAA="0" compatLnSpc="1">
            <a:prstTxWarp prst="textNoShape">
              <a:avLst/>
            </a:prstTxWarp>
            <a:noAutofit/>
            <a:flatTx/>
          </a:bodyPr>
          <a:lstStyle>
            <a:lvl1pPr marL="0" indent="0" algn="l">
              <a:buFont typeface="Arial" panose="020B0604020202020204" pitchFamily="34" charset="0"/>
              <a:buNone/>
              <a:defRPr lang="en-GB" sz="2800">
                <a:solidFill>
                  <a:schemeClr val="tx2"/>
                </a:solidFill>
              </a:defRPr>
            </a:lvl1pPr>
          </a:lstStyle>
          <a:p>
            <a:pPr marL="685869" lvl="0" indent="-685869" algn="ctr" defTabSz="457200"/>
            <a:endParaRPr lang="en-GB" dirty="0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69DCFE31-1621-474A-A4A9-85927AC62EB6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17723468" y="7421241"/>
            <a:ext cx="4052081" cy="7200000"/>
          </a:xfrm>
          <a:custGeom>
            <a:avLst/>
            <a:gdLst>
              <a:gd name="connsiteX0" fmla="*/ 0 w 4052081"/>
              <a:gd name="connsiteY0" fmla="*/ 0 h 7200000"/>
              <a:gd name="connsiteX1" fmla="*/ 4052081 w 4052081"/>
              <a:gd name="connsiteY1" fmla="*/ 0 h 7200000"/>
              <a:gd name="connsiteX2" fmla="*/ 4052081 w 4052081"/>
              <a:gd name="connsiteY2" fmla="*/ 7200000 h 7200000"/>
              <a:gd name="connsiteX3" fmla="*/ 0 w 4052081"/>
              <a:gd name="connsiteY3" fmla="*/ 7200000 h 72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2081" h="7200000">
                <a:moveTo>
                  <a:pt x="0" y="0"/>
                </a:moveTo>
                <a:lnTo>
                  <a:pt x="4052081" y="0"/>
                </a:lnTo>
                <a:lnTo>
                  <a:pt x="4052081" y="7200000"/>
                </a:lnTo>
                <a:lnTo>
                  <a:pt x="0" y="7200000"/>
                </a:lnTo>
                <a:close/>
              </a:path>
            </a:pathLst>
          </a:custGeom>
          <a:pattFill prst="pct75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444500" sx="102000" sy="102000" algn="ctr" rotWithShape="0">
              <a:prstClr val="black">
                <a:alpha val="50000"/>
              </a:prstClr>
            </a:outerShdw>
          </a:effectLst>
          <a:scene3d>
            <a:camera prst="isometricOffAxis1Top">
              <a:rot lat="18600000" lon="19200000" rev="2700000"/>
            </a:camera>
            <a:lightRig rig="threePt" dir="t"/>
          </a:scene3d>
          <a:sp3d extrusionH="190500" prstMaterial="matte"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93600" rIns="180000" bIns="93600" numCol="1" spcCol="0" rtlCol="0" fromWordArt="0" anchor="t" anchorCtr="0" forceAA="0" compatLnSpc="1">
            <a:prstTxWarp prst="textNoShape">
              <a:avLst/>
            </a:prstTxWarp>
            <a:noAutofit/>
            <a:flatTx/>
          </a:bodyPr>
          <a:lstStyle>
            <a:lvl1pPr marL="0" indent="0" algn="l">
              <a:buNone/>
              <a:defRPr lang="en-GB" sz="2800">
                <a:solidFill>
                  <a:schemeClr val="tx2"/>
                </a:solidFill>
              </a:defRPr>
            </a:lvl1pPr>
          </a:lstStyle>
          <a:p>
            <a:pPr marL="685869" lvl="0" indent="-685869" algn="ctr" defTabSz="45720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72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syDeck Master - 3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5B259-500B-4323-BABF-3146C5717B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180000" tIns="93600" rIns="180000" bIns="93600"/>
          <a:lstStyle/>
          <a:p>
            <a:r>
              <a:rPr lang="en-GB" dirty="0"/>
              <a:t>DaisyDeck Presentation Template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EC921-D86D-4D0B-B7B4-E254706FA3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lIns="180000" tIns="93600" rIns="180000" bIns="93600"/>
          <a:lstStyle/>
          <a:p>
            <a:fld id="{0643FD91-E2F4-430C-9968-CE1C2F22CA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A51EF0C-1A23-4369-B5DE-7E9EDF7B1E88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3532976" y="-1030318"/>
            <a:ext cx="4052081" cy="7200000"/>
          </a:xfrm>
          <a:custGeom>
            <a:avLst/>
            <a:gdLst>
              <a:gd name="connsiteX0" fmla="*/ 0 w 4052081"/>
              <a:gd name="connsiteY0" fmla="*/ 0 h 7200000"/>
              <a:gd name="connsiteX1" fmla="*/ 4052081 w 4052081"/>
              <a:gd name="connsiteY1" fmla="*/ 0 h 7200000"/>
              <a:gd name="connsiteX2" fmla="*/ 4052081 w 4052081"/>
              <a:gd name="connsiteY2" fmla="*/ 7200000 h 7200000"/>
              <a:gd name="connsiteX3" fmla="*/ 0 w 4052081"/>
              <a:gd name="connsiteY3" fmla="*/ 7200000 h 72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2081" h="7200000">
                <a:moveTo>
                  <a:pt x="0" y="0"/>
                </a:moveTo>
                <a:lnTo>
                  <a:pt x="4052081" y="0"/>
                </a:lnTo>
                <a:lnTo>
                  <a:pt x="4052081" y="7200000"/>
                </a:lnTo>
                <a:lnTo>
                  <a:pt x="0" y="7200000"/>
                </a:lnTo>
                <a:close/>
              </a:path>
            </a:pathLst>
          </a:custGeom>
          <a:pattFill prst="pct75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444500" sx="102000" sy="102000" algn="ctr" rotWithShape="0">
              <a:prstClr val="black">
                <a:alpha val="50000"/>
              </a:prstClr>
            </a:outerShdw>
          </a:effectLst>
          <a:scene3d>
            <a:camera prst="isometricOffAxis1Top">
              <a:rot lat="18600000" lon="19200000" rev="2700000"/>
            </a:camera>
            <a:lightRig rig="threePt" dir="t"/>
          </a:scene3d>
          <a:sp3d extrusionH="190500" prstMaterial="matte"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93600" rIns="180000" bIns="93600" numCol="1" spcCol="0" rtlCol="0" fromWordArt="0" anchor="t" anchorCtr="0" forceAA="0" compatLnSpc="1">
            <a:prstTxWarp prst="textNoShape">
              <a:avLst/>
            </a:prstTxWarp>
            <a:noAutofit/>
            <a:flatTx/>
          </a:bodyPr>
          <a:lstStyle>
            <a:lvl1pPr marL="0" indent="0" algn="l">
              <a:buNone/>
              <a:defRPr lang="en-GB" sz="2800">
                <a:solidFill>
                  <a:schemeClr val="tx2"/>
                </a:solidFill>
              </a:defRPr>
            </a:lvl1pPr>
          </a:lstStyle>
          <a:p>
            <a:pPr marL="685869" lvl="0" indent="-685869" algn="ctr" defTabSz="457200"/>
            <a:endParaRPr lang="en-GB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90EE5FBF-4460-48D2-B96A-25F14BF13B60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8612442" y="-1030318"/>
            <a:ext cx="4052081" cy="7200000"/>
          </a:xfrm>
          <a:custGeom>
            <a:avLst/>
            <a:gdLst>
              <a:gd name="connsiteX0" fmla="*/ 0 w 4052081"/>
              <a:gd name="connsiteY0" fmla="*/ 0 h 7200000"/>
              <a:gd name="connsiteX1" fmla="*/ 4052081 w 4052081"/>
              <a:gd name="connsiteY1" fmla="*/ 0 h 7200000"/>
              <a:gd name="connsiteX2" fmla="*/ 4052081 w 4052081"/>
              <a:gd name="connsiteY2" fmla="*/ 7200000 h 7200000"/>
              <a:gd name="connsiteX3" fmla="*/ 0 w 4052081"/>
              <a:gd name="connsiteY3" fmla="*/ 7200000 h 72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2081" h="7200000">
                <a:moveTo>
                  <a:pt x="0" y="0"/>
                </a:moveTo>
                <a:lnTo>
                  <a:pt x="4052081" y="0"/>
                </a:lnTo>
                <a:lnTo>
                  <a:pt x="4052081" y="7200000"/>
                </a:lnTo>
                <a:lnTo>
                  <a:pt x="0" y="7200000"/>
                </a:lnTo>
                <a:close/>
              </a:path>
            </a:pathLst>
          </a:custGeom>
          <a:pattFill prst="pct75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444500" sx="102000" sy="102000" algn="ctr" rotWithShape="0">
              <a:prstClr val="black">
                <a:alpha val="50000"/>
              </a:prstClr>
            </a:outerShdw>
          </a:effectLst>
          <a:scene3d>
            <a:camera prst="isometricOffAxis1Top">
              <a:rot lat="18600000" lon="19200000" rev="2700000"/>
            </a:camera>
            <a:lightRig rig="threePt" dir="t"/>
          </a:scene3d>
          <a:sp3d extrusionH="190500" prstMaterial="matte"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93600" rIns="180000" bIns="93600" numCol="1" spcCol="0" rtlCol="0" fromWordArt="0" anchor="t" anchorCtr="0" forceAA="0" compatLnSpc="1">
            <a:prstTxWarp prst="textNoShape">
              <a:avLst/>
            </a:prstTxWarp>
            <a:noAutofit/>
            <a:flatTx/>
          </a:bodyPr>
          <a:lstStyle>
            <a:lvl1pPr marL="0" indent="0" algn="l">
              <a:buNone/>
              <a:defRPr lang="en-GB" sz="2800">
                <a:solidFill>
                  <a:schemeClr val="tx2"/>
                </a:solidFill>
              </a:defRPr>
            </a:lvl1pPr>
          </a:lstStyle>
          <a:p>
            <a:pPr marL="685869" lvl="0" indent="-685869" algn="ctr" defTabSz="457200"/>
            <a:endParaRPr lang="en-GB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81DF59BB-AAD5-4AC6-A72D-20017C4A3FAD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13691908" y="-1030318"/>
            <a:ext cx="4052081" cy="7200000"/>
          </a:xfrm>
          <a:custGeom>
            <a:avLst/>
            <a:gdLst>
              <a:gd name="connsiteX0" fmla="*/ 0 w 4052081"/>
              <a:gd name="connsiteY0" fmla="*/ 0 h 7200000"/>
              <a:gd name="connsiteX1" fmla="*/ 4052081 w 4052081"/>
              <a:gd name="connsiteY1" fmla="*/ 0 h 7200000"/>
              <a:gd name="connsiteX2" fmla="*/ 4052081 w 4052081"/>
              <a:gd name="connsiteY2" fmla="*/ 7200000 h 7200000"/>
              <a:gd name="connsiteX3" fmla="*/ 0 w 4052081"/>
              <a:gd name="connsiteY3" fmla="*/ 7200000 h 72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2081" h="7200000">
                <a:moveTo>
                  <a:pt x="0" y="0"/>
                </a:moveTo>
                <a:lnTo>
                  <a:pt x="4052081" y="0"/>
                </a:lnTo>
                <a:lnTo>
                  <a:pt x="4052081" y="7200000"/>
                </a:lnTo>
                <a:lnTo>
                  <a:pt x="0" y="7200000"/>
                </a:lnTo>
                <a:close/>
              </a:path>
            </a:pathLst>
          </a:custGeom>
          <a:pattFill prst="pct75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444500" sx="102000" sy="102000" algn="ctr" rotWithShape="0">
              <a:prstClr val="black">
                <a:alpha val="50000"/>
              </a:prstClr>
            </a:outerShdw>
          </a:effectLst>
          <a:scene3d>
            <a:camera prst="isometricOffAxis1Top">
              <a:rot lat="18600000" lon="19200000" rev="2700000"/>
            </a:camera>
            <a:lightRig rig="threePt" dir="t"/>
          </a:scene3d>
          <a:sp3d extrusionH="190500" prstMaterial="matte"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93600" rIns="180000" bIns="93600" numCol="1" spcCol="0" rtlCol="0" fromWordArt="0" anchor="t" anchorCtr="0" forceAA="0" compatLnSpc="1">
            <a:prstTxWarp prst="textNoShape">
              <a:avLst/>
            </a:prstTxWarp>
            <a:noAutofit/>
            <a:flatTx/>
          </a:bodyPr>
          <a:lstStyle>
            <a:lvl1pPr marL="0" indent="0" algn="l">
              <a:buNone/>
              <a:defRPr lang="en-GB" sz="2800">
                <a:solidFill>
                  <a:schemeClr val="tx2"/>
                </a:solidFill>
              </a:defRPr>
            </a:lvl1pPr>
          </a:lstStyle>
          <a:p>
            <a:pPr marL="685869" lvl="0" indent="-685869" algn="ctr" defTabSz="457200"/>
            <a:endParaRPr lang="en-GB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3C772A98-CBBC-4465-B372-1AAEF5380DA2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18771375" y="-1030318"/>
            <a:ext cx="4052081" cy="7200000"/>
          </a:xfrm>
          <a:custGeom>
            <a:avLst/>
            <a:gdLst>
              <a:gd name="connsiteX0" fmla="*/ 0 w 4052081"/>
              <a:gd name="connsiteY0" fmla="*/ 0 h 7200000"/>
              <a:gd name="connsiteX1" fmla="*/ 4052081 w 4052081"/>
              <a:gd name="connsiteY1" fmla="*/ 0 h 7200000"/>
              <a:gd name="connsiteX2" fmla="*/ 4052081 w 4052081"/>
              <a:gd name="connsiteY2" fmla="*/ 7200000 h 7200000"/>
              <a:gd name="connsiteX3" fmla="*/ 0 w 4052081"/>
              <a:gd name="connsiteY3" fmla="*/ 7200000 h 72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2081" h="7200000">
                <a:moveTo>
                  <a:pt x="0" y="0"/>
                </a:moveTo>
                <a:lnTo>
                  <a:pt x="4052081" y="0"/>
                </a:lnTo>
                <a:lnTo>
                  <a:pt x="4052081" y="7200000"/>
                </a:lnTo>
                <a:lnTo>
                  <a:pt x="0" y="7200000"/>
                </a:lnTo>
                <a:close/>
              </a:path>
            </a:pathLst>
          </a:custGeom>
          <a:pattFill prst="pct75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444500" sx="102000" sy="102000" algn="ctr" rotWithShape="0">
              <a:prstClr val="black">
                <a:alpha val="50000"/>
              </a:prstClr>
            </a:outerShdw>
          </a:effectLst>
          <a:scene3d>
            <a:camera prst="isometricOffAxis1Top">
              <a:rot lat="18600000" lon="19200000" rev="2700000"/>
            </a:camera>
            <a:lightRig rig="threePt" dir="t"/>
          </a:scene3d>
          <a:sp3d extrusionH="190500" prstMaterial="matte"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93600" rIns="180000" bIns="93600" numCol="1" spcCol="0" rtlCol="0" fromWordArt="0" anchor="t" anchorCtr="0" forceAA="0" compatLnSpc="1">
            <a:prstTxWarp prst="textNoShape">
              <a:avLst/>
            </a:prstTxWarp>
            <a:noAutofit/>
            <a:flatTx/>
          </a:bodyPr>
          <a:lstStyle>
            <a:lvl1pPr marL="0" indent="0" algn="l">
              <a:buNone/>
              <a:defRPr lang="en-GB" sz="2800">
                <a:solidFill>
                  <a:schemeClr val="tx2"/>
                </a:solidFill>
              </a:defRPr>
            </a:lvl1pPr>
          </a:lstStyle>
          <a:p>
            <a:pPr marL="685869" lvl="0" indent="-685869" algn="ctr" defTabSz="457200"/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A3C2A5A-1AA5-4FA6-9D57-66D1941C208C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7017853" y="2569682"/>
            <a:ext cx="4052081" cy="7200000"/>
          </a:xfrm>
          <a:custGeom>
            <a:avLst/>
            <a:gdLst>
              <a:gd name="connsiteX0" fmla="*/ 0 w 4052081"/>
              <a:gd name="connsiteY0" fmla="*/ 0 h 7200000"/>
              <a:gd name="connsiteX1" fmla="*/ 4052081 w 4052081"/>
              <a:gd name="connsiteY1" fmla="*/ 0 h 7200000"/>
              <a:gd name="connsiteX2" fmla="*/ 4052081 w 4052081"/>
              <a:gd name="connsiteY2" fmla="*/ 7200000 h 7200000"/>
              <a:gd name="connsiteX3" fmla="*/ 0 w 4052081"/>
              <a:gd name="connsiteY3" fmla="*/ 7200000 h 72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2081" h="7200000">
                <a:moveTo>
                  <a:pt x="0" y="0"/>
                </a:moveTo>
                <a:lnTo>
                  <a:pt x="4052081" y="0"/>
                </a:lnTo>
                <a:lnTo>
                  <a:pt x="4052081" y="7200000"/>
                </a:lnTo>
                <a:lnTo>
                  <a:pt x="0" y="7200000"/>
                </a:lnTo>
                <a:close/>
              </a:path>
            </a:pathLst>
          </a:custGeom>
          <a:pattFill prst="pct75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444500" sx="102000" sy="102000" algn="ctr" rotWithShape="0">
              <a:prstClr val="black">
                <a:alpha val="50000"/>
              </a:prstClr>
            </a:outerShdw>
          </a:effectLst>
          <a:scene3d>
            <a:camera prst="isometricOffAxis1Top">
              <a:rot lat="18600000" lon="19200000" rev="2700000"/>
            </a:camera>
            <a:lightRig rig="threePt" dir="t"/>
          </a:scene3d>
          <a:sp3d extrusionH="190500" prstMaterial="matte"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93600" rIns="180000" bIns="93600" numCol="1" spcCol="0" rtlCol="0" fromWordArt="0" anchor="t" anchorCtr="0" forceAA="0" compatLnSpc="1">
            <a:prstTxWarp prst="textNoShape">
              <a:avLst/>
            </a:prstTxWarp>
            <a:noAutofit/>
            <a:flatTx/>
          </a:bodyPr>
          <a:lstStyle>
            <a:lvl1pPr marL="0" indent="0" algn="l">
              <a:buNone/>
              <a:defRPr lang="en-GB" sz="2800">
                <a:solidFill>
                  <a:schemeClr val="tx2"/>
                </a:solidFill>
              </a:defRPr>
            </a:lvl1pPr>
          </a:lstStyle>
          <a:p>
            <a:pPr marL="685869" lvl="0" indent="-685869" algn="ctr" defTabSz="457200"/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8AD52CF-35EE-46A9-9AF7-3C8E62F00C5E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1706863" y="2244469"/>
            <a:ext cx="4052081" cy="7200000"/>
          </a:xfrm>
          <a:custGeom>
            <a:avLst/>
            <a:gdLst>
              <a:gd name="connsiteX0" fmla="*/ 0 w 4052081"/>
              <a:gd name="connsiteY0" fmla="*/ 0 h 7200000"/>
              <a:gd name="connsiteX1" fmla="*/ 4052081 w 4052081"/>
              <a:gd name="connsiteY1" fmla="*/ 0 h 7200000"/>
              <a:gd name="connsiteX2" fmla="*/ 4052081 w 4052081"/>
              <a:gd name="connsiteY2" fmla="*/ 7200000 h 7200000"/>
              <a:gd name="connsiteX3" fmla="*/ 0 w 4052081"/>
              <a:gd name="connsiteY3" fmla="*/ 7200000 h 72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2081" h="7200000">
                <a:moveTo>
                  <a:pt x="0" y="0"/>
                </a:moveTo>
                <a:lnTo>
                  <a:pt x="4052081" y="0"/>
                </a:lnTo>
                <a:lnTo>
                  <a:pt x="4052081" y="7200000"/>
                </a:lnTo>
                <a:lnTo>
                  <a:pt x="0" y="7200000"/>
                </a:lnTo>
                <a:close/>
              </a:path>
            </a:pathLst>
          </a:custGeom>
          <a:pattFill prst="pct75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444500" sx="102000" sy="102000" algn="ctr" rotWithShape="0">
              <a:prstClr val="black">
                <a:alpha val="50000"/>
              </a:prstClr>
            </a:outerShdw>
          </a:effectLst>
          <a:scene3d>
            <a:camera prst="isometricOffAxis1Top">
              <a:rot lat="18600000" lon="19200000" rev="2700000"/>
            </a:camera>
            <a:lightRig rig="threePt" dir="t"/>
          </a:scene3d>
          <a:sp3d extrusionH="190500" prstMaterial="matte"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93600" rIns="180000" bIns="93600" numCol="1" spcCol="0" rtlCol="0" fromWordArt="0" anchor="t" anchorCtr="0" forceAA="0" compatLnSpc="1">
            <a:prstTxWarp prst="textNoShape">
              <a:avLst/>
            </a:prstTxWarp>
            <a:noAutofit/>
            <a:flatTx/>
          </a:bodyPr>
          <a:lstStyle>
            <a:lvl1pPr marL="0" indent="0" algn="l">
              <a:buFont typeface="Arial" panose="020B0604020202020204" pitchFamily="34" charset="0"/>
              <a:buNone/>
              <a:defRPr lang="en-GB" sz="2800">
                <a:solidFill>
                  <a:schemeClr val="tx2"/>
                </a:solidFill>
              </a:defRPr>
            </a:lvl1pPr>
          </a:lstStyle>
          <a:p>
            <a:pPr marL="685869" lvl="0" indent="-685869" algn="ctr" defTabSz="457200"/>
            <a:endParaRPr lang="en-GB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B6452AEF-FD37-454D-94D8-0E599F204357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12179561" y="2569682"/>
            <a:ext cx="4052081" cy="7200000"/>
          </a:xfrm>
          <a:custGeom>
            <a:avLst/>
            <a:gdLst>
              <a:gd name="connsiteX0" fmla="*/ 0 w 4052081"/>
              <a:gd name="connsiteY0" fmla="*/ 0 h 7200000"/>
              <a:gd name="connsiteX1" fmla="*/ 4052081 w 4052081"/>
              <a:gd name="connsiteY1" fmla="*/ 0 h 7200000"/>
              <a:gd name="connsiteX2" fmla="*/ 4052081 w 4052081"/>
              <a:gd name="connsiteY2" fmla="*/ 7200000 h 7200000"/>
              <a:gd name="connsiteX3" fmla="*/ 0 w 4052081"/>
              <a:gd name="connsiteY3" fmla="*/ 7200000 h 72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2081" h="7200000">
                <a:moveTo>
                  <a:pt x="0" y="0"/>
                </a:moveTo>
                <a:lnTo>
                  <a:pt x="4052081" y="0"/>
                </a:lnTo>
                <a:lnTo>
                  <a:pt x="4052081" y="7200000"/>
                </a:lnTo>
                <a:lnTo>
                  <a:pt x="0" y="7200000"/>
                </a:lnTo>
                <a:close/>
              </a:path>
            </a:pathLst>
          </a:custGeom>
          <a:pattFill prst="pct75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444500" sx="102000" sy="102000" algn="ctr" rotWithShape="0">
              <a:prstClr val="black">
                <a:alpha val="50000"/>
              </a:prstClr>
            </a:outerShdw>
          </a:effectLst>
          <a:scene3d>
            <a:camera prst="isometricOffAxis1Top">
              <a:rot lat="18600000" lon="19200000" rev="2700000"/>
            </a:camera>
            <a:lightRig rig="threePt" dir="t"/>
          </a:scene3d>
          <a:sp3d extrusionH="190500" prstMaterial="matte"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93600" rIns="180000" bIns="93600" numCol="1" spcCol="0" rtlCol="0" fromWordArt="0" anchor="t" anchorCtr="0" forceAA="0" compatLnSpc="1">
            <a:prstTxWarp prst="textNoShape">
              <a:avLst/>
            </a:prstTxWarp>
            <a:noAutofit/>
            <a:flatTx/>
          </a:bodyPr>
          <a:lstStyle>
            <a:lvl1pPr marL="0" indent="0" algn="l">
              <a:buNone/>
              <a:defRPr lang="en-GB" sz="2800">
                <a:solidFill>
                  <a:schemeClr val="tx2"/>
                </a:solidFill>
              </a:defRPr>
            </a:lvl1pPr>
          </a:lstStyle>
          <a:p>
            <a:pPr marL="685869" lvl="0" indent="-685869" algn="ctr" defTabSz="457200"/>
            <a:endParaRPr lang="en-GB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CC09DAEF-123F-478C-B480-278FA9721AA1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17341269" y="2569682"/>
            <a:ext cx="4052081" cy="7200000"/>
          </a:xfrm>
          <a:custGeom>
            <a:avLst/>
            <a:gdLst>
              <a:gd name="connsiteX0" fmla="*/ 0 w 4052081"/>
              <a:gd name="connsiteY0" fmla="*/ 0 h 7200000"/>
              <a:gd name="connsiteX1" fmla="*/ 4052081 w 4052081"/>
              <a:gd name="connsiteY1" fmla="*/ 0 h 7200000"/>
              <a:gd name="connsiteX2" fmla="*/ 4052081 w 4052081"/>
              <a:gd name="connsiteY2" fmla="*/ 7200000 h 7200000"/>
              <a:gd name="connsiteX3" fmla="*/ 0 w 4052081"/>
              <a:gd name="connsiteY3" fmla="*/ 7200000 h 72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2081" h="7200000">
                <a:moveTo>
                  <a:pt x="0" y="0"/>
                </a:moveTo>
                <a:lnTo>
                  <a:pt x="4052081" y="0"/>
                </a:lnTo>
                <a:lnTo>
                  <a:pt x="4052081" y="7200000"/>
                </a:lnTo>
                <a:lnTo>
                  <a:pt x="0" y="7200000"/>
                </a:lnTo>
                <a:close/>
              </a:path>
            </a:pathLst>
          </a:custGeom>
          <a:pattFill prst="pct75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444500" sx="102000" sy="102000" algn="ctr" rotWithShape="0">
              <a:prstClr val="black">
                <a:alpha val="50000"/>
              </a:prstClr>
            </a:outerShdw>
          </a:effectLst>
          <a:scene3d>
            <a:camera prst="isometricOffAxis1Top">
              <a:rot lat="18600000" lon="19200000" rev="2700000"/>
            </a:camera>
            <a:lightRig rig="threePt" dir="t"/>
          </a:scene3d>
          <a:sp3d extrusionH="190500" prstMaterial="matte"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93600" rIns="180000" bIns="93600" numCol="1" spcCol="0" rtlCol="0" fromWordArt="0" anchor="t" anchorCtr="0" forceAA="0" compatLnSpc="1">
            <a:prstTxWarp prst="textNoShape">
              <a:avLst/>
            </a:prstTxWarp>
            <a:noAutofit/>
            <a:flatTx/>
          </a:bodyPr>
          <a:lstStyle>
            <a:lvl1pPr marL="0" indent="0" algn="l">
              <a:buNone/>
              <a:defRPr lang="en-GB" sz="2800">
                <a:solidFill>
                  <a:schemeClr val="tx2"/>
                </a:solidFill>
              </a:defRPr>
            </a:lvl1pPr>
          </a:lstStyle>
          <a:p>
            <a:pPr marL="685869" lvl="0" indent="-685869" algn="ctr" defTabSz="457200"/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0CD1520-B33C-4ABF-B07A-BAE51060DD06}"/>
              </a:ext>
            </a:extLst>
          </p:cNvPr>
          <p:cNvGrpSpPr/>
          <p:nvPr userDrawn="1"/>
        </p:nvGrpSpPr>
        <p:grpSpPr>
          <a:xfrm>
            <a:off x="434532" y="8634061"/>
            <a:ext cx="1225205" cy="1225205"/>
            <a:chOff x="494744" y="523692"/>
            <a:chExt cx="1225205" cy="122520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12B4CEA-26FB-4CE0-AB75-25A5567082D4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18900000">
              <a:off x="707305" y="869222"/>
              <a:ext cx="471488" cy="153360"/>
              <a:chOff x="11661248" y="7789719"/>
              <a:chExt cx="1293156" cy="420621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18364386-BA71-4B38-8E70-F6D33FEADFF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661248" y="8210340"/>
                <a:ext cx="1293156" cy="0"/>
              </a:xfrm>
              <a:prstGeom prst="line">
                <a:avLst/>
              </a:prstGeom>
              <a:ln w="38100" cap="sq">
                <a:solidFill>
                  <a:schemeClr val="accent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B9E7EDD7-2689-4939-B80A-26341D508C6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868913" y="8000027"/>
                <a:ext cx="877825" cy="0"/>
              </a:xfrm>
              <a:prstGeom prst="line">
                <a:avLst/>
              </a:prstGeom>
              <a:ln w="38100" cap="sq">
                <a:solidFill>
                  <a:schemeClr val="accent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F5F0AE3-60F1-4362-9C32-B4289080B63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088372" y="7789719"/>
                <a:ext cx="438913" cy="0"/>
              </a:xfrm>
              <a:prstGeom prst="line">
                <a:avLst/>
              </a:prstGeom>
              <a:ln w="38100" cap="sq">
                <a:solidFill>
                  <a:schemeClr val="accent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882F46C-4608-417C-ACB8-753820CC2F8B}"/>
                </a:ext>
              </a:extLst>
            </p:cNvPr>
            <p:cNvGrpSpPr/>
            <p:nvPr userDrawn="1"/>
          </p:nvGrpSpPr>
          <p:grpSpPr>
            <a:xfrm>
              <a:off x="494744" y="523692"/>
              <a:ext cx="1225205" cy="1225205"/>
              <a:chOff x="12636425" y="442230"/>
              <a:chExt cx="1860336" cy="1860336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D4E245CE-0062-49C0-A8AA-0EC041F7984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3036942" y="442230"/>
                <a:ext cx="0" cy="1860336"/>
              </a:xfrm>
              <a:prstGeom prst="line">
                <a:avLst/>
              </a:prstGeom>
              <a:ln w="38100" cap="sq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F4CDD9C-CC66-4BAE-94B3-7465D16CD60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3566593" y="-134611"/>
                <a:ext cx="0" cy="1860336"/>
              </a:xfrm>
              <a:prstGeom prst="line">
                <a:avLst/>
              </a:prstGeom>
              <a:ln w="38100" cap="sq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9" name="Title 1">
            <a:extLst>
              <a:ext uri="{FF2B5EF4-FFF2-40B4-BE49-F238E27FC236}">
                <a16:creationId xmlns:a16="http://schemas.microsoft.com/office/drawing/2014/main" id="{B8AD666B-BF53-4637-9179-DB65CF19C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565" y="8977682"/>
            <a:ext cx="8646986" cy="1297024"/>
          </a:xfrm>
        </p:spPr>
        <p:txBody>
          <a:bodyPr lIns="180000" tIns="93600" rIns="180000" bIns="93600"/>
          <a:lstStyle>
            <a:lvl1pPr algn="l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528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syDeck Master -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 noChangeAspect="1"/>
          </p:cNvSpPr>
          <p:nvPr>
            <p:ph type="pic" sz="quarter" idx="10"/>
          </p:nvPr>
        </p:nvSpPr>
        <p:spPr>
          <a:xfrm>
            <a:off x="524505" y="339211"/>
            <a:ext cx="7038899" cy="3960000"/>
          </a:xfrm>
          <a:custGeom>
            <a:avLst/>
            <a:gdLst>
              <a:gd name="connsiteX0" fmla="*/ 0 w 7091967"/>
              <a:gd name="connsiteY0" fmla="*/ 0 h 4006848"/>
              <a:gd name="connsiteX1" fmla="*/ 7091967 w 7091967"/>
              <a:gd name="connsiteY1" fmla="*/ 0 h 4006848"/>
              <a:gd name="connsiteX2" fmla="*/ 7091967 w 7091967"/>
              <a:gd name="connsiteY2" fmla="*/ 4006848 h 4006848"/>
              <a:gd name="connsiteX3" fmla="*/ 0 w 7091967"/>
              <a:gd name="connsiteY3" fmla="*/ 4006848 h 400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1967" h="4006848">
                <a:moveTo>
                  <a:pt x="0" y="0"/>
                </a:moveTo>
                <a:lnTo>
                  <a:pt x="7091967" y="0"/>
                </a:lnTo>
                <a:lnTo>
                  <a:pt x="7091967" y="4006848"/>
                </a:lnTo>
                <a:lnTo>
                  <a:pt x="0" y="4006848"/>
                </a:lnTo>
                <a:close/>
              </a:path>
            </a:pathLst>
          </a:custGeom>
          <a:pattFill prst="pct75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381000" sx="102000" sy="102000" algn="ctr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  <a:sp3d extrusionH="190500" prstMaterial="metal">
            <a:bevelT w="0" h="0"/>
            <a:bevelB w="0" h="0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93600" rIns="180000" bIns="93600" numCol="1" spcCol="0" rtlCol="0" fromWordArt="0" anchor="t" anchorCtr="0" forceAA="0" compatLnSpc="1">
            <a:prstTxWarp prst="textNoShape">
              <a:avLst/>
            </a:prstTxWarp>
            <a:noAutofit/>
            <a:flatTx/>
          </a:bodyPr>
          <a:lstStyle>
            <a:lvl1pPr marL="0" indent="0" algn="l">
              <a:buFont typeface="Arial" panose="020B0604020202020204" pitchFamily="34" charset="0"/>
              <a:buNone/>
              <a:defRPr lang="en-GB" sz="2800">
                <a:solidFill>
                  <a:schemeClr val="tx2"/>
                </a:solidFill>
              </a:defRPr>
            </a:lvl1pPr>
          </a:lstStyle>
          <a:p>
            <a:pPr marL="0" lvl="0" algn="ctr" defTabSz="457200"/>
            <a:endParaRPr lang="en-GB"/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1045322" y="3768192"/>
            <a:ext cx="7038899" cy="3960000"/>
          </a:xfrm>
          <a:custGeom>
            <a:avLst/>
            <a:gdLst>
              <a:gd name="connsiteX0" fmla="*/ 0 w 7091967"/>
              <a:gd name="connsiteY0" fmla="*/ 0 h 4006848"/>
              <a:gd name="connsiteX1" fmla="*/ 7091967 w 7091967"/>
              <a:gd name="connsiteY1" fmla="*/ 0 h 4006848"/>
              <a:gd name="connsiteX2" fmla="*/ 7091967 w 7091967"/>
              <a:gd name="connsiteY2" fmla="*/ 4006848 h 4006848"/>
              <a:gd name="connsiteX3" fmla="*/ 0 w 7091967"/>
              <a:gd name="connsiteY3" fmla="*/ 4006848 h 400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1967" h="4006848">
                <a:moveTo>
                  <a:pt x="0" y="0"/>
                </a:moveTo>
                <a:lnTo>
                  <a:pt x="7091967" y="0"/>
                </a:lnTo>
                <a:lnTo>
                  <a:pt x="7091967" y="4006848"/>
                </a:lnTo>
                <a:lnTo>
                  <a:pt x="0" y="4006848"/>
                </a:lnTo>
                <a:close/>
              </a:path>
            </a:pathLst>
          </a:custGeom>
          <a:pattFill prst="pct75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381000" sx="102000" sy="102000" algn="ctr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  <a:sp3d extrusionH="190500" prstMaterial="metal">
            <a:bevelT w="0" h="0"/>
            <a:bevelB w="0" h="0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93600" rIns="180000" bIns="93600" numCol="1" spcCol="0" rtlCol="0" fromWordArt="0" anchor="t" anchorCtr="0" forceAA="0" compatLnSpc="1">
            <a:prstTxWarp prst="textNoShape">
              <a:avLst/>
            </a:prstTxWarp>
            <a:noAutofit/>
            <a:flatTx/>
          </a:bodyPr>
          <a:lstStyle>
            <a:lvl1pPr marL="0" indent="0">
              <a:buNone/>
              <a:defRPr lang="en-GB" sz="2800" dirty="0">
                <a:solidFill>
                  <a:schemeClr val="tx2"/>
                </a:solidFill>
              </a:defRPr>
            </a:lvl1pPr>
          </a:lstStyle>
          <a:p>
            <a:pPr marL="685869" lvl="0" indent="-685869" algn="ctr" defTabSz="457200"/>
            <a:endParaRPr lang="en-GB" dirty="0"/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13"/>
          </p:nvPr>
        </p:nvSpPr>
        <p:spPr>
          <a:xfrm>
            <a:off x="1566138" y="7197174"/>
            <a:ext cx="7038899" cy="3960000"/>
          </a:xfrm>
          <a:custGeom>
            <a:avLst/>
            <a:gdLst>
              <a:gd name="connsiteX0" fmla="*/ 0 w 7091967"/>
              <a:gd name="connsiteY0" fmla="*/ 0 h 4006848"/>
              <a:gd name="connsiteX1" fmla="*/ 7091967 w 7091967"/>
              <a:gd name="connsiteY1" fmla="*/ 0 h 4006848"/>
              <a:gd name="connsiteX2" fmla="*/ 7091967 w 7091967"/>
              <a:gd name="connsiteY2" fmla="*/ 4006848 h 4006848"/>
              <a:gd name="connsiteX3" fmla="*/ 0 w 7091967"/>
              <a:gd name="connsiteY3" fmla="*/ 4006848 h 400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1967" h="4006848">
                <a:moveTo>
                  <a:pt x="0" y="0"/>
                </a:moveTo>
                <a:lnTo>
                  <a:pt x="7091967" y="0"/>
                </a:lnTo>
                <a:lnTo>
                  <a:pt x="7091967" y="4006848"/>
                </a:lnTo>
                <a:lnTo>
                  <a:pt x="0" y="4006848"/>
                </a:lnTo>
                <a:close/>
              </a:path>
            </a:pathLst>
          </a:custGeom>
          <a:pattFill prst="pct75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381000" sx="102000" sy="102000" algn="ctr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  <a:sp3d extrusionH="190500" prstMaterial="metal">
            <a:bevelT w="0" h="0"/>
            <a:bevelB w="0" h="0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93600" rIns="180000" bIns="93600" numCol="1" spcCol="0" rtlCol="0" fromWordArt="0" anchor="t" anchorCtr="0" forceAA="0" compatLnSpc="1">
            <a:prstTxWarp prst="textNoShape">
              <a:avLst/>
            </a:prstTxWarp>
            <a:noAutofit/>
            <a:flatTx/>
          </a:bodyPr>
          <a:lstStyle>
            <a:lvl1pPr marL="0" indent="0">
              <a:buNone/>
              <a:defRPr lang="en-GB" sz="2800">
                <a:solidFill>
                  <a:schemeClr val="tx2"/>
                </a:solidFill>
              </a:defRPr>
            </a:lvl1pPr>
          </a:lstStyle>
          <a:p>
            <a:pPr marL="685869" lvl="0" indent="-685869" algn="ctr" defTabSz="457200"/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A704C61-5FA2-4B58-8251-E2C05FEC42B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lIns="180000" tIns="93600" rIns="180000" bIns="93600"/>
          <a:lstStyle/>
          <a:p>
            <a:r>
              <a:rPr lang="en-GB" dirty="0"/>
              <a:t>DaisyDeck Presentation Template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5E03B7-9205-4BD3-B372-AD643C8C7C1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lIns="180000" tIns="93600" rIns="180000" bIns="93600"/>
          <a:lstStyle/>
          <a:p>
            <a:fld id="{0643FD91-E2F4-430C-9968-CE1C2F22CA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Picture Placeholder 17">
            <a:extLst>
              <a:ext uri="{FF2B5EF4-FFF2-40B4-BE49-F238E27FC236}">
                <a16:creationId xmlns:a16="http://schemas.microsoft.com/office/drawing/2014/main" id="{6FEC2956-3360-4586-A462-C0D5B13F47B8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6477069" y="722280"/>
            <a:ext cx="7038899" cy="3960000"/>
          </a:xfrm>
          <a:custGeom>
            <a:avLst/>
            <a:gdLst>
              <a:gd name="connsiteX0" fmla="*/ 0 w 7091967"/>
              <a:gd name="connsiteY0" fmla="*/ 0 h 4006848"/>
              <a:gd name="connsiteX1" fmla="*/ 7091967 w 7091967"/>
              <a:gd name="connsiteY1" fmla="*/ 0 h 4006848"/>
              <a:gd name="connsiteX2" fmla="*/ 7091967 w 7091967"/>
              <a:gd name="connsiteY2" fmla="*/ 4006848 h 4006848"/>
              <a:gd name="connsiteX3" fmla="*/ 0 w 7091967"/>
              <a:gd name="connsiteY3" fmla="*/ 4006848 h 400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1967" h="4006848">
                <a:moveTo>
                  <a:pt x="0" y="0"/>
                </a:moveTo>
                <a:lnTo>
                  <a:pt x="7091967" y="0"/>
                </a:lnTo>
                <a:lnTo>
                  <a:pt x="7091967" y="4006848"/>
                </a:lnTo>
                <a:lnTo>
                  <a:pt x="0" y="4006848"/>
                </a:lnTo>
                <a:close/>
              </a:path>
            </a:pathLst>
          </a:custGeom>
          <a:pattFill prst="pct75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381000" sx="102000" sy="102000" algn="ctr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  <a:sp3d extrusionH="190500" prstMaterial="metal">
            <a:bevelT w="0" h="0"/>
            <a:bevelB w="0" h="0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93600" rIns="180000" bIns="93600" numCol="1" spcCol="0" rtlCol="0" fromWordArt="0" anchor="t" anchorCtr="0" forceAA="0" compatLnSpc="1">
            <a:prstTxWarp prst="textNoShape">
              <a:avLst/>
            </a:prstTxWarp>
            <a:noAutofit/>
            <a:flatTx/>
          </a:bodyPr>
          <a:lstStyle>
            <a:lvl1pPr marL="0" indent="0">
              <a:buNone/>
              <a:defRPr lang="en-GB" sz="2800">
                <a:solidFill>
                  <a:schemeClr val="tx2"/>
                </a:solidFill>
              </a:defRPr>
            </a:lvl1pPr>
          </a:lstStyle>
          <a:p>
            <a:pPr marL="685869" lvl="0" indent="-685869" algn="ctr" defTabSz="457200"/>
            <a:endParaRPr lang="en-GB"/>
          </a:p>
        </p:txBody>
      </p:sp>
      <p:sp>
        <p:nvSpPr>
          <p:cNvPr id="11" name="Picture Placeholder 24">
            <a:extLst>
              <a:ext uri="{FF2B5EF4-FFF2-40B4-BE49-F238E27FC236}">
                <a16:creationId xmlns:a16="http://schemas.microsoft.com/office/drawing/2014/main" id="{5FC8C747-DEF4-421A-AB21-ED0BA2E7F168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6997886" y="4151261"/>
            <a:ext cx="7038899" cy="3960000"/>
          </a:xfrm>
          <a:custGeom>
            <a:avLst/>
            <a:gdLst>
              <a:gd name="connsiteX0" fmla="*/ 0 w 7091967"/>
              <a:gd name="connsiteY0" fmla="*/ 0 h 4006848"/>
              <a:gd name="connsiteX1" fmla="*/ 7091967 w 7091967"/>
              <a:gd name="connsiteY1" fmla="*/ 0 h 4006848"/>
              <a:gd name="connsiteX2" fmla="*/ 7091967 w 7091967"/>
              <a:gd name="connsiteY2" fmla="*/ 4006848 h 4006848"/>
              <a:gd name="connsiteX3" fmla="*/ 0 w 7091967"/>
              <a:gd name="connsiteY3" fmla="*/ 4006848 h 400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1967" h="4006848">
                <a:moveTo>
                  <a:pt x="0" y="0"/>
                </a:moveTo>
                <a:lnTo>
                  <a:pt x="7091967" y="0"/>
                </a:lnTo>
                <a:lnTo>
                  <a:pt x="7091967" y="4006848"/>
                </a:lnTo>
                <a:lnTo>
                  <a:pt x="0" y="4006848"/>
                </a:lnTo>
                <a:close/>
              </a:path>
            </a:pathLst>
          </a:custGeom>
          <a:pattFill prst="pct75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381000" sx="102000" sy="102000" algn="ctr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  <a:sp3d extrusionH="190500" prstMaterial="metal">
            <a:bevelT w="0" h="0"/>
            <a:bevelB w="0" h="0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93600" rIns="180000" bIns="93600" numCol="1" spcCol="0" rtlCol="0" fromWordArt="0" anchor="t" anchorCtr="0" forceAA="0" compatLnSpc="1">
            <a:prstTxWarp prst="textNoShape">
              <a:avLst/>
            </a:prstTxWarp>
            <a:noAutofit/>
            <a:flatTx/>
          </a:bodyPr>
          <a:lstStyle>
            <a:lvl1pPr marL="0" indent="0">
              <a:buNone/>
              <a:defRPr lang="en-GB" sz="2800" dirty="0">
                <a:solidFill>
                  <a:schemeClr val="tx2"/>
                </a:solidFill>
              </a:defRPr>
            </a:lvl1pPr>
          </a:lstStyle>
          <a:p>
            <a:pPr marL="685869" lvl="0" indent="-685869" algn="ctr" defTabSz="457200"/>
            <a:endParaRPr lang="en-GB" dirty="0"/>
          </a:p>
        </p:txBody>
      </p:sp>
      <p:sp>
        <p:nvSpPr>
          <p:cNvPr id="13" name="Picture Placeholder 24">
            <a:extLst>
              <a:ext uri="{FF2B5EF4-FFF2-40B4-BE49-F238E27FC236}">
                <a16:creationId xmlns:a16="http://schemas.microsoft.com/office/drawing/2014/main" id="{9FA2FDB1-ECD6-4AA5-AA14-9AECEC1548A5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12429633" y="1039217"/>
            <a:ext cx="7038899" cy="3960000"/>
          </a:xfrm>
          <a:custGeom>
            <a:avLst/>
            <a:gdLst>
              <a:gd name="connsiteX0" fmla="*/ 0 w 7091967"/>
              <a:gd name="connsiteY0" fmla="*/ 0 h 4006848"/>
              <a:gd name="connsiteX1" fmla="*/ 7091967 w 7091967"/>
              <a:gd name="connsiteY1" fmla="*/ 0 h 4006848"/>
              <a:gd name="connsiteX2" fmla="*/ 7091967 w 7091967"/>
              <a:gd name="connsiteY2" fmla="*/ 4006848 h 4006848"/>
              <a:gd name="connsiteX3" fmla="*/ 0 w 7091967"/>
              <a:gd name="connsiteY3" fmla="*/ 4006848 h 400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1967" h="4006848">
                <a:moveTo>
                  <a:pt x="0" y="0"/>
                </a:moveTo>
                <a:lnTo>
                  <a:pt x="7091967" y="0"/>
                </a:lnTo>
                <a:lnTo>
                  <a:pt x="7091967" y="4006848"/>
                </a:lnTo>
                <a:lnTo>
                  <a:pt x="0" y="4006848"/>
                </a:lnTo>
                <a:close/>
              </a:path>
            </a:pathLst>
          </a:custGeom>
          <a:pattFill prst="pct75">
            <a:fgClr>
              <a:schemeClr val="bg2"/>
            </a:fgClr>
            <a:bgClr>
              <a:schemeClr val="bg1"/>
            </a:bgClr>
          </a:pattFill>
          <a:ln>
            <a:noFill/>
          </a:ln>
          <a:effectLst>
            <a:outerShdw blurRad="381000" sx="102000" sy="102000" algn="ctr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  <a:sp3d extrusionH="190500" prstMaterial="metal">
            <a:bevelT w="0" h="0"/>
            <a:bevelB w="0" h="0"/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93600" rIns="180000" bIns="93600" numCol="1" spcCol="0" rtlCol="0" fromWordArt="0" anchor="t" anchorCtr="0" forceAA="0" compatLnSpc="1">
            <a:prstTxWarp prst="textNoShape">
              <a:avLst/>
            </a:prstTxWarp>
            <a:noAutofit/>
            <a:flatTx/>
          </a:bodyPr>
          <a:lstStyle>
            <a:lvl1pPr marL="0" indent="0">
              <a:buNone/>
              <a:defRPr lang="en-GB" sz="2800" dirty="0">
                <a:solidFill>
                  <a:schemeClr val="tx2"/>
                </a:solidFill>
              </a:defRPr>
            </a:lvl1pPr>
          </a:lstStyle>
          <a:p>
            <a:pPr marL="685869" lvl="0" indent="-685869" algn="ctr" defTabSz="457200"/>
            <a:endParaRPr lang="en-GB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13BB073-C2D3-4BE3-A0B3-46CC11FA9215}"/>
              </a:ext>
            </a:extLst>
          </p:cNvPr>
          <p:cNvGrpSpPr/>
          <p:nvPr userDrawn="1"/>
        </p:nvGrpSpPr>
        <p:grpSpPr>
          <a:xfrm>
            <a:off x="13741444" y="6206862"/>
            <a:ext cx="1225205" cy="1225205"/>
            <a:chOff x="494744" y="523692"/>
            <a:chExt cx="1225205" cy="122520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69792F9-D77E-4049-8486-1EB93CF3023E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18900000">
              <a:off x="707305" y="869222"/>
              <a:ext cx="471488" cy="153360"/>
              <a:chOff x="11661248" y="7789719"/>
              <a:chExt cx="1293156" cy="420621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E435CEBA-CD54-46A5-8B4D-B93778400B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661248" y="8210340"/>
                <a:ext cx="1293156" cy="0"/>
              </a:xfrm>
              <a:prstGeom prst="line">
                <a:avLst/>
              </a:prstGeom>
              <a:ln w="38100" cap="sq">
                <a:solidFill>
                  <a:schemeClr val="accent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31D3253C-88D2-447C-A645-173274761D2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868913" y="8000027"/>
                <a:ext cx="877825" cy="0"/>
              </a:xfrm>
              <a:prstGeom prst="line">
                <a:avLst/>
              </a:prstGeom>
              <a:ln w="38100" cap="sq">
                <a:solidFill>
                  <a:schemeClr val="accent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5C4358E7-B6BF-4A65-B216-3D7FE39DB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088372" y="7789719"/>
                <a:ext cx="438913" cy="0"/>
              </a:xfrm>
              <a:prstGeom prst="line">
                <a:avLst/>
              </a:prstGeom>
              <a:ln w="38100" cap="sq">
                <a:solidFill>
                  <a:schemeClr val="accent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777952F-BA88-48EC-9272-397831C48C13}"/>
                </a:ext>
              </a:extLst>
            </p:cNvPr>
            <p:cNvGrpSpPr/>
            <p:nvPr userDrawn="1"/>
          </p:nvGrpSpPr>
          <p:grpSpPr>
            <a:xfrm>
              <a:off x="494744" y="523692"/>
              <a:ext cx="1225205" cy="1225205"/>
              <a:chOff x="12636425" y="442230"/>
              <a:chExt cx="1860336" cy="1860336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B5E4D4B4-FBFE-4FB7-802D-1021E5F227F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3036942" y="442230"/>
                <a:ext cx="0" cy="1860336"/>
              </a:xfrm>
              <a:prstGeom prst="line">
                <a:avLst/>
              </a:prstGeom>
              <a:ln w="38100" cap="sq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35469B75-FF80-4AF1-86AE-B1F10FEDFB8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3566593" y="-134611"/>
                <a:ext cx="0" cy="1860336"/>
              </a:xfrm>
              <a:prstGeom prst="line">
                <a:avLst/>
              </a:prstGeom>
              <a:ln w="38100" cap="sq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id="{FAE07E3A-03CD-439F-8DEB-8318BE08E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4477" y="6550483"/>
            <a:ext cx="8528518" cy="1297024"/>
          </a:xfrm>
        </p:spPr>
        <p:txBody>
          <a:bodyPr lIns="180000" tIns="93600" rIns="180000" bIns="93600"/>
          <a:lstStyle>
            <a:lvl1pPr algn="l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984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syDeck Master - 3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63830-2CD2-42C7-A718-BAAEC8A7D7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180000" tIns="93600" rIns="180000" bIns="93600"/>
          <a:lstStyle/>
          <a:p>
            <a:r>
              <a:rPr lang="en-GB" dirty="0"/>
              <a:t>DaisyDeck Presentation Template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C25487-D100-4919-A4E6-E9B66B110F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lIns="180000" tIns="93600" rIns="180000" bIns="93600"/>
          <a:lstStyle/>
          <a:p>
            <a:fld id="{0643FD91-E2F4-430C-9968-CE1C2F22CA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54A14D0-2967-459A-BD7E-63536DE8431A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686106" y="7808847"/>
            <a:ext cx="7678800" cy="4320000"/>
          </a:xfrm>
          <a:custGeom>
            <a:avLst/>
            <a:gdLst>
              <a:gd name="connsiteX0" fmla="*/ 0 w 7029818"/>
              <a:gd name="connsiteY0" fmla="*/ 0 h 4320000"/>
              <a:gd name="connsiteX1" fmla="*/ 7029818 w 7029818"/>
              <a:gd name="connsiteY1" fmla="*/ 0 h 4320000"/>
              <a:gd name="connsiteX2" fmla="*/ 7029818 w 7029818"/>
              <a:gd name="connsiteY2" fmla="*/ 4320000 h 4320000"/>
              <a:gd name="connsiteX3" fmla="*/ 0 w 7029818"/>
              <a:gd name="connsiteY3" fmla="*/ 4320000 h 43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9818" h="4320000">
                <a:moveTo>
                  <a:pt x="0" y="0"/>
                </a:moveTo>
                <a:lnTo>
                  <a:pt x="7029818" y="0"/>
                </a:lnTo>
                <a:lnTo>
                  <a:pt x="7029818" y="4320000"/>
                </a:lnTo>
                <a:lnTo>
                  <a:pt x="0" y="4320000"/>
                </a:lnTo>
                <a:close/>
              </a:path>
            </a:pathLst>
          </a:custGeom>
          <a:pattFill prst="pct75">
            <a:fgClr>
              <a:schemeClr val="bg2"/>
            </a:fgClr>
            <a:bgClr>
              <a:schemeClr val="bg1"/>
            </a:bgClr>
          </a:pattFill>
          <a:effectLst>
            <a:outerShdw blurRad="571500" dist="177800" dir="10800000" sx="102000" sy="102000" algn="ctr" rotWithShape="0">
              <a:srgbClr val="000000">
                <a:alpha val="40000"/>
              </a:srgbClr>
            </a:outerShdw>
          </a:effectLst>
          <a:scene3d>
            <a:camera prst="isometricTopUp">
              <a:rot lat="19110000" lon="19530000" rev="2893544"/>
            </a:camera>
            <a:lightRig rig="threePt" dir="t"/>
          </a:scene3d>
          <a:sp3d extrusionH="190500"/>
        </p:spPr>
        <p:txBody>
          <a:bodyPr vert="horz" wrap="square" lIns="180000" tIns="93600" rIns="180000" bIns="93600" rtlCol="0">
            <a:noAutofit/>
          </a:bodyPr>
          <a:lstStyle>
            <a:lvl1pPr marL="0" indent="0">
              <a:buNone/>
              <a:defRPr lang="en-GB" sz="2800"/>
            </a:lvl1pPr>
          </a:lstStyle>
          <a:p>
            <a:pPr marL="685869" lvl="0" indent="-685869"/>
            <a:endParaRPr lang="en-GB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B6484C3-2EC7-4B28-AF74-0991857DC9A6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3344577" y="4254083"/>
            <a:ext cx="7678800" cy="4320000"/>
          </a:xfrm>
          <a:custGeom>
            <a:avLst/>
            <a:gdLst>
              <a:gd name="connsiteX0" fmla="*/ 0 w 7029819"/>
              <a:gd name="connsiteY0" fmla="*/ 0 h 4320000"/>
              <a:gd name="connsiteX1" fmla="*/ 7029819 w 7029819"/>
              <a:gd name="connsiteY1" fmla="*/ 0 h 4320000"/>
              <a:gd name="connsiteX2" fmla="*/ 7029819 w 7029819"/>
              <a:gd name="connsiteY2" fmla="*/ 4320000 h 4320000"/>
              <a:gd name="connsiteX3" fmla="*/ 0 w 7029819"/>
              <a:gd name="connsiteY3" fmla="*/ 4320000 h 43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9819" h="4320000">
                <a:moveTo>
                  <a:pt x="0" y="0"/>
                </a:moveTo>
                <a:lnTo>
                  <a:pt x="7029819" y="0"/>
                </a:lnTo>
                <a:lnTo>
                  <a:pt x="7029819" y="4320000"/>
                </a:lnTo>
                <a:lnTo>
                  <a:pt x="0" y="4320000"/>
                </a:lnTo>
                <a:close/>
              </a:path>
            </a:pathLst>
          </a:custGeom>
          <a:pattFill prst="pct75">
            <a:fgClr>
              <a:schemeClr val="bg2"/>
            </a:fgClr>
            <a:bgClr>
              <a:schemeClr val="bg1"/>
            </a:bgClr>
          </a:pattFill>
          <a:effectLst>
            <a:outerShdw blurRad="571500" dist="177800" dir="10800000" sx="102000" sy="102000" algn="ctr" rotWithShape="0">
              <a:srgbClr val="000000">
                <a:alpha val="40000"/>
              </a:srgbClr>
            </a:outerShdw>
          </a:effectLst>
          <a:scene3d>
            <a:camera prst="isometricTopUp">
              <a:rot lat="19110000" lon="19530000" rev="2893544"/>
            </a:camera>
            <a:lightRig rig="threePt" dir="t"/>
          </a:scene3d>
          <a:sp3d extrusionH="190500"/>
        </p:spPr>
        <p:txBody>
          <a:bodyPr vert="horz" wrap="square" lIns="180000" tIns="93600" rIns="180000" bIns="93600" rtlCol="0">
            <a:noAutofit/>
          </a:bodyPr>
          <a:lstStyle>
            <a:lvl1pPr marL="0" indent="0">
              <a:buNone/>
              <a:defRPr lang="en-GB" sz="2800"/>
            </a:lvl1pPr>
          </a:lstStyle>
          <a:p>
            <a:pPr marL="685869" lvl="0" indent="-685869"/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027EC7D-587B-4625-9CC9-56A73BD4B0CC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5003048" y="699319"/>
            <a:ext cx="7680000" cy="4320000"/>
          </a:xfrm>
          <a:custGeom>
            <a:avLst/>
            <a:gdLst>
              <a:gd name="connsiteX0" fmla="*/ 0 w 7029818"/>
              <a:gd name="connsiteY0" fmla="*/ 0 h 4320000"/>
              <a:gd name="connsiteX1" fmla="*/ 7029818 w 7029818"/>
              <a:gd name="connsiteY1" fmla="*/ 0 h 4320000"/>
              <a:gd name="connsiteX2" fmla="*/ 7029818 w 7029818"/>
              <a:gd name="connsiteY2" fmla="*/ 4320000 h 4320000"/>
              <a:gd name="connsiteX3" fmla="*/ 0 w 7029818"/>
              <a:gd name="connsiteY3" fmla="*/ 4320000 h 43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9818" h="4320000">
                <a:moveTo>
                  <a:pt x="0" y="0"/>
                </a:moveTo>
                <a:lnTo>
                  <a:pt x="7029818" y="0"/>
                </a:lnTo>
                <a:lnTo>
                  <a:pt x="7029818" y="4320000"/>
                </a:lnTo>
                <a:lnTo>
                  <a:pt x="0" y="4320000"/>
                </a:lnTo>
                <a:close/>
              </a:path>
            </a:pathLst>
          </a:custGeom>
          <a:pattFill prst="pct75">
            <a:fgClr>
              <a:schemeClr val="bg2"/>
            </a:fgClr>
            <a:bgClr>
              <a:schemeClr val="bg1"/>
            </a:bgClr>
          </a:pattFill>
          <a:effectLst>
            <a:outerShdw blurRad="571500" dist="177800" dir="10800000" sx="102000" sy="102000" algn="ctr" rotWithShape="0">
              <a:srgbClr val="000000">
                <a:alpha val="40000"/>
              </a:srgbClr>
            </a:outerShdw>
          </a:effectLst>
          <a:scene3d>
            <a:camera prst="isometricTopUp">
              <a:rot lat="19110000" lon="19530000" rev="2893544"/>
            </a:camera>
            <a:lightRig rig="threePt" dir="t"/>
          </a:scene3d>
          <a:sp3d extrusionH="190500"/>
        </p:spPr>
        <p:txBody>
          <a:bodyPr wrap="square" lIns="180000" tIns="93600" rIns="180000" bIns="93600">
            <a:noAutofit/>
          </a:bodyPr>
          <a:lstStyle>
            <a:lvl1pPr marL="0" indent="0">
              <a:buFont typeface="Arial" panose="020B0604020202020204" pitchFamily="34" charset="0"/>
              <a:buNone/>
              <a:defRPr sz="2800"/>
            </a:lvl1pPr>
          </a:lstStyle>
          <a:p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9D838BF-DE2B-42D1-ACD9-7A19168F01F7}"/>
              </a:ext>
            </a:extLst>
          </p:cNvPr>
          <p:cNvGrpSpPr/>
          <p:nvPr userDrawn="1"/>
        </p:nvGrpSpPr>
        <p:grpSpPr>
          <a:xfrm>
            <a:off x="13559715" y="466621"/>
            <a:ext cx="1225205" cy="1225205"/>
            <a:chOff x="494744" y="523692"/>
            <a:chExt cx="1225205" cy="122520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3306514-C617-4E07-A7EE-C90EAAF6E05B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18900000">
              <a:off x="707305" y="869222"/>
              <a:ext cx="471488" cy="153360"/>
              <a:chOff x="11661248" y="7789719"/>
              <a:chExt cx="1293156" cy="420621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3791B171-EA4B-4646-926B-379B62583FD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661248" y="8210340"/>
                <a:ext cx="1293156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1387CC49-8BC8-4238-A5BC-1781122705A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868913" y="8000027"/>
                <a:ext cx="877825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BEF0A279-6806-4DE6-A893-A1F1C36A7D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088372" y="7789719"/>
                <a:ext cx="438913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5C01630-2633-4D7E-B5F1-40C5447076CF}"/>
                </a:ext>
              </a:extLst>
            </p:cNvPr>
            <p:cNvGrpSpPr/>
            <p:nvPr userDrawn="1"/>
          </p:nvGrpSpPr>
          <p:grpSpPr>
            <a:xfrm>
              <a:off x="494744" y="523692"/>
              <a:ext cx="1225205" cy="1225205"/>
              <a:chOff x="12636425" y="442230"/>
              <a:chExt cx="1860336" cy="1860336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8244FC81-E68D-4C5B-9976-DCCA0EF3110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3036942" y="442230"/>
                <a:ext cx="0" cy="1860336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15153171-9B2A-4833-ADAA-045955CC25B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3566593" y="-134611"/>
                <a:ext cx="0" cy="1860336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C6755A9C-D5E0-4890-A726-5EA161FEF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2749" y="810242"/>
            <a:ext cx="9555636" cy="1297024"/>
          </a:xfrm>
        </p:spPr>
        <p:txBody>
          <a:bodyPr lIns="180000" tIns="93600" rIns="180000" bIns="93600"/>
          <a:lstStyle>
            <a:lvl1pPr algn="l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902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syDeck Master - 3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63830-2CD2-42C7-A718-BAAEC8A7D7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180000" tIns="93600" rIns="180000" bIns="93600"/>
          <a:lstStyle/>
          <a:p>
            <a:r>
              <a:rPr lang="en-GB" dirty="0"/>
              <a:t>DaisyDeck Presentation Template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C25487-D100-4919-A4E6-E9B66B110F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lIns="180000" tIns="93600" rIns="180000" bIns="93600"/>
          <a:lstStyle/>
          <a:p>
            <a:fld id="{0643FD91-E2F4-430C-9968-CE1C2F22CA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354A14D0-2967-459A-BD7E-63536DE8431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5348" y="7761700"/>
            <a:ext cx="7678800" cy="4320000"/>
          </a:xfrm>
          <a:custGeom>
            <a:avLst/>
            <a:gdLst>
              <a:gd name="connsiteX0" fmla="*/ 0 w 7029818"/>
              <a:gd name="connsiteY0" fmla="*/ 0 h 4320000"/>
              <a:gd name="connsiteX1" fmla="*/ 7029818 w 7029818"/>
              <a:gd name="connsiteY1" fmla="*/ 0 h 4320000"/>
              <a:gd name="connsiteX2" fmla="*/ 7029818 w 7029818"/>
              <a:gd name="connsiteY2" fmla="*/ 4320000 h 4320000"/>
              <a:gd name="connsiteX3" fmla="*/ 0 w 7029818"/>
              <a:gd name="connsiteY3" fmla="*/ 4320000 h 43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9818" h="4320000">
                <a:moveTo>
                  <a:pt x="0" y="0"/>
                </a:moveTo>
                <a:lnTo>
                  <a:pt x="7029818" y="0"/>
                </a:lnTo>
                <a:lnTo>
                  <a:pt x="7029818" y="4320000"/>
                </a:lnTo>
                <a:lnTo>
                  <a:pt x="0" y="4320000"/>
                </a:lnTo>
                <a:close/>
              </a:path>
            </a:pathLst>
          </a:custGeom>
          <a:pattFill prst="pct75">
            <a:fgClr>
              <a:schemeClr val="bg2"/>
            </a:fgClr>
            <a:bgClr>
              <a:schemeClr val="bg1"/>
            </a:bgClr>
          </a:pattFill>
          <a:effectLst>
            <a:outerShdw blurRad="571500" dir="10800000" sx="102000" sy="102000" algn="ctr" rotWithShape="0">
              <a:srgbClr val="000000">
                <a:alpha val="40000"/>
              </a:srgbClr>
            </a:outerShdw>
          </a:effectLst>
          <a:scene3d>
            <a:camera prst="isometricTopUp">
              <a:rot lat="19110000" lon="19530000" rev="2893544"/>
            </a:camera>
            <a:lightRig rig="threePt" dir="t"/>
          </a:scene3d>
          <a:sp3d extrusionH="190500"/>
        </p:spPr>
        <p:txBody>
          <a:bodyPr vert="horz" wrap="square" lIns="180000" tIns="93600" rIns="180000" bIns="93600" rtlCol="0">
            <a:noAutofit/>
          </a:bodyPr>
          <a:lstStyle>
            <a:lvl1pPr marL="0" indent="0">
              <a:buNone/>
              <a:defRPr lang="en-GB" sz="2800"/>
            </a:lvl1pPr>
          </a:lstStyle>
          <a:p>
            <a:pPr marL="685869" lvl="0" indent="-685869"/>
            <a:endParaRPr lang="en-GB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B6484C3-2EC7-4B28-AF74-0991857DC9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5348" y="3993345"/>
            <a:ext cx="7678800" cy="4320000"/>
          </a:xfrm>
          <a:custGeom>
            <a:avLst/>
            <a:gdLst>
              <a:gd name="connsiteX0" fmla="*/ 0 w 7029819"/>
              <a:gd name="connsiteY0" fmla="*/ 0 h 4320000"/>
              <a:gd name="connsiteX1" fmla="*/ 7029819 w 7029819"/>
              <a:gd name="connsiteY1" fmla="*/ 0 h 4320000"/>
              <a:gd name="connsiteX2" fmla="*/ 7029819 w 7029819"/>
              <a:gd name="connsiteY2" fmla="*/ 4320000 h 4320000"/>
              <a:gd name="connsiteX3" fmla="*/ 0 w 7029819"/>
              <a:gd name="connsiteY3" fmla="*/ 4320000 h 43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9819" h="4320000">
                <a:moveTo>
                  <a:pt x="0" y="0"/>
                </a:moveTo>
                <a:lnTo>
                  <a:pt x="7029819" y="0"/>
                </a:lnTo>
                <a:lnTo>
                  <a:pt x="7029819" y="4320000"/>
                </a:lnTo>
                <a:lnTo>
                  <a:pt x="0" y="4320000"/>
                </a:lnTo>
                <a:close/>
              </a:path>
            </a:pathLst>
          </a:custGeom>
          <a:pattFill prst="pct75">
            <a:fgClr>
              <a:schemeClr val="bg2"/>
            </a:fgClr>
            <a:bgClr>
              <a:schemeClr val="bg1"/>
            </a:bgClr>
          </a:pattFill>
          <a:effectLst>
            <a:outerShdw blurRad="571500" dir="10800000" sx="102000" sy="102000" algn="ctr" rotWithShape="0">
              <a:srgbClr val="000000">
                <a:alpha val="40000"/>
              </a:srgbClr>
            </a:outerShdw>
          </a:effectLst>
          <a:scene3d>
            <a:camera prst="isometricTopUp">
              <a:rot lat="19110000" lon="19530000" rev="2893544"/>
            </a:camera>
            <a:lightRig rig="threePt" dir="t"/>
          </a:scene3d>
          <a:sp3d extrusionH="190500"/>
        </p:spPr>
        <p:txBody>
          <a:bodyPr vert="horz" wrap="square" lIns="180000" tIns="93600" rIns="180000" bIns="93600" rtlCol="0">
            <a:noAutofit/>
          </a:bodyPr>
          <a:lstStyle>
            <a:lvl1pPr marL="0" indent="0">
              <a:buNone/>
              <a:defRPr lang="en-GB" sz="2800"/>
            </a:lvl1pPr>
          </a:lstStyle>
          <a:p>
            <a:pPr marL="685869" lvl="0" indent="-685869"/>
            <a:endParaRPr lang="en-GB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52E9C9B-DF76-45D1-9FC3-C2565FB737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5348" y="224989"/>
            <a:ext cx="7678800" cy="4320000"/>
          </a:xfrm>
          <a:custGeom>
            <a:avLst/>
            <a:gdLst>
              <a:gd name="connsiteX0" fmla="*/ 0 w 7029819"/>
              <a:gd name="connsiteY0" fmla="*/ 0 h 4320000"/>
              <a:gd name="connsiteX1" fmla="*/ 7029819 w 7029819"/>
              <a:gd name="connsiteY1" fmla="*/ 0 h 4320000"/>
              <a:gd name="connsiteX2" fmla="*/ 7029819 w 7029819"/>
              <a:gd name="connsiteY2" fmla="*/ 4320000 h 4320000"/>
              <a:gd name="connsiteX3" fmla="*/ 0 w 7029819"/>
              <a:gd name="connsiteY3" fmla="*/ 4320000 h 43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9819" h="4320000">
                <a:moveTo>
                  <a:pt x="0" y="0"/>
                </a:moveTo>
                <a:lnTo>
                  <a:pt x="7029819" y="0"/>
                </a:lnTo>
                <a:lnTo>
                  <a:pt x="7029819" y="4320000"/>
                </a:lnTo>
                <a:lnTo>
                  <a:pt x="0" y="4320000"/>
                </a:lnTo>
                <a:close/>
              </a:path>
            </a:pathLst>
          </a:custGeom>
          <a:pattFill prst="pct75">
            <a:fgClr>
              <a:schemeClr val="bg2"/>
            </a:fgClr>
            <a:bgClr>
              <a:schemeClr val="bg1"/>
            </a:bgClr>
          </a:pattFill>
          <a:effectLst>
            <a:outerShdw blurRad="571500" dir="10800000" sx="102000" sy="102000" algn="ctr" rotWithShape="0">
              <a:srgbClr val="000000">
                <a:alpha val="40000"/>
              </a:srgbClr>
            </a:outerShdw>
          </a:effectLst>
          <a:scene3d>
            <a:camera prst="isometricTopUp">
              <a:rot lat="19110000" lon="19530000" rev="2893544"/>
            </a:camera>
            <a:lightRig rig="threePt" dir="t"/>
          </a:scene3d>
          <a:sp3d extrusionH="190500"/>
        </p:spPr>
        <p:txBody>
          <a:bodyPr vert="horz" wrap="square" lIns="180000" tIns="93600" rIns="180000" bIns="93600" rtlCol="0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GB" sz="2800"/>
            </a:lvl1pPr>
          </a:lstStyle>
          <a:p>
            <a:pPr marL="685869" lvl="0" indent="-685869"/>
            <a:endParaRPr lang="en-GB"/>
          </a:p>
        </p:txBody>
      </p:sp>
      <p:sp>
        <p:nvSpPr>
          <p:cNvPr id="9" name="Picture Placeholder 17">
            <a:extLst>
              <a:ext uri="{FF2B5EF4-FFF2-40B4-BE49-F238E27FC236}">
                <a16:creationId xmlns:a16="http://schemas.microsoft.com/office/drawing/2014/main" id="{AD6A155A-6F5E-44DE-B0AE-A17180CAC53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48878" y="8511943"/>
            <a:ext cx="7678800" cy="4320000"/>
          </a:xfrm>
          <a:custGeom>
            <a:avLst/>
            <a:gdLst>
              <a:gd name="connsiteX0" fmla="*/ 0 w 7029818"/>
              <a:gd name="connsiteY0" fmla="*/ 0 h 4320000"/>
              <a:gd name="connsiteX1" fmla="*/ 7029818 w 7029818"/>
              <a:gd name="connsiteY1" fmla="*/ 0 h 4320000"/>
              <a:gd name="connsiteX2" fmla="*/ 7029818 w 7029818"/>
              <a:gd name="connsiteY2" fmla="*/ 4320000 h 4320000"/>
              <a:gd name="connsiteX3" fmla="*/ 0 w 7029818"/>
              <a:gd name="connsiteY3" fmla="*/ 4320000 h 43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9818" h="4320000">
                <a:moveTo>
                  <a:pt x="0" y="0"/>
                </a:moveTo>
                <a:lnTo>
                  <a:pt x="7029818" y="0"/>
                </a:lnTo>
                <a:lnTo>
                  <a:pt x="7029818" y="4320000"/>
                </a:lnTo>
                <a:lnTo>
                  <a:pt x="0" y="4320000"/>
                </a:lnTo>
                <a:close/>
              </a:path>
            </a:pathLst>
          </a:custGeom>
          <a:pattFill prst="pct75">
            <a:fgClr>
              <a:schemeClr val="bg2"/>
            </a:fgClr>
            <a:bgClr>
              <a:schemeClr val="bg1"/>
            </a:bgClr>
          </a:pattFill>
          <a:effectLst>
            <a:outerShdw blurRad="571500" dir="10800000" sx="102000" sy="102000" algn="ctr" rotWithShape="0">
              <a:srgbClr val="000000">
                <a:alpha val="40000"/>
              </a:srgbClr>
            </a:outerShdw>
          </a:effectLst>
          <a:scene3d>
            <a:camera prst="isometricTopUp">
              <a:rot lat="19110000" lon="19530000" rev="2893544"/>
            </a:camera>
            <a:lightRig rig="threePt" dir="t"/>
          </a:scene3d>
          <a:sp3d extrusionH="190500"/>
        </p:spPr>
        <p:txBody>
          <a:bodyPr vert="horz" wrap="square" lIns="180000" tIns="93600" rIns="180000" bIns="93600" rtlCol="0">
            <a:noAutofit/>
          </a:bodyPr>
          <a:lstStyle>
            <a:lvl1pPr marL="0" indent="0">
              <a:buNone/>
              <a:defRPr lang="en-GB" sz="2800"/>
            </a:lvl1pPr>
          </a:lstStyle>
          <a:p>
            <a:pPr marL="685869" lvl="0" indent="-685869"/>
            <a:endParaRPr lang="en-GB"/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8356FBF5-B92D-48D4-8AF2-9412C6AE9A2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948878" y="4743588"/>
            <a:ext cx="7678800" cy="4320000"/>
          </a:xfrm>
          <a:custGeom>
            <a:avLst/>
            <a:gdLst>
              <a:gd name="connsiteX0" fmla="*/ 0 w 7029819"/>
              <a:gd name="connsiteY0" fmla="*/ 0 h 4320000"/>
              <a:gd name="connsiteX1" fmla="*/ 7029819 w 7029819"/>
              <a:gd name="connsiteY1" fmla="*/ 0 h 4320000"/>
              <a:gd name="connsiteX2" fmla="*/ 7029819 w 7029819"/>
              <a:gd name="connsiteY2" fmla="*/ 4320000 h 4320000"/>
              <a:gd name="connsiteX3" fmla="*/ 0 w 7029819"/>
              <a:gd name="connsiteY3" fmla="*/ 4320000 h 43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9819" h="4320000">
                <a:moveTo>
                  <a:pt x="0" y="0"/>
                </a:moveTo>
                <a:lnTo>
                  <a:pt x="7029819" y="0"/>
                </a:lnTo>
                <a:lnTo>
                  <a:pt x="7029819" y="4320000"/>
                </a:lnTo>
                <a:lnTo>
                  <a:pt x="0" y="4320000"/>
                </a:lnTo>
                <a:close/>
              </a:path>
            </a:pathLst>
          </a:custGeom>
          <a:pattFill prst="pct75">
            <a:fgClr>
              <a:schemeClr val="bg2"/>
            </a:fgClr>
            <a:bgClr>
              <a:schemeClr val="bg1"/>
            </a:bgClr>
          </a:pattFill>
          <a:effectLst>
            <a:outerShdw blurRad="571500" dir="10800000" sx="102000" sy="102000" algn="ctr" rotWithShape="0">
              <a:srgbClr val="000000">
                <a:alpha val="40000"/>
              </a:srgbClr>
            </a:outerShdw>
          </a:effectLst>
          <a:scene3d>
            <a:camera prst="isometricTopUp">
              <a:rot lat="19110000" lon="19530000" rev="2893544"/>
            </a:camera>
            <a:lightRig rig="threePt" dir="t"/>
          </a:scene3d>
          <a:sp3d extrusionH="190500"/>
        </p:spPr>
        <p:txBody>
          <a:bodyPr vert="horz" wrap="square" lIns="180000" tIns="93600" rIns="180000" bIns="93600" rtlCol="0">
            <a:noAutofit/>
          </a:bodyPr>
          <a:lstStyle>
            <a:lvl1pPr marL="0" indent="0">
              <a:buNone/>
              <a:defRPr lang="en-GB" sz="2800"/>
            </a:lvl1pPr>
          </a:lstStyle>
          <a:p>
            <a:pPr marL="685869" lvl="0" indent="-685869"/>
            <a:endParaRPr lang="en-GB"/>
          </a:p>
        </p:txBody>
      </p:sp>
      <p:sp>
        <p:nvSpPr>
          <p:cNvPr id="11" name="Picture Placeholder 19">
            <a:extLst>
              <a:ext uri="{FF2B5EF4-FFF2-40B4-BE49-F238E27FC236}">
                <a16:creationId xmlns:a16="http://schemas.microsoft.com/office/drawing/2014/main" id="{BFCBE037-E834-4054-9F74-D8464FA3E2D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948878" y="975232"/>
            <a:ext cx="7678800" cy="4320000"/>
          </a:xfrm>
          <a:custGeom>
            <a:avLst/>
            <a:gdLst>
              <a:gd name="connsiteX0" fmla="*/ 0 w 7029819"/>
              <a:gd name="connsiteY0" fmla="*/ 0 h 4320000"/>
              <a:gd name="connsiteX1" fmla="*/ 7029819 w 7029819"/>
              <a:gd name="connsiteY1" fmla="*/ 0 h 4320000"/>
              <a:gd name="connsiteX2" fmla="*/ 7029819 w 7029819"/>
              <a:gd name="connsiteY2" fmla="*/ 4320000 h 4320000"/>
              <a:gd name="connsiteX3" fmla="*/ 0 w 7029819"/>
              <a:gd name="connsiteY3" fmla="*/ 4320000 h 43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9819" h="4320000">
                <a:moveTo>
                  <a:pt x="0" y="0"/>
                </a:moveTo>
                <a:lnTo>
                  <a:pt x="7029819" y="0"/>
                </a:lnTo>
                <a:lnTo>
                  <a:pt x="7029819" y="4320000"/>
                </a:lnTo>
                <a:lnTo>
                  <a:pt x="0" y="4320000"/>
                </a:lnTo>
                <a:close/>
              </a:path>
            </a:pathLst>
          </a:custGeom>
          <a:pattFill prst="pct75">
            <a:fgClr>
              <a:schemeClr val="bg2"/>
            </a:fgClr>
            <a:bgClr>
              <a:schemeClr val="bg1"/>
            </a:bgClr>
          </a:pattFill>
          <a:effectLst>
            <a:outerShdw blurRad="571500" dir="10800000" sx="102000" sy="102000" algn="ctr" rotWithShape="0">
              <a:srgbClr val="000000">
                <a:alpha val="40000"/>
              </a:srgbClr>
            </a:outerShdw>
          </a:effectLst>
          <a:scene3d>
            <a:camera prst="isometricTopUp">
              <a:rot lat="19110000" lon="19530000" rev="2893544"/>
            </a:camera>
            <a:lightRig rig="threePt" dir="t"/>
          </a:scene3d>
          <a:sp3d extrusionH="190500"/>
        </p:spPr>
        <p:txBody>
          <a:bodyPr vert="horz" wrap="square" lIns="180000" tIns="93600" rIns="180000" bIns="93600" rtlCol="0">
            <a:noAutofit/>
          </a:bodyPr>
          <a:lstStyle>
            <a:lvl1pPr marL="0" indent="0">
              <a:buNone/>
              <a:defRPr lang="en-GB" sz="2800"/>
            </a:lvl1pPr>
          </a:lstStyle>
          <a:p>
            <a:pPr marL="685869" lvl="0" indent="-685869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41CDF08-7E4B-40AD-BAC5-64D6CB8B93D2}"/>
              </a:ext>
            </a:extLst>
          </p:cNvPr>
          <p:cNvGrpSpPr/>
          <p:nvPr userDrawn="1"/>
        </p:nvGrpSpPr>
        <p:grpSpPr>
          <a:xfrm>
            <a:off x="15225554" y="725503"/>
            <a:ext cx="1225205" cy="1225205"/>
            <a:chOff x="494744" y="523692"/>
            <a:chExt cx="1225205" cy="122520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A4D12FA9-F2CB-46FF-8592-43979AAB085F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18900000">
              <a:off x="707305" y="869222"/>
              <a:ext cx="471488" cy="153360"/>
              <a:chOff x="11661248" y="7789719"/>
              <a:chExt cx="1293156" cy="420621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3123B59E-9DBE-4A7D-A254-478C0054FE4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661248" y="8210340"/>
                <a:ext cx="1293156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5B9020BC-17B0-41A4-A7CA-F658103B972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868913" y="8000027"/>
                <a:ext cx="877825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000842F1-9891-4BB3-BE01-A2C0044B45D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088372" y="7789719"/>
                <a:ext cx="438913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D194DED-1DD5-4A06-A7CD-4C533C821292}"/>
                </a:ext>
              </a:extLst>
            </p:cNvPr>
            <p:cNvGrpSpPr/>
            <p:nvPr userDrawn="1"/>
          </p:nvGrpSpPr>
          <p:grpSpPr>
            <a:xfrm>
              <a:off x="494744" y="523692"/>
              <a:ext cx="1225205" cy="1225205"/>
              <a:chOff x="12636425" y="442230"/>
              <a:chExt cx="1860336" cy="1860336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BC62BC69-8800-4CB1-8E4A-2AD84D3D42D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3036942" y="442230"/>
                <a:ext cx="0" cy="1860336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1E0B9B9-672E-41A0-9385-62526914C6B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3566593" y="-134611"/>
                <a:ext cx="0" cy="1860336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484EA4E0-4ED9-49FE-9E2B-E4770C779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8588" y="1069124"/>
            <a:ext cx="7889796" cy="1297024"/>
          </a:xfrm>
        </p:spPr>
        <p:txBody>
          <a:bodyPr lIns="180000" tIns="93600" rIns="180000" bIns="93600"/>
          <a:lstStyle>
            <a:lvl1pPr algn="l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280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syDeck Master - 3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63830-2CD2-42C7-A718-BAAEC8A7D7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180000" tIns="93600" rIns="180000" bIns="93600"/>
          <a:lstStyle/>
          <a:p>
            <a:r>
              <a:rPr lang="en-GB" dirty="0"/>
              <a:t>DaisyDeck Presentation Template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C25487-D100-4919-A4E6-E9B66B110F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lIns="180000" tIns="93600" rIns="180000" bIns="93600"/>
          <a:lstStyle/>
          <a:p>
            <a:fld id="{0643FD91-E2F4-430C-9968-CE1C2F22CA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8756BF8-37D1-4EA7-B74D-52A96C58EBFF}"/>
              </a:ext>
            </a:extLst>
          </p:cNvPr>
          <p:cNvSpPr>
            <a:spLocks noGrp="1"/>
          </p:cNvSpPr>
          <p:nvPr userDrawn="1">
            <p:ph type="pic" sz="quarter" idx="12"/>
          </p:nvPr>
        </p:nvSpPr>
        <p:spPr>
          <a:xfrm>
            <a:off x="4581760" y="1151460"/>
            <a:ext cx="5074023" cy="8606118"/>
          </a:xfrm>
          <a:custGeom>
            <a:avLst/>
            <a:gdLst>
              <a:gd name="connsiteX0" fmla="*/ 0 w 5074023"/>
              <a:gd name="connsiteY0" fmla="*/ 0 h 8606118"/>
              <a:gd name="connsiteX1" fmla="*/ 5074023 w 5074023"/>
              <a:gd name="connsiteY1" fmla="*/ 0 h 8606118"/>
              <a:gd name="connsiteX2" fmla="*/ 5074023 w 5074023"/>
              <a:gd name="connsiteY2" fmla="*/ 8606118 h 8606118"/>
              <a:gd name="connsiteX3" fmla="*/ 0 w 5074023"/>
              <a:gd name="connsiteY3" fmla="*/ 8606118 h 860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4023" h="8606118">
                <a:moveTo>
                  <a:pt x="0" y="0"/>
                </a:moveTo>
                <a:lnTo>
                  <a:pt x="5074023" y="0"/>
                </a:lnTo>
                <a:lnTo>
                  <a:pt x="5074023" y="8606118"/>
                </a:lnTo>
                <a:lnTo>
                  <a:pt x="0" y="8606118"/>
                </a:lnTo>
                <a:close/>
              </a:path>
            </a:pathLst>
          </a:custGeom>
          <a:pattFill prst="pct75">
            <a:fgClr>
              <a:schemeClr val="bg2"/>
            </a:fgClr>
            <a:bgClr>
              <a:schemeClr val="bg1"/>
            </a:bgClr>
          </a:pattFill>
          <a:effectLst>
            <a:outerShdw blurRad="317500" dir="13500000" sy="23000" kx="1200000" algn="br" rotWithShape="0">
              <a:prstClr val="black">
                <a:alpha val="12000"/>
              </a:prstClr>
            </a:outerShdw>
          </a:effectLst>
          <a:scene3d>
            <a:camera prst="perspectiveRight">
              <a:rot lat="0" lon="19800000" rev="0"/>
            </a:camera>
            <a:lightRig rig="threePt" dir="t"/>
          </a:scene3d>
          <a:sp3d extrusionH="381000"/>
        </p:spPr>
        <p:txBody>
          <a:bodyPr wrap="square" lIns="180000" tIns="93600" rIns="180000" bIns="93600">
            <a:noAutofit/>
          </a:bodyPr>
          <a:lstStyle>
            <a:lvl1pPr marL="0" indent="0">
              <a:buFont typeface="Arial" panose="020B0604020202020204" pitchFamily="34" charset="0"/>
              <a:buNone/>
              <a:defRPr sz="2800"/>
            </a:lvl1pPr>
          </a:lstStyle>
          <a:p>
            <a:endParaRPr lang="en-GB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877771D-C042-452F-A212-F3F8274CCE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55783" y="559791"/>
            <a:ext cx="5074023" cy="8606118"/>
          </a:xfrm>
          <a:custGeom>
            <a:avLst/>
            <a:gdLst>
              <a:gd name="connsiteX0" fmla="*/ 0 w 5074023"/>
              <a:gd name="connsiteY0" fmla="*/ 0 h 8606118"/>
              <a:gd name="connsiteX1" fmla="*/ 5074023 w 5074023"/>
              <a:gd name="connsiteY1" fmla="*/ 0 h 8606118"/>
              <a:gd name="connsiteX2" fmla="*/ 5074023 w 5074023"/>
              <a:gd name="connsiteY2" fmla="*/ 8606118 h 8606118"/>
              <a:gd name="connsiteX3" fmla="*/ 0 w 5074023"/>
              <a:gd name="connsiteY3" fmla="*/ 8606118 h 860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4023" h="8606118">
                <a:moveTo>
                  <a:pt x="0" y="0"/>
                </a:moveTo>
                <a:lnTo>
                  <a:pt x="5074023" y="0"/>
                </a:lnTo>
                <a:lnTo>
                  <a:pt x="5074023" y="8606118"/>
                </a:lnTo>
                <a:lnTo>
                  <a:pt x="0" y="8606118"/>
                </a:lnTo>
                <a:close/>
              </a:path>
            </a:pathLst>
          </a:custGeom>
          <a:pattFill prst="pct75">
            <a:fgClr>
              <a:schemeClr val="bg2"/>
            </a:fgClr>
            <a:bgClr>
              <a:schemeClr val="bg1"/>
            </a:bgClr>
          </a:pattFill>
          <a:effectLst>
            <a:outerShdw blurRad="304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381000"/>
        </p:spPr>
        <p:txBody>
          <a:bodyPr wrap="square" lIns="180000" tIns="93600" rIns="180000" bIns="93600">
            <a:noAutofit/>
          </a:bodyPr>
          <a:lstStyle>
            <a:lvl1pPr marL="0" indent="0">
              <a:buFont typeface="Arial" panose="020B0604020202020204" pitchFamily="34" charset="0"/>
              <a:buNone/>
              <a:defRPr sz="2800"/>
            </a:lvl1pPr>
          </a:lstStyle>
          <a:p>
            <a:endParaRPr lang="en-GB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B41FBEB-6A9D-49E4-B3DA-600393DFBB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729805" y="1151460"/>
            <a:ext cx="5074022" cy="8606118"/>
          </a:xfrm>
          <a:custGeom>
            <a:avLst/>
            <a:gdLst>
              <a:gd name="connsiteX0" fmla="*/ 0 w 5074022"/>
              <a:gd name="connsiteY0" fmla="*/ 0 h 8606118"/>
              <a:gd name="connsiteX1" fmla="*/ 5074022 w 5074022"/>
              <a:gd name="connsiteY1" fmla="*/ 0 h 8606118"/>
              <a:gd name="connsiteX2" fmla="*/ 5074022 w 5074022"/>
              <a:gd name="connsiteY2" fmla="*/ 8606118 h 8606118"/>
              <a:gd name="connsiteX3" fmla="*/ 0 w 5074022"/>
              <a:gd name="connsiteY3" fmla="*/ 8606118 h 860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4022" h="8606118">
                <a:moveTo>
                  <a:pt x="0" y="0"/>
                </a:moveTo>
                <a:lnTo>
                  <a:pt x="5074022" y="0"/>
                </a:lnTo>
                <a:lnTo>
                  <a:pt x="5074022" y="8606118"/>
                </a:lnTo>
                <a:lnTo>
                  <a:pt x="0" y="8606118"/>
                </a:lnTo>
                <a:close/>
              </a:path>
            </a:pathLst>
          </a:custGeom>
          <a:pattFill prst="pct75">
            <a:fgClr>
              <a:schemeClr val="bg2"/>
            </a:fgClr>
            <a:bgClr>
              <a:schemeClr val="bg1"/>
            </a:bgClr>
          </a:pattFill>
          <a:effectLst>
            <a:outerShdw blurRad="317500" dir="18900000" sy="23000" kx="-1200000" algn="bl" rotWithShape="0">
              <a:prstClr val="black">
                <a:alpha val="12000"/>
              </a:prstClr>
            </a:outerShdw>
          </a:effectLst>
          <a:scene3d>
            <a:camera prst="perspectiveRight" fov="2700000">
              <a:rot lat="0" lon="1800000" rev="0"/>
            </a:camera>
            <a:lightRig rig="soft" dir="t"/>
          </a:scene3d>
          <a:sp3d extrusionH="381000"/>
        </p:spPr>
        <p:txBody>
          <a:bodyPr wrap="square" lIns="180000" tIns="93600" rIns="180000" bIns="9360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2800"/>
            </a:lvl1pPr>
          </a:lstStyle>
          <a:p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349A854-6D2D-46A3-97E6-A5BA8AC4FD21}"/>
              </a:ext>
            </a:extLst>
          </p:cNvPr>
          <p:cNvGrpSpPr/>
          <p:nvPr userDrawn="1"/>
        </p:nvGrpSpPr>
        <p:grpSpPr>
          <a:xfrm>
            <a:off x="434532" y="9882769"/>
            <a:ext cx="1225205" cy="1225205"/>
            <a:chOff x="494744" y="523692"/>
            <a:chExt cx="1225205" cy="122520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C2D0CA6-5F37-4841-A757-38F0A8998B45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18900000">
              <a:off x="707305" y="869222"/>
              <a:ext cx="471488" cy="153360"/>
              <a:chOff x="11661248" y="7789719"/>
              <a:chExt cx="1293156" cy="420621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7D180E46-879B-4C43-8946-6BD2EDC75BE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661248" y="8210340"/>
                <a:ext cx="1293156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501241CE-E689-4186-A3E0-3A4035C71AE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868913" y="8000027"/>
                <a:ext cx="877825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A4EA40DD-6EE5-4DAE-ADD0-8EC9ED2AD16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088372" y="7789719"/>
                <a:ext cx="438913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8B95E28-65D9-4B32-AAB8-59EF072D575E}"/>
                </a:ext>
              </a:extLst>
            </p:cNvPr>
            <p:cNvGrpSpPr/>
            <p:nvPr userDrawn="1"/>
          </p:nvGrpSpPr>
          <p:grpSpPr>
            <a:xfrm>
              <a:off x="494744" y="523692"/>
              <a:ext cx="1225205" cy="1225205"/>
              <a:chOff x="12636425" y="442230"/>
              <a:chExt cx="1860336" cy="1860336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7E987659-61E2-4E35-A859-0C1BD65D487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3036942" y="442230"/>
                <a:ext cx="0" cy="1860336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2623D26E-2222-4F26-ABEB-3269DA339E9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3566593" y="-134611"/>
                <a:ext cx="0" cy="1860336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558EC753-1456-4F1A-974C-C793FFF53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565" y="10226390"/>
            <a:ext cx="8848218" cy="1297024"/>
          </a:xfrm>
        </p:spPr>
        <p:txBody>
          <a:bodyPr lIns="180000" tIns="93600" rIns="180000" bIns="93600"/>
          <a:lstStyle>
            <a:lvl1pPr algn="l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818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syDeck Master -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C6F537C0-0ACC-4E3C-B344-74CABD5C7EDF}"/>
              </a:ext>
            </a:extLst>
          </p:cNvPr>
          <p:cNvSpPr/>
          <p:nvPr userDrawn="1"/>
        </p:nvSpPr>
        <p:spPr>
          <a:xfrm rot="5400000">
            <a:off x="0" y="1"/>
            <a:ext cx="5400000" cy="5400000"/>
          </a:xfrm>
          <a:prstGeom prst="rtTriangle">
            <a:avLst/>
          </a:prstGeom>
          <a:solidFill>
            <a:schemeClr val="accent1"/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93600" rIns="180000" bIns="93600" rtlCol="0" anchor="ctr"/>
          <a:lstStyle/>
          <a:p>
            <a:pPr algn="ctr"/>
            <a:endParaRPr lang="en-GB" dirty="0"/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203ED712-4928-494F-B1C4-D01346F6B469}"/>
              </a:ext>
            </a:extLst>
          </p:cNvPr>
          <p:cNvSpPr/>
          <p:nvPr userDrawn="1"/>
        </p:nvSpPr>
        <p:spPr>
          <a:xfrm rot="10800000">
            <a:off x="18985586" y="1"/>
            <a:ext cx="5400000" cy="5400000"/>
          </a:xfrm>
          <a:prstGeom prst="rtTriangle">
            <a:avLst/>
          </a:prstGeom>
          <a:solidFill>
            <a:schemeClr val="accent1"/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93600" rIns="180000" bIns="93600" rtlCol="0" anchor="ctr"/>
          <a:lstStyle/>
          <a:p>
            <a:pPr algn="ctr"/>
            <a:endParaRPr lang="en-GB" dirty="0"/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17D6937C-EE1D-476A-9ACB-1676A7B851E7}"/>
              </a:ext>
            </a:extLst>
          </p:cNvPr>
          <p:cNvSpPr/>
          <p:nvPr userDrawn="1"/>
        </p:nvSpPr>
        <p:spPr>
          <a:xfrm rot="16200000">
            <a:off x="18985588" y="8317588"/>
            <a:ext cx="5400000" cy="5400000"/>
          </a:xfrm>
          <a:prstGeom prst="rtTriangle">
            <a:avLst/>
          </a:prstGeom>
          <a:solidFill>
            <a:schemeClr val="accent1"/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93600" rIns="180000" bIns="93600" rtlCol="0" anchor="ctr"/>
          <a:lstStyle/>
          <a:p>
            <a:pPr algn="ctr"/>
            <a:endParaRPr lang="en-GB" dirty="0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9D7B853A-B3E1-43FD-85E8-FF447163A2C5}"/>
              </a:ext>
            </a:extLst>
          </p:cNvPr>
          <p:cNvSpPr/>
          <p:nvPr userDrawn="1"/>
        </p:nvSpPr>
        <p:spPr>
          <a:xfrm>
            <a:off x="2" y="8317588"/>
            <a:ext cx="5400000" cy="5400000"/>
          </a:xfrm>
          <a:prstGeom prst="rtTriangle">
            <a:avLst/>
          </a:prstGeom>
          <a:solidFill>
            <a:schemeClr val="accent1"/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93600" rIns="180000" bIns="93600" rtlCol="0" anchor="ctr"/>
          <a:lstStyle/>
          <a:p>
            <a:pPr algn="ctr"/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8EB9CA2-F2D6-465F-B4DE-19B4C62010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1429" y="601429"/>
            <a:ext cx="23182731" cy="12514731"/>
          </a:xfrm>
          <a:custGeom>
            <a:avLst/>
            <a:gdLst>
              <a:gd name="connsiteX0" fmla="*/ 0 w 23182731"/>
              <a:gd name="connsiteY0" fmla="*/ 0 h 12514731"/>
              <a:gd name="connsiteX1" fmla="*/ 23182731 w 23182731"/>
              <a:gd name="connsiteY1" fmla="*/ 0 h 12514731"/>
              <a:gd name="connsiteX2" fmla="*/ 23182731 w 23182731"/>
              <a:gd name="connsiteY2" fmla="*/ 12514731 h 12514731"/>
              <a:gd name="connsiteX3" fmla="*/ 0 w 23182731"/>
              <a:gd name="connsiteY3" fmla="*/ 12514731 h 12514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82731" h="12514731">
                <a:moveTo>
                  <a:pt x="0" y="0"/>
                </a:moveTo>
                <a:lnTo>
                  <a:pt x="23182731" y="0"/>
                </a:lnTo>
                <a:lnTo>
                  <a:pt x="23182731" y="12514731"/>
                </a:lnTo>
                <a:lnTo>
                  <a:pt x="0" y="12514731"/>
                </a:lnTo>
                <a:close/>
              </a:path>
            </a:pathLst>
          </a:custGeom>
          <a:pattFill prst="pct75">
            <a:fgClr>
              <a:schemeClr val="bg2"/>
            </a:fgClr>
            <a:bgClr>
              <a:prstClr val="white"/>
            </a:bgClr>
          </a:pattFill>
        </p:spPr>
        <p:txBody>
          <a:bodyPr vert="horz" lIns="180000" tIns="93600" rIns="180000" bIns="93600" rtlCol="0">
            <a:normAutofit/>
          </a:bodyPr>
          <a:lstStyle>
            <a:lvl1pPr marL="0" indent="0">
              <a:buNone/>
              <a:defRPr lang="en-GB" sz="2800"/>
            </a:lvl1pPr>
          </a:lstStyle>
          <a:p>
            <a:pPr marL="685869" lvl="0" indent="-685869">
              <a:spcBef>
                <a:spcPts val="0"/>
              </a:spcBef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080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syDeck Master - 4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63830-2CD2-42C7-A718-BAAEC8A7D7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180000" tIns="93600" rIns="180000" bIns="93600"/>
          <a:lstStyle/>
          <a:p>
            <a:r>
              <a:rPr lang="en-GB" dirty="0"/>
              <a:t>DaisyDeck Presentation Template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C25487-D100-4919-A4E6-E9B66B110F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lIns="180000" tIns="93600" rIns="180000" bIns="93600"/>
          <a:lstStyle/>
          <a:p>
            <a:fld id="{0643FD91-E2F4-430C-9968-CE1C2F22CA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8A3B93E-DDF6-4982-BF66-F57736E372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085746" y="1797676"/>
            <a:ext cx="7192460" cy="11538267"/>
          </a:xfrm>
          <a:custGeom>
            <a:avLst/>
            <a:gdLst>
              <a:gd name="connsiteX0" fmla="*/ 0 w 7192460"/>
              <a:gd name="connsiteY0" fmla="*/ 0 h 11538267"/>
              <a:gd name="connsiteX1" fmla="*/ 7192460 w 7192460"/>
              <a:gd name="connsiteY1" fmla="*/ 0 h 11538267"/>
              <a:gd name="connsiteX2" fmla="*/ 7192460 w 7192460"/>
              <a:gd name="connsiteY2" fmla="*/ 11538267 h 11538267"/>
              <a:gd name="connsiteX3" fmla="*/ 0 w 7192460"/>
              <a:gd name="connsiteY3" fmla="*/ 11538267 h 11538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2460" h="11538267">
                <a:moveTo>
                  <a:pt x="0" y="0"/>
                </a:moveTo>
                <a:lnTo>
                  <a:pt x="7192460" y="0"/>
                </a:lnTo>
                <a:lnTo>
                  <a:pt x="7192460" y="11538267"/>
                </a:lnTo>
                <a:lnTo>
                  <a:pt x="0" y="11538267"/>
                </a:lnTo>
                <a:close/>
              </a:path>
            </a:pathLst>
          </a:custGeom>
          <a:pattFill prst="pct75">
            <a:fgClr>
              <a:schemeClr val="bg2"/>
            </a:fgClr>
            <a:bgClr>
              <a:schemeClr val="bg1"/>
            </a:bgClr>
          </a:pattFill>
          <a:ln w="19050">
            <a:noFill/>
            <a:prstDash val="sysDot"/>
          </a:ln>
          <a:effectLst>
            <a:outerShdw blurRad="571500" dist="177800" dir="10800000" sx="102000" sy="102000" algn="r" rotWithShape="0">
              <a:prstClr val="black">
                <a:alpha val="40000"/>
              </a:prstClr>
            </a:outerShdw>
          </a:effectLst>
          <a:scene3d>
            <a:camera prst="isometricTopUp">
              <a:rot lat="19499994" lon="18600000" rev="3599999"/>
            </a:camera>
            <a:lightRig rig="threePt" dir="t"/>
          </a:scene3d>
          <a:sp3d extrusionH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93600" rIns="180000" bIns="93600" numCol="1" spcCol="0" rtlCol="0" fromWordArt="0" anchor="t" anchorCtr="0" forceAA="0" compatLnSpc="1">
            <a:prstTxWarp prst="textNoShape">
              <a:avLst/>
            </a:prstTxWarp>
            <a:noAutofit/>
            <a:flatTx/>
          </a:bodyPr>
          <a:lstStyle>
            <a:lvl1pPr marL="0" indent="0">
              <a:buNone/>
              <a:defRPr lang="en-GB" sz="2800" dirty="0">
                <a:solidFill>
                  <a:schemeClr val="tx2"/>
                </a:solidFill>
              </a:defRPr>
            </a:lvl1pPr>
          </a:lstStyle>
          <a:p>
            <a:pPr marL="685869" lvl="0" indent="-685869" algn="ctr" defTabSz="457200"/>
            <a:endParaRPr lang="en-GB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BD217BC-9140-40F0-8620-46A88D9A420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80193" y="635015"/>
            <a:ext cx="7192460" cy="11538267"/>
          </a:xfrm>
          <a:custGeom>
            <a:avLst/>
            <a:gdLst>
              <a:gd name="connsiteX0" fmla="*/ 0 w 7192460"/>
              <a:gd name="connsiteY0" fmla="*/ 0 h 11538267"/>
              <a:gd name="connsiteX1" fmla="*/ 7192460 w 7192460"/>
              <a:gd name="connsiteY1" fmla="*/ 0 h 11538267"/>
              <a:gd name="connsiteX2" fmla="*/ 7192460 w 7192460"/>
              <a:gd name="connsiteY2" fmla="*/ 11538267 h 11538267"/>
              <a:gd name="connsiteX3" fmla="*/ 0 w 7192460"/>
              <a:gd name="connsiteY3" fmla="*/ 11538267 h 11538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2460" h="11538267">
                <a:moveTo>
                  <a:pt x="0" y="0"/>
                </a:moveTo>
                <a:lnTo>
                  <a:pt x="7192460" y="0"/>
                </a:lnTo>
                <a:lnTo>
                  <a:pt x="7192460" y="11538267"/>
                </a:lnTo>
                <a:lnTo>
                  <a:pt x="0" y="11538267"/>
                </a:lnTo>
                <a:close/>
              </a:path>
            </a:pathLst>
          </a:custGeom>
          <a:pattFill prst="pct75">
            <a:fgClr>
              <a:schemeClr val="bg2"/>
            </a:fgClr>
            <a:bgClr>
              <a:schemeClr val="bg1"/>
            </a:bgClr>
          </a:pattFill>
          <a:ln w="19050">
            <a:noFill/>
            <a:prstDash val="sysDot"/>
          </a:ln>
          <a:effectLst>
            <a:outerShdw blurRad="571500" dist="177800" dir="10800000" sx="102000" sy="102000" algn="r" rotWithShape="0">
              <a:prstClr val="black">
                <a:alpha val="40000"/>
              </a:prstClr>
            </a:outerShdw>
          </a:effectLst>
          <a:scene3d>
            <a:camera prst="isometricTopUp">
              <a:rot lat="19499994" lon="18600000" rev="3599999"/>
            </a:camera>
            <a:lightRig rig="threePt" dir="t"/>
          </a:scene3d>
          <a:sp3d extrusionH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93600" rIns="180000" bIns="93600" numCol="1" spcCol="0" rtlCol="0" fromWordArt="0" anchor="t" anchorCtr="0" forceAA="0" compatLnSpc="1">
            <a:prstTxWarp prst="textNoShape">
              <a:avLst/>
            </a:prstTxWarp>
            <a:noAutofit/>
            <a:flatTx/>
          </a:bodyPr>
          <a:lstStyle>
            <a:lvl1pPr marL="0" indent="0">
              <a:buNone/>
              <a:defRPr lang="en-GB" sz="2800" dirty="0">
                <a:solidFill>
                  <a:schemeClr val="tx2"/>
                </a:solidFill>
              </a:defRPr>
            </a:lvl1pPr>
          </a:lstStyle>
          <a:p>
            <a:pPr marL="685869" lvl="0" indent="-685869" algn="ctr" defTabSz="457200"/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326C0B2-1ADF-4099-A8CB-D990D2579FE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874639" y="-306965"/>
            <a:ext cx="7192460" cy="11538267"/>
          </a:xfrm>
          <a:custGeom>
            <a:avLst/>
            <a:gdLst>
              <a:gd name="connsiteX0" fmla="*/ 0 w 7192460"/>
              <a:gd name="connsiteY0" fmla="*/ 0 h 11538267"/>
              <a:gd name="connsiteX1" fmla="*/ 7192460 w 7192460"/>
              <a:gd name="connsiteY1" fmla="*/ 0 h 11538267"/>
              <a:gd name="connsiteX2" fmla="*/ 7192460 w 7192460"/>
              <a:gd name="connsiteY2" fmla="*/ 11538267 h 11538267"/>
              <a:gd name="connsiteX3" fmla="*/ 0 w 7192460"/>
              <a:gd name="connsiteY3" fmla="*/ 11538267 h 11538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2460" h="11538267">
                <a:moveTo>
                  <a:pt x="0" y="0"/>
                </a:moveTo>
                <a:lnTo>
                  <a:pt x="7192460" y="0"/>
                </a:lnTo>
                <a:lnTo>
                  <a:pt x="7192460" y="11538267"/>
                </a:lnTo>
                <a:lnTo>
                  <a:pt x="0" y="11538267"/>
                </a:lnTo>
                <a:close/>
              </a:path>
            </a:pathLst>
          </a:custGeom>
          <a:pattFill prst="pct75">
            <a:fgClr>
              <a:schemeClr val="bg2"/>
            </a:fgClr>
            <a:bgClr>
              <a:schemeClr val="bg1"/>
            </a:bgClr>
          </a:pattFill>
          <a:ln w="19050">
            <a:noFill/>
            <a:prstDash val="sysDot"/>
          </a:ln>
          <a:effectLst>
            <a:outerShdw blurRad="571500" dist="177800" dir="10800000" sx="102000" sy="102000" algn="r" rotWithShape="0">
              <a:prstClr val="black">
                <a:alpha val="40000"/>
              </a:prstClr>
            </a:outerShdw>
          </a:effectLst>
          <a:scene3d>
            <a:camera prst="isometricTopUp">
              <a:rot lat="19499994" lon="18600000" rev="3599999"/>
            </a:camera>
            <a:lightRig rig="threePt" dir="t"/>
          </a:scene3d>
          <a:sp3d extrusionH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93600" rIns="180000" bIns="93600" numCol="1" spcCol="0" rtlCol="0" fromWordArt="0" anchor="t" anchorCtr="0" forceAA="0" compatLnSpc="1">
            <a:prstTxWarp prst="textNoShape">
              <a:avLst/>
            </a:prstTxWarp>
            <a:noAutofit/>
            <a:flatTx/>
          </a:bodyPr>
          <a:lstStyle>
            <a:lvl1pPr marL="0" indent="0" algn="l">
              <a:buFont typeface="Arial" panose="020B0604020202020204" pitchFamily="34" charset="0"/>
              <a:buNone/>
              <a:defRPr lang="en-GB" sz="2800" dirty="0">
                <a:solidFill>
                  <a:schemeClr val="tx2"/>
                </a:solidFill>
                <a:latin typeface="+mn-lt"/>
              </a:defRPr>
            </a:lvl1pPr>
          </a:lstStyle>
          <a:p>
            <a:pPr marL="0" lvl="0" algn="ctr" defTabSz="457200"/>
            <a:endParaRPr lang="en-GB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934D78D-B6FC-41E7-B023-0EA80B00F5A6}"/>
              </a:ext>
            </a:extLst>
          </p:cNvPr>
          <p:cNvGrpSpPr/>
          <p:nvPr userDrawn="1"/>
        </p:nvGrpSpPr>
        <p:grpSpPr>
          <a:xfrm>
            <a:off x="434532" y="466621"/>
            <a:ext cx="1225205" cy="1225205"/>
            <a:chOff x="494744" y="523692"/>
            <a:chExt cx="1225205" cy="122520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6B651A4-35F5-4300-930E-375254C5D46B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18900000">
              <a:off x="707305" y="869222"/>
              <a:ext cx="471488" cy="153360"/>
              <a:chOff x="11661248" y="7789719"/>
              <a:chExt cx="1293156" cy="420621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AE606CE5-9095-47F6-ABB2-FD5C48F1B71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661248" y="8210340"/>
                <a:ext cx="1293156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7822281A-0572-459D-9FDD-947041D5B18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868913" y="8000027"/>
                <a:ext cx="877825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2C737B5-DFF6-462D-BD63-AC21D5FDD6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088372" y="7789719"/>
                <a:ext cx="438913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43EEFD0-BC54-4EF6-AD16-946C1F269A35}"/>
                </a:ext>
              </a:extLst>
            </p:cNvPr>
            <p:cNvGrpSpPr/>
            <p:nvPr userDrawn="1"/>
          </p:nvGrpSpPr>
          <p:grpSpPr>
            <a:xfrm>
              <a:off x="494744" y="523692"/>
              <a:ext cx="1225205" cy="1225205"/>
              <a:chOff x="12636425" y="442230"/>
              <a:chExt cx="1860336" cy="1860336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713CC3A-9310-4F50-B8FD-4EE50BF0AED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3036942" y="442230"/>
                <a:ext cx="0" cy="1860336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4DB10E14-A746-499B-BF28-ED142E74B99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3566593" y="-134611"/>
                <a:ext cx="0" cy="1860336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7E339B90-E18E-49FC-BF8B-10A404AA6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565" y="810242"/>
            <a:ext cx="10667259" cy="1297024"/>
          </a:xfrm>
        </p:spPr>
        <p:txBody>
          <a:bodyPr lIns="180000" tIns="93600" rIns="180000" bIns="93600"/>
          <a:lstStyle>
            <a:lvl1pPr algn="l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547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syDeck Master - 4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63830-2CD2-42C7-A718-BAAEC8A7D7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180000" tIns="93600" rIns="180000" bIns="93600"/>
          <a:lstStyle/>
          <a:p>
            <a:r>
              <a:rPr lang="en-GB" dirty="0"/>
              <a:t>DaisyDeck Presentation Template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C25487-D100-4919-A4E6-E9B66B110F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lIns="180000" tIns="93600" rIns="180000" bIns="93600"/>
          <a:lstStyle/>
          <a:p>
            <a:fld id="{0643FD91-E2F4-430C-9968-CE1C2F22CA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8A3B93E-DDF6-4982-BF66-F57736E372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186435" y="3377841"/>
            <a:ext cx="7192460" cy="11538267"/>
          </a:xfrm>
          <a:custGeom>
            <a:avLst/>
            <a:gdLst>
              <a:gd name="connsiteX0" fmla="*/ 0 w 7192460"/>
              <a:gd name="connsiteY0" fmla="*/ 0 h 11538267"/>
              <a:gd name="connsiteX1" fmla="*/ 7192460 w 7192460"/>
              <a:gd name="connsiteY1" fmla="*/ 0 h 11538267"/>
              <a:gd name="connsiteX2" fmla="*/ 7192460 w 7192460"/>
              <a:gd name="connsiteY2" fmla="*/ 11538267 h 11538267"/>
              <a:gd name="connsiteX3" fmla="*/ 0 w 7192460"/>
              <a:gd name="connsiteY3" fmla="*/ 11538267 h 11538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2460" h="11538267">
                <a:moveTo>
                  <a:pt x="0" y="0"/>
                </a:moveTo>
                <a:lnTo>
                  <a:pt x="7192460" y="0"/>
                </a:lnTo>
                <a:lnTo>
                  <a:pt x="7192460" y="11538267"/>
                </a:lnTo>
                <a:lnTo>
                  <a:pt x="0" y="11538267"/>
                </a:lnTo>
                <a:close/>
              </a:path>
            </a:pathLst>
          </a:custGeom>
          <a:pattFill prst="pct75">
            <a:fgClr>
              <a:schemeClr val="bg2"/>
            </a:fgClr>
            <a:bgClr>
              <a:schemeClr val="bg1"/>
            </a:bgClr>
          </a:pattFill>
          <a:ln w="19050">
            <a:noFill/>
            <a:prstDash val="sysDot"/>
          </a:ln>
          <a:effectLst>
            <a:outerShdw blurRad="571500" dir="10800000" sx="104000" sy="104000" algn="r" rotWithShape="0">
              <a:prstClr val="black">
                <a:alpha val="40000"/>
              </a:prstClr>
            </a:outerShdw>
          </a:effectLst>
          <a:scene3d>
            <a:camera prst="isometricTopUp">
              <a:rot lat="19499994" lon="18600000" rev="3599999"/>
            </a:camera>
            <a:lightRig rig="threePt" dir="t"/>
          </a:scene3d>
          <a:sp3d extrusionH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93600" rIns="180000" bIns="93600" numCol="1" spcCol="0" rtlCol="0" fromWordArt="0" anchor="t" anchorCtr="0" forceAA="0" compatLnSpc="1">
            <a:prstTxWarp prst="textNoShape">
              <a:avLst/>
            </a:prstTxWarp>
            <a:noAutofit/>
            <a:flatTx/>
          </a:bodyPr>
          <a:lstStyle>
            <a:lvl1pPr marL="0" indent="0" algn="l">
              <a:buFont typeface="Arial" panose="020B0604020202020204" pitchFamily="34" charset="0"/>
              <a:buNone/>
              <a:defRPr lang="en-GB" sz="2800" dirty="0">
                <a:solidFill>
                  <a:schemeClr val="tx2"/>
                </a:solidFill>
                <a:latin typeface="+mn-lt"/>
              </a:defRPr>
            </a:lvl1pPr>
          </a:lstStyle>
          <a:p>
            <a:pPr marL="0" lvl="0" algn="ctr" defTabSz="457200"/>
            <a:endParaRPr lang="en-GB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BD217BC-9140-40F0-8620-46A88D9A420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186435" y="2388168"/>
            <a:ext cx="7192460" cy="11538267"/>
          </a:xfrm>
          <a:custGeom>
            <a:avLst/>
            <a:gdLst>
              <a:gd name="connsiteX0" fmla="*/ 0 w 7192460"/>
              <a:gd name="connsiteY0" fmla="*/ 0 h 11538267"/>
              <a:gd name="connsiteX1" fmla="*/ 7192460 w 7192460"/>
              <a:gd name="connsiteY1" fmla="*/ 0 h 11538267"/>
              <a:gd name="connsiteX2" fmla="*/ 7192460 w 7192460"/>
              <a:gd name="connsiteY2" fmla="*/ 11538267 h 11538267"/>
              <a:gd name="connsiteX3" fmla="*/ 0 w 7192460"/>
              <a:gd name="connsiteY3" fmla="*/ 11538267 h 11538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2460" h="11538267">
                <a:moveTo>
                  <a:pt x="0" y="0"/>
                </a:moveTo>
                <a:lnTo>
                  <a:pt x="7192460" y="0"/>
                </a:lnTo>
                <a:lnTo>
                  <a:pt x="7192460" y="11538267"/>
                </a:lnTo>
                <a:lnTo>
                  <a:pt x="0" y="11538267"/>
                </a:lnTo>
                <a:close/>
              </a:path>
            </a:pathLst>
          </a:custGeom>
          <a:pattFill prst="pct75">
            <a:fgClr>
              <a:schemeClr val="bg2"/>
            </a:fgClr>
            <a:bgClr>
              <a:schemeClr val="bg1"/>
            </a:bgClr>
          </a:pattFill>
          <a:ln w="19050">
            <a:noFill/>
            <a:prstDash val="sysDot"/>
          </a:ln>
          <a:effectLst>
            <a:outerShdw blurRad="571500" dist="177800" dir="10800000" sx="102000" sy="102000" algn="r" rotWithShape="0">
              <a:prstClr val="black">
                <a:alpha val="40000"/>
              </a:prstClr>
            </a:outerShdw>
          </a:effectLst>
          <a:scene3d>
            <a:camera prst="isometricTopUp">
              <a:rot lat="19499993" lon="18599998" rev="3599999"/>
            </a:camera>
            <a:lightRig rig="threePt" dir="t"/>
          </a:scene3d>
          <a:sp3d extrusionH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93600" rIns="180000" bIns="93600" numCol="1" spcCol="0" rtlCol="0" fromWordArt="0" anchor="t" anchorCtr="0" forceAA="0" compatLnSpc="1">
            <a:prstTxWarp prst="textNoShape">
              <a:avLst/>
            </a:prstTxWarp>
            <a:noAutofit/>
            <a:flatTx/>
          </a:bodyPr>
          <a:lstStyle>
            <a:lvl1pPr marL="0" indent="0" algn="l">
              <a:buFont typeface="Arial" panose="020B0604020202020204" pitchFamily="34" charset="0"/>
              <a:buNone/>
              <a:defRPr lang="en-GB" sz="2800" dirty="0">
                <a:solidFill>
                  <a:schemeClr val="tx2"/>
                </a:solidFill>
                <a:latin typeface="+mn-lt"/>
              </a:defRPr>
            </a:lvl1pPr>
          </a:lstStyle>
          <a:p>
            <a:pPr marL="0" lvl="0" algn="ctr" defTabSz="457200"/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326C0B2-1ADF-4099-A8CB-D990D2579FE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276663" y="308218"/>
            <a:ext cx="7192460" cy="11538267"/>
          </a:xfrm>
          <a:custGeom>
            <a:avLst/>
            <a:gdLst>
              <a:gd name="connsiteX0" fmla="*/ 0 w 7192460"/>
              <a:gd name="connsiteY0" fmla="*/ 0 h 11538267"/>
              <a:gd name="connsiteX1" fmla="*/ 7192460 w 7192460"/>
              <a:gd name="connsiteY1" fmla="*/ 0 h 11538267"/>
              <a:gd name="connsiteX2" fmla="*/ 7192460 w 7192460"/>
              <a:gd name="connsiteY2" fmla="*/ 11538267 h 11538267"/>
              <a:gd name="connsiteX3" fmla="*/ 0 w 7192460"/>
              <a:gd name="connsiteY3" fmla="*/ 11538267 h 11538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2460" h="11538267">
                <a:moveTo>
                  <a:pt x="0" y="0"/>
                </a:moveTo>
                <a:lnTo>
                  <a:pt x="7192460" y="0"/>
                </a:lnTo>
                <a:lnTo>
                  <a:pt x="7192460" y="11538267"/>
                </a:lnTo>
                <a:lnTo>
                  <a:pt x="0" y="11538267"/>
                </a:lnTo>
                <a:close/>
              </a:path>
            </a:pathLst>
          </a:custGeom>
          <a:pattFill prst="pct75">
            <a:fgClr>
              <a:schemeClr val="bg2"/>
            </a:fgClr>
            <a:bgClr>
              <a:schemeClr val="bg1"/>
            </a:bgClr>
          </a:pattFill>
          <a:ln w="19050">
            <a:noFill/>
            <a:prstDash val="sysDot"/>
          </a:ln>
          <a:effectLst>
            <a:outerShdw blurRad="571500" dist="177800" dir="10800000" sx="102000" sy="102000" algn="r" rotWithShape="0">
              <a:prstClr val="black">
                <a:alpha val="40000"/>
              </a:prstClr>
            </a:outerShdw>
          </a:effectLst>
          <a:scene3d>
            <a:camera prst="isometricTopUp">
              <a:rot lat="20099994" lon="19799999" rev="2400000"/>
            </a:camera>
            <a:lightRig rig="threePt" dir="t"/>
          </a:scene3d>
          <a:sp3d extrusionH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93600" rIns="180000" bIns="93600" numCol="1" spcCol="0" rtlCol="0" fromWordArt="0" anchor="t" anchorCtr="0" forceAA="0" compatLnSpc="1">
            <a:prstTxWarp prst="textNoShape">
              <a:avLst/>
            </a:prstTxWarp>
            <a:noAutofit/>
            <a:flatTx/>
          </a:bodyPr>
          <a:lstStyle>
            <a:lvl1pPr marL="0" indent="0" algn="l">
              <a:buFont typeface="Arial" panose="020B0604020202020204" pitchFamily="34" charset="0"/>
              <a:buNone/>
              <a:defRPr lang="en-GB" sz="2800" dirty="0">
                <a:solidFill>
                  <a:schemeClr val="tx2"/>
                </a:solidFill>
                <a:latin typeface="+mn-lt"/>
              </a:defRPr>
            </a:lvl1pPr>
          </a:lstStyle>
          <a:p>
            <a:pPr marL="0" lvl="0" algn="ctr" defTabSz="457200"/>
            <a:endParaRPr lang="en-GB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934D78D-B6FC-41E7-B023-0EA80B00F5A6}"/>
              </a:ext>
            </a:extLst>
          </p:cNvPr>
          <p:cNvGrpSpPr/>
          <p:nvPr userDrawn="1"/>
        </p:nvGrpSpPr>
        <p:grpSpPr>
          <a:xfrm>
            <a:off x="434532" y="466621"/>
            <a:ext cx="1225205" cy="1225205"/>
            <a:chOff x="494744" y="523692"/>
            <a:chExt cx="1225205" cy="122520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6B651A4-35F5-4300-930E-375254C5D46B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18900000">
              <a:off x="707305" y="869222"/>
              <a:ext cx="471488" cy="153360"/>
              <a:chOff x="11661248" y="7789719"/>
              <a:chExt cx="1293156" cy="420621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AE606CE5-9095-47F6-ABB2-FD5C48F1B71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661248" y="8210340"/>
                <a:ext cx="1293156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7822281A-0572-459D-9FDD-947041D5B18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868913" y="8000027"/>
                <a:ext cx="877825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22C737B5-DFF6-462D-BD63-AC21D5FDD6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088372" y="7789719"/>
                <a:ext cx="438913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43EEFD0-BC54-4EF6-AD16-946C1F269A35}"/>
                </a:ext>
              </a:extLst>
            </p:cNvPr>
            <p:cNvGrpSpPr/>
            <p:nvPr userDrawn="1"/>
          </p:nvGrpSpPr>
          <p:grpSpPr>
            <a:xfrm>
              <a:off x="494744" y="523692"/>
              <a:ext cx="1225205" cy="1225205"/>
              <a:chOff x="12636425" y="442230"/>
              <a:chExt cx="1860336" cy="1860336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713CC3A-9310-4F50-B8FD-4EE50BF0AED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3036942" y="442230"/>
                <a:ext cx="0" cy="1860336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4DB10E14-A746-499B-BF28-ED142E74B99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3566593" y="-134611"/>
                <a:ext cx="0" cy="1860336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7E339B90-E18E-49FC-BF8B-10A404AA6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565" y="810242"/>
            <a:ext cx="10667259" cy="1297024"/>
          </a:xfrm>
        </p:spPr>
        <p:txBody>
          <a:bodyPr lIns="180000" tIns="93600" rIns="180000" bIns="93600"/>
          <a:lstStyle>
            <a:lvl1pPr algn="l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249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syDeck Master - 4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63830-2CD2-42C7-A718-BAAEC8A7D7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180000" tIns="93600" rIns="180000" bIns="93600"/>
          <a:lstStyle/>
          <a:p>
            <a:r>
              <a:rPr lang="en-GB" dirty="0"/>
              <a:t>DaisyDeck Presentation Template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C25487-D100-4919-A4E6-E9B66B110F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lIns="180000" tIns="93600" rIns="180000" bIns="93600"/>
          <a:lstStyle/>
          <a:p>
            <a:fld id="{0643FD91-E2F4-430C-9968-CE1C2F22CA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3BE1A260-396B-46E4-BF1B-622EDEFC70D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410665" y="4448639"/>
            <a:ext cx="12502558" cy="6975358"/>
          </a:xfrm>
          <a:custGeom>
            <a:avLst/>
            <a:gdLst>
              <a:gd name="connsiteX0" fmla="*/ 0 w 11813834"/>
              <a:gd name="connsiteY0" fmla="*/ 0 h 6591109"/>
              <a:gd name="connsiteX1" fmla="*/ 11813834 w 11813834"/>
              <a:gd name="connsiteY1" fmla="*/ 0 h 6591109"/>
              <a:gd name="connsiteX2" fmla="*/ 11813834 w 11813834"/>
              <a:gd name="connsiteY2" fmla="*/ 6591109 h 6591109"/>
              <a:gd name="connsiteX3" fmla="*/ 0 w 11813834"/>
              <a:gd name="connsiteY3" fmla="*/ 6591109 h 6591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13834" h="6591109">
                <a:moveTo>
                  <a:pt x="0" y="0"/>
                </a:moveTo>
                <a:lnTo>
                  <a:pt x="11813834" y="0"/>
                </a:lnTo>
                <a:lnTo>
                  <a:pt x="11813834" y="6591109"/>
                </a:lnTo>
                <a:lnTo>
                  <a:pt x="0" y="6591109"/>
                </a:lnTo>
                <a:close/>
              </a:path>
            </a:pathLst>
          </a:custGeom>
          <a:pattFill prst="pct75">
            <a:fgClr>
              <a:schemeClr val="bg2"/>
            </a:fgClr>
            <a:bgClr>
              <a:schemeClr val="bg1"/>
            </a:bgClr>
          </a:pattFill>
          <a:effectLst>
            <a:outerShdw blurRad="571500" dist="190500" dir="10800000" sx="102000" sy="102000" algn="ctr" rotWithShape="0">
              <a:srgbClr val="000000">
                <a:alpha val="40000"/>
              </a:srgbClr>
            </a:outerShdw>
          </a:effectLst>
          <a:scene3d>
            <a:camera prst="isometricTopUp"/>
            <a:lightRig rig="threePt" dir="t"/>
          </a:scene3d>
          <a:sp3d extrusionH="190500"/>
        </p:spPr>
        <p:txBody>
          <a:bodyPr vert="horz" wrap="square" lIns="180000" tIns="93600" rIns="180000" bIns="93600" rtlCol="0">
            <a:noAutofit/>
          </a:bodyPr>
          <a:lstStyle>
            <a:lvl1pPr marL="0" indent="0">
              <a:buNone/>
              <a:defRPr lang="en-GB" sz="2800">
                <a:solidFill>
                  <a:schemeClr val="tx1"/>
                </a:solidFill>
              </a:defRPr>
            </a:lvl1pPr>
          </a:lstStyle>
          <a:p>
            <a:pPr marL="685869" lvl="0" indent="-685869"/>
            <a:endParaRPr lang="en-GB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8BC96D7D-D52F-4FCD-A24B-1D84B6F0F5C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10665" y="3793655"/>
            <a:ext cx="12502558" cy="6975358"/>
          </a:xfrm>
          <a:custGeom>
            <a:avLst/>
            <a:gdLst>
              <a:gd name="connsiteX0" fmla="*/ 0 w 11813834"/>
              <a:gd name="connsiteY0" fmla="*/ 0 h 6591109"/>
              <a:gd name="connsiteX1" fmla="*/ 11813834 w 11813834"/>
              <a:gd name="connsiteY1" fmla="*/ 0 h 6591109"/>
              <a:gd name="connsiteX2" fmla="*/ 11813834 w 11813834"/>
              <a:gd name="connsiteY2" fmla="*/ 6591109 h 6591109"/>
              <a:gd name="connsiteX3" fmla="*/ 0 w 11813834"/>
              <a:gd name="connsiteY3" fmla="*/ 6591109 h 6591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13834" h="6591109">
                <a:moveTo>
                  <a:pt x="0" y="0"/>
                </a:moveTo>
                <a:lnTo>
                  <a:pt x="11813834" y="0"/>
                </a:lnTo>
                <a:lnTo>
                  <a:pt x="11813834" y="6591109"/>
                </a:lnTo>
                <a:lnTo>
                  <a:pt x="0" y="6591109"/>
                </a:lnTo>
                <a:close/>
              </a:path>
            </a:pathLst>
          </a:custGeom>
          <a:pattFill prst="pct75">
            <a:fgClr>
              <a:schemeClr val="bg2"/>
            </a:fgClr>
            <a:bgClr>
              <a:schemeClr val="bg1"/>
            </a:bgClr>
          </a:pattFill>
          <a:effectLst>
            <a:outerShdw blurRad="571500" dist="190500" dir="10800000" sx="102000" sy="102000" algn="ctr" rotWithShape="0">
              <a:srgbClr val="000000">
                <a:alpha val="40000"/>
              </a:srgbClr>
            </a:outerShdw>
          </a:effectLst>
          <a:scene3d>
            <a:camera prst="isometricTopUp"/>
            <a:lightRig rig="threePt" dir="t"/>
          </a:scene3d>
          <a:sp3d extrusionH="190500"/>
        </p:spPr>
        <p:txBody>
          <a:bodyPr vert="horz" wrap="square" lIns="180000" tIns="93600" rIns="180000" bIns="93600" rtlCol="0">
            <a:noAutofit/>
          </a:bodyPr>
          <a:lstStyle>
            <a:lvl1pPr marL="0" indent="0">
              <a:buNone/>
              <a:defRPr lang="en-GB" sz="2800">
                <a:solidFill>
                  <a:schemeClr val="tx1"/>
                </a:solidFill>
              </a:defRPr>
            </a:lvl1pPr>
          </a:lstStyle>
          <a:p>
            <a:pPr marL="685869" lvl="0" indent="-685869"/>
            <a:endParaRPr lang="en-GB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B18177F5-3885-475D-8D8A-8E87590C13B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410664" y="3138670"/>
            <a:ext cx="12502558" cy="6975358"/>
          </a:xfrm>
          <a:custGeom>
            <a:avLst/>
            <a:gdLst>
              <a:gd name="connsiteX0" fmla="*/ 0 w 11813834"/>
              <a:gd name="connsiteY0" fmla="*/ 0 h 6591109"/>
              <a:gd name="connsiteX1" fmla="*/ 11813834 w 11813834"/>
              <a:gd name="connsiteY1" fmla="*/ 0 h 6591109"/>
              <a:gd name="connsiteX2" fmla="*/ 11813834 w 11813834"/>
              <a:gd name="connsiteY2" fmla="*/ 6591109 h 6591109"/>
              <a:gd name="connsiteX3" fmla="*/ 0 w 11813834"/>
              <a:gd name="connsiteY3" fmla="*/ 6591109 h 6591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13834" h="6591109">
                <a:moveTo>
                  <a:pt x="0" y="0"/>
                </a:moveTo>
                <a:lnTo>
                  <a:pt x="11813834" y="0"/>
                </a:lnTo>
                <a:lnTo>
                  <a:pt x="11813834" y="6591109"/>
                </a:lnTo>
                <a:lnTo>
                  <a:pt x="0" y="6591109"/>
                </a:lnTo>
                <a:close/>
              </a:path>
            </a:pathLst>
          </a:custGeom>
          <a:pattFill prst="pct75">
            <a:fgClr>
              <a:schemeClr val="bg2"/>
            </a:fgClr>
            <a:bgClr>
              <a:schemeClr val="bg1"/>
            </a:bgClr>
          </a:pattFill>
          <a:effectLst>
            <a:outerShdw blurRad="571500" dist="190500" dir="10800000" sx="102000" sy="102000" algn="ctr" rotWithShape="0">
              <a:srgbClr val="000000">
                <a:alpha val="40000"/>
              </a:srgbClr>
            </a:outerShdw>
          </a:effectLst>
          <a:scene3d>
            <a:camera prst="isometricTopUp"/>
            <a:lightRig rig="threePt" dir="t"/>
          </a:scene3d>
          <a:sp3d extrusionH="190500"/>
        </p:spPr>
        <p:txBody>
          <a:bodyPr wrap="square" lIns="180000" tIns="93600" rIns="180000" bIns="93600">
            <a:noAutofit/>
          </a:bodyPr>
          <a:lstStyle>
            <a:lvl1pPr marL="0" indent="0">
              <a:buFont typeface="Arial" panose="020B0604020202020204" pitchFamily="34" charset="0"/>
              <a:buNone/>
              <a:defRPr sz="2800"/>
            </a:lvl1pPr>
          </a:lstStyle>
          <a:p>
            <a:endParaRPr lang="en-GB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101CB87-7AFA-45D1-A099-7FF6E7A1B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565" y="810242"/>
            <a:ext cx="22680818" cy="1297024"/>
          </a:xfrm>
        </p:spPr>
        <p:txBody>
          <a:bodyPr lIns="180000" tIns="93600" rIns="180000" bIns="93600"/>
          <a:lstStyle>
            <a:lvl1pPr algn="l">
              <a:defRPr/>
            </a:lvl1pPr>
          </a:lstStyle>
          <a:p>
            <a:endParaRPr lang="en-GB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AE58B50-26F2-485E-960C-0949E9AF2030}"/>
              </a:ext>
            </a:extLst>
          </p:cNvPr>
          <p:cNvGrpSpPr/>
          <p:nvPr userDrawn="1"/>
        </p:nvGrpSpPr>
        <p:grpSpPr>
          <a:xfrm>
            <a:off x="434532" y="466621"/>
            <a:ext cx="1225205" cy="1225205"/>
            <a:chOff x="434532" y="466621"/>
            <a:chExt cx="1225205" cy="1225205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67AE67E-DF7E-4927-B5DE-5878BDD9A157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18900000">
              <a:off x="647093" y="812151"/>
              <a:ext cx="471488" cy="153360"/>
              <a:chOff x="11661248" y="7789719"/>
              <a:chExt cx="1293156" cy="420621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13AD869A-9828-4D50-9EE3-E87AAF509D0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661248" y="8210340"/>
                <a:ext cx="1293156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9C3CB3D3-D0E6-4733-900A-F45DEADC09B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868913" y="8000027"/>
                <a:ext cx="877825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37482D56-A4DA-40B8-9853-96D89363B83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088372" y="7789719"/>
                <a:ext cx="438913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2F89F055-0276-43EF-B696-91F658FDAF0C}"/>
                </a:ext>
              </a:extLst>
            </p:cNvPr>
            <p:cNvGrpSpPr/>
            <p:nvPr userDrawn="1"/>
          </p:nvGrpSpPr>
          <p:grpSpPr>
            <a:xfrm>
              <a:off x="434532" y="466621"/>
              <a:ext cx="1225205" cy="1225205"/>
              <a:chOff x="12636425" y="442230"/>
              <a:chExt cx="1860336" cy="1860336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1CAB21F-7883-4433-AD02-80A0B664D7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3036942" y="442230"/>
                <a:ext cx="0" cy="1860336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4B70F784-9980-4E24-92DE-B90F437AC9B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3566593" y="-134611"/>
                <a:ext cx="0" cy="1860336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76755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syDeck Master - 4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63830-2CD2-42C7-A718-BAAEC8A7D7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180000" tIns="93600" rIns="180000" bIns="93600"/>
          <a:lstStyle/>
          <a:p>
            <a:r>
              <a:rPr lang="en-GB" dirty="0"/>
              <a:t>DaisyDeck Presentation Template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C25487-D100-4919-A4E6-E9B66B110F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lIns="180000" tIns="93600" rIns="180000" bIns="93600"/>
          <a:lstStyle/>
          <a:p>
            <a:fld id="{0643FD91-E2F4-430C-9968-CE1C2F22CA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Picture Placeholder 29">
            <a:extLst>
              <a:ext uri="{FF2B5EF4-FFF2-40B4-BE49-F238E27FC236}">
                <a16:creationId xmlns:a16="http://schemas.microsoft.com/office/drawing/2014/main" id="{5F796D56-22D1-4342-A416-EE91F64155B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71509" y="810242"/>
            <a:ext cx="10619116" cy="5924558"/>
          </a:xfrm>
          <a:custGeom>
            <a:avLst/>
            <a:gdLst>
              <a:gd name="connsiteX0" fmla="*/ 0 w 11813834"/>
              <a:gd name="connsiteY0" fmla="*/ 0 h 6591109"/>
              <a:gd name="connsiteX1" fmla="*/ 11813834 w 11813834"/>
              <a:gd name="connsiteY1" fmla="*/ 0 h 6591109"/>
              <a:gd name="connsiteX2" fmla="*/ 11813834 w 11813834"/>
              <a:gd name="connsiteY2" fmla="*/ 6591109 h 6591109"/>
              <a:gd name="connsiteX3" fmla="*/ 0 w 11813834"/>
              <a:gd name="connsiteY3" fmla="*/ 6591109 h 6591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13834" h="6591109">
                <a:moveTo>
                  <a:pt x="0" y="0"/>
                </a:moveTo>
                <a:lnTo>
                  <a:pt x="11813834" y="0"/>
                </a:lnTo>
                <a:lnTo>
                  <a:pt x="11813834" y="6591109"/>
                </a:lnTo>
                <a:lnTo>
                  <a:pt x="0" y="6591109"/>
                </a:lnTo>
                <a:close/>
              </a:path>
            </a:pathLst>
          </a:custGeom>
          <a:pattFill prst="pct75">
            <a:fgClr>
              <a:schemeClr val="bg2"/>
            </a:fgClr>
            <a:bgClr>
              <a:schemeClr val="bg1"/>
            </a:bgClr>
          </a:pattFill>
          <a:effectLst>
            <a:outerShdw blurRad="571500" dist="190500" dir="10800000" sx="102000" sy="102000" algn="ctr" rotWithShape="0">
              <a:srgbClr val="000000">
                <a:alpha val="40000"/>
              </a:srgbClr>
            </a:outerShdw>
          </a:effectLst>
          <a:scene3d>
            <a:camera prst="isometricTopUp"/>
            <a:lightRig rig="threePt" dir="t"/>
          </a:scene3d>
          <a:sp3d extrusionH="190500"/>
        </p:spPr>
        <p:txBody>
          <a:bodyPr wrap="square" lIns="180000" tIns="93600" rIns="180000" bIns="93600">
            <a:noAutofit/>
          </a:bodyPr>
          <a:lstStyle>
            <a:lvl1pPr marL="0" indent="0">
              <a:buFont typeface="Arial" panose="020B0604020202020204" pitchFamily="34" charset="0"/>
              <a:buNone/>
              <a:defRPr sz="2800"/>
            </a:lvl1pPr>
          </a:lstStyle>
          <a:p>
            <a:endParaRPr lang="en-GB"/>
          </a:p>
        </p:txBody>
      </p:sp>
      <p:sp>
        <p:nvSpPr>
          <p:cNvPr id="16" name="Picture Placeholder 26">
            <a:extLst>
              <a:ext uri="{FF2B5EF4-FFF2-40B4-BE49-F238E27FC236}">
                <a16:creationId xmlns:a16="http://schemas.microsoft.com/office/drawing/2014/main" id="{B39F597E-B93C-4EB2-8A00-9807777BB2C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71509" y="6139155"/>
            <a:ext cx="10619116" cy="5924558"/>
          </a:xfrm>
          <a:custGeom>
            <a:avLst/>
            <a:gdLst>
              <a:gd name="connsiteX0" fmla="*/ 0 w 11813834"/>
              <a:gd name="connsiteY0" fmla="*/ 0 h 6591109"/>
              <a:gd name="connsiteX1" fmla="*/ 11813834 w 11813834"/>
              <a:gd name="connsiteY1" fmla="*/ 0 h 6591109"/>
              <a:gd name="connsiteX2" fmla="*/ 11813834 w 11813834"/>
              <a:gd name="connsiteY2" fmla="*/ 6591109 h 6591109"/>
              <a:gd name="connsiteX3" fmla="*/ 0 w 11813834"/>
              <a:gd name="connsiteY3" fmla="*/ 6591109 h 6591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13834" h="6591109">
                <a:moveTo>
                  <a:pt x="0" y="0"/>
                </a:moveTo>
                <a:lnTo>
                  <a:pt x="11813834" y="0"/>
                </a:lnTo>
                <a:lnTo>
                  <a:pt x="11813834" y="6591109"/>
                </a:lnTo>
                <a:lnTo>
                  <a:pt x="0" y="6591109"/>
                </a:lnTo>
                <a:close/>
              </a:path>
            </a:pathLst>
          </a:custGeom>
          <a:pattFill prst="pct75">
            <a:fgClr>
              <a:schemeClr val="bg2"/>
            </a:fgClr>
            <a:bgClr>
              <a:schemeClr val="bg1"/>
            </a:bgClr>
          </a:pattFill>
          <a:effectLst>
            <a:outerShdw blurRad="571500" dist="190500" dir="10800000" sx="102000" sy="102000" algn="ctr" rotWithShape="0">
              <a:srgbClr val="000000">
                <a:alpha val="40000"/>
              </a:srgbClr>
            </a:outerShdw>
          </a:effectLst>
          <a:scene3d>
            <a:camera prst="isometricTopUp"/>
            <a:lightRig rig="threePt" dir="t"/>
          </a:scene3d>
          <a:sp3d extrusionH="190500"/>
        </p:spPr>
        <p:txBody>
          <a:bodyPr vert="horz" wrap="square" lIns="180000" tIns="93600" rIns="180000" bIns="93600" rtlCol="0">
            <a:noAutofit/>
          </a:bodyPr>
          <a:lstStyle>
            <a:lvl1pPr marL="0" indent="0">
              <a:buNone/>
              <a:defRPr lang="en-GB" sz="2800"/>
            </a:lvl1pPr>
          </a:lstStyle>
          <a:p>
            <a:pPr marL="685869" lvl="0" indent="-685869"/>
            <a:endParaRPr lang="en-GB"/>
          </a:p>
        </p:txBody>
      </p:sp>
      <p:sp>
        <p:nvSpPr>
          <p:cNvPr id="17" name="Picture Placeholder 27">
            <a:extLst>
              <a:ext uri="{FF2B5EF4-FFF2-40B4-BE49-F238E27FC236}">
                <a16:creationId xmlns:a16="http://schemas.microsoft.com/office/drawing/2014/main" id="{B600CC46-3364-4A7D-A016-D399C951FC3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71509" y="3474698"/>
            <a:ext cx="10619116" cy="5924558"/>
          </a:xfrm>
          <a:custGeom>
            <a:avLst/>
            <a:gdLst>
              <a:gd name="connsiteX0" fmla="*/ 0 w 11813834"/>
              <a:gd name="connsiteY0" fmla="*/ 0 h 6591109"/>
              <a:gd name="connsiteX1" fmla="*/ 11813834 w 11813834"/>
              <a:gd name="connsiteY1" fmla="*/ 0 h 6591109"/>
              <a:gd name="connsiteX2" fmla="*/ 11813834 w 11813834"/>
              <a:gd name="connsiteY2" fmla="*/ 6591109 h 6591109"/>
              <a:gd name="connsiteX3" fmla="*/ 0 w 11813834"/>
              <a:gd name="connsiteY3" fmla="*/ 6591109 h 6591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13834" h="6591109">
                <a:moveTo>
                  <a:pt x="0" y="0"/>
                </a:moveTo>
                <a:lnTo>
                  <a:pt x="11813834" y="0"/>
                </a:lnTo>
                <a:lnTo>
                  <a:pt x="11813834" y="6591109"/>
                </a:lnTo>
                <a:lnTo>
                  <a:pt x="0" y="6591109"/>
                </a:lnTo>
                <a:close/>
              </a:path>
            </a:pathLst>
          </a:custGeom>
          <a:pattFill prst="pct75">
            <a:fgClr>
              <a:schemeClr val="bg2"/>
            </a:fgClr>
            <a:bgClr>
              <a:schemeClr val="bg1"/>
            </a:bgClr>
          </a:pattFill>
          <a:effectLst>
            <a:outerShdw blurRad="571500" dist="190500" dir="10800000" sx="102000" sy="102000" algn="ctr" rotWithShape="0">
              <a:srgbClr val="000000">
                <a:alpha val="40000"/>
              </a:srgbClr>
            </a:outerShdw>
          </a:effectLst>
          <a:scene3d>
            <a:camera prst="isometricTopUp"/>
            <a:lightRig rig="threePt" dir="t"/>
          </a:scene3d>
          <a:sp3d extrusionH="190500"/>
        </p:spPr>
        <p:txBody>
          <a:bodyPr vert="horz" wrap="square" lIns="180000" tIns="93600" rIns="180000" bIns="93600" rtlCol="0">
            <a:noAutofit/>
          </a:bodyPr>
          <a:lstStyle>
            <a:lvl1pPr marL="0" indent="0">
              <a:buNone/>
              <a:defRPr lang="en-GB" sz="2800"/>
            </a:lvl1pPr>
          </a:lstStyle>
          <a:p>
            <a:pPr marL="685869" lvl="0" indent="-685869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CCD4EB3-D7F4-437B-91F3-A3E8A5E21FB8}"/>
              </a:ext>
            </a:extLst>
          </p:cNvPr>
          <p:cNvGrpSpPr/>
          <p:nvPr userDrawn="1"/>
        </p:nvGrpSpPr>
        <p:grpSpPr>
          <a:xfrm>
            <a:off x="14044988" y="1224438"/>
            <a:ext cx="1225205" cy="1225205"/>
            <a:chOff x="494744" y="523692"/>
            <a:chExt cx="1225205" cy="122520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71B4AE5-BDFC-4186-93AC-40CFE86974E8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18900000">
              <a:off x="707305" y="869222"/>
              <a:ext cx="471488" cy="153360"/>
              <a:chOff x="11661248" y="7789719"/>
              <a:chExt cx="1293156" cy="420621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3C04EDCC-82A5-4290-B38F-66E2ABE706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661248" y="8210340"/>
                <a:ext cx="1293156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E41AA614-1009-4130-9E0D-F9CA38D9F6E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868913" y="8000027"/>
                <a:ext cx="877825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DC6C5844-D253-44B9-AF20-C074DF6E2C2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088372" y="7789719"/>
                <a:ext cx="438913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CA8A994-4384-4D04-97D0-D04BD6ADD84A}"/>
                </a:ext>
              </a:extLst>
            </p:cNvPr>
            <p:cNvGrpSpPr/>
            <p:nvPr userDrawn="1"/>
          </p:nvGrpSpPr>
          <p:grpSpPr>
            <a:xfrm>
              <a:off x="494744" y="523692"/>
              <a:ext cx="1225205" cy="1225205"/>
              <a:chOff x="12636425" y="442230"/>
              <a:chExt cx="1860336" cy="1860336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FF432F25-F188-4BB8-AF5E-F788DD6DE89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3036942" y="442230"/>
                <a:ext cx="0" cy="1860336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304B33C4-721B-4867-AD60-BD0B7E1CAA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3566593" y="-134611"/>
                <a:ext cx="0" cy="1860336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C5EE07F8-CF36-4EDC-A70F-8B7D2BD08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8022" y="1568059"/>
            <a:ext cx="9070362" cy="1297024"/>
          </a:xfrm>
        </p:spPr>
        <p:txBody>
          <a:bodyPr lIns="180000" tIns="93600" rIns="180000" bIns="93600"/>
          <a:lstStyle>
            <a:lvl1pPr algn="l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047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syDeck Master - 4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63830-2CD2-42C7-A718-BAAEC8A7D7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180000" tIns="93600" rIns="180000" bIns="93600"/>
          <a:lstStyle/>
          <a:p>
            <a:r>
              <a:rPr lang="en-GB" dirty="0"/>
              <a:t>DaisyDeck Presentation Template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C25487-D100-4919-A4E6-E9B66B110F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lIns="180000" tIns="93600" rIns="180000" bIns="93600"/>
          <a:lstStyle/>
          <a:p>
            <a:fld id="{0643FD91-E2F4-430C-9968-CE1C2F22CA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Picture Placeholder 29">
            <a:extLst>
              <a:ext uri="{FF2B5EF4-FFF2-40B4-BE49-F238E27FC236}">
                <a16:creationId xmlns:a16="http://schemas.microsoft.com/office/drawing/2014/main" id="{5F796D56-22D1-4342-A416-EE91F64155B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033010" y="6260783"/>
            <a:ext cx="10619116" cy="5924558"/>
          </a:xfrm>
          <a:custGeom>
            <a:avLst/>
            <a:gdLst>
              <a:gd name="connsiteX0" fmla="*/ 0 w 11813834"/>
              <a:gd name="connsiteY0" fmla="*/ 0 h 6591109"/>
              <a:gd name="connsiteX1" fmla="*/ 11813834 w 11813834"/>
              <a:gd name="connsiteY1" fmla="*/ 0 h 6591109"/>
              <a:gd name="connsiteX2" fmla="*/ 11813834 w 11813834"/>
              <a:gd name="connsiteY2" fmla="*/ 6591109 h 6591109"/>
              <a:gd name="connsiteX3" fmla="*/ 0 w 11813834"/>
              <a:gd name="connsiteY3" fmla="*/ 6591109 h 6591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13834" h="6591109">
                <a:moveTo>
                  <a:pt x="0" y="0"/>
                </a:moveTo>
                <a:lnTo>
                  <a:pt x="11813834" y="0"/>
                </a:lnTo>
                <a:lnTo>
                  <a:pt x="11813834" y="6591109"/>
                </a:lnTo>
                <a:lnTo>
                  <a:pt x="0" y="6591109"/>
                </a:lnTo>
                <a:close/>
              </a:path>
            </a:pathLst>
          </a:custGeom>
          <a:pattFill prst="pct75">
            <a:fgClr>
              <a:schemeClr val="bg2"/>
            </a:fgClr>
            <a:bgClr>
              <a:schemeClr val="bg1"/>
            </a:bgClr>
          </a:pattFill>
          <a:effectLst>
            <a:outerShdw blurRad="571500" dir="10800000" sx="102000" sy="102000" algn="ctr" rotWithShape="0">
              <a:srgbClr val="000000">
                <a:alpha val="40000"/>
              </a:srgbClr>
            </a:outerShdw>
          </a:effectLst>
          <a:scene3d>
            <a:camera prst="isometricTopUp"/>
            <a:lightRig rig="threePt" dir="t"/>
          </a:scene3d>
          <a:sp3d extrusionH="190500"/>
        </p:spPr>
        <p:txBody>
          <a:bodyPr wrap="square" lIns="180000" tIns="93600" rIns="180000" bIns="93600">
            <a:noAutofit/>
          </a:bodyPr>
          <a:lstStyle>
            <a:lvl1pPr marL="0" indent="0">
              <a:buFont typeface="Arial" panose="020B0604020202020204" pitchFamily="34" charset="0"/>
              <a:buNone/>
              <a:defRPr sz="2800"/>
            </a:lvl1pPr>
          </a:lstStyle>
          <a:p>
            <a:endParaRPr lang="en-GB"/>
          </a:p>
        </p:txBody>
      </p:sp>
      <p:sp>
        <p:nvSpPr>
          <p:cNvPr id="17" name="Picture Placeholder 27">
            <a:extLst>
              <a:ext uri="{FF2B5EF4-FFF2-40B4-BE49-F238E27FC236}">
                <a16:creationId xmlns:a16="http://schemas.microsoft.com/office/drawing/2014/main" id="{B600CC46-3364-4A7D-A016-D399C951FC3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283981" y="2365330"/>
            <a:ext cx="10619116" cy="5924558"/>
          </a:xfrm>
          <a:custGeom>
            <a:avLst/>
            <a:gdLst>
              <a:gd name="connsiteX0" fmla="*/ 0 w 11813834"/>
              <a:gd name="connsiteY0" fmla="*/ 0 h 6591109"/>
              <a:gd name="connsiteX1" fmla="*/ 11813834 w 11813834"/>
              <a:gd name="connsiteY1" fmla="*/ 0 h 6591109"/>
              <a:gd name="connsiteX2" fmla="*/ 11813834 w 11813834"/>
              <a:gd name="connsiteY2" fmla="*/ 6591109 h 6591109"/>
              <a:gd name="connsiteX3" fmla="*/ 0 w 11813834"/>
              <a:gd name="connsiteY3" fmla="*/ 6591109 h 6591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13834" h="6591109">
                <a:moveTo>
                  <a:pt x="0" y="0"/>
                </a:moveTo>
                <a:lnTo>
                  <a:pt x="11813834" y="0"/>
                </a:lnTo>
                <a:lnTo>
                  <a:pt x="11813834" y="6591109"/>
                </a:lnTo>
                <a:lnTo>
                  <a:pt x="0" y="6591109"/>
                </a:lnTo>
                <a:close/>
              </a:path>
            </a:pathLst>
          </a:custGeom>
          <a:pattFill prst="pct75">
            <a:fgClr>
              <a:schemeClr val="bg2"/>
            </a:fgClr>
            <a:bgClr>
              <a:schemeClr val="bg1"/>
            </a:bgClr>
          </a:pattFill>
          <a:effectLst>
            <a:outerShdw blurRad="571500" dist="190500" dir="10800000" sx="102000" sy="102000" algn="ctr" rotWithShape="0">
              <a:srgbClr val="000000">
                <a:alpha val="40000"/>
              </a:srgbClr>
            </a:outerShdw>
          </a:effectLst>
          <a:scene3d>
            <a:camera prst="isometricTopUp">
              <a:rot lat="2100000" lon="18883146" rev="0"/>
            </a:camera>
            <a:lightRig rig="threePt" dir="t"/>
          </a:scene3d>
          <a:sp3d extrusionH="190500"/>
        </p:spPr>
        <p:txBody>
          <a:bodyPr vert="horz" wrap="square" lIns="180000" tIns="93600" rIns="180000" bIns="93600" rtlCol="0">
            <a:noAutofit/>
          </a:bodyPr>
          <a:lstStyle>
            <a:lvl1pPr marL="0" indent="0">
              <a:buNone/>
              <a:defRPr lang="en-GB" sz="2800">
                <a:solidFill>
                  <a:schemeClr val="tx1"/>
                </a:solidFill>
              </a:defRPr>
            </a:lvl1pPr>
          </a:lstStyle>
          <a:p>
            <a:pPr marL="685869" lvl="0" indent="-685869"/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6BCCB8D-7434-46C5-85BA-081F7F806811}"/>
              </a:ext>
            </a:extLst>
          </p:cNvPr>
          <p:cNvGrpSpPr/>
          <p:nvPr userDrawn="1"/>
        </p:nvGrpSpPr>
        <p:grpSpPr>
          <a:xfrm>
            <a:off x="14044988" y="1224438"/>
            <a:ext cx="1225205" cy="1225205"/>
            <a:chOff x="494744" y="523692"/>
            <a:chExt cx="1225205" cy="122520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5BC6207-F7D8-498D-AB71-1C7AD6EC618C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18900000">
              <a:off x="707305" y="869222"/>
              <a:ext cx="471488" cy="153360"/>
              <a:chOff x="11661248" y="7789719"/>
              <a:chExt cx="1293156" cy="420621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4990E647-D0CE-46FC-906D-5633FA5D992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661248" y="8210340"/>
                <a:ext cx="1293156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FE506494-432E-4325-90FF-E82A5B16026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868913" y="8000027"/>
                <a:ext cx="877825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7B98A41C-A300-4408-B213-D327C790EFE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088372" y="7789719"/>
                <a:ext cx="438913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14708B7-4431-456E-9FF4-40CD435B8A00}"/>
                </a:ext>
              </a:extLst>
            </p:cNvPr>
            <p:cNvGrpSpPr/>
            <p:nvPr userDrawn="1"/>
          </p:nvGrpSpPr>
          <p:grpSpPr>
            <a:xfrm>
              <a:off x="494744" y="523692"/>
              <a:ext cx="1225205" cy="1225205"/>
              <a:chOff x="12636425" y="442230"/>
              <a:chExt cx="1860336" cy="1860336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FF79FE7F-1150-44DE-BE8E-DE37BBE233E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3036942" y="442230"/>
                <a:ext cx="0" cy="1860336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0D917900-5012-462A-8C4C-2526F849E19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3566593" y="-134611"/>
                <a:ext cx="0" cy="1860336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21AD6131-E44C-4BDF-91D7-CC6B3AC39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8022" y="1568059"/>
            <a:ext cx="9070362" cy="1297024"/>
          </a:xfrm>
        </p:spPr>
        <p:txBody>
          <a:bodyPr lIns="180000" tIns="93600" rIns="180000" bIns="93600"/>
          <a:lstStyle>
            <a:lvl1pPr algn="l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573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syDeck Master -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35"/>
          <p:cNvSpPr>
            <a:spLocks noGrp="1"/>
          </p:cNvSpPr>
          <p:nvPr userDrawn="1">
            <p:ph type="pic" sz="quarter" idx="20"/>
          </p:nvPr>
        </p:nvSpPr>
        <p:spPr>
          <a:xfrm>
            <a:off x="16705088" y="0"/>
            <a:ext cx="7680500" cy="6768784"/>
          </a:xfrm>
          <a:custGeom>
            <a:avLst/>
            <a:gdLst>
              <a:gd name="connsiteX0" fmla="*/ 0 w 1786947"/>
              <a:gd name="connsiteY0" fmla="*/ 0 h 3322490"/>
              <a:gd name="connsiteX1" fmla="*/ 1786947 w 1786947"/>
              <a:gd name="connsiteY1" fmla="*/ 0 h 3322490"/>
              <a:gd name="connsiteX2" fmla="*/ 1786947 w 1786947"/>
              <a:gd name="connsiteY2" fmla="*/ 3322490 h 3322490"/>
              <a:gd name="connsiteX3" fmla="*/ 0 w 1786947"/>
              <a:gd name="connsiteY3" fmla="*/ 3322490 h 332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6947" h="3322490">
                <a:moveTo>
                  <a:pt x="0" y="0"/>
                </a:moveTo>
                <a:lnTo>
                  <a:pt x="1786947" y="0"/>
                </a:lnTo>
                <a:lnTo>
                  <a:pt x="1786947" y="3322490"/>
                </a:lnTo>
                <a:lnTo>
                  <a:pt x="0" y="3322490"/>
                </a:lnTo>
                <a:close/>
              </a:path>
            </a:pathLst>
          </a:custGeom>
          <a:pattFill prst="pct75">
            <a:fgClr>
              <a:schemeClr val="bg2"/>
            </a:fgClr>
            <a:bgClr>
              <a:prstClr val="white"/>
            </a:bgClr>
          </a:pattFill>
        </p:spPr>
        <p:txBody>
          <a:bodyPr vert="horz" lIns="180000" tIns="93600" rIns="180000" bIns="93600" rtlCol="0">
            <a:normAutofit/>
          </a:bodyPr>
          <a:lstStyle>
            <a:lvl1pPr marL="0" indent="0">
              <a:buNone/>
              <a:defRPr lang="en-GB" sz="2800"/>
            </a:lvl1pPr>
          </a:lstStyle>
          <a:p>
            <a:pPr marL="685869" lvl="0" indent="-685869">
              <a:spcBef>
                <a:spcPts val="0"/>
              </a:spcBef>
            </a:pPr>
            <a:endParaRPr lang="en-GB"/>
          </a:p>
        </p:txBody>
      </p:sp>
      <p:sp>
        <p:nvSpPr>
          <p:cNvPr id="19" name="Picture Placeholder 38"/>
          <p:cNvSpPr>
            <a:spLocks noGrp="1"/>
          </p:cNvSpPr>
          <p:nvPr userDrawn="1">
            <p:ph type="pic" sz="quarter" idx="21"/>
          </p:nvPr>
        </p:nvSpPr>
        <p:spPr>
          <a:xfrm>
            <a:off x="16705088" y="6948804"/>
            <a:ext cx="7680500" cy="6768784"/>
          </a:xfrm>
          <a:custGeom>
            <a:avLst/>
            <a:gdLst>
              <a:gd name="connsiteX0" fmla="*/ 0 w 1786947"/>
              <a:gd name="connsiteY0" fmla="*/ 0 h 3533807"/>
              <a:gd name="connsiteX1" fmla="*/ 1786947 w 1786947"/>
              <a:gd name="connsiteY1" fmla="*/ 0 h 3533807"/>
              <a:gd name="connsiteX2" fmla="*/ 1786947 w 1786947"/>
              <a:gd name="connsiteY2" fmla="*/ 3533807 h 3533807"/>
              <a:gd name="connsiteX3" fmla="*/ 0 w 1786947"/>
              <a:gd name="connsiteY3" fmla="*/ 3533807 h 3533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6947" h="3533807">
                <a:moveTo>
                  <a:pt x="0" y="0"/>
                </a:moveTo>
                <a:lnTo>
                  <a:pt x="1786947" y="0"/>
                </a:lnTo>
                <a:lnTo>
                  <a:pt x="1786947" y="3533807"/>
                </a:lnTo>
                <a:lnTo>
                  <a:pt x="0" y="3533807"/>
                </a:lnTo>
                <a:close/>
              </a:path>
            </a:pathLst>
          </a:custGeom>
          <a:pattFill prst="pct75">
            <a:fgClr>
              <a:schemeClr val="bg2"/>
            </a:fgClr>
            <a:bgClr>
              <a:prstClr val="white"/>
            </a:bgClr>
          </a:pattFill>
        </p:spPr>
        <p:txBody>
          <a:bodyPr vert="horz" lIns="180000" tIns="93600" rIns="180000" bIns="93600" rtlCol="0">
            <a:normAutofit/>
          </a:bodyPr>
          <a:lstStyle>
            <a:lvl1pPr marL="0" indent="0">
              <a:buNone/>
              <a:defRPr lang="en-GB" sz="2800"/>
            </a:lvl1pPr>
          </a:lstStyle>
          <a:p>
            <a:pPr marL="685869" lvl="0" indent="-685869">
              <a:spcBef>
                <a:spcPts val="0"/>
              </a:spcBef>
            </a:pPr>
            <a:endParaRPr lang="en-GB"/>
          </a:p>
        </p:txBody>
      </p:sp>
      <p:sp>
        <p:nvSpPr>
          <p:cNvPr id="21" name="Picture Placeholder 35"/>
          <p:cNvSpPr>
            <a:spLocks noGrp="1"/>
          </p:cNvSpPr>
          <p:nvPr userDrawn="1">
            <p:ph type="pic" sz="quarter" idx="22"/>
          </p:nvPr>
        </p:nvSpPr>
        <p:spPr>
          <a:xfrm>
            <a:off x="0" y="0"/>
            <a:ext cx="7680500" cy="6768784"/>
          </a:xfrm>
          <a:custGeom>
            <a:avLst/>
            <a:gdLst>
              <a:gd name="connsiteX0" fmla="*/ 0 w 1786947"/>
              <a:gd name="connsiteY0" fmla="*/ 0 h 3322490"/>
              <a:gd name="connsiteX1" fmla="*/ 1786947 w 1786947"/>
              <a:gd name="connsiteY1" fmla="*/ 0 h 3322490"/>
              <a:gd name="connsiteX2" fmla="*/ 1786947 w 1786947"/>
              <a:gd name="connsiteY2" fmla="*/ 3322490 h 3322490"/>
              <a:gd name="connsiteX3" fmla="*/ 0 w 1786947"/>
              <a:gd name="connsiteY3" fmla="*/ 3322490 h 332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6947" h="3322490">
                <a:moveTo>
                  <a:pt x="0" y="0"/>
                </a:moveTo>
                <a:lnTo>
                  <a:pt x="1786947" y="0"/>
                </a:lnTo>
                <a:lnTo>
                  <a:pt x="1786947" y="3322490"/>
                </a:lnTo>
                <a:lnTo>
                  <a:pt x="0" y="3322490"/>
                </a:lnTo>
                <a:close/>
              </a:path>
            </a:pathLst>
          </a:custGeom>
          <a:pattFill prst="pct75">
            <a:fgClr>
              <a:schemeClr val="bg2"/>
            </a:fgClr>
            <a:bgClr>
              <a:prstClr val="white"/>
            </a:bgClr>
          </a:pattFill>
        </p:spPr>
        <p:txBody>
          <a:bodyPr vert="horz" lIns="180000" tIns="93600" rIns="180000" bIns="93600" rtlCol="0">
            <a:normAutofit/>
          </a:bodyPr>
          <a:lstStyle>
            <a:lvl1pPr marL="0" indent="0">
              <a:buNone/>
              <a:defRPr lang="en-GB" sz="2800"/>
            </a:lvl1pPr>
          </a:lstStyle>
          <a:p>
            <a:pPr marL="685869" lvl="0" indent="-685869">
              <a:spcBef>
                <a:spcPts val="0"/>
              </a:spcBef>
            </a:pPr>
            <a:endParaRPr lang="en-GB"/>
          </a:p>
        </p:txBody>
      </p:sp>
      <p:sp>
        <p:nvSpPr>
          <p:cNvPr id="22" name="Picture Placeholder 38"/>
          <p:cNvSpPr>
            <a:spLocks noGrp="1"/>
          </p:cNvSpPr>
          <p:nvPr userDrawn="1">
            <p:ph type="pic" sz="quarter" idx="23"/>
          </p:nvPr>
        </p:nvSpPr>
        <p:spPr>
          <a:xfrm>
            <a:off x="0" y="6948804"/>
            <a:ext cx="7680500" cy="6768784"/>
          </a:xfrm>
          <a:custGeom>
            <a:avLst/>
            <a:gdLst>
              <a:gd name="connsiteX0" fmla="*/ 0 w 1786947"/>
              <a:gd name="connsiteY0" fmla="*/ 0 h 3533807"/>
              <a:gd name="connsiteX1" fmla="*/ 1786947 w 1786947"/>
              <a:gd name="connsiteY1" fmla="*/ 0 h 3533807"/>
              <a:gd name="connsiteX2" fmla="*/ 1786947 w 1786947"/>
              <a:gd name="connsiteY2" fmla="*/ 3533807 h 3533807"/>
              <a:gd name="connsiteX3" fmla="*/ 0 w 1786947"/>
              <a:gd name="connsiteY3" fmla="*/ 3533807 h 3533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6947" h="3533807">
                <a:moveTo>
                  <a:pt x="0" y="0"/>
                </a:moveTo>
                <a:lnTo>
                  <a:pt x="1786947" y="0"/>
                </a:lnTo>
                <a:lnTo>
                  <a:pt x="1786947" y="3533807"/>
                </a:lnTo>
                <a:lnTo>
                  <a:pt x="0" y="3533807"/>
                </a:lnTo>
                <a:close/>
              </a:path>
            </a:pathLst>
          </a:custGeom>
          <a:pattFill prst="pct75">
            <a:fgClr>
              <a:schemeClr val="bg2"/>
            </a:fgClr>
            <a:bgClr>
              <a:prstClr val="white"/>
            </a:bgClr>
          </a:pattFill>
        </p:spPr>
        <p:txBody>
          <a:bodyPr vert="horz" lIns="180000" tIns="93600" rIns="180000" bIns="93600" rtlCol="0">
            <a:normAutofit/>
          </a:bodyPr>
          <a:lstStyle>
            <a:lvl1pPr marL="0" indent="0">
              <a:buNone/>
              <a:defRPr lang="en-GB" sz="2800"/>
            </a:lvl1pPr>
          </a:lstStyle>
          <a:p>
            <a:pPr marL="685869" lvl="0" indent="-685869">
              <a:spcBef>
                <a:spcPts val="0"/>
              </a:spcBef>
            </a:pPr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 lIns="180000" tIns="93600" rIns="180000" bIns="93600"/>
          <a:lstStyle/>
          <a:p>
            <a:r>
              <a:rPr lang="en-GB" dirty="0"/>
              <a:t>DaisyDeck Presentation Template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 lIns="180000" tIns="93600" rIns="180000" bIns="93600"/>
          <a:lstStyle/>
          <a:p>
            <a:fld id="{0643FD91-E2F4-430C-9968-CE1C2F22CA4A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AFDEF2C-2E86-449A-8965-CF96952064AB}"/>
              </a:ext>
            </a:extLst>
          </p:cNvPr>
          <p:cNvGrpSpPr/>
          <p:nvPr userDrawn="1"/>
        </p:nvGrpSpPr>
        <p:grpSpPr>
          <a:xfrm>
            <a:off x="8035036" y="807280"/>
            <a:ext cx="1225205" cy="1225205"/>
            <a:chOff x="494744" y="523692"/>
            <a:chExt cx="1225205" cy="1225205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8FA8A52-82CA-4800-827A-D8D59BF44DA4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18900000">
              <a:off x="707305" y="869222"/>
              <a:ext cx="471488" cy="153360"/>
              <a:chOff x="11661248" y="7789719"/>
              <a:chExt cx="1293156" cy="420621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F894EF0-B70B-449D-AEEA-A4BCC69E565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661248" y="8210340"/>
                <a:ext cx="1293156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62583050-6B88-408E-AFA7-54A20A1F493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868913" y="8000027"/>
                <a:ext cx="877825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0133C60D-CB47-4254-B256-58FA043172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088372" y="7789719"/>
                <a:ext cx="438913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56AD9A3-0F29-48D0-A2A9-00B0F51F284B}"/>
                </a:ext>
              </a:extLst>
            </p:cNvPr>
            <p:cNvGrpSpPr/>
            <p:nvPr userDrawn="1"/>
          </p:nvGrpSpPr>
          <p:grpSpPr>
            <a:xfrm>
              <a:off x="494744" y="523692"/>
              <a:ext cx="1225205" cy="1225205"/>
              <a:chOff x="12636425" y="442230"/>
              <a:chExt cx="1860336" cy="1860336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7DFF387-A5AD-4246-AFD5-9AF276A8A8C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3036942" y="442230"/>
                <a:ext cx="0" cy="1860336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EB3F83B4-EB06-4DE1-9FB2-189CB1EF631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3566593" y="-134611"/>
                <a:ext cx="0" cy="1860336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3" name="Title 1">
            <a:extLst>
              <a:ext uri="{FF2B5EF4-FFF2-40B4-BE49-F238E27FC236}">
                <a16:creationId xmlns:a16="http://schemas.microsoft.com/office/drawing/2014/main" id="{846F9F77-7322-4171-BE09-8674DBA7C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8069" y="1150901"/>
            <a:ext cx="7619752" cy="1297024"/>
          </a:xfrm>
        </p:spPr>
        <p:txBody>
          <a:bodyPr lIns="180000" tIns="93600" rIns="180000" bIns="93600"/>
          <a:lstStyle>
            <a:lvl1pPr algn="l">
              <a:defRPr/>
            </a:lvl1pPr>
          </a:lstStyle>
          <a:p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1836DF1-0792-46CA-AA7C-B4B21A2B1E71}"/>
              </a:ext>
            </a:extLst>
          </p:cNvPr>
          <p:cNvGrpSpPr/>
          <p:nvPr userDrawn="1"/>
        </p:nvGrpSpPr>
        <p:grpSpPr>
          <a:xfrm>
            <a:off x="7734157" y="1"/>
            <a:ext cx="8917275" cy="13717587"/>
            <a:chOff x="7730802" y="1"/>
            <a:chExt cx="8917275" cy="13717587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2C104ED-6F03-42A0-A73C-CE554C11C2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04557" y="6626246"/>
              <a:ext cx="13717587" cy="465097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68BCD812-E26D-4BD0-869E-921C027314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9556735" y="6626246"/>
              <a:ext cx="13717587" cy="4650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96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syDeck Master -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12207739" y="0"/>
            <a:ext cx="5963164" cy="6613454"/>
          </a:xfrm>
          <a:pattFill prst="pct75">
            <a:fgClr>
              <a:schemeClr val="bg2"/>
            </a:fgClr>
            <a:bgClr>
              <a:prstClr val="white"/>
            </a:bgClr>
          </a:pattFill>
        </p:spPr>
        <p:txBody>
          <a:bodyPr vert="horz" lIns="180000" tIns="93600" rIns="180000" bIns="93600" rtlCol="0">
            <a:normAutofit/>
          </a:bodyPr>
          <a:lstStyle>
            <a:lvl1pPr marL="0" indent="0">
              <a:buNone/>
              <a:defRPr lang="en-GB" sz="2800" baseline="0"/>
            </a:lvl1pPr>
          </a:lstStyle>
          <a:p>
            <a:pPr marL="685869" lvl="0" indent="-685869">
              <a:spcBef>
                <a:spcPts val="0"/>
              </a:spcBef>
            </a:pP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2207739" y="6781149"/>
            <a:ext cx="5963156" cy="6936439"/>
          </a:xfrm>
          <a:pattFill prst="pct75">
            <a:fgClr>
              <a:schemeClr val="bg2"/>
            </a:fgClr>
            <a:bgClr>
              <a:prstClr val="white"/>
            </a:bgClr>
          </a:pattFill>
        </p:spPr>
        <p:txBody>
          <a:bodyPr vert="horz" lIns="180000" tIns="93600" rIns="180000" bIns="93600" rtlCol="0">
            <a:normAutofit/>
          </a:bodyPr>
          <a:lstStyle>
            <a:lvl1pPr marL="0" indent="0">
              <a:buNone/>
              <a:defRPr lang="en-GB" sz="2800" baseline="0"/>
            </a:lvl1pPr>
          </a:lstStyle>
          <a:p>
            <a:pPr marL="685869" lvl="0" indent="-685869">
              <a:spcBef>
                <a:spcPts val="0"/>
              </a:spcBef>
            </a:pPr>
            <a:endParaRPr lang="en-GB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18344302" y="1"/>
            <a:ext cx="6041287" cy="5285710"/>
          </a:xfrm>
          <a:pattFill prst="pct75">
            <a:fgClr>
              <a:schemeClr val="bg2"/>
            </a:fgClr>
            <a:bgClr>
              <a:prstClr val="white"/>
            </a:bgClr>
          </a:pattFill>
        </p:spPr>
        <p:txBody>
          <a:bodyPr vert="horz" lIns="180000" tIns="93600" rIns="180000" bIns="93600" rtlCol="0">
            <a:normAutofit/>
          </a:bodyPr>
          <a:lstStyle>
            <a:lvl1pPr marL="0" indent="0">
              <a:buNone/>
              <a:defRPr lang="en-GB" sz="2800" baseline="0"/>
            </a:lvl1pPr>
          </a:lstStyle>
          <a:p>
            <a:pPr marL="685869" lvl="0" indent="-685869">
              <a:spcBef>
                <a:spcPts val="0"/>
              </a:spcBef>
            </a:pPr>
            <a:endParaRPr lang="en-GB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18344302" y="5448073"/>
            <a:ext cx="6041287" cy="8269517"/>
          </a:xfrm>
          <a:pattFill prst="pct75">
            <a:fgClr>
              <a:schemeClr val="bg2"/>
            </a:fgClr>
            <a:bgClr>
              <a:prstClr val="white"/>
            </a:bgClr>
          </a:pattFill>
        </p:spPr>
        <p:txBody>
          <a:bodyPr vert="horz" lIns="180000" tIns="93600" rIns="180000" bIns="93600" rtlCol="0">
            <a:normAutofit/>
          </a:bodyPr>
          <a:lstStyle>
            <a:lvl1pPr marL="0" indent="0">
              <a:buNone/>
              <a:defRPr lang="en-GB" sz="2800" baseline="0"/>
            </a:lvl1pPr>
          </a:lstStyle>
          <a:p>
            <a:pPr marL="685869" lvl="0" indent="-685869">
              <a:spcBef>
                <a:spcPts val="0"/>
              </a:spcBef>
            </a:pP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F3EADF-730C-429E-85DD-E1495F72C84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lIns="180000" tIns="93600" rIns="180000" bIns="93600"/>
          <a:lstStyle/>
          <a:p>
            <a:r>
              <a:rPr lang="en-GB" dirty="0"/>
              <a:t>DaisyDeck Presentation Template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FC30C9-67D4-4B70-8087-554C788BB2F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lIns="180000" tIns="93600" rIns="180000" bIns="93600"/>
          <a:lstStyle/>
          <a:p>
            <a:fld id="{0643FD91-E2F4-430C-9968-CE1C2F22CA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01FBD749-3D72-4894-82D9-38D1CF376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565" y="810242"/>
            <a:ext cx="9372764" cy="1297024"/>
          </a:xfrm>
        </p:spPr>
        <p:txBody>
          <a:bodyPr lIns="180000" tIns="93600" rIns="180000" bIns="93600"/>
          <a:lstStyle>
            <a:lvl1pPr algn="l">
              <a:defRPr/>
            </a:lvl1pPr>
          </a:lstStyle>
          <a:p>
            <a:endParaRPr lang="en-GB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C5A8DAA-2B59-4922-BAE0-BDDEEEF10190}"/>
              </a:ext>
            </a:extLst>
          </p:cNvPr>
          <p:cNvGrpSpPr/>
          <p:nvPr userDrawn="1"/>
        </p:nvGrpSpPr>
        <p:grpSpPr>
          <a:xfrm>
            <a:off x="434532" y="466621"/>
            <a:ext cx="1225205" cy="1225205"/>
            <a:chOff x="434532" y="466621"/>
            <a:chExt cx="1225205" cy="1225205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36FF1DA-B8F8-4261-A856-9D88ED781DEB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18900000">
              <a:off x="647093" y="812151"/>
              <a:ext cx="471488" cy="153360"/>
              <a:chOff x="11661248" y="7789719"/>
              <a:chExt cx="1293156" cy="420621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3713CC93-F903-4055-8EBF-2D7BDA230E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661248" y="8210340"/>
                <a:ext cx="1293156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07F66012-27D4-4EE5-9C96-6CD37CB31A9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868913" y="8000027"/>
                <a:ext cx="877825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F6ED9EF4-0D78-46A3-8B9C-611BD8567F6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088372" y="7789719"/>
                <a:ext cx="438913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B2D85C53-9D0E-485F-8E20-C15C52308CC6}"/>
                </a:ext>
              </a:extLst>
            </p:cNvPr>
            <p:cNvGrpSpPr/>
            <p:nvPr userDrawn="1"/>
          </p:nvGrpSpPr>
          <p:grpSpPr>
            <a:xfrm>
              <a:off x="434532" y="466621"/>
              <a:ext cx="1225205" cy="1225205"/>
              <a:chOff x="12636425" y="442230"/>
              <a:chExt cx="1860336" cy="1860336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C1FB4420-E969-4233-9C5F-F7374A7F3EB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3036942" y="442230"/>
                <a:ext cx="0" cy="1860336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70F0A92F-FF15-4513-A0D2-4E1A80313A9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3566593" y="-134611"/>
                <a:ext cx="0" cy="1860336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3324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syDeck Master - 4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/>
          </p:cNvSpPr>
          <p:nvPr>
            <p:ph type="pic" sz="quarter" idx="15"/>
          </p:nvPr>
        </p:nvSpPr>
        <p:spPr>
          <a:xfrm>
            <a:off x="7182865" y="-2"/>
            <a:ext cx="10019858" cy="13717588"/>
          </a:xfrm>
          <a:custGeom>
            <a:avLst/>
            <a:gdLst>
              <a:gd name="connsiteX0" fmla="*/ 1666267 w 4925683"/>
              <a:gd name="connsiteY0" fmla="*/ 5227608 h 6858000"/>
              <a:gd name="connsiteX1" fmla="*/ 4925683 w 4925683"/>
              <a:gd name="connsiteY1" fmla="*/ 5227608 h 6858000"/>
              <a:gd name="connsiteX2" fmla="*/ 4925683 w 4925683"/>
              <a:gd name="connsiteY2" fmla="*/ 6858000 h 6858000"/>
              <a:gd name="connsiteX3" fmla="*/ 1666267 w 4925683"/>
              <a:gd name="connsiteY3" fmla="*/ 6858000 h 6858000"/>
              <a:gd name="connsiteX4" fmla="*/ 0 w 4925683"/>
              <a:gd name="connsiteY4" fmla="*/ 5227608 h 6858000"/>
              <a:gd name="connsiteX5" fmla="*/ 1570064 w 4925683"/>
              <a:gd name="connsiteY5" fmla="*/ 5227608 h 6858000"/>
              <a:gd name="connsiteX6" fmla="*/ 1570064 w 4925683"/>
              <a:gd name="connsiteY6" fmla="*/ 6858000 h 6858000"/>
              <a:gd name="connsiteX7" fmla="*/ 0 w 4925683"/>
              <a:gd name="connsiteY7" fmla="*/ 6858000 h 6858000"/>
              <a:gd name="connsiteX8" fmla="*/ 1 w 4925683"/>
              <a:gd name="connsiteY8" fmla="*/ 3422556 h 6858000"/>
              <a:gd name="connsiteX9" fmla="*/ 3251721 w 4925683"/>
              <a:gd name="connsiteY9" fmla="*/ 3422556 h 6858000"/>
              <a:gd name="connsiteX10" fmla="*/ 3251721 w 4925683"/>
              <a:gd name="connsiteY10" fmla="*/ 5132159 h 6858000"/>
              <a:gd name="connsiteX11" fmla="*/ 1 w 4925683"/>
              <a:gd name="connsiteY11" fmla="*/ 5132159 h 6858000"/>
              <a:gd name="connsiteX12" fmla="*/ 3347925 w 4925683"/>
              <a:gd name="connsiteY12" fmla="*/ 1699404 h 6858000"/>
              <a:gd name="connsiteX13" fmla="*/ 4925682 w 4925683"/>
              <a:gd name="connsiteY13" fmla="*/ 1699404 h 6858000"/>
              <a:gd name="connsiteX14" fmla="*/ 4925682 w 4925683"/>
              <a:gd name="connsiteY14" fmla="*/ 5129470 h 6858000"/>
              <a:gd name="connsiteX15" fmla="*/ 3347925 w 4925683"/>
              <a:gd name="connsiteY15" fmla="*/ 5129470 h 6858000"/>
              <a:gd name="connsiteX16" fmla="*/ 1666266 w 4925683"/>
              <a:gd name="connsiteY16" fmla="*/ 1699404 h 6858000"/>
              <a:gd name="connsiteX17" fmla="*/ 3251720 w 4925683"/>
              <a:gd name="connsiteY17" fmla="*/ 1699404 h 6858000"/>
              <a:gd name="connsiteX18" fmla="*/ 3251720 w 4925683"/>
              <a:gd name="connsiteY18" fmla="*/ 3329797 h 6858000"/>
              <a:gd name="connsiteX19" fmla="*/ 1666266 w 4925683"/>
              <a:gd name="connsiteY19" fmla="*/ 3329797 h 6858000"/>
              <a:gd name="connsiteX20" fmla="*/ 0 w 4925683"/>
              <a:gd name="connsiteY20" fmla="*/ 1 h 6858000"/>
              <a:gd name="connsiteX21" fmla="*/ 1570062 w 4925683"/>
              <a:gd name="connsiteY21" fmla="*/ 1 h 6858000"/>
              <a:gd name="connsiteX22" fmla="*/ 1570062 w 4925683"/>
              <a:gd name="connsiteY22" fmla="*/ 3329797 h 6858000"/>
              <a:gd name="connsiteX23" fmla="*/ 0 w 4925683"/>
              <a:gd name="connsiteY23" fmla="*/ 3329797 h 6858000"/>
              <a:gd name="connsiteX24" fmla="*/ 1666266 w 4925683"/>
              <a:gd name="connsiteY24" fmla="*/ 0 h 6858000"/>
              <a:gd name="connsiteX25" fmla="*/ 4925682 w 4925683"/>
              <a:gd name="connsiteY25" fmla="*/ 0 h 6858000"/>
              <a:gd name="connsiteX26" fmla="*/ 4925682 w 4925683"/>
              <a:gd name="connsiteY26" fmla="*/ 1606645 h 6858000"/>
              <a:gd name="connsiteX27" fmla="*/ 1666266 w 4925683"/>
              <a:gd name="connsiteY27" fmla="*/ 16066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925683" h="6858000">
                <a:moveTo>
                  <a:pt x="1666267" y="5227608"/>
                </a:moveTo>
                <a:lnTo>
                  <a:pt x="4925683" y="5227608"/>
                </a:lnTo>
                <a:lnTo>
                  <a:pt x="4925683" y="6858000"/>
                </a:lnTo>
                <a:lnTo>
                  <a:pt x="1666267" y="6858000"/>
                </a:lnTo>
                <a:close/>
                <a:moveTo>
                  <a:pt x="0" y="5227608"/>
                </a:moveTo>
                <a:lnTo>
                  <a:pt x="1570064" y="5227608"/>
                </a:lnTo>
                <a:lnTo>
                  <a:pt x="1570064" y="6858000"/>
                </a:lnTo>
                <a:lnTo>
                  <a:pt x="0" y="6858000"/>
                </a:lnTo>
                <a:close/>
                <a:moveTo>
                  <a:pt x="1" y="3422556"/>
                </a:moveTo>
                <a:lnTo>
                  <a:pt x="3251721" y="3422556"/>
                </a:lnTo>
                <a:lnTo>
                  <a:pt x="3251721" y="5132159"/>
                </a:lnTo>
                <a:lnTo>
                  <a:pt x="1" y="5132159"/>
                </a:lnTo>
                <a:close/>
                <a:moveTo>
                  <a:pt x="3347925" y="1699404"/>
                </a:moveTo>
                <a:lnTo>
                  <a:pt x="4925682" y="1699404"/>
                </a:lnTo>
                <a:lnTo>
                  <a:pt x="4925682" y="5129470"/>
                </a:lnTo>
                <a:lnTo>
                  <a:pt x="3347925" y="5129470"/>
                </a:lnTo>
                <a:close/>
                <a:moveTo>
                  <a:pt x="1666266" y="1699404"/>
                </a:moveTo>
                <a:lnTo>
                  <a:pt x="3251720" y="1699404"/>
                </a:lnTo>
                <a:lnTo>
                  <a:pt x="3251720" y="3329797"/>
                </a:lnTo>
                <a:lnTo>
                  <a:pt x="1666266" y="3329797"/>
                </a:lnTo>
                <a:close/>
                <a:moveTo>
                  <a:pt x="0" y="1"/>
                </a:moveTo>
                <a:lnTo>
                  <a:pt x="1570062" y="1"/>
                </a:lnTo>
                <a:lnTo>
                  <a:pt x="1570062" y="3329797"/>
                </a:lnTo>
                <a:lnTo>
                  <a:pt x="0" y="3329797"/>
                </a:lnTo>
                <a:close/>
                <a:moveTo>
                  <a:pt x="1666266" y="0"/>
                </a:moveTo>
                <a:lnTo>
                  <a:pt x="4925682" y="0"/>
                </a:lnTo>
                <a:lnTo>
                  <a:pt x="4925682" y="1606645"/>
                </a:lnTo>
                <a:lnTo>
                  <a:pt x="1666266" y="1606645"/>
                </a:lnTo>
                <a:close/>
              </a:path>
            </a:pathLst>
          </a:custGeom>
          <a:pattFill prst="pct75">
            <a:fgClr>
              <a:schemeClr val="bg2"/>
            </a:fgClr>
            <a:bgClr>
              <a:prstClr val="white"/>
            </a:bgClr>
          </a:pattFill>
        </p:spPr>
        <p:txBody>
          <a:bodyPr vert="horz" lIns="180000" tIns="93600" rIns="180000" bIns="93600" rtlCol="0">
            <a:normAutofit/>
          </a:bodyPr>
          <a:lstStyle>
            <a:lvl1pPr marL="0" indent="0">
              <a:buNone/>
              <a:defRPr lang="en-GB" sz="2800" baseline="0"/>
            </a:lvl1pPr>
          </a:lstStyle>
          <a:p>
            <a:pPr marL="685869" lvl="0" indent="-685869">
              <a:spcBef>
                <a:spcPts val="0"/>
              </a:spcBef>
            </a:pPr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5E05C1-DBB1-4229-990C-A3CB664BBBD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lIns="180000" tIns="93600" rIns="180000" bIns="93600"/>
          <a:lstStyle/>
          <a:p>
            <a:r>
              <a:rPr lang="en-GB" dirty="0"/>
              <a:t>DaisyDeck Presentation Template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F7A66A-37BD-43EB-AE0A-53735C3CA8F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lIns="180000" tIns="93600" rIns="180000" bIns="93600"/>
          <a:lstStyle/>
          <a:p>
            <a:fld id="{0643FD91-E2F4-430C-9968-CE1C2F22CA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5021788-08DF-4680-8C47-A400D46EF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565" y="810242"/>
            <a:ext cx="5711556" cy="1297024"/>
          </a:xfrm>
        </p:spPr>
        <p:txBody>
          <a:bodyPr lIns="180000" tIns="93600" rIns="180000" bIns="93600"/>
          <a:lstStyle>
            <a:lvl1pPr algn="l">
              <a:defRPr/>
            </a:lvl1pPr>
          </a:lstStyle>
          <a:p>
            <a:endParaRPr lang="en-GB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60EFD7B-6CF6-47FC-B0C8-76ECC84CD1DB}"/>
              </a:ext>
            </a:extLst>
          </p:cNvPr>
          <p:cNvGrpSpPr/>
          <p:nvPr userDrawn="1"/>
        </p:nvGrpSpPr>
        <p:grpSpPr>
          <a:xfrm>
            <a:off x="434532" y="466621"/>
            <a:ext cx="1225205" cy="1225205"/>
            <a:chOff x="434532" y="466621"/>
            <a:chExt cx="1225205" cy="122520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49D1DBC-443F-46CA-B44B-F9AE690DDF3E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18900000">
              <a:off x="647093" y="812151"/>
              <a:ext cx="471488" cy="153360"/>
              <a:chOff x="11661248" y="7789719"/>
              <a:chExt cx="1293156" cy="420621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AB2C530-33D2-474B-9432-E4143C6BE65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661248" y="8210340"/>
                <a:ext cx="1293156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E3C931C-ED15-4979-8860-5C2348A863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868913" y="8000027"/>
                <a:ext cx="877825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6AD9341F-68A3-4633-BB48-407BF2CD2B0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088372" y="7789719"/>
                <a:ext cx="438913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A3614E6-A7BB-4DE0-A119-FA7B4A37FCB9}"/>
                </a:ext>
              </a:extLst>
            </p:cNvPr>
            <p:cNvGrpSpPr/>
            <p:nvPr userDrawn="1"/>
          </p:nvGrpSpPr>
          <p:grpSpPr>
            <a:xfrm>
              <a:off x="434532" y="466621"/>
              <a:ext cx="1225205" cy="1225205"/>
              <a:chOff x="12636425" y="442230"/>
              <a:chExt cx="1860336" cy="1860336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F2B8BE7-25D6-4229-8A21-F1F2F6C29F1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3036942" y="442230"/>
                <a:ext cx="0" cy="1860336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1464E7E-48D4-4969-B261-F330490237D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3566593" y="-134611"/>
                <a:ext cx="0" cy="1860336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0477016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syDeck Master - 4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8163C-A4C8-492C-AE9C-FBDD3463A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180000" tIns="93600" rIns="180000" bIns="93600"/>
          <a:lstStyle>
            <a:lvl1pPr algn="l">
              <a:defRPr/>
            </a:lvl1pPr>
          </a:lstStyle>
          <a:p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20320A5-05FC-4F45-B321-C2AD24BD023B}"/>
              </a:ext>
            </a:extLst>
          </p:cNvPr>
          <p:cNvGrpSpPr/>
          <p:nvPr userDrawn="1"/>
        </p:nvGrpSpPr>
        <p:grpSpPr>
          <a:xfrm>
            <a:off x="434532" y="466621"/>
            <a:ext cx="1225205" cy="1225205"/>
            <a:chOff x="434532" y="466621"/>
            <a:chExt cx="1225205" cy="122520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6FAF539-AC44-4DFB-A911-90844D43340D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18900000">
              <a:off x="647093" y="812151"/>
              <a:ext cx="471488" cy="153360"/>
              <a:chOff x="11661248" y="7789719"/>
              <a:chExt cx="1293156" cy="420621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D169320-1590-4F02-9FB9-95284CEAA1A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661248" y="8210340"/>
                <a:ext cx="1293156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10C5B2AA-249B-495F-B6FA-866ED46BC50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868913" y="8000027"/>
                <a:ext cx="877825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7C3A1E65-0478-4BFA-8890-36073951E83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088372" y="7789719"/>
                <a:ext cx="438913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AA855B3-A734-4024-A6F2-FEEE5B4FE723}"/>
                </a:ext>
              </a:extLst>
            </p:cNvPr>
            <p:cNvGrpSpPr/>
            <p:nvPr userDrawn="1"/>
          </p:nvGrpSpPr>
          <p:grpSpPr>
            <a:xfrm>
              <a:off x="434532" y="466621"/>
              <a:ext cx="1225205" cy="1225205"/>
              <a:chOff x="12636425" y="442230"/>
              <a:chExt cx="1860336" cy="1860336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802C3128-68BE-4421-9938-00B8789CD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3036942" y="442230"/>
                <a:ext cx="0" cy="1860336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68D98B1-FAF2-48D0-A669-9A60147FDF9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3566593" y="-134611"/>
                <a:ext cx="0" cy="1860336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01402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syDeck Master - 49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 userDrawn="1">
            <p:ph type="pic" sz="quarter" idx="13"/>
          </p:nvPr>
        </p:nvSpPr>
        <p:spPr>
          <a:xfrm>
            <a:off x="0" y="0"/>
            <a:ext cx="11680166" cy="13717588"/>
          </a:xfrm>
          <a:prstGeom prst="rect">
            <a:avLst/>
          </a:prstGeom>
          <a:pattFill prst="pct75">
            <a:fgClr>
              <a:schemeClr val="bg2"/>
            </a:fgClr>
            <a:bgClr>
              <a:prstClr val="white"/>
            </a:bgClr>
          </a:pattFill>
        </p:spPr>
        <p:txBody>
          <a:bodyPr vert="horz" lIns="180000" tIns="93600" rIns="180000" bIns="93600" rtlCol="0">
            <a:normAutofit/>
          </a:bodyPr>
          <a:lstStyle>
            <a:lvl1pPr marL="0" indent="0">
              <a:buNone/>
              <a:defRPr lang="en-GB" sz="2800" baseline="0" dirty="0"/>
            </a:lvl1pPr>
          </a:lstStyle>
          <a:p>
            <a:pPr marL="571557" lvl="0" indent="-571557">
              <a:spcBef>
                <a:spcPts val="0"/>
              </a:spcBef>
            </a:pPr>
            <a:endParaRPr lang="en-GB" dirty="0"/>
          </a:p>
        </p:txBody>
      </p:sp>
      <p:sp>
        <p:nvSpPr>
          <p:cNvPr id="37" name="Title 1"/>
          <p:cNvSpPr>
            <a:spLocks noGrp="1"/>
          </p:cNvSpPr>
          <p:nvPr>
            <p:ph type="ctrTitle" hasCustomPrompt="1"/>
          </p:nvPr>
        </p:nvSpPr>
        <p:spPr>
          <a:xfrm>
            <a:off x="12565826" y="899887"/>
            <a:ext cx="10925404" cy="2405019"/>
          </a:xfrm>
          <a:prstGeom prst="rect">
            <a:avLst/>
          </a:prstGeom>
        </p:spPr>
        <p:txBody>
          <a:bodyPr vert="horz" wrap="square" lIns="180000" tIns="93600" rIns="180000" bIns="93600" rtlCol="0" anchor="t" anchorCtr="0">
            <a:spAutoFit/>
          </a:bodyPr>
          <a:lstStyle>
            <a:lvl1pPr algn="l">
              <a:defRPr lang="en-GB" dirty="0"/>
            </a:lvl1pPr>
          </a:lstStyle>
          <a:p>
            <a:pPr lvl="0" algn="l" defTabSz="1817360">
              <a:lnSpc>
                <a:spcPct val="100000"/>
              </a:lnSpc>
            </a:pPr>
            <a:r>
              <a:rPr lang="en-US" dirty="0"/>
              <a:t>Click to ADD slide title</a:t>
            </a:r>
            <a:endParaRPr lang="en-GB" dirty="0"/>
          </a:p>
        </p:txBody>
      </p:sp>
      <p:grpSp>
        <p:nvGrpSpPr>
          <p:cNvPr id="38" name="Group 37"/>
          <p:cNvGrpSpPr/>
          <p:nvPr userDrawn="1"/>
        </p:nvGrpSpPr>
        <p:grpSpPr>
          <a:xfrm>
            <a:off x="12192794" y="556266"/>
            <a:ext cx="1225205" cy="1225205"/>
            <a:chOff x="494744" y="523692"/>
            <a:chExt cx="1225205" cy="1225205"/>
          </a:xfrm>
        </p:grpSpPr>
        <p:grpSp>
          <p:nvGrpSpPr>
            <p:cNvPr id="39" name="Group 38"/>
            <p:cNvGrpSpPr>
              <a:grpSpLocks noChangeAspect="1"/>
            </p:cNvGrpSpPr>
            <p:nvPr userDrawn="1"/>
          </p:nvGrpSpPr>
          <p:grpSpPr>
            <a:xfrm rot="18900000">
              <a:off x="707305" y="869222"/>
              <a:ext cx="471488" cy="153360"/>
              <a:chOff x="11661248" y="7789719"/>
              <a:chExt cx="1293156" cy="420621"/>
            </a:xfrm>
          </p:grpSpPr>
          <p:cxnSp>
            <p:nvCxnSpPr>
              <p:cNvPr id="43" name="Straight Connector 42"/>
              <p:cNvCxnSpPr>
                <a:cxnSpLocks/>
              </p:cNvCxnSpPr>
              <p:nvPr userDrawn="1"/>
            </p:nvCxnSpPr>
            <p:spPr>
              <a:xfrm>
                <a:off x="11661248" y="8210340"/>
                <a:ext cx="1293156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cxnSpLocks/>
              </p:cNvCxnSpPr>
              <p:nvPr userDrawn="1"/>
            </p:nvCxnSpPr>
            <p:spPr>
              <a:xfrm>
                <a:off x="11868913" y="8000027"/>
                <a:ext cx="877825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cxnSpLocks/>
              </p:cNvCxnSpPr>
              <p:nvPr userDrawn="1"/>
            </p:nvCxnSpPr>
            <p:spPr>
              <a:xfrm>
                <a:off x="12088372" y="7789719"/>
                <a:ext cx="438913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/>
            <p:cNvGrpSpPr/>
            <p:nvPr userDrawn="1"/>
          </p:nvGrpSpPr>
          <p:grpSpPr>
            <a:xfrm>
              <a:off x="494744" y="523692"/>
              <a:ext cx="1225205" cy="1225205"/>
              <a:chOff x="12636425" y="442230"/>
              <a:chExt cx="1860336" cy="1860336"/>
            </a:xfrm>
          </p:grpSpPr>
          <p:cxnSp>
            <p:nvCxnSpPr>
              <p:cNvPr id="41" name="Straight Connector 40"/>
              <p:cNvCxnSpPr>
                <a:cxnSpLocks/>
              </p:cNvCxnSpPr>
              <p:nvPr userDrawn="1"/>
            </p:nvCxnSpPr>
            <p:spPr>
              <a:xfrm>
                <a:off x="13036942" y="442230"/>
                <a:ext cx="0" cy="1860336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cxnSpLocks/>
              </p:cNvCxnSpPr>
              <p:nvPr userDrawn="1"/>
            </p:nvCxnSpPr>
            <p:spPr>
              <a:xfrm rot="5400000">
                <a:off x="13566593" y="-134611"/>
                <a:ext cx="0" cy="1860336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6026458-ADFD-43FC-B5DD-ED445B47FD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92974" y="6564788"/>
            <a:ext cx="13717588" cy="58801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67AB0E-E120-4ACF-AA04-B6BDB7E7249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lIns="180000" tIns="93600" rIns="180000" bIns="93600"/>
          <a:lstStyle/>
          <a:p>
            <a:r>
              <a:rPr lang="en-GB" dirty="0"/>
              <a:t>DaisyDeck Presentation Template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008769-B858-43AF-A628-26A729FEDD2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lIns="180000" tIns="93600" rIns="180000" bIns="93600"/>
          <a:lstStyle/>
          <a:p>
            <a:fld id="{0643FD91-E2F4-430C-9968-CE1C2F22CA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1441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syDeck Master -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897204" y="2779059"/>
            <a:ext cx="8302906" cy="8302906"/>
            <a:chOff x="558482" y="538828"/>
            <a:chExt cx="12639932" cy="12639932"/>
          </a:xfrm>
        </p:grpSpPr>
        <p:sp>
          <p:nvSpPr>
            <p:cNvPr id="19" name="Right Triangle 18"/>
            <p:cNvSpPr/>
            <p:nvPr/>
          </p:nvSpPr>
          <p:spPr>
            <a:xfrm rot="5400000">
              <a:off x="558482" y="538828"/>
              <a:ext cx="12639932" cy="12639932"/>
            </a:xfrm>
            <a:prstGeom prst="rtTriangle">
              <a:avLst/>
            </a:prstGeom>
            <a:solidFill>
              <a:schemeClr val="tx1">
                <a:alpha val="10196"/>
              </a:schemeClr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0" name="Straight Connector 19"/>
            <p:cNvCxnSpPr/>
            <p:nvPr/>
          </p:nvCxnSpPr>
          <p:spPr>
            <a:xfrm rot="5400000">
              <a:off x="1704896" y="2169501"/>
              <a:ext cx="10366064" cy="10366064"/>
            </a:xfrm>
            <a:prstGeom prst="line">
              <a:avLst/>
            </a:prstGeom>
            <a:ln w="76200" cap="sq">
              <a:solidFill>
                <a:schemeClr val="tx1">
                  <a:alpha val="10196"/>
                </a:schemeClr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Picture Placeholder 11"/>
          <p:cNvSpPr>
            <a:spLocks noGrp="1"/>
          </p:cNvSpPr>
          <p:nvPr userDrawn="1">
            <p:ph type="pic" sz="quarter" idx="12"/>
          </p:nvPr>
        </p:nvSpPr>
        <p:spPr>
          <a:xfrm>
            <a:off x="2888657" y="4770262"/>
            <a:ext cx="4320000" cy="4320500"/>
          </a:xfrm>
          <a:prstGeom prst="ellipse">
            <a:avLst/>
          </a:prstGeom>
          <a:pattFill prst="pct25">
            <a:fgClr>
              <a:schemeClr val="tx2"/>
            </a:fgClr>
            <a:bgClr>
              <a:schemeClr val="bg1"/>
            </a:bgClr>
          </a:pattFill>
          <a:ln w="152400">
            <a:solidFill>
              <a:srgbClr val="FFFFFF"/>
            </a:solidFill>
          </a:ln>
        </p:spPr>
        <p:txBody>
          <a:bodyPr lIns="180000" tIns="93600" rIns="180000" bIns="9360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800"/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CC818-24A0-4BCF-9D14-A028B5FF53E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lIns="180000" tIns="93600" rIns="180000" bIns="93600"/>
          <a:lstStyle/>
          <a:p>
            <a:r>
              <a:rPr lang="en-GB" dirty="0"/>
              <a:t>DaisyDeck Presentation Template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23FAF-DB9E-4773-95AF-F99833FC387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lIns="180000" tIns="93600" rIns="180000" bIns="93600"/>
          <a:lstStyle/>
          <a:p>
            <a:fld id="{0643FD91-E2F4-430C-9968-CE1C2F22CA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5066916-64E9-4ED0-A76A-95CE50B92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180000" tIns="93600" rIns="180000" bIns="93600"/>
          <a:lstStyle>
            <a:lvl1pPr algn="l">
              <a:defRPr/>
            </a:lvl1pPr>
          </a:lstStyle>
          <a:p>
            <a:endParaRPr lang="en-GB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A84DA5C-D860-4D28-A7F1-80D42D8C735C}"/>
              </a:ext>
            </a:extLst>
          </p:cNvPr>
          <p:cNvGrpSpPr/>
          <p:nvPr userDrawn="1"/>
        </p:nvGrpSpPr>
        <p:grpSpPr>
          <a:xfrm>
            <a:off x="434532" y="466621"/>
            <a:ext cx="1225205" cy="1225205"/>
            <a:chOff x="434532" y="466621"/>
            <a:chExt cx="1225205" cy="1225205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7DA950B-5659-4C2A-8792-CF9DAF11AA8B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18900000">
              <a:off x="647093" y="812151"/>
              <a:ext cx="471488" cy="153360"/>
              <a:chOff x="11661248" y="7789719"/>
              <a:chExt cx="1293156" cy="420621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E1ED378E-7131-44EC-BAE4-E8191E8EFB5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661248" y="8210340"/>
                <a:ext cx="1293156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5A478B5D-653D-49EF-BF59-56055DE24D8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868913" y="8000027"/>
                <a:ext cx="877825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B3C5903F-D09C-48BC-BDC0-2E16B4171A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088372" y="7789719"/>
                <a:ext cx="438913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7AE6A6E-6D07-4A07-98E5-0109C22886C2}"/>
                </a:ext>
              </a:extLst>
            </p:cNvPr>
            <p:cNvGrpSpPr/>
            <p:nvPr userDrawn="1"/>
          </p:nvGrpSpPr>
          <p:grpSpPr>
            <a:xfrm>
              <a:off x="434532" y="466621"/>
              <a:ext cx="1225205" cy="1225205"/>
              <a:chOff x="12636425" y="442230"/>
              <a:chExt cx="1860336" cy="1860336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7D008A4-97C6-4DAF-8A48-2CB2A0641D0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3036942" y="442230"/>
                <a:ext cx="0" cy="1860336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2B656DFD-2580-4C5E-A437-D7C8AAE086B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3566593" y="-134611"/>
                <a:ext cx="0" cy="1860336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27926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syDeck Master -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2722066" y="1"/>
            <a:ext cx="11686526" cy="5085015"/>
          </a:xfrm>
          <a:custGeom>
            <a:avLst/>
            <a:gdLst>
              <a:gd name="connsiteX0" fmla="*/ 0 w 4382162"/>
              <a:gd name="connsiteY0" fmla="*/ 0 h 2542213"/>
              <a:gd name="connsiteX1" fmla="*/ 4382162 w 4382162"/>
              <a:gd name="connsiteY1" fmla="*/ 0 h 2542213"/>
              <a:gd name="connsiteX2" fmla="*/ 4382162 w 4382162"/>
              <a:gd name="connsiteY2" fmla="*/ 2542213 h 2542213"/>
              <a:gd name="connsiteX3" fmla="*/ 0 w 4382162"/>
              <a:gd name="connsiteY3" fmla="*/ 2542213 h 2542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162" h="2542213">
                <a:moveTo>
                  <a:pt x="0" y="0"/>
                </a:moveTo>
                <a:lnTo>
                  <a:pt x="4382162" y="0"/>
                </a:lnTo>
                <a:lnTo>
                  <a:pt x="4382162" y="2542213"/>
                </a:lnTo>
                <a:lnTo>
                  <a:pt x="0" y="2542213"/>
                </a:lnTo>
                <a:close/>
              </a:path>
            </a:pathLst>
          </a:custGeom>
          <a:pattFill prst="pct75">
            <a:fgClr>
              <a:schemeClr val="bg2"/>
            </a:fgClr>
            <a:bgClr>
              <a:prstClr val="white"/>
            </a:bgClr>
          </a:pattFill>
        </p:spPr>
        <p:txBody>
          <a:bodyPr vert="horz" lIns="180000" tIns="93600" rIns="180000" bIns="93600" rtlCol="0">
            <a:normAutofit/>
          </a:bodyPr>
          <a:lstStyle>
            <a:lvl1pPr marL="0" indent="0">
              <a:buNone/>
              <a:defRPr lang="en-GB" sz="2800"/>
            </a:lvl1pPr>
          </a:lstStyle>
          <a:p>
            <a:pPr marL="685869" lvl="0" indent="-685869">
              <a:spcBef>
                <a:spcPts val="0"/>
              </a:spcBef>
            </a:pP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61501"/>
            <a:ext cx="24385588" cy="552514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5085016"/>
            <a:ext cx="24385588" cy="7183874"/>
          </a:xfrm>
          <a:prstGeom prst="rect">
            <a:avLst/>
          </a:prstGeom>
          <a:solidFill>
            <a:schemeClr val="tx1">
              <a:alpha val="10196"/>
            </a:schemeClr>
          </a:solidFill>
          <a:ln w="19050">
            <a:noFill/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93600" rIns="180000" bIns="93600" rtlCol="0" anchor="ctr"/>
          <a:lstStyle/>
          <a:p>
            <a:pPr algn="ctr"/>
            <a:endParaRPr lang="en-GB" sz="360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05408A0-1D48-4F1F-A7B4-562277508340}"/>
              </a:ext>
            </a:extLst>
          </p:cNvPr>
          <p:cNvGrpSpPr/>
          <p:nvPr userDrawn="1"/>
        </p:nvGrpSpPr>
        <p:grpSpPr>
          <a:xfrm>
            <a:off x="434532" y="466621"/>
            <a:ext cx="1225205" cy="1225205"/>
            <a:chOff x="494744" y="523692"/>
            <a:chExt cx="1225205" cy="1225205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95B9F65-EA79-4C84-98FD-676A7BD3701C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18900000">
              <a:off x="707305" y="869222"/>
              <a:ext cx="471488" cy="153360"/>
              <a:chOff x="11661248" y="7789719"/>
              <a:chExt cx="1293156" cy="420621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2E4677C-F4DA-4BB4-982E-F219A5BEC03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661248" y="8210340"/>
                <a:ext cx="1293156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B62AAB17-90A7-41E4-8933-5E33CD9C76D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868913" y="8000027"/>
                <a:ext cx="877825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8B683F85-39F3-4C54-8D8E-7B05B335A28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088372" y="7789719"/>
                <a:ext cx="438913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5E1FBCB-6D3A-4959-BF96-BA1A016E87F3}"/>
                </a:ext>
              </a:extLst>
            </p:cNvPr>
            <p:cNvGrpSpPr/>
            <p:nvPr userDrawn="1"/>
          </p:nvGrpSpPr>
          <p:grpSpPr>
            <a:xfrm>
              <a:off x="494744" y="523692"/>
              <a:ext cx="1225205" cy="1225205"/>
              <a:chOff x="12636425" y="442230"/>
              <a:chExt cx="1860336" cy="1860336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A78F309A-2518-4C45-A4EC-35A20439EE2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3036942" y="442230"/>
                <a:ext cx="0" cy="1860336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2A5A7E61-4F3D-4C01-95CF-061254EA7A2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3566593" y="-134611"/>
                <a:ext cx="0" cy="1860336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3" name="Title 1">
            <a:extLst>
              <a:ext uri="{FF2B5EF4-FFF2-40B4-BE49-F238E27FC236}">
                <a16:creationId xmlns:a16="http://schemas.microsoft.com/office/drawing/2014/main" id="{BDE28D2D-7B59-4FBC-A843-B91388ED15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07565" y="810242"/>
            <a:ext cx="11250757" cy="1297024"/>
          </a:xfrm>
        </p:spPr>
        <p:txBody>
          <a:bodyPr lIns="180000" tIns="93600" rIns="180000" bIns="93600"/>
          <a:lstStyle>
            <a:lvl1pPr algn="l">
              <a:defRPr/>
            </a:lvl1pPr>
          </a:lstStyle>
          <a:p>
            <a:endParaRPr lang="en-GB" dirty="0"/>
          </a:p>
        </p:txBody>
      </p:sp>
      <p:sp>
        <p:nvSpPr>
          <p:cNvPr id="34" name="Footer Placeholder 33">
            <a:extLst>
              <a:ext uri="{FF2B5EF4-FFF2-40B4-BE49-F238E27FC236}">
                <a16:creationId xmlns:a16="http://schemas.microsoft.com/office/drawing/2014/main" id="{8749DBC8-8B57-4210-8E59-0164338B3DA1}"/>
              </a:ext>
            </a:extLst>
          </p:cNvPr>
          <p:cNvSpPr>
            <a:spLocks noGrp="1"/>
          </p:cNvSpPr>
          <p:nvPr userDrawn="1">
            <p:ph type="ftr" sz="quarter" idx="13"/>
          </p:nvPr>
        </p:nvSpPr>
        <p:spPr/>
        <p:txBody>
          <a:bodyPr lIns="180000" tIns="93600" rIns="180000" bIns="93600"/>
          <a:lstStyle/>
          <a:p>
            <a:r>
              <a:rPr lang="en-GB" dirty="0"/>
              <a:t>DaisyDeck Presentation Template</a:t>
            </a:r>
          </a:p>
        </p:txBody>
      </p: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ACBA367D-A06F-4CDF-AD16-A0B8DBA8468B}"/>
              </a:ext>
            </a:extLst>
          </p:cNvPr>
          <p:cNvSpPr>
            <a:spLocks noGrp="1"/>
          </p:cNvSpPr>
          <p:nvPr userDrawn="1">
            <p:ph type="sldNum" sz="quarter" idx="14"/>
          </p:nvPr>
        </p:nvSpPr>
        <p:spPr/>
        <p:txBody>
          <a:bodyPr lIns="180000" tIns="93600" rIns="180000" bIns="93600"/>
          <a:lstStyle/>
          <a:p>
            <a:fld id="{0643FD91-E2F4-430C-9968-CE1C2F22CA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B49F89A-EDFA-447F-AD46-7B33011DF0CF}"/>
              </a:ext>
            </a:extLst>
          </p:cNvPr>
          <p:cNvSpPr/>
          <p:nvPr userDrawn="1"/>
        </p:nvSpPr>
        <p:spPr>
          <a:xfrm>
            <a:off x="-23004" y="5085016"/>
            <a:ext cx="24408592" cy="132443"/>
          </a:xfrm>
          <a:prstGeom prst="rect">
            <a:avLst/>
          </a:prstGeom>
          <a:solidFill>
            <a:schemeClr val="accent1"/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93600" rIns="180000" bIns="93600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6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syDeck Master - 5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FA07AC1-6575-44B8-8684-C08177E606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180000" tIns="93600" rIns="180000" bIns="93600"/>
          <a:lstStyle/>
          <a:p>
            <a:r>
              <a:rPr lang="en-GB" dirty="0"/>
              <a:t>DaisyDeck Presentation Template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66BD01-EC2C-47A6-B21D-A82D242DDC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lIns="180000" tIns="93600" rIns="180000" bIns="93600"/>
          <a:lstStyle/>
          <a:p>
            <a:fld id="{0643FD91-E2F4-430C-9968-CE1C2F22CA4A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F697BAC-1035-4747-BAD7-8614FF9626F0}"/>
              </a:ext>
            </a:extLst>
          </p:cNvPr>
          <p:cNvGrpSpPr/>
          <p:nvPr userDrawn="1"/>
        </p:nvGrpSpPr>
        <p:grpSpPr>
          <a:xfrm>
            <a:off x="434532" y="466621"/>
            <a:ext cx="1225205" cy="1225205"/>
            <a:chOff x="494744" y="523692"/>
            <a:chExt cx="1225205" cy="122520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3ED6D15-4181-4332-9709-F0461DF5F392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18900000">
              <a:off x="707305" y="869222"/>
              <a:ext cx="471488" cy="153360"/>
              <a:chOff x="11661248" y="7789719"/>
              <a:chExt cx="1293156" cy="420621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3C8B6215-2B5F-432F-830B-55D8B2BDA11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661248" y="8210340"/>
                <a:ext cx="1293156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9A9FE95D-ACEE-48D4-8E7C-86F22B1A2D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868913" y="8000027"/>
                <a:ext cx="877825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9F0BB5E8-7106-4BBD-8D80-A85D578668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088372" y="7789719"/>
                <a:ext cx="438913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B065320-7BEC-45AB-A389-3E0EBC395AF8}"/>
                </a:ext>
              </a:extLst>
            </p:cNvPr>
            <p:cNvGrpSpPr/>
            <p:nvPr userDrawn="1"/>
          </p:nvGrpSpPr>
          <p:grpSpPr>
            <a:xfrm>
              <a:off x="494744" y="523692"/>
              <a:ext cx="1225205" cy="1225205"/>
              <a:chOff x="12636425" y="442230"/>
              <a:chExt cx="1860336" cy="1860336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370C025-329F-4E59-9E2E-8917458C93E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3036942" y="442230"/>
                <a:ext cx="0" cy="1860336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625EF9C-0BAD-4496-B4BF-C91A85B224D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3566593" y="-134611"/>
                <a:ext cx="0" cy="1860336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D8656C67-B135-411C-9808-0CD60925E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565" y="810242"/>
            <a:ext cx="11250757" cy="1297024"/>
          </a:xfrm>
        </p:spPr>
        <p:txBody>
          <a:bodyPr lIns="180000" tIns="93600" rIns="180000" bIns="93600"/>
          <a:lstStyle>
            <a:lvl1pPr algn="l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470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syDeck Master - 5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971C737-33A3-45A4-8358-29EF31B1F331}"/>
              </a:ext>
            </a:extLst>
          </p:cNvPr>
          <p:cNvGrpSpPr/>
          <p:nvPr userDrawn="1"/>
        </p:nvGrpSpPr>
        <p:grpSpPr>
          <a:xfrm>
            <a:off x="434531" y="2366038"/>
            <a:ext cx="1225205" cy="1225205"/>
            <a:chOff x="494744" y="523692"/>
            <a:chExt cx="1225205" cy="122520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EC6ACA2-F629-44A5-A62B-12AEC6A81741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18900000">
              <a:off x="707305" y="869222"/>
              <a:ext cx="471488" cy="153360"/>
              <a:chOff x="11661248" y="7789719"/>
              <a:chExt cx="1293156" cy="420621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D6850660-EEB6-4F72-943D-2985D8EBE9F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661248" y="8210340"/>
                <a:ext cx="1293156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BF53FF03-7523-437C-885B-54B667AEAAF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868913" y="8000027"/>
                <a:ext cx="877825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6AA307AE-A450-4890-8027-80C905249BB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088372" y="7789719"/>
                <a:ext cx="438913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92C175C-D09A-48F7-A3BD-A1C3E3AB2B2E}"/>
                </a:ext>
              </a:extLst>
            </p:cNvPr>
            <p:cNvGrpSpPr/>
            <p:nvPr userDrawn="1"/>
          </p:nvGrpSpPr>
          <p:grpSpPr>
            <a:xfrm>
              <a:off x="494744" y="523692"/>
              <a:ext cx="1225205" cy="1225205"/>
              <a:chOff x="12636425" y="442230"/>
              <a:chExt cx="1860336" cy="1860336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9D582301-82C3-4775-BF81-4782082883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3036942" y="442230"/>
                <a:ext cx="0" cy="1860336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856D930C-FA8D-4177-856B-24838F8FA70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3566593" y="-134611"/>
                <a:ext cx="0" cy="1860336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EB0F736A-F160-4DDA-AB37-0463C4ED4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564" y="2709659"/>
            <a:ext cx="8748811" cy="1297024"/>
          </a:xfrm>
        </p:spPr>
        <p:txBody>
          <a:bodyPr lIns="180000" tIns="93600" rIns="180000" bIns="93600"/>
          <a:lstStyle>
            <a:lvl1pPr algn="l">
              <a:defRPr/>
            </a:lvl1pPr>
          </a:lstStyle>
          <a:p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D7D752-063A-406F-B506-4BBD267A3A0C}"/>
              </a:ext>
            </a:extLst>
          </p:cNvPr>
          <p:cNvSpPr/>
          <p:nvPr userDrawn="1"/>
        </p:nvSpPr>
        <p:spPr>
          <a:xfrm>
            <a:off x="-1" y="8718601"/>
            <a:ext cx="24385588" cy="4998987"/>
          </a:xfrm>
          <a:prstGeom prst="rect">
            <a:avLst/>
          </a:prstGeom>
          <a:solidFill>
            <a:schemeClr val="accent1"/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93600" rIns="180000" bIns="93600" rtlCol="0" anchor="ctr"/>
          <a:lstStyle/>
          <a:p>
            <a:pPr algn="ctr"/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63830-2CD2-42C7-A718-BAAEC8A7D7F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180000" tIns="93600" rIns="180000" bIns="93600"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GB" dirty="0"/>
              <a:t>DaisyDeck Presentation Template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C25487-D100-4919-A4E6-E9B66B110F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lIns="180000" tIns="93600" rIns="180000" bIns="93600"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0643FD91-E2F4-430C-9968-CE1C2F22CA4A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BC4B13E-894B-4C9D-B938-41A52EAE5DEE}"/>
              </a:ext>
            </a:extLst>
          </p:cNvPr>
          <p:cNvGrpSpPr>
            <a:grpSpLocks noChangeAspect="1"/>
          </p:cNvGrpSpPr>
          <p:nvPr userDrawn="1"/>
        </p:nvGrpSpPr>
        <p:grpSpPr>
          <a:xfrm rot="8100000" flipH="1" flipV="1">
            <a:off x="-17950" y="8893219"/>
            <a:ext cx="570797" cy="185662"/>
            <a:chOff x="11661248" y="7789719"/>
            <a:chExt cx="1293156" cy="420621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F5376B7-10AD-44B0-9302-50F937EA174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661248" y="8210340"/>
              <a:ext cx="1293156" cy="0"/>
            </a:xfrm>
            <a:prstGeom prst="line">
              <a:avLst/>
            </a:prstGeom>
            <a:ln w="38100" cap="sq">
              <a:solidFill>
                <a:srgbClr val="FFFFFF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4CF1CE8-5E27-46FB-B67F-8DD21F55612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868913" y="8000027"/>
              <a:ext cx="877825" cy="0"/>
            </a:xfrm>
            <a:prstGeom prst="line">
              <a:avLst/>
            </a:prstGeom>
            <a:ln w="38100" cap="sq">
              <a:solidFill>
                <a:srgbClr val="FFFFFF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17190A8-E60F-4C41-B8AA-0B1B37A5B3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088372" y="7789719"/>
              <a:ext cx="438913" cy="0"/>
            </a:xfrm>
            <a:prstGeom prst="line">
              <a:avLst/>
            </a:prstGeom>
            <a:ln w="38100" cap="sq">
              <a:solidFill>
                <a:srgbClr val="FFFFFF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454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syDeck Master -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277740-0D10-4A58-ACDB-D44F3001E0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180000" tIns="93600" rIns="180000" bIns="93600"/>
          <a:lstStyle/>
          <a:p>
            <a:r>
              <a:rPr lang="en-GB" dirty="0"/>
              <a:t>DaisyDeck Presentation Template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1528DD63-2EA6-4C54-BE93-9C8C371AB3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lIns="180000" tIns="93600" rIns="180000" bIns="93600"/>
          <a:lstStyle/>
          <a:p>
            <a:fld id="{0643FD91-E2F4-430C-9968-CE1C2F22CA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570EFA35-088C-4F0A-A77B-7C1B0AAEF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565" y="810242"/>
            <a:ext cx="22680818" cy="1297024"/>
          </a:xfrm>
        </p:spPr>
        <p:txBody>
          <a:bodyPr lIns="180000" tIns="93600" rIns="180000" bIns="93600"/>
          <a:lstStyle>
            <a:lvl1pPr algn="l">
              <a:defRPr/>
            </a:lvl1pPr>
          </a:lstStyle>
          <a:p>
            <a:endParaRPr lang="en-GB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47C4F62-72BB-45FE-ADA2-DD3A6963E53E}"/>
              </a:ext>
            </a:extLst>
          </p:cNvPr>
          <p:cNvGrpSpPr/>
          <p:nvPr userDrawn="1"/>
        </p:nvGrpSpPr>
        <p:grpSpPr>
          <a:xfrm>
            <a:off x="434532" y="466621"/>
            <a:ext cx="1225205" cy="1225205"/>
            <a:chOff x="434532" y="466621"/>
            <a:chExt cx="1225205" cy="1225205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606F0E0-F505-4F1B-85A7-B9513117CEE0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18900000">
              <a:off x="647093" y="812151"/>
              <a:ext cx="471488" cy="153360"/>
              <a:chOff x="11661248" y="7789719"/>
              <a:chExt cx="1293156" cy="420621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E8D97353-21CD-40CD-83A3-B4A014CB9FE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661248" y="8210340"/>
                <a:ext cx="1293156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C9B693E6-3BFD-4C6F-B632-03110C0AF9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868913" y="8000027"/>
                <a:ext cx="877825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468D2F9E-12BE-43D5-B65C-E9DFC2641D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088372" y="7789719"/>
                <a:ext cx="438913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5FC2D8F-691A-40D0-8E06-6F7337ED90FB}"/>
                </a:ext>
              </a:extLst>
            </p:cNvPr>
            <p:cNvGrpSpPr/>
            <p:nvPr userDrawn="1"/>
          </p:nvGrpSpPr>
          <p:grpSpPr>
            <a:xfrm>
              <a:off x="434532" y="466621"/>
              <a:ext cx="1225205" cy="1225205"/>
              <a:chOff x="12636425" y="442230"/>
              <a:chExt cx="1860336" cy="1860336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BDA737FD-DFCA-4E4A-93F8-53374575851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3036942" y="442230"/>
                <a:ext cx="0" cy="1860336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15B2D2B0-085A-48D4-B94F-E243D0407AE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3566593" y="-134611"/>
                <a:ext cx="0" cy="1860336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E4ACCD1-46AD-4A6F-B795-15C77B0CB9BC}"/>
              </a:ext>
            </a:extLst>
          </p:cNvPr>
          <p:cNvGrpSpPr/>
          <p:nvPr userDrawn="1"/>
        </p:nvGrpSpPr>
        <p:grpSpPr>
          <a:xfrm>
            <a:off x="350904" y="2107266"/>
            <a:ext cx="23699541" cy="10953126"/>
            <a:chOff x="350904" y="2107266"/>
            <a:chExt cx="23699541" cy="10953126"/>
          </a:xfrm>
        </p:grpSpPr>
        <p:grpSp>
          <p:nvGrpSpPr>
            <p:cNvPr id="7" name="Group 6"/>
            <p:cNvGrpSpPr/>
            <p:nvPr userDrawn="1"/>
          </p:nvGrpSpPr>
          <p:grpSpPr>
            <a:xfrm>
              <a:off x="352083" y="2107266"/>
              <a:ext cx="23698362" cy="10953126"/>
              <a:chOff x="420688" y="152878"/>
              <a:chExt cx="8308975" cy="4858353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420688" y="152879"/>
                <a:ext cx="8308975" cy="4858352"/>
                <a:chOff x="420688" y="152879"/>
                <a:chExt cx="8308975" cy="4858352"/>
              </a:xfrm>
            </p:grpSpPr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0760" y="4573081"/>
                  <a:ext cx="8108830" cy="438150"/>
                </a:xfrm>
                <a:prstGeom prst="rect">
                  <a:avLst/>
                </a:prstGeom>
              </p:spPr>
            </p:pic>
            <p:sp>
              <p:nvSpPr>
                <p:cNvPr id="13" name="Freeform 13"/>
                <p:cNvSpPr>
                  <a:spLocks noEditPoints="1"/>
                </p:cNvSpPr>
                <p:nvPr/>
              </p:nvSpPr>
              <p:spPr bwMode="auto">
                <a:xfrm>
                  <a:off x="420688" y="152879"/>
                  <a:ext cx="8308975" cy="4772025"/>
                </a:xfrm>
                <a:custGeom>
                  <a:avLst/>
                  <a:gdLst>
                    <a:gd name="T0" fmla="*/ 696 w 2784"/>
                    <a:gd name="T1" fmla="*/ 0 h 1600"/>
                    <a:gd name="T2" fmla="*/ 696 w 2784"/>
                    <a:gd name="T3" fmla="*/ 0 h 1600"/>
                    <a:gd name="T4" fmla="*/ 696 w 2784"/>
                    <a:gd name="T5" fmla="*/ 0 h 1600"/>
                    <a:gd name="T6" fmla="*/ 696 w 2784"/>
                    <a:gd name="T7" fmla="*/ 0 h 1600"/>
                    <a:gd name="T8" fmla="*/ 696 w 2784"/>
                    <a:gd name="T9" fmla="*/ 0 h 1600"/>
                    <a:gd name="T10" fmla="*/ 2084 w 2784"/>
                    <a:gd name="T11" fmla="*/ 0 h 1600"/>
                    <a:gd name="T12" fmla="*/ 2084 w 2784"/>
                    <a:gd name="T13" fmla="*/ 0 h 1600"/>
                    <a:gd name="T14" fmla="*/ 2084 w 2784"/>
                    <a:gd name="T15" fmla="*/ 0 h 1600"/>
                    <a:gd name="T16" fmla="*/ 2084 w 2784"/>
                    <a:gd name="T17" fmla="*/ 0 h 1600"/>
                    <a:gd name="T18" fmla="*/ 1390 w 2784"/>
                    <a:gd name="T19" fmla="*/ 64 h 1600"/>
                    <a:gd name="T20" fmla="*/ 696 w 2784"/>
                    <a:gd name="T21" fmla="*/ 0 h 1600"/>
                    <a:gd name="T22" fmla="*/ 696 w 2784"/>
                    <a:gd name="T23" fmla="*/ 0 h 1600"/>
                    <a:gd name="T24" fmla="*/ 0 w 2784"/>
                    <a:gd name="T25" fmla="*/ 64 h 1600"/>
                    <a:gd name="T26" fmla="*/ 0 w 2784"/>
                    <a:gd name="T27" fmla="*/ 1600 h 1600"/>
                    <a:gd name="T28" fmla="*/ 696 w 2784"/>
                    <a:gd name="T29" fmla="*/ 1536 h 1600"/>
                    <a:gd name="T30" fmla="*/ 1392 w 2784"/>
                    <a:gd name="T31" fmla="*/ 1600 h 1600"/>
                    <a:gd name="T32" fmla="*/ 2084 w 2784"/>
                    <a:gd name="T33" fmla="*/ 1536 h 1600"/>
                    <a:gd name="T34" fmla="*/ 2784 w 2784"/>
                    <a:gd name="T35" fmla="*/ 1600 h 1600"/>
                    <a:gd name="T36" fmla="*/ 2784 w 2784"/>
                    <a:gd name="T37" fmla="*/ 64 h 1600"/>
                    <a:gd name="T38" fmla="*/ 2084 w 2784"/>
                    <a:gd name="T39" fmla="*/ 0 h 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784" h="1600">
                      <a:moveTo>
                        <a:pt x="696" y="0"/>
                      </a:moveTo>
                      <a:cubicBezTo>
                        <a:pt x="696" y="0"/>
                        <a:pt x="696" y="0"/>
                        <a:pt x="696" y="0"/>
                      </a:cubicBezTo>
                      <a:moveTo>
                        <a:pt x="696" y="0"/>
                      </a:moveTo>
                      <a:cubicBezTo>
                        <a:pt x="696" y="0"/>
                        <a:pt x="696" y="0"/>
                        <a:pt x="696" y="0"/>
                      </a:cubicBezTo>
                      <a:cubicBezTo>
                        <a:pt x="696" y="0"/>
                        <a:pt x="696" y="0"/>
                        <a:pt x="696" y="0"/>
                      </a:cubicBezTo>
                      <a:moveTo>
                        <a:pt x="2084" y="0"/>
                      </a:moveTo>
                      <a:cubicBezTo>
                        <a:pt x="2084" y="0"/>
                        <a:pt x="2084" y="0"/>
                        <a:pt x="2084" y="0"/>
                      </a:cubicBezTo>
                      <a:cubicBezTo>
                        <a:pt x="2084" y="0"/>
                        <a:pt x="2084" y="0"/>
                        <a:pt x="2084" y="0"/>
                      </a:cubicBezTo>
                      <a:cubicBezTo>
                        <a:pt x="2084" y="0"/>
                        <a:pt x="2084" y="0"/>
                        <a:pt x="2084" y="0"/>
                      </a:cubicBezTo>
                      <a:cubicBezTo>
                        <a:pt x="1390" y="64"/>
                        <a:pt x="1390" y="64"/>
                        <a:pt x="1390" y="64"/>
                      </a:cubicBezTo>
                      <a:cubicBezTo>
                        <a:pt x="696" y="0"/>
                        <a:pt x="696" y="0"/>
                        <a:pt x="696" y="0"/>
                      </a:cubicBezTo>
                      <a:cubicBezTo>
                        <a:pt x="696" y="0"/>
                        <a:pt x="696" y="0"/>
                        <a:pt x="696" y="0"/>
                      </a:cubicBezTo>
                      <a:cubicBezTo>
                        <a:pt x="0" y="64"/>
                        <a:pt x="0" y="64"/>
                        <a:pt x="0" y="64"/>
                      </a:cubicBezTo>
                      <a:cubicBezTo>
                        <a:pt x="0" y="576"/>
                        <a:pt x="0" y="1088"/>
                        <a:pt x="0" y="1600"/>
                      </a:cubicBezTo>
                      <a:cubicBezTo>
                        <a:pt x="696" y="1536"/>
                        <a:pt x="696" y="1536"/>
                        <a:pt x="696" y="1536"/>
                      </a:cubicBezTo>
                      <a:cubicBezTo>
                        <a:pt x="1392" y="1600"/>
                        <a:pt x="1392" y="1600"/>
                        <a:pt x="1392" y="1600"/>
                      </a:cubicBezTo>
                      <a:cubicBezTo>
                        <a:pt x="2084" y="1536"/>
                        <a:pt x="2084" y="1536"/>
                        <a:pt x="2084" y="1536"/>
                      </a:cubicBezTo>
                      <a:cubicBezTo>
                        <a:pt x="2784" y="1600"/>
                        <a:pt x="2784" y="1600"/>
                        <a:pt x="2784" y="1600"/>
                      </a:cubicBezTo>
                      <a:cubicBezTo>
                        <a:pt x="2784" y="1088"/>
                        <a:pt x="2784" y="576"/>
                        <a:pt x="2784" y="64"/>
                      </a:cubicBezTo>
                      <a:cubicBezTo>
                        <a:pt x="2084" y="0"/>
                        <a:pt x="2084" y="0"/>
                        <a:pt x="2084" y="0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0000" tIns="46800" rIns="90000" bIns="4680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3600"/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2503488" y="152878"/>
                <a:ext cx="6226175" cy="4772025"/>
                <a:chOff x="1458913" y="1041400"/>
                <a:chExt cx="6226175" cy="4772025"/>
              </a:xfrm>
              <a:solidFill>
                <a:srgbClr val="000000">
                  <a:alpha val="10196"/>
                </a:srgbClr>
              </a:solidFill>
            </p:grpSpPr>
            <p:sp>
              <p:nvSpPr>
                <p:cNvPr id="10" name="Freeform 17"/>
                <p:cNvSpPr>
                  <a:spLocks/>
                </p:cNvSpPr>
                <p:nvPr/>
              </p:nvSpPr>
              <p:spPr bwMode="auto">
                <a:xfrm>
                  <a:off x="1458913" y="1041400"/>
                  <a:ext cx="2082800" cy="4772025"/>
                </a:xfrm>
                <a:custGeom>
                  <a:avLst/>
                  <a:gdLst>
                    <a:gd name="T0" fmla="*/ 0 w 698"/>
                    <a:gd name="T1" fmla="*/ 0 h 1600"/>
                    <a:gd name="T2" fmla="*/ 1 w 698"/>
                    <a:gd name="T3" fmla="*/ 1536 h 1600"/>
                    <a:gd name="T4" fmla="*/ 698 w 698"/>
                    <a:gd name="T5" fmla="*/ 1600 h 1600"/>
                    <a:gd name="T6" fmla="*/ 698 w 698"/>
                    <a:gd name="T7" fmla="*/ 64 h 1600"/>
                    <a:gd name="T8" fmla="*/ 0 w 698"/>
                    <a:gd name="T9" fmla="*/ 0 h 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8" h="1600">
                      <a:moveTo>
                        <a:pt x="0" y="0"/>
                      </a:moveTo>
                      <a:cubicBezTo>
                        <a:pt x="0" y="512"/>
                        <a:pt x="1" y="1024"/>
                        <a:pt x="1" y="1536"/>
                      </a:cubicBezTo>
                      <a:cubicBezTo>
                        <a:pt x="698" y="1600"/>
                        <a:pt x="698" y="1600"/>
                        <a:pt x="698" y="1600"/>
                      </a:cubicBezTo>
                      <a:cubicBezTo>
                        <a:pt x="698" y="1088"/>
                        <a:pt x="698" y="576"/>
                        <a:pt x="698" y="64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000" tIns="46800" rIns="90000" bIns="4680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3600"/>
                </a:p>
              </p:txBody>
            </p:sp>
            <p:sp>
              <p:nvSpPr>
                <p:cNvPr id="11" name="Freeform 18"/>
                <p:cNvSpPr>
                  <a:spLocks/>
                </p:cNvSpPr>
                <p:nvPr/>
              </p:nvSpPr>
              <p:spPr bwMode="auto">
                <a:xfrm>
                  <a:off x="5605463" y="1041400"/>
                  <a:ext cx="2079625" cy="4772025"/>
                </a:xfrm>
                <a:custGeom>
                  <a:avLst/>
                  <a:gdLst>
                    <a:gd name="T0" fmla="*/ 0 w 697"/>
                    <a:gd name="T1" fmla="*/ 0 h 1600"/>
                    <a:gd name="T2" fmla="*/ 0 w 697"/>
                    <a:gd name="T3" fmla="*/ 1536 h 1600"/>
                    <a:gd name="T4" fmla="*/ 697 w 697"/>
                    <a:gd name="T5" fmla="*/ 1600 h 1600"/>
                    <a:gd name="T6" fmla="*/ 697 w 697"/>
                    <a:gd name="T7" fmla="*/ 64 h 1600"/>
                    <a:gd name="T8" fmla="*/ 0 w 697"/>
                    <a:gd name="T9" fmla="*/ 0 h 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7" h="1600">
                      <a:moveTo>
                        <a:pt x="0" y="0"/>
                      </a:moveTo>
                      <a:cubicBezTo>
                        <a:pt x="0" y="512"/>
                        <a:pt x="0" y="1024"/>
                        <a:pt x="0" y="1536"/>
                      </a:cubicBezTo>
                      <a:cubicBezTo>
                        <a:pt x="697" y="1600"/>
                        <a:pt x="697" y="1600"/>
                        <a:pt x="697" y="1600"/>
                      </a:cubicBezTo>
                      <a:cubicBezTo>
                        <a:pt x="697" y="1088"/>
                        <a:pt x="697" y="576"/>
                        <a:pt x="697" y="64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0000" tIns="46800" rIns="90000" bIns="4680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sz="3600"/>
                </a:p>
              </p:txBody>
            </p:sp>
          </p:grp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C5E9855-FE2A-4AF4-9A14-7A7DC7A2CF90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8100000" flipH="1" flipV="1">
              <a:off x="350904" y="2720426"/>
              <a:ext cx="471488" cy="153360"/>
              <a:chOff x="11661248" y="7789719"/>
              <a:chExt cx="1293156" cy="420621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7F274217-FA12-4455-BE99-23779DE9F6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661248" y="8210340"/>
                <a:ext cx="1293156" cy="0"/>
              </a:xfrm>
              <a:prstGeom prst="line">
                <a:avLst/>
              </a:prstGeom>
              <a:ln w="38100" cap="sq">
                <a:solidFill>
                  <a:srgbClr val="FFFFFF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86F17B3F-1D10-44AF-8DE0-2A60A4CEB14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868913" y="8000027"/>
                <a:ext cx="877825" cy="0"/>
              </a:xfrm>
              <a:prstGeom prst="line">
                <a:avLst/>
              </a:prstGeom>
              <a:ln w="38100" cap="sq">
                <a:solidFill>
                  <a:srgbClr val="FFFFFF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A8B415E1-1399-4307-82B2-BC2FDA46980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088372" y="7789719"/>
                <a:ext cx="438913" cy="0"/>
              </a:xfrm>
              <a:prstGeom prst="line">
                <a:avLst/>
              </a:prstGeom>
              <a:ln w="38100" cap="sq">
                <a:solidFill>
                  <a:srgbClr val="FFFFFF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22638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syDeck Master - 5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91C262C-55CA-4821-9EC5-5ADF59C5ECF9}"/>
              </a:ext>
            </a:extLst>
          </p:cNvPr>
          <p:cNvSpPr/>
          <p:nvPr userDrawn="1"/>
        </p:nvSpPr>
        <p:spPr>
          <a:xfrm>
            <a:off x="3551991" y="0"/>
            <a:ext cx="20833596" cy="13717588"/>
          </a:xfrm>
          <a:custGeom>
            <a:avLst/>
            <a:gdLst>
              <a:gd name="connsiteX0" fmla="*/ 4182493 w 20833596"/>
              <a:gd name="connsiteY0" fmla="*/ 0 h 13717588"/>
              <a:gd name="connsiteX1" fmla="*/ 6524338 w 20833596"/>
              <a:gd name="connsiteY1" fmla="*/ 0 h 13717588"/>
              <a:gd name="connsiteX2" fmla="*/ 7456667 w 20833596"/>
              <a:gd name="connsiteY2" fmla="*/ 0 h 13717588"/>
              <a:gd name="connsiteX3" fmla="*/ 11735742 w 20833596"/>
              <a:gd name="connsiteY3" fmla="*/ 0 h 13717588"/>
              <a:gd name="connsiteX4" fmla="*/ 17552514 w 20833596"/>
              <a:gd name="connsiteY4" fmla="*/ 0 h 13717588"/>
              <a:gd name="connsiteX5" fmla="*/ 20833596 w 20833596"/>
              <a:gd name="connsiteY5" fmla="*/ 0 h 13717588"/>
              <a:gd name="connsiteX6" fmla="*/ 20833596 w 20833596"/>
              <a:gd name="connsiteY6" fmla="*/ 13717588 h 13717588"/>
              <a:gd name="connsiteX7" fmla="*/ 17552514 w 20833596"/>
              <a:gd name="connsiteY7" fmla="*/ 13717588 h 13717588"/>
              <a:gd name="connsiteX8" fmla="*/ 15918236 w 20833596"/>
              <a:gd name="connsiteY8" fmla="*/ 13717588 h 13717588"/>
              <a:gd name="connsiteX9" fmla="*/ 7456667 w 20833596"/>
              <a:gd name="connsiteY9" fmla="*/ 13717588 h 13717588"/>
              <a:gd name="connsiteX10" fmla="*/ 6524338 w 20833596"/>
              <a:gd name="connsiteY10" fmla="*/ 13717588 h 13717588"/>
              <a:gd name="connsiteX11" fmla="*/ 0 w 20833596"/>
              <a:gd name="connsiteY11" fmla="*/ 13717588 h 13717588"/>
              <a:gd name="connsiteX12" fmla="*/ 899038 w 20833596"/>
              <a:gd name="connsiteY12" fmla="*/ 10768962 h 13717588"/>
              <a:gd name="connsiteX13" fmla="*/ 963519 w 20833596"/>
              <a:gd name="connsiteY13" fmla="*/ 10770592 h 13717588"/>
              <a:gd name="connsiteX14" fmla="*/ 4890060 w 20833596"/>
              <a:gd name="connsiteY14" fmla="*/ 6844052 h 13717588"/>
              <a:gd name="connsiteX15" fmla="*/ 3158885 w 20833596"/>
              <a:gd name="connsiteY15" fmla="*/ 3588100 h 13717588"/>
              <a:gd name="connsiteX16" fmla="*/ 3099993 w 20833596"/>
              <a:gd name="connsiteY16" fmla="*/ 3550345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833596" h="13717588">
                <a:moveTo>
                  <a:pt x="4182493" y="0"/>
                </a:moveTo>
                <a:lnTo>
                  <a:pt x="6524338" y="0"/>
                </a:lnTo>
                <a:lnTo>
                  <a:pt x="7456667" y="0"/>
                </a:lnTo>
                <a:lnTo>
                  <a:pt x="11735742" y="0"/>
                </a:lnTo>
                <a:lnTo>
                  <a:pt x="17552514" y="0"/>
                </a:lnTo>
                <a:lnTo>
                  <a:pt x="20833596" y="0"/>
                </a:lnTo>
                <a:lnTo>
                  <a:pt x="20833596" y="13717588"/>
                </a:lnTo>
                <a:lnTo>
                  <a:pt x="17552514" y="13717588"/>
                </a:lnTo>
                <a:lnTo>
                  <a:pt x="15918236" y="13717588"/>
                </a:lnTo>
                <a:lnTo>
                  <a:pt x="7456667" y="13717588"/>
                </a:lnTo>
                <a:lnTo>
                  <a:pt x="6524338" y="13717588"/>
                </a:lnTo>
                <a:lnTo>
                  <a:pt x="0" y="13717588"/>
                </a:lnTo>
                <a:lnTo>
                  <a:pt x="899038" y="10768962"/>
                </a:lnTo>
                <a:lnTo>
                  <a:pt x="963519" y="10770592"/>
                </a:lnTo>
                <a:cubicBezTo>
                  <a:pt x="3132087" y="10770592"/>
                  <a:pt x="4890060" y="9012619"/>
                  <a:pt x="4890060" y="6844052"/>
                </a:cubicBezTo>
                <a:cubicBezTo>
                  <a:pt x="4890060" y="5488697"/>
                  <a:pt x="4203352" y="4293728"/>
                  <a:pt x="3158885" y="3588100"/>
                </a:cubicBezTo>
                <a:lnTo>
                  <a:pt x="3099993" y="3550345"/>
                </a:lnTo>
                <a:close/>
              </a:path>
            </a:pathLst>
          </a:custGeom>
          <a:solidFill>
            <a:schemeClr val="bg2">
              <a:alpha val="30000"/>
            </a:schemeClr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93600" rIns="180000" bIns="93600" rtlCol="0" anchor="ctr"/>
          <a:lstStyle/>
          <a:p>
            <a:pPr algn="ctr"/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FA07AC1-6575-44B8-8684-C08177E606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180000" tIns="93600" rIns="180000" bIns="93600"/>
          <a:lstStyle/>
          <a:p>
            <a:r>
              <a:rPr lang="en-GB" dirty="0"/>
              <a:t>DaisyDeck Presentation Template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66BD01-EC2C-47A6-B21D-A82D242DDC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lIns="180000" tIns="93600" rIns="180000" bIns="93600"/>
          <a:lstStyle/>
          <a:p>
            <a:fld id="{0643FD91-E2F4-430C-9968-CE1C2F22CA4A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F697BAC-1035-4747-BAD7-8614FF9626F0}"/>
              </a:ext>
            </a:extLst>
          </p:cNvPr>
          <p:cNvGrpSpPr/>
          <p:nvPr userDrawn="1"/>
        </p:nvGrpSpPr>
        <p:grpSpPr>
          <a:xfrm>
            <a:off x="434532" y="466621"/>
            <a:ext cx="1225205" cy="1225205"/>
            <a:chOff x="494744" y="523692"/>
            <a:chExt cx="1225205" cy="122520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3ED6D15-4181-4332-9709-F0461DF5F392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18900000">
              <a:off x="707305" y="869222"/>
              <a:ext cx="471488" cy="153360"/>
              <a:chOff x="11661248" y="7789719"/>
              <a:chExt cx="1293156" cy="420621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3C8B6215-2B5F-432F-830B-55D8B2BDA11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661248" y="8210340"/>
                <a:ext cx="1293156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9A9FE95D-ACEE-48D4-8E7C-86F22B1A2D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868913" y="8000027"/>
                <a:ext cx="877825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9F0BB5E8-7106-4BBD-8D80-A85D578668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088372" y="7789719"/>
                <a:ext cx="438913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B065320-7BEC-45AB-A389-3E0EBC395AF8}"/>
                </a:ext>
              </a:extLst>
            </p:cNvPr>
            <p:cNvGrpSpPr/>
            <p:nvPr userDrawn="1"/>
          </p:nvGrpSpPr>
          <p:grpSpPr>
            <a:xfrm>
              <a:off x="494744" y="523692"/>
              <a:ext cx="1225205" cy="1225205"/>
              <a:chOff x="12636425" y="442230"/>
              <a:chExt cx="1860336" cy="1860336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370C025-329F-4E59-9E2E-8917458C93E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3036942" y="442230"/>
                <a:ext cx="0" cy="1860336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625EF9C-0BAD-4496-B4BF-C91A85B224D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3566593" y="-134611"/>
                <a:ext cx="0" cy="1860336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D8656C67-B135-411C-9808-0CD60925E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565" y="810242"/>
            <a:ext cx="22680819" cy="1297024"/>
          </a:xfrm>
        </p:spPr>
        <p:txBody>
          <a:bodyPr lIns="180000" tIns="93600" rIns="180000" bIns="93600"/>
          <a:lstStyle>
            <a:lvl1pPr algn="l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587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syDeck Master - 5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6E95BB0-8179-4209-B5A0-31E9B49A0BAA}"/>
              </a:ext>
            </a:extLst>
          </p:cNvPr>
          <p:cNvSpPr/>
          <p:nvPr userDrawn="1"/>
        </p:nvSpPr>
        <p:spPr>
          <a:xfrm>
            <a:off x="0" y="9556377"/>
            <a:ext cx="24385588" cy="1792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93600" rIns="180000" bIns="93600" rtlCol="0" anchor="ctr"/>
          <a:lstStyle/>
          <a:p>
            <a:pPr algn="ctr"/>
            <a:endParaRPr lang="en-GB"/>
          </a:p>
        </p:txBody>
      </p:sp>
      <p:sp>
        <p:nvSpPr>
          <p:cNvPr id="16" name="Footer Placeholder 1">
            <a:extLst>
              <a:ext uri="{FF2B5EF4-FFF2-40B4-BE49-F238E27FC236}">
                <a16:creationId xmlns:a16="http://schemas.microsoft.com/office/drawing/2014/main" id="{377C44BA-EEF6-43E9-8DB5-645E256149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07565" y="12831943"/>
            <a:ext cx="21206671" cy="504000"/>
          </a:xfrm>
        </p:spPr>
        <p:txBody>
          <a:bodyPr lIns="180000" tIns="93600" rIns="180000" bIns="93600"/>
          <a:lstStyle/>
          <a:p>
            <a:r>
              <a:rPr lang="en-GB" dirty="0"/>
              <a:t>DaisyDeck Presentation Template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F34093A5-F57C-4987-A75A-784458F005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2014237" y="12831943"/>
            <a:ext cx="1474147" cy="504000"/>
          </a:xfrm>
        </p:spPr>
        <p:txBody>
          <a:bodyPr lIns="180000" tIns="93600" rIns="180000" bIns="93600"/>
          <a:lstStyle/>
          <a:p>
            <a:fld id="{0643FD91-E2F4-430C-9968-CE1C2F22CA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CAA8F42-C7CF-4447-B7FB-F74ABEC0DEAF}"/>
              </a:ext>
            </a:extLst>
          </p:cNvPr>
          <p:cNvSpPr/>
          <p:nvPr userDrawn="1"/>
        </p:nvSpPr>
        <p:spPr>
          <a:xfrm rot="10800000">
            <a:off x="0" y="0"/>
            <a:ext cx="24385588" cy="10443882"/>
          </a:xfrm>
          <a:custGeom>
            <a:avLst/>
            <a:gdLst>
              <a:gd name="connsiteX0" fmla="*/ 24385588 w 24385588"/>
              <a:gd name="connsiteY0" fmla="*/ 10443882 h 10443882"/>
              <a:gd name="connsiteX1" fmla="*/ 0 w 24385588"/>
              <a:gd name="connsiteY1" fmla="*/ 10443882 h 10443882"/>
              <a:gd name="connsiteX2" fmla="*/ 0 w 24385588"/>
              <a:gd name="connsiteY2" fmla="*/ 869576 h 10443882"/>
              <a:gd name="connsiteX3" fmla="*/ 21228885 w 24385588"/>
              <a:gd name="connsiteY3" fmla="*/ 869576 h 10443882"/>
              <a:gd name="connsiteX4" fmla="*/ 22081288 w 24385588"/>
              <a:gd name="connsiteY4" fmla="*/ 0 h 10443882"/>
              <a:gd name="connsiteX5" fmla="*/ 22933690 w 24385588"/>
              <a:gd name="connsiteY5" fmla="*/ 869576 h 10443882"/>
              <a:gd name="connsiteX6" fmla="*/ 24385588 w 24385588"/>
              <a:gd name="connsiteY6" fmla="*/ 869576 h 1044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85588" h="10443882">
                <a:moveTo>
                  <a:pt x="24385588" y="10443882"/>
                </a:moveTo>
                <a:lnTo>
                  <a:pt x="0" y="10443882"/>
                </a:lnTo>
                <a:lnTo>
                  <a:pt x="0" y="869576"/>
                </a:lnTo>
                <a:lnTo>
                  <a:pt x="21228885" y="869576"/>
                </a:lnTo>
                <a:lnTo>
                  <a:pt x="22081288" y="0"/>
                </a:lnTo>
                <a:lnTo>
                  <a:pt x="22933690" y="869576"/>
                </a:lnTo>
                <a:lnTo>
                  <a:pt x="24385588" y="869576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93600" rIns="180000" bIns="93600" rtlCol="0" anchor="ctr"/>
          <a:lstStyle/>
          <a:p>
            <a:pPr algn="ctr"/>
            <a:endParaRPr lang="en-GB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5C70763-48BE-4BA9-A939-F69C95C4D0B7}"/>
              </a:ext>
            </a:extLst>
          </p:cNvPr>
          <p:cNvGrpSpPr>
            <a:grpSpLocks noChangeAspect="1"/>
          </p:cNvGrpSpPr>
          <p:nvPr userDrawn="1"/>
        </p:nvGrpSpPr>
        <p:grpSpPr>
          <a:xfrm rot="8100000" flipH="1" flipV="1">
            <a:off x="-17950" y="174618"/>
            <a:ext cx="570797" cy="185662"/>
            <a:chOff x="11661248" y="7789719"/>
            <a:chExt cx="1293156" cy="420621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89FCF2D-5202-4430-B390-1649C0FE285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661248" y="8210340"/>
              <a:ext cx="1293156" cy="0"/>
            </a:xfrm>
            <a:prstGeom prst="line">
              <a:avLst/>
            </a:prstGeom>
            <a:ln w="38100" cap="sq">
              <a:solidFill>
                <a:srgbClr val="FFFFFF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B3CE7AC-7299-419F-9947-AAF487F5A6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868913" y="8000027"/>
              <a:ext cx="877825" cy="0"/>
            </a:xfrm>
            <a:prstGeom prst="line">
              <a:avLst/>
            </a:prstGeom>
            <a:ln w="38100" cap="sq">
              <a:solidFill>
                <a:srgbClr val="FFFFFF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DECE812-95E6-4456-ACE1-E04153B3695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088372" y="7789719"/>
              <a:ext cx="438913" cy="0"/>
            </a:xfrm>
            <a:prstGeom prst="line">
              <a:avLst/>
            </a:prstGeom>
            <a:ln w="38100" cap="sq">
              <a:solidFill>
                <a:srgbClr val="FFFFFF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Freeform 79">
            <a:extLst>
              <a:ext uri="{FF2B5EF4-FFF2-40B4-BE49-F238E27FC236}">
                <a16:creationId xmlns:a16="http://schemas.microsoft.com/office/drawing/2014/main" id="{0B6C220F-2C87-4B1D-B0AB-41F41A38999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5251446" y="565606"/>
            <a:ext cx="8236938" cy="8236938"/>
          </a:xfrm>
          <a:custGeom>
            <a:avLst/>
            <a:gdLst>
              <a:gd name="T0" fmla="*/ 116 w 176"/>
              <a:gd name="T1" fmla="*/ 80 h 176"/>
              <a:gd name="T2" fmla="*/ 116 w 176"/>
              <a:gd name="T3" fmla="*/ 88 h 176"/>
              <a:gd name="T4" fmla="*/ 152 w 176"/>
              <a:gd name="T5" fmla="*/ 84 h 176"/>
              <a:gd name="T6" fmla="*/ 148 w 176"/>
              <a:gd name="T7" fmla="*/ 64 h 176"/>
              <a:gd name="T8" fmla="*/ 148 w 176"/>
              <a:gd name="T9" fmla="*/ 56 h 176"/>
              <a:gd name="T10" fmla="*/ 148 w 176"/>
              <a:gd name="T11" fmla="*/ 64 h 176"/>
              <a:gd name="T12" fmla="*/ 136 w 176"/>
              <a:gd name="T13" fmla="*/ 60 h 176"/>
              <a:gd name="T14" fmla="*/ 128 w 176"/>
              <a:gd name="T15" fmla="*/ 60 h 176"/>
              <a:gd name="T16" fmla="*/ 148 w 176"/>
              <a:gd name="T17" fmla="*/ 112 h 176"/>
              <a:gd name="T18" fmla="*/ 112 w 176"/>
              <a:gd name="T19" fmla="*/ 116 h 176"/>
              <a:gd name="T20" fmla="*/ 148 w 176"/>
              <a:gd name="T21" fmla="*/ 120 h 176"/>
              <a:gd name="T22" fmla="*/ 148 w 176"/>
              <a:gd name="T23" fmla="*/ 112 h 176"/>
              <a:gd name="T24" fmla="*/ 156 w 176"/>
              <a:gd name="T25" fmla="*/ 8 h 176"/>
              <a:gd name="T26" fmla="*/ 156 w 176"/>
              <a:gd name="T27" fmla="*/ 0 h 176"/>
              <a:gd name="T28" fmla="*/ 48 w 176"/>
              <a:gd name="T29" fmla="*/ 4 h 176"/>
              <a:gd name="T30" fmla="*/ 148 w 176"/>
              <a:gd name="T31" fmla="*/ 96 h 176"/>
              <a:gd name="T32" fmla="*/ 112 w 176"/>
              <a:gd name="T33" fmla="*/ 100 h 176"/>
              <a:gd name="T34" fmla="*/ 148 w 176"/>
              <a:gd name="T35" fmla="*/ 104 h 176"/>
              <a:gd name="T36" fmla="*/ 148 w 176"/>
              <a:gd name="T37" fmla="*/ 96 h 176"/>
              <a:gd name="T38" fmla="*/ 164 w 176"/>
              <a:gd name="T39" fmla="*/ 24 h 176"/>
              <a:gd name="T40" fmla="*/ 164 w 176"/>
              <a:gd name="T41" fmla="*/ 16 h 176"/>
              <a:gd name="T42" fmla="*/ 36 w 176"/>
              <a:gd name="T43" fmla="*/ 20 h 176"/>
              <a:gd name="T44" fmla="*/ 52 w 176"/>
              <a:gd name="T45" fmla="*/ 152 h 176"/>
              <a:gd name="T46" fmla="*/ 152 w 176"/>
              <a:gd name="T47" fmla="*/ 148 h 176"/>
              <a:gd name="T48" fmla="*/ 52 w 176"/>
              <a:gd name="T49" fmla="*/ 144 h 176"/>
              <a:gd name="T50" fmla="*/ 52 w 176"/>
              <a:gd name="T51" fmla="*/ 152 h 176"/>
              <a:gd name="T52" fmla="*/ 116 w 176"/>
              <a:gd name="T53" fmla="*/ 64 h 176"/>
              <a:gd name="T54" fmla="*/ 116 w 176"/>
              <a:gd name="T55" fmla="*/ 56 h 176"/>
              <a:gd name="T56" fmla="*/ 80 w 176"/>
              <a:gd name="T57" fmla="*/ 60 h 176"/>
              <a:gd name="T58" fmla="*/ 52 w 176"/>
              <a:gd name="T59" fmla="*/ 136 h 176"/>
              <a:gd name="T60" fmla="*/ 152 w 176"/>
              <a:gd name="T61" fmla="*/ 132 h 176"/>
              <a:gd name="T62" fmla="*/ 52 w 176"/>
              <a:gd name="T63" fmla="*/ 128 h 176"/>
              <a:gd name="T64" fmla="*/ 52 w 176"/>
              <a:gd name="T65" fmla="*/ 136 h 176"/>
              <a:gd name="T66" fmla="*/ 32 w 176"/>
              <a:gd name="T67" fmla="*/ 32 h 176"/>
              <a:gd name="T68" fmla="*/ 24 w 176"/>
              <a:gd name="T69" fmla="*/ 56 h 176"/>
              <a:gd name="T70" fmla="*/ 0 w 176"/>
              <a:gd name="T71" fmla="*/ 64 h 176"/>
              <a:gd name="T72" fmla="*/ 24 w 176"/>
              <a:gd name="T73" fmla="*/ 176 h 176"/>
              <a:gd name="T74" fmla="*/ 176 w 176"/>
              <a:gd name="T75" fmla="*/ 168 h 176"/>
              <a:gd name="T76" fmla="*/ 168 w 176"/>
              <a:gd name="T77" fmla="*/ 32 h 176"/>
              <a:gd name="T78" fmla="*/ 24 w 176"/>
              <a:gd name="T79" fmla="*/ 168 h 176"/>
              <a:gd name="T80" fmla="*/ 8 w 176"/>
              <a:gd name="T81" fmla="*/ 64 h 176"/>
              <a:gd name="T82" fmla="*/ 24 w 176"/>
              <a:gd name="T83" fmla="*/ 148 h 176"/>
              <a:gd name="T84" fmla="*/ 32 w 176"/>
              <a:gd name="T85" fmla="*/ 148 h 176"/>
              <a:gd name="T86" fmla="*/ 168 w 176"/>
              <a:gd name="T87" fmla="*/ 40 h 176"/>
              <a:gd name="T88" fmla="*/ 68 w 176"/>
              <a:gd name="T89" fmla="*/ 64 h 176"/>
              <a:gd name="T90" fmla="*/ 68 w 176"/>
              <a:gd name="T91" fmla="*/ 56 h 176"/>
              <a:gd name="T92" fmla="*/ 68 w 176"/>
              <a:gd name="T93" fmla="*/ 64 h 176"/>
              <a:gd name="T94" fmla="*/ 92 w 176"/>
              <a:gd name="T95" fmla="*/ 120 h 176"/>
              <a:gd name="T96" fmla="*/ 96 w 176"/>
              <a:gd name="T97" fmla="*/ 84 h 176"/>
              <a:gd name="T98" fmla="*/ 52 w 176"/>
              <a:gd name="T99" fmla="*/ 80 h 176"/>
              <a:gd name="T100" fmla="*/ 48 w 176"/>
              <a:gd name="T101" fmla="*/ 116 h 176"/>
              <a:gd name="T102" fmla="*/ 56 w 176"/>
              <a:gd name="T103" fmla="*/ 88 h 176"/>
              <a:gd name="T104" fmla="*/ 88 w 176"/>
              <a:gd name="T105" fmla="*/ 112 h 176"/>
              <a:gd name="T106" fmla="*/ 56 w 176"/>
              <a:gd name="T107" fmla="*/ 88 h 176"/>
              <a:gd name="T108" fmla="*/ 56 w 176"/>
              <a:gd name="T109" fmla="*/ 60 h 176"/>
              <a:gd name="T110" fmla="*/ 48 w 176"/>
              <a:gd name="T111" fmla="*/ 6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76" h="176">
                <a:moveTo>
                  <a:pt x="148" y="80"/>
                </a:moveTo>
                <a:cubicBezTo>
                  <a:pt x="116" y="80"/>
                  <a:pt x="116" y="80"/>
                  <a:pt x="116" y="80"/>
                </a:cubicBezTo>
                <a:cubicBezTo>
                  <a:pt x="114" y="80"/>
                  <a:pt x="112" y="82"/>
                  <a:pt x="112" y="84"/>
                </a:cubicBezTo>
                <a:cubicBezTo>
                  <a:pt x="112" y="86"/>
                  <a:pt x="114" y="88"/>
                  <a:pt x="116" y="88"/>
                </a:cubicBezTo>
                <a:cubicBezTo>
                  <a:pt x="148" y="88"/>
                  <a:pt x="148" y="88"/>
                  <a:pt x="148" y="88"/>
                </a:cubicBezTo>
                <a:cubicBezTo>
                  <a:pt x="150" y="88"/>
                  <a:pt x="152" y="86"/>
                  <a:pt x="152" y="84"/>
                </a:cubicBezTo>
                <a:cubicBezTo>
                  <a:pt x="152" y="82"/>
                  <a:pt x="150" y="80"/>
                  <a:pt x="148" y="80"/>
                </a:cubicBezTo>
                <a:moveTo>
                  <a:pt x="148" y="64"/>
                </a:moveTo>
                <a:cubicBezTo>
                  <a:pt x="150" y="64"/>
                  <a:pt x="152" y="62"/>
                  <a:pt x="152" y="60"/>
                </a:cubicBezTo>
                <a:cubicBezTo>
                  <a:pt x="152" y="58"/>
                  <a:pt x="150" y="56"/>
                  <a:pt x="148" y="56"/>
                </a:cubicBezTo>
                <a:cubicBezTo>
                  <a:pt x="146" y="56"/>
                  <a:pt x="144" y="58"/>
                  <a:pt x="144" y="60"/>
                </a:cubicBezTo>
                <a:cubicBezTo>
                  <a:pt x="144" y="62"/>
                  <a:pt x="146" y="64"/>
                  <a:pt x="148" y="64"/>
                </a:cubicBezTo>
                <a:moveTo>
                  <a:pt x="132" y="64"/>
                </a:moveTo>
                <a:cubicBezTo>
                  <a:pt x="134" y="64"/>
                  <a:pt x="136" y="62"/>
                  <a:pt x="136" y="60"/>
                </a:cubicBezTo>
                <a:cubicBezTo>
                  <a:pt x="136" y="58"/>
                  <a:pt x="134" y="56"/>
                  <a:pt x="132" y="56"/>
                </a:cubicBezTo>
                <a:cubicBezTo>
                  <a:pt x="130" y="56"/>
                  <a:pt x="128" y="58"/>
                  <a:pt x="128" y="60"/>
                </a:cubicBezTo>
                <a:cubicBezTo>
                  <a:pt x="128" y="62"/>
                  <a:pt x="130" y="64"/>
                  <a:pt x="132" y="64"/>
                </a:cubicBezTo>
                <a:moveTo>
                  <a:pt x="148" y="112"/>
                </a:moveTo>
                <a:cubicBezTo>
                  <a:pt x="116" y="112"/>
                  <a:pt x="116" y="112"/>
                  <a:pt x="116" y="112"/>
                </a:cubicBezTo>
                <a:cubicBezTo>
                  <a:pt x="114" y="112"/>
                  <a:pt x="112" y="114"/>
                  <a:pt x="112" y="116"/>
                </a:cubicBezTo>
                <a:cubicBezTo>
                  <a:pt x="112" y="118"/>
                  <a:pt x="114" y="120"/>
                  <a:pt x="116" y="120"/>
                </a:cubicBezTo>
                <a:cubicBezTo>
                  <a:pt x="148" y="120"/>
                  <a:pt x="148" y="120"/>
                  <a:pt x="148" y="120"/>
                </a:cubicBezTo>
                <a:cubicBezTo>
                  <a:pt x="150" y="120"/>
                  <a:pt x="152" y="118"/>
                  <a:pt x="152" y="116"/>
                </a:cubicBezTo>
                <a:cubicBezTo>
                  <a:pt x="152" y="114"/>
                  <a:pt x="150" y="112"/>
                  <a:pt x="148" y="112"/>
                </a:cubicBezTo>
                <a:moveTo>
                  <a:pt x="52" y="8"/>
                </a:moveTo>
                <a:cubicBezTo>
                  <a:pt x="156" y="8"/>
                  <a:pt x="156" y="8"/>
                  <a:pt x="156" y="8"/>
                </a:cubicBezTo>
                <a:cubicBezTo>
                  <a:pt x="158" y="8"/>
                  <a:pt x="160" y="6"/>
                  <a:pt x="160" y="4"/>
                </a:cubicBezTo>
                <a:cubicBezTo>
                  <a:pt x="160" y="2"/>
                  <a:pt x="158" y="0"/>
                  <a:pt x="156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0" y="0"/>
                  <a:pt x="48" y="2"/>
                  <a:pt x="48" y="4"/>
                </a:cubicBezTo>
                <a:cubicBezTo>
                  <a:pt x="48" y="6"/>
                  <a:pt x="50" y="8"/>
                  <a:pt x="52" y="8"/>
                </a:cubicBezTo>
                <a:moveTo>
                  <a:pt x="148" y="96"/>
                </a:moveTo>
                <a:cubicBezTo>
                  <a:pt x="116" y="96"/>
                  <a:pt x="116" y="96"/>
                  <a:pt x="116" y="96"/>
                </a:cubicBezTo>
                <a:cubicBezTo>
                  <a:pt x="114" y="96"/>
                  <a:pt x="112" y="98"/>
                  <a:pt x="112" y="100"/>
                </a:cubicBezTo>
                <a:cubicBezTo>
                  <a:pt x="112" y="102"/>
                  <a:pt x="114" y="104"/>
                  <a:pt x="116" y="104"/>
                </a:cubicBezTo>
                <a:cubicBezTo>
                  <a:pt x="148" y="104"/>
                  <a:pt x="148" y="104"/>
                  <a:pt x="148" y="104"/>
                </a:cubicBezTo>
                <a:cubicBezTo>
                  <a:pt x="150" y="104"/>
                  <a:pt x="152" y="102"/>
                  <a:pt x="152" y="100"/>
                </a:cubicBezTo>
                <a:cubicBezTo>
                  <a:pt x="152" y="98"/>
                  <a:pt x="150" y="96"/>
                  <a:pt x="148" y="96"/>
                </a:cubicBezTo>
                <a:moveTo>
                  <a:pt x="40" y="24"/>
                </a:moveTo>
                <a:cubicBezTo>
                  <a:pt x="164" y="24"/>
                  <a:pt x="164" y="24"/>
                  <a:pt x="164" y="24"/>
                </a:cubicBezTo>
                <a:cubicBezTo>
                  <a:pt x="166" y="24"/>
                  <a:pt x="168" y="22"/>
                  <a:pt x="168" y="20"/>
                </a:cubicBezTo>
                <a:cubicBezTo>
                  <a:pt x="168" y="18"/>
                  <a:pt x="166" y="16"/>
                  <a:pt x="164" y="16"/>
                </a:cubicBezTo>
                <a:cubicBezTo>
                  <a:pt x="40" y="16"/>
                  <a:pt x="40" y="16"/>
                  <a:pt x="40" y="16"/>
                </a:cubicBezTo>
                <a:cubicBezTo>
                  <a:pt x="38" y="16"/>
                  <a:pt x="36" y="18"/>
                  <a:pt x="36" y="20"/>
                </a:cubicBezTo>
                <a:cubicBezTo>
                  <a:pt x="36" y="22"/>
                  <a:pt x="38" y="24"/>
                  <a:pt x="40" y="24"/>
                </a:cubicBezTo>
                <a:moveTo>
                  <a:pt x="52" y="152"/>
                </a:moveTo>
                <a:cubicBezTo>
                  <a:pt x="148" y="152"/>
                  <a:pt x="148" y="152"/>
                  <a:pt x="148" y="152"/>
                </a:cubicBezTo>
                <a:cubicBezTo>
                  <a:pt x="150" y="152"/>
                  <a:pt x="152" y="150"/>
                  <a:pt x="152" y="148"/>
                </a:cubicBezTo>
                <a:cubicBezTo>
                  <a:pt x="152" y="146"/>
                  <a:pt x="150" y="144"/>
                  <a:pt x="148" y="144"/>
                </a:cubicBezTo>
                <a:cubicBezTo>
                  <a:pt x="52" y="144"/>
                  <a:pt x="52" y="144"/>
                  <a:pt x="52" y="144"/>
                </a:cubicBezTo>
                <a:cubicBezTo>
                  <a:pt x="50" y="144"/>
                  <a:pt x="48" y="146"/>
                  <a:pt x="48" y="148"/>
                </a:cubicBezTo>
                <a:cubicBezTo>
                  <a:pt x="48" y="150"/>
                  <a:pt x="50" y="152"/>
                  <a:pt x="52" y="152"/>
                </a:cubicBezTo>
                <a:moveTo>
                  <a:pt x="84" y="64"/>
                </a:moveTo>
                <a:cubicBezTo>
                  <a:pt x="116" y="64"/>
                  <a:pt x="116" y="64"/>
                  <a:pt x="116" y="64"/>
                </a:cubicBezTo>
                <a:cubicBezTo>
                  <a:pt x="118" y="64"/>
                  <a:pt x="120" y="62"/>
                  <a:pt x="120" y="60"/>
                </a:cubicBezTo>
                <a:cubicBezTo>
                  <a:pt x="120" y="58"/>
                  <a:pt x="118" y="56"/>
                  <a:pt x="116" y="56"/>
                </a:cubicBezTo>
                <a:cubicBezTo>
                  <a:pt x="84" y="56"/>
                  <a:pt x="84" y="56"/>
                  <a:pt x="84" y="56"/>
                </a:cubicBezTo>
                <a:cubicBezTo>
                  <a:pt x="82" y="56"/>
                  <a:pt x="80" y="58"/>
                  <a:pt x="80" y="60"/>
                </a:cubicBezTo>
                <a:cubicBezTo>
                  <a:pt x="80" y="62"/>
                  <a:pt x="82" y="64"/>
                  <a:pt x="84" y="64"/>
                </a:cubicBezTo>
                <a:moveTo>
                  <a:pt x="52" y="136"/>
                </a:moveTo>
                <a:cubicBezTo>
                  <a:pt x="148" y="136"/>
                  <a:pt x="148" y="136"/>
                  <a:pt x="148" y="136"/>
                </a:cubicBezTo>
                <a:cubicBezTo>
                  <a:pt x="150" y="136"/>
                  <a:pt x="152" y="134"/>
                  <a:pt x="152" y="132"/>
                </a:cubicBezTo>
                <a:cubicBezTo>
                  <a:pt x="152" y="130"/>
                  <a:pt x="150" y="128"/>
                  <a:pt x="148" y="128"/>
                </a:cubicBezTo>
                <a:cubicBezTo>
                  <a:pt x="52" y="128"/>
                  <a:pt x="52" y="128"/>
                  <a:pt x="52" y="128"/>
                </a:cubicBezTo>
                <a:cubicBezTo>
                  <a:pt x="50" y="128"/>
                  <a:pt x="48" y="130"/>
                  <a:pt x="48" y="132"/>
                </a:cubicBezTo>
                <a:cubicBezTo>
                  <a:pt x="48" y="134"/>
                  <a:pt x="50" y="136"/>
                  <a:pt x="52" y="136"/>
                </a:cubicBezTo>
                <a:moveTo>
                  <a:pt x="168" y="32"/>
                </a:moveTo>
                <a:cubicBezTo>
                  <a:pt x="32" y="32"/>
                  <a:pt x="32" y="32"/>
                  <a:pt x="32" y="32"/>
                </a:cubicBezTo>
                <a:cubicBezTo>
                  <a:pt x="28" y="32"/>
                  <a:pt x="24" y="36"/>
                  <a:pt x="24" y="40"/>
                </a:cubicBezTo>
                <a:cubicBezTo>
                  <a:pt x="24" y="56"/>
                  <a:pt x="24" y="56"/>
                  <a:pt x="24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4" y="56"/>
                  <a:pt x="0" y="60"/>
                  <a:pt x="0" y="64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65"/>
                  <a:pt x="11" y="176"/>
                  <a:pt x="24" y="176"/>
                </a:cubicBezTo>
                <a:cubicBezTo>
                  <a:pt x="168" y="176"/>
                  <a:pt x="168" y="176"/>
                  <a:pt x="168" y="176"/>
                </a:cubicBezTo>
                <a:cubicBezTo>
                  <a:pt x="172" y="176"/>
                  <a:pt x="176" y="172"/>
                  <a:pt x="176" y="168"/>
                </a:cubicBezTo>
                <a:cubicBezTo>
                  <a:pt x="176" y="40"/>
                  <a:pt x="176" y="40"/>
                  <a:pt x="176" y="40"/>
                </a:cubicBezTo>
                <a:cubicBezTo>
                  <a:pt x="176" y="36"/>
                  <a:pt x="172" y="32"/>
                  <a:pt x="168" y="32"/>
                </a:cubicBezTo>
                <a:moveTo>
                  <a:pt x="168" y="168"/>
                </a:moveTo>
                <a:cubicBezTo>
                  <a:pt x="24" y="168"/>
                  <a:pt x="24" y="168"/>
                  <a:pt x="24" y="168"/>
                </a:cubicBezTo>
                <a:cubicBezTo>
                  <a:pt x="15" y="168"/>
                  <a:pt x="8" y="161"/>
                  <a:pt x="8" y="152"/>
                </a:cubicBezTo>
                <a:cubicBezTo>
                  <a:pt x="8" y="64"/>
                  <a:pt x="8" y="64"/>
                  <a:pt x="8" y="64"/>
                </a:cubicBezTo>
                <a:cubicBezTo>
                  <a:pt x="24" y="64"/>
                  <a:pt x="24" y="64"/>
                  <a:pt x="24" y="64"/>
                </a:cubicBezTo>
                <a:cubicBezTo>
                  <a:pt x="24" y="148"/>
                  <a:pt x="24" y="148"/>
                  <a:pt x="24" y="148"/>
                </a:cubicBezTo>
                <a:cubicBezTo>
                  <a:pt x="24" y="150"/>
                  <a:pt x="26" y="152"/>
                  <a:pt x="28" y="152"/>
                </a:cubicBezTo>
                <a:cubicBezTo>
                  <a:pt x="30" y="152"/>
                  <a:pt x="32" y="150"/>
                  <a:pt x="32" y="148"/>
                </a:cubicBezTo>
                <a:cubicBezTo>
                  <a:pt x="32" y="40"/>
                  <a:pt x="32" y="40"/>
                  <a:pt x="32" y="40"/>
                </a:cubicBezTo>
                <a:cubicBezTo>
                  <a:pt x="168" y="40"/>
                  <a:pt x="168" y="40"/>
                  <a:pt x="168" y="40"/>
                </a:cubicBezTo>
                <a:lnTo>
                  <a:pt x="168" y="168"/>
                </a:lnTo>
                <a:close/>
                <a:moveTo>
                  <a:pt x="68" y="64"/>
                </a:moveTo>
                <a:cubicBezTo>
                  <a:pt x="70" y="64"/>
                  <a:pt x="72" y="62"/>
                  <a:pt x="72" y="60"/>
                </a:cubicBezTo>
                <a:cubicBezTo>
                  <a:pt x="72" y="58"/>
                  <a:pt x="70" y="56"/>
                  <a:pt x="68" y="56"/>
                </a:cubicBezTo>
                <a:cubicBezTo>
                  <a:pt x="66" y="56"/>
                  <a:pt x="64" y="58"/>
                  <a:pt x="64" y="60"/>
                </a:cubicBezTo>
                <a:cubicBezTo>
                  <a:pt x="64" y="62"/>
                  <a:pt x="66" y="64"/>
                  <a:pt x="68" y="64"/>
                </a:cubicBezTo>
                <a:moveTo>
                  <a:pt x="52" y="120"/>
                </a:moveTo>
                <a:cubicBezTo>
                  <a:pt x="92" y="120"/>
                  <a:pt x="92" y="120"/>
                  <a:pt x="92" y="120"/>
                </a:cubicBezTo>
                <a:cubicBezTo>
                  <a:pt x="94" y="120"/>
                  <a:pt x="96" y="118"/>
                  <a:pt x="96" y="116"/>
                </a:cubicBezTo>
                <a:cubicBezTo>
                  <a:pt x="96" y="84"/>
                  <a:pt x="96" y="84"/>
                  <a:pt x="96" y="84"/>
                </a:cubicBezTo>
                <a:cubicBezTo>
                  <a:pt x="96" y="82"/>
                  <a:pt x="94" y="80"/>
                  <a:pt x="92" y="80"/>
                </a:cubicBezTo>
                <a:cubicBezTo>
                  <a:pt x="52" y="80"/>
                  <a:pt x="52" y="80"/>
                  <a:pt x="52" y="80"/>
                </a:cubicBezTo>
                <a:cubicBezTo>
                  <a:pt x="50" y="80"/>
                  <a:pt x="48" y="82"/>
                  <a:pt x="48" y="84"/>
                </a:cubicBezTo>
                <a:cubicBezTo>
                  <a:pt x="48" y="116"/>
                  <a:pt x="48" y="116"/>
                  <a:pt x="48" y="116"/>
                </a:cubicBezTo>
                <a:cubicBezTo>
                  <a:pt x="48" y="118"/>
                  <a:pt x="50" y="120"/>
                  <a:pt x="52" y="120"/>
                </a:cubicBezTo>
                <a:moveTo>
                  <a:pt x="56" y="88"/>
                </a:moveTo>
                <a:cubicBezTo>
                  <a:pt x="88" y="88"/>
                  <a:pt x="88" y="88"/>
                  <a:pt x="88" y="88"/>
                </a:cubicBezTo>
                <a:cubicBezTo>
                  <a:pt x="88" y="112"/>
                  <a:pt x="88" y="112"/>
                  <a:pt x="88" y="112"/>
                </a:cubicBezTo>
                <a:cubicBezTo>
                  <a:pt x="56" y="112"/>
                  <a:pt x="56" y="112"/>
                  <a:pt x="56" y="112"/>
                </a:cubicBezTo>
                <a:lnTo>
                  <a:pt x="56" y="88"/>
                </a:lnTo>
                <a:close/>
                <a:moveTo>
                  <a:pt x="52" y="64"/>
                </a:moveTo>
                <a:cubicBezTo>
                  <a:pt x="54" y="64"/>
                  <a:pt x="56" y="62"/>
                  <a:pt x="56" y="60"/>
                </a:cubicBezTo>
                <a:cubicBezTo>
                  <a:pt x="56" y="58"/>
                  <a:pt x="54" y="56"/>
                  <a:pt x="52" y="56"/>
                </a:cubicBezTo>
                <a:cubicBezTo>
                  <a:pt x="50" y="56"/>
                  <a:pt x="48" y="58"/>
                  <a:pt x="48" y="60"/>
                </a:cubicBezTo>
                <a:cubicBezTo>
                  <a:pt x="48" y="62"/>
                  <a:pt x="50" y="64"/>
                  <a:pt x="52" y="64"/>
                </a:cubicBezTo>
              </a:path>
            </a:pathLst>
          </a:custGeom>
          <a:solidFill>
            <a:schemeClr val="accent1">
              <a:lumMod val="20000"/>
              <a:lumOff val="80000"/>
              <a:alpha val="10196"/>
            </a:schemeClr>
          </a:solidFill>
          <a:ln>
            <a:noFill/>
          </a:ln>
        </p:spPr>
        <p:txBody>
          <a:bodyPr vert="horz" wrap="square" lIns="180000" tIns="93600" rIns="180000" bIns="9360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30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syDeck Master - 5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78586D3-72F0-4386-A42F-AFC8A88D693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0" y="0"/>
            <a:ext cx="24385588" cy="9574306"/>
          </a:xfrm>
          <a:custGeom>
            <a:avLst/>
            <a:gdLst>
              <a:gd name="connsiteX0" fmla="*/ 24385588 w 24385588"/>
              <a:gd name="connsiteY0" fmla="*/ 0 h 9574306"/>
              <a:gd name="connsiteX1" fmla="*/ 0 w 24385588"/>
              <a:gd name="connsiteY1" fmla="*/ 0 h 9574306"/>
              <a:gd name="connsiteX2" fmla="*/ 0 w 24385588"/>
              <a:gd name="connsiteY2" fmla="*/ 9574306 h 9574306"/>
              <a:gd name="connsiteX3" fmla="*/ 17228116 w 24385588"/>
              <a:gd name="connsiteY3" fmla="*/ 9574306 h 9574306"/>
              <a:gd name="connsiteX4" fmla="*/ 17191464 w 24385588"/>
              <a:gd name="connsiteY4" fmla="*/ 9413068 h 9574306"/>
              <a:gd name="connsiteX5" fmla="*/ 19653973 w 24385588"/>
              <a:gd name="connsiteY5" fmla="*/ 5703793 h 9574306"/>
              <a:gd name="connsiteX6" fmla="*/ 20775517 w 24385588"/>
              <a:gd name="connsiteY6" fmla="*/ 5655104 h 9574306"/>
              <a:gd name="connsiteX7" fmla="*/ 23484491 w 24385588"/>
              <a:gd name="connsiteY7" fmla="*/ 9479951 h 9574306"/>
              <a:gd name="connsiteX8" fmla="*/ 23461267 w 24385588"/>
              <a:gd name="connsiteY8" fmla="*/ 9574306 h 9574306"/>
              <a:gd name="connsiteX9" fmla="*/ 24385588 w 24385588"/>
              <a:gd name="connsiteY9" fmla="*/ 9574306 h 9574306"/>
              <a:gd name="connsiteX10" fmla="*/ 24385588 w 24385588"/>
              <a:gd name="connsiteY10" fmla="*/ 0 h 9574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85588" h="9574306">
                <a:moveTo>
                  <a:pt x="24385588" y="0"/>
                </a:moveTo>
                <a:lnTo>
                  <a:pt x="0" y="0"/>
                </a:lnTo>
                <a:lnTo>
                  <a:pt x="0" y="9574306"/>
                </a:lnTo>
                <a:lnTo>
                  <a:pt x="17228116" y="9574306"/>
                </a:lnTo>
                <a:lnTo>
                  <a:pt x="17191464" y="9413068"/>
                </a:lnTo>
                <a:cubicBezTo>
                  <a:pt x="16906858" y="7869584"/>
                  <a:pt x="17766354" y="6149463"/>
                  <a:pt x="19653973" y="5703793"/>
                </a:cubicBezTo>
                <a:cubicBezTo>
                  <a:pt x="20017477" y="5615268"/>
                  <a:pt x="20407580" y="5606415"/>
                  <a:pt x="20775517" y="5655104"/>
                </a:cubicBezTo>
                <a:cubicBezTo>
                  <a:pt x="22691673" y="5914041"/>
                  <a:pt x="23849876" y="7750871"/>
                  <a:pt x="23484491" y="9479951"/>
                </a:cubicBezTo>
                <a:lnTo>
                  <a:pt x="23461267" y="9574306"/>
                </a:lnTo>
                <a:lnTo>
                  <a:pt x="24385588" y="9574306"/>
                </a:lnTo>
                <a:lnTo>
                  <a:pt x="243855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80000" tIns="93600" rIns="180000" bIns="9360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6" name="Footer Placeholder 1">
            <a:extLst>
              <a:ext uri="{FF2B5EF4-FFF2-40B4-BE49-F238E27FC236}">
                <a16:creationId xmlns:a16="http://schemas.microsoft.com/office/drawing/2014/main" id="{2CE3D520-EFD3-4FBB-80AF-815EE6C2AD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07565" y="12831943"/>
            <a:ext cx="21206671" cy="504000"/>
          </a:xfrm>
        </p:spPr>
        <p:txBody>
          <a:bodyPr lIns="180000" tIns="93600" rIns="180000" bIns="93600"/>
          <a:lstStyle/>
          <a:p>
            <a:r>
              <a:rPr lang="en-GB" dirty="0"/>
              <a:t>DaisyDeck Presentation Template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587ADFD4-5B51-4A9C-BA3C-4248EF0EAB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2014237" y="12831943"/>
            <a:ext cx="1474147" cy="504000"/>
          </a:xfrm>
        </p:spPr>
        <p:txBody>
          <a:bodyPr lIns="180000" tIns="93600" rIns="180000" bIns="93600"/>
          <a:lstStyle/>
          <a:p>
            <a:fld id="{0643FD91-E2F4-430C-9968-CE1C2F22CA4A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909955E-C87E-43C8-A32D-13C37793B573}"/>
              </a:ext>
            </a:extLst>
          </p:cNvPr>
          <p:cNvGrpSpPr>
            <a:grpSpLocks noChangeAspect="1"/>
          </p:cNvGrpSpPr>
          <p:nvPr userDrawn="1"/>
        </p:nvGrpSpPr>
        <p:grpSpPr>
          <a:xfrm rot="8100000" flipH="1" flipV="1">
            <a:off x="-17950" y="174618"/>
            <a:ext cx="570797" cy="185662"/>
            <a:chOff x="11661248" y="7789719"/>
            <a:chExt cx="1293156" cy="420621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CBCA0C1-9D89-45FE-8D23-FA60A46A4C6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661248" y="8210340"/>
              <a:ext cx="1293156" cy="0"/>
            </a:xfrm>
            <a:prstGeom prst="line">
              <a:avLst/>
            </a:prstGeom>
            <a:ln w="38100" cap="sq">
              <a:solidFill>
                <a:srgbClr val="FFFFFF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C53554C-D45F-4950-89E5-5F980EEF413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868913" y="8000027"/>
              <a:ext cx="877825" cy="0"/>
            </a:xfrm>
            <a:prstGeom prst="line">
              <a:avLst/>
            </a:prstGeom>
            <a:ln w="38100" cap="sq">
              <a:solidFill>
                <a:srgbClr val="FFFFFF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B4C2EE9-3AC8-45E8-B3A8-11AA9E1340F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088372" y="7789719"/>
              <a:ext cx="438913" cy="0"/>
            </a:xfrm>
            <a:prstGeom prst="line">
              <a:avLst/>
            </a:prstGeom>
            <a:ln w="38100" cap="sq">
              <a:solidFill>
                <a:srgbClr val="FFFFFF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8662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syDeck Master - 5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" y="591671"/>
            <a:ext cx="24385588" cy="12534246"/>
          </a:xfrm>
          <a:prstGeom prst="rect">
            <a:avLst/>
          </a:prstGeom>
          <a:pattFill prst="pct75">
            <a:fgClr>
              <a:schemeClr val="bg2"/>
            </a:fgClr>
            <a:bgClr>
              <a:prstClr val="white"/>
            </a:bgClr>
          </a:pattFill>
        </p:spPr>
        <p:txBody>
          <a:bodyPr vert="horz" lIns="180000" tIns="93600" rIns="180000" bIns="93600" rtlCol="0">
            <a:normAutofit/>
          </a:bodyPr>
          <a:lstStyle>
            <a:lvl1pPr marL="0" indent="0">
              <a:buNone/>
              <a:defRPr lang="en-GB" sz="2800" baseline="0" dirty="0"/>
            </a:lvl1pPr>
          </a:lstStyle>
          <a:p>
            <a:pPr marL="571557" lvl="0" indent="-571557">
              <a:spcBef>
                <a:spcPts val="0"/>
              </a:spcBef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94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syDeck Master - 5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 userDrawn="1"/>
        </p:nvGrpSpPr>
        <p:grpSpPr>
          <a:xfrm>
            <a:off x="434532" y="466621"/>
            <a:ext cx="1225205" cy="1225205"/>
            <a:chOff x="494744" y="523692"/>
            <a:chExt cx="1225205" cy="1225205"/>
          </a:xfrm>
        </p:grpSpPr>
        <p:grpSp>
          <p:nvGrpSpPr>
            <p:cNvPr id="36" name="Group 35"/>
            <p:cNvGrpSpPr>
              <a:grpSpLocks noChangeAspect="1"/>
            </p:cNvGrpSpPr>
            <p:nvPr userDrawn="1"/>
          </p:nvGrpSpPr>
          <p:grpSpPr>
            <a:xfrm rot="18900000">
              <a:off x="707305" y="869222"/>
              <a:ext cx="471488" cy="153360"/>
              <a:chOff x="11661248" y="7789719"/>
              <a:chExt cx="1293156" cy="420621"/>
            </a:xfrm>
          </p:grpSpPr>
          <p:cxnSp>
            <p:nvCxnSpPr>
              <p:cNvPr id="40" name="Straight Connector 39"/>
              <p:cNvCxnSpPr>
                <a:cxnSpLocks/>
              </p:cNvCxnSpPr>
              <p:nvPr userDrawn="1"/>
            </p:nvCxnSpPr>
            <p:spPr>
              <a:xfrm>
                <a:off x="11661248" y="8210340"/>
                <a:ext cx="1293156" cy="0"/>
              </a:xfrm>
              <a:prstGeom prst="line">
                <a:avLst/>
              </a:prstGeom>
              <a:ln w="38100" cap="sq">
                <a:solidFill>
                  <a:schemeClr val="accent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cxnSpLocks/>
              </p:cNvCxnSpPr>
              <p:nvPr userDrawn="1"/>
            </p:nvCxnSpPr>
            <p:spPr>
              <a:xfrm>
                <a:off x="11868913" y="8000027"/>
                <a:ext cx="877825" cy="0"/>
              </a:xfrm>
              <a:prstGeom prst="line">
                <a:avLst/>
              </a:prstGeom>
              <a:ln w="38100" cap="sq">
                <a:solidFill>
                  <a:schemeClr val="accent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cxnSpLocks/>
              </p:cNvCxnSpPr>
              <p:nvPr userDrawn="1"/>
            </p:nvCxnSpPr>
            <p:spPr>
              <a:xfrm>
                <a:off x="12088372" y="7789719"/>
                <a:ext cx="438913" cy="0"/>
              </a:xfrm>
              <a:prstGeom prst="line">
                <a:avLst/>
              </a:prstGeom>
              <a:ln w="38100" cap="sq">
                <a:solidFill>
                  <a:schemeClr val="accent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 userDrawn="1"/>
          </p:nvGrpSpPr>
          <p:grpSpPr>
            <a:xfrm>
              <a:off x="494744" y="523692"/>
              <a:ext cx="1225205" cy="1225205"/>
              <a:chOff x="12636425" y="442230"/>
              <a:chExt cx="1860336" cy="1860336"/>
            </a:xfrm>
          </p:grpSpPr>
          <p:cxnSp>
            <p:nvCxnSpPr>
              <p:cNvPr id="38" name="Straight Connector 37"/>
              <p:cNvCxnSpPr>
                <a:cxnSpLocks/>
              </p:cNvCxnSpPr>
              <p:nvPr userDrawn="1"/>
            </p:nvCxnSpPr>
            <p:spPr>
              <a:xfrm>
                <a:off x="13036942" y="442230"/>
                <a:ext cx="0" cy="1860336"/>
              </a:xfrm>
              <a:prstGeom prst="line">
                <a:avLst/>
              </a:prstGeom>
              <a:ln w="38100" cap="sq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cxnSpLocks/>
              </p:cNvCxnSpPr>
              <p:nvPr userDrawn="1"/>
            </p:nvCxnSpPr>
            <p:spPr>
              <a:xfrm rot="5400000">
                <a:off x="13566593" y="-134611"/>
                <a:ext cx="0" cy="1860336"/>
              </a:xfrm>
              <a:prstGeom prst="line">
                <a:avLst/>
              </a:prstGeom>
              <a:ln w="38100" cap="sq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708163C-A4C8-492C-AE9C-FBDD3463A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565" y="810242"/>
            <a:ext cx="6985959" cy="1297024"/>
          </a:xfrm>
        </p:spPr>
        <p:txBody>
          <a:bodyPr lIns="180000" tIns="93600" rIns="180000" bIns="93600"/>
          <a:lstStyle>
            <a:lvl1pPr algn="l"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5B259-500B-4323-BABF-3146C5717B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180000" tIns="93600" rIns="180000" bIns="93600"/>
          <a:lstStyle/>
          <a:p>
            <a:r>
              <a:rPr lang="en-GB" dirty="0"/>
              <a:t>DaisyDeck Presentation Template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EC921-D86D-4D0B-B7B4-E254706FA3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lIns="180000" tIns="93600" rIns="180000" bIns="93600"/>
          <a:lstStyle/>
          <a:p>
            <a:fld id="{0643FD91-E2F4-430C-9968-CE1C2F22CA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5067AD2B-A53A-4BCA-B3EB-0D003F8F4CBC}"/>
              </a:ext>
            </a:extLst>
          </p:cNvPr>
          <p:cNvSpPr/>
          <p:nvPr userDrawn="1"/>
        </p:nvSpPr>
        <p:spPr>
          <a:xfrm>
            <a:off x="7388080" y="0"/>
            <a:ext cx="9646024" cy="13741155"/>
          </a:xfrm>
          <a:prstGeom prst="parallelogram">
            <a:avLst>
              <a:gd name="adj" fmla="val 13848"/>
            </a:avLst>
          </a:prstGeom>
          <a:solidFill>
            <a:schemeClr val="accent1"/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93600" rIns="180000" bIns="93600" rtlCol="0" anchor="ctr"/>
          <a:lstStyle/>
          <a:p>
            <a:pPr algn="ctr"/>
            <a:endParaRPr lang="en-GB" spc="40"/>
          </a:p>
        </p:txBody>
      </p:sp>
    </p:spTree>
    <p:extLst>
      <p:ext uri="{BB962C8B-B14F-4D97-AF65-F5344CB8AC3E}">
        <p14:creationId xmlns:p14="http://schemas.microsoft.com/office/powerpoint/2010/main" val="388290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syDeck Master -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 lIns="180000" tIns="93600" rIns="180000" bIns="93600"/>
          <a:lstStyle/>
          <a:p>
            <a:r>
              <a:rPr lang="en-GB" dirty="0"/>
              <a:t>DaisyDeck Presentation Template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lIns="180000" tIns="93600" rIns="180000" bIns="93600"/>
          <a:lstStyle/>
          <a:p>
            <a:fld id="{0643FD91-E2F4-430C-9968-CE1C2F22CA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Chart Placeholder 12"/>
          <p:cNvSpPr>
            <a:spLocks noGrp="1"/>
          </p:cNvSpPr>
          <p:nvPr>
            <p:ph type="chart" sz="quarter" idx="12"/>
          </p:nvPr>
        </p:nvSpPr>
        <p:spPr>
          <a:xfrm>
            <a:off x="897208" y="2876186"/>
            <a:ext cx="22591175" cy="6716049"/>
          </a:xfrm>
        </p:spPr>
        <p:txBody>
          <a:bodyPr lIns="180000" tIns="93600" rIns="180000" bIns="93600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800"/>
            </a:lvl1pPr>
          </a:lstStyle>
          <a:p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7CE17D3-3E07-4E83-8C68-ED2E1EABC01F}"/>
              </a:ext>
            </a:extLst>
          </p:cNvPr>
          <p:cNvGrpSpPr/>
          <p:nvPr userDrawn="1"/>
        </p:nvGrpSpPr>
        <p:grpSpPr>
          <a:xfrm>
            <a:off x="434532" y="466621"/>
            <a:ext cx="1225205" cy="1225205"/>
            <a:chOff x="494744" y="523692"/>
            <a:chExt cx="1225205" cy="122520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B57117A-E08C-4EFD-861A-E4153A2EB0B9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18900000">
              <a:off x="707305" y="869222"/>
              <a:ext cx="471488" cy="153360"/>
              <a:chOff x="11661248" y="7789719"/>
              <a:chExt cx="1293156" cy="420621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0B52402B-D54E-4C8A-9119-A484B104514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661248" y="8210340"/>
                <a:ext cx="1293156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B80168E0-77D8-4907-97C4-EF6476B2003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868913" y="8000027"/>
                <a:ext cx="877825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169F3D7A-9668-4FEA-B689-BB7E0FF7DE0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088372" y="7789719"/>
                <a:ext cx="438913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DE73748-7FA3-4845-804A-8F4B9EE441A1}"/>
                </a:ext>
              </a:extLst>
            </p:cNvPr>
            <p:cNvGrpSpPr/>
            <p:nvPr userDrawn="1"/>
          </p:nvGrpSpPr>
          <p:grpSpPr>
            <a:xfrm>
              <a:off x="494744" y="523692"/>
              <a:ext cx="1225205" cy="1225205"/>
              <a:chOff x="12636425" y="442230"/>
              <a:chExt cx="1860336" cy="1860336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34C85E59-73C5-438B-8275-05002162DDE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3036942" y="442230"/>
                <a:ext cx="0" cy="1860336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46418197-FABB-4FC5-9665-F14CF2197A7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3566593" y="-134611"/>
                <a:ext cx="0" cy="1860336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941EA296-97B2-4378-8BB4-F88327D42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565" y="810242"/>
            <a:ext cx="22680818" cy="1297024"/>
          </a:xfrm>
        </p:spPr>
        <p:txBody>
          <a:bodyPr lIns="180000" tIns="93600" rIns="180000" bIns="93600"/>
          <a:lstStyle>
            <a:lvl1pPr algn="l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855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syDeck Master -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0" y="0"/>
            <a:ext cx="10793506" cy="10793506"/>
            <a:chOff x="558482" y="538828"/>
            <a:chExt cx="12639932" cy="12639932"/>
          </a:xfrm>
        </p:grpSpPr>
        <p:sp>
          <p:nvSpPr>
            <p:cNvPr id="19" name="Right Triangle 18"/>
            <p:cNvSpPr/>
            <p:nvPr/>
          </p:nvSpPr>
          <p:spPr>
            <a:xfrm rot="5400000">
              <a:off x="558482" y="538828"/>
              <a:ext cx="12639932" cy="12639932"/>
            </a:xfrm>
            <a:prstGeom prst="rtTriangle">
              <a:avLst/>
            </a:prstGeom>
            <a:solidFill>
              <a:schemeClr val="tx1">
                <a:alpha val="10196"/>
              </a:schemeClr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20" name="Straight Connector 19"/>
            <p:cNvCxnSpPr/>
            <p:nvPr/>
          </p:nvCxnSpPr>
          <p:spPr>
            <a:xfrm rot="5400000">
              <a:off x="1704896" y="2013324"/>
              <a:ext cx="10366064" cy="10366064"/>
            </a:xfrm>
            <a:prstGeom prst="line">
              <a:avLst/>
            </a:prstGeom>
            <a:ln w="76200" cap="sq">
              <a:solidFill>
                <a:schemeClr val="tx1">
                  <a:alpha val="10196"/>
                </a:schemeClr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244848" y="3658117"/>
            <a:ext cx="4320000" cy="4320500"/>
          </a:xfrm>
          <a:prstGeom prst="ellipse">
            <a:avLst/>
          </a:prstGeom>
          <a:pattFill prst="pct25">
            <a:fgClr>
              <a:schemeClr val="tx2"/>
            </a:fgClr>
            <a:bgClr>
              <a:schemeClr val="bg1"/>
            </a:bgClr>
          </a:pattFill>
          <a:ln w="152400">
            <a:solidFill>
              <a:srgbClr val="FFFFFF"/>
            </a:solidFill>
          </a:ln>
        </p:spPr>
        <p:txBody>
          <a:bodyPr lIns="180000" tIns="93600" rIns="180000" bIns="9360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800"/>
            </a:lvl1pPr>
          </a:lstStyle>
          <a:p>
            <a:endParaRPr lang="en-GB" dirty="0"/>
          </a:p>
        </p:txBody>
      </p:sp>
      <p:sp>
        <p:nvSpPr>
          <p:cNvPr id="37" name="Title 7">
            <a:extLst>
              <a:ext uri="{FF2B5EF4-FFF2-40B4-BE49-F238E27FC236}">
                <a16:creationId xmlns:a16="http://schemas.microsoft.com/office/drawing/2014/main" id="{B0DB41D6-D4A4-4886-B3CF-411836FB1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565" y="810242"/>
            <a:ext cx="22680818" cy="1297024"/>
          </a:xfrm>
        </p:spPr>
        <p:txBody>
          <a:bodyPr lIns="180000" tIns="93600" rIns="180000" bIns="93600"/>
          <a:lstStyle>
            <a:lvl1pPr algn="l">
              <a:defRPr/>
            </a:lvl1pPr>
          </a:lstStyle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D6B45C-2946-4CCA-9C3A-58AE58576AF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lIns="180000" tIns="93600" rIns="180000" bIns="93600"/>
          <a:lstStyle/>
          <a:p>
            <a:r>
              <a:rPr lang="en-GB" dirty="0"/>
              <a:t>DaisyDeck Presentation Template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DC9E75-5486-444E-BFA9-DF637013E16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lIns="180000" tIns="93600" rIns="180000" bIns="93600"/>
          <a:lstStyle/>
          <a:p>
            <a:fld id="{0643FD91-E2F4-430C-9968-CE1C2F22CA4A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CB2871B-D05B-4E9D-BCF1-4DF1BC80EA81}"/>
              </a:ext>
            </a:extLst>
          </p:cNvPr>
          <p:cNvGrpSpPr/>
          <p:nvPr userDrawn="1"/>
        </p:nvGrpSpPr>
        <p:grpSpPr>
          <a:xfrm>
            <a:off x="434532" y="466621"/>
            <a:ext cx="1225205" cy="1225205"/>
            <a:chOff x="434532" y="466621"/>
            <a:chExt cx="1225205" cy="122520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8CBBB3F-218E-488E-9E24-65E8F747166C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18900000">
              <a:off x="647093" y="812151"/>
              <a:ext cx="471488" cy="153360"/>
              <a:chOff x="11661248" y="7789719"/>
              <a:chExt cx="1293156" cy="420621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C45F6C28-F50F-4A0A-85B3-3B18637E41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661248" y="8210340"/>
                <a:ext cx="1293156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CCD85347-3871-4F66-8197-3B57EAF1A5C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868913" y="8000027"/>
                <a:ext cx="877825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8C96888D-8DD6-4921-8D1C-CEAA0A7B0CB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088372" y="7789719"/>
                <a:ext cx="438913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B6505C6-4A87-401B-A825-FB8E488CB507}"/>
                </a:ext>
              </a:extLst>
            </p:cNvPr>
            <p:cNvGrpSpPr/>
            <p:nvPr userDrawn="1"/>
          </p:nvGrpSpPr>
          <p:grpSpPr>
            <a:xfrm>
              <a:off x="434532" y="466621"/>
              <a:ext cx="1225205" cy="1225205"/>
              <a:chOff x="12636425" y="442230"/>
              <a:chExt cx="1860336" cy="1860336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B370E27F-D52B-41FC-8266-CFA4CFE924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3036942" y="442230"/>
                <a:ext cx="0" cy="1860336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4E4245BD-17B8-49E0-980F-B0C0FECCBDF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3566593" y="-134611"/>
                <a:ext cx="0" cy="1860336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96687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syDeck Master -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 lIns="180000" tIns="93600" rIns="180000" bIns="93600"/>
          <a:lstStyle/>
          <a:p>
            <a:r>
              <a:rPr lang="en-GB" dirty="0"/>
              <a:t>DaisyDeck Presentation Template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lIns="180000" tIns="93600" rIns="180000" bIns="93600"/>
          <a:lstStyle/>
          <a:p>
            <a:fld id="{0643FD91-E2F4-430C-9968-CE1C2F22CA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Chart Placeholder 12"/>
          <p:cNvSpPr>
            <a:spLocks noGrp="1"/>
          </p:cNvSpPr>
          <p:nvPr>
            <p:ph type="chart" sz="quarter" idx="12"/>
          </p:nvPr>
        </p:nvSpPr>
        <p:spPr>
          <a:xfrm>
            <a:off x="897208" y="3740286"/>
            <a:ext cx="14683451" cy="7458636"/>
          </a:xfrm>
        </p:spPr>
        <p:txBody>
          <a:bodyPr lIns="180000" tIns="93600" rIns="180000" bIns="93600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800"/>
            </a:lvl1pPr>
          </a:lstStyle>
          <a:p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7CE17D3-3E07-4E83-8C68-ED2E1EABC01F}"/>
              </a:ext>
            </a:extLst>
          </p:cNvPr>
          <p:cNvGrpSpPr/>
          <p:nvPr userDrawn="1"/>
        </p:nvGrpSpPr>
        <p:grpSpPr>
          <a:xfrm>
            <a:off x="434532" y="466621"/>
            <a:ext cx="1225205" cy="1225205"/>
            <a:chOff x="494744" y="523692"/>
            <a:chExt cx="1225205" cy="122520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B57117A-E08C-4EFD-861A-E4153A2EB0B9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18900000">
              <a:off x="707305" y="869222"/>
              <a:ext cx="471488" cy="153360"/>
              <a:chOff x="11661248" y="7789719"/>
              <a:chExt cx="1293156" cy="420621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0B52402B-D54E-4C8A-9119-A484B104514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661248" y="8210340"/>
                <a:ext cx="1293156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B80168E0-77D8-4907-97C4-EF6476B2003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868913" y="8000027"/>
                <a:ext cx="877825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169F3D7A-9668-4FEA-B689-BB7E0FF7DE0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088372" y="7789719"/>
                <a:ext cx="438913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DE73748-7FA3-4845-804A-8F4B9EE441A1}"/>
                </a:ext>
              </a:extLst>
            </p:cNvPr>
            <p:cNvGrpSpPr/>
            <p:nvPr userDrawn="1"/>
          </p:nvGrpSpPr>
          <p:grpSpPr>
            <a:xfrm>
              <a:off x="494744" y="523692"/>
              <a:ext cx="1225205" cy="1225205"/>
              <a:chOff x="12636425" y="442230"/>
              <a:chExt cx="1860336" cy="1860336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34C85E59-73C5-438B-8275-05002162DDE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3036942" y="442230"/>
                <a:ext cx="0" cy="1860336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46418197-FABB-4FC5-9665-F14CF2197A7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3566593" y="-134611"/>
                <a:ext cx="0" cy="1860336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941EA296-97B2-4378-8BB4-F88327D42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565" y="810242"/>
            <a:ext cx="14773094" cy="1297024"/>
          </a:xfrm>
        </p:spPr>
        <p:txBody>
          <a:bodyPr lIns="180000" tIns="93600" rIns="180000" bIns="93600"/>
          <a:lstStyle>
            <a:lvl1pPr algn="l">
              <a:defRPr/>
            </a:lvl1pPr>
          </a:lstStyle>
          <a:p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CE5058F-44AB-4A10-B4BD-0665F91852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46519" y="6564788"/>
            <a:ext cx="13717588" cy="588012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570DA603-396A-4BF8-85CB-961BE64D5E49}"/>
              </a:ext>
            </a:extLst>
          </p:cNvPr>
          <p:cNvGrpSpPr>
            <a:grpSpLocks noChangeAspect="1"/>
          </p:cNvGrpSpPr>
          <p:nvPr userDrawn="1"/>
        </p:nvGrpSpPr>
        <p:grpSpPr>
          <a:xfrm rot="8100000" flipH="1" flipV="1">
            <a:off x="16377898" y="174618"/>
            <a:ext cx="570797" cy="185662"/>
            <a:chOff x="11661248" y="7789719"/>
            <a:chExt cx="1293156" cy="420621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FA672DB-C12F-4FB7-842B-131367717E8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661248" y="8210340"/>
              <a:ext cx="1293156" cy="0"/>
            </a:xfrm>
            <a:prstGeom prst="line">
              <a:avLst/>
            </a:prstGeom>
            <a:ln w="38100" cap="sq">
              <a:solidFill>
                <a:schemeClr val="accent1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1EB2698-1095-47E9-A376-239FA7A4AFA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868913" y="8000027"/>
              <a:ext cx="877825" cy="0"/>
            </a:xfrm>
            <a:prstGeom prst="line">
              <a:avLst/>
            </a:prstGeom>
            <a:ln w="38100" cap="sq">
              <a:solidFill>
                <a:schemeClr val="accent1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F00E8E0-11FE-4EC8-959E-2F19666B4C7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088372" y="7789719"/>
              <a:ext cx="438913" cy="0"/>
            </a:xfrm>
            <a:prstGeom prst="line">
              <a:avLst/>
            </a:prstGeom>
            <a:ln w="38100" cap="sq">
              <a:solidFill>
                <a:schemeClr val="accent1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040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syDeck Master - 6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726FE67-95FA-45F6-9805-CB24CE7FEB7B}"/>
              </a:ext>
            </a:extLst>
          </p:cNvPr>
          <p:cNvSpPr/>
          <p:nvPr userDrawn="1"/>
        </p:nvSpPr>
        <p:spPr>
          <a:xfrm>
            <a:off x="17158446" y="0"/>
            <a:ext cx="7227142" cy="13717588"/>
          </a:xfrm>
          <a:prstGeom prst="rect">
            <a:avLst/>
          </a:prstGeom>
          <a:solidFill>
            <a:schemeClr val="tx1">
              <a:alpha val="5098"/>
            </a:schemeClr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93600" rIns="180000" bIns="93600"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B8D9D95-0F12-4BD4-BDC0-CD7FC28794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98082" y="6564788"/>
            <a:ext cx="13717588" cy="58801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110DD3BA-27A1-4673-BED0-BCC2A4920E8D}"/>
              </a:ext>
            </a:extLst>
          </p:cNvPr>
          <p:cNvGrpSpPr/>
          <p:nvPr userDrawn="1"/>
        </p:nvGrpSpPr>
        <p:grpSpPr>
          <a:xfrm>
            <a:off x="434532" y="466621"/>
            <a:ext cx="1225205" cy="1225205"/>
            <a:chOff x="494744" y="523692"/>
            <a:chExt cx="1225205" cy="122520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AC78E30-B2EE-407F-A7BE-FE64A4CB64CC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18900000">
              <a:off x="707305" y="869222"/>
              <a:ext cx="471488" cy="153360"/>
              <a:chOff x="11661248" y="7789719"/>
              <a:chExt cx="1293156" cy="420621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0F437D99-8101-4921-B36F-0D58B0660B0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661248" y="8210340"/>
                <a:ext cx="1293156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B380A738-FDFC-483D-9CA0-218DDB5921A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868913" y="8000027"/>
                <a:ext cx="877825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B55729C1-4C84-4C3C-BBDA-32AC8059F16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088372" y="7789719"/>
                <a:ext cx="438913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FE431B9-AC1F-45E9-BA7B-666105CD5D00}"/>
                </a:ext>
              </a:extLst>
            </p:cNvPr>
            <p:cNvGrpSpPr/>
            <p:nvPr userDrawn="1"/>
          </p:nvGrpSpPr>
          <p:grpSpPr>
            <a:xfrm>
              <a:off x="494744" y="523692"/>
              <a:ext cx="1225205" cy="1225205"/>
              <a:chOff x="12636425" y="442230"/>
              <a:chExt cx="1860336" cy="1860336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5ED08C95-1F20-4444-B202-B555AE12740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3036942" y="442230"/>
                <a:ext cx="0" cy="1860336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E61EE11-B9B2-44D7-AC12-8AE20650856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3566593" y="-134611"/>
                <a:ext cx="0" cy="1860336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D00C8CAE-7A65-4E16-94D4-0C17F2ABC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565" y="810242"/>
            <a:ext cx="15389454" cy="1297024"/>
          </a:xfrm>
        </p:spPr>
        <p:txBody>
          <a:bodyPr lIns="180000" tIns="93600" rIns="180000" bIns="93600"/>
          <a:lstStyle>
            <a:lvl1pPr algn="l">
              <a:defRPr/>
            </a:lvl1pPr>
          </a:lstStyle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E1F4DC-34F2-4AB1-A9FA-F5C070C3FC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180000" tIns="93600" rIns="180000" bIns="93600"/>
          <a:lstStyle/>
          <a:p>
            <a:r>
              <a:rPr lang="en-GB" dirty="0"/>
              <a:t>DaisyDeck Presentation Template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A84C59-352D-45D4-BD08-C882F1A907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lIns="180000" tIns="93600" rIns="180000" bIns="93600"/>
          <a:lstStyle/>
          <a:p>
            <a:fld id="{0643FD91-E2F4-430C-9968-CE1C2F22CA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Chart Placeholder 12">
            <a:extLst>
              <a:ext uri="{FF2B5EF4-FFF2-40B4-BE49-F238E27FC236}">
                <a16:creationId xmlns:a16="http://schemas.microsoft.com/office/drawing/2014/main" id="{C26D4168-5706-48F0-81B5-33B9F5961F12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897208" y="3496235"/>
            <a:ext cx="14683451" cy="7458636"/>
          </a:xfrm>
        </p:spPr>
        <p:txBody>
          <a:bodyPr lIns="180000" tIns="93600" rIns="180000" bIns="93600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800"/>
            </a:lvl1pPr>
          </a:lstStyle>
          <a:p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8C2D53D-15D5-4AF2-AB7A-D0785142FDCE}"/>
              </a:ext>
            </a:extLst>
          </p:cNvPr>
          <p:cNvGrpSpPr>
            <a:grpSpLocks noChangeAspect="1"/>
          </p:cNvGrpSpPr>
          <p:nvPr userDrawn="1"/>
        </p:nvGrpSpPr>
        <p:grpSpPr>
          <a:xfrm rot="8100000" flipH="1" flipV="1">
            <a:off x="17140497" y="174618"/>
            <a:ext cx="570797" cy="185662"/>
            <a:chOff x="11661248" y="7789719"/>
            <a:chExt cx="1293156" cy="420621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8EEE487-1BBC-4B88-B771-B0D50F13140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661248" y="8210340"/>
              <a:ext cx="1293156" cy="0"/>
            </a:xfrm>
            <a:prstGeom prst="line">
              <a:avLst/>
            </a:prstGeom>
            <a:ln w="38100" cap="sq">
              <a:solidFill>
                <a:schemeClr val="accent1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EEBB247-1608-4108-B8DA-D899695DA48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868913" y="8000027"/>
              <a:ext cx="877825" cy="0"/>
            </a:xfrm>
            <a:prstGeom prst="line">
              <a:avLst/>
            </a:prstGeom>
            <a:ln w="38100" cap="sq">
              <a:solidFill>
                <a:schemeClr val="accent1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A85AD92-404A-4258-92E4-5A61632DC2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088372" y="7789719"/>
              <a:ext cx="438913" cy="0"/>
            </a:xfrm>
            <a:prstGeom prst="line">
              <a:avLst/>
            </a:prstGeom>
            <a:ln w="38100" cap="sq">
              <a:solidFill>
                <a:schemeClr val="accent1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9909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syDeck Master - 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 lIns="180000" tIns="93600" rIns="180000" bIns="93600"/>
          <a:lstStyle/>
          <a:p>
            <a:r>
              <a:rPr lang="en-GB" dirty="0"/>
              <a:t>DaisyDeck Presentation Template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 lIns="180000" tIns="93600" rIns="180000" bIns="93600"/>
          <a:lstStyle/>
          <a:p>
            <a:fld id="{0643FD91-E2F4-430C-9968-CE1C2F22CA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Chart Placeholder 12"/>
          <p:cNvSpPr>
            <a:spLocks noGrp="1"/>
          </p:cNvSpPr>
          <p:nvPr>
            <p:ph type="chart" sz="quarter" idx="12"/>
          </p:nvPr>
        </p:nvSpPr>
        <p:spPr>
          <a:xfrm>
            <a:off x="7871012" y="2876186"/>
            <a:ext cx="15617371" cy="6716049"/>
          </a:xfrm>
        </p:spPr>
        <p:txBody>
          <a:bodyPr lIns="180000" tIns="93600" rIns="180000" bIns="93600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800"/>
            </a:lvl1pPr>
          </a:lstStyle>
          <a:p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7CE17D3-3E07-4E83-8C68-ED2E1EABC01F}"/>
              </a:ext>
            </a:extLst>
          </p:cNvPr>
          <p:cNvGrpSpPr/>
          <p:nvPr userDrawn="1"/>
        </p:nvGrpSpPr>
        <p:grpSpPr>
          <a:xfrm>
            <a:off x="434532" y="466621"/>
            <a:ext cx="1225205" cy="1225205"/>
            <a:chOff x="494744" y="523692"/>
            <a:chExt cx="1225205" cy="122520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B57117A-E08C-4EFD-861A-E4153A2EB0B9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18900000">
              <a:off x="707305" y="869222"/>
              <a:ext cx="471488" cy="153360"/>
              <a:chOff x="11661248" y="7789719"/>
              <a:chExt cx="1293156" cy="420621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0B52402B-D54E-4C8A-9119-A484B104514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661248" y="8210340"/>
                <a:ext cx="1293156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B80168E0-77D8-4907-97C4-EF6476B2003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868913" y="8000027"/>
                <a:ext cx="877825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169F3D7A-9668-4FEA-B689-BB7E0FF7DE0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088372" y="7789719"/>
                <a:ext cx="438913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DE73748-7FA3-4845-804A-8F4B9EE441A1}"/>
                </a:ext>
              </a:extLst>
            </p:cNvPr>
            <p:cNvGrpSpPr/>
            <p:nvPr userDrawn="1"/>
          </p:nvGrpSpPr>
          <p:grpSpPr>
            <a:xfrm>
              <a:off x="494744" y="523692"/>
              <a:ext cx="1225205" cy="1225205"/>
              <a:chOff x="12636425" y="442230"/>
              <a:chExt cx="1860336" cy="1860336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34C85E59-73C5-438B-8275-05002162DDE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3036942" y="442230"/>
                <a:ext cx="0" cy="1860336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46418197-FABB-4FC5-9665-F14CF2197A7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3566593" y="-134611"/>
                <a:ext cx="0" cy="1860336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941EA296-97B2-4378-8BB4-F88327D42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565" y="810242"/>
            <a:ext cx="22680818" cy="1297024"/>
          </a:xfrm>
        </p:spPr>
        <p:txBody>
          <a:bodyPr lIns="180000" tIns="93600" rIns="180000" bIns="93600"/>
          <a:lstStyle>
            <a:lvl1pPr algn="l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630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syDeck Master - 6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110DD3BA-27A1-4673-BED0-BCC2A4920E8D}"/>
              </a:ext>
            </a:extLst>
          </p:cNvPr>
          <p:cNvGrpSpPr/>
          <p:nvPr userDrawn="1"/>
        </p:nvGrpSpPr>
        <p:grpSpPr>
          <a:xfrm>
            <a:off x="7722802" y="466621"/>
            <a:ext cx="1225205" cy="1225205"/>
            <a:chOff x="494744" y="523692"/>
            <a:chExt cx="1225205" cy="122520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AC78E30-B2EE-407F-A7BE-FE64A4CB64CC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18900000">
              <a:off x="707305" y="869222"/>
              <a:ext cx="471488" cy="153360"/>
              <a:chOff x="11661248" y="7789719"/>
              <a:chExt cx="1293156" cy="420621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0F437D99-8101-4921-B36F-0D58B0660B0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661248" y="8210340"/>
                <a:ext cx="1293156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B380A738-FDFC-483D-9CA0-218DDB5921A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868913" y="8000027"/>
                <a:ext cx="877825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B55729C1-4C84-4C3C-BBDA-32AC8059F16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088372" y="7789719"/>
                <a:ext cx="438913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FE431B9-AC1F-45E9-BA7B-666105CD5D00}"/>
                </a:ext>
              </a:extLst>
            </p:cNvPr>
            <p:cNvGrpSpPr/>
            <p:nvPr userDrawn="1"/>
          </p:nvGrpSpPr>
          <p:grpSpPr>
            <a:xfrm>
              <a:off x="494744" y="523692"/>
              <a:ext cx="1225205" cy="1225205"/>
              <a:chOff x="12636425" y="442230"/>
              <a:chExt cx="1860336" cy="1860336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5ED08C95-1F20-4444-B202-B555AE12740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3036942" y="442230"/>
                <a:ext cx="0" cy="1860336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E61EE11-B9B2-44D7-AC12-8AE20650856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3566593" y="-134611"/>
                <a:ext cx="0" cy="1860336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D00C8CAE-7A65-4E16-94D4-0C17F2ABC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5835" y="810242"/>
            <a:ext cx="15389454" cy="1297024"/>
          </a:xfrm>
        </p:spPr>
        <p:txBody>
          <a:bodyPr lIns="180000" tIns="93600" rIns="180000" bIns="93600"/>
          <a:lstStyle>
            <a:lvl1pPr algn="l">
              <a:defRPr/>
            </a:lvl1pPr>
          </a:lstStyle>
          <a:p>
            <a:endParaRPr lang="en-GB" dirty="0"/>
          </a:p>
        </p:txBody>
      </p:sp>
      <p:sp>
        <p:nvSpPr>
          <p:cNvPr id="18" name="Chart Placeholder 12">
            <a:extLst>
              <a:ext uri="{FF2B5EF4-FFF2-40B4-BE49-F238E27FC236}">
                <a16:creationId xmlns:a16="http://schemas.microsoft.com/office/drawing/2014/main" id="{C26D4168-5706-48F0-81B5-33B9F5961F12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8095834" y="3400894"/>
            <a:ext cx="15392549" cy="8214971"/>
          </a:xfrm>
        </p:spPr>
        <p:txBody>
          <a:bodyPr lIns="180000" tIns="93600" rIns="180000" bIns="93600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800"/>
            </a:lvl1pPr>
          </a:lstStyle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7F91540-21F6-496B-8CBF-A48577F9FF40}"/>
              </a:ext>
            </a:extLst>
          </p:cNvPr>
          <p:cNvGrpSpPr/>
          <p:nvPr userDrawn="1"/>
        </p:nvGrpSpPr>
        <p:grpSpPr>
          <a:xfrm>
            <a:off x="-17950" y="0"/>
            <a:ext cx="7245092" cy="13717588"/>
            <a:chOff x="-17950" y="0"/>
            <a:chExt cx="7245092" cy="1371758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35FA8685-D0F9-494C-ABC9-A64CF0F3D53A}"/>
                </a:ext>
              </a:extLst>
            </p:cNvPr>
            <p:cNvGrpSpPr/>
            <p:nvPr userDrawn="1"/>
          </p:nvGrpSpPr>
          <p:grpSpPr>
            <a:xfrm rot="10800000">
              <a:off x="0" y="0"/>
              <a:ext cx="7227142" cy="13717588"/>
              <a:chOff x="17158446" y="0"/>
              <a:chExt cx="7227142" cy="13717588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726FE67-95FA-45F6-9805-CB24CE7FEB7B}"/>
                  </a:ext>
                </a:extLst>
              </p:cNvPr>
              <p:cNvSpPr/>
              <p:nvPr userDrawn="1"/>
            </p:nvSpPr>
            <p:spPr>
              <a:xfrm>
                <a:off x="17158446" y="0"/>
                <a:ext cx="7227142" cy="13717588"/>
              </a:xfrm>
              <a:prstGeom prst="rect">
                <a:avLst/>
              </a:prstGeom>
              <a:solidFill>
                <a:schemeClr val="tx1">
                  <a:alpha val="5098"/>
                </a:schemeClr>
              </a:solidFill>
              <a:ln w="1905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CB8D9D95-0F12-4BD4-BDC0-CD7FC287946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10598082" y="6564788"/>
                <a:ext cx="13717588" cy="588012"/>
              </a:xfrm>
              <a:prstGeom prst="rect">
                <a:avLst/>
              </a:prstGeom>
            </p:spPr>
          </p:pic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7B53C25-EBAC-4557-8CD6-2721B2489D44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8100000" flipH="1" flipV="1">
              <a:off x="-17950" y="174618"/>
              <a:ext cx="570797" cy="185662"/>
              <a:chOff x="11661248" y="7789719"/>
              <a:chExt cx="1293156" cy="420621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E16504F-4581-451C-981F-F5E41ABB367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661248" y="8210340"/>
                <a:ext cx="1293156" cy="0"/>
              </a:xfrm>
              <a:prstGeom prst="line">
                <a:avLst/>
              </a:prstGeom>
              <a:ln w="38100" cap="sq">
                <a:solidFill>
                  <a:schemeClr val="accent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471E1643-5B0D-490E-827E-4645458BF2E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868913" y="8000027"/>
                <a:ext cx="877825" cy="0"/>
              </a:xfrm>
              <a:prstGeom prst="line">
                <a:avLst/>
              </a:prstGeom>
              <a:ln w="38100" cap="sq">
                <a:solidFill>
                  <a:schemeClr val="accent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75E997D1-5485-4124-ABCC-2EDDC8CB1BC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088372" y="7789719"/>
                <a:ext cx="438913" cy="0"/>
              </a:xfrm>
              <a:prstGeom prst="line">
                <a:avLst/>
              </a:prstGeom>
              <a:ln w="38100" cap="sq">
                <a:solidFill>
                  <a:schemeClr val="accent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08068B-B076-4FBC-BE9E-E746BF240DC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lIns="180000" tIns="93600" rIns="180000" bIns="93600"/>
          <a:lstStyle/>
          <a:p>
            <a:r>
              <a:rPr lang="en-GB" dirty="0"/>
              <a:t>DaisyDeck Presentation Template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E1C401-C8B2-452D-A18F-1D984B48FE7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lIns="180000" tIns="93600" rIns="180000" bIns="93600"/>
          <a:lstStyle/>
          <a:p>
            <a:fld id="{0643FD91-E2F4-430C-9968-CE1C2F22CA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28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syDeck Master - 6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hart Placeholder 12"/>
          <p:cNvSpPr>
            <a:spLocks noGrp="1"/>
          </p:cNvSpPr>
          <p:nvPr>
            <p:ph type="chart" sz="quarter" idx="12"/>
          </p:nvPr>
        </p:nvSpPr>
        <p:spPr>
          <a:xfrm>
            <a:off x="807565" y="2352081"/>
            <a:ext cx="22680819" cy="5493471"/>
          </a:xfrm>
        </p:spPr>
        <p:txBody>
          <a:bodyPr lIns="180000" tIns="93600" rIns="180000" bIns="93600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800"/>
            </a:lvl1pPr>
          </a:lstStyle>
          <a:p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082A463-49BF-4BCE-8567-A868A6F27ADD}"/>
              </a:ext>
            </a:extLst>
          </p:cNvPr>
          <p:cNvGrpSpPr/>
          <p:nvPr userDrawn="1"/>
        </p:nvGrpSpPr>
        <p:grpSpPr>
          <a:xfrm>
            <a:off x="434532" y="466621"/>
            <a:ext cx="1225205" cy="1225205"/>
            <a:chOff x="494744" y="523692"/>
            <a:chExt cx="1225205" cy="122520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404E199-E36F-45AD-9888-F558C7CD5CD8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18900000">
              <a:off x="707305" y="869222"/>
              <a:ext cx="471488" cy="153360"/>
              <a:chOff x="11661248" y="7789719"/>
              <a:chExt cx="1293156" cy="420621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2455D9F-6967-4DF5-9D77-CE6A6106297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661248" y="8210340"/>
                <a:ext cx="1293156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D560BE65-5A38-4366-974B-C193F9A473A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868913" y="8000027"/>
                <a:ext cx="877825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D8EB758A-417E-4CB4-AFD5-70FC14FCB6C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088372" y="7789719"/>
                <a:ext cx="438913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B80A8A3-231B-4A8E-934F-E5DB73248099}"/>
                </a:ext>
              </a:extLst>
            </p:cNvPr>
            <p:cNvGrpSpPr/>
            <p:nvPr userDrawn="1"/>
          </p:nvGrpSpPr>
          <p:grpSpPr>
            <a:xfrm>
              <a:off x="494744" y="523692"/>
              <a:ext cx="1225205" cy="1225205"/>
              <a:chOff x="12636425" y="442230"/>
              <a:chExt cx="1860336" cy="1860336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F16DEF88-DD62-4CBF-A12A-39B7967BD8C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3036942" y="442230"/>
                <a:ext cx="0" cy="1860336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7798BEE8-62FE-4AE9-8280-E8A9639CAE0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3566593" y="-134611"/>
                <a:ext cx="0" cy="1860336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id="{A0A6E72F-67D6-4EB7-A379-CB7630C70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565" y="810242"/>
            <a:ext cx="22680818" cy="1297024"/>
          </a:xfrm>
        </p:spPr>
        <p:txBody>
          <a:bodyPr lIns="180000" tIns="93600" rIns="180000" bIns="93600"/>
          <a:lstStyle>
            <a:lvl1pPr algn="l">
              <a:defRPr/>
            </a:lvl1pPr>
          </a:lstStyle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851AC7-41BB-4F92-B0DA-96B28764483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lIns="180000" tIns="93600" rIns="180000" bIns="93600"/>
          <a:lstStyle/>
          <a:p>
            <a:r>
              <a:rPr lang="en-GB" dirty="0"/>
              <a:t>DaisyDeck Presentation Template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0692A6-DE8D-4085-A31F-AA07EFA8DCF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lIns="180000" tIns="93600" rIns="180000" bIns="93600"/>
          <a:lstStyle/>
          <a:p>
            <a:fld id="{0643FD91-E2F4-430C-9968-CE1C2F22CA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570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syDeck Master - 6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 userDrawn="1"/>
        </p:nvGrpSpPr>
        <p:grpSpPr>
          <a:xfrm>
            <a:off x="434532" y="466621"/>
            <a:ext cx="1225205" cy="1225205"/>
            <a:chOff x="494744" y="523692"/>
            <a:chExt cx="1225205" cy="1225205"/>
          </a:xfrm>
        </p:grpSpPr>
        <p:grpSp>
          <p:nvGrpSpPr>
            <p:cNvPr id="36" name="Group 35"/>
            <p:cNvGrpSpPr>
              <a:grpSpLocks noChangeAspect="1"/>
            </p:cNvGrpSpPr>
            <p:nvPr userDrawn="1"/>
          </p:nvGrpSpPr>
          <p:grpSpPr>
            <a:xfrm rot="18900000">
              <a:off x="707305" y="869222"/>
              <a:ext cx="471488" cy="153360"/>
              <a:chOff x="11661248" y="7789719"/>
              <a:chExt cx="1293156" cy="420621"/>
            </a:xfrm>
          </p:grpSpPr>
          <p:cxnSp>
            <p:nvCxnSpPr>
              <p:cNvPr id="40" name="Straight Connector 39"/>
              <p:cNvCxnSpPr>
                <a:cxnSpLocks/>
              </p:cNvCxnSpPr>
              <p:nvPr userDrawn="1"/>
            </p:nvCxnSpPr>
            <p:spPr>
              <a:xfrm>
                <a:off x="11661248" y="8210340"/>
                <a:ext cx="1293156" cy="0"/>
              </a:xfrm>
              <a:prstGeom prst="line">
                <a:avLst/>
              </a:prstGeom>
              <a:ln w="38100" cap="sq">
                <a:solidFill>
                  <a:schemeClr val="accent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cxnSpLocks/>
              </p:cNvCxnSpPr>
              <p:nvPr userDrawn="1"/>
            </p:nvCxnSpPr>
            <p:spPr>
              <a:xfrm>
                <a:off x="11868913" y="8000027"/>
                <a:ext cx="877825" cy="0"/>
              </a:xfrm>
              <a:prstGeom prst="line">
                <a:avLst/>
              </a:prstGeom>
              <a:ln w="38100" cap="sq">
                <a:solidFill>
                  <a:schemeClr val="accent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cxnSpLocks/>
              </p:cNvCxnSpPr>
              <p:nvPr userDrawn="1"/>
            </p:nvCxnSpPr>
            <p:spPr>
              <a:xfrm>
                <a:off x="12088372" y="7789719"/>
                <a:ext cx="438913" cy="0"/>
              </a:xfrm>
              <a:prstGeom prst="line">
                <a:avLst/>
              </a:prstGeom>
              <a:ln w="38100" cap="sq">
                <a:solidFill>
                  <a:schemeClr val="accent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 userDrawn="1"/>
          </p:nvGrpSpPr>
          <p:grpSpPr>
            <a:xfrm>
              <a:off x="494744" y="523692"/>
              <a:ext cx="1225205" cy="1225205"/>
              <a:chOff x="12636425" y="442230"/>
              <a:chExt cx="1860336" cy="1860336"/>
            </a:xfrm>
          </p:grpSpPr>
          <p:cxnSp>
            <p:nvCxnSpPr>
              <p:cNvPr id="38" name="Straight Connector 37"/>
              <p:cNvCxnSpPr>
                <a:cxnSpLocks/>
              </p:cNvCxnSpPr>
              <p:nvPr userDrawn="1"/>
            </p:nvCxnSpPr>
            <p:spPr>
              <a:xfrm>
                <a:off x="13036942" y="442230"/>
                <a:ext cx="0" cy="1860336"/>
              </a:xfrm>
              <a:prstGeom prst="line">
                <a:avLst/>
              </a:prstGeom>
              <a:ln w="38100" cap="sq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cxnSpLocks/>
              </p:cNvCxnSpPr>
              <p:nvPr userDrawn="1"/>
            </p:nvCxnSpPr>
            <p:spPr>
              <a:xfrm rot="5400000">
                <a:off x="13566593" y="-134611"/>
                <a:ext cx="0" cy="1860336"/>
              </a:xfrm>
              <a:prstGeom prst="line">
                <a:avLst/>
              </a:prstGeom>
              <a:ln w="38100" cap="sq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708163C-A4C8-492C-AE9C-FBDD3463A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565" y="810242"/>
            <a:ext cx="14426684" cy="1297024"/>
          </a:xfrm>
        </p:spPr>
        <p:txBody>
          <a:bodyPr lIns="180000" tIns="93600" rIns="180000" bIns="93600"/>
          <a:lstStyle>
            <a:lvl1pPr algn="l"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5B259-500B-4323-BABF-3146C5717B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180000" tIns="93600" rIns="180000" bIns="93600"/>
          <a:lstStyle/>
          <a:p>
            <a:r>
              <a:rPr lang="en-GB" dirty="0"/>
              <a:t>DaisyDeck Presentation Template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EC921-D86D-4D0B-B7B4-E254706FA3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lIns="180000" tIns="93600" rIns="180000" bIns="93600"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0643FD91-E2F4-430C-9968-CE1C2F22CA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0FCA9F3-8006-4FDC-9FE9-5C48E0CA5FC9}"/>
              </a:ext>
            </a:extLst>
          </p:cNvPr>
          <p:cNvSpPr/>
          <p:nvPr userDrawn="1"/>
        </p:nvSpPr>
        <p:spPr>
          <a:xfrm>
            <a:off x="3985405" y="-1"/>
            <a:ext cx="20400183" cy="13717588"/>
          </a:xfrm>
          <a:custGeom>
            <a:avLst/>
            <a:gdLst>
              <a:gd name="connsiteX0" fmla="*/ 13715999 w 20400183"/>
              <a:gd name="connsiteY0" fmla="*/ 0 h 13717588"/>
              <a:gd name="connsiteX1" fmla="*/ 13717587 w 20400183"/>
              <a:gd name="connsiteY1" fmla="*/ 0 h 13717588"/>
              <a:gd name="connsiteX2" fmla="*/ 20400183 w 20400183"/>
              <a:gd name="connsiteY2" fmla="*/ 0 h 13717588"/>
              <a:gd name="connsiteX3" fmla="*/ 20400183 w 20400183"/>
              <a:gd name="connsiteY3" fmla="*/ 13717588 h 13717588"/>
              <a:gd name="connsiteX4" fmla="*/ 13717587 w 20400183"/>
              <a:gd name="connsiteY4" fmla="*/ 13717588 h 13717588"/>
              <a:gd name="connsiteX5" fmla="*/ 13715999 w 20400183"/>
              <a:gd name="connsiteY5" fmla="*/ 13717588 h 13717588"/>
              <a:gd name="connsiteX6" fmla="*/ 0 w 20400183"/>
              <a:gd name="connsiteY6" fmla="*/ 13717588 h 13717588"/>
              <a:gd name="connsiteX7" fmla="*/ 4599726 w 20400183"/>
              <a:gd name="connsiteY7" fmla="*/ 9117862 h 13717588"/>
              <a:gd name="connsiteX8" fmla="*/ 4817727 w 20400183"/>
              <a:gd name="connsiteY8" fmla="*/ 9315994 h 13717588"/>
              <a:gd name="connsiteX9" fmla="*/ 6778441 w 20400183"/>
              <a:gd name="connsiteY9" fmla="*/ 10019872 h 13717588"/>
              <a:gd name="connsiteX10" fmla="*/ 9860875 w 20400183"/>
              <a:gd name="connsiteY10" fmla="*/ 6937438 h 13717588"/>
              <a:gd name="connsiteX11" fmla="*/ 9156997 w 20400183"/>
              <a:gd name="connsiteY11" fmla="*/ 4976724 h 13717588"/>
              <a:gd name="connsiteX12" fmla="*/ 8958864 w 20400183"/>
              <a:gd name="connsiteY12" fmla="*/ 4758723 h 13717588"/>
              <a:gd name="connsiteX13" fmla="*/ 13715999 w 20400183"/>
              <a:gd name="connsiteY13" fmla="*/ 1588 h 13717588"/>
              <a:gd name="connsiteX14" fmla="*/ 13715999 w 20400183"/>
              <a:gd name="connsiteY14" fmla="*/ 0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400183" h="13717588">
                <a:moveTo>
                  <a:pt x="13715999" y="0"/>
                </a:moveTo>
                <a:lnTo>
                  <a:pt x="13717587" y="0"/>
                </a:lnTo>
                <a:lnTo>
                  <a:pt x="20400183" y="0"/>
                </a:lnTo>
                <a:lnTo>
                  <a:pt x="20400183" y="13717588"/>
                </a:lnTo>
                <a:lnTo>
                  <a:pt x="13717587" y="13717588"/>
                </a:lnTo>
                <a:lnTo>
                  <a:pt x="13715999" y="13717588"/>
                </a:lnTo>
                <a:lnTo>
                  <a:pt x="0" y="13717588"/>
                </a:lnTo>
                <a:lnTo>
                  <a:pt x="4599726" y="9117862"/>
                </a:lnTo>
                <a:lnTo>
                  <a:pt x="4817727" y="9315994"/>
                </a:lnTo>
                <a:cubicBezTo>
                  <a:pt x="5350553" y="9755721"/>
                  <a:pt x="6033649" y="10019872"/>
                  <a:pt x="6778441" y="10019872"/>
                </a:cubicBezTo>
                <a:cubicBezTo>
                  <a:pt x="8480822" y="10019872"/>
                  <a:pt x="9860875" y="8639819"/>
                  <a:pt x="9860875" y="6937438"/>
                </a:cubicBezTo>
                <a:cubicBezTo>
                  <a:pt x="9860875" y="6192647"/>
                  <a:pt x="9596724" y="5509550"/>
                  <a:pt x="9156997" y="4976724"/>
                </a:cubicBezTo>
                <a:lnTo>
                  <a:pt x="8958864" y="4758723"/>
                </a:lnTo>
                <a:lnTo>
                  <a:pt x="13715999" y="1588"/>
                </a:lnTo>
                <a:lnTo>
                  <a:pt x="13715999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93600" rIns="180000" bIns="93600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98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syDeck Master - 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8"/>
          </p:nvPr>
        </p:nvSpPr>
        <p:spPr>
          <a:xfrm>
            <a:off x="0" y="4"/>
            <a:ext cx="11203568" cy="8778237"/>
          </a:xfrm>
          <a:custGeom>
            <a:avLst/>
            <a:gdLst>
              <a:gd name="connsiteX0" fmla="*/ 0 w 1843204"/>
              <a:gd name="connsiteY0" fmla="*/ 0 h 4517999"/>
              <a:gd name="connsiteX1" fmla="*/ 1843204 w 1843204"/>
              <a:gd name="connsiteY1" fmla="*/ 0 h 4517999"/>
              <a:gd name="connsiteX2" fmla="*/ 1843204 w 1843204"/>
              <a:gd name="connsiteY2" fmla="*/ 4517999 h 4517999"/>
              <a:gd name="connsiteX3" fmla="*/ 0 w 1843204"/>
              <a:gd name="connsiteY3" fmla="*/ 4517999 h 451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3204" h="4517999">
                <a:moveTo>
                  <a:pt x="0" y="0"/>
                </a:moveTo>
                <a:lnTo>
                  <a:pt x="1843204" y="0"/>
                </a:lnTo>
                <a:lnTo>
                  <a:pt x="1843204" y="4517999"/>
                </a:lnTo>
                <a:lnTo>
                  <a:pt x="0" y="4517999"/>
                </a:lnTo>
                <a:close/>
              </a:path>
            </a:pathLst>
          </a:custGeom>
          <a:pattFill prst="pct75">
            <a:fgClr>
              <a:schemeClr val="bg2"/>
            </a:fgClr>
            <a:bgClr>
              <a:prstClr val="white"/>
            </a:bgClr>
          </a:pattFill>
        </p:spPr>
        <p:txBody>
          <a:bodyPr vert="horz" lIns="180000" tIns="93600" rIns="180000" bIns="93600" rtlCol="0">
            <a:normAutofit/>
          </a:bodyPr>
          <a:lstStyle>
            <a:lvl1pPr marL="0" indent="0">
              <a:buNone/>
              <a:defRPr lang="en-GB" sz="2800"/>
            </a:lvl1pPr>
          </a:lstStyle>
          <a:p>
            <a:pPr marL="685869" lvl="0" indent="-685869">
              <a:spcBef>
                <a:spcPts val="0"/>
              </a:spcBef>
            </a:pPr>
            <a:endParaRPr lang="en-GB"/>
          </a:p>
        </p:txBody>
      </p:sp>
      <p:sp>
        <p:nvSpPr>
          <p:cNvPr id="28" name="Rectangle 27"/>
          <p:cNvSpPr/>
          <p:nvPr userDrawn="1"/>
        </p:nvSpPr>
        <p:spPr>
          <a:xfrm>
            <a:off x="0" y="8778241"/>
            <a:ext cx="11203568" cy="4939348"/>
          </a:xfrm>
          <a:prstGeom prst="rect">
            <a:avLst/>
          </a:prstGeom>
          <a:solidFill>
            <a:schemeClr val="accent1"/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93600" rIns="180000" bIns="93600" rtlCol="0" anchor="ctr"/>
          <a:lstStyle/>
          <a:p>
            <a:pPr algn="ctr"/>
            <a:endParaRPr lang="en-GB" sz="1350"/>
          </a:p>
        </p:txBody>
      </p:sp>
      <p:grpSp>
        <p:nvGrpSpPr>
          <p:cNvPr id="22" name="Group 21"/>
          <p:cNvGrpSpPr>
            <a:grpSpLocks noChangeAspect="1"/>
          </p:cNvGrpSpPr>
          <p:nvPr userDrawn="1"/>
        </p:nvGrpSpPr>
        <p:grpSpPr>
          <a:xfrm rot="8100000" flipH="1" flipV="1">
            <a:off x="-14826" y="8922479"/>
            <a:ext cx="471488" cy="153360"/>
            <a:chOff x="11661248" y="7789719"/>
            <a:chExt cx="1293156" cy="420621"/>
          </a:xfrm>
        </p:grpSpPr>
        <p:cxnSp>
          <p:nvCxnSpPr>
            <p:cNvPr id="23" name="Straight Connector 22"/>
            <p:cNvCxnSpPr>
              <a:cxnSpLocks/>
            </p:cNvCxnSpPr>
            <p:nvPr userDrawn="1"/>
          </p:nvCxnSpPr>
          <p:spPr>
            <a:xfrm>
              <a:off x="11661248" y="8210340"/>
              <a:ext cx="1293156" cy="0"/>
            </a:xfrm>
            <a:prstGeom prst="line">
              <a:avLst/>
            </a:prstGeom>
            <a:ln w="38100" cap="sq">
              <a:solidFill>
                <a:srgbClr val="FFFFFF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cxnSpLocks/>
            </p:cNvCxnSpPr>
            <p:nvPr userDrawn="1"/>
          </p:nvCxnSpPr>
          <p:spPr>
            <a:xfrm>
              <a:off x="11868913" y="8000027"/>
              <a:ext cx="877825" cy="0"/>
            </a:xfrm>
            <a:prstGeom prst="line">
              <a:avLst/>
            </a:prstGeom>
            <a:ln w="38100" cap="sq">
              <a:solidFill>
                <a:srgbClr val="FFFFFF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cxnSpLocks/>
            </p:cNvCxnSpPr>
            <p:nvPr userDrawn="1"/>
          </p:nvCxnSpPr>
          <p:spPr>
            <a:xfrm>
              <a:off x="12088372" y="7789719"/>
              <a:ext cx="438913" cy="0"/>
            </a:xfrm>
            <a:prstGeom prst="line">
              <a:avLst/>
            </a:prstGeom>
            <a:ln w="38100" cap="sq">
              <a:solidFill>
                <a:srgbClr val="FFFFFF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22014237" y="12831943"/>
            <a:ext cx="1474147" cy="504000"/>
          </a:xfrm>
          <a:prstGeom prst="rect">
            <a:avLst/>
          </a:prstGeom>
        </p:spPr>
        <p:txBody>
          <a:bodyPr lIns="180000" tIns="93600" rIns="180000" bIns="93600"/>
          <a:lstStyle/>
          <a:p>
            <a:fld id="{0643FD91-E2F4-430C-9968-CE1C2F22CA4A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5601E9E-0B6D-4B05-AC21-A1E35785625E}"/>
              </a:ext>
            </a:extLst>
          </p:cNvPr>
          <p:cNvGrpSpPr/>
          <p:nvPr userDrawn="1"/>
        </p:nvGrpSpPr>
        <p:grpSpPr>
          <a:xfrm>
            <a:off x="11702324" y="466621"/>
            <a:ext cx="1225205" cy="1225205"/>
            <a:chOff x="494744" y="523692"/>
            <a:chExt cx="1225205" cy="1225205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BF919C9-F741-4363-BFB2-985DDA995967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18900000">
              <a:off x="707305" y="869222"/>
              <a:ext cx="471488" cy="153360"/>
              <a:chOff x="11661248" y="7789719"/>
              <a:chExt cx="1293156" cy="420621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E5055D7F-635A-4F69-BC06-127507DF37E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661248" y="8210340"/>
                <a:ext cx="1293156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71075258-0694-4263-A721-FE22BE581C4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868913" y="8000027"/>
                <a:ext cx="877825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15C23C45-0B68-4A8F-8E9C-8A663B589CE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088372" y="7789719"/>
                <a:ext cx="438913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9CF77477-3FC0-438A-9765-A7CEFB63FFF7}"/>
                </a:ext>
              </a:extLst>
            </p:cNvPr>
            <p:cNvGrpSpPr/>
            <p:nvPr userDrawn="1"/>
          </p:nvGrpSpPr>
          <p:grpSpPr>
            <a:xfrm>
              <a:off x="494744" y="523692"/>
              <a:ext cx="1225205" cy="1225205"/>
              <a:chOff x="12636425" y="442230"/>
              <a:chExt cx="1860336" cy="1860336"/>
            </a:xfrm>
          </p:grpSpPr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D3AF7C49-D6D8-4B89-BA60-C02D79EE61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3036942" y="442230"/>
                <a:ext cx="0" cy="1860336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43019D06-9565-4FB8-9C6D-AEB2248F20C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3566593" y="-134611"/>
                <a:ext cx="0" cy="1860336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7" name="Title 1">
            <a:extLst>
              <a:ext uri="{FF2B5EF4-FFF2-40B4-BE49-F238E27FC236}">
                <a16:creationId xmlns:a16="http://schemas.microsoft.com/office/drawing/2014/main" id="{D0B3E6B6-4AC6-4316-9432-D55F0D518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5357" y="810242"/>
            <a:ext cx="11413027" cy="1297024"/>
          </a:xfrm>
        </p:spPr>
        <p:txBody>
          <a:bodyPr lIns="180000" tIns="93600" rIns="180000" bIns="93600"/>
          <a:lstStyle>
            <a:lvl1pPr algn="l">
              <a:defRPr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433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syDeck Master - 6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5">
            <a:extLst>
              <a:ext uri="{FF2B5EF4-FFF2-40B4-BE49-F238E27FC236}">
                <a16:creationId xmlns:a16="http://schemas.microsoft.com/office/drawing/2014/main" id="{86BBCAF3-6C1D-49C3-8BBE-5691DFC7E1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24385587" cy="13717587"/>
          </a:xfrm>
          <a:custGeom>
            <a:avLst/>
            <a:gdLst>
              <a:gd name="connsiteX0" fmla="*/ 0 w 23182731"/>
              <a:gd name="connsiteY0" fmla="*/ 0 h 12514731"/>
              <a:gd name="connsiteX1" fmla="*/ 23182731 w 23182731"/>
              <a:gd name="connsiteY1" fmla="*/ 0 h 12514731"/>
              <a:gd name="connsiteX2" fmla="*/ 23182731 w 23182731"/>
              <a:gd name="connsiteY2" fmla="*/ 12514731 h 12514731"/>
              <a:gd name="connsiteX3" fmla="*/ 0 w 23182731"/>
              <a:gd name="connsiteY3" fmla="*/ 12514731 h 12514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82731" h="12514731">
                <a:moveTo>
                  <a:pt x="0" y="0"/>
                </a:moveTo>
                <a:lnTo>
                  <a:pt x="23182731" y="0"/>
                </a:lnTo>
                <a:lnTo>
                  <a:pt x="23182731" y="12514731"/>
                </a:lnTo>
                <a:lnTo>
                  <a:pt x="0" y="12514731"/>
                </a:lnTo>
                <a:close/>
              </a:path>
            </a:pathLst>
          </a:custGeom>
          <a:pattFill prst="pct75">
            <a:fgClr>
              <a:schemeClr val="bg2"/>
            </a:fgClr>
            <a:bgClr>
              <a:prstClr val="white"/>
            </a:bgClr>
          </a:pattFill>
        </p:spPr>
        <p:txBody>
          <a:bodyPr vert="horz" lIns="180000" tIns="93600" rIns="180000" bIns="93600" rtlCol="0">
            <a:normAutofit/>
          </a:bodyPr>
          <a:lstStyle>
            <a:lvl1pPr marL="0" indent="0">
              <a:buNone/>
              <a:defRPr lang="en-GB" sz="2800"/>
            </a:lvl1pPr>
          </a:lstStyle>
          <a:p>
            <a:pPr marL="685869" lvl="0" indent="-685869">
              <a:spcBef>
                <a:spcPts val="0"/>
              </a:spcBef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572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syDeck Master - 6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8163C-A4C8-492C-AE9C-FBDD3463ABCF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 lIns="180000" tIns="93600" rIns="180000" bIns="93600"/>
          <a:lstStyle>
            <a:lvl1pPr algn="l">
              <a:defRPr/>
            </a:lvl1pPr>
          </a:lstStyle>
          <a:p>
            <a:endParaRPr lang="en-GB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CB2B9B2F-12C5-4D26-8507-594AD3B7C705}"/>
              </a:ext>
            </a:extLst>
          </p:cNvPr>
          <p:cNvSpPr>
            <a:spLocks noGrp="1"/>
          </p:cNvSpPr>
          <p:nvPr userDrawn="1">
            <p:ph type="pic" sz="quarter" idx="12"/>
          </p:nvPr>
        </p:nvSpPr>
        <p:spPr>
          <a:xfrm>
            <a:off x="-1" y="2655888"/>
            <a:ext cx="24385588" cy="5362575"/>
          </a:xfrm>
          <a:custGeom>
            <a:avLst/>
            <a:gdLst>
              <a:gd name="connsiteX0" fmla="*/ 0 w 24385588"/>
              <a:gd name="connsiteY0" fmla="*/ 0 h 5362575"/>
              <a:gd name="connsiteX1" fmla="*/ 24385588 w 24385588"/>
              <a:gd name="connsiteY1" fmla="*/ 0 h 5362575"/>
              <a:gd name="connsiteX2" fmla="*/ 24385588 w 24385588"/>
              <a:gd name="connsiteY2" fmla="*/ 5362575 h 5362575"/>
              <a:gd name="connsiteX3" fmla="*/ 0 w 24385588"/>
              <a:gd name="connsiteY3" fmla="*/ 5362575 h 536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5588" h="5362575">
                <a:moveTo>
                  <a:pt x="0" y="0"/>
                </a:moveTo>
                <a:lnTo>
                  <a:pt x="24385588" y="0"/>
                </a:lnTo>
                <a:lnTo>
                  <a:pt x="24385588" y="5362575"/>
                </a:lnTo>
                <a:lnTo>
                  <a:pt x="0" y="5362575"/>
                </a:lnTo>
                <a:close/>
              </a:path>
            </a:pathLst>
          </a:custGeom>
          <a:pattFill prst="pct75">
            <a:fgClr>
              <a:schemeClr val="bg2"/>
            </a:fgClr>
            <a:bgClr>
              <a:prstClr val="white"/>
            </a:bgClr>
          </a:pattFill>
        </p:spPr>
        <p:txBody>
          <a:bodyPr vert="horz" lIns="180000" tIns="93600" rIns="180000" bIns="93600" rtlCol="0">
            <a:normAutofit/>
          </a:bodyPr>
          <a:lstStyle>
            <a:lvl1pPr marL="0" indent="0">
              <a:buNone/>
              <a:defRPr lang="en-GB" sz="2800"/>
            </a:lvl1pPr>
          </a:lstStyle>
          <a:p>
            <a:pPr marL="685869" lvl="0" indent="-685869">
              <a:spcBef>
                <a:spcPts val="0"/>
              </a:spcBef>
            </a:pP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CE3C3C-2AD3-4475-9821-E88BF66CE1B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lIns="180000" tIns="93600" rIns="180000" bIns="93600"/>
          <a:lstStyle/>
          <a:p>
            <a:r>
              <a:rPr lang="en-GB" dirty="0"/>
              <a:t>DaisyDeck Presentation Template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81A213-74F2-4A40-8CFE-03CF473B6F8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lIns="180000" tIns="93600" rIns="180000" bIns="93600"/>
          <a:lstStyle/>
          <a:p>
            <a:fld id="{0643FD91-E2F4-430C-9968-CE1C2F22CA4A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7E8374-FAC8-46BD-A8C9-81EA9A7DE81B}"/>
              </a:ext>
            </a:extLst>
          </p:cNvPr>
          <p:cNvGrpSpPr/>
          <p:nvPr userDrawn="1"/>
        </p:nvGrpSpPr>
        <p:grpSpPr>
          <a:xfrm>
            <a:off x="434532" y="466621"/>
            <a:ext cx="1225205" cy="1225205"/>
            <a:chOff x="434532" y="466621"/>
            <a:chExt cx="1225205" cy="122520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0E19577-31CE-4CC2-8531-0A54CA8739AA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18900000">
              <a:off x="647093" y="812151"/>
              <a:ext cx="471488" cy="153360"/>
              <a:chOff x="11661248" y="7789719"/>
              <a:chExt cx="1293156" cy="420621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B2AB05A-C2DD-4EC9-A3DC-6576CA4295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661248" y="8210340"/>
                <a:ext cx="1293156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2F3B4CCA-9F39-4B11-B474-C72B277E27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868913" y="8000027"/>
                <a:ext cx="877825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5F251081-43CA-4C38-9F92-09288F6D261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088372" y="7789719"/>
                <a:ext cx="438913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25B8B25-86BC-435D-935F-2A5DB3B26A1B}"/>
                </a:ext>
              </a:extLst>
            </p:cNvPr>
            <p:cNvGrpSpPr/>
            <p:nvPr userDrawn="1"/>
          </p:nvGrpSpPr>
          <p:grpSpPr>
            <a:xfrm>
              <a:off x="434532" y="466621"/>
              <a:ext cx="1225205" cy="1225205"/>
              <a:chOff x="12636425" y="442230"/>
              <a:chExt cx="1860336" cy="1860336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9E46E242-527F-4D76-8C12-9AD718D444D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3036942" y="442230"/>
                <a:ext cx="0" cy="1860336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5F44D6FD-C26A-46CF-8A23-C2E2697EC12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3566593" y="-134611"/>
                <a:ext cx="0" cy="1860336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66505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syDeck Master - 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D0626DDF-A3AF-482C-B653-BF3F5DF0B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565" y="810242"/>
            <a:ext cx="22680818" cy="1297024"/>
          </a:xfrm>
        </p:spPr>
        <p:txBody>
          <a:bodyPr lIns="180000" tIns="93600" rIns="180000" bIns="93600"/>
          <a:lstStyle>
            <a:lvl1pPr algn="l">
              <a:defRPr/>
            </a:lvl1pPr>
          </a:lstStyle>
          <a:p>
            <a:endParaRPr lang="en-GB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33D5062-D176-4E1A-BE25-9D99A37E103D}"/>
              </a:ext>
            </a:extLst>
          </p:cNvPr>
          <p:cNvGrpSpPr/>
          <p:nvPr userDrawn="1"/>
        </p:nvGrpSpPr>
        <p:grpSpPr>
          <a:xfrm>
            <a:off x="434532" y="466621"/>
            <a:ext cx="1225205" cy="1225205"/>
            <a:chOff x="434532" y="466621"/>
            <a:chExt cx="1225205" cy="1225205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EC12BCB-A00D-4CE7-BB6F-05ADADBA52FA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18900000">
              <a:off x="647093" y="812151"/>
              <a:ext cx="471488" cy="153360"/>
              <a:chOff x="11661248" y="7789719"/>
              <a:chExt cx="1293156" cy="420621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27EF338A-591F-46C1-A435-D0E2CBD30DD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661248" y="8210340"/>
                <a:ext cx="1293156" cy="0"/>
              </a:xfrm>
              <a:prstGeom prst="line">
                <a:avLst/>
              </a:prstGeom>
              <a:ln w="38100" cap="sq">
                <a:solidFill>
                  <a:schemeClr val="accent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026D7603-527E-451D-A903-6131C5AF438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868913" y="8000027"/>
                <a:ext cx="877825" cy="0"/>
              </a:xfrm>
              <a:prstGeom prst="line">
                <a:avLst/>
              </a:prstGeom>
              <a:ln w="38100" cap="sq">
                <a:solidFill>
                  <a:schemeClr val="accent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8DBF469D-A649-4DAC-BAAA-57E384A3721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088372" y="7789719"/>
                <a:ext cx="438913" cy="0"/>
              </a:xfrm>
              <a:prstGeom prst="line">
                <a:avLst/>
              </a:prstGeom>
              <a:ln w="38100" cap="sq">
                <a:solidFill>
                  <a:schemeClr val="accent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3660C00-D444-4BB2-AB76-552927BF168F}"/>
                </a:ext>
              </a:extLst>
            </p:cNvPr>
            <p:cNvGrpSpPr/>
            <p:nvPr userDrawn="1"/>
          </p:nvGrpSpPr>
          <p:grpSpPr>
            <a:xfrm>
              <a:off x="434532" y="466621"/>
              <a:ext cx="1225205" cy="1225205"/>
              <a:chOff x="12636425" y="442230"/>
              <a:chExt cx="1860336" cy="1860336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33E5B024-5F79-47F9-B9D9-CC81C3192AF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3036942" y="442230"/>
                <a:ext cx="0" cy="1860336"/>
              </a:xfrm>
              <a:prstGeom prst="line">
                <a:avLst/>
              </a:prstGeom>
              <a:ln w="38100" cap="sq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2C8CB501-95FD-4AF5-9907-BF822428D00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3566593" y="-134611"/>
                <a:ext cx="0" cy="1860336"/>
              </a:xfrm>
              <a:prstGeom prst="line">
                <a:avLst/>
              </a:prstGeom>
              <a:ln w="38100" cap="sq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350E7-98FE-4290-B720-8605C2F898EA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 lIns="180000" tIns="93600" rIns="180000" bIns="93600"/>
          <a:lstStyle/>
          <a:p>
            <a:r>
              <a:rPr lang="en-GB" dirty="0"/>
              <a:t>DaisyDeck Presentation Template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5C6DD-5AA5-4919-AF42-23B5A4AC9175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 lIns="180000" tIns="93600" rIns="180000" bIns="93600"/>
          <a:lstStyle/>
          <a:p>
            <a:fld id="{0643FD91-E2F4-430C-9968-CE1C2F22CA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85">
            <a:extLst>
              <a:ext uri="{FF2B5EF4-FFF2-40B4-BE49-F238E27FC236}">
                <a16:creationId xmlns:a16="http://schemas.microsoft.com/office/drawing/2014/main" id="{803958D6-BC7C-427F-9C76-B1E7CD844E9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831910" y="4780365"/>
            <a:ext cx="2940204" cy="3025516"/>
          </a:xfrm>
          <a:custGeom>
            <a:avLst/>
            <a:gdLst>
              <a:gd name="connsiteX0" fmla="*/ 920638 w 1836000"/>
              <a:gd name="connsiteY0" fmla="*/ 0 h 2518903"/>
              <a:gd name="connsiteX1" fmla="*/ 1836000 w 1836000"/>
              <a:gd name="connsiteY1" fmla="*/ 0 h 2518903"/>
              <a:gd name="connsiteX2" fmla="*/ 1836000 w 1836000"/>
              <a:gd name="connsiteY2" fmla="*/ 1604615 h 2518903"/>
              <a:gd name="connsiteX3" fmla="*/ 920638 w 1836000"/>
              <a:gd name="connsiteY3" fmla="*/ 2518903 h 2518903"/>
              <a:gd name="connsiteX4" fmla="*/ 0 w 1836000"/>
              <a:gd name="connsiteY4" fmla="*/ 2518903 h 2518903"/>
              <a:gd name="connsiteX5" fmla="*/ 0 w 1836000"/>
              <a:gd name="connsiteY5" fmla="*/ 911653 h 2518903"/>
              <a:gd name="connsiteX6" fmla="*/ 920638 w 1836000"/>
              <a:gd name="connsiteY6" fmla="*/ 0 h 251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6000" h="2518903">
                <a:moveTo>
                  <a:pt x="920638" y="0"/>
                </a:moveTo>
                <a:cubicBezTo>
                  <a:pt x="1836000" y="0"/>
                  <a:pt x="1836000" y="0"/>
                  <a:pt x="1836000" y="0"/>
                </a:cubicBezTo>
                <a:cubicBezTo>
                  <a:pt x="1836000" y="1604615"/>
                  <a:pt x="1836000" y="1604615"/>
                  <a:pt x="1836000" y="1604615"/>
                </a:cubicBezTo>
                <a:cubicBezTo>
                  <a:pt x="1836000" y="2107869"/>
                  <a:pt x="1424483" y="2518903"/>
                  <a:pt x="920638" y="2518903"/>
                </a:cubicBezTo>
                <a:lnTo>
                  <a:pt x="0" y="2518903"/>
                </a:lnTo>
                <a:cubicBezTo>
                  <a:pt x="0" y="911653"/>
                  <a:pt x="0" y="911653"/>
                  <a:pt x="0" y="911653"/>
                </a:cubicBezTo>
                <a:cubicBezTo>
                  <a:pt x="0" y="408399"/>
                  <a:pt x="414155" y="0"/>
                  <a:pt x="920638" y="0"/>
                </a:cubicBezTo>
                <a:close/>
              </a:path>
            </a:pathLst>
          </a:custGeom>
          <a:pattFill prst="pct75">
            <a:fgClr>
              <a:schemeClr val="bg2"/>
            </a:fgClr>
            <a:bgClr>
              <a:prstClr val="white"/>
            </a:bgClr>
          </a:pattFill>
        </p:spPr>
        <p:txBody>
          <a:bodyPr vert="horz" lIns="180000" tIns="93600" rIns="180000" bIns="93600" rtlCol="0">
            <a:normAutofit/>
          </a:bodyPr>
          <a:lstStyle>
            <a:lvl1pPr marL="0" indent="0">
              <a:buNone/>
              <a:defRPr lang="en-GB" sz="2800" baseline="0"/>
            </a:lvl1pPr>
          </a:lstStyle>
          <a:p>
            <a:pPr marL="685869" lvl="0" indent="-685869">
              <a:spcBef>
                <a:spcPts val="0"/>
              </a:spcBef>
            </a:pPr>
            <a:endParaRPr lang="en-GB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BD1B60A-E5B3-4CD9-9548-9925E9193727}"/>
              </a:ext>
            </a:extLst>
          </p:cNvPr>
          <p:cNvGrpSpPr/>
          <p:nvPr userDrawn="1"/>
        </p:nvGrpSpPr>
        <p:grpSpPr>
          <a:xfrm>
            <a:off x="1796696" y="4844583"/>
            <a:ext cx="3010572" cy="2885804"/>
            <a:chOff x="2861774" y="4008885"/>
            <a:chExt cx="3010572" cy="2885804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C949C5EA-1E50-4B9E-A009-032600DC6056}"/>
                </a:ext>
              </a:extLst>
            </p:cNvPr>
            <p:cNvGrpSpPr/>
            <p:nvPr userDrawn="1"/>
          </p:nvGrpSpPr>
          <p:grpSpPr>
            <a:xfrm>
              <a:off x="2861774" y="4008885"/>
              <a:ext cx="460463" cy="105905"/>
              <a:chOff x="2861774" y="4008885"/>
              <a:chExt cx="460463" cy="105905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B140A3B6-1332-49DB-A836-1A7184926C9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8900000">
                <a:off x="2861774" y="4114790"/>
                <a:ext cx="460463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27684229-AE41-4E44-99F5-94568296332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8900000">
                <a:off x="2882766" y="4061837"/>
                <a:ext cx="312573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A3DF1F5C-E09A-4FF2-BEE9-3E3D8655B45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8900000">
                <a:off x="2907958" y="4008885"/>
                <a:ext cx="156287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BA265FD1-55B5-41BF-821C-152D0724D435}"/>
                </a:ext>
              </a:extLst>
            </p:cNvPr>
            <p:cNvGrpSpPr/>
            <p:nvPr userDrawn="1"/>
          </p:nvGrpSpPr>
          <p:grpSpPr>
            <a:xfrm>
              <a:off x="5411883" y="6788784"/>
              <a:ext cx="460463" cy="105905"/>
              <a:chOff x="5411883" y="6788784"/>
              <a:chExt cx="460463" cy="105905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9FDCBCBE-4BC3-4647-9264-01D23CC596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8100000">
                <a:off x="5411883" y="6788784"/>
                <a:ext cx="460463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7594868B-E6F3-4B52-93AB-FF77870C3DE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8100000">
                <a:off x="5538781" y="6841737"/>
                <a:ext cx="312573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4FF7F9BD-7532-449B-8FF9-AA8444091AD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8100000">
                <a:off x="5669875" y="6894689"/>
                <a:ext cx="156287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0" name="Picture Placeholder 85">
            <a:extLst>
              <a:ext uri="{FF2B5EF4-FFF2-40B4-BE49-F238E27FC236}">
                <a16:creationId xmlns:a16="http://schemas.microsoft.com/office/drawing/2014/main" id="{30A4E45B-5A62-486A-A1D8-3DFC68271A02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3760572" y="4780365"/>
            <a:ext cx="2940204" cy="3025516"/>
          </a:xfrm>
          <a:custGeom>
            <a:avLst/>
            <a:gdLst>
              <a:gd name="connsiteX0" fmla="*/ 920638 w 1836000"/>
              <a:gd name="connsiteY0" fmla="*/ 0 h 2518903"/>
              <a:gd name="connsiteX1" fmla="*/ 1836000 w 1836000"/>
              <a:gd name="connsiteY1" fmla="*/ 0 h 2518903"/>
              <a:gd name="connsiteX2" fmla="*/ 1836000 w 1836000"/>
              <a:gd name="connsiteY2" fmla="*/ 1604615 h 2518903"/>
              <a:gd name="connsiteX3" fmla="*/ 920638 w 1836000"/>
              <a:gd name="connsiteY3" fmla="*/ 2518903 h 2518903"/>
              <a:gd name="connsiteX4" fmla="*/ 0 w 1836000"/>
              <a:gd name="connsiteY4" fmla="*/ 2518903 h 2518903"/>
              <a:gd name="connsiteX5" fmla="*/ 0 w 1836000"/>
              <a:gd name="connsiteY5" fmla="*/ 911653 h 2518903"/>
              <a:gd name="connsiteX6" fmla="*/ 920638 w 1836000"/>
              <a:gd name="connsiteY6" fmla="*/ 0 h 251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6000" h="2518903">
                <a:moveTo>
                  <a:pt x="920638" y="0"/>
                </a:moveTo>
                <a:cubicBezTo>
                  <a:pt x="1836000" y="0"/>
                  <a:pt x="1836000" y="0"/>
                  <a:pt x="1836000" y="0"/>
                </a:cubicBezTo>
                <a:cubicBezTo>
                  <a:pt x="1836000" y="1604615"/>
                  <a:pt x="1836000" y="1604615"/>
                  <a:pt x="1836000" y="1604615"/>
                </a:cubicBezTo>
                <a:cubicBezTo>
                  <a:pt x="1836000" y="2107869"/>
                  <a:pt x="1424483" y="2518903"/>
                  <a:pt x="920638" y="2518903"/>
                </a:cubicBezTo>
                <a:lnTo>
                  <a:pt x="0" y="2518903"/>
                </a:lnTo>
                <a:cubicBezTo>
                  <a:pt x="0" y="911653"/>
                  <a:pt x="0" y="911653"/>
                  <a:pt x="0" y="911653"/>
                </a:cubicBezTo>
                <a:cubicBezTo>
                  <a:pt x="0" y="408399"/>
                  <a:pt x="414155" y="0"/>
                  <a:pt x="920638" y="0"/>
                </a:cubicBezTo>
                <a:close/>
              </a:path>
            </a:pathLst>
          </a:custGeom>
          <a:pattFill prst="pct75">
            <a:fgClr>
              <a:schemeClr val="bg2"/>
            </a:fgClr>
            <a:bgClr>
              <a:prstClr val="white"/>
            </a:bgClr>
          </a:pattFill>
        </p:spPr>
        <p:txBody>
          <a:bodyPr vert="horz" lIns="180000" tIns="93600" rIns="180000" bIns="93600" rtlCol="0">
            <a:normAutofit/>
          </a:bodyPr>
          <a:lstStyle>
            <a:lvl1pPr marL="0" indent="0">
              <a:buNone/>
              <a:defRPr lang="en-GB" sz="2800" baseline="0"/>
            </a:lvl1pPr>
          </a:lstStyle>
          <a:p>
            <a:pPr marL="685869" lvl="0" indent="-685869">
              <a:spcBef>
                <a:spcPts val="0"/>
              </a:spcBef>
            </a:pPr>
            <a:endParaRPr lang="en-GB" dirty="0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26808ED-3D16-406B-B6F9-578356823811}"/>
              </a:ext>
            </a:extLst>
          </p:cNvPr>
          <p:cNvGrpSpPr/>
          <p:nvPr userDrawn="1"/>
        </p:nvGrpSpPr>
        <p:grpSpPr>
          <a:xfrm>
            <a:off x="13725358" y="4844583"/>
            <a:ext cx="3010572" cy="2885804"/>
            <a:chOff x="2861774" y="4008885"/>
            <a:chExt cx="3010572" cy="2885804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7862205C-C051-41A5-AF10-557FA42E7F99}"/>
                </a:ext>
              </a:extLst>
            </p:cNvPr>
            <p:cNvGrpSpPr/>
            <p:nvPr userDrawn="1"/>
          </p:nvGrpSpPr>
          <p:grpSpPr>
            <a:xfrm>
              <a:off x="2861774" y="4008885"/>
              <a:ext cx="460463" cy="105905"/>
              <a:chOff x="2861774" y="4008885"/>
              <a:chExt cx="460463" cy="105905"/>
            </a:xfrm>
          </p:grpSpPr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C4832D36-5818-4615-96EF-E4EF3810673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8900000">
                <a:off x="2861774" y="4114790"/>
                <a:ext cx="460463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AFC773AE-2001-4880-A859-4554EF4ED7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8900000">
                <a:off x="2882766" y="4061837"/>
                <a:ext cx="312573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0AFD2367-AD6F-4500-9506-FC25E014F39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8900000">
                <a:off x="2907958" y="4008885"/>
                <a:ext cx="156287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FD038549-2BE4-46FE-B1EF-D336B90447BC}"/>
                </a:ext>
              </a:extLst>
            </p:cNvPr>
            <p:cNvGrpSpPr/>
            <p:nvPr userDrawn="1"/>
          </p:nvGrpSpPr>
          <p:grpSpPr>
            <a:xfrm>
              <a:off x="5411883" y="6788784"/>
              <a:ext cx="460463" cy="105905"/>
              <a:chOff x="5411883" y="6788784"/>
              <a:chExt cx="460463" cy="105905"/>
            </a:xfrm>
          </p:grpSpPr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7450D1CB-FFEB-4556-8C5D-C77FE498A73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8100000">
                <a:off x="5411883" y="6788784"/>
                <a:ext cx="460463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5A7EE8C2-822F-440C-A603-258709BCED8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8100000">
                <a:off x="5538781" y="6841737"/>
                <a:ext cx="312573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CC204F22-B4F8-401B-A244-E730DEC6449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8100000">
                <a:off x="5669875" y="6894689"/>
                <a:ext cx="156287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05236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syDeck Master -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 userDrawn="1"/>
        </p:nvGrpSpPr>
        <p:grpSpPr>
          <a:xfrm>
            <a:off x="434532" y="466621"/>
            <a:ext cx="1225205" cy="1225205"/>
            <a:chOff x="494744" y="523692"/>
            <a:chExt cx="1225205" cy="1225205"/>
          </a:xfrm>
        </p:grpSpPr>
        <p:grpSp>
          <p:nvGrpSpPr>
            <p:cNvPr id="36" name="Group 35"/>
            <p:cNvGrpSpPr>
              <a:grpSpLocks noChangeAspect="1"/>
            </p:cNvGrpSpPr>
            <p:nvPr userDrawn="1"/>
          </p:nvGrpSpPr>
          <p:grpSpPr>
            <a:xfrm rot="18900000">
              <a:off x="707305" y="869222"/>
              <a:ext cx="471488" cy="153360"/>
              <a:chOff x="11661248" y="7789719"/>
              <a:chExt cx="1293156" cy="420621"/>
            </a:xfrm>
          </p:grpSpPr>
          <p:cxnSp>
            <p:nvCxnSpPr>
              <p:cNvPr id="40" name="Straight Connector 39"/>
              <p:cNvCxnSpPr>
                <a:cxnSpLocks/>
              </p:cNvCxnSpPr>
              <p:nvPr userDrawn="1"/>
            </p:nvCxnSpPr>
            <p:spPr>
              <a:xfrm>
                <a:off x="11661248" y="8210340"/>
                <a:ext cx="1293156" cy="0"/>
              </a:xfrm>
              <a:prstGeom prst="line">
                <a:avLst/>
              </a:prstGeom>
              <a:ln w="38100" cap="sq">
                <a:solidFill>
                  <a:schemeClr val="accent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cxnSpLocks/>
              </p:cNvCxnSpPr>
              <p:nvPr userDrawn="1"/>
            </p:nvCxnSpPr>
            <p:spPr>
              <a:xfrm>
                <a:off x="11868913" y="8000027"/>
                <a:ext cx="877825" cy="0"/>
              </a:xfrm>
              <a:prstGeom prst="line">
                <a:avLst/>
              </a:prstGeom>
              <a:ln w="38100" cap="sq">
                <a:solidFill>
                  <a:schemeClr val="accent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cxnSpLocks/>
              </p:cNvCxnSpPr>
              <p:nvPr userDrawn="1"/>
            </p:nvCxnSpPr>
            <p:spPr>
              <a:xfrm>
                <a:off x="12088372" y="7789719"/>
                <a:ext cx="438913" cy="0"/>
              </a:xfrm>
              <a:prstGeom prst="line">
                <a:avLst/>
              </a:prstGeom>
              <a:ln w="38100" cap="sq">
                <a:solidFill>
                  <a:schemeClr val="accent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 userDrawn="1"/>
          </p:nvGrpSpPr>
          <p:grpSpPr>
            <a:xfrm>
              <a:off x="494744" y="523692"/>
              <a:ext cx="1225205" cy="1225205"/>
              <a:chOff x="12636425" y="442230"/>
              <a:chExt cx="1860336" cy="1860336"/>
            </a:xfrm>
          </p:grpSpPr>
          <p:cxnSp>
            <p:nvCxnSpPr>
              <p:cNvPr id="38" name="Straight Connector 37"/>
              <p:cNvCxnSpPr>
                <a:cxnSpLocks/>
              </p:cNvCxnSpPr>
              <p:nvPr userDrawn="1"/>
            </p:nvCxnSpPr>
            <p:spPr>
              <a:xfrm>
                <a:off x="13036942" y="442230"/>
                <a:ext cx="0" cy="1860336"/>
              </a:xfrm>
              <a:prstGeom prst="line">
                <a:avLst/>
              </a:prstGeom>
              <a:ln w="38100" cap="sq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cxnSpLocks/>
              </p:cNvCxnSpPr>
              <p:nvPr userDrawn="1"/>
            </p:nvCxnSpPr>
            <p:spPr>
              <a:xfrm rot="5400000">
                <a:off x="13566593" y="-134611"/>
                <a:ext cx="0" cy="1860336"/>
              </a:xfrm>
              <a:prstGeom prst="line">
                <a:avLst/>
              </a:prstGeom>
              <a:ln w="38100" cap="sq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708163C-A4C8-492C-AE9C-FBDD3463A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180000" tIns="93600" rIns="180000" bIns="93600"/>
          <a:lstStyle>
            <a:lvl1pPr algn="l"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5B259-500B-4323-BABF-3146C5717B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180000" tIns="93600" rIns="180000" bIns="93600"/>
          <a:lstStyle/>
          <a:p>
            <a:r>
              <a:rPr lang="en-GB" dirty="0"/>
              <a:t>DaisyDeck Presentation Template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EC921-D86D-4D0B-B7B4-E254706FA3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lIns="180000" tIns="93600" rIns="180000" bIns="93600"/>
          <a:lstStyle/>
          <a:p>
            <a:fld id="{0643FD91-E2F4-430C-9968-CE1C2F22CA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325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syDeck Master - 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D0626DDF-A3AF-482C-B653-BF3F5DF0B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565" y="810242"/>
            <a:ext cx="22680818" cy="1297024"/>
          </a:xfrm>
        </p:spPr>
        <p:txBody>
          <a:bodyPr lIns="180000" tIns="93600" rIns="180000" bIns="93600"/>
          <a:lstStyle>
            <a:lvl1pPr algn="l">
              <a:defRPr/>
            </a:lvl1pPr>
          </a:lstStyle>
          <a:p>
            <a:endParaRPr lang="en-GB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33D5062-D176-4E1A-BE25-9D99A37E103D}"/>
              </a:ext>
            </a:extLst>
          </p:cNvPr>
          <p:cNvGrpSpPr/>
          <p:nvPr userDrawn="1"/>
        </p:nvGrpSpPr>
        <p:grpSpPr>
          <a:xfrm>
            <a:off x="434532" y="466621"/>
            <a:ext cx="1225205" cy="1225205"/>
            <a:chOff x="434532" y="466621"/>
            <a:chExt cx="1225205" cy="1225205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EC12BCB-A00D-4CE7-BB6F-05ADADBA52FA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18900000">
              <a:off x="647093" y="812151"/>
              <a:ext cx="471488" cy="153360"/>
              <a:chOff x="11661248" y="7789719"/>
              <a:chExt cx="1293156" cy="420621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27EF338A-591F-46C1-A435-D0E2CBD30DD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661248" y="8210340"/>
                <a:ext cx="1293156" cy="0"/>
              </a:xfrm>
              <a:prstGeom prst="line">
                <a:avLst/>
              </a:prstGeom>
              <a:ln w="38100" cap="sq">
                <a:solidFill>
                  <a:schemeClr val="accent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026D7603-527E-451D-A903-6131C5AF438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868913" y="8000027"/>
                <a:ext cx="877825" cy="0"/>
              </a:xfrm>
              <a:prstGeom prst="line">
                <a:avLst/>
              </a:prstGeom>
              <a:ln w="38100" cap="sq">
                <a:solidFill>
                  <a:schemeClr val="accent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8DBF469D-A649-4DAC-BAAA-57E384A3721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088372" y="7789719"/>
                <a:ext cx="438913" cy="0"/>
              </a:xfrm>
              <a:prstGeom prst="line">
                <a:avLst/>
              </a:prstGeom>
              <a:ln w="38100" cap="sq">
                <a:solidFill>
                  <a:schemeClr val="accent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3660C00-D444-4BB2-AB76-552927BF168F}"/>
                </a:ext>
              </a:extLst>
            </p:cNvPr>
            <p:cNvGrpSpPr/>
            <p:nvPr userDrawn="1"/>
          </p:nvGrpSpPr>
          <p:grpSpPr>
            <a:xfrm>
              <a:off x="434532" y="466621"/>
              <a:ext cx="1225205" cy="1225205"/>
              <a:chOff x="12636425" y="442230"/>
              <a:chExt cx="1860336" cy="1860336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33E5B024-5F79-47F9-B9D9-CC81C3192AF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3036942" y="442230"/>
                <a:ext cx="0" cy="1860336"/>
              </a:xfrm>
              <a:prstGeom prst="line">
                <a:avLst/>
              </a:prstGeom>
              <a:ln w="38100" cap="sq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2C8CB501-95FD-4AF5-9907-BF822428D00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3566593" y="-134611"/>
                <a:ext cx="0" cy="1860336"/>
              </a:xfrm>
              <a:prstGeom prst="line">
                <a:avLst/>
              </a:prstGeom>
              <a:ln w="38100" cap="sq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350E7-98FE-4290-B720-8605C2F898EA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 lIns="180000" tIns="93600" rIns="180000" bIns="93600"/>
          <a:lstStyle/>
          <a:p>
            <a:r>
              <a:rPr lang="en-GB" dirty="0"/>
              <a:t>DaisyDeck Presentation Template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5C6DD-5AA5-4919-AF42-23B5A4AC9175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 lIns="180000" tIns="93600" rIns="180000" bIns="93600"/>
          <a:lstStyle/>
          <a:p>
            <a:fld id="{0643FD91-E2F4-430C-9968-CE1C2F22CA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85">
            <a:extLst>
              <a:ext uri="{FF2B5EF4-FFF2-40B4-BE49-F238E27FC236}">
                <a16:creationId xmlns:a16="http://schemas.microsoft.com/office/drawing/2014/main" id="{803958D6-BC7C-427F-9C76-B1E7CD844E9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42779" y="2710025"/>
            <a:ext cx="2940204" cy="3025516"/>
          </a:xfrm>
          <a:custGeom>
            <a:avLst/>
            <a:gdLst>
              <a:gd name="connsiteX0" fmla="*/ 920638 w 1836000"/>
              <a:gd name="connsiteY0" fmla="*/ 0 h 2518903"/>
              <a:gd name="connsiteX1" fmla="*/ 1836000 w 1836000"/>
              <a:gd name="connsiteY1" fmla="*/ 0 h 2518903"/>
              <a:gd name="connsiteX2" fmla="*/ 1836000 w 1836000"/>
              <a:gd name="connsiteY2" fmla="*/ 1604615 h 2518903"/>
              <a:gd name="connsiteX3" fmla="*/ 920638 w 1836000"/>
              <a:gd name="connsiteY3" fmla="*/ 2518903 h 2518903"/>
              <a:gd name="connsiteX4" fmla="*/ 0 w 1836000"/>
              <a:gd name="connsiteY4" fmla="*/ 2518903 h 2518903"/>
              <a:gd name="connsiteX5" fmla="*/ 0 w 1836000"/>
              <a:gd name="connsiteY5" fmla="*/ 911653 h 2518903"/>
              <a:gd name="connsiteX6" fmla="*/ 920638 w 1836000"/>
              <a:gd name="connsiteY6" fmla="*/ 0 h 251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6000" h="2518903">
                <a:moveTo>
                  <a:pt x="920638" y="0"/>
                </a:moveTo>
                <a:cubicBezTo>
                  <a:pt x="1836000" y="0"/>
                  <a:pt x="1836000" y="0"/>
                  <a:pt x="1836000" y="0"/>
                </a:cubicBezTo>
                <a:cubicBezTo>
                  <a:pt x="1836000" y="1604615"/>
                  <a:pt x="1836000" y="1604615"/>
                  <a:pt x="1836000" y="1604615"/>
                </a:cubicBezTo>
                <a:cubicBezTo>
                  <a:pt x="1836000" y="2107869"/>
                  <a:pt x="1424483" y="2518903"/>
                  <a:pt x="920638" y="2518903"/>
                </a:cubicBezTo>
                <a:lnTo>
                  <a:pt x="0" y="2518903"/>
                </a:lnTo>
                <a:cubicBezTo>
                  <a:pt x="0" y="911653"/>
                  <a:pt x="0" y="911653"/>
                  <a:pt x="0" y="911653"/>
                </a:cubicBezTo>
                <a:cubicBezTo>
                  <a:pt x="0" y="408399"/>
                  <a:pt x="414155" y="0"/>
                  <a:pt x="920638" y="0"/>
                </a:cubicBezTo>
                <a:close/>
              </a:path>
            </a:pathLst>
          </a:custGeom>
          <a:pattFill prst="pct75">
            <a:fgClr>
              <a:schemeClr val="bg2"/>
            </a:fgClr>
            <a:bgClr>
              <a:prstClr val="white"/>
            </a:bgClr>
          </a:pattFill>
        </p:spPr>
        <p:txBody>
          <a:bodyPr vert="horz" lIns="180000" tIns="93600" rIns="180000" bIns="93600" rtlCol="0">
            <a:normAutofit/>
          </a:bodyPr>
          <a:lstStyle>
            <a:lvl1pPr marL="0" indent="0">
              <a:buNone/>
              <a:defRPr lang="en-GB" sz="2800" baseline="0"/>
            </a:lvl1pPr>
          </a:lstStyle>
          <a:p>
            <a:pPr marL="685869" lvl="0" indent="-685869">
              <a:spcBef>
                <a:spcPts val="0"/>
              </a:spcBef>
            </a:pPr>
            <a:endParaRPr lang="en-GB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BD1B60A-E5B3-4CD9-9548-9925E9193727}"/>
              </a:ext>
            </a:extLst>
          </p:cNvPr>
          <p:cNvGrpSpPr/>
          <p:nvPr userDrawn="1"/>
        </p:nvGrpSpPr>
        <p:grpSpPr>
          <a:xfrm>
            <a:off x="807565" y="2774243"/>
            <a:ext cx="3010572" cy="2885804"/>
            <a:chOff x="2861774" y="4008885"/>
            <a:chExt cx="3010572" cy="2885804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C949C5EA-1E50-4B9E-A009-032600DC6056}"/>
                </a:ext>
              </a:extLst>
            </p:cNvPr>
            <p:cNvGrpSpPr/>
            <p:nvPr userDrawn="1"/>
          </p:nvGrpSpPr>
          <p:grpSpPr>
            <a:xfrm>
              <a:off x="2861774" y="4008885"/>
              <a:ext cx="460463" cy="105905"/>
              <a:chOff x="2861774" y="4008885"/>
              <a:chExt cx="460463" cy="105905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B140A3B6-1332-49DB-A836-1A7184926C9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8900000">
                <a:off x="2861774" y="4114790"/>
                <a:ext cx="460463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27684229-AE41-4E44-99F5-94568296332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8900000">
                <a:off x="2882766" y="4061837"/>
                <a:ext cx="312573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A3DF1F5C-E09A-4FF2-BEE9-3E3D8655B45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8900000">
                <a:off x="2907958" y="4008885"/>
                <a:ext cx="156287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BA265FD1-55B5-41BF-821C-152D0724D435}"/>
                </a:ext>
              </a:extLst>
            </p:cNvPr>
            <p:cNvGrpSpPr/>
            <p:nvPr userDrawn="1"/>
          </p:nvGrpSpPr>
          <p:grpSpPr>
            <a:xfrm>
              <a:off x="5411883" y="6788784"/>
              <a:ext cx="460463" cy="105905"/>
              <a:chOff x="5411883" y="6788784"/>
              <a:chExt cx="460463" cy="105905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9FDCBCBE-4BC3-4647-9264-01D23CC596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8100000">
                <a:off x="5411883" y="6788784"/>
                <a:ext cx="460463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7594868B-E6F3-4B52-93AB-FF77870C3DE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8100000">
                <a:off x="5538781" y="6841737"/>
                <a:ext cx="312573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4FF7F9BD-7532-449B-8FF9-AA8444091AD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8100000">
                <a:off x="5669875" y="6894689"/>
                <a:ext cx="156287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0" name="Picture Placeholder 85">
            <a:extLst>
              <a:ext uri="{FF2B5EF4-FFF2-40B4-BE49-F238E27FC236}">
                <a16:creationId xmlns:a16="http://schemas.microsoft.com/office/drawing/2014/main" id="{30A4E45B-5A62-486A-A1D8-3DFC68271A02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2733555" y="2710025"/>
            <a:ext cx="2940204" cy="3025516"/>
          </a:xfrm>
          <a:custGeom>
            <a:avLst/>
            <a:gdLst>
              <a:gd name="connsiteX0" fmla="*/ 920638 w 1836000"/>
              <a:gd name="connsiteY0" fmla="*/ 0 h 2518903"/>
              <a:gd name="connsiteX1" fmla="*/ 1836000 w 1836000"/>
              <a:gd name="connsiteY1" fmla="*/ 0 h 2518903"/>
              <a:gd name="connsiteX2" fmla="*/ 1836000 w 1836000"/>
              <a:gd name="connsiteY2" fmla="*/ 1604615 h 2518903"/>
              <a:gd name="connsiteX3" fmla="*/ 920638 w 1836000"/>
              <a:gd name="connsiteY3" fmla="*/ 2518903 h 2518903"/>
              <a:gd name="connsiteX4" fmla="*/ 0 w 1836000"/>
              <a:gd name="connsiteY4" fmla="*/ 2518903 h 2518903"/>
              <a:gd name="connsiteX5" fmla="*/ 0 w 1836000"/>
              <a:gd name="connsiteY5" fmla="*/ 911653 h 2518903"/>
              <a:gd name="connsiteX6" fmla="*/ 920638 w 1836000"/>
              <a:gd name="connsiteY6" fmla="*/ 0 h 251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6000" h="2518903">
                <a:moveTo>
                  <a:pt x="920638" y="0"/>
                </a:moveTo>
                <a:cubicBezTo>
                  <a:pt x="1836000" y="0"/>
                  <a:pt x="1836000" y="0"/>
                  <a:pt x="1836000" y="0"/>
                </a:cubicBezTo>
                <a:cubicBezTo>
                  <a:pt x="1836000" y="1604615"/>
                  <a:pt x="1836000" y="1604615"/>
                  <a:pt x="1836000" y="1604615"/>
                </a:cubicBezTo>
                <a:cubicBezTo>
                  <a:pt x="1836000" y="2107869"/>
                  <a:pt x="1424483" y="2518903"/>
                  <a:pt x="920638" y="2518903"/>
                </a:cubicBezTo>
                <a:lnTo>
                  <a:pt x="0" y="2518903"/>
                </a:lnTo>
                <a:cubicBezTo>
                  <a:pt x="0" y="911653"/>
                  <a:pt x="0" y="911653"/>
                  <a:pt x="0" y="911653"/>
                </a:cubicBezTo>
                <a:cubicBezTo>
                  <a:pt x="0" y="408399"/>
                  <a:pt x="414155" y="0"/>
                  <a:pt x="920638" y="0"/>
                </a:cubicBezTo>
                <a:close/>
              </a:path>
            </a:pathLst>
          </a:custGeom>
          <a:pattFill prst="pct75">
            <a:fgClr>
              <a:schemeClr val="bg2"/>
            </a:fgClr>
            <a:bgClr>
              <a:prstClr val="white"/>
            </a:bgClr>
          </a:pattFill>
        </p:spPr>
        <p:txBody>
          <a:bodyPr vert="horz" lIns="180000" tIns="93600" rIns="180000" bIns="93600" rtlCol="0">
            <a:normAutofit/>
          </a:bodyPr>
          <a:lstStyle>
            <a:lvl1pPr marL="0" indent="0">
              <a:buNone/>
              <a:defRPr lang="en-GB" sz="2800" baseline="0"/>
            </a:lvl1pPr>
          </a:lstStyle>
          <a:p>
            <a:pPr marL="685869" lvl="0" indent="-685869">
              <a:spcBef>
                <a:spcPts val="0"/>
              </a:spcBef>
            </a:pPr>
            <a:endParaRPr lang="en-GB" dirty="0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26808ED-3D16-406B-B6F9-578356823811}"/>
              </a:ext>
            </a:extLst>
          </p:cNvPr>
          <p:cNvGrpSpPr/>
          <p:nvPr userDrawn="1"/>
        </p:nvGrpSpPr>
        <p:grpSpPr>
          <a:xfrm>
            <a:off x="12698341" y="2774243"/>
            <a:ext cx="3010572" cy="2885804"/>
            <a:chOff x="2861774" y="4008885"/>
            <a:chExt cx="3010572" cy="2885804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7862205C-C051-41A5-AF10-557FA42E7F99}"/>
                </a:ext>
              </a:extLst>
            </p:cNvPr>
            <p:cNvGrpSpPr/>
            <p:nvPr userDrawn="1"/>
          </p:nvGrpSpPr>
          <p:grpSpPr>
            <a:xfrm>
              <a:off x="2861774" y="4008885"/>
              <a:ext cx="460463" cy="105905"/>
              <a:chOff x="2861774" y="4008885"/>
              <a:chExt cx="460463" cy="105905"/>
            </a:xfrm>
          </p:grpSpPr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C4832D36-5818-4615-96EF-E4EF3810673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8900000">
                <a:off x="2861774" y="4114790"/>
                <a:ext cx="460463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AFC773AE-2001-4880-A859-4554EF4ED7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8900000">
                <a:off x="2882766" y="4061837"/>
                <a:ext cx="312573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0AFD2367-AD6F-4500-9506-FC25E014F39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8900000">
                <a:off x="2907958" y="4008885"/>
                <a:ext cx="156287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FD038549-2BE4-46FE-B1EF-D336B90447BC}"/>
                </a:ext>
              </a:extLst>
            </p:cNvPr>
            <p:cNvGrpSpPr/>
            <p:nvPr userDrawn="1"/>
          </p:nvGrpSpPr>
          <p:grpSpPr>
            <a:xfrm>
              <a:off x="5411883" y="6788784"/>
              <a:ext cx="460463" cy="105905"/>
              <a:chOff x="5411883" y="6788784"/>
              <a:chExt cx="460463" cy="105905"/>
            </a:xfrm>
          </p:grpSpPr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7450D1CB-FFEB-4556-8C5D-C77FE498A73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8100000">
                <a:off x="5411883" y="6788784"/>
                <a:ext cx="460463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5A7EE8C2-822F-440C-A603-258709BCED8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8100000">
                <a:off x="5538781" y="6841737"/>
                <a:ext cx="312573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CC204F22-B4F8-401B-A244-E730DEC6449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8100000">
                <a:off x="5669875" y="6894689"/>
                <a:ext cx="156287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5662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syDeck Master - 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85">
            <a:extLst>
              <a:ext uri="{FF2B5EF4-FFF2-40B4-BE49-F238E27FC236}">
                <a16:creationId xmlns:a16="http://schemas.microsoft.com/office/drawing/2014/main" id="{7EBA7AC4-C559-4361-9425-13998D83351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149935" y="3530599"/>
            <a:ext cx="2940204" cy="3025516"/>
          </a:xfrm>
          <a:custGeom>
            <a:avLst/>
            <a:gdLst>
              <a:gd name="connsiteX0" fmla="*/ 920638 w 1836000"/>
              <a:gd name="connsiteY0" fmla="*/ 0 h 2518903"/>
              <a:gd name="connsiteX1" fmla="*/ 1836000 w 1836000"/>
              <a:gd name="connsiteY1" fmla="*/ 0 h 2518903"/>
              <a:gd name="connsiteX2" fmla="*/ 1836000 w 1836000"/>
              <a:gd name="connsiteY2" fmla="*/ 1604615 h 2518903"/>
              <a:gd name="connsiteX3" fmla="*/ 920638 w 1836000"/>
              <a:gd name="connsiteY3" fmla="*/ 2518903 h 2518903"/>
              <a:gd name="connsiteX4" fmla="*/ 0 w 1836000"/>
              <a:gd name="connsiteY4" fmla="*/ 2518903 h 2518903"/>
              <a:gd name="connsiteX5" fmla="*/ 0 w 1836000"/>
              <a:gd name="connsiteY5" fmla="*/ 911653 h 2518903"/>
              <a:gd name="connsiteX6" fmla="*/ 920638 w 1836000"/>
              <a:gd name="connsiteY6" fmla="*/ 0 h 251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6000" h="2518903">
                <a:moveTo>
                  <a:pt x="920638" y="0"/>
                </a:moveTo>
                <a:cubicBezTo>
                  <a:pt x="1836000" y="0"/>
                  <a:pt x="1836000" y="0"/>
                  <a:pt x="1836000" y="0"/>
                </a:cubicBezTo>
                <a:cubicBezTo>
                  <a:pt x="1836000" y="1604615"/>
                  <a:pt x="1836000" y="1604615"/>
                  <a:pt x="1836000" y="1604615"/>
                </a:cubicBezTo>
                <a:cubicBezTo>
                  <a:pt x="1836000" y="2107869"/>
                  <a:pt x="1424483" y="2518903"/>
                  <a:pt x="920638" y="2518903"/>
                </a:cubicBezTo>
                <a:lnTo>
                  <a:pt x="0" y="2518903"/>
                </a:lnTo>
                <a:cubicBezTo>
                  <a:pt x="0" y="911653"/>
                  <a:pt x="0" y="911653"/>
                  <a:pt x="0" y="911653"/>
                </a:cubicBezTo>
                <a:cubicBezTo>
                  <a:pt x="0" y="408399"/>
                  <a:pt x="414155" y="0"/>
                  <a:pt x="920638" y="0"/>
                </a:cubicBezTo>
                <a:close/>
              </a:path>
            </a:pathLst>
          </a:custGeom>
          <a:pattFill prst="pct75">
            <a:fgClr>
              <a:schemeClr val="bg2"/>
            </a:fgClr>
            <a:bgClr>
              <a:prstClr val="white"/>
            </a:bgClr>
          </a:pattFill>
        </p:spPr>
        <p:txBody>
          <a:bodyPr vert="horz" lIns="180000" tIns="93600" rIns="180000" bIns="93600" rtlCol="0">
            <a:normAutofit/>
          </a:bodyPr>
          <a:lstStyle>
            <a:lvl1pPr marL="0" indent="0">
              <a:buNone/>
              <a:defRPr lang="en-GB" sz="2800" baseline="0"/>
            </a:lvl1pPr>
          </a:lstStyle>
          <a:p>
            <a:pPr marL="685869" lvl="0" indent="-685869">
              <a:spcBef>
                <a:spcPts val="0"/>
              </a:spcBef>
            </a:pPr>
            <a:endParaRPr lang="en-GB" dirty="0"/>
          </a:p>
        </p:txBody>
      </p:sp>
      <p:sp>
        <p:nvSpPr>
          <p:cNvPr id="31" name="Picture Placeholder 85">
            <a:extLst>
              <a:ext uri="{FF2B5EF4-FFF2-40B4-BE49-F238E27FC236}">
                <a16:creationId xmlns:a16="http://schemas.microsoft.com/office/drawing/2014/main" id="{0B832515-0C13-445B-AC8E-73603549444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820420" y="3530600"/>
            <a:ext cx="2940204" cy="3025516"/>
          </a:xfrm>
          <a:custGeom>
            <a:avLst/>
            <a:gdLst>
              <a:gd name="connsiteX0" fmla="*/ 920638 w 1836000"/>
              <a:gd name="connsiteY0" fmla="*/ 0 h 2518903"/>
              <a:gd name="connsiteX1" fmla="*/ 1836000 w 1836000"/>
              <a:gd name="connsiteY1" fmla="*/ 0 h 2518903"/>
              <a:gd name="connsiteX2" fmla="*/ 1836000 w 1836000"/>
              <a:gd name="connsiteY2" fmla="*/ 1604615 h 2518903"/>
              <a:gd name="connsiteX3" fmla="*/ 920638 w 1836000"/>
              <a:gd name="connsiteY3" fmla="*/ 2518903 h 2518903"/>
              <a:gd name="connsiteX4" fmla="*/ 0 w 1836000"/>
              <a:gd name="connsiteY4" fmla="*/ 2518903 h 2518903"/>
              <a:gd name="connsiteX5" fmla="*/ 0 w 1836000"/>
              <a:gd name="connsiteY5" fmla="*/ 911653 h 2518903"/>
              <a:gd name="connsiteX6" fmla="*/ 920638 w 1836000"/>
              <a:gd name="connsiteY6" fmla="*/ 0 h 251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6000" h="2518903">
                <a:moveTo>
                  <a:pt x="920638" y="0"/>
                </a:moveTo>
                <a:cubicBezTo>
                  <a:pt x="1836000" y="0"/>
                  <a:pt x="1836000" y="0"/>
                  <a:pt x="1836000" y="0"/>
                </a:cubicBezTo>
                <a:cubicBezTo>
                  <a:pt x="1836000" y="1604615"/>
                  <a:pt x="1836000" y="1604615"/>
                  <a:pt x="1836000" y="1604615"/>
                </a:cubicBezTo>
                <a:cubicBezTo>
                  <a:pt x="1836000" y="2107869"/>
                  <a:pt x="1424483" y="2518903"/>
                  <a:pt x="920638" y="2518903"/>
                </a:cubicBezTo>
                <a:lnTo>
                  <a:pt x="0" y="2518903"/>
                </a:lnTo>
                <a:cubicBezTo>
                  <a:pt x="0" y="911653"/>
                  <a:pt x="0" y="911653"/>
                  <a:pt x="0" y="911653"/>
                </a:cubicBezTo>
                <a:cubicBezTo>
                  <a:pt x="0" y="408399"/>
                  <a:pt x="414155" y="0"/>
                  <a:pt x="920638" y="0"/>
                </a:cubicBezTo>
                <a:close/>
              </a:path>
            </a:pathLst>
          </a:custGeom>
          <a:pattFill prst="pct75">
            <a:fgClr>
              <a:schemeClr val="bg2"/>
            </a:fgClr>
            <a:bgClr>
              <a:prstClr val="white"/>
            </a:bgClr>
          </a:pattFill>
        </p:spPr>
        <p:txBody>
          <a:bodyPr vert="horz" lIns="180000" tIns="93600" rIns="180000" bIns="93600" rtlCol="0">
            <a:normAutofit/>
          </a:bodyPr>
          <a:lstStyle>
            <a:lvl1pPr marL="0" indent="0">
              <a:buNone/>
              <a:defRPr lang="en-GB" sz="2800" baseline="0"/>
            </a:lvl1pPr>
          </a:lstStyle>
          <a:p>
            <a:pPr marL="685869" lvl="0" indent="-685869">
              <a:spcBef>
                <a:spcPts val="0"/>
              </a:spcBef>
            </a:pPr>
            <a:endParaRPr lang="en-GB"/>
          </a:p>
        </p:txBody>
      </p:sp>
      <p:sp>
        <p:nvSpPr>
          <p:cNvPr id="32" name="Picture Placeholder 85">
            <a:extLst>
              <a:ext uri="{FF2B5EF4-FFF2-40B4-BE49-F238E27FC236}">
                <a16:creationId xmlns:a16="http://schemas.microsoft.com/office/drawing/2014/main" id="{9E381742-AEF5-4526-BCB5-B7B91920D6C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9161391" y="3530600"/>
            <a:ext cx="2940204" cy="3025516"/>
          </a:xfrm>
          <a:custGeom>
            <a:avLst/>
            <a:gdLst>
              <a:gd name="connsiteX0" fmla="*/ 920638 w 1836000"/>
              <a:gd name="connsiteY0" fmla="*/ 0 h 2518903"/>
              <a:gd name="connsiteX1" fmla="*/ 1836000 w 1836000"/>
              <a:gd name="connsiteY1" fmla="*/ 0 h 2518903"/>
              <a:gd name="connsiteX2" fmla="*/ 1836000 w 1836000"/>
              <a:gd name="connsiteY2" fmla="*/ 1604615 h 2518903"/>
              <a:gd name="connsiteX3" fmla="*/ 920638 w 1836000"/>
              <a:gd name="connsiteY3" fmla="*/ 2518903 h 2518903"/>
              <a:gd name="connsiteX4" fmla="*/ 0 w 1836000"/>
              <a:gd name="connsiteY4" fmla="*/ 2518903 h 2518903"/>
              <a:gd name="connsiteX5" fmla="*/ 0 w 1836000"/>
              <a:gd name="connsiteY5" fmla="*/ 911653 h 2518903"/>
              <a:gd name="connsiteX6" fmla="*/ 920638 w 1836000"/>
              <a:gd name="connsiteY6" fmla="*/ 0 h 251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6000" h="2518903">
                <a:moveTo>
                  <a:pt x="920638" y="0"/>
                </a:moveTo>
                <a:cubicBezTo>
                  <a:pt x="1836000" y="0"/>
                  <a:pt x="1836000" y="0"/>
                  <a:pt x="1836000" y="0"/>
                </a:cubicBezTo>
                <a:cubicBezTo>
                  <a:pt x="1836000" y="1604615"/>
                  <a:pt x="1836000" y="1604615"/>
                  <a:pt x="1836000" y="1604615"/>
                </a:cubicBezTo>
                <a:cubicBezTo>
                  <a:pt x="1836000" y="2107869"/>
                  <a:pt x="1424483" y="2518903"/>
                  <a:pt x="920638" y="2518903"/>
                </a:cubicBezTo>
                <a:lnTo>
                  <a:pt x="0" y="2518903"/>
                </a:lnTo>
                <a:cubicBezTo>
                  <a:pt x="0" y="911653"/>
                  <a:pt x="0" y="911653"/>
                  <a:pt x="0" y="911653"/>
                </a:cubicBezTo>
                <a:cubicBezTo>
                  <a:pt x="0" y="408399"/>
                  <a:pt x="414155" y="0"/>
                  <a:pt x="920638" y="0"/>
                </a:cubicBezTo>
                <a:close/>
              </a:path>
            </a:pathLst>
          </a:custGeom>
          <a:pattFill prst="pct75">
            <a:fgClr>
              <a:schemeClr val="bg2"/>
            </a:fgClr>
            <a:bgClr>
              <a:prstClr val="white"/>
            </a:bgClr>
          </a:pattFill>
        </p:spPr>
        <p:txBody>
          <a:bodyPr vert="horz" lIns="180000" tIns="93600" rIns="180000" bIns="93600" rtlCol="0">
            <a:normAutofit/>
          </a:bodyPr>
          <a:lstStyle>
            <a:lvl1pPr marL="0" indent="0">
              <a:buNone/>
              <a:defRPr lang="en-GB" sz="2800" baseline="0"/>
            </a:lvl1pPr>
          </a:lstStyle>
          <a:p>
            <a:pPr marL="685869" lvl="0" indent="-685869">
              <a:spcBef>
                <a:spcPts val="0"/>
              </a:spcBef>
            </a:pPr>
            <a:endParaRPr lang="en-GB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5793154-9D5D-4BA2-84E9-703FB235D457}"/>
              </a:ext>
            </a:extLst>
          </p:cNvPr>
          <p:cNvGrpSpPr/>
          <p:nvPr userDrawn="1"/>
        </p:nvGrpSpPr>
        <p:grpSpPr>
          <a:xfrm>
            <a:off x="2114751" y="3594817"/>
            <a:ext cx="3010572" cy="2885804"/>
            <a:chOff x="2861774" y="4008885"/>
            <a:chExt cx="3010572" cy="2885804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98548BD-C971-4F1B-8494-EF66D215B7FB}"/>
                </a:ext>
              </a:extLst>
            </p:cNvPr>
            <p:cNvGrpSpPr/>
            <p:nvPr userDrawn="1"/>
          </p:nvGrpSpPr>
          <p:grpSpPr>
            <a:xfrm>
              <a:off x="2861774" y="4008885"/>
              <a:ext cx="460463" cy="105905"/>
              <a:chOff x="2861774" y="4008885"/>
              <a:chExt cx="460463" cy="105905"/>
            </a:xfrm>
          </p:grpSpPr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168CB0E4-E029-40EF-9BC5-0C3AB79E9D8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8900000">
                <a:off x="2861774" y="4114790"/>
                <a:ext cx="460463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28129F37-9949-4513-BD3A-A1C900A0453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8900000">
                <a:off x="2882766" y="4061837"/>
                <a:ext cx="312573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1E54BB69-B423-41E6-BAC8-7FCBF5D4924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8900000">
                <a:off x="2907958" y="4008885"/>
                <a:ext cx="156287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888AF675-051D-4586-B591-473D8758CE05}"/>
                </a:ext>
              </a:extLst>
            </p:cNvPr>
            <p:cNvGrpSpPr/>
            <p:nvPr userDrawn="1"/>
          </p:nvGrpSpPr>
          <p:grpSpPr>
            <a:xfrm>
              <a:off x="5411883" y="6788784"/>
              <a:ext cx="460463" cy="105905"/>
              <a:chOff x="5411883" y="6788784"/>
              <a:chExt cx="460463" cy="105905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D1C5E5C1-8B44-4387-B4AE-970983BBF65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8100000">
                <a:off x="5411883" y="6788784"/>
                <a:ext cx="460463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08E4E714-9E3A-45F1-BD9A-F39BAB5FF53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8100000">
                <a:off x="5538781" y="6841737"/>
                <a:ext cx="312573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F4EE3CA5-D12C-4587-ABAD-A4C1F2791E6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8100000">
                <a:off x="5669875" y="6894689"/>
                <a:ext cx="156287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D7F7524-0E63-40AA-B48C-1D337D0CD796}"/>
              </a:ext>
            </a:extLst>
          </p:cNvPr>
          <p:cNvGrpSpPr/>
          <p:nvPr userDrawn="1"/>
        </p:nvGrpSpPr>
        <p:grpSpPr>
          <a:xfrm>
            <a:off x="7785236" y="3594817"/>
            <a:ext cx="3010572" cy="2885804"/>
            <a:chOff x="2861774" y="4008885"/>
            <a:chExt cx="3010572" cy="2885804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538776DB-4500-4BC8-9CBC-508146A39C52}"/>
                </a:ext>
              </a:extLst>
            </p:cNvPr>
            <p:cNvGrpSpPr/>
            <p:nvPr userDrawn="1"/>
          </p:nvGrpSpPr>
          <p:grpSpPr>
            <a:xfrm>
              <a:off x="2861774" y="4008885"/>
              <a:ext cx="460463" cy="105905"/>
              <a:chOff x="2861774" y="4008885"/>
              <a:chExt cx="460463" cy="105905"/>
            </a:xfrm>
          </p:grpSpPr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C5CE1461-7A4E-4F2E-AB22-4AF66410FEC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8900000">
                <a:off x="2861774" y="4114790"/>
                <a:ext cx="460463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FC109994-380D-464F-B347-84F7B218517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8900000">
                <a:off x="2882766" y="4061837"/>
                <a:ext cx="312573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104DD394-7187-471E-B170-EF3FB24E13F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8900000">
                <a:off x="2907958" y="4008885"/>
                <a:ext cx="156287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D85D35E4-5561-4B92-90D3-B16B8495E135}"/>
                </a:ext>
              </a:extLst>
            </p:cNvPr>
            <p:cNvGrpSpPr/>
            <p:nvPr userDrawn="1"/>
          </p:nvGrpSpPr>
          <p:grpSpPr>
            <a:xfrm>
              <a:off x="5411883" y="6788784"/>
              <a:ext cx="460463" cy="105905"/>
              <a:chOff x="5411883" y="6788784"/>
              <a:chExt cx="460463" cy="105905"/>
            </a:xfrm>
          </p:grpSpPr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F764684A-5EA4-4A6F-AF6A-7816FBBE0EC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8100000">
                <a:off x="5411883" y="6788784"/>
                <a:ext cx="460463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E9B5A8AD-8779-47E5-8322-73C107733F7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8100000">
                <a:off x="5538781" y="6841737"/>
                <a:ext cx="312573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5A07F922-E3D5-4E78-B2A7-5AB58E94DE8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8100000">
                <a:off x="5669875" y="6894689"/>
                <a:ext cx="156287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7F93BF2-F02B-4B3C-9721-085A41B0A7AE}"/>
              </a:ext>
            </a:extLst>
          </p:cNvPr>
          <p:cNvGrpSpPr/>
          <p:nvPr userDrawn="1"/>
        </p:nvGrpSpPr>
        <p:grpSpPr>
          <a:xfrm>
            <a:off x="19126207" y="3594817"/>
            <a:ext cx="3010572" cy="2885804"/>
            <a:chOff x="2861774" y="4008885"/>
            <a:chExt cx="3010572" cy="2885804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DD7C7439-B7B5-477B-8576-7FAA6B366CB0}"/>
                </a:ext>
              </a:extLst>
            </p:cNvPr>
            <p:cNvGrpSpPr/>
            <p:nvPr userDrawn="1"/>
          </p:nvGrpSpPr>
          <p:grpSpPr>
            <a:xfrm>
              <a:off x="2861774" y="4008885"/>
              <a:ext cx="460463" cy="105905"/>
              <a:chOff x="2861774" y="4008885"/>
              <a:chExt cx="460463" cy="105905"/>
            </a:xfrm>
          </p:grpSpPr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93C6897D-DDE4-4D17-B83D-2CA8BF51B40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8900000">
                <a:off x="2861774" y="4114790"/>
                <a:ext cx="460463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E91EC9BD-065A-450C-ADC0-60734302B0F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8900000">
                <a:off x="2882766" y="4061837"/>
                <a:ext cx="312573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F6D8529C-847B-4EFB-B4F8-6DAEBDEA33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8900000">
                <a:off x="2907958" y="4008885"/>
                <a:ext cx="156287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B56AC910-A546-4522-ACFA-CF77C476946A}"/>
                </a:ext>
              </a:extLst>
            </p:cNvPr>
            <p:cNvGrpSpPr/>
            <p:nvPr userDrawn="1"/>
          </p:nvGrpSpPr>
          <p:grpSpPr>
            <a:xfrm>
              <a:off x="5411883" y="6788784"/>
              <a:ext cx="460463" cy="105905"/>
              <a:chOff x="5411883" y="6788784"/>
              <a:chExt cx="460463" cy="105905"/>
            </a:xfrm>
          </p:grpSpPr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32A09483-5F28-4557-8115-018B5C9156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8100000">
                <a:off x="5411883" y="6788784"/>
                <a:ext cx="460463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4A76A30D-F4AE-401F-A1C3-93DA047A517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8100000">
                <a:off x="5538781" y="6841737"/>
                <a:ext cx="312573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4FB15390-D4EE-49F5-8ADA-E78FD45CDCC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8100000">
                <a:off x="5669875" y="6894689"/>
                <a:ext cx="156287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9" name="Picture Placeholder 85">
            <a:extLst>
              <a:ext uri="{FF2B5EF4-FFF2-40B4-BE49-F238E27FC236}">
                <a16:creationId xmlns:a16="http://schemas.microsoft.com/office/drawing/2014/main" id="{2CDAF8EF-74AF-4CF0-BC6E-82B81930964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3490905" y="3530600"/>
            <a:ext cx="2940204" cy="3025516"/>
          </a:xfrm>
          <a:custGeom>
            <a:avLst/>
            <a:gdLst>
              <a:gd name="connsiteX0" fmla="*/ 920638 w 1836000"/>
              <a:gd name="connsiteY0" fmla="*/ 0 h 2518903"/>
              <a:gd name="connsiteX1" fmla="*/ 1836000 w 1836000"/>
              <a:gd name="connsiteY1" fmla="*/ 0 h 2518903"/>
              <a:gd name="connsiteX2" fmla="*/ 1836000 w 1836000"/>
              <a:gd name="connsiteY2" fmla="*/ 1604615 h 2518903"/>
              <a:gd name="connsiteX3" fmla="*/ 920638 w 1836000"/>
              <a:gd name="connsiteY3" fmla="*/ 2518903 h 2518903"/>
              <a:gd name="connsiteX4" fmla="*/ 0 w 1836000"/>
              <a:gd name="connsiteY4" fmla="*/ 2518903 h 2518903"/>
              <a:gd name="connsiteX5" fmla="*/ 0 w 1836000"/>
              <a:gd name="connsiteY5" fmla="*/ 911653 h 2518903"/>
              <a:gd name="connsiteX6" fmla="*/ 920638 w 1836000"/>
              <a:gd name="connsiteY6" fmla="*/ 0 h 251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6000" h="2518903">
                <a:moveTo>
                  <a:pt x="920638" y="0"/>
                </a:moveTo>
                <a:cubicBezTo>
                  <a:pt x="1836000" y="0"/>
                  <a:pt x="1836000" y="0"/>
                  <a:pt x="1836000" y="0"/>
                </a:cubicBezTo>
                <a:cubicBezTo>
                  <a:pt x="1836000" y="1604615"/>
                  <a:pt x="1836000" y="1604615"/>
                  <a:pt x="1836000" y="1604615"/>
                </a:cubicBezTo>
                <a:cubicBezTo>
                  <a:pt x="1836000" y="2107869"/>
                  <a:pt x="1424483" y="2518903"/>
                  <a:pt x="920638" y="2518903"/>
                </a:cubicBezTo>
                <a:lnTo>
                  <a:pt x="0" y="2518903"/>
                </a:lnTo>
                <a:cubicBezTo>
                  <a:pt x="0" y="911653"/>
                  <a:pt x="0" y="911653"/>
                  <a:pt x="0" y="911653"/>
                </a:cubicBezTo>
                <a:cubicBezTo>
                  <a:pt x="0" y="408399"/>
                  <a:pt x="414155" y="0"/>
                  <a:pt x="920638" y="0"/>
                </a:cubicBezTo>
                <a:close/>
              </a:path>
            </a:pathLst>
          </a:custGeom>
          <a:pattFill prst="pct75">
            <a:fgClr>
              <a:schemeClr val="bg2"/>
            </a:fgClr>
            <a:bgClr>
              <a:prstClr val="white"/>
            </a:bgClr>
          </a:pattFill>
        </p:spPr>
        <p:txBody>
          <a:bodyPr vert="horz" lIns="180000" tIns="93600" rIns="180000" bIns="93600" rtlCol="0">
            <a:normAutofit/>
          </a:bodyPr>
          <a:lstStyle>
            <a:lvl1pPr marL="0" indent="0">
              <a:buNone/>
              <a:defRPr lang="en-GB" sz="2800" baseline="0"/>
            </a:lvl1pPr>
          </a:lstStyle>
          <a:p>
            <a:pPr marL="685869" lvl="0" indent="-685869">
              <a:spcBef>
                <a:spcPts val="0"/>
              </a:spcBef>
            </a:pPr>
            <a:endParaRPr lang="en-GB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BEE269C-5987-4705-AF1A-3BEF20213355}"/>
              </a:ext>
            </a:extLst>
          </p:cNvPr>
          <p:cNvGrpSpPr/>
          <p:nvPr userDrawn="1"/>
        </p:nvGrpSpPr>
        <p:grpSpPr>
          <a:xfrm>
            <a:off x="13455721" y="3594817"/>
            <a:ext cx="3010572" cy="2885804"/>
            <a:chOff x="2861774" y="4008885"/>
            <a:chExt cx="3010572" cy="2885804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E14B7921-8E80-4A03-8F19-FDDCDA2A7DE7}"/>
                </a:ext>
              </a:extLst>
            </p:cNvPr>
            <p:cNvGrpSpPr/>
            <p:nvPr userDrawn="1"/>
          </p:nvGrpSpPr>
          <p:grpSpPr>
            <a:xfrm>
              <a:off x="2861774" y="4008885"/>
              <a:ext cx="460463" cy="105905"/>
              <a:chOff x="2861774" y="4008885"/>
              <a:chExt cx="460463" cy="105905"/>
            </a:xfrm>
          </p:grpSpPr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6B42C3DC-0A27-48BB-A00B-7F3878A665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8900000">
                <a:off x="2861774" y="4114790"/>
                <a:ext cx="460463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5A15106B-42D5-40FD-8797-1D18F530CA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8900000">
                <a:off x="2882766" y="4061837"/>
                <a:ext cx="312573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443033F5-628F-4E16-BCE9-5DFCCD79A0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8900000">
                <a:off x="2907958" y="4008885"/>
                <a:ext cx="156287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19027318-0D6A-48BD-81A2-844E267657F0}"/>
                </a:ext>
              </a:extLst>
            </p:cNvPr>
            <p:cNvGrpSpPr/>
            <p:nvPr userDrawn="1"/>
          </p:nvGrpSpPr>
          <p:grpSpPr>
            <a:xfrm>
              <a:off x="5411883" y="6788784"/>
              <a:ext cx="460463" cy="105905"/>
              <a:chOff x="5411883" y="6788784"/>
              <a:chExt cx="460463" cy="105905"/>
            </a:xfrm>
          </p:grpSpPr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CD1ABA50-99E4-4465-935C-A049125B7A0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8100000">
                <a:off x="5411883" y="6788784"/>
                <a:ext cx="460463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E7060F1C-1C4F-44DC-A87D-AA955D36CB8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8100000">
                <a:off x="5538781" y="6841737"/>
                <a:ext cx="312573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EF8617B6-4E59-4982-AD73-47B79DA178F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8100000">
                <a:off x="5669875" y="6894689"/>
                <a:ext cx="156287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9" name="Title 1">
            <a:extLst>
              <a:ext uri="{FF2B5EF4-FFF2-40B4-BE49-F238E27FC236}">
                <a16:creationId xmlns:a16="http://schemas.microsoft.com/office/drawing/2014/main" id="{E9CB83A2-ABE0-4FD5-9331-72EA9517F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565" y="810242"/>
            <a:ext cx="22680818" cy="1297024"/>
          </a:xfrm>
        </p:spPr>
        <p:txBody>
          <a:bodyPr lIns="180000" tIns="93600" rIns="180000" bIns="93600"/>
          <a:lstStyle>
            <a:lvl1pPr algn="l">
              <a:defRPr/>
            </a:lvl1pPr>
          </a:lstStyle>
          <a:p>
            <a:endParaRPr lang="en-GB" dirty="0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91524630-E509-46C1-B094-4124B54AA47F}"/>
              </a:ext>
            </a:extLst>
          </p:cNvPr>
          <p:cNvGrpSpPr/>
          <p:nvPr userDrawn="1"/>
        </p:nvGrpSpPr>
        <p:grpSpPr>
          <a:xfrm>
            <a:off x="434532" y="466621"/>
            <a:ext cx="1225205" cy="1225205"/>
            <a:chOff x="434532" y="466621"/>
            <a:chExt cx="1225205" cy="1225205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CC85DCA2-5D05-4F67-9D8A-CE2126F7D546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18900000">
              <a:off x="647093" y="812151"/>
              <a:ext cx="471488" cy="153360"/>
              <a:chOff x="11661248" y="7789719"/>
              <a:chExt cx="1293156" cy="420621"/>
            </a:xfrm>
          </p:grpSpPr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B2CFA10C-7FE4-4820-9C38-87521DBD588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661248" y="8210340"/>
                <a:ext cx="1293156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BC676043-F044-45E2-AFD3-67360F0D9F5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868913" y="8000027"/>
                <a:ext cx="877825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931BF6EF-7744-4347-9F23-124A4B7AC6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088372" y="7789719"/>
                <a:ext cx="438913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EF9765F2-9319-48A5-8DE3-9FE7B1EF3035}"/>
                </a:ext>
              </a:extLst>
            </p:cNvPr>
            <p:cNvGrpSpPr/>
            <p:nvPr userDrawn="1"/>
          </p:nvGrpSpPr>
          <p:grpSpPr>
            <a:xfrm>
              <a:off x="434532" y="466621"/>
              <a:ext cx="1225205" cy="1225205"/>
              <a:chOff x="12636425" y="442230"/>
              <a:chExt cx="1860336" cy="1860336"/>
            </a:xfrm>
          </p:grpSpPr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64F697A2-2CB8-4AFC-B03C-3E28E0ADE9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3036942" y="442230"/>
                <a:ext cx="0" cy="1860336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B51B8B2E-887C-4E1C-9670-E8BC1D32FCD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3566593" y="-134611"/>
                <a:ext cx="0" cy="1860336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148800-895E-4814-91F1-1313240EF03C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 lIns="180000" tIns="93600" rIns="180000" bIns="93600"/>
          <a:lstStyle/>
          <a:p>
            <a:r>
              <a:rPr lang="en-GB" dirty="0"/>
              <a:t>DaisyDeck Presentation Template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EA3E78-75FD-42E2-A9C3-8CF483B5377F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 lIns="180000" tIns="93600" rIns="180000" bIns="93600"/>
          <a:lstStyle/>
          <a:p>
            <a:fld id="{0643FD91-E2F4-430C-9968-CE1C2F22CA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213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syDeck Master - 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85">
            <a:extLst>
              <a:ext uri="{FF2B5EF4-FFF2-40B4-BE49-F238E27FC236}">
                <a16:creationId xmlns:a16="http://schemas.microsoft.com/office/drawing/2014/main" id="{7EBA7AC4-C559-4361-9425-13998D83351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39772" y="2467155"/>
            <a:ext cx="4560530" cy="5296618"/>
          </a:xfrm>
          <a:prstGeom prst="rect">
            <a:avLst/>
          </a:prstGeom>
          <a:pattFill prst="pct75">
            <a:fgClr>
              <a:schemeClr val="bg2"/>
            </a:fgClr>
            <a:bgClr>
              <a:prstClr val="white"/>
            </a:bgClr>
          </a:pattFill>
        </p:spPr>
        <p:txBody>
          <a:bodyPr vert="horz" lIns="180000" tIns="93600" rIns="180000" bIns="93600" rtlCol="0">
            <a:normAutofit/>
          </a:bodyPr>
          <a:lstStyle>
            <a:lvl1pPr marL="0" indent="0">
              <a:buNone/>
              <a:defRPr lang="en-GB" sz="2800" baseline="0"/>
            </a:lvl1pPr>
          </a:lstStyle>
          <a:p>
            <a:pPr marL="685869" lvl="0" indent="-685869">
              <a:spcBef>
                <a:spcPts val="0"/>
              </a:spcBef>
            </a:pPr>
            <a:endParaRPr lang="en-GB" dirty="0"/>
          </a:p>
        </p:txBody>
      </p:sp>
      <p:sp>
        <p:nvSpPr>
          <p:cNvPr id="31" name="Picture Placeholder 85">
            <a:extLst>
              <a:ext uri="{FF2B5EF4-FFF2-40B4-BE49-F238E27FC236}">
                <a16:creationId xmlns:a16="http://schemas.microsoft.com/office/drawing/2014/main" id="{0B832515-0C13-445B-AC8E-73603549444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010257" y="2467156"/>
            <a:ext cx="4560530" cy="5296618"/>
          </a:xfrm>
          <a:prstGeom prst="rect">
            <a:avLst/>
          </a:prstGeom>
          <a:pattFill prst="pct75">
            <a:fgClr>
              <a:schemeClr val="bg2"/>
            </a:fgClr>
            <a:bgClr>
              <a:prstClr val="white"/>
            </a:bgClr>
          </a:pattFill>
        </p:spPr>
        <p:txBody>
          <a:bodyPr vert="horz" lIns="180000" tIns="93600" rIns="180000" bIns="93600" rtlCol="0">
            <a:normAutofit/>
          </a:bodyPr>
          <a:lstStyle>
            <a:lvl1pPr marL="0" indent="0">
              <a:buNone/>
              <a:defRPr lang="en-GB" sz="2800" baseline="0"/>
            </a:lvl1pPr>
          </a:lstStyle>
          <a:p>
            <a:pPr marL="685869" lvl="0" indent="-685869">
              <a:spcBef>
                <a:spcPts val="0"/>
              </a:spcBef>
            </a:pPr>
            <a:endParaRPr lang="en-GB"/>
          </a:p>
        </p:txBody>
      </p:sp>
      <p:sp>
        <p:nvSpPr>
          <p:cNvPr id="32" name="Picture Placeholder 85">
            <a:extLst>
              <a:ext uri="{FF2B5EF4-FFF2-40B4-BE49-F238E27FC236}">
                <a16:creationId xmlns:a16="http://schemas.microsoft.com/office/drawing/2014/main" id="{9E381742-AEF5-4526-BCB5-B7B91920D6C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351228" y="2467156"/>
            <a:ext cx="4560530" cy="5296618"/>
          </a:xfrm>
          <a:prstGeom prst="rect">
            <a:avLst/>
          </a:prstGeom>
          <a:pattFill prst="pct75">
            <a:fgClr>
              <a:schemeClr val="bg2"/>
            </a:fgClr>
            <a:bgClr>
              <a:prstClr val="white"/>
            </a:bgClr>
          </a:pattFill>
        </p:spPr>
        <p:txBody>
          <a:bodyPr vert="horz" lIns="180000" tIns="93600" rIns="180000" bIns="93600" rtlCol="0">
            <a:normAutofit/>
          </a:bodyPr>
          <a:lstStyle>
            <a:lvl1pPr marL="0" indent="0">
              <a:buNone/>
              <a:defRPr lang="en-GB" sz="2800" baseline="0"/>
            </a:lvl1pPr>
          </a:lstStyle>
          <a:p>
            <a:pPr marL="685869" lvl="0" indent="-685869">
              <a:spcBef>
                <a:spcPts val="0"/>
              </a:spcBef>
            </a:pPr>
            <a:endParaRPr lang="en-GB"/>
          </a:p>
        </p:txBody>
      </p:sp>
      <p:sp>
        <p:nvSpPr>
          <p:cNvPr id="79" name="Picture Placeholder 85">
            <a:extLst>
              <a:ext uri="{FF2B5EF4-FFF2-40B4-BE49-F238E27FC236}">
                <a16:creationId xmlns:a16="http://schemas.microsoft.com/office/drawing/2014/main" id="{2CDAF8EF-74AF-4CF0-BC6E-82B81930964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2680742" y="2467156"/>
            <a:ext cx="4560530" cy="5296618"/>
          </a:xfrm>
          <a:prstGeom prst="rect">
            <a:avLst/>
          </a:prstGeom>
          <a:pattFill prst="pct75">
            <a:fgClr>
              <a:schemeClr val="bg2"/>
            </a:fgClr>
            <a:bgClr>
              <a:prstClr val="white"/>
            </a:bgClr>
          </a:pattFill>
        </p:spPr>
        <p:txBody>
          <a:bodyPr vert="horz" lIns="180000" tIns="93600" rIns="180000" bIns="93600" rtlCol="0">
            <a:normAutofit/>
          </a:bodyPr>
          <a:lstStyle>
            <a:lvl1pPr marL="0" indent="0">
              <a:buNone/>
              <a:defRPr lang="en-GB" sz="2800" baseline="0"/>
            </a:lvl1pPr>
          </a:lstStyle>
          <a:p>
            <a:pPr marL="685869" lvl="0" indent="-685869">
              <a:spcBef>
                <a:spcPts val="0"/>
              </a:spcBef>
            </a:pPr>
            <a:endParaRPr lang="en-GB"/>
          </a:p>
        </p:txBody>
      </p:sp>
      <p:sp>
        <p:nvSpPr>
          <p:cNvPr id="89" name="Title 1">
            <a:extLst>
              <a:ext uri="{FF2B5EF4-FFF2-40B4-BE49-F238E27FC236}">
                <a16:creationId xmlns:a16="http://schemas.microsoft.com/office/drawing/2014/main" id="{E9CB83A2-ABE0-4FD5-9331-72EA9517F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565" y="810242"/>
            <a:ext cx="22680818" cy="1297024"/>
          </a:xfrm>
        </p:spPr>
        <p:txBody>
          <a:bodyPr lIns="180000" tIns="93600" rIns="180000" bIns="93600"/>
          <a:lstStyle>
            <a:lvl1pPr algn="l">
              <a:defRPr/>
            </a:lvl1pPr>
          </a:lstStyle>
          <a:p>
            <a:endParaRPr lang="en-GB" dirty="0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91524630-E509-46C1-B094-4124B54AA47F}"/>
              </a:ext>
            </a:extLst>
          </p:cNvPr>
          <p:cNvGrpSpPr/>
          <p:nvPr userDrawn="1"/>
        </p:nvGrpSpPr>
        <p:grpSpPr>
          <a:xfrm>
            <a:off x="434532" y="466621"/>
            <a:ext cx="1225205" cy="1225205"/>
            <a:chOff x="434532" y="466621"/>
            <a:chExt cx="1225205" cy="1225205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CC85DCA2-5D05-4F67-9D8A-CE2126F7D546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18900000">
              <a:off x="647093" y="812151"/>
              <a:ext cx="471488" cy="153360"/>
              <a:chOff x="11661248" y="7789719"/>
              <a:chExt cx="1293156" cy="420621"/>
            </a:xfrm>
          </p:grpSpPr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B2CFA10C-7FE4-4820-9C38-87521DBD588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661248" y="8210340"/>
                <a:ext cx="1293156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BC676043-F044-45E2-AFD3-67360F0D9F5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868913" y="8000027"/>
                <a:ext cx="877825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931BF6EF-7744-4347-9F23-124A4B7AC6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088372" y="7789719"/>
                <a:ext cx="438913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EF9765F2-9319-48A5-8DE3-9FE7B1EF3035}"/>
                </a:ext>
              </a:extLst>
            </p:cNvPr>
            <p:cNvGrpSpPr/>
            <p:nvPr userDrawn="1"/>
          </p:nvGrpSpPr>
          <p:grpSpPr>
            <a:xfrm>
              <a:off x="434532" y="466621"/>
              <a:ext cx="1225205" cy="1225205"/>
              <a:chOff x="12636425" y="442230"/>
              <a:chExt cx="1860336" cy="1860336"/>
            </a:xfrm>
          </p:grpSpPr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64F697A2-2CB8-4AFC-B03C-3E28E0ADE9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3036942" y="442230"/>
                <a:ext cx="0" cy="1860336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B51B8B2E-887C-4E1C-9670-E8BC1D32FCD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3566593" y="-134611"/>
                <a:ext cx="0" cy="1860336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148800-895E-4814-91F1-1313240EF03C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 lIns="180000" tIns="93600" rIns="180000" bIns="93600"/>
          <a:lstStyle/>
          <a:p>
            <a:r>
              <a:rPr lang="en-GB" dirty="0"/>
              <a:t>DaisyDeck Presentation Template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EA3E78-75FD-42E2-A9C3-8CF483B5377F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 lIns="180000" tIns="93600" rIns="180000" bIns="93600"/>
          <a:lstStyle/>
          <a:p>
            <a:fld id="{0643FD91-E2F4-430C-9968-CE1C2F22CA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073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syDeck Master - 7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4B13CE2A-466C-4532-974F-299AC9D9C2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568977" y="-2"/>
            <a:ext cx="1862556" cy="13717592"/>
          </a:xfrm>
          <a:prstGeom prst="rect">
            <a:avLst/>
          </a:prstGeom>
        </p:spPr>
      </p:pic>
      <p:sp>
        <p:nvSpPr>
          <p:cNvPr id="23" name="Picture Placeholder 24">
            <a:extLst>
              <a:ext uri="{FF2B5EF4-FFF2-40B4-BE49-F238E27FC236}">
                <a16:creationId xmlns:a16="http://schemas.microsoft.com/office/drawing/2014/main" id="{4FE2D711-50A7-42E9-AEDE-6EB05121D28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5919789" y="-6350"/>
            <a:ext cx="8440059" cy="13723939"/>
          </a:xfrm>
          <a:custGeom>
            <a:avLst/>
            <a:gdLst>
              <a:gd name="connsiteX0" fmla="*/ 49020 w 3164816"/>
              <a:gd name="connsiteY0" fmla="*/ 0 h 6861175"/>
              <a:gd name="connsiteX1" fmla="*/ 543544 w 3164816"/>
              <a:gd name="connsiteY1" fmla="*/ 0 h 6861175"/>
              <a:gd name="connsiteX2" fmla="*/ 543544 w 3164816"/>
              <a:gd name="connsiteY2" fmla="*/ 1675 h 6861175"/>
              <a:gd name="connsiteX3" fmla="*/ 543544 w 3164816"/>
              <a:gd name="connsiteY3" fmla="*/ 3174 h 6861175"/>
              <a:gd name="connsiteX4" fmla="*/ 3164816 w 3164816"/>
              <a:gd name="connsiteY4" fmla="*/ 3174 h 6861175"/>
              <a:gd name="connsiteX5" fmla="*/ 3164816 w 3164816"/>
              <a:gd name="connsiteY5" fmla="*/ 6861175 h 6861175"/>
              <a:gd name="connsiteX6" fmla="*/ 543544 w 3164816"/>
              <a:gd name="connsiteY6" fmla="*/ 6861175 h 6861175"/>
              <a:gd name="connsiteX7" fmla="*/ 542578 w 3164816"/>
              <a:gd name="connsiteY7" fmla="*/ 6861175 h 6861175"/>
              <a:gd name="connsiteX8" fmla="*/ 535817 w 3164816"/>
              <a:gd name="connsiteY8" fmla="*/ 6861175 h 6861175"/>
              <a:gd name="connsiteX9" fmla="*/ 517466 w 3164816"/>
              <a:gd name="connsiteY9" fmla="*/ 6861175 h 6861175"/>
              <a:gd name="connsiteX10" fmla="*/ 481729 w 3164816"/>
              <a:gd name="connsiteY10" fmla="*/ 6861175 h 6861175"/>
              <a:gd name="connsiteX11" fmla="*/ 422811 w 3164816"/>
              <a:gd name="connsiteY11" fmla="*/ 6861175 h 6861175"/>
              <a:gd name="connsiteX12" fmla="*/ 382848 w 3164816"/>
              <a:gd name="connsiteY12" fmla="*/ 6861175 h 6861175"/>
              <a:gd name="connsiteX13" fmla="*/ 378484 w 3164816"/>
              <a:gd name="connsiteY13" fmla="*/ 6861175 h 6861175"/>
              <a:gd name="connsiteX14" fmla="*/ 334916 w 3164816"/>
              <a:gd name="connsiteY14" fmla="*/ 6861175 h 6861175"/>
              <a:gd name="connsiteX15" fmla="*/ 49020 w 3164816"/>
              <a:gd name="connsiteY15" fmla="*/ 6861175 h 6861175"/>
              <a:gd name="connsiteX16" fmla="*/ 42952 w 3164816"/>
              <a:gd name="connsiteY16" fmla="*/ 6820537 h 6861175"/>
              <a:gd name="connsiteX17" fmla="*/ 33850 w 3164816"/>
              <a:gd name="connsiteY17" fmla="*/ 6790057 h 6861175"/>
              <a:gd name="connsiteX18" fmla="*/ 30817 w 3164816"/>
              <a:gd name="connsiteY18" fmla="*/ 6773125 h 6861175"/>
              <a:gd name="connsiteX19" fmla="*/ 36884 w 3164816"/>
              <a:gd name="connsiteY19" fmla="*/ 6732486 h 6861175"/>
              <a:gd name="connsiteX20" fmla="*/ 36884 w 3164816"/>
              <a:gd name="connsiteY20" fmla="*/ 6725713 h 6861175"/>
              <a:gd name="connsiteX21" fmla="*/ 33850 w 3164816"/>
              <a:gd name="connsiteY21" fmla="*/ 6691847 h 6861175"/>
              <a:gd name="connsiteX22" fmla="*/ 21715 w 3164816"/>
              <a:gd name="connsiteY22" fmla="*/ 6647822 h 6861175"/>
              <a:gd name="connsiteX23" fmla="*/ 21715 w 3164816"/>
              <a:gd name="connsiteY23" fmla="*/ 6637662 h 6861175"/>
              <a:gd name="connsiteX24" fmla="*/ 30817 w 3164816"/>
              <a:gd name="connsiteY24" fmla="*/ 6624116 h 6861175"/>
              <a:gd name="connsiteX25" fmla="*/ 36884 w 3164816"/>
              <a:gd name="connsiteY25" fmla="*/ 6603797 h 6861175"/>
              <a:gd name="connsiteX26" fmla="*/ 36884 w 3164816"/>
              <a:gd name="connsiteY26" fmla="*/ 6597023 h 6861175"/>
              <a:gd name="connsiteX27" fmla="*/ 36884 w 3164816"/>
              <a:gd name="connsiteY27" fmla="*/ 6556385 h 6861175"/>
              <a:gd name="connsiteX28" fmla="*/ 36884 w 3164816"/>
              <a:gd name="connsiteY28" fmla="*/ 6539452 h 6861175"/>
              <a:gd name="connsiteX29" fmla="*/ 36884 w 3164816"/>
              <a:gd name="connsiteY29" fmla="*/ 6519132 h 6861175"/>
              <a:gd name="connsiteX30" fmla="*/ 30817 w 3164816"/>
              <a:gd name="connsiteY30" fmla="*/ 6495427 h 6861175"/>
              <a:gd name="connsiteX31" fmla="*/ 30817 w 3164816"/>
              <a:gd name="connsiteY31" fmla="*/ 6492040 h 6861175"/>
              <a:gd name="connsiteX32" fmla="*/ 27783 w 3164816"/>
              <a:gd name="connsiteY32" fmla="*/ 6471721 h 6861175"/>
              <a:gd name="connsiteX33" fmla="*/ 24749 w 3164816"/>
              <a:gd name="connsiteY33" fmla="*/ 6441242 h 6861175"/>
              <a:gd name="connsiteX34" fmla="*/ 49020 w 3164816"/>
              <a:gd name="connsiteY34" fmla="*/ 6387057 h 6861175"/>
              <a:gd name="connsiteX35" fmla="*/ 45986 w 3164816"/>
              <a:gd name="connsiteY35" fmla="*/ 6387057 h 6861175"/>
              <a:gd name="connsiteX36" fmla="*/ 42952 w 3164816"/>
              <a:gd name="connsiteY36" fmla="*/ 6373510 h 6861175"/>
              <a:gd name="connsiteX37" fmla="*/ 42952 w 3164816"/>
              <a:gd name="connsiteY37" fmla="*/ 6370124 h 6861175"/>
              <a:gd name="connsiteX38" fmla="*/ 36884 w 3164816"/>
              <a:gd name="connsiteY38" fmla="*/ 6366737 h 6861175"/>
              <a:gd name="connsiteX39" fmla="*/ 39918 w 3164816"/>
              <a:gd name="connsiteY39" fmla="*/ 6359964 h 6861175"/>
              <a:gd name="connsiteX40" fmla="*/ 42952 w 3164816"/>
              <a:gd name="connsiteY40" fmla="*/ 6326098 h 6861175"/>
              <a:gd name="connsiteX41" fmla="*/ 39918 w 3164816"/>
              <a:gd name="connsiteY41" fmla="*/ 6309166 h 6861175"/>
              <a:gd name="connsiteX42" fmla="*/ 55088 w 3164816"/>
              <a:gd name="connsiteY42" fmla="*/ 6299006 h 6861175"/>
              <a:gd name="connsiteX43" fmla="*/ 55088 w 3164816"/>
              <a:gd name="connsiteY43" fmla="*/ 6285460 h 6861175"/>
              <a:gd name="connsiteX44" fmla="*/ 58122 w 3164816"/>
              <a:gd name="connsiteY44" fmla="*/ 6271913 h 6861175"/>
              <a:gd name="connsiteX45" fmla="*/ 45986 w 3164816"/>
              <a:gd name="connsiteY45" fmla="*/ 6271913 h 6861175"/>
              <a:gd name="connsiteX46" fmla="*/ 33850 w 3164816"/>
              <a:gd name="connsiteY46" fmla="*/ 6221115 h 6861175"/>
              <a:gd name="connsiteX47" fmla="*/ 39918 w 3164816"/>
              <a:gd name="connsiteY47" fmla="*/ 6204182 h 6861175"/>
              <a:gd name="connsiteX48" fmla="*/ 33850 w 3164816"/>
              <a:gd name="connsiteY48" fmla="*/ 6183863 h 6861175"/>
              <a:gd name="connsiteX49" fmla="*/ 30817 w 3164816"/>
              <a:gd name="connsiteY49" fmla="*/ 6139838 h 6861175"/>
              <a:gd name="connsiteX50" fmla="*/ 30817 w 3164816"/>
              <a:gd name="connsiteY50" fmla="*/ 6112745 h 6861175"/>
              <a:gd name="connsiteX51" fmla="*/ 30817 w 3164816"/>
              <a:gd name="connsiteY51" fmla="*/ 6089039 h 6861175"/>
              <a:gd name="connsiteX52" fmla="*/ 36884 w 3164816"/>
              <a:gd name="connsiteY52" fmla="*/ 6068720 h 6861175"/>
              <a:gd name="connsiteX53" fmla="*/ 30817 w 3164816"/>
              <a:gd name="connsiteY53" fmla="*/ 6055173 h 6861175"/>
              <a:gd name="connsiteX54" fmla="*/ 24749 w 3164816"/>
              <a:gd name="connsiteY54" fmla="*/ 6024694 h 6861175"/>
              <a:gd name="connsiteX55" fmla="*/ 24749 w 3164816"/>
              <a:gd name="connsiteY55" fmla="*/ 6014535 h 6861175"/>
              <a:gd name="connsiteX56" fmla="*/ 30817 w 3164816"/>
              <a:gd name="connsiteY56" fmla="*/ 5977283 h 6861175"/>
              <a:gd name="connsiteX57" fmla="*/ 36884 w 3164816"/>
              <a:gd name="connsiteY57" fmla="*/ 5960350 h 6861175"/>
              <a:gd name="connsiteX58" fmla="*/ 30817 w 3164816"/>
              <a:gd name="connsiteY58" fmla="*/ 5936644 h 6861175"/>
              <a:gd name="connsiteX59" fmla="*/ 21715 w 3164816"/>
              <a:gd name="connsiteY59" fmla="*/ 5906165 h 6861175"/>
              <a:gd name="connsiteX60" fmla="*/ 18681 w 3164816"/>
              <a:gd name="connsiteY60" fmla="*/ 5896005 h 6861175"/>
              <a:gd name="connsiteX61" fmla="*/ 39918 w 3164816"/>
              <a:gd name="connsiteY61" fmla="*/ 5868913 h 6861175"/>
              <a:gd name="connsiteX62" fmla="*/ 36884 w 3164816"/>
              <a:gd name="connsiteY62" fmla="*/ 5818114 h 6861175"/>
              <a:gd name="connsiteX63" fmla="*/ 42952 w 3164816"/>
              <a:gd name="connsiteY63" fmla="*/ 5791022 h 6861175"/>
              <a:gd name="connsiteX64" fmla="*/ 52054 w 3164816"/>
              <a:gd name="connsiteY64" fmla="*/ 5774089 h 6861175"/>
              <a:gd name="connsiteX65" fmla="*/ 55088 w 3164816"/>
              <a:gd name="connsiteY65" fmla="*/ 5763929 h 6861175"/>
              <a:gd name="connsiteX66" fmla="*/ 61155 w 3164816"/>
              <a:gd name="connsiteY66" fmla="*/ 5723290 h 6861175"/>
              <a:gd name="connsiteX67" fmla="*/ 61155 w 3164816"/>
              <a:gd name="connsiteY67" fmla="*/ 5709744 h 6861175"/>
              <a:gd name="connsiteX68" fmla="*/ 64189 w 3164816"/>
              <a:gd name="connsiteY68" fmla="*/ 5702971 h 6861175"/>
              <a:gd name="connsiteX69" fmla="*/ 64189 w 3164816"/>
              <a:gd name="connsiteY69" fmla="*/ 5669105 h 6861175"/>
              <a:gd name="connsiteX70" fmla="*/ 67223 w 3164816"/>
              <a:gd name="connsiteY70" fmla="*/ 5658946 h 6861175"/>
              <a:gd name="connsiteX71" fmla="*/ 76325 w 3164816"/>
              <a:gd name="connsiteY71" fmla="*/ 5638626 h 6861175"/>
              <a:gd name="connsiteX72" fmla="*/ 79359 w 3164816"/>
              <a:gd name="connsiteY72" fmla="*/ 5621693 h 6861175"/>
              <a:gd name="connsiteX73" fmla="*/ 91494 w 3164816"/>
              <a:gd name="connsiteY73" fmla="*/ 5608147 h 6861175"/>
              <a:gd name="connsiteX74" fmla="*/ 67223 w 3164816"/>
              <a:gd name="connsiteY74" fmla="*/ 5550576 h 6861175"/>
              <a:gd name="connsiteX75" fmla="*/ 70257 w 3164816"/>
              <a:gd name="connsiteY75" fmla="*/ 5543803 h 6861175"/>
              <a:gd name="connsiteX76" fmla="*/ 76325 w 3164816"/>
              <a:gd name="connsiteY76" fmla="*/ 5496391 h 6861175"/>
              <a:gd name="connsiteX77" fmla="*/ 70257 w 3164816"/>
              <a:gd name="connsiteY77" fmla="*/ 5486231 h 6861175"/>
              <a:gd name="connsiteX78" fmla="*/ 73291 w 3164816"/>
              <a:gd name="connsiteY78" fmla="*/ 5479458 h 6861175"/>
              <a:gd name="connsiteX79" fmla="*/ 85427 w 3164816"/>
              <a:gd name="connsiteY79" fmla="*/ 5432046 h 6861175"/>
              <a:gd name="connsiteX80" fmla="*/ 85427 w 3164816"/>
              <a:gd name="connsiteY80" fmla="*/ 5421886 h 6861175"/>
              <a:gd name="connsiteX81" fmla="*/ 85427 w 3164816"/>
              <a:gd name="connsiteY81" fmla="*/ 5381248 h 6861175"/>
              <a:gd name="connsiteX82" fmla="*/ 85427 w 3164816"/>
              <a:gd name="connsiteY82" fmla="*/ 5350769 h 6861175"/>
              <a:gd name="connsiteX83" fmla="*/ 82393 w 3164816"/>
              <a:gd name="connsiteY83" fmla="*/ 5310130 h 6861175"/>
              <a:gd name="connsiteX84" fmla="*/ 76325 w 3164816"/>
              <a:gd name="connsiteY84" fmla="*/ 5255945 h 6861175"/>
              <a:gd name="connsiteX85" fmla="*/ 79359 w 3164816"/>
              <a:gd name="connsiteY85" fmla="*/ 5194987 h 6861175"/>
              <a:gd name="connsiteX86" fmla="*/ 79359 w 3164816"/>
              <a:gd name="connsiteY86" fmla="*/ 5184827 h 6861175"/>
              <a:gd name="connsiteX87" fmla="*/ 85427 w 3164816"/>
              <a:gd name="connsiteY87" fmla="*/ 5147575 h 6861175"/>
              <a:gd name="connsiteX88" fmla="*/ 85427 w 3164816"/>
              <a:gd name="connsiteY88" fmla="*/ 5106936 h 6861175"/>
              <a:gd name="connsiteX89" fmla="*/ 85427 w 3164816"/>
              <a:gd name="connsiteY89" fmla="*/ 5100163 h 6861175"/>
              <a:gd name="connsiteX90" fmla="*/ 82393 w 3164816"/>
              <a:gd name="connsiteY90" fmla="*/ 5086617 h 6861175"/>
              <a:gd name="connsiteX91" fmla="*/ 85427 w 3164816"/>
              <a:gd name="connsiteY91" fmla="*/ 5083230 h 6861175"/>
              <a:gd name="connsiteX92" fmla="*/ 97562 w 3164816"/>
              <a:gd name="connsiteY92" fmla="*/ 5045978 h 6861175"/>
              <a:gd name="connsiteX93" fmla="*/ 100596 w 3164816"/>
              <a:gd name="connsiteY93" fmla="*/ 4957927 h 6861175"/>
              <a:gd name="connsiteX94" fmla="*/ 106664 w 3164816"/>
              <a:gd name="connsiteY94" fmla="*/ 4957927 h 6861175"/>
              <a:gd name="connsiteX95" fmla="*/ 106664 w 3164816"/>
              <a:gd name="connsiteY95" fmla="*/ 4954541 h 6861175"/>
              <a:gd name="connsiteX96" fmla="*/ 100596 w 3164816"/>
              <a:gd name="connsiteY96" fmla="*/ 4957927 h 6861175"/>
              <a:gd name="connsiteX97" fmla="*/ 97562 w 3164816"/>
              <a:gd name="connsiteY97" fmla="*/ 4954541 h 6861175"/>
              <a:gd name="connsiteX98" fmla="*/ 100596 w 3164816"/>
              <a:gd name="connsiteY98" fmla="*/ 4873263 h 6861175"/>
              <a:gd name="connsiteX99" fmla="*/ 103630 w 3164816"/>
              <a:gd name="connsiteY99" fmla="*/ 4839398 h 6861175"/>
              <a:gd name="connsiteX100" fmla="*/ 103630 w 3164816"/>
              <a:gd name="connsiteY100" fmla="*/ 4825851 h 6861175"/>
              <a:gd name="connsiteX101" fmla="*/ 103630 w 3164816"/>
              <a:gd name="connsiteY101" fmla="*/ 4795372 h 6861175"/>
              <a:gd name="connsiteX102" fmla="*/ 103630 w 3164816"/>
              <a:gd name="connsiteY102" fmla="*/ 4761507 h 6861175"/>
              <a:gd name="connsiteX103" fmla="*/ 103630 w 3164816"/>
              <a:gd name="connsiteY103" fmla="*/ 4751347 h 6861175"/>
              <a:gd name="connsiteX104" fmla="*/ 82393 w 3164816"/>
              <a:gd name="connsiteY104" fmla="*/ 4741187 h 6861175"/>
              <a:gd name="connsiteX105" fmla="*/ 79359 w 3164816"/>
              <a:gd name="connsiteY105" fmla="*/ 4734414 h 6861175"/>
              <a:gd name="connsiteX106" fmla="*/ 82393 w 3164816"/>
              <a:gd name="connsiteY106" fmla="*/ 4700549 h 6861175"/>
              <a:gd name="connsiteX107" fmla="*/ 76325 w 3164816"/>
              <a:gd name="connsiteY107" fmla="*/ 4690389 h 6861175"/>
              <a:gd name="connsiteX108" fmla="*/ 70257 w 3164816"/>
              <a:gd name="connsiteY108" fmla="*/ 4670070 h 6861175"/>
              <a:gd name="connsiteX109" fmla="*/ 79359 w 3164816"/>
              <a:gd name="connsiteY109" fmla="*/ 4656523 h 6861175"/>
              <a:gd name="connsiteX110" fmla="*/ 76325 w 3164816"/>
              <a:gd name="connsiteY110" fmla="*/ 4642977 h 6861175"/>
              <a:gd name="connsiteX111" fmla="*/ 79359 w 3164816"/>
              <a:gd name="connsiteY111" fmla="*/ 4615885 h 6861175"/>
              <a:gd name="connsiteX112" fmla="*/ 79359 w 3164816"/>
              <a:gd name="connsiteY112" fmla="*/ 4592179 h 6861175"/>
              <a:gd name="connsiteX113" fmla="*/ 79359 w 3164816"/>
              <a:gd name="connsiteY113" fmla="*/ 4548153 h 6861175"/>
              <a:gd name="connsiteX114" fmla="*/ 79359 w 3164816"/>
              <a:gd name="connsiteY114" fmla="*/ 4527834 h 6861175"/>
              <a:gd name="connsiteX115" fmla="*/ 79359 w 3164816"/>
              <a:gd name="connsiteY115" fmla="*/ 4510901 h 6861175"/>
              <a:gd name="connsiteX116" fmla="*/ 79359 w 3164816"/>
              <a:gd name="connsiteY116" fmla="*/ 4500741 h 6861175"/>
              <a:gd name="connsiteX117" fmla="*/ 79359 w 3164816"/>
              <a:gd name="connsiteY117" fmla="*/ 4480422 h 6861175"/>
              <a:gd name="connsiteX118" fmla="*/ 79359 w 3164816"/>
              <a:gd name="connsiteY118" fmla="*/ 4456716 h 6861175"/>
              <a:gd name="connsiteX119" fmla="*/ 76325 w 3164816"/>
              <a:gd name="connsiteY119" fmla="*/ 4436397 h 6861175"/>
              <a:gd name="connsiteX120" fmla="*/ 67223 w 3164816"/>
              <a:gd name="connsiteY120" fmla="*/ 4385598 h 6861175"/>
              <a:gd name="connsiteX121" fmla="*/ 64189 w 3164816"/>
              <a:gd name="connsiteY121" fmla="*/ 4334800 h 6861175"/>
              <a:gd name="connsiteX122" fmla="*/ 64189 w 3164816"/>
              <a:gd name="connsiteY122" fmla="*/ 4307707 h 6861175"/>
              <a:gd name="connsiteX123" fmla="*/ 64189 w 3164816"/>
              <a:gd name="connsiteY123" fmla="*/ 4294161 h 6861175"/>
              <a:gd name="connsiteX124" fmla="*/ 61155 w 3164816"/>
              <a:gd name="connsiteY124" fmla="*/ 4267069 h 6861175"/>
              <a:gd name="connsiteX125" fmla="*/ 61155 w 3164816"/>
              <a:gd name="connsiteY125" fmla="*/ 4243363 h 6861175"/>
              <a:gd name="connsiteX126" fmla="*/ 58122 w 3164816"/>
              <a:gd name="connsiteY126" fmla="*/ 4233203 h 6861175"/>
              <a:gd name="connsiteX127" fmla="*/ 61155 w 3164816"/>
              <a:gd name="connsiteY127" fmla="*/ 4212884 h 6861175"/>
              <a:gd name="connsiteX128" fmla="*/ 64189 w 3164816"/>
              <a:gd name="connsiteY128" fmla="*/ 4206110 h 6861175"/>
              <a:gd name="connsiteX129" fmla="*/ 55088 w 3164816"/>
              <a:gd name="connsiteY129" fmla="*/ 4151925 h 6861175"/>
              <a:gd name="connsiteX130" fmla="*/ 58122 w 3164816"/>
              <a:gd name="connsiteY130" fmla="*/ 4128219 h 6861175"/>
              <a:gd name="connsiteX131" fmla="*/ 61155 w 3164816"/>
              <a:gd name="connsiteY131" fmla="*/ 4080808 h 6861175"/>
              <a:gd name="connsiteX132" fmla="*/ 52054 w 3164816"/>
              <a:gd name="connsiteY132" fmla="*/ 4053715 h 6861175"/>
              <a:gd name="connsiteX133" fmla="*/ 52054 w 3164816"/>
              <a:gd name="connsiteY133" fmla="*/ 4023236 h 6861175"/>
              <a:gd name="connsiteX134" fmla="*/ 61155 w 3164816"/>
              <a:gd name="connsiteY134" fmla="*/ 3982597 h 6861175"/>
              <a:gd name="connsiteX135" fmla="*/ 61155 w 3164816"/>
              <a:gd name="connsiteY135" fmla="*/ 3962278 h 6861175"/>
              <a:gd name="connsiteX136" fmla="*/ 58122 w 3164816"/>
              <a:gd name="connsiteY136" fmla="*/ 3955505 h 6861175"/>
              <a:gd name="connsiteX137" fmla="*/ 70257 w 3164816"/>
              <a:gd name="connsiteY137" fmla="*/ 3928412 h 6861175"/>
              <a:gd name="connsiteX138" fmla="*/ 58122 w 3164816"/>
              <a:gd name="connsiteY138" fmla="*/ 3928412 h 6861175"/>
              <a:gd name="connsiteX139" fmla="*/ 55088 w 3164816"/>
              <a:gd name="connsiteY139" fmla="*/ 3908093 h 6861175"/>
              <a:gd name="connsiteX140" fmla="*/ 58122 w 3164816"/>
              <a:gd name="connsiteY140" fmla="*/ 3877614 h 6861175"/>
              <a:gd name="connsiteX141" fmla="*/ 55088 w 3164816"/>
              <a:gd name="connsiteY141" fmla="*/ 3843748 h 6861175"/>
              <a:gd name="connsiteX142" fmla="*/ 55088 w 3164816"/>
              <a:gd name="connsiteY142" fmla="*/ 3840362 h 6861175"/>
              <a:gd name="connsiteX143" fmla="*/ 58122 w 3164816"/>
              <a:gd name="connsiteY143" fmla="*/ 3820042 h 6861175"/>
              <a:gd name="connsiteX144" fmla="*/ 61155 w 3164816"/>
              <a:gd name="connsiteY144" fmla="*/ 3796336 h 6861175"/>
              <a:gd name="connsiteX145" fmla="*/ 64189 w 3164816"/>
              <a:gd name="connsiteY145" fmla="*/ 3742151 h 6861175"/>
              <a:gd name="connsiteX146" fmla="*/ 61155 w 3164816"/>
              <a:gd name="connsiteY146" fmla="*/ 3711672 h 6861175"/>
              <a:gd name="connsiteX147" fmla="*/ 61155 w 3164816"/>
              <a:gd name="connsiteY147" fmla="*/ 3694739 h 6861175"/>
              <a:gd name="connsiteX148" fmla="*/ 61155 w 3164816"/>
              <a:gd name="connsiteY148" fmla="*/ 3677807 h 6861175"/>
              <a:gd name="connsiteX149" fmla="*/ 61155 w 3164816"/>
              <a:gd name="connsiteY149" fmla="*/ 3627008 h 6861175"/>
              <a:gd name="connsiteX150" fmla="*/ 61155 w 3164816"/>
              <a:gd name="connsiteY150" fmla="*/ 3603302 h 6861175"/>
              <a:gd name="connsiteX151" fmla="*/ 64189 w 3164816"/>
              <a:gd name="connsiteY151" fmla="*/ 3555890 h 6861175"/>
              <a:gd name="connsiteX152" fmla="*/ 61155 w 3164816"/>
              <a:gd name="connsiteY152" fmla="*/ 3491546 h 6861175"/>
              <a:gd name="connsiteX153" fmla="*/ 61155 w 3164816"/>
              <a:gd name="connsiteY153" fmla="*/ 3467840 h 6861175"/>
              <a:gd name="connsiteX154" fmla="*/ 58122 w 3164816"/>
              <a:gd name="connsiteY154" fmla="*/ 3457680 h 6861175"/>
              <a:gd name="connsiteX155" fmla="*/ 52054 w 3164816"/>
              <a:gd name="connsiteY155" fmla="*/ 3413655 h 6861175"/>
              <a:gd name="connsiteX156" fmla="*/ 49020 w 3164816"/>
              <a:gd name="connsiteY156" fmla="*/ 3389949 h 6861175"/>
              <a:gd name="connsiteX157" fmla="*/ 49020 w 3164816"/>
              <a:gd name="connsiteY157" fmla="*/ 3362856 h 6861175"/>
              <a:gd name="connsiteX158" fmla="*/ 45986 w 3164816"/>
              <a:gd name="connsiteY158" fmla="*/ 3335764 h 6861175"/>
              <a:gd name="connsiteX159" fmla="*/ 39918 w 3164816"/>
              <a:gd name="connsiteY159" fmla="*/ 3325604 h 6861175"/>
              <a:gd name="connsiteX160" fmla="*/ 36884 w 3164816"/>
              <a:gd name="connsiteY160" fmla="*/ 3305285 h 6861175"/>
              <a:gd name="connsiteX161" fmla="*/ 33850 w 3164816"/>
              <a:gd name="connsiteY161" fmla="*/ 3288352 h 6861175"/>
              <a:gd name="connsiteX162" fmla="*/ 33850 w 3164816"/>
              <a:gd name="connsiteY162" fmla="*/ 3274806 h 6861175"/>
              <a:gd name="connsiteX163" fmla="*/ 33850 w 3164816"/>
              <a:gd name="connsiteY163" fmla="*/ 3264646 h 6861175"/>
              <a:gd name="connsiteX164" fmla="*/ 30817 w 3164816"/>
              <a:gd name="connsiteY164" fmla="*/ 3251100 h 6861175"/>
              <a:gd name="connsiteX165" fmla="*/ 24749 w 3164816"/>
              <a:gd name="connsiteY165" fmla="*/ 3224008 h 6861175"/>
              <a:gd name="connsiteX166" fmla="*/ 30817 w 3164816"/>
              <a:gd name="connsiteY166" fmla="*/ 3179982 h 6861175"/>
              <a:gd name="connsiteX167" fmla="*/ 30817 w 3164816"/>
              <a:gd name="connsiteY167" fmla="*/ 3149503 h 6861175"/>
              <a:gd name="connsiteX168" fmla="*/ 33850 w 3164816"/>
              <a:gd name="connsiteY168" fmla="*/ 3135957 h 6861175"/>
              <a:gd name="connsiteX169" fmla="*/ 39918 w 3164816"/>
              <a:gd name="connsiteY169" fmla="*/ 3112251 h 6861175"/>
              <a:gd name="connsiteX170" fmla="*/ 39918 w 3164816"/>
              <a:gd name="connsiteY170" fmla="*/ 3074999 h 6861175"/>
              <a:gd name="connsiteX171" fmla="*/ 42952 w 3164816"/>
              <a:gd name="connsiteY171" fmla="*/ 3054679 h 6861175"/>
              <a:gd name="connsiteX172" fmla="*/ 42952 w 3164816"/>
              <a:gd name="connsiteY172" fmla="*/ 3044520 h 6861175"/>
              <a:gd name="connsiteX173" fmla="*/ 33850 w 3164816"/>
              <a:gd name="connsiteY173" fmla="*/ 3044520 h 6861175"/>
              <a:gd name="connsiteX174" fmla="*/ 30817 w 3164816"/>
              <a:gd name="connsiteY174" fmla="*/ 3030973 h 6861175"/>
              <a:gd name="connsiteX175" fmla="*/ 39918 w 3164816"/>
              <a:gd name="connsiteY175" fmla="*/ 3020814 h 6861175"/>
              <a:gd name="connsiteX176" fmla="*/ 33850 w 3164816"/>
              <a:gd name="connsiteY176" fmla="*/ 2997108 h 6861175"/>
              <a:gd name="connsiteX177" fmla="*/ 21715 w 3164816"/>
              <a:gd name="connsiteY177" fmla="*/ 2959855 h 6861175"/>
              <a:gd name="connsiteX178" fmla="*/ 18681 w 3164816"/>
              <a:gd name="connsiteY178" fmla="*/ 2939536 h 6861175"/>
              <a:gd name="connsiteX179" fmla="*/ 15647 w 3164816"/>
              <a:gd name="connsiteY179" fmla="*/ 2905670 h 6861175"/>
              <a:gd name="connsiteX180" fmla="*/ 9579 w 3164816"/>
              <a:gd name="connsiteY180" fmla="*/ 2875191 h 6861175"/>
              <a:gd name="connsiteX181" fmla="*/ 12613 w 3164816"/>
              <a:gd name="connsiteY181" fmla="*/ 2851486 h 6861175"/>
              <a:gd name="connsiteX182" fmla="*/ 12613 w 3164816"/>
              <a:gd name="connsiteY182" fmla="*/ 2824393 h 6861175"/>
              <a:gd name="connsiteX183" fmla="*/ 9579 w 3164816"/>
              <a:gd name="connsiteY183" fmla="*/ 2793914 h 6861175"/>
              <a:gd name="connsiteX184" fmla="*/ 9579 w 3164816"/>
              <a:gd name="connsiteY184" fmla="*/ 2770208 h 6861175"/>
              <a:gd name="connsiteX185" fmla="*/ 15647 w 3164816"/>
              <a:gd name="connsiteY185" fmla="*/ 2699090 h 6861175"/>
              <a:gd name="connsiteX186" fmla="*/ 30817 w 3164816"/>
              <a:gd name="connsiteY186" fmla="*/ 2648292 h 6861175"/>
              <a:gd name="connsiteX187" fmla="*/ 36884 w 3164816"/>
              <a:gd name="connsiteY187" fmla="*/ 2624586 h 6861175"/>
              <a:gd name="connsiteX188" fmla="*/ 36884 w 3164816"/>
              <a:gd name="connsiteY188" fmla="*/ 2594107 h 6861175"/>
              <a:gd name="connsiteX189" fmla="*/ 36884 w 3164816"/>
              <a:gd name="connsiteY189" fmla="*/ 2590720 h 6861175"/>
              <a:gd name="connsiteX190" fmla="*/ 33850 w 3164816"/>
              <a:gd name="connsiteY190" fmla="*/ 2577174 h 6861175"/>
              <a:gd name="connsiteX191" fmla="*/ 30817 w 3164816"/>
              <a:gd name="connsiteY191" fmla="*/ 2539922 h 6861175"/>
              <a:gd name="connsiteX192" fmla="*/ 30817 w 3164816"/>
              <a:gd name="connsiteY192" fmla="*/ 2512830 h 6861175"/>
              <a:gd name="connsiteX193" fmla="*/ 30817 w 3164816"/>
              <a:gd name="connsiteY193" fmla="*/ 2475577 h 6861175"/>
              <a:gd name="connsiteX194" fmla="*/ 30817 w 3164816"/>
              <a:gd name="connsiteY194" fmla="*/ 2441711 h 6861175"/>
              <a:gd name="connsiteX195" fmla="*/ 30817 w 3164816"/>
              <a:gd name="connsiteY195" fmla="*/ 2418006 h 6861175"/>
              <a:gd name="connsiteX196" fmla="*/ 30817 w 3164816"/>
              <a:gd name="connsiteY196" fmla="*/ 2407846 h 6861175"/>
              <a:gd name="connsiteX197" fmla="*/ 27783 w 3164816"/>
              <a:gd name="connsiteY197" fmla="*/ 2390913 h 6861175"/>
              <a:gd name="connsiteX198" fmla="*/ 45986 w 3164816"/>
              <a:gd name="connsiteY198" fmla="*/ 2309636 h 6861175"/>
              <a:gd name="connsiteX199" fmla="*/ 39918 w 3164816"/>
              <a:gd name="connsiteY199" fmla="*/ 2299476 h 6861175"/>
              <a:gd name="connsiteX200" fmla="*/ 42952 w 3164816"/>
              <a:gd name="connsiteY200" fmla="*/ 2275770 h 6861175"/>
              <a:gd name="connsiteX201" fmla="*/ 49020 w 3164816"/>
              <a:gd name="connsiteY201" fmla="*/ 2255451 h 6861175"/>
              <a:gd name="connsiteX202" fmla="*/ 58122 w 3164816"/>
              <a:gd name="connsiteY202" fmla="*/ 2235131 h 6861175"/>
              <a:gd name="connsiteX203" fmla="*/ 39918 w 3164816"/>
              <a:gd name="connsiteY203" fmla="*/ 2211425 h 6861175"/>
              <a:gd name="connsiteX204" fmla="*/ 39918 w 3164816"/>
              <a:gd name="connsiteY204" fmla="*/ 2160627 h 6861175"/>
              <a:gd name="connsiteX205" fmla="*/ 33850 w 3164816"/>
              <a:gd name="connsiteY205" fmla="*/ 2140308 h 6861175"/>
              <a:gd name="connsiteX206" fmla="*/ 30817 w 3164816"/>
              <a:gd name="connsiteY206" fmla="*/ 2140308 h 6861175"/>
              <a:gd name="connsiteX207" fmla="*/ 24749 w 3164816"/>
              <a:gd name="connsiteY207" fmla="*/ 2140308 h 6861175"/>
              <a:gd name="connsiteX208" fmla="*/ 27783 w 3164816"/>
              <a:gd name="connsiteY208" fmla="*/ 2130148 h 6861175"/>
              <a:gd name="connsiteX209" fmla="*/ 30817 w 3164816"/>
              <a:gd name="connsiteY209" fmla="*/ 2119988 h 6861175"/>
              <a:gd name="connsiteX210" fmla="*/ 18681 w 3164816"/>
              <a:gd name="connsiteY210" fmla="*/ 2116601 h 6861175"/>
              <a:gd name="connsiteX211" fmla="*/ 9579 w 3164816"/>
              <a:gd name="connsiteY211" fmla="*/ 2075963 h 6861175"/>
              <a:gd name="connsiteX212" fmla="*/ 12613 w 3164816"/>
              <a:gd name="connsiteY212" fmla="*/ 2048870 h 6861175"/>
              <a:gd name="connsiteX213" fmla="*/ 15647 w 3164816"/>
              <a:gd name="connsiteY213" fmla="*/ 2031937 h 6861175"/>
              <a:gd name="connsiteX214" fmla="*/ 12613 w 3164816"/>
              <a:gd name="connsiteY214" fmla="*/ 2018391 h 6861175"/>
              <a:gd name="connsiteX215" fmla="*/ 18681 w 3164816"/>
              <a:gd name="connsiteY215" fmla="*/ 2008232 h 6861175"/>
              <a:gd name="connsiteX216" fmla="*/ 15647 w 3164816"/>
              <a:gd name="connsiteY216" fmla="*/ 1998072 h 6861175"/>
              <a:gd name="connsiteX217" fmla="*/ 15647 w 3164816"/>
              <a:gd name="connsiteY217" fmla="*/ 1943887 h 6861175"/>
              <a:gd name="connsiteX218" fmla="*/ 18681 w 3164816"/>
              <a:gd name="connsiteY218" fmla="*/ 1916794 h 6861175"/>
              <a:gd name="connsiteX219" fmla="*/ 12613 w 3164816"/>
              <a:gd name="connsiteY219" fmla="*/ 1889702 h 6861175"/>
              <a:gd name="connsiteX220" fmla="*/ 12613 w 3164816"/>
              <a:gd name="connsiteY220" fmla="*/ 1886315 h 6861175"/>
              <a:gd name="connsiteX221" fmla="*/ 21715 w 3164816"/>
              <a:gd name="connsiteY221" fmla="*/ 1876156 h 6861175"/>
              <a:gd name="connsiteX222" fmla="*/ 21715 w 3164816"/>
              <a:gd name="connsiteY222" fmla="*/ 1869383 h 6861175"/>
              <a:gd name="connsiteX223" fmla="*/ 12613 w 3164816"/>
              <a:gd name="connsiteY223" fmla="*/ 1869383 h 6861175"/>
              <a:gd name="connsiteX224" fmla="*/ 12613 w 3164816"/>
              <a:gd name="connsiteY224" fmla="*/ 1828744 h 6861175"/>
              <a:gd name="connsiteX225" fmla="*/ 12613 w 3164816"/>
              <a:gd name="connsiteY225" fmla="*/ 1805038 h 6861175"/>
              <a:gd name="connsiteX226" fmla="*/ 12613 w 3164816"/>
              <a:gd name="connsiteY226" fmla="*/ 1801651 h 6861175"/>
              <a:gd name="connsiteX227" fmla="*/ 15647 w 3164816"/>
              <a:gd name="connsiteY227" fmla="*/ 1788105 h 6861175"/>
              <a:gd name="connsiteX228" fmla="*/ 18681 w 3164816"/>
              <a:gd name="connsiteY228" fmla="*/ 1764399 h 6861175"/>
              <a:gd name="connsiteX229" fmla="*/ 18681 w 3164816"/>
              <a:gd name="connsiteY229" fmla="*/ 1747466 h 6861175"/>
              <a:gd name="connsiteX230" fmla="*/ 18681 w 3164816"/>
              <a:gd name="connsiteY230" fmla="*/ 1730533 h 6861175"/>
              <a:gd name="connsiteX231" fmla="*/ 15647 w 3164816"/>
              <a:gd name="connsiteY231" fmla="*/ 1706828 h 6861175"/>
              <a:gd name="connsiteX232" fmla="*/ 15647 w 3164816"/>
              <a:gd name="connsiteY232" fmla="*/ 1689895 h 6861175"/>
              <a:gd name="connsiteX233" fmla="*/ 478 w 3164816"/>
              <a:gd name="connsiteY233" fmla="*/ 1659416 h 6861175"/>
              <a:gd name="connsiteX234" fmla="*/ 6545 w 3164816"/>
              <a:gd name="connsiteY234" fmla="*/ 1649256 h 6861175"/>
              <a:gd name="connsiteX235" fmla="*/ 12613 w 3164816"/>
              <a:gd name="connsiteY235" fmla="*/ 1632323 h 6861175"/>
              <a:gd name="connsiteX236" fmla="*/ 15647 w 3164816"/>
              <a:gd name="connsiteY236" fmla="*/ 1622163 h 6861175"/>
              <a:gd name="connsiteX237" fmla="*/ 18681 w 3164816"/>
              <a:gd name="connsiteY237" fmla="*/ 1612004 h 6861175"/>
              <a:gd name="connsiteX238" fmla="*/ 9579 w 3164816"/>
              <a:gd name="connsiteY238" fmla="*/ 1605231 h 6861175"/>
              <a:gd name="connsiteX239" fmla="*/ 15647 w 3164816"/>
              <a:gd name="connsiteY239" fmla="*/ 1588298 h 6861175"/>
              <a:gd name="connsiteX240" fmla="*/ 18681 w 3164816"/>
              <a:gd name="connsiteY240" fmla="*/ 1574751 h 6861175"/>
              <a:gd name="connsiteX241" fmla="*/ 18681 w 3164816"/>
              <a:gd name="connsiteY241" fmla="*/ 1544273 h 6861175"/>
              <a:gd name="connsiteX242" fmla="*/ 21715 w 3164816"/>
              <a:gd name="connsiteY242" fmla="*/ 1520567 h 6861175"/>
              <a:gd name="connsiteX243" fmla="*/ 24749 w 3164816"/>
              <a:gd name="connsiteY243" fmla="*/ 1462995 h 6861175"/>
              <a:gd name="connsiteX244" fmla="*/ 30817 w 3164816"/>
              <a:gd name="connsiteY244" fmla="*/ 1452835 h 6861175"/>
              <a:gd name="connsiteX245" fmla="*/ 42952 w 3164816"/>
              <a:gd name="connsiteY245" fmla="*/ 1402037 h 6861175"/>
              <a:gd name="connsiteX246" fmla="*/ 39918 w 3164816"/>
              <a:gd name="connsiteY246" fmla="*/ 1385104 h 6861175"/>
              <a:gd name="connsiteX247" fmla="*/ 42952 w 3164816"/>
              <a:gd name="connsiteY247" fmla="*/ 1364785 h 6861175"/>
              <a:gd name="connsiteX248" fmla="*/ 61155 w 3164816"/>
              <a:gd name="connsiteY248" fmla="*/ 1327533 h 6861175"/>
              <a:gd name="connsiteX249" fmla="*/ 73291 w 3164816"/>
              <a:gd name="connsiteY249" fmla="*/ 1300440 h 6861175"/>
              <a:gd name="connsiteX250" fmla="*/ 73291 w 3164816"/>
              <a:gd name="connsiteY250" fmla="*/ 1290280 h 6861175"/>
              <a:gd name="connsiteX251" fmla="*/ 100596 w 3164816"/>
              <a:gd name="connsiteY251" fmla="*/ 1222549 h 6861175"/>
              <a:gd name="connsiteX252" fmla="*/ 91494 w 3164816"/>
              <a:gd name="connsiteY252" fmla="*/ 1215776 h 6861175"/>
              <a:gd name="connsiteX253" fmla="*/ 82393 w 3164816"/>
              <a:gd name="connsiteY253" fmla="*/ 1202230 h 6861175"/>
              <a:gd name="connsiteX254" fmla="*/ 82393 w 3164816"/>
              <a:gd name="connsiteY254" fmla="*/ 1195457 h 6861175"/>
              <a:gd name="connsiteX255" fmla="*/ 70257 w 3164816"/>
              <a:gd name="connsiteY255" fmla="*/ 1195457 h 6861175"/>
              <a:gd name="connsiteX256" fmla="*/ 73291 w 3164816"/>
              <a:gd name="connsiteY256" fmla="*/ 1178524 h 6861175"/>
              <a:gd name="connsiteX257" fmla="*/ 70257 w 3164816"/>
              <a:gd name="connsiteY257" fmla="*/ 1137885 h 6861175"/>
              <a:gd name="connsiteX258" fmla="*/ 70257 w 3164816"/>
              <a:gd name="connsiteY258" fmla="*/ 1100633 h 6861175"/>
              <a:gd name="connsiteX259" fmla="*/ 67223 w 3164816"/>
              <a:gd name="connsiteY259" fmla="*/ 1053221 h 6861175"/>
              <a:gd name="connsiteX260" fmla="*/ 70257 w 3164816"/>
              <a:gd name="connsiteY260" fmla="*/ 978717 h 6861175"/>
              <a:gd name="connsiteX261" fmla="*/ 70257 w 3164816"/>
              <a:gd name="connsiteY261" fmla="*/ 944851 h 6861175"/>
              <a:gd name="connsiteX262" fmla="*/ 70257 w 3164816"/>
              <a:gd name="connsiteY262" fmla="*/ 917759 h 6861175"/>
              <a:gd name="connsiteX263" fmla="*/ 73291 w 3164816"/>
              <a:gd name="connsiteY263" fmla="*/ 900826 h 6861175"/>
              <a:gd name="connsiteX264" fmla="*/ 70257 w 3164816"/>
              <a:gd name="connsiteY264" fmla="*/ 877120 h 6861175"/>
              <a:gd name="connsiteX265" fmla="*/ 82393 w 3164816"/>
              <a:gd name="connsiteY265" fmla="*/ 833094 h 6861175"/>
              <a:gd name="connsiteX266" fmla="*/ 85427 w 3164816"/>
              <a:gd name="connsiteY266" fmla="*/ 785683 h 6861175"/>
              <a:gd name="connsiteX267" fmla="*/ 85427 w 3164816"/>
              <a:gd name="connsiteY267" fmla="*/ 758590 h 6861175"/>
              <a:gd name="connsiteX268" fmla="*/ 88460 w 3164816"/>
              <a:gd name="connsiteY268" fmla="*/ 650220 h 6861175"/>
              <a:gd name="connsiteX269" fmla="*/ 88460 w 3164816"/>
              <a:gd name="connsiteY269" fmla="*/ 599422 h 6861175"/>
              <a:gd name="connsiteX270" fmla="*/ 88460 w 3164816"/>
              <a:gd name="connsiteY270" fmla="*/ 592648 h 6861175"/>
              <a:gd name="connsiteX271" fmla="*/ 88460 w 3164816"/>
              <a:gd name="connsiteY271" fmla="*/ 585875 h 6861175"/>
              <a:gd name="connsiteX272" fmla="*/ 85427 w 3164816"/>
              <a:gd name="connsiteY272" fmla="*/ 572329 h 6861175"/>
              <a:gd name="connsiteX273" fmla="*/ 88460 w 3164816"/>
              <a:gd name="connsiteY273" fmla="*/ 555396 h 6861175"/>
              <a:gd name="connsiteX274" fmla="*/ 91494 w 3164816"/>
              <a:gd name="connsiteY274" fmla="*/ 545237 h 6861175"/>
              <a:gd name="connsiteX275" fmla="*/ 70257 w 3164816"/>
              <a:gd name="connsiteY275" fmla="*/ 535077 h 6861175"/>
              <a:gd name="connsiteX276" fmla="*/ 67223 w 3164816"/>
              <a:gd name="connsiteY276" fmla="*/ 518144 h 6861175"/>
              <a:gd name="connsiteX277" fmla="*/ 70257 w 3164816"/>
              <a:gd name="connsiteY277" fmla="*/ 494438 h 6861175"/>
              <a:gd name="connsiteX278" fmla="*/ 64189 w 3164816"/>
              <a:gd name="connsiteY278" fmla="*/ 480892 h 6861175"/>
              <a:gd name="connsiteX279" fmla="*/ 58122 w 3164816"/>
              <a:gd name="connsiteY279" fmla="*/ 460573 h 6861175"/>
              <a:gd name="connsiteX280" fmla="*/ 67223 w 3164816"/>
              <a:gd name="connsiteY280" fmla="*/ 450413 h 6861175"/>
              <a:gd name="connsiteX281" fmla="*/ 67223 w 3164816"/>
              <a:gd name="connsiteY281" fmla="*/ 419934 h 6861175"/>
              <a:gd name="connsiteX282" fmla="*/ 67223 w 3164816"/>
              <a:gd name="connsiteY282" fmla="*/ 386068 h 6861175"/>
              <a:gd name="connsiteX283" fmla="*/ 70257 w 3164816"/>
              <a:gd name="connsiteY283" fmla="*/ 358976 h 6861175"/>
              <a:gd name="connsiteX284" fmla="*/ 67223 w 3164816"/>
              <a:gd name="connsiteY284" fmla="*/ 338656 h 6861175"/>
              <a:gd name="connsiteX285" fmla="*/ 67223 w 3164816"/>
              <a:gd name="connsiteY285" fmla="*/ 331883 h 6861175"/>
              <a:gd name="connsiteX286" fmla="*/ 70257 w 3164816"/>
              <a:gd name="connsiteY286" fmla="*/ 314950 h 6861175"/>
              <a:gd name="connsiteX287" fmla="*/ 67223 w 3164816"/>
              <a:gd name="connsiteY287" fmla="*/ 294631 h 6861175"/>
              <a:gd name="connsiteX288" fmla="*/ 67223 w 3164816"/>
              <a:gd name="connsiteY288" fmla="*/ 270925 h 6861175"/>
              <a:gd name="connsiteX289" fmla="*/ 67223 w 3164816"/>
              <a:gd name="connsiteY289" fmla="*/ 250606 h 6861175"/>
              <a:gd name="connsiteX290" fmla="*/ 64189 w 3164816"/>
              <a:gd name="connsiteY290" fmla="*/ 233673 h 6861175"/>
              <a:gd name="connsiteX291" fmla="*/ 58122 w 3164816"/>
              <a:gd name="connsiteY291" fmla="*/ 220127 h 6861175"/>
              <a:gd name="connsiteX292" fmla="*/ 55088 w 3164816"/>
              <a:gd name="connsiteY292" fmla="*/ 172715 h 6861175"/>
              <a:gd name="connsiteX293" fmla="*/ 52054 w 3164816"/>
              <a:gd name="connsiteY293" fmla="*/ 128689 h 6861175"/>
              <a:gd name="connsiteX294" fmla="*/ 49020 w 3164816"/>
              <a:gd name="connsiteY294" fmla="*/ 104984 h 6861175"/>
              <a:gd name="connsiteX295" fmla="*/ 49020 w 3164816"/>
              <a:gd name="connsiteY295" fmla="*/ 77891 h 6861175"/>
              <a:gd name="connsiteX296" fmla="*/ 45986 w 3164816"/>
              <a:gd name="connsiteY296" fmla="*/ 57572 h 6861175"/>
              <a:gd name="connsiteX297" fmla="*/ 45986 w 3164816"/>
              <a:gd name="connsiteY297" fmla="*/ 37252 h 6861175"/>
              <a:gd name="connsiteX298" fmla="*/ 45986 w 3164816"/>
              <a:gd name="connsiteY298" fmla="*/ 27093 h 6861175"/>
              <a:gd name="connsiteX299" fmla="*/ 49020 w 3164816"/>
              <a:gd name="connsiteY299" fmla="*/ 3387 h 6861175"/>
              <a:gd name="connsiteX300" fmla="*/ 49020 w 3164816"/>
              <a:gd name="connsiteY300" fmla="*/ 0 h 686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3164816" h="6861175">
                <a:moveTo>
                  <a:pt x="49020" y="0"/>
                </a:moveTo>
                <a:cubicBezTo>
                  <a:pt x="49020" y="0"/>
                  <a:pt x="49020" y="0"/>
                  <a:pt x="543544" y="0"/>
                </a:cubicBezTo>
                <a:cubicBezTo>
                  <a:pt x="543544" y="0"/>
                  <a:pt x="543544" y="0"/>
                  <a:pt x="543544" y="1675"/>
                </a:cubicBezTo>
                <a:lnTo>
                  <a:pt x="543544" y="3174"/>
                </a:lnTo>
                <a:lnTo>
                  <a:pt x="3164816" y="3174"/>
                </a:lnTo>
                <a:lnTo>
                  <a:pt x="3164816" y="6861175"/>
                </a:lnTo>
                <a:lnTo>
                  <a:pt x="543544" y="6861175"/>
                </a:lnTo>
                <a:lnTo>
                  <a:pt x="542578" y="6861175"/>
                </a:lnTo>
                <a:lnTo>
                  <a:pt x="535817" y="6861175"/>
                </a:lnTo>
                <a:lnTo>
                  <a:pt x="517466" y="6861175"/>
                </a:lnTo>
                <a:lnTo>
                  <a:pt x="481729" y="6861175"/>
                </a:lnTo>
                <a:lnTo>
                  <a:pt x="422811" y="6861175"/>
                </a:lnTo>
                <a:lnTo>
                  <a:pt x="382848" y="6861175"/>
                </a:lnTo>
                <a:lnTo>
                  <a:pt x="378484" y="6861175"/>
                </a:lnTo>
                <a:lnTo>
                  <a:pt x="334916" y="6861175"/>
                </a:lnTo>
                <a:cubicBezTo>
                  <a:pt x="265374" y="6861175"/>
                  <a:pt x="172651" y="6861175"/>
                  <a:pt x="49020" y="6861175"/>
                </a:cubicBezTo>
                <a:cubicBezTo>
                  <a:pt x="42952" y="6851016"/>
                  <a:pt x="42952" y="6834083"/>
                  <a:pt x="42952" y="6820537"/>
                </a:cubicBezTo>
                <a:cubicBezTo>
                  <a:pt x="39918" y="6810377"/>
                  <a:pt x="39918" y="6796831"/>
                  <a:pt x="33850" y="6790057"/>
                </a:cubicBezTo>
                <a:cubicBezTo>
                  <a:pt x="30817" y="6783284"/>
                  <a:pt x="30817" y="6776511"/>
                  <a:pt x="30817" y="6773125"/>
                </a:cubicBezTo>
                <a:cubicBezTo>
                  <a:pt x="33850" y="6759578"/>
                  <a:pt x="33850" y="6746032"/>
                  <a:pt x="36884" y="6732486"/>
                </a:cubicBezTo>
                <a:cubicBezTo>
                  <a:pt x="36884" y="6729099"/>
                  <a:pt x="36884" y="6725713"/>
                  <a:pt x="36884" y="6725713"/>
                </a:cubicBezTo>
                <a:cubicBezTo>
                  <a:pt x="36884" y="6712167"/>
                  <a:pt x="33850" y="6702007"/>
                  <a:pt x="33850" y="6691847"/>
                </a:cubicBezTo>
                <a:cubicBezTo>
                  <a:pt x="30817" y="6681687"/>
                  <a:pt x="30817" y="6661368"/>
                  <a:pt x="21715" y="6647822"/>
                </a:cubicBezTo>
                <a:cubicBezTo>
                  <a:pt x="21715" y="6647822"/>
                  <a:pt x="21715" y="6641049"/>
                  <a:pt x="21715" y="6637662"/>
                </a:cubicBezTo>
                <a:cubicBezTo>
                  <a:pt x="21715" y="6630889"/>
                  <a:pt x="24749" y="6627502"/>
                  <a:pt x="30817" y="6624116"/>
                </a:cubicBezTo>
                <a:cubicBezTo>
                  <a:pt x="33850" y="6620729"/>
                  <a:pt x="36884" y="6613956"/>
                  <a:pt x="36884" y="6603797"/>
                </a:cubicBezTo>
                <a:cubicBezTo>
                  <a:pt x="36884" y="6603797"/>
                  <a:pt x="36884" y="6603797"/>
                  <a:pt x="36884" y="6597023"/>
                </a:cubicBezTo>
                <a:cubicBezTo>
                  <a:pt x="39918" y="6583477"/>
                  <a:pt x="39918" y="6569931"/>
                  <a:pt x="36884" y="6556385"/>
                </a:cubicBezTo>
                <a:cubicBezTo>
                  <a:pt x="33850" y="6549612"/>
                  <a:pt x="36884" y="6542838"/>
                  <a:pt x="36884" y="6539452"/>
                </a:cubicBezTo>
                <a:cubicBezTo>
                  <a:pt x="39918" y="6532679"/>
                  <a:pt x="39918" y="6525906"/>
                  <a:pt x="36884" y="6519132"/>
                </a:cubicBezTo>
                <a:cubicBezTo>
                  <a:pt x="33850" y="6512359"/>
                  <a:pt x="36884" y="6498813"/>
                  <a:pt x="30817" y="6495427"/>
                </a:cubicBezTo>
                <a:cubicBezTo>
                  <a:pt x="30817" y="6495427"/>
                  <a:pt x="30817" y="6495427"/>
                  <a:pt x="30817" y="6492040"/>
                </a:cubicBezTo>
                <a:cubicBezTo>
                  <a:pt x="30817" y="6485267"/>
                  <a:pt x="30817" y="6478494"/>
                  <a:pt x="27783" y="6471721"/>
                </a:cubicBezTo>
                <a:cubicBezTo>
                  <a:pt x="24749" y="6461561"/>
                  <a:pt x="24749" y="6451401"/>
                  <a:pt x="24749" y="6441242"/>
                </a:cubicBezTo>
                <a:cubicBezTo>
                  <a:pt x="27783" y="6424309"/>
                  <a:pt x="49020" y="6407376"/>
                  <a:pt x="49020" y="6387057"/>
                </a:cubicBezTo>
                <a:cubicBezTo>
                  <a:pt x="49020" y="6387057"/>
                  <a:pt x="49020" y="6387057"/>
                  <a:pt x="45986" y="6387057"/>
                </a:cubicBezTo>
                <a:cubicBezTo>
                  <a:pt x="39918" y="6387057"/>
                  <a:pt x="36884" y="6383670"/>
                  <a:pt x="42952" y="6373510"/>
                </a:cubicBezTo>
                <a:cubicBezTo>
                  <a:pt x="42952" y="6373510"/>
                  <a:pt x="42952" y="6373510"/>
                  <a:pt x="42952" y="6370124"/>
                </a:cubicBezTo>
                <a:cubicBezTo>
                  <a:pt x="42952" y="6370124"/>
                  <a:pt x="39918" y="6370124"/>
                  <a:pt x="36884" y="6366737"/>
                </a:cubicBezTo>
                <a:cubicBezTo>
                  <a:pt x="36884" y="6363351"/>
                  <a:pt x="39918" y="6359964"/>
                  <a:pt x="39918" y="6359964"/>
                </a:cubicBezTo>
                <a:cubicBezTo>
                  <a:pt x="39918" y="6346418"/>
                  <a:pt x="42952" y="6339645"/>
                  <a:pt x="42952" y="6326098"/>
                </a:cubicBezTo>
                <a:cubicBezTo>
                  <a:pt x="39918" y="6319325"/>
                  <a:pt x="39918" y="6315939"/>
                  <a:pt x="39918" y="6309166"/>
                </a:cubicBezTo>
                <a:cubicBezTo>
                  <a:pt x="45986" y="6305779"/>
                  <a:pt x="49020" y="6302392"/>
                  <a:pt x="55088" y="6299006"/>
                </a:cubicBezTo>
                <a:cubicBezTo>
                  <a:pt x="55088" y="6295619"/>
                  <a:pt x="55088" y="6288846"/>
                  <a:pt x="55088" y="6285460"/>
                </a:cubicBezTo>
                <a:cubicBezTo>
                  <a:pt x="55088" y="6282073"/>
                  <a:pt x="61155" y="6282073"/>
                  <a:pt x="58122" y="6271913"/>
                </a:cubicBezTo>
                <a:cubicBezTo>
                  <a:pt x="55088" y="6271913"/>
                  <a:pt x="49020" y="6271913"/>
                  <a:pt x="45986" y="6271913"/>
                </a:cubicBezTo>
                <a:cubicBezTo>
                  <a:pt x="39918" y="6254981"/>
                  <a:pt x="36884" y="6238048"/>
                  <a:pt x="33850" y="6221115"/>
                </a:cubicBezTo>
                <a:cubicBezTo>
                  <a:pt x="36884" y="6214342"/>
                  <a:pt x="36884" y="6210955"/>
                  <a:pt x="39918" y="6204182"/>
                </a:cubicBezTo>
                <a:cubicBezTo>
                  <a:pt x="36884" y="6197409"/>
                  <a:pt x="36884" y="6187249"/>
                  <a:pt x="33850" y="6183863"/>
                </a:cubicBezTo>
                <a:cubicBezTo>
                  <a:pt x="27783" y="6170317"/>
                  <a:pt x="27783" y="6156770"/>
                  <a:pt x="30817" y="6139838"/>
                </a:cubicBezTo>
                <a:cubicBezTo>
                  <a:pt x="33850" y="6129678"/>
                  <a:pt x="33850" y="6122905"/>
                  <a:pt x="30817" y="6112745"/>
                </a:cubicBezTo>
                <a:cubicBezTo>
                  <a:pt x="30817" y="6102585"/>
                  <a:pt x="30817" y="6095812"/>
                  <a:pt x="30817" y="6089039"/>
                </a:cubicBezTo>
                <a:cubicBezTo>
                  <a:pt x="33850" y="6082266"/>
                  <a:pt x="33850" y="6075493"/>
                  <a:pt x="36884" y="6068720"/>
                </a:cubicBezTo>
                <a:cubicBezTo>
                  <a:pt x="33850" y="6061947"/>
                  <a:pt x="33850" y="6058560"/>
                  <a:pt x="30817" y="6055173"/>
                </a:cubicBezTo>
                <a:cubicBezTo>
                  <a:pt x="27783" y="6045014"/>
                  <a:pt x="24749" y="6038241"/>
                  <a:pt x="24749" y="6024694"/>
                </a:cubicBezTo>
                <a:cubicBezTo>
                  <a:pt x="24749" y="6024694"/>
                  <a:pt x="24749" y="6017921"/>
                  <a:pt x="24749" y="6014535"/>
                </a:cubicBezTo>
                <a:cubicBezTo>
                  <a:pt x="24749" y="6000988"/>
                  <a:pt x="27783" y="5987442"/>
                  <a:pt x="30817" y="5977283"/>
                </a:cubicBezTo>
                <a:cubicBezTo>
                  <a:pt x="33850" y="5973896"/>
                  <a:pt x="36884" y="5970509"/>
                  <a:pt x="36884" y="5960350"/>
                </a:cubicBezTo>
                <a:cubicBezTo>
                  <a:pt x="33850" y="5953577"/>
                  <a:pt x="33850" y="5943417"/>
                  <a:pt x="30817" y="5936644"/>
                </a:cubicBezTo>
                <a:cubicBezTo>
                  <a:pt x="27783" y="5926484"/>
                  <a:pt x="24749" y="5916324"/>
                  <a:pt x="21715" y="5906165"/>
                </a:cubicBezTo>
                <a:cubicBezTo>
                  <a:pt x="18681" y="5902778"/>
                  <a:pt x="15647" y="5899392"/>
                  <a:pt x="18681" y="5896005"/>
                </a:cubicBezTo>
                <a:cubicBezTo>
                  <a:pt x="24749" y="5882459"/>
                  <a:pt x="33850" y="5872299"/>
                  <a:pt x="39918" y="5868913"/>
                </a:cubicBezTo>
                <a:cubicBezTo>
                  <a:pt x="45986" y="5845207"/>
                  <a:pt x="42952" y="5831660"/>
                  <a:pt x="36884" y="5818114"/>
                </a:cubicBezTo>
                <a:cubicBezTo>
                  <a:pt x="39918" y="5807954"/>
                  <a:pt x="39918" y="5801181"/>
                  <a:pt x="42952" y="5791022"/>
                </a:cubicBezTo>
                <a:cubicBezTo>
                  <a:pt x="45986" y="5784248"/>
                  <a:pt x="49020" y="5780862"/>
                  <a:pt x="52054" y="5774089"/>
                </a:cubicBezTo>
                <a:cubicBezTo>
                  <a:pt x="55088" y="5770702"/>
                  <a:pt x="55088" y="5767316"/>
                  <a:pt x="55088" y="5763929"/>
                </a:cubicBezTo>
                <a:cubicBezTo>
                  <a:pt x="58122" y="5750383"/>
                  <a:pt x="61155" y="5736837"/>
                  <a:pt x="61155" y="5723290"/>
                </a:cubicBezTo>
                <a:cubicBezTo>
                  <a:pt x="58122" y="5719904"/>
                  <a:pt x="61155" y="5713131"/>
                  <a:pt x="61155" y="5709744"/>
                </a:cubicBezTo>
                <a:cubicBezTo>
                  <a:pt x="61155" y="5706358"/>
                  <a:pt x="64189" y="5702971"/>
                  <a:pt x="64189" y="5702971"/>
                </a:cubicBezTo>
                <a:cubicBezTo>
                  <a:pt x="70257" y="5692811"/>
                  <a:pt x="61155" y="5686038"/>
                  <a:pt x="64189" y="5669105"/>
                </a:cubicBezTo>
                <a:cubicBezTo>
                  <a:pt x="64189" y="5665719"/>
                  <a:pt x="64189" y="5662332"/>
                  <a:pt x="67223" y="5658946"/>
                </a:cubicBezTo>
                <a:cubicBezTo>
                  <a:pt x="70257" y="5652173"/>
                  <a:pt x="73291" y="5648786"/>
                  <a:pt x="76325" y="5638626"/>
                </a:cubicBezTo>
                <a:cubicBezTo>
                  <a:pt x="76325" y="5635240"/>
                  <a:pt x="76325" y="5625080"/>
                  <a:pt x="79359" y="5621693"/>
                </a:cubicBezTo>
                <a:cubicBezTo>
                  <a:pt x="82393" y="5614920"/>
                  <a:pt x="88460" y="5614920"/>
                  <a:pt x="91494" y="5608147"/>
                </a:cubicBezTo>
                <a:cubicBezTo>
                  <a:pt x="94528" y="5587828"/>
                  <a:pt x="64189" y="5570895"/>
                  <a:pt x="67223" y="5550576"/>
                </a:cubicBezTo>
                <a:cubicBezTo>
                  <a:pt x="67223" y="5547189"/>
                  <a:pt x="67223" y="5543803"/>
                  <a:pt x="70257" y="5543803"/>
                </a:cubicBezTo>
                <a:cubicBezTo>
                  <a:pt x="73291" y="5526870"/>
                  <a:pt x="73291" y="5513323"/>
                  <a:pt x="76325" y="5496391"/>
                </a:cubicBezTo>
                <a:cubicBezTo>
                  <a:pt x="76325" y="5493004"/>
                  <a:pt x="73291" y="5489618"/>
                  <a:pt x="70257" y="5486231"/>
                </a:cubicBezTo>
                <a:cubicBezTo>
                  <a:pt x="70257" y="5482844"/>
                  <a:pt x="73291" y="5479458"/>
                  <a:pt x="73291" y="5479458"/>
                </a:cubicBezTo>
                <a:cubicBezTo>
                  <a:pt x="76325" y="5462525"/>
                  <a:pt x="79359" y="5445592"/>
                  <a:pt x="85427" y="5432046"/>
                </a:cubicBezTo>
                <a:cubicBezTo>
                  <a:pt x="85427" y="5428659"/>
                  <a:pt x="85427" y="5425273"/>
                  <a:pt x="85427" y="5421886"/>
                </a:cubicBezTo>
                <a:cubicBezTo>
                  <a:pt x="79359" y="5408340"/>
                  <a:pt x="82393" y="5391407"/>
                  <a:pt x="85427" y="5381248"/>
                </a:cubicBezTo>
                <a:cubicBezTo>
                  <a:pt x="85427" y="5367701"/>
                  <a:pt x="85427" y="5357542"/>
                  <a:pt x="85427" y="5350769"/>
                </a:cubicBezTo>
                <a:cubicBezTo>
                  <a:pt x="82393" y="5337222"/>
                  <a:pt x="79359" y="5323676"/>
                  <a:pt x="82393" y="5310130"/>
                </a:cubicBezTo>
                <a:cubicBezTo>
                  <a:pt x="82393" y="5289810"/>
                  <a:pt x="79359" y="5272878"/>
                  <a:pt x="76325" y="5255945"/>
                </a:cubicBezTo>
                <a:cubicBezTo>
                  <a:pt x="73291" y="5235625"/>
                  <a:pt x="73291" y="5215306"/>
                  <a:pt x="79359" y="5194987"/>
                </a:cubicBezTo>
                <a:cubicBezTo>
                  <a:pt x="79359" y="5194987"/>
                  <a:pt x="79359" y="5188214"/>
                  <a:pt x="79359" y="5184827"/>
                </a:cubicBezTo>
                <a:cubicBezTo>
                  <a:pt x="85427" y="5174667"/>
                  <a:pt x="85427" y="5157734"/>
                  <a:pt x="85427" y="5147575"/>
                </a:cubicBezTo>
                <a:cubicBezTo>
                  <a:pt x="82393" y="5134029"/>
                  <a:pt x="82393" y="5123869"/>
                  <a:pt x="85427" y="5106936"/>
                </a:cubicBezTo>
                <a:cubicBezTo>
                  <a:pt x="88460" y="5106936"/>
                  <a:pt x="85427" y="5103549"/>
                  <a:pt x="85427" y="5100163"/>
                </a:cubicBezTo>
                <a:cubicBezTo>
                  <a:pt x="85427" y="5096776"/>
                  <a:pt x="85427" y="5093390"/>
                  <a:pt x="82393" y="5086617"/>
                </a:cubicBezTo>
                <a:cubicBezTo>
                  <a:pt x="85427" y="5086617"/>
                  <a:pt x="85427" y="5083230"/>
                  <a:pt x="85427" y="5083230"/>
                </a:cubicBezTo>
                <a:cubicBezTo>
                  <a:pt x="91494" y="5073070"/>
                  <a:pt x="97562" y="5062911"/>
                  <a:pt x="97562" y="5045978"/>
                </a:cubicBezTo>
                <a:cubicBezTo>
                  <a:pt x="97562" y="5015499"/>
                  <a:pt x="97562" y="4988406"/>
                  <a:pt x="100596" y="4957927"/>
                </a:cubicBezTo>
                <a:cubicBezTo>
                  <a:pt x="100596" y="4957927"/>
                  <a:pt x="100596" y="4957927"/>
                  <a:pt x="106664" y="4957927"/>
                </a:cubicBezTo>
                <a:cubicBezTo>
                  <a:pt x="106664" y="4957927"/>
                  <a:pt x="106664" y="4957927"/>
                  <a:pt x="106664" y="4954541"/>
                </a:cubicBezTo>
                <a:cubicBezTo>
                  <a:pt x="100596" y="4954541"/>
                  <a:pt x="100596" y="4957927"/>
                  <a:pt x="100596" y="4957927"/>
                </a:cubicBezTo>
                <a:cubicBezTo>
                  <a:pt x="100596" y="4954541"/>
                  <a:pt x="97562" y="4954541"/>
                  <a:pt x="97562" y="4954541"/>
                </a:cubicBezTo>
                <a:cubicBezTo>
                  <a:pt x="97562" y="4927448"/>
                  <a:pt x="94528" y="4900356"/>
                  <a:pt x="100596" y="4873263"/>
                </a:cubicBezTo>
                <a:cubicBezTo>
                  <a:pt x="100596" y="4859717"/>
                  <a:pt x="103630" y="4849557"/>
                  <a:pt x="103630" y="4839398"/>
                </a:cubicBezTo>
                <a:cubicBezTo>
                  <a:pt x="103630" y="4836011"/>
                  <a:pt x="106664" y="4829238"/>
                  <a:pt x="103630" y="4825851"/>
                </a:cubicBezTo>
                <a:cubicBezTo>
                  <a:pt x="103630" y="4815692"/>
                  <a:pt x="100596" y="4805532"/>
                  <a:pt x="103630" y="4795372"/>
                </a:cubicBezTo>
                <a:cubicBezTo>
                  <a:pt x="97562" y="4785213"/>
                  <a:pt x="100596" y="4771666"/>
                  <a:pt x="103630" y="4761507"/>
                </a:cubicBezTo>
                <a:cubicBezTo>
                  <a:pt x="103630" y="4758120"/>
                  <a:pt x="103630" y="4758120"/>
                  <a:pt x="103630" y="4751347"/>
                </a:cubicBezTo>
                <a:cubicBezTo>
                  <a:pt x="97562" y="4747960"/>
                  <a:pt x="88460" y="4744574"/>
                  <a:pt x="82393" y="4741187"/>
                </a:cubicBezTo>
                <a:cubicBezTo>
                  <a:pt x="82393" y="4741187"/>
                  <a:pt x="79359" y="4737801"/>
                  <a:pt x="79359" y="4734414"/>
                </a:cubicBezTo>
                <a:cubicBezTo>
                  <a:pt x="82393" y="4724255"/>
                  <a:pt x="82393" y="4714095"/>
                  <a:pt x="82393" y="4700549"/>
                </a:cubicBezTo>
                <a:cubicBezTo>
                  <a:pt x="79359" y="4697162"/>
                  <a:pt x="76325" y="4697162"/>
                  <a:pt x="76325" y="4690389"/>
                </a:cubicBezTo>
                <a:cubicBezTo>
                  <a:pt x="76325" y="4683616"/>
                  <a:pt x="70257" y="4676843"/>
                  <a:pt x="70257" y="4670070"/>
                </a:cubicBezTo>
                <a:cubicBezTo>
                  <a:pt x="73291" y="4666683"/>
                  <a:pt x="76325" y="4659910"/>
                  <a:pt x="79359" y="4656523"/>
                </a:cubicBezTo>
                <a:cubicBezTo>
                  <a:pt x="79359" y="4649750"/>
                  <a:pt x="76325" y="4649750"/>
                  <a:pt x="76325" y="4642977"/>
                </a:cubicBezTo>
                <a:cubicBezTo>
                  <a:pt x="76325" y="4636204"/>
                  <a:pt x="79359" y="4626044"/>
                  <a:pt x="79359" y="4615885"/>
                </a:cubicBezTo>
                <a:cubicBezTo>
                  <a:pt x="82393" y="4609111"/>
                  <a:pt x="76325" y="4602338"/>
                  <a:pt x="79359" y="4592179"/>
                </a:cubicBezTo>
                <a:cubicBezTo>
                  <a:pt x="82393" y="4578632"/>
                  <a:pt x="82393" y="4561700"/>
                  <a:pt x="79359" y="4548153"/>
                </a:cubicBezTo>
                <a:cubicBezTo>
                  <a:pt x="79359" y="4541380"/>
                  <a:pt x="76325" y="4534607"/>
                  <a:pt x="79359" y="4527834"/>
                </a:cubicBezTo>
                <a:cubicBezTo>
                  <a:pt x="85427" y="4524447"/>
                  <a:pt x="82393" y="4517674"/>
                  <a:pt x="79359" y="4510901"/>
                </a:cubicBezTo>
                <a:cubicBezTo>
                  <a:pt x="79359" y="4507515"/>
                  <a:pt x="79359" y="4504128"/>
                  <a:pt x="79359" y="4500741"/>
                </a:cubicBezTo>
                <a:cubicBezTo>
                  <a:pt x="79359" y="4493968"/>
                  <a:pt x="79359" y="4483809"/>
                  <a:pt x="79359" y="4480422"/>
                </a:cubicBezTo>
                <a:cubicBezTo>
                  <a:pt x="76325" y="4470262"/>
                  <a:pt x="76325" y="4463489"/>
                  <a:pt x="79359" y="4456716"/>
                </a:cubicBezTo>
                <a:cubicBezTo>
                  <a:pt x="82393" y="4449943"/>
                  <a:pt x="79359" y="4443170"/>
                  <a:pt x="76325" y="4436397"/>
                </a:cubicBezTo>
                <a:cubicBezTo>
                  <a:pt x="67223" y="4422850"/>
                  <a:pt x="64189" y="4405918"/>
                  <a:pt x="67223" y="4385598"/>
                </a:cubicBezTo>
                <a:cubicBezTo>
                  <a:pt x="67223" y="4365279"/>
                  <a:pt x="70257" y="4348346"/>
                  <a:pt x="64189" y="4334800"/>
                </a:cubicBezTo>
                <a:cubicBezTo>
                  <a:pt x="64189" y="4324640"/>
                  <a:pt x="64189" y="4314480"/>
                  <a:pt x="64189" y="4307707"/>
                </a:cubicBezTo>
                <a:cubicBezTo>
                  <a:pt x="64189" y="4304321"/>
                  <a:pt x="64189" y="4294161"/>
                  <a:pt x="64189" y="4294161"/>
                </a:cubicBezTo>
                <a:cubicBezTo>
                  <a:pt x="61155" y="4287388"/>
                  <a:pt x="64189" y="4273842"/>
                  <a:pt x="61155" y="4267069"/>
                </a:cubicBezTo>
                <a:cubicBezTo>
                  <a:pt x="55088" y="4260295"/>
                  <a:pt x="61155" y="4250136"/>
                  <a:pt x="61155" y="4243363"/>
                </a:cubicBezTo>
                <a:cubicBezTo>
                  <a:pt x="61155" y="4239976"/>
                  <a:pt x="58122" y="4236590"/>
                  <a:pt x="58122" y="4233203"/>
                </a:cubicBezTo>
                <a:cubicBezTo>
                  <a:pt x="58122" y="4223043"/>
                  <a:pt x="58122" y="4219657"/>
                  <a:pt x="61155" y="4212884"/>
                </a:cubicBezTo>
                <a:cubicBezTo>
                  <a:pt x="61155" y="4209497"/>
                  <a:pt x="61155" y="4206110"/>
                  <a:pt x="64189" y="4206110"/>
                </a:cubicBezTo>
                <a:cubicBezTo>
                  <a:pt x="61155" y="4185791"/>
                  <a:pt x="58122" y="4168858"/>
                  <a:pt x="55088" y="4151925"/>
                </a:cubicBezTo>
                <a:cubicBezTo>
                  <a:pt x="55088" y="4145152"/>
                  <a:pt x="55088" y="4134993"/>
                  <a:pt x="58122" y="4128219"/>
                </a:cubicBezTo>
                <a:cubicBezTo>
                  <a:pt x="61155" y="4111287"/>
                  <a:pt x="61155" y="4097740"/>
                  <a:pt x="61155" y="4080808"/>
                </a:cubicBezTo>
                <a:cubicBezTo>
                  <a:pt x="58122" y="4074034"/>
                  <a:pt x="49020" y="4067261"/>
                  <a:pt x="52054" y="4053715"/>
                </a:cubicBezTo>
                <a:cubicBezTo>
                  <a:pt x="45986" y="4043555"/>
                  <a:pt x="49020" y="4033396"/>
                  <a:pt x="52054" y="4023236"/>
                </a:cubicBezTo>
                <a:cubicBezTo>
                  <a:pt x="55088" y="4009690"/>
                  <a:pt x="58122" y="3996144"/>
                  <a:pt x="61155" y="3982597"/>
                </a:cubicBezTo>
                <a:cubicBezTo>
                  <a:pt x="61155" y="3975824"/>
                  <a:pt x="64189" y="3969051"/>
                  <a:pt x="61155" y="3962278"/>
                </a:cubicBezTo>
                <a:cubicBezTo>
                  <a:pt x="58122" y="3958891"/>
                  <a:pt x="58122" y="3955505"/>
                  <a:pt x="58122" y="3955505"/>
                </a:cubicBezTo>
                <a:cubicBezTo>
                  <a:pt x="61155" y="3945345"/>
                  <a:pt x="67223" y="3938572"/>
                  <a:pt x="70257" y="3928412"/>
                </a:cubicBezTo>
                <a:cubicBezTo>
                  <a:pt x="64189" y="3928412"/>
                  <a:pt x="61155" y="3931799"/>
                  <a:pt x="58122" y="3928412"/>
                </a:cubicBezTo>
                <a:cubicBezTo>
                  <a:pt x="52054" y="3921639"/>
                  <a:pt x="52054" y="3911479"/>
                  <a:pt x="55088" y="3908093"/>
                </a:cubicBezTo>
                <a:cubicBezTo>
                  <a:pt x="58122" y="3894547"/>
                  <a:pt x="55088" y="3884387"/>
                  <a:pt x="58122" y="3877614"/>
                </a:cubicBezTo>
                <a:cubicBezTo>
                  <a:pt x="58122" y="3867454"/>
                  <a:pt x="58122" y="3853908"/>
                  <a:pt x="55088" y="3843748"/>
                </a:cubicBezTo>
                <a:cubicBezTo>
                  <a:pt x="55088" y="3843748"/>
                  <a:pt x="55088" y="3843748"/>
                  <a:pt x="55088" y="3840362"/>
                </a:cubicBezTo>
                <a:cubicBezTo>
                  <a:pt x="55088" y="3833589"/>
                  <a:pt x="58122" y="3823429"/>
                  <a:pt x="58122" y="3820042"/>
                </a:cubicBezTo>
                <a:cubicBezTo>
                  <a:pt x="58122" y="3809883"/>
                  <a:pt x="58122" y="3803109"/>
                  <a:pt x="61155" y="3796336"/>
                </a:cubicBezTo>
                <a:cubicBezTo>
                  <a:pt x="64189" y="3779404"/>
                  <a:pt x="70257" y="3759084"/>
                  <a:pt x="64189" y="3742151"/>
                </a:cubicBezTo>
                <a:cubicBezTo>
                  <a:pt x="64189" y="3731992"/>
                  <a:pt x="64189" y="3721832"/>
                  <a:pt x="61155" y="3711672"/>
                </a:cubicBezTo>
                <a:cubicBezTo>
                  <a:pt x="58122" y="3708286"/>
                  <a:pt x="61155" y="3698126"/>
                  <a:pt x="61155" y="3694739"/>
                </a:cubicBezTo>
                <a:cubicBezTo>
                  <a:pt x="61155" y="3687966"/>
                  <a:pt x="61155" y="3681193"/>
                  <a:pt x="61155" y="3677807"/>
                </a:cubicBezTo>
                <a:cubicBezTo>
                  <a:pt x="61155" y="3660874"/>
                  <a:pt x="58122" y="3643941"/>
                  <a:pt x="61155" y="3627008"/>
                </a:cubicBezTo>
                <a:cubicBezTo>
                  <a:pt x="64189" y="3620235"/>
                  <a:pt x="64189" y="3610075"/>
                  <a:pt x="61155" y="3603302"/>
                </a:cubicBezTo>
                <a:cubicBezTo>
                  <a:pt x="61155" y="3586369"/>
                  <a:pt x="61155" y="3572823"/>
                  <a:pt x="64189" y="3555890"/>
                </a:cubicBezTo>
                <a:cubicBezTo>
                  <a:pt x="67223" y="3535571"/>
                  <a:pt x="64189" y="3511865"/>
                  <a:pt x="61155" y="3491546"/>
                </a:cubicBezTo>
                <a:cubicBezTo>
                  <a:pt x="61155" y="3484773"/>
                  <a:pt x="58122" y="3474613"/>
                  <a:pt x="61155" y="3467840"/>
                </a:cubicBezTo>
                <a:cubicBezTo>
                  <a:pt x="61155" y="3464453"/>
                  <a:pt x="58122" y="3461067"/>
                  <a:pt x="58122" y="3457680"/>
                </a:cubicBezTo>
                <a:cubicBezTo>
                  <a:pt x="55088" y="3440747"/>
                  <a:pt x="52054" y="3427201"/>
                  <a:pt x="52054" y="3413655"/>
                </a:cubicBezTo>
                <a:cubicBezTo>
                  <a:pt x="45986" y="3403495"/>
                  <a:pt x="52054" y="3396722"/>
                  <a:pt x="49020" y="3389949"/>
                </a:cubicBezTo>
                <a:cubicBezTo>
                  <a:pt x="45986" y="3379789"/>
                  <a:pt x="45986" y="3369630"/>
                  <a:pt x="49020" y="3362856"/>
                </a:cubicBezTo>
                <a:cubicBezTo>
                  <a:pt x="52054" y="3352697"/>
                  <a:pt x="49020" y="3345924"/>
                  <a:pt x="45986" y="3335764"/>
                </a:cubicBezTo>
                <a:cubicBezTo>
                  <a:pt x="42952" y="3332377"/>
                  <a:pt x="39918" y="3332377"/>
                  <a:pt x="39918" y="3325604"/>
                </a:cubicBezTo>
                <a:cubicBezTo>
                  <a:pt x="39918" y="3322218"/>
                  <a:pt x="36884" y="3315445"/>
                  <a:pt x="36884" y="3305285"/>
                </a:cubicBezTo>
                <a:cubicBezTo>
                  <a:pt x="39918" y="3298512"/>
                  <a:pt x="33850" y="3295125"/>
                  <a:pt x="33850" y="3288352"/>
                </a:cubicBezTo>
                <a:cubicBezTo>
                  <a:pt x="33850" y="3281579"/>
                  <a:pt x="33850" y="3278192"/>
                  <a:pt x="33850" y="3274806"/>
                </a:cubicBezTo>
                <a:cubicBezTo>
                  <a:pt x="33850" y="3271419"/>
                  <a:pt x="33850" y="3268033"/>
                  <a:pt x="33850" y="3264646"/>
                </a:cubicBezTo>
                <a:cubicBezTo>
                  <a:pt x="30817" y="3261260"/>
                  <a:pt x="30817" y="3254487"/>
                  <a:pt x="30817" y="3251100"/>
                </a:cubicBezTo>
                <a:cubicBezTo>
                  <a:pt x="30817" y="3237554"/>
                  <a:pt x="30817" y="3227394"/>
                  <a:pt x="24749" y="3224008"/>
                </a:cubicBezTo>
                <a:cubicBezTo>
                  <a:pt x="27783" y="3207075"/>
                  <a:pt x="30817" y="3193528"/>
                  <a:pt x="30817" y="3179982"/>
                </a:cubicBezTo>
                <a:cubicBezTo>
                  <a:pt x="30817" y="3169823"/>
                  <a:pt x="33850" y="3159663"/>
                  <a:pt x="30817" y="3149503"/>
                </a:cubicBezTo>
                <a:cubicBezTo>
                  <a:pt x="30817" y="3146116"/>
                  <a:pt x="33850" y="3139344"/>
                  <a:pt x="33850" y="3135957"/>
                </a:cubicBezTo>
                <a:cubicBezTo>
                  <a:pt x="39918" y="3129184"/>
                  <a:pt x="39918" y="3122411"/>
                  <a:pt x="39918" y="3112251"/>
                </a:cubicBezTo>
                <a:cubicBezTo>
                  <a:pt x="36884" y="3102091"/>
                  <a:pt x="36884" y="3088545"/>
                  <a:pt x="39918" y="3074999"/>
                </a:cubicBezTo>
                <a:cubicBezTo>
                  <a:pt x="39918" y="3068226"/>
                  <a:pt x="39918" y="3061452"/>
                  <a:pt x="42952" y="3054679"/>
                </a:cubicBezTo>
                <a:cubicBezTo>
                  <a:pt x="42952" y="3051293"/>
                  <a:pt x="42952" y="3054679"/>
                  <a:pt x="42952" y="3044520"/>
                </a:cubicBezTo>
                <a:cubicBezTo>
                  <a:pt x="39918" y="3044520"/>
                  <a:pt x="36884" y="3044520"/>
                  <a:pt x="33850" y="3044520"/>
                </a:cubicBezTo>
                <a:cubicBezTo>
                  <a:pt x="33850" y="3044520"/>
                  <a:pt x="33850" y="3034360"/>
                  <a:pt x="30817" y="3030973"/>
                </a:cubicBezTo>
                <a:cubicBezTo>
                  <a:pt x="33850" y="3027587"/>
                  <a:pt x="36884" y="3020814"/>
                  <a:pt x="39918" y="3020814"/>
                </a:cubicBezTo>
                <a:cubicBezTo>
                  <a:pt x="36884" y="3014040"/>
                  <a:pt x="33850" y="3007267"/>
                  <a:pt x="33850" y="2997108"/>
                </a:cubicBezTo>
                <a:cubicBezTo>
                  <a:pt x="30817" y="2986948"/>
                  <a:pt x="30817" y="2970015"/>
                  <a:pt x="21715" y="2959855"/>
                </a:cubicBezTo>
                <a:cubicBezTo>
                  <a:pt x="18681" y="2953083"/>
                  <a:pt x="15647" y="2949696"/>
                  <a:pt x="18681" y="2939536"/>
                </a:cubicBezTo>
                <a:cubicBezTo>
                  <a:pt x="21715" y="2929376"/>
                  <a:pt x="15647" y="2919217"/>
                  <a:pt x="15647" y="2905670"/>
                </a:cubicBezTo>
                <a:cubicBezTo>
                  <a:pt x="12613" y="2895511"/>
                  <a:pt x="9579" y="2885351"/>
                  <a:pt x="9579" y="2875191"/>
                </a:cubicBezTo>
                <a:cubicBezTo>
                  <a:pt x="12613" y="2865032"/>
                  <a:pt x="12613" y="2858259"/>
                  <a:pt x="12613" y="2851486"/>
                </a:cubicBezTo>
                <a:cubicBezTo>
                  <a:pt x="12613" y="2841326"/>
                  <a:pt x="15647" y="2831166"/>
                  <a:pt x="12613" y="2824393"/>
                </a:cubicBezTo>
                <a:cubicBezTo>
                  <a:pt x="9579" y="2814233"/>
                  <a:pt x="9579" y="2804074"/>
                  <a:pt x="9579" y="2793914"/>
                </a:cubicBezTo>
                <a:cubicBezTo>
                  <a:pt x="9579" y="2787141"/>
                  <a:pt x="9579" y="2780368"/>
                  <a:pt x="9579" y="2770208"/>
                </a:cubicBezTo>
                <a:cubicBezTo>
                  <a:pt x="6545" y="2746502"/>
                  <a:pt x="9579" y="2719410"/>
                  <a:pt x="15647" y="2699090"/>
                </a:cubicBezTo>
                <a:cubicBezTo>
                  <a:pt x="21715" y="2682158"/>
                  <a:pt x="24749" y="2665225"/>
                  <a:pt x="30817" y="2648292"/>
                </a:cubicBezTo>
                <a:cubicBezTo>
                  <a:pt x="33850" y="2638132"/>
                  <a:pt x="33850" y="2631359"/>
                  <a:pt x="36884" y="2624586"/>
                </a:cubicBezTo>
                <a:cubicBezTo>
                  <a:pt x="39918" y="2614426"/>
                  <a:pt x="39918" y="2604266"/>
                  <a:pt x="36884" y="2594107"/>
                </a:cubicBezTo>
                <a:cubicBezTo>
                  <a:pt x="33850" y="2594107"/>
                  <a:pt x="33850" y="2594107"/>
                  <a:pt x="36884" y="2590720"/>
                </a:cubicBezTo>
                <a:cubicBezTo>
                  <a:pt x="36884" y="2583947"/>
                  <a:pt x="36884" y="2580561"/>
                  <a:pt x="33850" y="2577174"/>
                </a:cubicBezTo>
                <a:cubicBezTo>
                  <a:pt x="30817" y="2563628"/>
                  <a:pt x="30817" y="2553468"/>
                  <a:pt x="30817" y="2539922"/>
                </a:cubicBezTo>
                <a:cubicBezTo>
                  <a:pt x="30817" y="2529762"/>
                  <a:pt x="27783" y="2522989"/>
                  <a:pt x="30817" y="2512830"/>
                </a:cubicBezTo>
                <a:cubicBezTo>
                  <a:pt x="30817" y="2499283"/>
                  <a:pt x="30817" y="2485737"/>
                  <a:pt x="30817" y="2475577"/>
                </a:cubicBezTo>
                <a:cubicBezTo>
                  <a:pt x="24749" y="2465417"/>
                  <a:pt x="30817" y="2451871"/>
                  <a:pt x="30817" y="2441711"/>
                </a:cubicBezTo>
                <a:cubicBezTo>
                  <a:pt x="27783" y="2434938"/>
                  <a:pt x="24749" y="2424779"/>
                  <a:pt x="30817" y="2418006"/>
                </a:cubicBezTo>
                <a:cubicBezTo>
                  <a:pt x="30817" y="2418006"/>
                  <a:pt x="30817" y="2411233"/>
                  <a:pt x="30817" y="2407846"/>
                </a:cubicBezTo>
                <a:cubicBezTo>
                  <a:pt x="30817" y="2404459"/>
                  <a:pt x="30817" y="2397686"/>
                  <a:pt x="27783" y="2390913"/>
                </a:cubicBezTo>
                <a:cubicBezTo>
                  <a:pt x="36884" y="2367207"/>
                  <a:pt x="39918" y="2336728"/>
                  <a:pt x="45986" y="2309636"/>
                </a:cubicBezTo>
                <a:cubicBezTo>
                  <a:pt x="45986" y="2306249"/>
                  <a:pt x="42952" y="2302862"/>
                  <a:pt x="39918" y="2299476"/>
                </a:cubicBezTo>
                <a:cubicBezTo>
                  <a:pt x="39918" y="2289316"/>
                  <a:pt x="39918" y="2282543"/>
                  <a:pt x="42952" y="2275770"/>
                </a:cubicBezTo>
                <a:cubicBezTo>
                  <a:pt x="42952" y="2265610"/>
                  <a:pt x="45986" y="2262224"/>
                  <a:pt x="49020" y="2255451"/>
                </a:cubicBezTo>
                <a:cubicBezTo>
                  <a:pt x="52054" y="2252064"/>
                  <a:pt x="55088" y="2245291"/>
                  <a:pt x="58122" y="2235131"/>
                </a:cubicBezTo>
                <a:cubicBezTo>
                  <a:pt x="52054" y="2221585"/>
                  <a:pt x="49020" y="2218198"/>
                  <a:pt x="39918" y="2211425"/>
                </a:cubicBezTo>
                <a:cubicBezTo>
                  <a:pt x="39918" y="2194492"/>
                  <a:pt x="36884" y="2177560"/>
                  <a:pt x="39918" y="2160627"/>
                </a:cubicBezTo>
                <a:cubicBezTo>
                  <a:pt x="39918" y="2157240"/>
                  <a:pt x="36884" y="2150467"/>
                  <a:pt x="33850" y="2140308"/>
                </a:cubicBezTo>
                <a:cubicBezTo>
                  <a:pt x="30817" y="2140308"/>
                  <a:pt x="30817" y="2140308"/>
                  <a:pt x="30817" y="2140308"/>
                </a:cubicBezTo>
                <a:cubicBezTo>
                  <a:pt x="27783" y="2140308"/>
                  <a:pt x="24749" y="2140308"/>
                  <a:pt x="24749" y="2140308"/>
                </a:cubicBezTo>
                <a:cubicBezTo>
                  <a:pt x="24749" y="2136921"/>
                  <a:pt x="24749" y="2133534"/>
                  <a:pt x="27783" y="2130148"/>
                </a:cubicBezTo>
                <a:cubicBezTo>
                  <a:pt x="30817" y="2130148"/>
                  <a:pt x="30817" y="2123375"/>
                  <a:pt x="30817" y="2119988"/>
                </a:cubicBezTo>
                <a:cubicBezTo>
                  <a:pt x="24749" y="2116601"/>
                  <a:pt x="21715" y="2123375"/>
                  <a:pt x="18681" y="2116601"/>
                </a:cubicBezTo>
                <a:cubicBezTo>
                  <a:pt x="24749" y="2096282"/>
                  <a:pt x="15647" y="2086122"/>
                  <a:pt x="9579" y="2075963"/>
                </a:cubicBezTo>
                <a:cubicBezTo>
                  <a:pt x="12613" y="2059030"/>
                  <a:pt x="12613" y="2059030"/>
                  <a:pt x="12613" y="2048870"/>
                </a:cubicBezTo>
                <a:cubicBezTo>
                  <a:pt x="9579" y="2042097"/>
                  <a:pt x="12613" y="2035324"/>
                  <a:pt x="15647" y="2031937"/>
                </a:cubicBezTo>
                <a:cubicBezTo>
                  <a:pt x="18681" y="2025164"/>
                  <a:pt x="12613" y="2025164"/>
                  <a:pt x="12613" y="2018391"/>
                </a:cubicBezTo>
                <a:cubicBezTo>
                  <a:pt x="15647" y="2015005"/>
                  <a:pt x="18681" y="2011618"/>
                  <a:pt x="18681" y="2008232"/>
                </a:cubicBezTo>
                <a:cubicBezTo>
                  <a:pt x="18681" y="2004845"/>
                  <a:pt x="15647" y="2001458"/>
                  <a:pt x="15647" y="1998072"/>
                </a:cubicBezTo>
                <a:cubicBezTo>
                  <a:pt x="18681" y="1977753"/>
                  <a:pt x="24749" y="1960820"/>
                  <a:pt x="15647" y="1943887"/>
                </a:cubicBezTo>
                <a:cubicBezTo>
                  <a:pt x="15647" y="1933727"/>
                  <a:pt x="18681" y="1923568"/>
                  <a:pt x="18681" y="1916794"/>
                </a:cubicBezTo>
                <a:cubicBezTo>
                  <a:pt x="9579" y="1906635"/>
                  <a:pt x="6545" y="1906635"/>
                  <a:pt x="12613" y="1889702"/>
                </a:cubicBezTo>
                <a:cubicBezTo>
                  <a:pt x="12613" y="1889702"/>
                  <a:pt x="12613" y="1889702"/>
                  <a:pt x="12613" y="1886315"/>
                </a:cubicBezTo>
                <a:cubicBezTo>
                  <a:pt x="18681" y="1886315"/>
                  <a:pt x="21715" y="1879542"/>
                  <a:pt x="21715" y="1876156"/>
                </a:cubicBezTo>
                <a:cubicBezTo>
                  <a:pt x="24749" y="1872769"/>
                  <a:pt x="21715" y="1872769"/>
                  <a:pt x="21715" y="1869383"/>
                </a:cubicBezTo>
                <a:cubicBezTo>
                  <a:pt x="18681" y="1869383"/>
                  <a:pt x="18681" y="1869383"/>
                  <a:pt x="12613" y="1869383"/>
                </a:cubicBezTo>
                <a:cubicBezTo>
                  <a:pt x="12613" y="1855836"/>
                  <a:pt x="12613" y="1842290"/>
                  <a:pt x="12613" y="1828744"/>
                </a:cubicBezTo>
                <a:cubicBezTo>
                  <a:pt x="24749" y="1815198"/>
                  <a:pt x="21715" y="1815198"/>
                  <a:pt x="12613" y="1805038"/>
                </a:cubicBezTo>
                <a:cubicBezTo>
                  <a:pt x="12613" y="1805038"/>
                  <a:pt x="12613" y="1801651"/>
                  <a:pt x="12613" y="1801651"/>
                </a:cubicBezTo>
                <a:cubicBezTo>
                  <a:pt x="12613" y="1794878"/>
                  <a:pt x="15647" y="1791492"/>
                  <a:pt x="15647" y="1788105"/>
                </a:cubicBezTo>
                <a:cubicBezTo>
                  <a:pt x="21715" y="1781332"/>
                  <a:pt x="21715" y="1774559"/>
                  <a:pt x="18681" y="1764399"/>
                </a:cubicBezTo>
                <a:cubicBezTo>
                  <a:pt x="15647" y="1757626"/>
                  <a:pt x="15647" y="1750853"/>
                  <a:pt x="18681" y="1747466"/>
                </a:cubicBezTo>
                <a:cubicBezTo>
                  <a:pt x="21715" y="1740693"/>
                  <a:pt x="21715" y="1733920"/>
                  <a:pt x="18681" y="1730533"/>
                </a:cubicBezTo>
                <a:cubicBezTo>
                  <a:pt x="15647" y="1723760"/>
                  <a:pt x="15647" y="1713601"/>
                  <a:pt x="15647" y="1706828"/>
                </a:cubicBezTo>
                <a:cubicBezTo>
                  <a:pt x="15647" y="1703441"/>
                  <a:pt x="15647" y="1693281"/>
                  <a:pt x="15647" y="1689895"/>
                </a:cubicBezTo>
                <a:cubicBezTo>
                  <a:pt x="9579" y="1686508"/>
                  <a:pt x="-2556" y="1686508"/>
                  <a:pt x="478" y="1659416"/>
                </a:cubicBezTo>
                <a:cubicBezTo>
                  <a:pt x="478" y="1659416"/>
                  <a:pt x="3512" y="1656029"/>
                  <a:pt x="6545" y="1649256"/>
                </a:cubicBezTo>
                <a:cubicBezTo>
                  <a:pt x="12613" y="1645869"/>
                  <a:pt x="15647" y="1642483"/>
                  <a:pt x="12613" y="1632323"/>
                </a:cubicBezTo>
                <a:cubicBezTo>
                  <a:pt x="12613" y="1628937"/>
                  <a:pt x="15647" y="1622163"/>
                  <a:pt x="15647" y="1622163"/>
                </a:cubicBezTo>
                <a:cubicBezTo>
                  <a:pt x="15647" y="1618777"/>
                  <a:pt x="18681" y="1615390"/>
                  <a:pt x="18681" y="1612004"/>
                </a:cubicBezTo>
                <a:cubicBezTo>
                  <a:pt x="15647" y="1608617"/>
                  <a:pt x="12613" y="1605231"/>
                  <a:pt x="9579" y="1605231"/>
                </a:cubicBezTo>
                <a:cubicBezTo>
                  <a:pt x="9579" y="1595071"/>
                  <a:pt x="9579" y="1591684"/>
                  <a:pt x="15647" y="1588298"/>
                </a:cubicBezTo>
                <a:cubicBezTo>
                  <a:pt x="21715" y="1588298"/>
                  <a:pt x="21715" y="1578138"/>
                  <a:pt x="18681" y="1574751"/>
                </a:cubicBezTo>
                <a:cubicBezTo>
                  <a:pt x="15647" y="1561205"/>
                  <a:pt x="18681" y="1551046"/>
                  <a:pt x="18681" y="1544273"/>
                </a:cubicBezTo>
                <a:cubicBezTo>
                  <a:pt x="24749" y="1534113"/>
                  <a:pt x="21715" y="1527340"/>
                  <a:pt x="21715" y="1520567"/>
                </a:cubicBezTo>
                <a:cubicBezTo>
                  <a:pt x="15647" y="1500247"/>
                  <a:pt x="18681" y="1479928"/>
                  <a:pt x="24749" y="1462995"/>
                </a:cubicBezTo>
                <a:cubicBezTo>
                  <a:pt x="24749" y="1459608"/>
                  <a:pt x="30817" y="1456222"/>
                  <a:pt x="30817" y="1452835"/>
                </a:cubicBezTo>
                <a:cubicBezTo>
                  <a:pt x="36884" y="1439289"/>
                  <a:pt x="45986" y="1425743"/>
                  <a:pt x="42952" y="1402037"/>
                </a:cubicBezTo>
                <a:cubicBezTo>
                  <a:pt x="42952" y="1398650"/>
                  <a:pt x="42952" y="1391877"/>
                  <a:pt x="39918" y="1385104"/>
                </a:cubicBezTo>
                <a:cubicBezTo>
                  <a:pt x="39918" y="1378331"/>
                  <a:pt x="39918" y="1371558"/>
                  <a:pt x="42952" y="1364785"/>
                </a:cubicBezTo>
                <a:cubicBezTo>
                  <a:pt x="45986" y="1344465"/>
                  <a:pt x="49020" y="1330919"/>
                  <a:pt x="61155" y="1327533"/>
                </a:cubicBezTo>
                <a:cubicBezTo>
                  <a:pt x="70257" y="1324146"/>
                  <a:pt x="73291" y="1313986"/>
                  <a:pt x="73291" y="1300440"/>
                </a:cubicBezTo>
                <a:cubicBezTo>
                  <a:pt x="73291" y="1300440"/>
                  <a:pt x="73291" y="1293667"/>
                  <a:pt x="73291" y="1290280"/>
                </a:cubicBezTo>
                <a:cubicBezTo>
                  <a:pt x="85427" y="1273348"/>
                  <a:pt x="91494" y="1246255"/>
                  <a:pt x="100596" y="1222549"/>
                </a:cubicBezTo>
                <a:cubicBezTo>
                  <a:pt x="97562" y="1219163"/>
                  <a:pt x="94528" y="1215776"/>
                  <a:pt x="91494" y="1215776"/>
                </a:cubicBezTo>
                <a:cubicBezTo>
                  <a:pt x="85427" y="1212389"/>
                  <a:pt x="82393" y="1209003"/>
                  <a:pt x="82393" y="1202230"/>
                </a:cubicBezTo>
                <a:cubicBezTo>
                  <a:pt x="82393" y="1198843"/>
                  <a:pt x="82393" y="1195457"/>
                  <a:pt x="82393" y="1195457"/>
                </a:cubicBezTo>
                <a:cubicBezTo>
                  <a:pt x="79359" y="1195457"/>
                  <a:pt x="76325" y="1195457"/>
                  <a:pt x="70257" y="1195457"/>
                </a:cubicBezTo>
                <a:cubicBezTo>
                  <a:pt x="70257" y="1188684"/>
                  <a:pt x="70257" y="1181910"/>
                  <a:pt x="73291" y="1178524"/>
                </a:cubicBezTo>
                <a:cubicBezTo>
                  <a:pt x="73291" y="1164978"/>
                  <a:pt x="73291" y="1151431"/>
                  <a:pt x="70257" y="1137885"/>
                </a:cubicBezTo>
                <a:cubicBezTo>
                  <a:pt x="70257" y="1127725"/>
                  <a:pt x="70257" y="1114179"/>
                  <a:pt x="70257" y="1100633"/>
                </a:cubicBezTo>
                <a:cubicBezTo>
                  <a:pt x="70257" y="1083700"/>
                  <a:pt x="70257" y="1066767"/>
                  <a:pt x="67223" y="1053221"/>
                </a:cubicBezTo>
                <a:cubicBezTo>
                  <a:pt x="64189" y="1026129"/>
                  <a:pt x="64189" y="1002423"/>
                  <a:pt x="70257" y="978717"/>
                </a:cubicBezTo>
                <a:cubicBezTo>
                  <a:pt x="70257" y="965170"/>
                  <a:pt x="73291" y="955011"/>
                  <a:pt x="70257" y="944851"/>
                </a:cubicBezTo>
                <a:cubicBezTo>
                  <a:pt x="70257" y="934691"/>
                  <a:pt x="70257" y="927918"/>
                  <a:pt x="70257" y="917759"/>
                </a:cubicBezTo>
                <a:cubicBezTo>
                  <a:pt x="73291" y="910985"/>
                  <a:pt x="73291" y="904212"/>
                  <a:pt x="73291" y="900826"/>
                </a:cubicBezTo>
                <a:cubicBezTo>
                  <a:pt x="73291" y="890666"/>
                  <a:pt x="73291" y="883893"/>
                  <a:pt x="70257" y="877120"/>
                </a:cubicBezTo>
                <a:cubicBezTo>
                  <a:pt x="79359" y="866960"/>
                  <a:pt x="82393" y="850027"/>
                  <a:pt x="82393" y="833094"/>
                </a:cubicBezTo>
                <a:cubicBezTo>
                  <a:pt x="82393" y="816162"/>
                  <a:pt x="85427" y="802615"/>
                  <a:pt x="85427" y="785683"/>
                </a:cubicBezTo>
                <a:cubicBezTo>
                  <a:pt x="85427" y="775523"/>
                  <a:pt x="85427" y="768750"/>
                  <a:pt x="85427" y="758590"/>
                </a:cubicBezTo>
                <a:cubicBezTo>
                  <a:pt x="79359" y="724724"/>
                  <a:pt x="82393" y="687472"/>
                  <a:pt x="88460" y="650220"/>
                </a:cubicBezTo>
                <a:cubicBezTo>
                  <a:pt x="91494" y="633287"/>
                  <a:pt x="94528" y="616354"/>
                  <a:pt x="88460" y="599422"/>
                </a:cubicBezTo>
                <a:cubicBezTo>
                  <a:pt x="88460" y="599422"/>
                  <a:pt x="88460" y="599422"/>
                  <a:pt x="88460" y="592648"/>
                </a:cubicBezTo>
                <a:cubicBezTo>
                  <a:pt x="88460" y="589262"/>
                  <a:pt x="88460" y="589262"/>
                  <a:pt x="88460" y="585875"/>
                </a:cubicBezTo>
                <a:cubicBezTo>
                  <a:pt x="85427" y="579102"/>
                  <a:pt x="85427" y="579102"/>
                  <a:pt x="85427" y="572329"/>
                </a:cubicBezTo>
                <a:cubicBezTo>
                  <a:pt x="85427" y="568943"/>
                  <a:pt x="88460" y="562169"/>
                  <a:pt x="88460" y="555396"/>
                </a:cubicBezTo>
                <a:cubicBezTo>
                  <a:pt x="88460" y="552010"/>
                  <a:pt x="91494" y="548623"/>
                  <a:pt x="91494" y="545237"/>
                </a:cubicBezTo>
                <a:cubicBezTo>
                  <a:pt x="82393" y="541850"/>
                  <a:pt x="76325" y="538464"/>
                  <a:pt x="70257" y="535077"/>
                </a:cubicBezTo>
                <a:cubicBezTo>
                  <a:pt x="67223" y="528304"/>
                  <a:pt x="70257" y="521531"/>
                  <a:pt x="67223" y="518144"/>
                </a:cubicBezTo>
                <a:cubicBezTo>
                  <a:pt x="67223" y="507984"/>
                  <a:pt x="70257" y="501211"/>
                  <a:pt x="70257" y="494438"/>
                </a:cubicBezTo>
                <a:cubicBezTo>
                  <a:pt x="70257" y="491052"/>
                  <a:pt x="64189" y="487665"/>
                  <a:pt x="64189" y="480892"/>
                </a:cubicBezTo>
                <a:cubicBezTo>
                  <a:pt x="64189" y="474119"/>
                  <a:pt x="58122" y="470732"/>
                  <a:pt x="58122" y="460573"/>
                </a:cubicBezTo>
                <a:cubicBezTo>
                  <a:pt x="61155" y="457186"/>
                  <a:pt x="64189" y="457186"/>
                  <a:pt x="67223" y="450413"/>
                </a:cubicBezTo>
                <a:cubicBezTo>
                  <a:pt x="64189" y="440253"/>
                  <a:pt x="67223" y="430094"/>
                  <a:pt x="67223" y="419934"/>
                </a:cubicBezTo>
                <a:cubicBezTo>
                  <a:pt x="67223" y="409774"/>
                  <a:pt x="67223" y="399615"/>
                  <a:pt x="67223" y="386068"/>
                </a:cubicBezTo>
                <a:cubicBezTo>
                  <a:pt x="67223" y="375909"/>
                  <a:pt x="70257" y="365749"/>
                  <a:pt x="70257" y="358976"/>
                </a:cubicBezTo>
                <a:cubicBezTo>
                  <a:pt x="70257" y="348816"/>
                  <a:pt x="67223" y="345429"/>
                  <a:pt x="67223" y="338656"/>
                </a:cubicBezTo>
                <a:cubicBezTo>
                  <a:pt x="67223" y="338656"/>
                  <a:pt x="67223" y="335270"/>
                  <a:pt x="67223" y="331883"/>
                </a:cubicBezTo>
                <a:cubicBezTo>
                  <a:pt x="67223" y="325110"/>
                  <a:pt x="70257" y="318337"/>
                  <a:pt x="70257" y="314950"/>
                </a:cubicBezTo>
                <a:cubicBezTo>
                  <a:pt x="70257" y="304791"/>
                  <a:pt x="64189" y="301404"/>
                  <a:pt x="67223" y="294631"/>
                </a:cubicBezTo>
                <a:cubicBezTo>
                  <a:pt x="67223" y="287858"/>
                  <a:pt x="67223" y="277698"/>
                  <a:pt x="67223" y="270925"/>
                </a:cubicBezTo>
                <a:cubicBezTo>
                  <a:pt x="64189" y="264152"/>
                  <a:pt x="64189" y="260765"/>
                  <a:pt x="67223" y="250606"/>
                </a:cubicBezTo>
                <a:cubicBezTo>
                  <a:pt x="70257" y="240446"/>
                  <a:pt x="70257" y="240446"/>
                  <a:pt x="64189" y="233673"/>
                </a:cubicBezTo>
                <a:cubicBezTo>
                  <a:pt x="61155" y="230286"/>
                  <a:pt x="58122" y="223513"/>
                  <a:pt x="58122" y="220127"/>
                </a:cubicBezTo>
                <a:cubicBezTo>
                  <a:pt x="52054" y="206580"/>
                  <a:pt x="49020" y="189648"/>
                  <a:pt x="55088" y="172715"/>
                </a:cubicBezTo>
                <a:cubicBezTo>
                  <a:pt x="55088" y="159169"/>
                  <a:pt x="61155" y="145622"/>
                  <a:pt x="52054" y="128689"/>
                </a:cubicBezTo>
                <a:cubicBezTo>
                  <a:pt x="49020" y="121916"/>
                  <a:pt x="49020" y="115143"/>
                  <a:pt x="49020" y="104984"/>
                </a:cubicBezTo>
                <a:cubicBezTo>
                  <a:pt x="52054" y="98210"/>
                  <a:pt x="52054" y="88051"/>
                  <a:pt x="49020" y="77891"/>
                </a:cubicBezTo>
                <a:cubicBezTo>
                  <a:pt x="45986" y="71118"/>
                  <a:pt x="49020" y="64345"/>
                  <a:pt x="45986" y="57572"/>
                </a:cubicBezTo>
                <a:cubicBezTo>
                  <a:pt x="39918" y="47412"/>
                  <a:pt x="49020" y="44025"/>
                  <a:pt x="45986" y="37252"/>
                </a:cubicBezTo>
                <a:cubicBezTo>
                  <a:pt x="45986" y="33866"/>
                  <a:pt x="45986" y="30479"/>
                  <a:pt x="45986" y="27093"/>
                </a:cubicBezTo>
                <a:cubicBezTo>
                  <a:pt x="42952" y="20319"/>
                  <a:pt x="42952" y="10160"/>
                  <a:pt x="49020" y="3387"/>
                </a:cubicBezTo>
                <a:cubicBezTo>
                  <a:pt x="49020" y="0"/>
                  <a:pt x="49020" y="0"/>
                  <a:pt x="49020" y="0"/>
                </a:cubicBezTo>
                <a:close/>
              </a:path>
            </a:pathLst>
          </a:custGeom>
          <a:pattFill prst="pct75">
            <a:fgClr>
              <a:schemeClr val="bg2"/>
            </a:fgClr>
            <a:bgClr>
              <a:prstClr val="white"/>
            </a:bgClr>
          </a:pattFill>
        </p:spPr>
        <p:txBody>
          <a:bodyPr vert="horz" lIns="180000" tIns="93600" rIns="180000" bIns="93600" rtlCol="0">
            <a:normAutofit/>
          </a:bodyPr>
          <a:lstStyle>
            <a:lvl1pPr marL="0" indent="0">
              <a:buNone/>
              <a:defRPr lang="en-GB" sz="2800"/>
            </a:lvl1pPr>
          </a:lstStyle>
          <a:p>
            <a:pPr marL="685869" lvl="0" indent="-685869">
              <a:spcBef>
                <a:spcPts val="0"/>
              </a:spcBef>
            </a:pPr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BDD8A2A-7779-4856-B0D7-4F4E5781E797}"/>
              </a:ext>
            </a:extLst>
          </p:cNvPr>
          <p:cNvGrpSpPr/>
          <p:nvPr userDrawn="1"/>
        </p:nvGrpSpPr>
        <p:grpSpPr>
          <a:xfrm>
            <a:off x="-1" y="1445896"/>
            <a:ext cx="15656012" cy="3065930"/>
            <a:chOff x="-1" y="1445896"/>
            <a:chExt cx="15656012" cy="3065930"/>
          </a:xfrm>
        </p:grpSpPr>
        <p:sp>
          <p:nvSpPr>
            <p:cNvPr id="19" name="Freeform: Shape 18"/>
            <p:cNvSpPr/>
            <p:nvPr userDrawn="1"/>
          </p:nvSpPr>
          <p:spPr>
            <a:xfrm rot="16200000">
              <a:off x="6295040" y="-4849145"/>
              <a:ext cx="3065930" cy="15656012"/>
            </a:xfrm>
            <a:custGeom>
              <a:avLst/>
              <a:gdLst>
                <a:gd name="connsiteX0" fmla="*/ 3065930 w 3065930"/>
                <a:gd name="connsiteY0" fmla="*/ 0 h 15656012"/>
                <a:gd name="connsiteX1" fmla="*/ 3065930 w 3065930"/>
                <a:gd name="connsiteY1" fmla="*/ 15656012 h 15656012"/>
                <a:gd name="connsiteX2" fmla="*/ 0 w 3065930"/>
                <a:gd name="connsiteY2" fmla="*/ 12590082 h 15656012"/>
                <a:gd name="connsiteX3" fmla="*/ 0 w 3065930"/>
                <a:gd name="connsiteY3" fmla="*/ 0 h 15656012"/>
                <a:gd name="connsiteX4" fmla="*/ 3065930 w 3065930"/>
                <a:gd name="connsiteY4" fmla="*/ 0 h 15656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5930" h="15656012">
                  <a:moveTo>
                    <a:pt x="3065930" y="0"/>
                  </a:moveTo>
                  <a:lnTo>
                    <a:pt x="3065930" y="15656012"/>
                  </a:lnTo>
                  <a:lnTo>
                    <a:pt x="0" y="12590082"/>
                  </a:lnTo>
                  <a:lnTo>
                    <a:pt x="0" y="0"/>
                  </a:lnTo>
                  <a:lnTo>
                    <a:pt x="306593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GB" dirty="0"/>
            </a:p>
          </p:txBody>
        </p:sp>
        <p:cxnSp>
          <p:nvCxnSpPr>
            <p:cNvPr id="25" name="Straight Connector 24"/>
            <p:cNvCxnSpPr>
              <a:cxnSpLocks/>
            </p:cNvCxnSpPr>
            <p:nvPr userDrawn="1"/>
          </p:nvCxnSpPr>
          <p:spPr>
            <a:xfrm flipV="1">
              <a:off x="13170601" y="1935936"/>
              <a:ext cx="2209201" cy="2209202"/>
            </a:xfrm>
            <a:prstGeom prst="line">
              <a:avLst/>
            </a:prstGeom>
            <a:solidFill>
              <a:schemeClr val="accent1"/>
            </a:solidFill>
            <a:ln w="76200" cap="sq">
              <a:solidFill>
                <a:schemeClr val="accent1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7EC44D-ADF6-48B1-A127-002D3969EED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 lIns="180000" tIns="93600" rIns="180000" bIns="93600"/>
          <a:lstStyle/>
          <a:p>
            <a:r>
              <a:rPr lang="en-GB" dirty="0"/>
              <a:t>DaisyDeck Presentation Template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AF2A3B-27ED-4413-BE1B-82797882DAF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 lIns="180000" tIns="93600" rIns="180000" bIns="93600"/>
          <a:lstStyle/>
          <a:p>
            <a:fld id="{0643FD91-E2F4-430C-9968-CE1C2F22CA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669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syDeck Master - 7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16530917" y="0"/>
            <a:ext cx="7854671" cy="13717588"/>
          </a:xfrm>
          <a:custGeom>
            <a:avLst/>
            <a:gdLst>
              <a:gd name="connsiteX0" fmla="*/ 0 w 3209027"/>
              <a:gd name="connsiteY0" fmla="*/ 0 h 3429000"/>
              <a:gd name="connsiteX1" fmla="*/ 3209027 w 3209027"/>
              <a:gd name="connsiteY1" fmla="*/ 0 h 3429000"/>
              <a:gd name="connsiteX2" fmla="*/ 3209027 w 3209027"/>
              <a:gd name="connsiteY2" fmla="*/ 3429000 h 3429000"/>
              <a:gd name="connsiteX3" fmla="*/ 0 w 3209027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9027" h="3429000">
                <a:moveTo>
                  <a:pt x="0" y="0"/>
                </a:moveTo>
                <a:lnTo>
                  <a:pt x="3209027" y="0"/>
                </a:lnTo>
                <a:lnTo>
                  <a:pt x="3209027" y="3429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/>
            </a:fgClr>
            <a:bgClr>
              <a:prstClr val="white"/>
            </a:bgClr>
          </a:pattFill>
        </p:spPr>
        <p:txBody>
          <a:bodyPr vert="horz" lIns="180000" tIns="93600" rIns="180000" bIns="93600" rtlCol="0">
            <a:normAutofit/>
          </a:bodyPr>
          <a:lstStyle>
            <a:lvl1pPr marL="0" indent="0">
              <a:buNone/>
              <a:defRPr lang="en-GB" sz="2800"/>
            </a:lvl1pPr>
          </a:lstStyle>
          <a:p>
            <a:pPr marL="685869" lvl="0" indent="-685869">
              <a:spcBef>
                <a:spcPts val="0"/>
              </a:spcBef>
            </a:pPr>
            <a:endParaRPr lang="en-GB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0954871" y="0"/>
            <a:ext cx="5593975" cy="13717588"/>
            <a:chOff x="10954871" y="0"/>
            <a:chExt cx="5593975" cy="13717588"/>
          </a:xfrm>
        </p:grpSpPr>
        <p:sp>
          <p:nvSpPr>
            <p:cNvPr id="19" name="Rectangle 18"/>
            <p:cNvSpPr/>
            <p:nvPr/>
          </p:nvSpPr>
          <p:spPr>
            <a:xfrm>
              <a:off x="10954871" y="0"/>
              <a:ext cx="5593975" cy="13717588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  <a:tileRect/>
            </a:gra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93600" rIns="180000" bIns="93600"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6434319" y="0"/>
              <a:ext cx="114527" cy="13717588"/>
            </a:xfrm>
            <a:prstGeom prst="rect">
              <a:avLst/>
            </a:prstGeom>
            <a:solidFill>
              <a:srgbClr val="FFFFFF">
                <a:alpha val="25098"/>
              </a:srgbClr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93600" rIns="180000" bIns="93600"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" name="Group 20"/>
          <p:cNvGrpSpPr>
            <a:grpSpLocks noChangeAspect="1"/>
          </p:cNvGrpSpPr>
          <p:nvPr userDrawn="1"/>
        </p:nvGrpSpPr>
        <p:grpSpPr>
          <a:xfrm rot="18900000">
            <a:off x="10940045" y="144238"/>
            <a:ext cx="471488" cy="153360"/>
            <a:chOff x="11661248" y="7789719"/>
            <a:chExt cx="1293156" cy="420621"/>
          </a:xfrm>
        </p:grpSpPr>
        <p:cxnSp>
          <p:nvCxnSpPr>
            <p:cNvPr id="22" name="Straight Connector 21"/>
            <p:cNvCxnSpPr>
              <a:cxnSpLocks/>
            </p:cNvCxnSpPr>
            <p:nvPr userDrawn="1"/>
          </p:nvCxnSpPr>
          <p:spPr>
            <a:xfrm>
              <a:off x="11661248" y="8210340"/>
              <a:ext cx="1293156" cy="0"/>
            </a:xfrm>
            <a:prstGeom prst="line">
              <a:avLst/>
            </a:prstGeom>
            <a:ln w="38100" cap="sq">
              <a:solidFill>
                <a:srgbClr val="FFFFFF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cxnSpLocks/>
            </p:cNvCxnSpPr>
            <p:nvPr userDrawn="1"/>
          </p:nvCxnSpPr>
          <p:spPr>
            <a:xfrm>
              <a:off x="11868913" y="8000027"/>
              <a:ext cx="877825" cy="0"/>
            </a:xfrm>
            <a:prstGeom prst="line">
              <a:avLst/>
            </a:prstGeom>
            <a:ln w="38100" cap="sq">
              <a:solidFill>
                <a:srgbClr val="FFFFFF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cxnSpLocks/>
            </p:cNvCxnSpPr>
            <p:nvPr userDrawn="1"/>
          </p:nvCxnSpPr>
          <p:spPr>
            <a:xfrm>
              <a:off x="12088372" y="7789719"/>
              <a:ext cx="438913" cy="0"/>
            </a:xfrm>
            <a:prstGeom prst="line">
              <a:avLst/>
            </a:prstGeom>
            <a:ln w="38100" cap="sq">
              <a:solidFill>
                <a:srgbClr val="FFFFFF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itle 1">
            <a:extLst>
              <a:ext uri="{FF2B5EF4-FFF2-40B4-BE49-F238E27FC236}">
                <a16:creationId xmlns:a16="http://schemas.microsoft.com/office/drawing/2014/main" id="{D102B4FB-18D4-461F-832A-E1E90EFC4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565" y="810242"/>
            <a:ext cx="9372764" cy="1297024"/>
          </a:xfrm>
        </p:spPr>
        <p:txBody>
          <a:bodyPr lIns="180000" tIns="93600" rIns="180000" bIns="93600"/>
          <a:lstStyle>
            <a:lvl1pPr algn="l">
              <a:defRPr/>
            </a:lvl1pPr>
          </a:lstStyle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E6378E-1C41-4121-8A24-501BE45E70A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lIns="180000" tIns="93600" rIns="180000" bIns="93600"/>
          <a:lstStyle/>
          <a:p>
            <a:r>
              <a:rPr lang="en-GB" dirty="0"/>
              <a:t>DaisyDeck Presentation Template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87391F-4AFD-488E-9DE1-A27D78ED161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lIns="180000" tIns="93600" rIns="180000" bIns="93600"/>
          <a:lstStyle/>
          <a:p>
            <a:fld id="{0643FD91-E2F4-430C-9968-CE1C2F22CA4A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C8D72EB-5364-4F4E-9359-1C0B1E247D4A}"/>
              </a:ext>
            </a:extLst>
          </p:cNvPr>
          <p:cNvGrpSpPr/>
          <p:nvPr userDrawn="1"/>
        </p:nvGrpSpPr>
        <p:grpSpPr>
          <a:xfrm>
            <a:off x="434532" y="466621"/>
            <a:ext cx="1225205" cy="1225205"/>
            <a:chOff x="434532" y="466621"/>
            <a:chExt cx="1225205" cy="1225205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F56B934-CD7D-4395-B7CA-17933A8555AE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18900000">
              <a:off x="647093" y="812151"/>
              <a:ext cx="471488" cy="153360"/>
              <a:chOff x="11661248" y="7789719"/>
              <a:chExt cx="1293156" cy="420621"/>
            </a:xfrm>
          </p:grpSpPr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65CACCBC-9003-4013-A4B7-DEE6E086088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661248" y="8210340"/>
                <a:ext cx="1293156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3F917631-2975-4295-BAB3-5EEE0F142D0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868913" y="8000027"/>
                <a:ext cx="877825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4F4B78E0-0ACE-43F7-BF34-218395BB1D5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088372" y="7789719"/>
                <a:ext cx="438913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F9A1400-2FBD-4171-9BCF-C139BCA696B0}"/>
                </a:ext>
              </a:extLst>
            </p:cNvPr>
            <p:cNvGrpSpPr/>
            <p:nvPr userDrawn="1"/>
          </p:nvGrpSpPr>
          <p:grpSpPr>
            <a:xfrm>
              <a:off x="434532" y="466621"/>
              <a:ext cx="1225205" cy="1225205"/>
              <a:chOff x="12636425" y="442230"/>
              <a:chExt cx="1860336" cy="1860336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BE718BF3-F150-4B17-AD5B-24A8ED2F95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3036942" y="442230"/>
                <a:ext cx="0" cy="1860336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AB435AFE-98EF-40E4-B87E-D128A37BA13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3566593" y="-134611"/>
                <a:ext cx="0" cy="1860336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6913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syDeck Master - 7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5">
            <a:extLst>
              <a:ext uri="{FF2B5EF4-FFF2-40B4-BE49-F238E27FC236}">
                <a16:creationId xmlns:a16="http://schemas.microsoft.com/office/drawing/2014/main" id="{86BBCAF3-6C1D-49C3-8BBE-5691DFC7E1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24385587" cy="9000564"/>
          </a:xfrm>
          <a:custGeom>
            <a:avLst/>
            <a:gdLst>
              <a:gd name="connsiteX0" fmla="*/ 0 w 23182731"/>
              <a:gd name="connsiteY0" fmla="*/ 0 h 12514731"/>
              <a:gd name="connsiteX1" fmla="*/ 23182731 w 23182731"/>
              <a:gd name="connsiteY1" fmla="*/ 0 h 12514731"/>
              <a:gd name="connsiteX2" fmla="*/ 23182731 w 23182731"/>
              <a:gd name="connsiteY2" fmla="*/ 12514731 h 12514731"/>
              <a:gd name="connsiteX3" fmla="*/ 0 w 23182731"/>
              <a:gd name="connsiteY3" fmla="*/ 12514731 h 12514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82731" h="12514731">
                <a:moveTo>
                  <a:pt x="0" y="0"/>
                </a:moveTo>
                <a:lnTo>
                  <a:pt x="23182731" y="0"/>
                </a:lnTo>
                <a:lnTo>
                  <a:pt x="23182731" y="12514731"/>
                </a:lnTo>
                <a:lnTo>
                  <a:pt x="0" y="12514731"/>
                </a:lnTo>
                <a:close/>
              </a:path>
            </a:pathLst>
          </a:custGeom>
          <a:pattFill prst="pct75">
            <a:fgClr>
              <a:schemeClr val="bg2"/>
            </a:fgClr>
            <a:bgClr>
              <a:prstClr val="white"/>
            </a:bgClr>
          </a:pattFill>
        </p:spPr>
        <p:txBody>
          <a:bodyPr vert="horz" lIns="180000" tIns="93600" rIns="180000" bIns="93600" rtlCol="0">
            <a:normAutofit/>
          </a:bodyPr>
          <a:lstStyle>
            <a:lvl1pPr marL="0" indent="0">
              <a:buNone/>
              <a:defRPr lang="en-GB" sz="2800"/>
            </a:lvl1pPr>
          </a:lstStyle>
          <a:p>
            <a:pPr marL="685869" lvl="0" indent="-685869">
              <a:spcBef>
                <a:spcPts val="0"/>
              </a:spcBef>
            </a:pPr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FC46514-4278-4CC8-B414-663AFF961CBD}"/>
              </a:ext>
            </a:extLst>
          </p:cNvPr>
          <p:cNvGrpSpPr/>
          <p:nvPr userDrawn="1"/>
        </p:nvGrpSpPr>
        <p:grpSpPr>
          <a:xfrm>
            <a:off x="434532" y="9546122"/>
            <a:ext cx="1225205" cy="1225205"/>
            <a:chOff x="494744" y="523692"/>
            <a:chExt cx="1225205" cy="122520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0B6FCCB-2873-48D7-9F61-689AAFD0759D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18900000">
              <a:off x="707305" y="869222"/>
              <a:ext cx="471488" cy="153360"/>
              <a:chOff x="11661248" y="7789719"/>
              <a:chExt cx="1293156" cy="420621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2C6558BE-9FFB-4FDF-BCF4-2EF6CC679D3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661248" y="8210340"/>
                <a:ext cx="1293156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405DF523-4B3D-4318-9057-158B6E93563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868913" y="8000027"/>
                <a:ext cx="877825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2D59D7E9-3091-4AF1-9DFA-33C81450E6F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088372" y="7789719"/>
                <a:ext cx="438913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2CA8CA8-D6AB-4C23-9A83-F2093F2B2B37}"/>
                </a:ext>
              </a:extLst>
            </p:cNvPr>
            <p:cNvGrpSpPr/>
            <p:nvPr userDrawn="1"/>
          </p:nvGrpSpPr>
          <p:grpSpPr>
            <a:xfrm>
              <a:off x="494744" y="523692"/>
              <a:ext cx="1225205" cy="1225205"/>
              <a:chOff x="12636425" y="442230"/>
              <a:chExt cx="1860336" cy="1860336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F89493A6-838A-4BD5-B475-5310D7B943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3036942" y="442230"/>
                <a:ext cx="0" cy="1860336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B0961BB1-F20A-499C-A61F-B37DD0BB7D8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3566593" y="-134611"/>
                <a:ext cx="0" cy="1860336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2E29D-3F77-47BA-9B1A-2CF23D66B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565" y="9889743"/>
            <a:ext cx="10165235" cy="1297024"/>
          </a:xfrm>
        </p:spPr>
        <p:txBody>
          <a:bodyPr lIns="180000" tIns="93600" rIns="180000" bIns="93600"/>
          <a:lstStyle>
            <a:lvl1pPr algn="l">
              <a:defRPr/>
            </a:lvl1pPr>
          </a:lstStyle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4724B0-FBA7-4ADD-92BC-3DE86F7E452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lIns="180000" tIns="93600" rIns="180000" bIns="93600"/>
          <a:lstStyle/>
          <a:p>
            <a:r>
              <a:rPr lang="en-GB" dirty="0"/>
              <a:t>DaisyDeck Presentation Template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7BE4E41-781C-4A22-BEA1-1F3EF84F4A3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lIns="180000" tIns="93600" rIns="180000" bIns="93600"/>
          <a:lstStyle/>
          <a:p>
            <a:fld id="{0643FD91-E2F4-430C-9968-CE1C2F22CA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580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810" y="13082515"/>
            <a:ext cx="453268" cy="46111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2816359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aisyDeck Master - 6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726FE67-95FA-45F6-9805-CB24CE7FEB7B}"/>
              </a:ext>
            </a:extLst>
          </p:cNvPr>
          <p:cNvSpPr/>
          <p:nvPr userDrawn="1"/>
        </p:nvSpPr>
        <p:spPr>
          <a:xfrm>
            <a:off x="17158446" y="0"/>
            <a:ext cx="7227142" cy="13717588"/>
          </a:xfrm>
          <a:prstGeom prst="rect">
            <a:avLst/>
          </a:prstGeom>
          <a:solidFill>
            <a:schemeClr val="tx1">
              <a:alpha val="5098"/>
            </a:schemeClr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93600" rIns="180000" bIns="93600"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B8D9D95-0F12-4BD4-BDC0-CD7FC28794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98082" y="6564788"/>
            <a:ext cx="13717588" cy="58801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110DD3BA-27A1-4673-BED0-BCC2A4920E8D}"/>
              </a:ext>
            </a:extLst>
          </p:cNvPr>
          <p:cNvGrpSpPr/>
          <p:nvPr userDrawn="1"/>
        </p:nvGrpSpPr>
        <p:grpSpPr>
          <a:xfrm>
            <a:off x="434532" y="466621"/>
            <a:ext cx="1225205" cy="1225205"/>
            <a:chOff x="494744" y="523692"/>
            <a:chExt cx="1225205" cy="122520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AC78E30-B2EE-407F-A7BE-FE64A4CB64CC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 rot="18900000">
              <a:off x="707305" y="869222"/>
              <a:ext cx="471488" cy="153360"/>
              <a:chOff x="11661248" y="7789719"/>
              <a:chExt cx="1293156" cy="420621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0F437D99-8101-4921-B36F-0D58B0660B0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661248" y="8210340"/>
                <a:ext cx="1293156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B380A738-FDFC-483D-9CA0-218DDB5921A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868913" y="8000027"/>
                <a:ext cx="877825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B55729C1-4C84-4C3C-BBDA-32AC8059F16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088372" y="7789719"/>
                <a:ext cx="438913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FE431B9-AC1F-45E9-BA7B-666105CD5D00}"/>
                </a:ext>
              </a:extLst>
            </p:cNvPr>
            <p:cNvGrpSpPr/>
            <p:nvPr userDrawn="1"/>
          </p:nvGrpSpPr>
          <p:grpSpPr>
            <a:xfrm>
              <a:off x="494744" y="523692"/>
              <a:ext cx="1225205" cy="1225205"/>
              <a:chOff x="12636425" y="442230"/>
              <a:chExt cx="1860336" cy="1860336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5ED08C95-1F20-4444-B202-B555AE12740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3036942" y="442230"/>
                <a:ext cx="0" cy="1860336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E61EE11-B9B2-44D7-AC12-8AE20650856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3566593" y="-134611"/>
                <a:ext cx="0" cy="1860336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D00C8CAE-7A65-4E16-94D4-0C17F2ABC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565" y="810242"/>
            <a:ext cx="15389454" cy="1297024"/>
          </a:xfrm>
        </p:spPr>
        <p:txBody>
          <a:bodyPr lIns="180000" tIns="93600" rIns="180000" bIns="93600"/>
          <a:lstStyle>
            <a:lvl1pPr algn="l">
              <a:defRPr/>
            </a:lvl1pPr>
          </a:lstStyle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E1F4DC-34F2-4AB1-A9FA-F5C070C3FC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180000" tIns="93600" rIns="180000" bIns="93600"/>
          <a:lstStyle/>
          <a:p>
            <a:r>
              <a:rPr lang="en-GB" dirty="0"/>
              <a:t>DaisyDeck Presentation Template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A84C59-352D-45D4-BD08-C882F1A907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lIns="180000" tIns="93600" rIns="180000" bIns="93600"/>
          <a:lstStyle/>
          <a:p>
            <a:fld id="{0643FD91-E2F4-430C-9968-CE1C2F22CA4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Chart Placeholder 12">
            <a:extLst>
              <a:ext uri="{FF2B5EF4-FFF2-40B4-BE49-F238E27FC236}">
                <a16:creationId xmlns:a16="http://schemas.microsoft.com/office/drawing/2014/main" id="{C26D4168-5706-48F0-81B5-33B9F5961F12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897208" y="3496235"/>
            <a:ext cx="14683451" cy="7458636"/>
          </a:xfrm>
        </p:spPr>
        <p:txBody>
          <a:bodyPr lIns="180000" tIns="93600" rIns="180000" bIns="93600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800"/>
            </a:lvl1pPr>
          </a:lstStyle>
          <a:p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8C2D53D-15D5-4AF2-AB7A-D0785142FDCE}"/>
              </a:ext>
            </a:extLst>
          </p:cNvPr>
          <p:cNvGrpSpPr>
            <a:grpSpLocks noChangeAspect="1"/>
          </p:cNvGrpSpPr>
          <p:nvPr userDrawn="1"/>
        </p:nvGrpSpPr>
        <p:grpSpPr>
          <a:xfrm rot="8100000" flipH="1" flipV="1">
            <a:off x="17140497" y="174618"/>
            <a:ext cx="570797" cy="185662"/>
            <a:chOff x="11661248" y="7789719"/>
            <a:chExt cx="1293156" cy="420621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8EEE487-1BBC-4B88-B771-B0D50F13140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661248" y="8210340"/>
              <a:ext cx="1293156" cy="0"/>
            </a:xfrm>
            <a:prstGeom prst="line">
              <a:avLst/>
            </a:prstGeom>
            <a:ln w="38100" cap="sq">
              <a:solidFill>
                <a:schemeClr val="accent1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EEBB247-1608-4108-B8DA-D899695DA48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868913" y="8000027"/>
              <a:ext cx="877825" cy="0"/>
            </a:xfrm>
            <a:prstGeom prst="line">
              <a:avLst/>
            </a:prstGeom>
            <a:ln w="38100" cap="sq">
              <a:solidFill>
                <a:schemeClr val="accent1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A85AD92-404A-4258-92E4-5A61632DC2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088372" y="7789719"/>
              <a:ext cx="438913" cy="0"/>
            </a:xfrm>
            <a:prstGeom prst="line">
              <a:avLst/>
            </a:prstGeom>
            <a:ln w="38100" cap="sq">
              <a:solidFill>
                <a:schemeClr val="accent1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528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ist-I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349731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ist-I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E2028EC-906E-4885-837B-B122098030F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17790" y="9323229"/>
            <a:ext cx="554034" cy="554060"/>
          </a:xfrm>
          <a:custGeom>
            <a:avLst/>
            <a:gdLst>
              <a:gd name="connsiteX0" fmla="*/ 46167 w 276999"/>
              <a:gd name="connsiteY0" fmla="*/ 0 h 276998"/>
              <a:gd name="connsiteX1" fmla="*/ 230832 w 276999"/>
              <a:gd name="connsiteY1" fmla="*/ 0 h 276998"/>
              <a:gd name="connsiteX2" fmla="*/ 276999 w 276999"/>
              <a:gd name="connsiteY2" fmla="*/ 46167 h 276998"/>
              <a:gd name="connsiteX3" fmla="*/ 276999 w 276999"/>
              <a:gd name="connsiteY3" fmla="*/ 230831 h 276998"/>
              <a:gd name="connsiteX4" fmla="*/ 230832 w 276999"/>
              <a:gd name="connsiteY4" fmla="*/ 276998 h 276998"/>
              <a:gd name="connsiteX5" fmla="*/ 46167 w 276999"/>
              <a:gd name="connsiteY5" fmla="*/ 276998 h 276998"/>
              <a:gd name="connsiteX6" fmla="*/ 0 w 276999"/>
              <a:gd name="connsiteY6" fmla="*/ 230831 h 276998"/>
              <a:gd name="connsiteX7" fmla="*/ 0 w 276999"/>
              <a:gd name="connsiteY7" fmla="*/ 46167 h 276998"/>
              <a:gd name="connsiteX8" fmla="*/ 46167 w 276999"/>
              <a:gd name="connsiteY8" fmla="*/ 0 h 276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999" h="276998">
                <a:moveTo>
                  <a:pt x="46167" y="0"/>
                </a:moveTo>
                <a:lnTo>
                  <a:pt x="230832" y="0"/>
                </a:lnTo>
                <a:cubicBezTo>
                  <a:pt x="256329" y="0"/>
                  <a:pt x="276999" y="20670"/>
                  <a:pt x="276999" y="46167"/>
                </a:cubicBezTo>
                <a:lnTo>
                  <a:pt x="276999" y="230831"/>
                </a:lnTo>
                <a:cubicBezTo>
                  <a:pt x="276999" y="256328"/>
                  <a:pt x="256329" y="276998"/>
                  <a:pt x="230832" y="276998"/>
                </a:cubicBezTo>
                <a:lnTo>
                  <a:pt x="46167" y="276998"/>
                </a:lnTo>
                <a:cubicBezTo>
                  <a:pt x="20670" y="276998"/>
                  <a:pt x="0" y="256328"/>
                  <a:pt x="0" y="230831"/>
                </a:cubicBezTo>
                <a:lnTo>
                  <a:pt x="0" y="46167"/>
                </a:lnTo>
                <a:cubicBezTo>
                  <a:pt x="0" y="20670"/>
                  <a:pt x="20670" y="0"/>
                  <a:pt x="4616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CE6C8AA-9977-4A68-AD94-186AF83735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22186" y="10186071"/>
            <a:ext cx="554034" cy="554060"/>
          </a:xfrm>
          <a:custGeom>
            <a:avLst/>
            <a:gdLst>
              <a:gd name="connsiteX0" fmla="*/ 46167 w 276999"/>
              <a:gd name="connsiteY0" fmla="*/ 0 h 276998"/>
              <a:gd name="connsiteX1" fmla="*/ 230832 w 276999"/>
              <a:gd name="connsiteY1" fmla="*/ 0 h 276998"/>
              <a:gd name="connsiteX2" fmla="*/ 276999 w 276999"/>
              <a:gd name="connsiteY2" fmla="*/ 46167 h 276998"/>
              <a:gd name="connsiteX3" fmla="*/ 276999 w 276999"/>
              <a:gd name="connsiteY3" fmla="*/ 230831 h 276998"/>
              <a:gd name="connsiteX4" fmla="*/ 230832 w 276999"/>
              <a:gd name="connsiteY4" fmla="*/ 276998 h 276998"/>
              <a:gd name="connsiteX5" fmla="*/ 46167 w 276999"/>
              <a:gd name="connsiteY5" fmla="*/ 276998 h 276998"/>
              <a:gd name="connsiteX6" fmla="*/ 0 w 276999"/>
              <a:gd name="connsiteY6" fmla="*/ 230831 h 276998"/>
              <a:gd name="connsiteX7" fmla="*/ 0 w 276999"/>
              <a:gd name="connsiteY7" fmla="*/ 46167 h 276998"/>
              <a:gd name="connsiteX8" fmla="*/ 46167 w 276999"/>
              <a:gd name="connsiteY8" fmla="*/ 0 h 276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999" h="276998">
                <a:moveTo>
                  <a:pt x="46167" y="0"/>
                </a:moveTo>
                <a:lnTo>
                  <a:pt x="230832" y="0"/>
                </a:lnTo>
                <a:cubicBezTo>
                  <a:pt x="256329" y="0"/>
                  <a:pt x="276999" y="20670"/>
                  <a:pt x="276999" y="46167"/>
                </a:cubicBezTo>
                <a:lnTo>
                  <a:pt x="276999" y="230831"/>
                </a:lnTo>
                <a:cubicBezTo>
                  <a:pt x="276999" y="256328"/>
                  <a:pt x="256329" y="276998"/>
                  <a:pt x="230832" y="276998"/>
                </a:cubicBezTo>
                <a:lnTo>
                  <a:pt x="46167" y="276998"/>
                </a:lnTo>
                <a:cubicBezTo>
                  <a:pt x="20670" y="276998"/>
                  <a:pt x="0" y="256328"/>
                  <a:pt x="0" y="230831"/>
                </a:cubicBezTo>
                <a:lnTo>
                  <a:pt x="0" y="46167"/>
                </a:lnTo>
                <a:cubicBezTo>
                  <a:pt x="0" y="20670"/>
                  <a:pt x="20670" y="0"/>
                  <a:pt x="4616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519B492-FF05-46CF-A034-8301771BCA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22186" y="11125420"/>
            <a:ext cx="554034" cy="554060"/>
          </a:xfrm>
          <a:custGeom>
            <a:avLst/>
            <a:gdLst>
              <a:gd name="connsiteX0" fmla="*/ 46167 w 276999"/>
              <a:gd name="connsiteY0" fmla="*/ 0 h 276998"/>
              <a:gd name="connsiteX1" fmla="*/ 230832 w 276999"/>
              <a:gd name="connsiteY1" fmla="*/ 0 h 276998"/>
              <a:gd name="connsiteX2" fmla="*/ 276999 w 276999"/>
              <a:gd name="connsiteY2" fmla="*/ 46167 h 276998"/>
              <a:gd name="connsiteX3" fmla="*/ 276999 w 276999"/>
              <a:gd name="connsiteY3" fmla="*/ 230831 h 276998"/>
              <a:gd name="connsiteX4" fmla="*/ 230832 w 276999"/>
              <a:gd name="connsiteY4" fmla="*/ 276998 h 276998"/>
              <a:gd name="connsiteX5" fmla="*/ 46167 w 276999"/>
              <a:gd name="connsiteY5" fmla="*/ 276998 h 276998"/>
              <a:gd name="connsiteX6" fmla="*/ 0 w 276999"/>
              <a:gd name="connsiteY6" fmla="*/ 230831 h 276998"/>
              <a:gd name="connsiteX7" fmla="*/ 0 w 276999"/>
              <a:gd name="connsiteY7" fmla="*/ 46167 h 276998"/>
              <a:gd name="connsiteX8" fmla="*/ 46167 w 276999"/>
              <a:gd name="connsiteY8" fmla="*/ 0 h 276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999" h="276998">
                <a:moveTo>
                  <a:pt x="46167" y="0"/>
                </a:moveTo>
                <a:lnTo>
                  <a:pt x="230832" y="0"/>
                </a:lnTo>
                <a:cubicBezTo>
                  <a:pt x="256329" y="0"/>
                  <a:pt x="276999" y="20670"/>
                  <a:pt x="276999" y="46167"/>
                </a:cubicBezTo>
                <a:lnTo>
                  <a:pt x="276999" y="230831"/>
                </a:lnTo>
                <a:cubicBezTo>
                  <a:pt x="276999" y="256328"/>
                  <a:pt x="256329" y="276998"/>
                  <a:pt x="230832" y="276998"/>
                </a:cubicBezTo>
                <a:lnTo>
                  <a:pt x="46167" y="276998"/>
                </a:lnTo>
                <a:cubicBezTo>
                  <a:pt x="20670" y="276998"/>
                  <a:pt x="0" y="256328"/>
                  <a:pt x="0" y="230831"/>
                </a:cubicBezTo>
                <a:lnTo>
                  <a:pt x="0" y="46167"/>
                </a:lnTo>
                <a:cubicBezTo>
                  <a:pt x="0" y="20670"/>
                  <a:pt x="20670" y="0"/>
                  <a:pt x="4616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BD9D20-8C5B-4286-92DE-44A2366A7C35}"/>
              </a:ext>
            </a:extLst>
          </p:cNvPr>
          <p:cNvSpPr/>
          <p:nvPr userDrawn="1"/>
        </p:nvSpPr>
        <p:spPr>
          <a:xfrm>
            <a:off x="0" y="2"/>
            <a:ext cx="24385588" cy="12483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50800" dir="5400000" algn="l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AD23B2-3E8C-4E77-98C9-817660636DC2}"/>
              </a:ext>
            </a:extLst>
          </p:cNvPr>
          <p:cNvSpPr txBox="1"/>
          <p:nvPr userDrawn="1"/>
        </p:nvSpPr>
        <p:spPr>
          <a:xfrm>
            <a:off x="19393134" y="310871"/>
            <a:ext cx="3421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itchFamily="2" charset="77"/>
              </a:rPr>
              <a:t>Date Range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: </a:t>
            </a:r>
            <a:r>
              <a:rPr lang="en-US" sz="2400" b="1" dirty="0">
                <a:solidFill>
                  <a:schemeClr val="accent1"/>
                </a:solidFill>
                <a:latin typeface="Montserrat" pitchFamily="2" charset="77"/>
              </a:rPr>
              <a:t>Q3</a:t>
            </a:r>
            <a:r>
              <a:rPr lang="en-US" sz="2400" dirty="0">
                <a:solidFill>
                  <a:schemeClr val="accent1"/>
                </a:solidFill>
                <a:latin typeface="Montserrat" pitchFamily="2" charset="77"/>
              </a:rPr>
              <a:t> July ~ Sep 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A183B54-36BB-4D1D-858B-1F25BC72C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546" y="292320"/>
            <a:ext cx="1808252" cy="66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10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syDeck Master - 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4B1C865-1EC1-4667-BCD3-0B18554AF92B}"/>
              </a:ext>
            </a:extLst>
          </p:cNvPr>
          <p:cNvSpPr/>
          <p:nvPr userDrawn="1"/>
        </p:nvSpPr>
        <p:spPr>
          <a:xfrm>
            <a:off x="8592794" y="0"/>
            <a:ext cx="7200000" cy="13717588"/>
          </a:xfrm>
          <a:prstGeom prst="rect">
            <a:avLst/>
          </a:prstGeom>
          <a:solidFill>
            <a:schemeClr val="bg2">
              <a:alpha val="20000"/>
            </a:schemeClr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93600" rIns="180000" bIns="93600" rtlCol="0" anchor="ctr"/>
          <a:lstStyle/>
          <a:p>
            <a:pPr algn="ctr"/>
            <a:endParaRPr lang="en-GB"/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434532" y="466621"/>
            <a:ext cx="1225205" cy="1225205"/>
            <a:chOff x="494744" y="523692"/>
            <a:chExt cx="1225205" cy="1225205"/>
          </a:xfrm>
        </p:grpSpPr>
        <p:grpSp>
          <p:nvGrpSpPr>
            <p:cNvPr id="36" name="Group 35"/>
            <p:cNvGrpSpPr>
              <a:grpSpLocks noChangeAspect="1"/>
            </p:cNvGrpSpPr>
            <p:nvPr userDrawn="1"/>
          </p:nvGrpSpPr>
          <p:grpSpPr>
            <a:xfrm rot="18900000">
              <a:off x="707305" y="869222"/>
              <a:ext cx="471488" cy="153360"/>
              <a:chOff x="11661248" y="7789719"/>
              <a:chExt cx="1293156" cy="420621"/>
            </a:xfrm>
          </p:grpSpPr>
          <p:cxnSp>
            <p:nvCxnSpPr>
              <p:cNvPr id="40" name="Straight Connector 39"/>
              <p:cNvCxnSpPr>
                <a:cxnSpLocks/>
              </p:cNvCxnSpPr>
              <p:nvPr userDrawn="1"/>
            </p:nvCxnSpPr>
            <p:spPr>
              <a:xfrm>
                <a:off x="11661248" y="8210340"/>
                <a:ext cx="1293156" cy="0"/>
              </a:xfrm>
              <a:prstGeom prst="line">
                <a:avLst/>
              </a:prstGeom>
              <a:ln w="38100" cap="sq">
                <a:solidFill>
                  <a:schemeClr val="accent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cxnSpLocks/>
              </p:cNvCxnSpPr>
              <p:nvPr userDrawn="1"/>
            </p:nvCxnSpPr>
            <p:spPr>
              <a:xfrm>
                <a:off x="11868913" y="8000027"/>
                <a:ext cx="877825" cy="0"/>
              </a:xfrm>
              <a:prstGeom prst="line">
                <a:avLst/>
              </a:prstGeom>
              <a:ln w="38100" cap="sq">
                <a:solidFill>
                  <a:schemeClr val="accent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cxnSpLocks/>
              </p:cNvCxnSpPr>
              <p:nvPr userDrawn="1"/>
            </p:nvCxnSpPr>
            <p:spPr>
              <a:xfrm>
                <a:off x="12088372" y="7789719"/>
                <a:ext cx="438913" cy="0"/>
              </a:xfrm>
              <a:prstGeom prst="line">
                <a:avLst/>
              </a:prstGeom>
              <a:ln w="38100" cap="sq">
                <a:solidFill>
                  <a:schemeClr val="accent1"/>
                </a:solidFill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 userDrawn="1"/>
          </p:nvGrpSpPr>
          <p:grpSpPr>
            <a:xfrm>
              <a:off x="494744" y="523692"/>
              <a:ext cx="1225205" cy="1225205"/>
              <a:chOff x="12636425" y="442230"/>
              <a:chExt cx="1860336" cy="1860336"/>
            </a:xfrm>
          </p:grpSpPr>
          <p:cxnSp>
            <p:nvCxnSpPr>
              <p:cNvPr id="38" name="Straight Connector 37"/>
              <p:cNvCxnSpPr>
                <a:cxnSpLocks/>
              </p:cNvCxnSpPr>
              <p:nvPr userDrawn="1"/>
            </p:nvCxnSpPr>
            <p:spPr>
              <a:xfrm>
                <a:off x="13036942" y="442230"/>
                <a:ext cx="0" cy="1860336"/>
              </a:xfrm>
              <a:prstGeom prst="line">
                <a:avLst/>
              </a:prstGeom>
              <a:ln w="38100" cap="sq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cxnSpLocks/>
              </p:cNvCxnSpPr>
              <p:nvPr userDrawn="1"/>
            </p:nvCxnSpPr>
            <p:spPr>
              <a:xfrm rot="5400000">
                <a:off x="13566593" y="-134611"/>
                <a:ext cx="0" cy="1860336"/>
              </a:xfrm>
              <a:prstGeom prst="line">
                <a:avLst/>
              </a:prstGeom>
              <a:ln w="38100" cap="sq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708163C-A4C8-492C-AE9C-FBDD3463A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180000" tIns="93600" rIns="180000" bIns="93600"/>
          <a:lstStyle>
            <a:lvl1pPr algn="l">
              <a:defRPr/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5B259-500B-4323-BABF-3146C5717B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lIns="180000" tIns="93600" rIns="180000" bIns="93600"/>
          <a:lstStyle/>
          <a:p>
            <a:r>
              <a:rPr lang="en-GB" dirty="0"/>
              <a:t>DaisyDeck Presentation Template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EC921-D86D-4D0B-B7B4-E254706FA3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lIns="180000" tIns="93600" rIns="180000" bIns="93600"/>
          <a:lstStyle/>
          <a:p>
            <a:fld id="{0643FD91-E2F4-430C-9968-CE1C2F22CA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756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ist-I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D701A61D-1E06-4955-90FB-ABBB4A8751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22184" y="9135147"/>
            <a:ext cx="554034" cy="554062"/>
          </a:xfrm>
          <a:prstGeom prst="roundRect">
            <a:avLst>
              <a:gd name="adj" fmla="val 8643"/>
            </a:avLst>
          </a:prstGeom>
          <a:noFill/>
          <a:ln w="6350">
            <a:noFill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C7CE2152-5ED2-44D3-8D43-9E2AACE7BE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22184" y="10054255"/>
            <a:ext cx="554034" cy="554062"/>
          </a:xfrm>
          <a:prstGeom prst="roundRect">
            <a:avLst>
              <a:gd name="adj" fmla="val 9790"/>
            </a:avLst>
          </a:prstGeom>
          <a:noFill/>
          <a:ln w="6350">
            <a:noFill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C9BF9D8-494F-4DB5-91E2-E0AA5CAAD3A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22184" y="10973359"/>
            <a:ext cx="554034" cy="554062"/>
          </a:xfrm>
          <a:prstGeom prst="roundRect">
            <a:avLst>
              <a:gd name="adj" fmla="val 12082"/>
            </a:avLst>
          </a:prstGeom>
          <a:noFill/>
          <a:ln w="6350">
            <a:noFill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9F192BC5-170A-43B0-9BA7-30FDA294A4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70128" y="9135147"/>
            <a:ext cx="554034" cy="554062"/>
          </a:xfrm>
          <a:prstGeom prst="roundRect">
            <a:avLst>
              <a:gd name="adj" fmla="val 10936"/>
            </a:avLst>
          </a:prstGeom>
          <a:noFill/>
          <a:ln w="6350">
            <a:noFill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A5441881-CD88-40D4-B513-088F3622C57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70128" y="10054255"/>
            <a:ext cx="554034" cy="554062"/>
          </a:xfrm>
          <a:prstGeom prst="roundRect">
            <a:avLst>
              <a:gd name="adj" fmla="val 9790"/>
            </a:avLst>
          </a:prstGeom>
          <a:noFill/>
          <a:ln w="6350">
            <a:noFill/>
          </a:ln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2D6CE9FC-A585-4196-8B06-62203C2400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70128" y="10973359"/>
            <a:ext cx="554034" cy="554062"/>
          </a:xfrm>
          <a:prstGeom prst="roundRect">
            <a:avLst>
              <a:gd name="adj" fmla="val 8643"/>
            </a:avLst>
          </a:prstGeom>
          <a:noFill/>
          <a:ln w="6350">
            <a:noFill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182A5E62-B92F-4D7A-875E-6BB49CD4E54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6774795" y="9135147"/>
            <a:ext cx="554034" cy="554062"/>
          </a:xfrm>
          <a:prstGeom prst="roundRect">
            <a:avLst>
              <a:gd name="adj" fmla="val 8070"/>
            </a:avLst>
          </a:prstGeom>
          <a:noFill/>
          <a:ln w="6350">
            <a:noFill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E6ED4DE1-4BA0-401A-9B3D-761A26ED49D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6774795" y="10054255"/>
            <a:ext cx="554034" cy="554062"/>
          </a:xfrm>
          <a:prstGeom prst="roundRect">
            <a:avLst>
              <a:gd name="adj" fmla="val 8930"/>
            </a:avLst>
          </a:prstGeom>
          <a:noFill/>
          <a:ln w="6350">
            <a:noFill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414946D9-F615-4065-A77D-6C960C5E45D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6774795" y="10973359"/>
            <a:ext cx="554034" cy="554062"/>
          </a:xfrm>
          <a:prstGeom prst="roundRect">
            <a:avLst>
              <a:gd name="adj" fmla="val 7210"/>
            </a:avLst>
          </a:prstGeom>
          <a:noFill/>
          <a:ln w="6350">
            <a:noFill/>
          </a:ln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0D43EC-24C2-46EB-AF6F-1EAC0347574D}"/>
              </a:ext>
            </a:extLst>
          </p:cNvPr>
          <p:cNvSpPr/>
          <p:nvPr userDrawn="1"/>
        </p:nvSpPr>
        <p:spPr>
          <a:xfrm>
            <a:off x="0" y="2"/>
            <a:ext cx="24385588" cy="12483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50800" dir="5400000" algn="l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54C7E0-3BC2-400A-864B-8642500F32FC}"/>
              </a:ext>
            </a:extLst>
          </p:cNvPr>
          <p:cNvSpPr txBox="1"/>
          <p:nvPr userDrawn="1"/>
        </p:nvSpPr>
        <p:spPr>
          <a:xfrm>
            <a:off x="19393134" y="310871"/>
            <a:ext cx="3421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itchFamily="2" charset="77"/>
              </a:rPr>
              <a:t>Date Range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: </a:t>
            </a:r>
            <a:r>
              <a:rPr lang="en-US" sz="2400" b="1" dirty="0">
                <a:solidFill>
                  <a:schemeClr val="accent1"/>
                </a:solidFill>
                <a:latin typeface="Montserrat" pitchFamily="2" charset="77"/>
              </a:rPr>
              <a:t>Q3</a:t>
            </a:r>
            <a:r>
              <a:rPr lang="en-US" sz="2400" dirty="0">
                <a:solidFill>
                  <a:schemeClr val="accent1"/>
                </a:solidFill>
                <a:latin typeface="Montserrat" pitchFamily="2" charset="77"/>
              </a:rPr>
              <a:t> July ~ Sep 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2EB50A4-09D8-4E41-8A18-AAE075E04C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546" y="292320"/>
            <a:ext cx="1808252" cy="66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02738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A681AE59-491E-40DF-B8A1-A59FEEE2B6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61112" y="2007658"/>
            <a:ext cx="4303420" cy="2127192"/>
          </a:xfrm>
          <a:custGeom>
            <a:avLst/>
            <a:gdLst>
              <a:gd name="connsiteX0" fmla="*/ 0 w 2151570"/>
              <a:gd name="connsiteY0" fmla="*/ 0 h 1063473"/>
              <a:gd name="connsiteX1" fmla="*/ 2151570 w 2151570"/>
              <a:gd name="connsiteY1" fmla="*/ 0 h 1063473"/>
              <a:gd name="connsiteX2" fmla="*/ 2151570 w 2151570"/>
              <a:gd name="connsiteY2" fmla="*/ 1063473 h 1063473"/>
              <a:gd name="connsiteX3" fmla="*/ 0 w 2151570"/>
              <a:gd name="connsiteY3" fmla="*/ 1063473 h 106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1570" h="1063473">
                <a:moveTo>
                  <a:pt x="0" y="0"/>
                </a:moveTo>
                <a:lnTo>
                  <a:pt x="2151570" y="0"/>
                </a:lnTo>
                <a:lnTo>
                  <a:pt x="2151570" y="1063473"/>
                </a:lnTo>
                <a:lnTo>
                  <a:pt x="0" y="10634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164A988-120F-4499-8DDD-2129EBA1AFC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39292" y="2007656"/>
            <a:ext cx="4303420" cy="2127192"/>
          </a:xfrm>
          <a:custGeom>
            <a:avLst/>
            <a:gdLst>
              <a:gd name="connsiteX0" fmla="*/ 0 w 2151570"/>
              <a:gd name="connsiteY0" fmla="*/ 0 h 1063473"/>
              <a:gd name="connsiteX1" fmla="*/ 2151570 w 2151570"/>
              <a:gd name="connsiteY1" fmla="*/ 0 h 1063473"/>
              <a:gd name="connsiteX2" fmla="*/ 2151570 w 2151570"/>
              <a:gd name="connsiteY2" fmla="*/ 1063473 h 1063473"/>
              <a:gd name="connsiteX3" fmla="*/ 0 w 2151570"/>
              <a:gd name="connsiteY3" fmla="*/ 1063473 h 106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1570" h="1063473">
                <a:moveTo>
                  <a:pt x="0" y="0"/>
                </a:moveTo>
                <a:lnTo>
                  <a:pt x="2151570" y="0"/>
                </a:lnTo>
                <a:lnTo>
                  <a:pt x="2151570" y="1063473"/>
                </a:lnTo>
                <a:lnTo>
                  <a:pt x="0" y="10634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F09ED35D-F073-4D26-A585-0DF3845D46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817477" y="2007660"/>
            <a:ext cx="4303420" cy="2127192"/>
          </a:xfrm>
          <a:custGeom>
            <a:avLst/>
            <a:gdLst>
              <a:gd name="connsiteX0" fmla="*/ 0 w 2151570"/>
              <a:gd name="connsiteY0" fmla="*/ 0 h 1063473"/>
              <a:gd name="connsiteX1" fmla="*/ 2151570 w 2151570"/>
              <a:gd name="connsiteY1" fmla="*/ 0 h 1063473"/>
              <a:gd name="connsiteX2" fmla="*/ 2151570 w 2151570"/>
              <a:gd name="connsiteY2" fmla="*/ 1063473 h 1063473"/>
              <a:gd name="connsiteX3" fmla="*/ 0 w 2151570"/>
              <a:gd name="connsiteY3" fmla="*/ 1063473 h 106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1570" h="1063473">
                <a:moveTo>
                  <a:pt x="0" y="0"/>
                </a:moveTo>
                <a:lnTo>
                  <a:pt x="2151570" y="0"/>
                </a:lnTo>
                <a:lnTo>
                  <a:pt x="2151570" y="1063473"/>
                </a:lnTo>
                <a:lnTo>
                  <a:pt x="0" y="10634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68C6F560-6051-4C7A-9DDE-BAAF5C612A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395658" y="2007660"/>
            <a:ext cx="4303420" cy="2127192"/>
          </a:xfrm>
          <a:custGeom>
            <a:avLst/>
            <a:gdLst>
              <a:gd name="connsiteX0" fmla="*/ 0 w 2151570"/>
              <a:gd name="connsiteY0" fmla="*/ 0 h 1063473"/>
              <a:gd name="connsiteX1" fmla="*/ 2151570 w 2151570"/>
              <a:gd name="connsiteY1" fmla="*/ 0 h 1063473"/>
              <a:gd name="connsiteX2" fmla="*/ 2151570 w 2151570"/>
              <a:gd name="connsiteY2" fmla="*/ 1063473 h 1063473"/>
              <a:gd name="connsiteX3" fmla="*/ 0 w 2151570"/>
              <a:gd name="connsiteY3" fmla="*/ 1063473 h 106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1570" h="1063473">
                <a:moveTo>
                  <a:pt x="0" y="0"/>
                </a:moveTo>
                <a:lnTo>
                  <a:pt x="2151570" y="0"/>
                </a:lnTo>
                <a:lnTo>
                  <a:pt x="2151570" y="1063473"/>
                </a:lnTo>
                <a:lnTo>
                  <a:pt x="0" y="10634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557FA4A-8230-4E67-80FB-FA60ADB62D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395656" y="7761410"/>
            <a:ext cx="4303420" cy="2127192"/>
          </a:xfrm>
          <a:custGeom>
            <a:avLst/>
            <a:gdLst>
              <a:gd name="connsiteX0" fmla="*/ 0 w 2151570"/>
              <a:gd name="connsiteY0" fmla="*/ 0 h 1063473"/>
              <a:gd name="connsiteX1" fmla="*/ 2151570 w 2151570"/>
              <a:gd name="connsiteY1" fmla="*/ 0 h 1063473"/>
              <a:gd name="connsiteX2" fmla="*/ 2151570 w 2151570"/>
              <a:gd name="connsiteY2" fmla="*/ 1063473 h 1063473"/>
              <a:gd name="connsiteX3" fmla="*/ 0 w 2151570"/>
              <a:gd name="connsiteY3" fmla="*/ 1063473 h 106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1570" h="1063473">
                <a:moveTo>
                  <a:pt x="0" y="0"/>
                </a:moveTo>
                <a:lnTo>
                  <a:pt x="2151570" y="0"/>
                </a:lnTo>
                <a:lnTo>
                  <a:pt x="2151570" y="1063473"/>
                </a:lnTo>
                <a:lnTo>
                  <a:pt x="0" y="10634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3B7691F2-4E0B-42B7-9BBF-F8401049EED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817475" y="7761410"/>
            <a:ext cx="4303420" cy="2127192"/>
          </a:xfrm>
          <a:custGeom>
            <a:avLst/>
            <a:gdLst>
              <a:gd name="connsiteX0" fmla="*/ 0 w 2151570"/>
              <a:gd name="connsiteY0" fmla="*/ 0 h 1063473"/>
              <a:gd name="connsiteX1" fmla="*/ 2151570 w 2151570"/>
              <a:gd name="connsiteY1" fmla="*/ 0 h 1063473"/>
              <a:gd name="connsiteX2" fmla="*/ 2151570 w 2151570"/>
              <a:gd name="connsiteY2" fmla="*/ 1063473 h 1063473"/>
              <a:gd name="connsiteX3" fmla="*/ 0 w 2151570"/>
              <a:gd name="connsiteY3" fmla="*/ 1063473 h 106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1570" h="1063473">
                <a:moveTo>
                  <a:pt x="0" y="0"/>
                </a:moveTo>
                <a:lnTo>
                  <a:pt x="2151570" y="0"/>
                </a:lnTo>
                <a:lnTo>
                  <a:pt x="2151570" y="1063473"/>
                </a:lnTo>
                <a:lnTo>
                  <a:pt x="0" y="10634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30006D8-E93A-4C4F-B22C-A2DDBF2ADB1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39290" y="7761406"/>
            <a:ext cx="4303420" cy="2127192"/>
          </a:xfrm>
          <a:custGeom>
            <a:avLst/>
            <a:gdLst>
              <a:gd name="connsiteX0" fmla="*/ 0 w 2151570"/>
              <a:gd name="connsiteY0" fmla="*/ 0 h 1063473"/>
              <a:gd name="connsiteX1" fmla="*/ 2151570 w 2151570"/>
              <a:gd name="connsiteY1" fmla="*/ 0 h 1063473"/>
              <a:gd name="connsiteX2" fmla="*/ 2151570 w 2151570"/>
              <a:gd name="connsiteY2" fmla="*/ 1063473 h 1063473"/>
              <a:gd name="connsiteX3" fmla="*/ 0 w 2151570"/>
              <a:gd name="connsiteY3" fmla="*/ 1063473 h 106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1570" h="1063473">
                <a:moveTo>
                  <a:pt x="0" y="0"/>
                </a:moveTo>
                <a:lnTo>
                  <a:pt x="2151570" y="0"/>
                </a:lnTo>
                <a:lnTo>
                  <a:pt x="2151570" y="1063473"/>
                </a:lnTo>
                <a:lnTo>
                  <a:pt x="0" y="10634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7D4C5C26-BAAD-462F-850A-FFF615CD3DF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661110" y="7761408"/>
            <a:ext cx="4303420" cy="2127192"/>
          </a:xfrm>
          <a:custGeom>
            <a:avLst/>
            <a:gdLst>
              <a:gd name="connsiteX0" fmla="*/ 0 w 2151570"/>
              <a:gd name="connsiteY0" fmla="*/ 0 h 1063473"/>
              <a:gd name="connsiteX1" fmla="*/ 2151570 w 2151570"/>
              <a:gd name="connsiteY1" fmla="*/ 0 h 1063473"/>
              <a:gd name="connsiteX2" fmla="*/ 2151570 w 2151570"/>
              <a:gd name="connsiteY2" fmla="*/ 1063473 h 1063473"/>
              <a:gd name="connsiteX3" fmla="*/ 0 w 2151570"/>
              <a:gd name="connsiteY3" fmla="*/ 1063473 h 106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1570" h="1063473">
                <a:moveTo>
                  <a:pt x="0" y="0"/>
                </a:moveTo>
                <a:lnTo>
                  <a:pt x="2151570" y="0"/>
                </a:lnTo>
                <a:lnTo>
                  <a:pt x="2151570" y="1063473"/>
                </a:lnTo>
                <a:lnTo>
                  <a:pt x="0" y="10634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FD6AB9-D337-4A67-887C-D923A16ADDAE}"/>
              </a:ext>
            </a:extLst>
          </p:cNvPr>
          <p:cNvSpPr/>
          <p:nvPr userDrawn="1"/>
        </p:nvSpPr>
        <p:spPr>
          <a:xfrm>
            <a:off x="0" y="2"/>
            <a:ext cx="24385588" cy="12483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50800" dir="5400000" algn="l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9A8544-DB30-4296-B7EF-0E14EA2724B9}"/>
              </a:ext>
            </a:extLst>
          </p:cNvPr>
          <p:cNvSpPr txBox="1"/>
          <p:nvPr userDrawn="1"/>
        </p:nvSpPr>
        <p:spPr>
          <a:xfrm>
            <a:off x="19393134" y="310871"/>
            <a:ext cx="3421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itchFamily="2" charset="77"/>
              </a:rPr>
              <a:t>Date Range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: </a:t>
            </a:r>
            <a:r>
              <a:rPr lang="en-US" sz="2400" b="1" dirty="0">
                <a:solidFill>
                  <a:schemeClr val="accent1"/>
                </a:solidFill>
                <a:latin typeface="Montserrat" pitchFamily="2" charset="77"/>
              </a:rPr>
              <a:t>Q3</a:t>
            </a:r>
            <a:r>
              <a:rPr lang="en-US" sz="2400" dirty="0">
                <a:solidFill>
                  <a:schemeClr val="accent1"/>
                </a:solidFill>
                <a:latin typeface="Montserrat" pitchFamily="2" charset="77"/>
              </a:rPr>
              <a:t> July ~ Sep 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69658B8-5260-49F2-AF5B-F3190B68D5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546" y="292320"/>
            <a:ext cx="1808252" cy="66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3975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ist-I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213694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995554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ist-I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E2028EC-906E-4885-837B-B122098030F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17790" y="9323229"/>
            <a:ext cx="554034" cy="554060"/>
          </a:xfrm>
          <a:custGeom>
            <a:avLst/>
            <a:gdLst>
              <a:gd name="connsiteX0" fmla="*/ 46167 w 276999"/>
              <a:gd name="connsiteY0" fmla="*/ 0 h 276998"/>
              <a:gd name="connsiteX1" fmla="*/ 230832 w 276999"/>
              <a:gd name="connsiteY1" fmla="*/ 0 h 276998"/>
              <a:gd name="connsiteX2" fmla="*/ 276999 w 276999"/>
              <a:gd name="connsiteY2" fmla="*/ 46167 h 276998"/>
              <a:gd name="connsiteX3" fmla="*/ 276999 w 276999"/>
              <a:gd name="connsiteY3" fmla="*/ 230831 h 276998"/>
              <a:gd name="connsiteX4" fmla="*/ 230832 w 276999"/>
              <a:gd name="connsiteY4" fmla="*/ 276998 h 276998"/>
              <a:gd name="connsiteX5" fmla="*/ 46167 w 276999"/>
              <a:gd name="connsiteY5" fmla="*/ 276998 h 276998"/>
              <a:gd name="connsiteX6" fmla="*/ 0 w 276999"/>
              <a:gd name="connsiteY6" fmla="*/ 230831 h 276998"/>
              <a:gd name="connsiteX7" fmla="*/ 0 w 276999"/>
              <a:gd name="connsiteY7" fmla="*/ 46167 h 276998"/>
              <a:gd name="connsiteX8" fmla="*/ 46167 w 276999"/>
              <a:gd name="connsiteY8" fmla="*/ 0 h 276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999" h="276998">
                <a:moveTo>
                  <a:pt x="46167" y="0"/>
                </a:moveTo>
                <a:lnTo>
                  <a:pt x="230832" y="0"/>
                </a:lnTo>
                <a:cubicBezTo>
                  <a:pt x="256329" y="0"/>
                  <a:pt x="276999" y="20670"/>
                  <a:pt x="276999" y="46167"/>
                </a:cubicBezTo>
                <a:lnTo>
                  <a:pt x="276999" y="230831"/>
                </a:lnTo>
                <a:cubicBezTo>
                  <a:pt x="276999" y="256328"/>
                  <a:pt x="256329" y="276998"/>
                  <a:pt x="230832" y="276998"/>
                </a:cubicBezTo>
                <a:lnTo>
                  <a:pt x="46167" y="276998"/>
                </a:lnTo>
                <a:cubicBezTo>
                  <a:pt x="20670" y="276998"/>
                  <a:pt x="0" y="256328"/>
                  <a:pt x="0" y="230831"/>
                </a:cubicBezTo>
                <a:lnTo>
                  <a:pt x="0" y="46167"/>
                </a:lnTo>
                <a:cubicBezTo>
                  <a:pt x="0" y="20670"/>
                  <a:pt x="20670" y="0"/>
                  <a:pt x="4616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CE6C8AA-9977-4A68-AD94-186AF83735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22186" y="10186071"/>
            <a:ext cx="554034" cy="554060"/>
          </a:xfrm>
          <a:custGeom>
            <a:avLst/>
            <a:gdLst>
              <a:gd name="connsiteX0" fmla="*/ 46167 w 276999"/>
              <a:gd name="connsiteY0" fmla="*/ 0 h 276998"/>
              <a:gd name="connsiteX1" fmla="*/ 230832 w 276999"/>
              <a:gd name="connsiteY1" fmla="*/ 0 h 276998"/>
              <a:gd name="connsiteX2" fmla="*/ 276999 w 276999"/>
              <a:gd name="connsiteY2" fmla="*/ 46167 h 276998"/>
              <a:gd name="connsiteX3" fmla="*/ 276999 w 276999"/>
              <a:gd name="connsiteY3" fmla="*/ 230831 h 276998"/>
              <a:gd name="connsiteX4" fmla="*/ 230832 w 276999"/>
              <a:gd name="connsiteY4" fmla="*/ 276998 h 276998"/>
              <a:gd name="connsiteX5" fmla="*/ 46167 w 276999"/>
              <a:gd name="connsiteY5" fmla="*/ 276998 h 276998"/>
              <a:gd name="connsiteX6" fmla="*/ 0 w 276999"/>
              <a:gd name="connsiteY6" fmla="*/ 230831 h 276998"/>
              <a:gd name="connsiteX7" fmla="*/ 0 w 276999"/>
              <a:gd name="connsiteY7" fmla="*/ 46167 h 276998"/>
              <a:gd name="connsiteX8" fmla="*/ 46167 w 276999"/>
              <a:gd name="connsiteY8" fmla="*/ 0 h 276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999" h="276998">
                <a:moveTo>
                  <a:pt x="46167" y="0"/>
                </a:moveTo>
                <a:lnTo>
                  <a:pt x="230832" y="0"/>
                </a:lnTo>
                <a:cubicBezTo>
                  <a:pt x="256329" y="0"/>
                  <a:pt x="276999" y="20670"/>
                  <a:pt x="276999" y="46167"/>
                </a:cubicBezTo>
                <a:lnTo>
                  <a:pt x="276999" y="230831"/>
                </a:lnTo>
                <a:cubicBezTo>
                  <a:pt x="276999" y="256328"/>
                  <a:pt x="256329" y="276998"/>
                  <a:pt x="230832" y="276998"/>
                </a:cubicBezTo>
                <a:lnTo>
                  <a:pt x="46167" y="276998"/>
                </a:lnTo>
                <a:cubicBezTo>
                  <a:pt x="20670" y="276998"/>
                  <a:pt x="0" y="256328"/>
                  <a:pt x="0" y="230831"/>
                </a:cubicBezTo>
                <a:lnTo>
                  <a:pt x="0" y="46167"/>
                </a:lnTo>
                <a:cubicBezTo>
                  <a:pt x="0" y="20670"/>
                  <a:pt x="20670" y="0"/>
                  <a:pt x="4616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519B492-FF05-46CF-A034-8301771BCA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22186" y="11125420"/>
            <a:ext cx="554034" cy="554060"/>
          </a:xfrm>
          <a:custGeom>
            <a:avLst/>
            <a:gdLst>
              <a:gd name="connsiteX0" fmla="*/ 46167 w 276999"/>
              <a:gd name="connsiteY0" fmla="*/ 0 h 276998"/>
              <a:gd name="connsiteX1" fmla="*/ 230832 w 276999"/>
              <a:gd name="connsiteY1" fmla="*/ 0 h 276998"/>
              <a:gd name="connsiteX2" fmla="*/ 276999 w 276999"/>
              <a:gd name="connsiteY2" fmla="*/ 46167 h 276998"/>
              <a:gd name="connsiteX3" fmla="*/ 276999 w 276999"/>
              <a:gd name="connsiteY3" fmla="*/ 230831 h 276998"/>
              <a:gd name="connsiteX4" fmla="*/ 230832 w 276999"/>
              <a:gd name="connsiteY4" fmla="*/ 276998 h 276998"/>
              <a:gd name="connsiteX5" fmla="*/ 46167 w 276999"/>
              <a:gd name="connsiteY5" fmla="*/ 276998 h 276998"/>
              <a:gd name="connsiteX6" fmla="*/ 0 w 276999"/>
              <a:gd name="connsiteY6" fmla="*/ 230831 h 276998"/>
              <a:gd name="connsiteX7" fmla="*/ 0 w 276999"/>
              <a:gd name="connsiteY7" fmla="*/ 46167 h 276998"/>
              <a:gd name="connsiteX8" fmla="*/ 46167 w 276999"/>
              <a:gd name="connsiteY8" fmla="*/ 0 h 276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999" h="276998">
                <a:moveTo>
                  <a:pt x="46167" y="0"/>
                </a:moveTo>
                <a:lnTo>
                  <a:pt x="230832" y="0"/>
                </a:lnTo>
                <a:cubicBezTo>
                  <a:pt x="256329" y="0"/>
                  <a:pt x="276999" y="20670"/>
                  <a:pt x="276999" y="46167"/>
                </a:cubicBezTo>
                <a:lnTo>
                  <a:pt x="276999" y="230831"/>
                </a:lnTo>
                <a:cubicBezTo>
                  <a:pt x="276999" y="256328"/>
                  <a:pt x="256329" y="276998"/>
                  <a:pt x="230832" y="276998"/>
                </a:cubicBezTo>
                <a:lnTo>
                  <a:pt x="46167" y="276998"/>
                </a:lnTo>
                <a:cubicBezTo>
                  <a:pt x="20670" y="276998"/>
                  <a:pt x="0" y="256328"/>
                  <a:pt x="0" y="230831"/>
                </a:cubicBezTo>
                <a:lnTo>
                  <a:pt x="0" y="46167"/>
                </a:lnTo>
                <a:cubicBezTo>
                  <a:pt x="0" y="20670"/>
                  <a:pt x="20670" y="0"/>
                  <a:pt x="4616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BD9D20-8C5B-4286-92DE-44A2366A7C35}"/>
              </a:ext>
            </a:extLst>
          </p:cNvPr>
          <p:cNvSpPr/>
          <p:nvPr userDrawn="1"/>
        </p:nvSpPr>
        <p:spPr>
          <a:xfrm>
            <a:off x="0" y="2"/>
            <a:ext cx="24385588" cy="12483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50800" dir="5400000" algn="l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AD23B2-3E8C-4E77-98C9-817660636DC2}"/>
              </a:ext>
            </a:extLst>
          </p:cNvPr>
          <p:cNvSpPr txBox="1"/>
          <p:nvPr userDrawn="1"/>
        </p:nvSpPr>
        <p:spPr>
          <a:xfrm>
            <a:off x="19393134" y="310871"/>
            <a:ext cx="3421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itchFamily="2" charset="77"/>
              </a:rPr>
              <a:t>Date Range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: </a:t>
            </a:r>
            <a:r>
              <a:rPr lang="en-US" sz="2400" b="1" dirty="0">
                <a:solidFill>
                  <a:schemeClr val="accent1"/>
                </a:solidFill>
                <a:latin typeface="Montserrat" pitchFamily="2" charset="77"/>
              </a:rPr>
              <a:t>Q3</a:t>
            </a:r>
            <a:r>
              <a:rPr lang="en-US" sz="2400" dirty="0">
                <a:solidFill>
                  <a:schemeClr val="accent1"/>
                </a:solidFill>
                <a:latin typeface="Montserrat" pitchFamily="2" charset="77"/>
              </a:rPr>
              <a:t> July ~ Sep 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A183B54-36BB-4D1D-858B-1F25BC72C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546" y="292320"/>
            <a:ext cx="1808252" cy="66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767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ist-I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D701A61D-1E06-4955-90FB-ABBB4A8751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22184" y="9135147"/>
            <a:ext cx="554034" cy="554062"/>
          </a:xfrm>
          <a:prstGeom prst="roundRect">
            <a:avLst>
              <a:gd name="adj" fmla="val 8643"/>
            </a:avLst>
          </a:prstGeom>
          <a:noFill/>
          <a:ln w="6350">
            <a:noFill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C7CE2152-5ED2-44D3-8D43-9E2AACE7BE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22184" y="10054255"/>
            <a:ext cx="554034" cy="554062"/>
          </a:xfrm>
          <a:prstGeom prst="roundRect">
            <a:avLst>
              <a:gd name="adj" fmla="val 9790"/>
            </a:avLst>
          </a:prstGeom>
          <a:noFill/>
          <a:ln w="6350">
            <a:noFill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C9BF9D8-494F-4DB5-91E2-E0AA5CAAD3A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22184" y="10973359"/>
            <a:ext cx="554034" cy="554062"/>
          </a:xfrm>
          <a:prstGeom prst="roundRect">
            <a:avLst>
              <a:gd name="adj" fmla="val 12082"/>
            </a:avLst>
          </a:prstGeom>
          <a:noFill/>
          <a:ln w="6350">
            <a:noFill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9F192BC5-170A-43B0-9BA7-30FDA294A4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70128" y="9135147"/>
            <a:ext cx="554034" cy="554062"/>
          </a:xfrm>
          <a:prstGeom prst="roundRect">
            <a:avLst>
              <a:gd name="adj" fmla="val 10936"/>
            </a:avLst>
          </a:prstGeom>
          <a:noFill/>
          <a:ln w="6350">
            <a:noFill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A5441881-CD88-40D4-B513-088F3622C57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70128" y="10054255"/>
            <a:ext cx="554034" cy="554062"/>
          </a:xfrm>
          <a:prstGeom prst="roundRect">
            <a:avLst>
              <a:gd name="adj" fmla="val 9790"/>
            </a:avLst>
          </a:prstGeom>
          <a:noFill/>
          <a:ln w="6350">
            <a:noFill/>
          </a:ln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2D6CE9FC-A585-4196-8B06-62203C2400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70128" y="10973359"/>
            <a:ext cx="554034" cy="554062"/>
          </a:xfrm>
          <a:prstGeom prst="roundRect">
            <a:avLst>
              <a:gd name="adj" fmla="val 8643"/>
            </a:avLst>
          </a:prstGeom>
          <a:noFill/>
          <a:ln w="6350">
            <a:noFill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182A5E62-B92F-4D7A-875E-6BB49CD4E54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6774795" y="9135147"/>
            <a:ext cx="554034" cy="554062"/>
          </a:xfrm>
          <a:prstGeom prst="roundRect">
            <a:avLst>
              <a:gd name="adj" fmla="val 8070"/>
            </a:avLst>
          </a:prstGeom>
          <a:noFill/>
          <a:ln w="6350">
            <a:noFill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E6ED4DE1-4BA0-401A-9B3D-761A26ED49D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6774795" y="10054255"/>
            <a:ext cx="554034" cy="554062"/>
          </a:xfrm>
          <a:prstGeom prst="roundRect">
            <a:avLst>
              <a:gd name="adj" fmla="val 8930"/>
            </a:avLst>
          </a:prstGeom>
          <a:noFill/>
          <a:ln w="6350">
            <a:noFill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414946D9-F615-4065-A77D-6C960C5E45D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6774795" y="10973359"/>
            <a:ext cx="554034" cy="554062"/>
          </a:xfrm>
          <a:prstGeom prst="roundRect">
            <a:avLst>
              <a:gd name="adj" fmla="val 7210"/>
            </a:avLst>
          </a:prstGeom>
          <a:noFill/>
          <a:ln w="6350">
            <a:noFill/>
          </a:ln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0D43EC-24C2-46EB-AF6F-1EAC0347574D}"/>
              </a:ext>
            </a:extLst>
          </p:cNvPr>
          <p:cNvSpPr/>
          <p:nvPr userDrawn="1"/>
        </p:nvSpPr>
        <p:spPr>
          <a:xfrm>
            <a:off x="0" y="2"/>
            <a:ext cx="24385588" cy="12483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50800" dir="5400000" algn="l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54C7E0-3BC2-400A-864B-8642500F32FC}"/>
              </a:ext>
            </a:extLst>
          </p:cNvPr>
          <p:cNvSpPr txBox="1"/>
          <p:nvPr userDrawn="1"/>
        </p:nvSpPr>
        <p:spPr>
          <a:xfrm>
            <a:off x="19393134" y="310871"/>
            <a:ext cx="3421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itchFamily="2" charset="77"/>
              </a:rPr>
              <a:t>Date Range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: </a:t>
            </a:r>
            <a:r>
              <a:rPr lang="en-US" sz="2400" b="1" dirty="0">
                <a:solidFill>
                  <a:schemeClr val="accent1"/>
                </a:solidFill>
                <a:latin typeface="Montserrat" pitchFamily="2" charset="77"/>
              </a:rPr>
              <a:t>Q3</a:t>
            </a:r>
            <a:r>
              <a:rPr lang="en-US" sz="2400" dirty="0">
                <a:solidFill>
                  <a:schemeClr val="accent1"/>
                </a:solidFill>
                <a:latin typeface="Montserrat" pitchFamily="2" charset="77"/>
              </a:rPr>
              <a:t> July ~ Sep 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2EB50A4-09D8-4E41-8A18-AAE075E04C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546" y="292320"/>
            <a:ext cx="1808252" cy="66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03894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A681AE59-491E-40DF-B8A1-A59FEEE2B6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61112" y="2007658"/>
            <a:ext cx="4303420" cy="2127192"/>
          </a:xfrm>
          <a:custGeom>
            <a:avLst/>
            <a:gdLst>
              <a:gd name="connsiteX0" fmla="*/ 0 w 2151570"/>
              <a:gd name="connsiteY0" fmla="*/ 0 h 1063473"/>
              <a:gd name="connsiteX1" fmla="*/ 2151570 w 2151570"/>
              <a:gd name="connsiteY1" fmla="*/ 0 h 1063473"/>
              <a:gd name="connsiteX2" fmla="*/ 2151570 w 2151570"/>
              <a:gd name="connsiteY2" fmla="*/ 1063473 h 1063473"/>
              <a:gd name="connsiteX3" fmla="*/ 0 w 2151570"/>
              <a:gd name="connsiteY3" fmla="*/ 1063473 h 106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1570" h="1063473">
                <a:moveTo>
                  <a:pt x="0" y="0"/>
                </a:moveTo>
                <a:lnTo>
                  <a:pt x="2151570" y="0"/>
                </a:lnTo>
                <a:lnTo>
                  <a:pt x="2151570" y="1063473"/>
                </a:lnTo>
                <a:lnTo>
                  <a:pt x="0" y="10634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164A988-120F-4499-8DDD-2129EBA1AFC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39292" y="2007656"/>
            <a:ext cx="4303420" cy="2127192"/>
          </a:xfrm>
          <a:custGeom>
            <a:avLst/>
            <a:gdLst>
              <a:gd name="connsiteX0" fmla="*/ 0 w 2151570"/>
              <a:gd name="connsiteY0" fmla="*/ 0 h 1063473"/>
              <a:gd name="connsiteX1" fmla="*/ 2151570 w 2151570"/>
              <a:gd name="connsiteY1" fmla="*/ 0 h 1063473"/>
              <a:gd name="connsiteX2" fmla="*/ 2151570 w 2151570"/>
              <a:gd name="connsiteY2" fmla="*/ 1063473 h 1063473"/>
              <a:gd name="connsiteX3" fmla="*/ 0 w 2151570"/>
              <a:gd name="connsiteY3" fmla="*/ 1063473 h 106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1570" h="1063473">
                <a:moveTo>
                  <a:pt x="0" y="0"/>
                </a:moveTo>
                <a:lnTo>
                  <a:pt x="2151570" y="0"/>
                </a:lnTo>
                <a:lnTo>
                  <a:pt x="2151570" y="1063473"/>
                </a:lnTo>
                <a:lnTo>
                  <a:pt x="0" y="10634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F09ED35D-F073-4D26-A585-0DF3845D46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817477" y="2007660"/>
            <a:ext cx="4303420" cy="2127192"/>
          </a:xfrm>
          <a:custGeom>
            <a:avLst/>
            <a:gdLst>
              <a:gd name="connsiteX0" fmla="*/ 0 w 2151570"/>
              <a:gd name="connsiteY0" fmla="*/ 0 h 1063473"/>
              <a:gd name="connsiteX1" fmla="*/ 2151570 w 2151570"/>
              <a:gd name="connsiteY1" fmla="*/ 0 h 1063473"/>
              <a:gd name="connsiteX2" fmla="*/ 2151570 w 2151570"/>
              <a:gd name="connsiteY2" fmla="*/ 1063473 h 1063473"/>
              <a:gd name="connsiteX3" fmla="*/ 0 w 2151570"/>
              <a:gd name="connsiteY3" fmla="*/ 1063473 h 106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1570" h="1063473">
                <a:moveTo>
                  <a:pt x="0" y="0"/>
                </a:moveTo>
                <a:lnTo>
                  <a:pt x="2151570" y="0"/>
                </a:lnTo>
                <a:lnTo>
                  <a:pt x="2151570" y="1063473"/>
                </a:lnTo>
                <a:lnTo>
                  <a:pt x="0" y="10634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68C6F560-6051-4C7A-9DDE-BAAF5C612A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395658" y="2007660"/>
            <a:ext cx="4303420" cy="2127192"/>
          </a:xfrm>
          <a:custGeom>
            <a:avLst/>
            <a:gdLst>
              <a:gd name="connsiteX0" fmla="*/ 0 w 2151570"/>
              <a:gd name="connsiteY0" fmla="*/ 0 h 1063473"/>
              <a:gd name="connsiteX1" fmla="*/ 2151570 w 2151570"/>
              <a:gd name="connsiteY1" fmla="*/ 0 h 1063473"/>
              <a:gd name="connsiteX2" fmla="*/ 2151570 w 2151570"/>
              <a:gd name="connsiteY2" fmla="*/ 1063473 h 1063473"/>
              <a:gd name="connsiteX3" fmla="*/ 0 w 2151570"/>
              <a:gd name="connsiteY3" fmla="*/ 1063473 h 106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1570" h="1063473">
                <a:moveTo>
                  <a:pt x="0" y="0"/>
                </a:moveTo>
                <a:lnTo>
                  <a:pt x="2151570" y="0"/>
                </a:lnTo>
                <a:lnTo>
                  <a:pt x="2151570" y="1063473"/>
                </a:lnTo>
                <a:lnTo>
                  <a:pt x="0" y="10634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557FA4A-8230-4E67-80FB-FA60ADB62D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395656" y="7761410"/>
            <a:ext cx="4303420" cy="2127192"/>
          </a:xfrm>
          <a:custGeom>
            <a:avLst/>
            <a:gdLst>
              <a:gd name="connsiteX0" fmla="*/ 0 w 2151570"/>
              <a:gd name="connsiteY0" fmla="*/ 0 h 1063473"/>
              <a:gd name="connsiteX1" fmla="*/ 2151570 w 2151570"/>
              <a:gd name="connsiteY1" fmla="*/ 0 h 1063473"/>
              <a:gd name="connsiteX2" fmla="*/ 2151570 w 2151570"/>
              <a:gd name="connsiteY2" fmla="*/ 1063473 h 1063473"/>
              <a:gd name="connsiteX3" fmla="*/ 0 w 2151570"/>
              <a:gd name="connsiteY3" fmla="*/ 1063473 h 106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1570" h="1063473">
                <a:moveTo>
                  <a:pt x="0" y="0"/>
                </a:moveTo>
                <a:lnTo>
                  <a:pt x="2151570" y="0"/>
                </a:lnTo>
                <a:lnTo>
                  <a:pt x="2151570" y="1063473"/>
                </a:lnTo>
                <a:lnTo>
                  <a:pt x="0" y="10634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3B7691F2-4E0B-42B7-9BBF-F8401049EED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817475" y="7761410"/>
            <a:ext cx="4303420" cy="2127192"/>
          </a:xfrm>
          <a:custGeom>
            <a:avLst/>
            <a:gdLst>
              <a:gd name="connsiteX0" fmla="*/ 0 w 2151570"/>
              <a:gd name="connsiteY0" fmla="*/ 0 h 1063473"/>
              <a:gd name="connsiteX1" fmla="*/ 2151570 w 2151570"/>
              <a:gd name="connsiteY1" fmla="*/ 0 h 1063473"/>
              <a:gd name="connsiteX2" fmla="*/ 2151570 w 2151570"/>
              <a:gd name="connsiteY2" fmla="*/ 1063473 h 1063473"/>
              <a:gd name="connsiteX3" fmla="*/ 0 w 2151570"/>
              <a:gd name="connsiteY3" fmla="*/ 1063473 h 106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1570" h="1063473">
                <a:moveTo>
                  <a:pt x="0" y="0"/>
                </a:moveTo>
                <a:lnTo>
                  <a:pt x="2151570" y="0"/>
                </a:lnTo>
                <a:lnTo>
                  <a:pt x="2151570" y="1063473"/>
                </a:lnTo>
                <a:lnTo>
                  <a:pt x="0" y="10634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30006D8-E93A-4C4F-B22C-A2DDBF2ADB1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39290" y="7761406"/>
            <a:ext cx="4303420" cy="2127192"/>
          </a:xfrm>
          <a:custGeom>
            <a:avLst/>
            <a:gdLst>
              <a:gd name="connsiteX0" fmla="*/ 0 w 2151570"/>
              <a:gd name="connsiteY0" fmla="*/ 0 h 1063473"/>
              <a:gd name="connsiteX1" fmla="*/ 2151570 w 2151570"/>
              <a:gd name="connsiteY1" fmla="*/ 0 h 1063473"/>
              <a:gd name="connsiteX2" fmla="*/ 2151570 w 2151570"/>
              <a:gd name="connsiteY2" fmla="*/ 1063473 h 1063473"/>
              <a:gd name="connsiteX3" fmla="*/ 0 w 2151570"/>
              <a:gd name="connsiteY3" fmla="*/ 1063473 h 106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1570" h="1063473">
                <a:moveTo>
                  <a:pt x="0" y="0"/>
                </a:moveTo>
                <a:lnTo>
                  <a:pt x="2151570" y="0"/>
                </a:lnTo>
                <a:lnTo>
                  <a:pt x="2151570" y="1063473"/>
                </a:lnTo>
                <a:lnTo>
                  <a:pt x="0" y="10634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7D4C5C26-BAAD-462F-850A-FFF615CD3DF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661110" y="7761408"/>
            <a:ext cx="4303420" cy="2127192"/>
          </a:xfrm>
          <a:custGeom>
            <a:avLst/>
            <a:gdLst>
              <a:gd name="connsiteX0" fmla="*/ 0 w 2151570"/>
              <a:gd name="connsiteY0" fmla="*/ 0 h 1063473"/>
              <a:gd name="connsiteX1" fmla="*/ 2151570 w 2151570"/>
              <a:gd name="connsiteY1" fmla="*/ 0 h 1063473"/>
              <a:gd name="connsiteX2" fmla="*/ 2151570 w 2151570"/>
              <a:gd name="connsiteY2" fmla="*/ 1063473 h 1063473"/>
              <a:gd name="connsiteX3" fmla="*/ 0 w 2151570"/>
              <a:gd name="connsiteY3" fmla="*/ 1063473 h 106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1570" h="1063473">
                <a:moveTo>
                  <a:pt x="0" y="0"/>
                </a:moveTo>
                <a:lnTo>
                  <a:pt x="2151570" y="0"/>
                </a:lnTo>
                <a:lnTo>
                  <a:pt x="2151570" y="1063473"/>
                </a:lnTo>
                <a:lnTo>
                  <a:pt x="0" y="106347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FD6AB9-D337-4A67-887C-D923A16ADDAE}"/>
              </a:ext>
            </a:extLst>
          </p:cNvPr>
          <p:cNvSpPr/>
          <p:nvPr userDrawn="1"/>
        </p:nvSpPr>
        <p:spPr>
          <a:xfrm>
            <a:off x="0" y="2"/>
            <a:ext cx="24385588" cy="12483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50800" dir="5400000" algn="l" rotWithShape="0">
              <a:schemeClr val="accent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9A8544-DB30-4296-B7EF-0E14EA2724B9}"/>
              </a:ext>
            </a:extLst>
          </p:cNvPr>
          <p:cNvSpPr txBox="1"/>
          <p:nvPr userDrawn="1"/>
        </p:nvSpPr>
        <p:spPr>
          <a:xfrm>
            <a:off x="19393134" y="310871"/>
            <a:ext cx="3421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Medium" pitchFamily="2" charset="77"/>
              </a:rPr>
              <a:t>Date Range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itchFamily="2" charset="77"/>
              </a:rPr>
              <a:t>: </a:t>
            </a:r>
            <a:r>
              <a:rPr lang="en-US" sz="2400" b="1" dirty="0">
                <a:solidFill>
                  <a:schemeClr val="accent1"/>
                </a:solidFill>
                <a:latin typeface="Montserrat" pitchFamily="2" charset="77"/>
              </a:rPr>
              <a:t>Q3</a:t>
            </a:r>
            <a:r>
              <a:rPr lang="en-US" sz="2400" dirty="0">
                <a:solidFill>
                  <a:schemeClr val="accent1"/>
                </a:solidFill>
                <a:latin typeface="Montserrat" pitchFamily="2" charset="77"/>
              </a:rPr>
              <a:t> July ~ Sep 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569658B8-5260-49F2-AF5B-F3190B68D5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546" y="292320"/>
            <a:ext cx="1808252" cy="66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247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isyDeck Master - 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97AE460-AD53-4696-9AF5-AA66BDF95B50}"/>
              </a:ext>
            </a:extLst>
          </p:cNvPr>
          <p:cNvSpPr/>
          <p:nvPr userDrawn="1"/>
        </p:nvSpPr>
        <p:spPr>
          <a:xfrm>
            <a:off x="1088513" y="2562118"/>
            <a:ext cx="2035688" cy="2068752"/>
          </a:xfrm>
          <a:custGeom>
            <a:avLst/>
            <a:gdLst>
              <a:gd name="connsiteX0" fmla="*/ 0 w 3917372"/>
              <a:gd name="connsiteY0" fmla="*/ 0 h 4423260"/>
              <a:gd name="connsiteX1" fmla="*/ 3917372 w 3917372"/>
              <a:gd name="connsiteY1" fmla="*/ 0 h 4423260"/>
              <a:gd name="connsiteX2" fmla="*/ 0 w 3917372"/>
              <a:gd name="connsiteY2" fmla="*/ 4423260 h 4423260"/>
              <a:gd name="connsiteX3" fmla="*/ 0 w 3917372"/>
              <a:gd name="connsiteY3" fmla="*/ 0 h 4423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7372" h="4423260">
                <a:moveTo>
                  <a:pt x="0" y="0"/>
                </a:moveTo>
                <a:lnTo>
                  <a:pt x="3917372" y="0"/>
                </a:lnTo>
                <a:lnTo>
                  <a:pt x="0" y="442326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  <a:tileRect/>
          </a:gra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93600" rIns="180000" bIns="93600" rtlCol="0" anchor="ctr"/>
          <a:lstStyle/>
          <a:p>
            <a:pPr lvl="0" algn="ctr"/>
            <a:endParaRPr lang="en-GB"/>
          </a:p>
        </p:txBody>
      </p:sp>
      <p:sp>
        <p:nvSpPr>
          <p:cNvPr id="24" name="Freeform: Shape 23"/>
          <p:cNvSpPr/>
          <p:nvPr userDrawn="1"/>
        </p:nvSpPr>
        <p:spPr>
          <a:xfrm>
            <a:off x="0" y="7159925"/>
            <a:ext cx="3916800" cy="5906530"/>
          </a:xfrm>
          <a:custGeom>
            <a:avLst/>
            <a:gdLst>
              <a:gd name="connsiteX0" fmla="*/ 0 w 3917372"/>
              <a:gd name="connsiteY0" fmla="*/ 0 h 4423260"/>
              <a:gd name="connsiteX1" fmla="*/ 3917372 w 3917372"/>
              <a:gd name="connsiteY1" fmla="*/ 0 h 4423260"/>
              <a:gd name="connsiteX2" fmla="*/ 0 w 3917372"/>
              <a:gd name="connsiteY2" fmla="*/ 4423260 h 4423260"/>
              <a:gd name="connsiteX3" fmla="*/ 0 w 3917372"/>
              <a:gd name="connsiteY3" fmla="*/ 0 h 4423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7372" h="4423260">
                <a:moveTo>
                  <a:pt x="0" y="0"/>
                </a:moveTo>
                <a:lnTo>
                  <a:pt x="3917372" y="0"/>
                </a:lnTo>
                <a:lnTo>
                  <a:pt x="0" y="442326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  <a:tileRect/>
          </a:gra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93600" rIns="180000" bIns="93600" rtlCol="0" anchor="ctr"/>
          <a:lstStyle/>
          <a:p>
            <a:pPr lvl="0" algn="ctr"/>
            <a:endParaRPr lang="en-GB"/>
          </a:p>
        </p:txBody>
      </p:sp>
      <p:sp>
        <p:nvSpPr>
          <p:cNvPr id="21" name="Freeform: Shape 20"/>
          <p:cNvSpPr/>
          <p:nvPr userDrawn="1"/>
        </p:nvSpPr>
        <p:spPr>
          <a:xfrm>
            <a:off x="20508290" y="7167007"/>
            <a:ext cx="3877298" cy="5906530"/>
          </a:xfrm>
          <a:custGeom>
            <a:avLst/>
            <a:gdLst>
              <a:gd name="connsiteX0" fmla="*/ 3877298 w 3877298"/>
              <a:gd name="connsiteY0" fmla="*/ 0 h 4378011"/>
              <a:gd name="connsiteX1" fmla="*/ 3877298 w 3877298"/>
              <a:gd name="connsiteY1" fmla="*/ 4378011 h 4378011"/>
              <a:gd name="connsiteX2" fmla="*/ 0 w 3877298"/>
              <a:gd name="connsiteY2" fmla="*/ 4378011 h 4378011"/>
              <a:gd name="connsiteX3" fmla="*/ 3877298 w 3877298"/>
              <a:gd name="connsiteY3" fmla="*/ 0 h 437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7298" h="4378011">
                <a:moveTo>
                  <a:pt x="3877298" y="0"/>
                </a:moveTo>
                <a:lnTo>
                  <a:pt x="3877298" y="4378011"/>
                </a:lnTo>
                <a:lnTo>
                  <a:pt x="0" y="4378011"/>
                </a:lnTo>
                <a:lnTo>
                  <a:pt x="3877298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  <a:tileRect/>
          </a:gra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93600" rIns="180000" bIns="93600" rtlCol="0" anchor="ctr"/>
          <a:lstStyle/>
          <a:p>
            <a:pPr lvl="0" algn="ctr"/>
            <a:endParaRPr lang="en-GB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527041" y="7159925"/>
            <a:ext cx="23371009" cy="5913612"/>
          </a:xfrm>
          <a:custGeom>
            <a:avLst/>
            <a:gdLst>
              <a:gd name="connsiteX0" fmla="*/ 17242713 w 23371009"/>
              <a:gd name="connsiteY0" fmla="*/ 0 h 4428565"/>
              <a:gd name="connsiteX1" fmla="*/ 23371009 w 23371009"/>
              <a:gd name="connsiteY1" fmla="*/ 0 h 4428565"/>
              <a:gd name="connsiteX2" fmla="*/ 19448941 w 23371009"/>
              <a:gd name="connsiteY2" fmla="*/ 4428565 h 4428565"/>
              <a:gd name="connsiteX3" fmla="*/ 13320642 w 23371009"/>
              <a:gd name="connsiteY3" fmla="*/ 4428565 h 4428565"/>
              <a:gd name="connsiteX4" fmla="*/ 10582390 w 23371009"/>
              <a:gd name="connsiteY4" fmla="*/ 0 h 4428565"/>
              <a:gd name="connsiteX5" fmla="*/ 16710689 w 23371009"/>
              <a:gd name="connsiteY5" fmla="*/ 0 h 4428565"/>
              <a:gd name="connsiteX6" fmla="*/ 12788618 w 23371009"/>
              <a:gd name="connsiteY6" fmla="*/ 4428565 h 4428565"/>
              <a:gd name="connsiteX7" fmla="*/ 6660321 w 23371009"/>
              <a:gd name="connsiteY7" fmla="*/ 4428565 h 4428565"/>
              <a:gd name="connsiteX8" fmla="*/ 3922069 w 23371009"/>
              <a:gd name="connsiteY8" fmla="*/ 0 h 4428565"/>
              <a:gd name="connsiteX9" fmla="*/ 10050367 w 23371009"/>
              <a:gd name="connsiteY9" fmla="*/ 0 h 4428565"/>
              <a:gd name="connsiteX10" fmla="*/ 6128298 w 23371009"/>
              <a:gd name="connsiteY10" fmla="*/ 4428565 h 4428565"/>
              <a:gd name="connsiteX11" fmla="*/ 0 w 23371009"/>
              <a:gd name="connsiteY11" fmla="*/ 4428565 h 4428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371009" h="4428565">
                <a:moveTo>
                  <a:pt x="17242713" y="0"/>
                </a:moveTo>
                <a:lnTo>
                  <a:pt x="23371009" y="0"/>
                </a:lnTo>
                <a:lnTo>
                  <a:pt x="19448941" y="4428565"/>
                </a:lnTo>
                <a:lnTo>
                  <a:pt x="13320642" y="4428565"/>
                </a:lnTo>
                <a:close/>
                <a:moveTo>
                  <a:pt x="10582390" y="0"/>
                </a:moveTo>
                <a:lnTo>
                  <a:pt x="16710689" y="0"/>
                </a:lnTo>
                <a:lnTo>
                  <a:pt x="12788618" y="4428565"/>
                </a:lnTo>
                <a:lnTo>
                  <a:pt x="6660321" y="4428565"/>
                </a:lnTo>
                <a:close/>
                <a:moveTo>
                  <a:pt x="3922069" y="0"/>
                </a:moveTo>
                <a:lnTo>
                  <a:pt x="10050367" y="0"/>
                </a:lnTo>
                <a:lnTo>
                  <a:pt x="6128298" y="4428565"/>
                </a:lnTo>
                <a:lnTo>
                  <a:pt x="0" y="4428565"/>
                </a:lnTo>
                <a:close/>
              </a:path>
            </a:pathLst>
          </a:custGeom>
          <a:pattFill prst="pct75">
            <a:fgClr>
              <a:schemeClr val="bg2"/>
            </a:fgClr>
            <a:bgClr>
              <a:prstClr val="white"/>
            </a:bgClr>
          </a:pattFill>
        </p:spPr>
        <p:txBody>
          <a:bodyPr vert="horz" lIns="180000" tIns="93600" rIns="180000" bIns="93600" rtlCol="0">
            <a:normAutofit/>
          </a:bodyPr>
          <a:lstStyle>
            <a:lvl1pPr marL="0" indent="0">
              <a:buNone/>
              <a:defRPr lang="en-GB" sz="2800"/>
            </a:lvl1pPr>
          </a:lstStyle>
          <a:p>
            <a:pPr marL="685869" lvl="0" indent="-685869">
              <a:spcBef>
                <a:spcPts val="0"/>
              </a:spcBef>
            </a:pPr>
            <a:endParaRPr lang="en-GB"/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DFF384F6-49BF-4AEF-B515-1B856348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791" y="2562118"/>
            <a:ext cx="16504069" cy="2035688"/>
          </a:xfrm>
        </p:spPr>
        <p:txBody>
          <a:bodyPr lIns="180000" tIns="93600" rIns="180000" bIns="93600"/>
          <a:lstStyle>
            <a:lvl1pPr algn="l">
              <a:defRPr sz="120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735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4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07565" y="810242"/>
            <a:ext cx="22680818" cy="1297024"/>
          </a:xfrm>
          <a:prstGeom prst="rect">
            <a:avLst/>
          </a:prstGeom>
        </p:spPr>
        <p:txBody>
          <a:bodyPr vert="horz" wrap="square" lIns="180000" tIns="93600" rIns="180000" bIns="93600" rtlCol="0" anchor="t" anchorCtr="0">
            <a:spAutoFit/>
          </a:bodyPr>
          <a:lstStyle/>
          <a:p>
            <a:pPr lvl="0" algn="l" defTabSz="1817360">
              <a:lnSpc>
                <a:spcPct val="100000"/>
              </a:lnSpc>
            </a:pP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807565" y="2599765"/>
            <a:ext cx="22680818" cy="9653981"/>
          </a:xfrm>
          <a:prstGeom prst="rect">
            <a:avLst/>
          </a:prstGeom>
        </p:spPr>
        <p:txBody>
          <a:bodyPr vert="horz" lIns="180000" tIns="93600" rIns="180000" bIns="936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07565" y="12831943"/>
            <a:ext cx="21206671" cy="504000"/>
          </a:xfrm>
          <a:prstGeom prst="rect">
            <a:avLst/>
          </a:prstGeom>
        </p:spPr>
        <p:txBody>
          <a:bodyPr lIns="180000" tIns="93600" rIns="180000" bIns="9360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DaisyDeck Presentation Template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22014237" y="12831943"/>
            <a:ext cx="1474147" cy="504000"/>
          </a:xfrm>
          <a:prstGeom prst="rect">
            <a:avLst/>
          </a:prstGeom>
        </p:spPr>
        <p:txBody>
          <a:bodyPr lIns="180000" tIns="93600" rIns="180000" bIns="9360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0643FD91-E2F4-430C-9968-CE1C2F22CA4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306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750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  <p:sldLayoutId id="2147483701" r:id="rId26"/>
    <p:sldLayoutId id="2147483702" r:id="rId27"/>
    <p:sldLayoutId id="2147483703" r:id="rId28"/>
    <p:sldLayoutId id="2147483704" r:id="rId29"/>
    <p:sldLayoutId id="2147483705" r:id="rId30"/>
    <p:sldLayoutId id="2147483706" r:id="rId31"/>
    <p:sldLayoutId id="2147483707" r:id="rId32"/>
    <p:sldLayoutId id="2147483708" r:id="rId33"/>
    <p:sldLayoutId id="2147483709" r:id="rId34"/>
    <p:sldLayoutId id="2147483710" r:id="rId35"/>
    <p:sldLayoutId id="2147483711" r:id="rId36"/>
    <p:sldLayoutId id="2147483712" r:id="rId37"/>
    <p:sldLayoutId id="2147483713" r:id="rId38"/>
    <p:sldLayoutId id="2147483714" r:id="rId39"/>
    <p:sldLayoutId id="2147483715" r:id="rId40"/>
    <p:sldLayoutId id="2147483716" r:id="rId41"/>
    <p:sldLayoutId id="2147483717" r:id="rId42"/>
    <p:sldLayoutId id="2147483718" r:id="rId43"/>
    <p:sldLayoutId id="2147483719" r:id="rId44"/>
    <p:sldLayoutId id="2147483720" r:id="rId45"/>
    <p:sldLayoutId id="2147483721" r:id="rId46"/>
    <p:sldLayoutId id="2147483722" r:id="rId47"/>
    <p:sldLayoutId id="2147483723" r:id="rId48"/>
    <p:sldLayoutId id="2147483724" r:id="rId49"/>
    <p:sldLayoutId id="2147483725" r:id="rId50"/>
    <p:sldLayoutId id="2147483726" r:id="rId51"/>
    <p:sldLayoutId id="2147483727" r:id="rId52"/>
    <p:sldLayoutId id="2147483728" r:id="rId53"/>
    <p:sldLayoutId id="2147483729" r:id="rId54"/>
    <p:sldLayoutId id="2147483730" r:id="rId55"/>
    <p:sldLayoutId id="2147483731" r:id="rId56"/>
    <p:sldLayoutId id="2147483732" r:id="rId57"/>
    <p:sldLayoutId id="2147483733" r:id="rId58"/>
    <p:sldLayoutId id="2147483734" r:id="rId59"/>
    <p:sldLayoutId id="2147483735" r:id="rId60"/>
    <p:sldLayoutId id="2147483736" r:id="rId61"/>
    <p:sldLayoutId id="2147483737" r:id="rId62"/>
    <p:sldLayoutId id="2147483738" r:id="rId63"/>
    <p:sldLayoutId id="2147483739" r:id="rId64"/>
    <p:sldLayoutId id="2147483740" r:id="rId65"/>
    <p:sldLayoutId id="2147483741" r:id="rId66"/>
    <p:sldLayoutId id="2147483742" r:id="rId67"/>
    <p:sldLayoutId id="2147483743" r:id="rId68"/>
    <p:sldLayoutId id="2147483744" r:id="rId69"/>
    <p:sldLayoutId id="2147483751" r:id="rId70"/>
    <p:sldLayoutId id="2147483745" r:id="rId71"/>
    <p:sldLayoutId id="2147483746" r:id="rId72"/>
    <p:sldLayoutId id="2147483747" r:id="rId73"/>
    <p:sldLayoutId id="2147483748" r:id="rId74"/>
    <p:sldLayoutId id="2147483749" r:id="rId75"/>
    <p:sldLayoutId id="2147483752" r:id="rId76"/>
    <p:sldLayoutId id="2147483767" r:id="rId77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983" rtl="0" eaLnBrk="1" latinLnBrk="0" hangingPunct="1">
        <a:spcBef>
          <a:spcPct val="0"/>
        </a:spcBef>
        <a:buNone/>
        <a:defRPr lang="en-GB" sz="7200" b="1" kern="1200" cap="all" spc="4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69" indent="-685869" algn="l" defTabSz="1828983" rtl="0" eaLnBrk="1" latinLnBrk="0" hangingPunct="1">
        <a:spcBef>
          <a:spcPct val="20000"/>
        </a:spcBef>
        <a:buFont typeface="Arial" pitchFamily="34" charset="0"/>
        <a:buChar char="•"/>
        <a:defRPr sz="6401" kern="1200" spc="40" baseline="0">
          <a:solidFill>
            <a:schemeClr val="tx1"/>
          </a:solidFill>
          <a:latin typeface="+mn-lt"/>
          <a:ea typeface="+mn-ea"/>
          <a:cs typeface="+mn-cs"/>
        </a:defRPr>
      </a:lvl1pPr>
      <a:lvl2pPr marL="1486049" indent="-571557" algn="l" defTabSz="1828983" rtl="0" eaLnBrk="1" latinLnBrk="0" hangingPunct="1">
        <a:spcBef>
          <a:spcPct val="20000"/>
        </a:spcBef>
        <a:buFont typeface="Arial" pitchFamily="34" charset="0"/>
        <a:buChar char="–"/>
        <a:defRPr sz="5601" kern="1200" spc="40" baseline="0">
          <a:solidFill>
            <a:schemeClr val="tx1"/>
          </a:solidFill>
          <a:latin typeface="+mn-lt"/>
          <a:ea typeface="+mn-ea"/>
          <a:cs typeface="+mn-cs"/>
        </a:defRPr>
      </a:lvl2pPr>
      <a:lvl3pPr marL="2286229" indent="-457246" algn="l" defTabSz="1828983" rtl="0" eaLnBrk="1" latinLnBrk="0" hangingPunct="1">
        <a:spcBef>
          <a:spcPct val="20000"/>
        </a:spcBef>
        <a:buFont typeface="Arial" pitchFamily="34" charset="0"/>
        <a:buChar char="•"/>
        <a:defRPr sz="4800" kern="1200" spc="40" baseline="0">
          <a:solidFill>
            <a:schemeClr val="tx1"/>
          </a:solidFill>
          <a:latin typeface="+mn-lt"/>
          <a:ea typeface="+mn-ea"/>
          <a:cs typeface="+mn-cs"/>
        </a:defRPr>
      </a:lvl3pPr>
      <a:lvl4pPr marL="3200720" indent="-457246" algn="l" defTabSz="1828983" rtl="0" eaLnBrk="1" latinLnBrk="0" hangingPunct="1">
        <a:spcBef>
          <a:spcPct val="20000"/>
        </a:spcBef>
        <a:buFont typeface="Arial" pitchFamily="34" charset="0"/>
        <a:buChar char="–"/>
        <a:defRPr sz="4000" kern="1200" spc="40" baseline="0">
          <a:solidFill>
            <a:schemeClr val="tx1"/>
          </a:solidFill>
          <a:latin typeface="+mn-lt"/>
          <a:ea typeface="+mn-ea"/>
          <a:cs typeface="+mn-cs"/>
        </a:defRPr>
      </a:lvl4pPr>
      <a:lvl5pPr marL="4115211" indent="-457246" algn="l" defTabSz="1828983" rtl="0" eaLnBrk="1" latinLnBrk="0" hangingPunct="1">
        <a:spcBef>
          <a:spcPct val="20000"/>
        </a:spcBef>
        <a:buFont typeface="Arial" pitchFamily="34" charset="0"/>
        <a:buChar char="»"/>
        <a:defRPr sz="4000" kern="1200" spc="40" baseline="0">
          <a:solidFill>
            <a:schemeClr val="tx1"/>
          </a:solidFill>
          <a:latin typeface="+mn-lt"/>
          <a:ea typeface="+mn-ea"/>
          <a:cs typeface="+mn-cs"/>
        </a:defRPr>
      </a:lvl5pPr>
      <a:lvl6pPr marL="5029703" indent="-457246" algn="l" defTabSz="1828983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5944194" indent="-457246" algn="l" defTabSz="1828983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686" indent="-457246" algn="l" defTabSz="1828983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7773177" indent="-457246" algn="l" defTabSz="1828983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98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91" algn="l" defTabSz="182898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983" algn="l" defTabSz="182898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474" algn="l" defTabSz="182898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966" algn="l" defTabSz="182898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457" algn="l" defTabSz="182898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949" algn="l" defTabSz="182898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1440" algn="l" defTabSz="182898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932" algn="l" defTabSz="1828983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AA8A63-EE35-4E5A-9339-82E72945160A}"/>
              </a:ext>
            </a:extLst>
          </p:cNvPr>
          <p:cNvSpPr/>
          <p:nvPr userDrawn="1"/>
        </p:nvSpPr>
        <p:spPr>
          <a:xfrm>
            <a:off x="0" y="0"/>
            <a:ext cx="24385588" cy="13717588"/>
          </a:xfrm>
          <a:prstGeom prst="rect">
            <a:avLst/>
          </a:prstGeom>
          <a:solidFill>
            <a:schemeClr val="tx2"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9BFEDA-DBAB-E04C-9296-0A41C4BA50C7}"/>
              </a:ext>
            </a:extLst>
          </p:cNvPr>
          <p:cNvSpPr txBox="1"/>
          <p:nvPr userDrawn="1"/>
        </p:nvSpPr>
        <p:spPr>
          <a:xfrm>
            <a:off x="20705253" y="12867601"/>
            <a:ext cx="2545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Montserrat" pitchFamily="2" charset="77"/>
              </a:rPr>
              <a:t>www.premast.com</a:t>
            </a:r>
            <a:endParaRPr lang="en-US" sz="2800" dirty="0">
              <a:solidFill>
                <a:schemeClr val="accent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10392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5" r:id="rId2"/>
    <p:sldLayoutId id="2147483776" r:id="rId3"/>
    <p:sldLayoutId id="2147483777" r:id="rId4"/>
  </p:sldLayoutIdLst>
  <p:txStyles>
    <p:titleStyle>
      <a:lvl1pPr algn="l" defTabSz="1828891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23" indent="-457223" algn="l" defTabSz="1828891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69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114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560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5006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451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897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343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789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46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91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337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783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229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674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1120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566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1621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</p:sldLayoutIdLst>
  <p:txStyles>
    <p:titleStyle>
      <a:lvl1pPr algn="l" defTabSz="1828891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23" indent="-457223" algn="l" defTabSz="1828891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69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114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560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5006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451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897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343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789" indent="-457223" algn="l" defTabSz="182889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46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91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337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783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229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674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1120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566" algn="l" defTabSz="182889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6.xml"/><Relationship Id="rId4" Type="http://schemas.openxmlformats.org/officeDocument/2006/relationships/chart" Target="../charts/char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6.xml"/><Relationship Id="rId3" Type="http://schemas.openxmlformats.org/officeDocument/2006/relationships/chart" Target="../charts/chart31.xml"/><Relationship Id="rId7" Type="http://schemas.openxmlformats.org/officeDocument/2006/relationships/chart" Target="../charts/chart3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6.xml"/><Relationship Id="rId6" Type="http://schemas.openxmlformats.org/officeDocument/2006/relationships/chart" Target="../charts/chart34.xml"/><Relationship Id="rId5" Type="http://schemas.openxmlformats.org/officeDocument/2006/relationships/chart" Target="../charts/chart33.xml"/><Relationship Id="rId4" Type="http://schemas.openxmlformats.org/officeDocument/2006/relationships/chart" Target="../charts/chart3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6.xml"/><Relationship Id="rId6" Type="http://schemas.openxmlformats.org/officeDocument/2006/relationships/chart" Target="../charts/chart40.xml"/><Relationship Id="rId5" Type="http://schemas.openxmlformats.org/officeDocument/2006/relationships/chart" Target="../charts/chart39.xml"/><Relationship Id="rId4" Type="http://schemas.openxmlformats.org/officeDocument/2006/relationships/chart" Target="../charts/chart3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6.xml"/><Relationship Id="rId6" Type="http://schemas.openxmlformats.org/officeDocument/2006/relationships/chart" Target="../charts/chart44.xml"/><Relationship Id="rId5" Type="http://schemas.openxmlformats.org/officeDocument/2006/relationships/chart" Target="../charts/chart43.xml"/><Relationship Id="rId4" Type="http://schemas.openxmlformats.org/officeDocument/2006/relationships/chart" Target="../charts/chart4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6.xml"/><Relationship Id="rId4" Type="http://schemas.openxmlformats.org/officeDocument/2006/relationships/chart" Target="../charts/chart4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chart" Target="../charts/chart48.xml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chart" Target="../charts/chart4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6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6.xml"/><Relationship Id="rId6" Type="http://schemas.openxmlformats.org/officeDocument/2006/relationships/chart" Target="../charts/chart53.xml"/><Relationship Id="rId5" Type="http://schemas.openxmlformats.org/officeDocument/2006/relationships/chart" Target="../charts/chart52.xml"/><Relationship Id="rId4" Type="http://schemas.openxmlformats.org/officeDocument/2006/relationships/chart" Target="../charts/chart5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6.xml"/><Relationship Id="rId4" Type="http://schemas.openxmlformats.org/officeDocument/2006/relationships/chart" Target="../charts/chart5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6.xml"/><Relationship Id="rId5" Type="http://schemas.openxmlformats.org/officeDocument/2006/relationships/chart" Target="../charts/chart60.xml"/><Relationship Id="rId4" Type="http://schemas.openxmlformats.org/officeDocument/2006/relationships/chart" Target="../charts/chart5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6.xml"/><Relationship Id="rId4" Type="http://schemas.openxmlformats.org/officeDocument/2006/relationships/chart" Target="../charts/chart6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6.xml"/><Relationship Id="rId5" Type="http://schemas.openxmlformats.org/officeDocument/2006/relationships/chart" Target="../charts/chart66.xml"/><Relationship Id="rId4" Type="http://schemas.openxmlformats.org/officeDocument/2006/relationships/chart" Target="../charts/chart6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6.xml"/><Relationship Id="rId5" Type="http://schemas.openxmlformats.org/officeDocument/2006/relationships/chart" Target="../charts/chart69.xml"/><Relationship Id="rId4" Type="http://schemas.openxmlformats.org/officeDocument/2006/relationships/chart" Target="../charts/chart6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6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5.xml"/><Relationship Id="rId13" Type="http://schemas.openxmlformats.org/officeDocument/2006/relationships/chart" Target="../charts/chart80.xml"/><Relationship Id="rId3" Type="http://schemas.openxmlformats.org/officeDocument/2006/relationships/chart" Target="../charts/chart70.xml"/><Relationship Id="rId7" Type="http://schemas.openxmlformats.org/officeDocument/2006/relationships/chart" Target="../charts/chart74.xml"/><Relationship Id="rId12" Type="http://schemas.openxmlformats.org/officeDocument/2006/relationships/chart" Target="../charts/chart7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6.xml"/><Relationship Id="rId6" Type="http://schemas.openxmlformats.org/officeDocument/2006/relationships/chart" Target="../charts/chart73.xml"/><Relationship Id="rId11" Type="http://schemas.openxmlformats.org/officeDocument/2006/relationships/chart" Target="../charts/chart78.xml"/><Relationship Id="rId5" Type="http://schemas.openxmlformats.org/officeDocument/2006/relationships/chart" Target="../charts/chart72.xml"/><Relationship Id="rId10" Type="http://schemas.openxmlformats.org/officeDocument/2006/relationships/chart" Target="../charts/chart77.xml"/><Relationship Id="rId4" Type="http://schemas.openxmlformats.org/officeDocument/2006/relationships/chart" Target="../charts/chart71.xml"/><Relationship Id="rId9" Type="http://schemas.openxmlformats.org/officeDocument/2006/relationships/chart" Target="../charts/chart76.xml"/><Relationship Id="rId14" Type="http://schemas.openxmlformats.org/officeDocument/2006/relationships/chart" Target="../charts/chart8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6.xml"/><Relationship Id="rId6" Type="http://schemas.openxmlformats.org/officeDocument/2006/relationships/chart" Target="../charts/chart85.xml"/><Relationship Id="rId5" Type="http://schemas.openxmlformats.org/officeDocument/2006/relationships/chart" Target="../charts/chart84.xml"/><Relationship Id="rId4" Type="http://schemas.openxmlformats.org/officeDocument/2006/relationships/chart" Target="../charts/chart8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6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6.xml"/><Relationship Id="rId5" Type="http://schemas.openxmlformats.org/officeDocument/2006/relationships/chart" Target="../charts/chart88.xml"/><Relationship Id="rId4" Type="http://schemas.openxmlformats.org/officeDocument/2006/relationships/chart" Target="../charts/chart8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4.xml"/><Relationship Id="rId13" Type="http://schemas.openxmlformats.org/officeDocument/2006/relationships/chart" Target="../charts/chart99.xml"/><Relationship Id="rId3" Type="http://schemas.openxmlformats.org/officeDocument/2006/relationships/chart" Target="../charts/chart89.xml"/><Relationship Id="rId7" Type="http://schemas.openxmlformats.org/officeDocument/2006/relationships/chart" Target="../charts/chart93.xml"/><Relationship Id="rId12" Type="http://schemas.openxmlformats.org/officeDocument/2006/relationships/chart" Target="../charts/chart98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6.xml"/><Relationship Id="rId6" Type="http://schemas.openxmlformats.org/officeDocument/2006/relationships/chart" Target="../charts/chart92.xml"/><Relationship Id="rId11" Type="http://schemas.openxmlformats.org/officeDocument/2006/relationships/chart" Target="../charts/chart97.xml"/><Relationship Id="rId5" Type="http://schemas.openxmlformats.org/officeDocument/2006/relationships/chart" Target="../charts/chart91.xml"/><Relationship Id="rId10" Type="http://schemas.openxmlformats.org/officeDocument/2006/relationships/chart" Target="../charts/chart96.xml"/><Relationship Id="rId4" Type="http://schemas.openxmlformats.org/officeDocument/2006/relationships/chart" Target="../charts/chart90.xml"/><Relationship Id="rId9" Type="http://schemas.openxmlformats.org/officeDocument/2006/relationships/chart" Target="../charts/chart95.xml"/><Relationship Id="rId14" Type="http://schemas.openxmlformats.org/officeDocument/2006/relationships/chart" Target="../charts/chart10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6.xml"/><Relationship Id="rId4" Type="http://schemas.openxmlformats.org/officeDocument/2006/relationships/chart" Target="../charts/char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6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6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6.xml"/><Relationship Id="rId6" Type="http://schemas.openxmlformats.org/officeDocument/2006/relationships/chart" Target="../charts/chart23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6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: Rounded Corners 51">
            <a:extLst>
              <a:ext uri="{FF2B5EF4-FFF2-40B4-BE49-F238E27FC236}">
                <a16:creationId xmlns:a16="http://schemas.microsoft.com/office/drawing/2014/main" id="{A90E7C6F-6B1D-8049-B172-9D7E95DC1F9C}"/>
              </a:ext>
            </a:extLst>
          </p:cNvPr>
          <p:cNvSpPr/>
          <p:nvPr/>
        </p:nvSpPr>
        <p:spPr>
          <a:xfrm>
            <a:off x="1777903" y="2463397"/>
            <a:ext cx="21173537" cy="5283602"/>
          </a:xfrm>
          <a:prstGeom prst="roundRect">
            <a:avLst>
              <a:gd name="adj" fmla="val 5765"/>
            </a:avLst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51A04BC-5220-5942-8A00-5C291A12F84F}"/>
              </a:ext>
            </a:extLst>
          </p:cNvPr>
          <p:cNvSpPr txBox="1"/>
          <p:nvPr/>
        </p:nvSpPr>
        <p:spPr>
          <a:xfrm>
            <a:off x="1777903" y="1131101"/>
            <a:ext cx="15669982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25583" hangingPunct="0">
              <a:defRPr/>
            </a:pPr>
            <a:r>
              <a:rPr lang="en-US" sz="3800" b="1" kern="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Project Marketing Dashboard</a:t>
            </a:r>
          </a:p>
        </p:txBody>
      </p:sp>
      <p:graphicFrame>
        <p:nvGraphicFramePr>
          <p:cNvPr id="45" name="Chart 44">
            <a:extLst>
              <a:ext uri="{FF2B5EF4-FFF2-40B4-BE49-F238E27FC236}">
                <a16:creationId xmlns:a16="http://schemas.microsoft.com/office/drawing/2014/main" id="{179096D4-780D-BB4D-81F0-45E11768D9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7482949"/>
              </p:ext>
            </p:extLst>
          </p:nvPr>
        </p:nvGraphicFramePr>
        <p:xfrm>
          <a:off x="2336800" y="3715667"/>
          <a:ext cx="20270885" cy="3844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" name="Rectangle 46">
            <a:extLst>
              <a:ext uri="{FF2B5EF4-FFF2-40B4-BE49-F238E27FC236}">
                <a16:creationId xmlns:a16="http://schemas.microsoft.com/office/drawing/2014/main" id="{8CF9EF91-B4E7-1C4D-968E-49FD9DCFDD2B}"/>
              </a:ext>
            </a:extLst>
          </p:cNvPr>
          <p:cNvSpPr/>
          <p:nvPr/>
        </p:nvSpPr>
        <p:spPr>
          <a:xfrm>
            <a:off x="2336800" y="2848483"/>
            <a:ext cx="3352800" cy="473373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en-GB" sz="2200" b="1" spc="4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Customer Project Index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C941D64B-ECCA-4E46-8A74-C1C327EBBDD8}"/>
              </a:ext>
            </a:extLst>
          </p:cNvPr>
          <p:cNvSpPr/>
          <p:nvPr/>
        </p:nvSpPr>
        <p:spPr>
          <a:xfrm>
            <a:off x="16947182" y="3024311"/>
            <a:ext cx="228615" cy="228615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91">
              <a:defRPr/>
            </a:pPr>
            <a:endParaRPr lang="en-US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14DA6F7-5BEF-C641-ADA7-821B94056022}"/>
              </a:ext>
            </a:extLst>
          </p:cNvPr>
          <p:cNvSpPr txBox="1"/>
          <p:nvPr/>
        </p:nvSpPr>
        <p:spPr>
          <a:xfrm>
            <a:off x="17238161" y="2952546"/>
            <a:ext cx="1326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91"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Project 01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7F6535D7-5D50-8C4E-8DE4-652B500042D5}"/>
              </a:ext>
            </a:extLst>
          </p:cNvPr>
          <p:cNvSpPr/>
          <p:nvPr/>
        </p:nvSpPr>
        <p:spPr>
          <a:xfrm>
            <a:off x="18912710" y="3024311"/>
            <a:ext cx="228615" cy="228615"/>
          </a:xfrm>
          <a:prstGeom prst="ellipse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91">
              <a:defRPr/>
            </a:pPr>
            <a:endParaRPr lang="en-US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75CCDA5-96DB-0045-A98B-8C6096A55D14}"/>
              </a:ext>
            </a:extLst>
          </p:cNvPr>
          <p:cNvSpPr txBox="1"/>
          <p:nvPr/>
        </p:nvSpPr>
        <p:spPr>
          <a:xfrm>
            <a:off x="19203157" y="2952524"/>
            <a:ext cx="1409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91"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Project 02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0BB90E99-E416-5040-A6FD-0DDBAC2E10B1}"/>
              </a:ext>
            </a:extLst>
          </p:cNvPr>
          <p:cNvSpPr/>
          <p:nvPr/>
        </p:nvSpPr>
        <p:spPr>
          <a:xfrm>
            <a:off x="20956576" y="3024311"/>
            <a:ext cx="228615" cy="228615"/>
          </a:xfrm>
          <a:prstGeom prst="ellipse">
            <a:avLst/>
          </a:prstGeom>
          <a:solidFill>
            <a:srgbClr val="94C5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91">
              <a:defRPr/>
            </a:pPr>
            <a:endParaRPr lang="en-US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FEE694E-8BA6-514C-BB16-9CF01BEED48D}"/>
              </a:ext>
            </a:extLst>
          </p:cNvPr>
          <p:cNvSpPr txBox="1"/>
          <p:nvPr/>
        </p:nvSpPr>
        <p:spPr>
          <a:xfrm>
            <a:off x="21251549" y="2952524"/>
            <a:ext cx="1356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91"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Project 03</a:t>
            </a:r>
          </a:p>
        </p:txBody>
      </p:sp>
      <p:graphicFrame>
        <p:nvGraphicFramePr>
          <p:cNvPr id="80" name="Table 79">
            <a:extLst>
              <a:ext uri="{FF2B5EF4-FFF2-40B4-BE49-F238E27FC236}">
                <a16:creationId xmlns:a16="http://schemas.microsoft.com/office/drawing/2014/main" id="{291012BD-0424-084D-9E94-94C4D0DA2F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559654"/>
              </p:ext>
            </p:extLst>
          </p:nvPr>
        </p:nvGraphicFramePr>
        <p:xfrm>
          <a:off x="1777902" y="8070810"/>
          <a:ext cx="21173536" cy="4515675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741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69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90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494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542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6236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03135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</a:rPr>
                        <a:t>Customer Name</a:t>
                      </a:r>
                    </a:p>
                  </a:txBody>
                  <a:tcPr marL="144009" marR="72005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latin typeface="Century Gothic" panose="020B0502020202020204" pitchFamily="34" charset="0"/>
                        </a:rPr>
                        <a:t>Company Name</a:t>
                      </a:r>
                      <a:endParaRPr lang="en-IN" sz="20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4009" marR="7200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latin typeface="Century Gothic" panose="020B0502020202020204" pitchFamily="34" charset="0"/>
                        </a:rPr>
                        <a:t>Designation</a:t>
                      </a:r>
                      <a:endParaRPr lang="en-IN" sz="20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4009" marR="7200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2000" dirty="0">
                          <a:latin typeface="Century Gothic" panose="020B0502020202020204" pitchFamily="34" charset="0"/>
                        </a:rPr>
                        <a:t>Spend</a:t>
                      </a:r>
                      <a:endParaRPr lang="en-IN" sz="20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4009" marR="360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2000" dirty="0">
                          <a:latin typeface="Century Gothic" panose="020B0502020202020204" pitchFamily="34" charset="0"/>
                        </a:rPr>
                        <a:t>Budget</a:t>
                      </a:r>
                      <a:endParaRPr lang="en-IN" sz="20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4009" marR="360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>
                          <a:latin typeface="Century Gothic" panose="020B0502020202020204" pitchFamily="34" charset="0"/>
                        </a:rPr>
                        <a:t>Platform</a:t>
                      </a:r>
                      <a:endParaRPr lang="en-IN" sz="20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4009" marR="7200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</a:rPr>
                        <a:t>Date</a:t>
                      </a:r>
                    </a:p>
                  </a:txBody>
                  <a:tcPr marL="144009" marR="7200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3135">
                <a:tc>
                  <a:txBody>
                    <a:bodyPr/>
                    <a:lstStyle/>
                    <a:p>
                      <a:pPr algn="ctr"/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John Smiths</a:t>
                      </a:r>
                    </a:p>
                  </a:txBody>
                  <a:tcPr marL="144009" marR="72005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ABC Corporation</a:t>
                      </a:r>
                      <a:endParaRPr lang="en-IN" sz="18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44009" marR="72005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Business Manager</a:t>
                      </a:r>
                      <a:endParaRPr lang="en-IN" sz="1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4009" marR="72005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$42,876</a:t>
                      </a:r>
                    </a:p>
                  </a:txBody>
                  <a:tcPr marL="0" marR="36000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$50,000</a:t>
                      </a:r>
                    </a:p>
                  </a:txBody>
                  <a:tcPr marL="0" marR="36000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Social Media</a:t>
                      </a:r>
                    </a:p>
                  </a:txBody>
                  <a:tcPr marL="144009" marR="72005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23 Jan 2020</a:t>
                      </a:r>
                    </a:p>
                  </a:txBody>
                  <a:tcPr marL="144009" marR="72005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3135">
                <a:tc>
                  <a:txBody>
                    <a:bodyPr/>
                    <a:lstStyle/>
                    <a:p>
                      <a:pPr algn="ctr"/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Fred Jake</a:t>
                      </a:r>
                    </a:p>
                  </a:txBody>
                  <a:tcPr marL="144009" marR="72005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The Global LLC</a:t>
                      </a:r>
                      <a:endParaRPr lang="en-IN" sz="18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44009" marR="72005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Financial Director</a:t>
                      </a:r>
                      <a:endParaRPr lang="en-IN" sz="1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4009" marR="72005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$21,154</a:t>
                      </a:r>
                    </a:p>
                  </a:txBody>
                  <a:tcPr marL="0" marR="36000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$27,000</a:t>
                      </a:r>
                    </a:p>
                  </a:txBody>
                  <a:tcPr marL="0" marR="36000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IN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</a:rPr>
                        <a:t>Google Ads</a:t>
                      </a:r>
                      <a:endParaRPr lang="en-IN" sz="1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4009" marR="72005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</a:rPr>
                        <a:t>07 Mar 2020</a:t>
                      </a:r>
                      <a:endParaRPr kumimoji="0" lang="en-I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44009" marR="72005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3135">
                <a:tc>
                  <a:txBody>
                    <a:bodyPr/>
                    <a:lstStyle/>
                    <a:p>
                      <a:pPr algn="ctr"/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Lara Lott</a:t>
                      </a:r>
                    </a:p>
                  </a:txBody>
                  <a:tcPr marL="144009" marR="72005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The ABC Company</a:t>
                      </a:r>
                      <a:endParaRPr lang="en-IN" sz="18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44009" marR="72005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Marketing Manager</a:t>
                      </a:r>
                      <a:endParaRPr lang="en-IN" sz="1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4009" marR="72005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$9,539</a:t>
                      </a:r>
                    </a:p>
                  </a:txBody>
                  <a:tcPr marL="0" marR="36000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$18,000</a:t>
                      </a:r>
                    </a:p>
                  </a:txBody>
                  <a:tcPr marL="0" marR="36000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</a:rPr>
                        <a:t>Google Ads</a:t>
                      </a:r>
                      <a:endParaRPr lang="en-IN" sz="1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4009" marR="72005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</a:rPr>
                        <a:t>18 Mar 2020</a:t>
                      </a:r>
                      <a:endParaRPr kumimoji="0" lang="en-I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44009" marR="72005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3135">
                <a:tc>
                  <a:txBody>
                    <a:bodyPr/>
                    <a:lstStyle/>
                    <a:p>
                      <a:pPr algn="ctr"/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Kenny Terrero</a:t>
                      </a:r>
                    </a:p>
                  </a:txBody>
                  <a:tcPr marL="144009" marR="72005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Global Company Ltd</a:t>
                      </a:r>
                      <a:endParaRPr lang="en-IN" sz="18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44009" marR="72005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Administrator</a:t>
                      </a:r>
                      <a:endParaRPr lang="en-IN" sz="1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4009" marR="72005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$28,909</a:t>
                      </a:r>
                    </a:p>
                  </a:txBody>
                  <a:tcPr marL="0" marR="36000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N" sz="18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$35,000</a:t>
                      </a:r>
                    </a:p>
                  </a:txBody>
                  <a:tcPr marL="0" marR="36000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</a:rPr>
                        <a:t>SEO</a:t>
                      </a:r>
                      <a:endParaRPr lang="en-IN" sz="1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44009" marR="72005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18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</a:rPr>
                        <a:t>11 Apr 2020</a:t>
                      </a:r>
                      <a:endParaRPr kumimoji="0" lang="en-I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144009" marR="72005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06271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4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50"/>
                                        <p:tgtEl>
                                          <p:spTgt spid="4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50"/>
                                        <p:tgtEl>
                                          <p:spTgt spid="4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50"/>
                                        <p:tgtEl>
                                          <p:spTgt spid="4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50"/>
                                        <p:tgtEl>
                                          <p:spTgt spid="4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50"/>
                                        <p:tgtEl>
                                          <p:spTgt spid="4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50"/>
                                        <p:tgtEl>
                                          <p:spTgt spid="4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50"/>
                                        <p:tgtEl>
                                          <p:spTgt spid="4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50"/>
                                        <p:tgtEl>
                                          <p:spTgt spid="4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50"/>
                                        <p:tgtEl>
                                          <p:spTgt spid="45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5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50"/>
                                        <p:tgtEl>
                                          <p:spTgt spid="45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50"/>
                                        <p:tgtEl>
                                          <p:spTgt spid="45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5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50"/>
                                        <p:tgtEl>
                                          <p:spTgt spid="45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5" grpId="0" uiExpand="1">
        <p:bldSub>
          <a:bldChart bld="category"/>
        </p:bldSub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633DE6E-8E75-324D-AF25-E3F5C06B015C}"/>
              </a:ext>
            </a:extLst>
          </p:cNvPr>
          <p:cNvSpPr/>
          <p:nvPr/>
        </p:nvSpPr>
        <p:spPr>
          <a:xfrm flipH="1">
            <a:off x="0" y="0"/>
            <a:ext cx="16459199" cy="13716000"/>
          </a:xfrm>
          <a:prstGeom prst="rect">
            <a:avLst/>
          </a:prstGeom>
          <a:solidFill>
            <a:srgbClr val="F7F5F5">
              <a:alpha val="65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51A04BC-5220-5942-8A00-5C291A12F84F}"/>
              </a:ext>
            </a:extLst>
          </p:cNvPr>
          <p:cNvSpPr txBox="1"/>
          <p:nvPr/>
        </p:nvSpPr>
        <p:spPr>
          <a:xfrm>
            <a:off x="1777903" y="1131101"/>
            <a:ext cx="15669982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25583" hangingPunct="0">
              <a:defRPr/>
            </a:pPr>
            <a:r>
              <a:rPr lang="en-US" sz="3800" b="1" kern="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Social Media Dashboard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CC4F924-B948-8742-8A13-CF30968E3F5B}"/>
              </a:ext>
            </a:extLst>
          </p:cNvPr>
          <p:cNvSpPr/>
          <p:nvPr/>
        </p:nvSpPr>
        <p:spPr>
          <a:xfrm>
            <a:off x="17252169" y="2588116"/>
            <a:ext cx="6222660" cy="1357951"/>
          </a:xfrm>
          <a:prstGeom prst="roundRect">
            <a:avLst>
              <a:gd name="adj" fmla="val 17432"/>
            </a:avLst>
          </a:prstGeom>
          <a:solidFill>
            <a:srgbClr val="A7CFEB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6A43163-6F5A-814B-8EBB-76BF7E3E50E8}"/>
              </a:ext>
            </a:extLst>
          </p:cNvPr>
          <p:cNvSpPr/>
          <p:nvPr/>
        </p:nvSpPr>
        <p:spPr>
          <a:xfrm>
            <a:off x="17252168" y="4300860"/>
            <a:ext cx="6222660" cy="1357951"/>
          </a:xfrm>
          <a:prstGeom prst="roundRect">
            <a:avLst>
              <a:gd name="adj" fmla="val 17432"/>
            </a:avLst>
          </a:prstGeom>
          <a:solidFill>
            <a:srgbClr val="A7CFEB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C4C505C-A49C-D243-ADE0-29D2B387248E}"/>
              </a:ext>
            </a:extLst>
          </p:cNvPr>
          <p:cNvSpPr/>
          <p:nvPr/>
        </p:nvSpPr>
        <p:spPr>
          <a:xfrm>
            <a:off x="17251894" y="6012762"/>
            <a:ext cx="6222660" cy="1357951"/>
          </a:xfrm>
          <a:prstGeom prst="roundRect">
            <a:avLst>
              <a:gd name="adj" fmla="val 17432"/>
            </a:avLst>
          </a:prstGeom>
          <a:solidFill>
            <a:srgbClr val="A7CFEB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CD7E0B7-024A-6345-9F03-70E99361C383}"/>
              </a:ext>
            </a:extLst>
          </p:cNvPr>
          <p:cNvSpPr/>
          <p:nvPr/>
        </p:nvSpPr>
        <p:spPr>
          <a:xfrm>
            <a:off x="17251894" y="7698560"/>
            <a:ext cx="6222660" cy="1357951"/>
          </a:xfrm>
          <a:prstGeom prst="roundRect">
            <a:avLst>
              <a:gd name="adj" fmla="val 17432"/>
            </a:avLst>
          </a:prstGeom>
          <a:solidFill>
            <a:srgbClr val="A7CFEB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F09AD295-5C0C-1C44-AF48-E261ABC8D86E}"/>
              </a:ext>
            </a:extLst>
          </p:cNvPr>
          <p:cNvSpPr/>
          <p:nvPr/>
        </p:nvSpPr>
        <p:spPr>
          <a:xfrm>
            <a:off x="17235122" y="9410462"/>
            <a:ext cx="6222660" cy="1357951"/>
          </a:xfrm>
          <a:prstGeom prst="roundRect">
            <a:avLst>
              <a:gd name="adj" fmla="val 17432"/>
            </a:avLst>
          </a:prstGeom>
          <a:solidFill>
            <a:srgbClr val="A7CFEB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0E1E4771-0667-EF40-976D-9044E8FAEC97}"/>
              </a:ext>
            </a:extLst>
          </p:cNvPr>
          <p:cNvSpPr/>
          <p:nvPr/>
        </p:nvSpPr>
        <p:spPr>
          <a:xfrm>
            <a:off x="17235122" y="11122364"/>
            <a:ext cx="6222660" cy="1357951"/>
          </a:xfrm>
          <a:prstGeom prst="roundRect">
            <a:avLst>
              <a:gd name="adj" fmla="val 17432"/>
            </a:avLst>
          </a:prstGeom>
          <a:solidFill>
            <a:srgbClr val="A7CFEB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0EA25AE-108B-4545-92F3-FABB069C7A89}"/>
              </a:ext>
            </a:extLst>
          </p:cNvPr>
          <p:cNvGrpSpPr/>
          <p:nvPr/>
        </p:nvGrpSpPr>
        <p:grpSpPr>
          <a:xfrm>
            <a:off x="18560516" y="3083077"/>
            <a:ext cx="3256829" cy="8934357"/>
            <a:chOff x="18560516" y="3083077"/>
            <a:chExt cx="3256829" cy="893435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F6E9490-1F4C-2F4F-8FDB-72EA400DB649}"/>
                </a:ext>
              </a:extLst>
            </p:cNvPr>
            <p:cNvSpPr txBox="1"/>
            <p:nvPr/>
          </p:nvSpPr>
          <p:spPr>
            <a:xfrm>
              <a:off x="18577563" y="3083077"/>
              <a:ext cx="26037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latin typeface="Century Gothic" panose="020B0502020202020204" pitchFamily="34" charset="0"/>
                </a:rPr>
                <a:t>Facebook Fans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A8D3919-1804-CB41-88B7-29056FF810DE}"/>
                </a:ext>
              </a:extLst>
            </p:cNvPr>
            <p:cNvSpPr txBox="1"/>
            <p:nvPr/>
          </p:nvSpPr>
          <p:spPr>
            <a:xfrm>
              <a:off x="18577562" y="4795821"/>
              <a:ext cx="26037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latin typeface="Century Gothic" panose="020B0502020202020204" pitchFamily="34" charset="0"/>
                </a:rPr>
                <a:t>Twitter Followers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02E7F00-82E0-FD49-93AF-1998C5278D19}"/>
                </a:ext>
              </a:extLst>
            </p:cNvPr>
            <p:cNvSpPr txBox="1"/>
            <p:nvPr/>
          </p:nvSpPr>
          <p:spPr>
            <a:xfrm>
              <a:off x="18577288" y="6507723"/>
              <a:ext cx="32400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latin typeface="Century Gothic" panose="020B0502020202020204" pitchFamily="34" charset="0"/>
                </a:rPr>
                <a:t>YouTube Subscribers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05B29E8-82C1-3D47-90F4-BED1C9C5C09D}"/>
                </a:ext>
              </a:extLst>
            </p:cNvPr>
            <p:cNvSpPr txBox="1"/>
            <p:nvPr/>
          </p:nvSpPr>
          <p:spPr>
            <a:xfrm>
              <a:off x="18577288" y="8193520"/>
              <a:ext cx="26037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latin typeface="Century Gothic" panose="020B0502020202020204" pitchFamily="34" charset="0"/>
                </a:rPr>
                <a:t>LinkedIn Followers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D6A9F4E-183F-7D49-882F-580DC89EB956}"/>
                </a:ext>
              </a:extLst>
            </p:cNvPr>
            <p:cNvSpPr txBox="1"/>
            <p:nvPr/>
          </p:nvSpPr>
          <p:spPr>
            <a:xfrm>
              <a:off x="18560516" y="9905422"/>
              <a:ext cx="26037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latin typeface="Century Gothic" panose="020B0502020202020204" pitchFamily="34" charset="0"/>
                </a:rPr>
                <a:t>Instagram Followers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63AB813-F85A-194E-BA34-948677E06A86}"/>
                </a:ext>
              </a:extLst>
            </p:cNvPr>
            <p:cNvSpPr txBox="1"/>
            <p:nvPr/>
          </p:nvSpPr>
          <p:spPr>
            <a:xfrm>
              <a:off x="18560516" y="11617324"/>
              <a:ext cx="26037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Century Gothic" panose="020B0502020202020204" pitchFamily="34" charset="0"/>
                </a:rPr>
                <a:t>Pinterest Followers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9818F42-25E3-0C44-9496-C56EA866D030}"/>
              </a:ext>
            </a:extLst>
          </p:cNvPr>
          <p:cNvGrpSpPr/>
          <p:nvPr/>
        </p:nvGrpSpPr>
        <p:grpSpPr>
          <a:xfrm>
            <a:off x="21808151" y="2868701"/>
            <a:ext cx="1336812" cy="9333436"/>
            <a:chOff x="21808151" y="2868701"/>
            <a:chExt cx="1336812" cy="933343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1BDC1C3-2BC2-9D48-A68E-6BC8D107CFD0}"/>
                </a:ext>
              </a:extLst>
            </p:cNvPr>
            <p:cNvSpPr txBox="1"/>
            <p:nvPr/>
          </p:nvSpPr>
          <p:spPr>
            <a:xfrm>
              <a:off x="21808151" y="2868701"/>
              <a:ext cx="1336812" cy="801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250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38DFE1A-AE74-2442-83DE-E69FBEDE1887}"/>
                </a:ext>
              </a:extLst>
            </p:cNvPr>
            <p:cNvSpPr txBox="1"/>
            <p:nvPr/>
          </p:nvSpPr>
          <p:spPr>
            <a:xfrm>
              <a:off x="21808151" y="4581444"/>
              <a:ext cx="1336812" cy="801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245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17747F6-29FE-8D44-A48B-DA6F50F6CEB2}"/>
                </a:ext>
              </a:extLst>
            </p:cNvPr>
            <p:cNvSpPr txBox="1"/>
            <p:nvPr/>
          </p:nvSpPr>
          <p:spPr>
            <a:xfrm>
              <a:off x="21808151" y="6317678"/>
              <a:ext cx="1336812" cy="801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220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3656D4C-27E3-344B-B0CE-55EC75F4D5B7}"/>
                </a:ext>
              </a:extLst>
            </p:cNvPr>
            <p:cNvSpPr txBox="1"/>
            <p:nvPr/>
          </p:nvSpPr>
          <p:spPr>
            <a:xfrm>
              <a:off x="21855174" y="8004834"/>
              <a:ext cx="1017494" cy="801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23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973ABA2-D27C-EC41-895D-6A7F933F4E3D}"/>
                </a:ext>
              </a:extLst>
            </p:cNvPr>
            <p:cNvSpPr txBox="1"/>
            <p:nvPr/>
          </p:nvSpPr>
          <p:spPr>
            <a:xfrm>
              <a:off x="21808151" y="9688636"/>
              <a:ext cx="1336812" cy="801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125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ADB6F1D-F616-8749-8FDA-F0B17DC66F72}"/>
                </a:ext>
              </a:extLst>
            </p:cNvPr>
            <p:cNvSpPr txBox="1"/>
            <p:nvPr/>
          </p:nvSpPr>
          <p:spPr>
            <a:xfrm>
              <a:off x="21808151" y="11400534"/>
              <a:ext cx="1336812" cy="801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270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883A2A1-0BED-A247-BF07-44C0BD695BC9}"/>
              </a:ext>
            </a:extLst>
          </p:cNvPr>
          <p:cNvGrpSpPr/>
          <p:nvPr/>
        </p:nvGrpSpPr>
        <p:grpSpPr>
          <a:xfrm>
            <a:off x="1777903" y="2584401"/>
            <a:ext cx="13574392" cy="4751367"/>
            <a:chOff x="1777903" y="2584401"/>
            <a:chExt cx="13574392" cy="4751367"/>
          </a:xfrm>
        </p:grpSpPr>
        <p:sp>
          <p:nvSpPr>
            <p:cNvPr id="29" name="Rectangle: Rounded Corners 38">
              <a:extLst>
                <a:ext uri="{FF2B5EF4-FFF2-40B4-BE49-F238E27FC236}">
                  <a16:creationId xmlns:a16="http://schemas.microsoft.com/office/drawing/2014/main" id="{9914705A-02A8-D548-B518-E2A79FD5AEB0}"/>
                </a:ext>
              </a:extLst>
            </p:cNvPr>
            <p:cNvSpPr/>
            <p:nvPr/>
          </p:nvSpPr>
          <p:spPr>
            <a:xfrm>
              <a:off x="1777903" y="2584401"/>
              <a:ext cx="13574392" cy="4744036"/>
            </a:xfrm>
            <a:prstGeom prst="roundRect">
              <a:avLst>
                <a:gd name="adj" fmla="val 4167"/>
              </a:avLst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Nexa Bold" panose="02000000000000000000" pitchFamily="50" charset="0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3ECBB62-E4BA-1A4D-9DF3-7C40080EF54C}"/>
                </a:ext>
              </a:extLst>
            </p:cNvPr>
            <p:cNvCxnSpPr>
              <a:cxnSpLocks/>
            </p:cNvCxnSpPr>
            <p:nvPr/>
          </p:nvCxnSpPr>
          <p:spPr>
            <a:xfrm>
              <a:off x="6763780" y="2584401"/>
              <a:ext cx="0" cy="4751367"/>
            </a:xfrm>
            <a:prstGeom prst="line">
              <a:avLst/>
            </a:prstGeom>
            <a:ln w="19050" cap="sq">
              <a:solidFill>
                <a:schemeClr val="bg1">
                  <a:lumMod val="85000"/>
                </a:schemeClr>
              </a:solidFill>
              <a:prstDash val="solid"/>
              <a:miter lim="800000"/>
              <a:headEnd type="none"/>
              <a:tailEnd type="none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21398C8-6E85-7846-84A5-0CDACBE3BF48}"/>
                </a:ext>
              </a:extLst>
            </p:cNvPr>
            <p:cNvCxnSpPr>
              <a:cxnSpLocks/>
            </p:cNvCxnSpPr>
            <p:nvPr/>
          </p:nvCxnSpPr>
          <p:spPr>
            <a:xfrm>
              <a:off x="6763780" y="3488683"/>
              <a:ext cx="8588514" cy="0"/>
            </a:xfrm>
            <a:prstGeom prst="line">
              <a:avLst/>
            </a:prstGeom>
            <a:ln w="19050" cap="sq">
              <a:solidFill>
                <a:schemeClr val="bg1">
                  <a:lumMod val="85000"/>
                </a:schemeClr>
              </a:solidFill>
              <a:prstDash val="solid"/>
              <a:miter lim="800000"/>
              <a:headEnd type="none"/>
              <a:tailEnd type="none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A3DFA30-91B7-394F-8ABC-E5B8B693B239}"/>
              </a:ext>
            </a:extLst>
          </p:cNvPr>
          <p:cNvGrpSpPr/>
          <p:nvPr/>
        </p:nvGrpSpPr>
        <p:grpSpPr>
          <a:xfrm>
            <a:off x="2213432" y="2827254"/>
            <a:ext cx="4163583" cy="1260000"/>
            <a:chOff x="2504097" y="2869228"/>
            <a:chExt cx="4078800" cy="1260000"/>
          </a:xfrm>
        </p:grpSpPr>
        <p:sp>
          <p:nvSpPr>
            <p:cNvPr id="33" name="Rectangle: Rounded Corners 45">
              <a:extLst>
                <a:ext uri="{FF2B5EF4-FFF2-40B4-BE49-F238E27FC236}">
                  <a16:creationId xmlns:a16="http://schemas.microsoft.com/office/drawing/2014/main" id="{D615C701-1658-4A4E-AB47-19C8D8267CFD}"/>
                </a:ext>
              </a:extLst>
            </p:cNvPr>
            <p:cNvSpPr/>
            <p:nvPr/>
          </p:nvSpPr>
          <p:spPr>
            <a:xfrm>
              <a:off x="2504097" y="2869228"/>
              <a:ext cx="4078800" cy="1260000"/>
            </a:xfrm>
            <a:prstGeom prst="roundRect">
              <a:avLst>
                <a:gd name="adj" fmla="val 11735"/>
              </a:avLst>
            </a:prstGeom>
            <a:solidFill>
              <a:schemeClr val="bg1"/>
            </a:solidFill>
            <a:ln w="12700">
              <a:noFill/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5FD37F5-F03E-874A-8A2A-E5193696B408}"/>
                </a:ext>
              </a:extLst>
            </p:cNvPr>
            <p:cNvSpPr txBox="1"/>
            <p:nvPr/>
          </p:nvSpPr>
          <p:spPr>
            <a:xfrm>
              <a:off x="2847461" y="3099770"/>
              <a:ext cx="1917411" cy="43088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defTabSz="914400"/>
              <a:r>
                <a:rPr lang="en-GB" sz="2800" b="1" spc="4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9,867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60DC761-8205-394B-AA3B-B3A4059ED7A5}"/>
                </a:ext>
              </a:extLst>
            </p:cNvPr>
            <p:cNvSpPr txBox="1"/>
            <p:nvPr/>
          </p:nvSpPr>
          <p:spPr>
            <a:xfrm>
              <a:off x="2847461" y="3609844"/>
              <a:ext cx="2977855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>
              <a:defPPr>
                <a:defRPr lang="en-US"/>
              </a:defPPr>
              <a:lvl1pPr defTabSz="2438522">
                <a:lnSpc>
                  <a:spcPct val="100000"/>
                </a:lnSpc>
                <a:defRPr sz="2800" b="1" cap="all" spc="40">
                  <a:solidFill>
                    <a:srgbClr val="2E2E2E"/>
                  </a:solidFill>
                  <a:latin typeface="+mj-lt"/>
                  <a:cs typeface="+mj-cs"/>
                </a:defRPr>
              </a:lvl1pPr>
            </a:lstStyle>
            <a:p>
              <a:r>
                <a:rPr lang="en-GB" sz="2000" b="0" cap="none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Total website traffic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A74A05A-154E-644A-BBE4-C907C78605A5}"/>
              </a:ext>
            </a:extLst>
          </p:cNvPr>
          <p:cNvGrpSpPr/>
          <p:nvPr/>
        </p:nvGrpSpPr>
        <p:grpSpPr>
          <a:xfrm>
            <a:off x="2212095" y="4326709"/>
            <a:ext cx="4164948" cy="1260000"/>
            <a:chOff x="2581917" y="4577424"/>
            <a:chExt cx="4080138" cy="1260000"/>
          </a:xfrm>
        </p:grpSpPr>
        <p:sp>
          <p:nvSpPr>
            <p:cNvPr id="37" name="Rectangle: Rounded Corners 45">
              <a:extLst>
                <a:ext uri="{FF2B5EF4-FFF2-40B4-BE49-F238E27FC236}">
                  <a16:creationId xmlns:a16="http://schemas.microsoft.com/office/drawing/2014/main" id="{0C14B926-FDFC-7D4A-8607-CB0AE5D11BAC}"/>
                </a:ext>
              </a:extLst>
            </p:cNvPr>
            <p:cNvSpPr/>
            <p:nvPr/>
          </p:nvSpPr>
          <p:spPr>
            <a:xfrm>
              <a:off x="2581917" y="4577424"/>
              <a:ext cx="4080138" cy="1260000"/>
            </a:xfrm>
            <a:prstGeom prst="roundRect">
              <a:avLst>
                <a:gd name="adj" fmla="val 11735"/>
              </a:avLst>
            </a:prstGeom>
            <a:solidFill>
              <a:schemeClr val="bg1"/>
            </a:solidFill>
            <a:ln w="12700">
              <a:noFill/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195D71F-0C95-9349-8935-2F69A62BDB44}"/>
                </a:ext>
              </a:extLst>
            </p:cNvPr>
            <p:cNvSpPr txBox="1"/>
            <p:nvPr/>
          </p:nvSpPr>
          <p:spPr>
            <a:xfrm>
              <a:off x="2925281" y="4812970"/>
              <a:ext cx="2977855" cy="43088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defTabSz="914400"/>
              <a:r>
                <a:rPr lang="en-GB" sz="2800" b="1" spc="4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659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54BB512-9650-3A45-9AB9-8E73FAD667AC}"/>
                </a:ext>
              </a:extLst>
            </p:cNvPr>
            <p:cNvSpPr txBox="1"/>
            <p:nvPr/>
          </p:nvSpPr>
          <p:spPr>
            <a:xfrm>
              <a:off x="2925281" y="5325514"/>
              <a:ext cx="3075771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>
              <a:defPPr>
                <a:defRPr lang="en-US"/>
              </a:defPPr>
              <a:lvl1pPr defTabSz="2438522">
                <a:lnSpc>
                  <a:spcPct val="100000"/>
                </a:lnSpc>
                <a:defRPr sz="2800" b="1" cap="all" spc="40">
                  <a:solidFill>
                    <a:srgbClr val="2E2E2E"/>
                  </a:solidFill>
                  <a:latin typeface="+mj-lt"/>
                  <a:cs typeface="+mj-cs"/>
                </a:defRPr>
              </a:lvl1pPr>
            </a:lstStyle>
            <a:p>
              <a:r>
                <a:rPr lang="en-GB" sz="2000" b="0" cap="none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Social Media Referral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CB277AB-C2E8-9D4C-B68F-A0DEB6CF94F2}"/>
              </a:ext>
            </a:extLst>
          </p:cNvPr>
          <p:cNvGrpSpPr/>
          <p:nvPr/>
        </p:nvGrpSpPr>
        <p:grpSpPr>
          <a:xfrm>
            <a:off x="2212095" y="5822255"/>
            <a:ext cx="4164948" cy="1260000"/>
            <a:chOff x="2581917" y="6227254"/>
            <a:chExt cx="4080138" cy="1260000"/>
          </a:xfrm>
        </p:grpSpPr>
        <p:sp>
          <p:nvSpPr>
            <p:cNvPr id="41" name="Rectangle: Rounded Corners 45">
              <a:extLst>
                <a:ext uri="{FF2B5EF4-FFF2-40B4-BE49-F238E27FC236}">
                  <a16:creationId xmlns:a16="http://schemas.microsoft.com/office/drawing/2014/main" id="{AE140D09-D810-A34A-BED7-7ED854F82526}"/>
                </a:ext>
              </a:extLst>
            </p:cNvPr>
            <p:cNvSpPr/>
            <p:nvPr/>
          </p:nvSpPr>
          <p:spPr>
            <a:xfrm>
              <a:off x="2581917" y="6227254"/>
              <a:ext cx="4080138" cy="1260000"/>
            </a:xfrm>
            <a:prstGeom prst="roundRect">
              <a:avLst>
                <a:gd name="adj" fmla="val 11735"/>
              </a:avLst>
            </a:prstGeom>
            <a:solidFill>
              <a:schemeClr val="bg1"/>
            </a:solidFill>
            <a:ln w="12700">
              <a:noFill/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1A06A65-B936-8044-B4D5-88ED8C77F782}"/>
                </a:ext>
              </a:extLst>
            </p:cNvPr>
            <p:cNvSpPr txBox="1"/>
            <p:nvPr/>
          </p:nvSpPr>
          <p:spPr>
            <a:xfrm>
              <a:off x="2925281" y="6452279"/>
              <a:ext cx="2643316" cy="43088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defTabSz="914400"/>
              <a:r>
                <a:rPr lang="en-GB" sz="2800" b="1" spc="4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6.8%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6F6547C-7D8E-7A40-94E3-DC6E562E654F}"/>
                </a:ext>
              </a:extLst>
            </p:cNvPr>
            <p:cNvSpPr txBox="1"/>
            <p:nvPr/>
          </p:nvSpPr>
          <p:spPr>
            <a:xfrm>
              <a:off x="2925281" y="6974082"/>
              <a:ext cx="2643316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>
              <a:defPPr>
                <a:defRPr lang="en-US"/>
              </a:defPPr>
              <a:lvl1pPr defTabSz="2438522">
                <a:lnSpc>
                  <a:spcPct val="100000"/>
                </a:lnSpc>
                <a:defRPr sz="2800" b="1" cap="all" spc="40">
                  <a:solidFill>
                    <a:srgbClr val="2E2E2E"/>
                  </a:solidFill>
                  <a:latin typeface="+mj-lt"/>
                  <a:cs typeface="+mj-cs"/>
                </a:defRPr>
              </a:lvl1pPr>
            </a:lstStyle>
            <a:p>
              <a:r>
                <a:rPr lang="en-GB" sz="2000" b="0" cap="none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% Referral Traffic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65118D2-9377-004D-8F71-00B8D1763521}"/>
              </a:ext>
            </a:extLst>
          </p:cNvPr>
          <p:cNvGrpSpPr/>
          <p:nvPr/>
        </p:nvGrpSpPr>
        <p:grpSpPr>
          <a:xfrm>
            <a:off x="1777902" y="7736279"/>
            <a:ext cx="13574392" cy="4751367"/>
            <a:chOff x="1777902" y="7736279"/>
            <a:chExt cx="13574392" cy="4751367"/>
          </a:xfrm>
        </p:grpSpPr>
        <p:sp>
          <p:nvSpPr>
            <p:cNvPr id="46" name="Rectangle: Rounded Corners 38">
              <a:extLst>
                <a:ext uri="{FF2B5EF4-FFF2-40B4-BE49-F238E27FC236}">
                  <a16:creationId xmlns:a16="http://schemas.microsoft.com/office/drawing/2014/main" id="{7DCAB908-DDF4-C443-B50A-D6064C5B13A4}"/>
                </a:ext>
              </a:extLst>
            </p:cNvPr>
            <p:cNvSpPr/>
            <p:nvPr/>
          </p:nvSpPr>
          <p:spPr>
            <a:xfrm>
              <a:off x="1777902" y="7736279"/>
              <a:ext cx="13574392" cy="4744036"/>
            </a:xfrm>
            <a:prstGeom prst="roundRect">
              <a:avLst>
                <a:gd name="adj" fmla="val 4167"/>
              </a:avLst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Nexa Bold" panose="02000000000000000000" pitchFamily="50" charset="0"/>
              </a:endParaRP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05AD176-A815-A84B-B5A5-BE80EA6D876E}"/>
                </a:ext>
              </a:extLst>
            </p:cNvPr>
            <p:cNvCxnSpPr>
              <a:cxnSpLocks/>
            </p:cNvCxnSpPr>
            <p:nvPr/>
          </p:nvCxnSpPr>
          <p:spPr>
            <a:xfrm>
              <a:off x="6763779" y="7736279"/>
              <a:ext cx="0" cy="4751367"/>
            </a:xfrm>
            <a:prstGeom prst="line">
              <a:avLst/>
            </a:prstGeom>
            <a:ln w="19050" cap="sq">
              <a:solidFill>
                <a:schemeClr val="bg1">
                  <a:lumMod val="85000"/>
                </a:schemeClr>
              </a:solidFill>
              <a:prstDash val="solid"/>
              <a:miter lim="800000"/>
              <a:headEnd type="none"/>
              <a:tailEnd type="none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7FDDE5E-3A86-754C-9E2A-159A300223AD}"/>
                </a:ext>
              </a:extLst>
            </p:cNvPr>
            <p:cNvCxnSpPr>
              <a:cxnSpLocks/>
            </p:cNvCxnSpPr>
            <p:nvPr/>
          </p:nvCxnSpPr>
          <p:spPr>
            <a:xfrm>
              <a:off x="6763779" y="8640561"/>
              <a:ext cx="8588514" cy="0"/>
            </a:xfrm>
            <a:prstGeom prst="line">
              <a:avLst/>
            </a:prstGeom>
            <a:ln w="19050" cap="sq">
              <a:solidFill>
                <a:schemeClr val="bg1">
                  <a:lumMod val="85000"/>
                </a:schemeClr>
              </a:solidFill>
              <a:prstDash val="solid"/>
              <a:miter lim="800000"/>
              <a:headEnd type="none"/>
              <a:tailEnd type="none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12CA9C3-4943-C749-B273-4C7CA59623F6}"/>
              </a:ext>
            </a:extLst>
          </p:cNvPr>
          <p:cNvGrpSpPr/>
          <p:nvPr/>
        </p:nvGrpSpPr>
        <p:grpSpPr>
          <a:xfrm>
            <a:off x="2213431" y="7979132"/>
            <a:ext cx="4163583" cy="1260000"/>
            <a:chOff x="2504097" y="2869228"/>
            <a:chExt cx="4078800" cy="1260000"/>
          </a:xfrm>
        </p:grpSpPr>
        <p:sp>
          <p:nvSpPr>
            <p:cNvPr id="50" name="Rectangle: Rounded Corners 45">
              <a:extLst>
                <a:ext uri="{FF2B5EF4-FFF2-40B4-BE49-F238E27FC236}">
                  <a16:creationId xmlns:a16="http://schemas.microsoft.com/office/drawing/2014/main" id="{175EA27F-DACA-F84D-8BEC-6EE104017884}"/>
                </a:ext>
              </a:extLst>
            </p:cNvPr>
            <p:cNvSpPr/>
            <p:nvPr/>
          </p:nvSpPr>
          <p:spPr>
            <a:xfrm>
              <a:off x="2504097" y="2869228"/>
              <a:ext cx="4078800" cy="1260000"/>
            </a:xfrm>
            <a:prstGeom prst="roundRect">
              <a:avLst>
                <a:gd name="adj" fmla="val 11735"/>
              </a:avLst>
            </a:prstGeom>
            <a:solidFill>
              <a:schemeClr val="bg1"/>
            </a:solidFill>
            <a:ln w="12700">
              <a:noFill/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9CAA479-DE2B-834C-967E-3B3931631981}"/>
                </a:ext>
              </a:extLst>
            </p:cNvPr>
            <p:cNvSpPr txBox="1"/>
            <p:nvPr/>
          </p:nvSpPr>
          <p:spPr>
            <a:xfrm>
              <a:off x="2847461" y="3099770"/>
              <a:ext cx="1917411" cy="43088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defTabSz="914400"/>
              <a:r>
                <a:rPr lang="en-GB" sz="2800" b="1" spc="4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$10,545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BE00A79-77BA-D546-9371-8550B44E20C3}"/>
                </a:ext>
              </a:extLst>
            </p:cNvPr>
            <p:cNvSpPr txBox="1"/>
            <p:nvPr/>
          </p:nvSpPr>
          <p:spPr>
            <a:xfrm>
              <a:off x="2847461" y="3609844"/>
              <a:ext cx="2977855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>
              <a:defPPr>
                <a:defRPr lang="en-US"/>
              </a:defPPr>
              <a:lvl1pPr defTabSz="2438522">
                <a:lnSpc>
                  <a:spcPct val="100000"/>
                </a:lnSpc>
                <a:defRPr sz="2800" b="1" cap="all" spc="40">
                  <a:solidFill>
                    <a:srgbClr val="2E2E2E"/>
                  </a:solidFill>
                  <a:latin typeface="+mj-lt"/>
                  <a:cs typeface="+mj-cs"/>
                </a:defRPr>
              </a:lvl1pPr>
            </a:lstStyle>
            <a:p>
              <a:r>
                <a:rPr lang="en-GB" sz="2000" b="0" cap="none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Total Site Revenue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07AC364-F4E5-6843-B99E-12C7AC784C3A}"/>
              </a:ext>
            </a:extLst>
          </p:cNvPr>
          <p:cNvGrpSpPr/>
          <p:nvPr/>
        </p:nvGrpSpPr>
        <p:grpSpPr>
          <a:xfrm>
            <a:off x="2212094" y="9478587"/>
            <a:ext cx="4164948" cy="1260000"/>
            <a:chOff x="2581917" y="4577424"/>
            <a:chExt cx="4080138" cy="1260000"/>
          </a:xfrm>
        </p:grpSpPr>
        <p:sp>
          <p:nvSpPr>
            <p:cNvPr id="54" name="Rectangle: Rounded Corners 45">
              <a:extLst>
                <a:ext uri="{FF2B5EF4-FFF2-40B4-BE49-F238E27FC236}">
                  <a16:creationId xmlns:a16="http://schemas.microsoft.com/office/drawing/2014/main" id="{E415A5C7-B9A8-6C40-A5F9-12B54775B157}"/>
                </a:ext>
              </a:extLst>
            </p:cNvPr>
            <p:cNvSpPr/>
            <p:nvPr/>
          </p:nvSpPr>
          <p:spPr>
            <a:xfrm>
              <a:off x="2581917" y="4577424"/>
              <a:ext cx="4080138" cy="1260000"/>
            </a:xfrm>
            <a:prstGeom prst="roundRect">
              <a:avLst>
                <a:gd name="adj" fmla="val 11735"/>
              </a:avLst>
            </a:prstGeom>
            <a:solidFill>
              <a:schemeClr val="bg1"/>
            </a:solidFill>
            <a:ln w="12700">
              <a:noFill/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3C21D43-291D-FA43-8FFE-0F93E01FDD94}"/>
                </a:ext>
              </a:extLst>
            </p:cNvPr>
            <p:cNvSpPr txBox="1"/>
            <p:nvPr/>
          </p:nvSpPr>
          <p:spPr>
            <a:xfrm>
              <a:off x="2925281" y="4812970"/>
              <a:ext cx="2977855" cy="43088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defTabSz="914400"/>
              <a:r>
                <a:rPr lang="en-GB" sz="2800" b="1" spc="4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$395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190E987-CAF5-EA49-9955-D80D0F2E708C}"/>
                </a:ext>
              </a:extLst>
            </p:cNvPr>
            <p:cNvSpPr txBox="1"/>
            <p:nvPr/>
          </p:nvSpPr>
          <p:spPr>
            <a:xfrm>
              <a:off x="2925280" y="5325514"/>
              <a:ext cx="2876710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>
              <a:defPPr>
                <a:defRPr lang="en-US"/>
              </a:defPPr>
              <a:lvl1pPr defTabSz="2438522">
                <a:lnSpc>
                  <a:spcPct val="100000"/>
                </a:lnSpc>
                <a:defRPr sz="2800" b="1" cap="all" spc="40">
                  <a:solidFill>
                    <a:srgbClr val="2E2E2E"/>
                  </a:solidFill>
                  <a:latin typeface="+mj-lt"/>
                  <a:cs typeface="+mj-cs"/>
                </a:defRPr>
              </a:lvl1pPr>
            </a:lstStyle>
            <a:p>
              <a:r>
                <a:rPr lang="en-GB" sz="2000" b="0" cap="none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Social Media Revenue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15A2AF0-F6EC-CB41-B8C3-5FD2CAF5D529}"/>
              </a:ext>
            </a:extLst>
          </p:cNvPr>
          <p:cNvGrpSpPr/>
          <p:nvPr/>
        </p:nvGrpSpPr>
        <p:grpSpPr>
          <a:xfrm>
            <a:off x="2212094" y="10974133"/>
            <a:ext cx="4164948" cy="1260000"/>
            <a:chOff x="2581917" y="6227254"/>
            <a:chExt cx="4080138" cy="1260000"/>
          </a:xfrm>
        </p:grpSpPr>
        <p:sp>
          <p:nvSpPr>
            <p:cNvPr id="58" name="Rectangle: Rounded Corners 45">
              <a:extLst>
                <a:ext uri="{FF2B5EF4-FFF2-40B4-BE49-F238E27FC236}">
                  <a16:creationId xmlns:a16="http://schemas.microsoft.com/office/drawing/2014/main" id="{493D52A1-6E49-0042-91E3-DD65212A0D98}"/>
                </a:ext>
              </a:extLst>
            </p:cNvPr>
            <p:cNvSpPr/>
            <p:nvPr/>
          </p:nvSpPr>
          <p:spPr>
            <a:xfrm>
              <a:off x="2581917" y="6227254"/>
              <a:ext cx="4080138" cy="1260000"/>
            </a:xfrm>
            <a:prstGeom prst="roundRect">
              <a:avLst>
                <a:gd name="adj" fmla="val 11735"/>
              </a:avLst>
            </a:prstGeom>
            <a:solidFill>
              <a:schemeClr val="bg1"/>
            </a:solidFill>
            <a:ln w="12700">
              <a:noFill/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B5EA72F-575F-4A4E-A3F7-F6013C0F1F95}"/>
                </a:ext>
              </a:extLst>
            </p:cNvPr>
            <p:cNvSpPr txBox="1"/>
            <p:nvPr/>
          </p:nvSpPr>
          <p:spPr>
            <a:xfrm>
              <a:off x="2925281" y="6452279"/>
              <a:ext cx="2643316" cy="43088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defTabSz="914400"/>
              <a:r>
                <a:rPr lang="en-GB" sz="2800" b="1" spc="4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3.7%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5B1532B-6511-9B4B-A14E-5E549936CA0B}"/>
                </a:ext>
              </a:extLst>
            </p:cNvPr>
            <p:cNvSpPr txBox="1"/>
            <p:nvPr/>
          </p:nvSpPr>
          <p:spPr>
            <a:xfrm>
              <a:off x="2925281" y="6974082"/>
              <a:ext cx="2643316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>
              <a:defPPr>
                <a:defRPr lang="en-US"/>
              </a:defPPr>
              <a:lvl1pPr defTabSz="2438522">
                <a:lnSpc>
                  <a:spcPct val="100000"/>
                </a:lnSpc>
                <a:defRPr sz="2800" b="1" cap="all" spc="40">
                  <a:solidFill>
                    <a:srgbClr val="2E2E2E"/>
                  </a:solidFill>
                  <a:latin typeface="+mj-lt"/>
                  <a:cs typeface="+mj-cs"/>
                </a:defRPr>
              </a:lvl1pPr>
            </a:lstStyle>
            <a:p>
              <a:r>
                <a:rPr lang="en-GB" sz="2000" b="0" cap="none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% Site Revenue</a:t>
              </a:r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05031654-DCC1-5A43-B4A3-CB72C9B18736}"/>
              </a:ext>
            </a:extLst>
          </p:cNvPr>
          <p:cNvSpPr/>
          <p:nvPr/>
        </p:nvSpPr>
        <p:spPr>
          <a:xfrm>
            <a:off x="9558914" y="2846898"/>
            <a:ext cx="2998246" cy="494472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en-GB" sz="2200" b="1" spc="4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Website Traffic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433A3A5-2F55-D64F-A1B5-E91B6F927A8A}"/>
              </a:ext>
            </a:extLst>
          </p:cNvPr>
          <p:cNvSpPr/>
          <p:nvPr/>
        </p:nvSpPr>
        <p:spPr>
          <a:xfrm>
            <a:off x="9558914" y="7958354"/>
            <a:ext cx="2998246" cy="494472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en-GB" sz="2200" b="1" spc="4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Site Revenue</a:t>
            </a:r>
          </a:p>
        </p:txBody>
      </p:sp>
      <p:graphicFrame>
        <p:nvGraphicFramePr>
          <p:cNvPr id="64" name="Inhalt">
            <a:extLst>
              <a:ext uri="{FF2B5EF4-FFF2-40B4-BE49-F238E27FC236}">
                <a16:creationId xmlns:a16="http://schemas.microsoft.com/office/drawing/2014/main" id="{366CAC03-E5BF-A746-8D67-E1EC84596E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7247569"/>
              </p:ext>
            </p:extLst>
          </p:nvPr>
        </p:nvGraphicFramePr>
        <p:xfrm>
          <a:off x="7113244" y="3506041"/>
          <a:ext cx="7918601" cy="3864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5" name="Inhalt">
            <a:extLst>
              <a:ext uri="{FF2B5EF4-FFF2-40B4-BE49-F238E27FC236}">
                <a16:creationId xmlns:a16="http://schemas.microsoft.com/office/drawing/2014/main" id="{11C4B50A-6BE6-F44B-B215-AA990CE54E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1991673"/>
              </p:ext>
            </p:extLst>
          </p:nvPr>
        </p:nvGraphicFramePr>
        <p:xfrm>
          <a:off x="7118255" y="8641260"/>
          <a:ext cx="7918601" cy="3864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02" name="Group 101">
            <a:extLst>
              <a:ext uri="{FF2B5EF4-FFF2-40B4-BE49-F238E27FC236}">
                <a16:creationId xmlns:a16="http://schemas.microsoft.com/office/drawing/2014/main" id="{73F1FD1D-F3F3-104A-A914-62B15A56455C}"/>
              </a:ext>
            </a:extLst>
          </p:cNvPr>
          <p:cNvGrpSpPr/>
          <p:nvPr/>
        </p:nvGrpSpPr>
        <p:grpSpPr>
          <a:xfrm>
            <a:off x="17558240" y="6268047"/>
            <a:ext cx="842400" cy="844394"/>
            <a:chOff x="17558240" y="6268047"/>
            <a:chExt cx="842400" cy="844394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F8DAD74-15FF-1B4A-AE1E-AC7674CE4419}"/>
                </a:ext>
              </a:extLst>
            </p:cNvPr>
            <p:cNvSpPr/>
            <p:nvPr/>
          </p:nvSpPr>
          <p:spPr>
            <a:xfrm>
              <a:off x="17558240" y="6268047"/>
              <a:ext cx="842400" cy="8443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86" name="Freeform 45">
              <a:extLst>
                <a:ext uri="{FF2B5EF4-FFF2-40B4-BE49-F238E27FC236}">
                  <a16:creationId xmlns:a16="http://schemas.microsoft.com/office/drawing/2014/main" id="{6728B260-D000-5D4F-AD29-6B47FCB950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760766" y="6531051"/>
              <a:ext cx="430115" cy="309553"/>
            </a:xfrm>
            <a:custGeom>
              <a:avLst/>
              <a:gdLst>
                <a:gd name="T0" fmla="*/ 106 w 107"/>
                <a:gd name="T1" fmla="*/ 15 h 77"/>
                <a:gd name="T2" fmla="*/ 102 w 107"/>
                <a:gd name="T3" fmla="*/ 3 h 77"/>
                <a:gd name="T4" fmla="*/ 91 w 107"/>
                <a:gd name="T5" fmla="*/ 1 h 77"/>
                <a:gd name="T6" fmla="*/ 54 w 107"/>
                <a:gd name="T7" fmla="*/ 0 h 77"/>
                <a:gd name="T8" fmla="*/ 17 w 107"/>
                <a:gd name="T9" fmla="*/ 1 h 77"/>
                <a:gd name="T10" fmla="*/ 6 w 107"/>
                <a:gd name="T11" fmla="*/ 3 h 77"/>
                <a:gd name="T12" fmla="*/ 1 w 107"/>
                <a:gd name="T13" fmla="*/ 15 h 77"/>
                <a:gd name="T14" fmla="*/ 1 w 107"/>
                <a:gd name="T15" fmla="*/ 62 h 77"/>
                <a:gd name="T16" fmla="*/ 6 w 107"/>
                <a:gd name="T17" fmla="*/ 74 h 77"/>
                <a:gd name="T18" fmla="*/ 17 w 107"/>
                <a:gd name="T19" fmla="*/ 76 h 77"/>
                <a:gd name="T20" fmla="*/ 54 w 107"/>
                <a:gd name="T21" fmla="*/ 77 h 77"/>
                <a:gd name="T22" fmla="*/ 91 w 107"/>
                <a:gd name="T23" fmla="*/ 76 h 77"/>
                <a:gd name="T24" fmla="*/ 102 w 107"/>
                <a:gd name="T25" fmla="*/ 74 h 77"/>
                <a:gd name="T26" fmla="*/ 106 w 107"/>
                <a:gd name="T27" fmla="*/ 62 h 77"/>
                <a:gd name="T28" fmla="*/ 106 w 107"/>
                <a:gd name="T29" fmla="*/ 15 h 77"/>
                <a:gd name="T30" fmla="*/ 41 w 107"/>
                <a:gd name="T31" fmla="*/ 55 h 77"/>
                <a:gd name="T32" fmla="*/ 41 w 107"/>
                <a:gd name="T33" fmla="*/ 22 h 77"/>
                <a:gd name="T34" fmla="*/ 73 w 107"/>
                <a:gd name="T35" fmla="*/ 38 h 77"/>
                <a:gd name="T36" fmla="*/ 41 w 107"/>
                <a:gd name="T37" fmla="*/ 5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7" h="77">
                  <a:moveTo>
                    <a:pt x="106" y="15"/>
                  </a:moveTo>
                  <a:cubicBezTo>
                    <a:pt x="105" y="7"/>
                    <a:pt x="103" y="4"/>
                    <a:pt x="102" y="3"/>
                  </a:cubicBezTo>
                  <a:cubicBezTo>
                    <a:pt x="100" y="2"/>
                    <a:pt x="96" y="1"/>
                    <a:pt x="91" y="1"/>
                  </a:cubicBezTo>
                  <a:cubicBezTo>
                    <a:pt x="83" y="0"/>
                    <a:pt x="69" y="0"/>
                    <a:pt x="54" y="0"/>
                  </a:cubicBezTo>
                  <a:cubicBezTo>
                    <a:pt x="39" y="0"/>
                    <a:pt x="25" y="0"/>
                    <a:pt x="17" y="1"/>
                  </a:cubicBezTo>
                  <a:cubicBezTo>
                    <a:pt x="12" y="1"/>
                    <a:pt x="8" y="2"/>
                    <a:pt x="6" y="3"/>
                  </a:cubicBezTo>
                  <a:cubicBezTo>
                    <a:pt x="4" y="4"/>
                    <a:pt x="2" y="7"/>
                    <a:pt x="1" y="15"/>
                  </a:cubicBezTo>
                  <a:cubicBezTo>
                    <a:pt x="0" y="26"/>
                    <a:pt x="0" y="51"/>
                    <a:pt x="1" y="62"/>
                  </a:cubicBezTo>
                  <a:cubicBezTo>
                    <a:pt x="2" y="70"/>
                    <a:pt x="4" y="73"/>
                    <a:pt x="6" y="74"/>
                  </a:cubicBezTo>
                  <a:cubicBezTo>
                    <a:pt x="8" y="75"/>
                    <a:pt x="12" y="76"/>
                    <a:pt x="17" y="76"/>
                  </a:cubicBezTo>
                  <a:cubicBezTo>
                    <a:pt x="25" y="77"/>
                    <a:pt x="39" y="77"/>
                    <a:pt x="54" y="77"/>
                  </a:cubicBezTo>
                  <a:cubicBezTo>
                    <a:pt x="69" y="77"/>
                    <a:pt x="83" y="77"/>
                    <a:pt x="91" y="76"/>
                  </a:cubicBezTo>
                  <a:cubicBezTo>
                    <a:pt x="96" y="76"/>
                    <a:pt x="100" y="75"/>
                    <a:pt x="102" y="74"/>
                  </a:cubicBezTo>
                  <a:cubicBezTo>
                    <a:pt x="103" y="73"/>
                    <a:pt x="105" y="70"/>
                    <a:pt x="106" y="62"/>
                  </a:cubicBezTo>
                  <a:cubicBezTo>
                    <a:pt x="107" y="51"/>
                    <a:pt x="107" y="26"/>
                    <a:pt x="106" y="15"/>
                  </a:cubicBezTo>
                  <a:close/>
                  <a:moveTo>
                    <a:pt x="41" y="55"/>
                  </a:moveTo>
                  <a:cubicBezTo>
                    <a:pt x="41" y="22"/>
                    <a:pt x="41" y="22"/>
                    <a:pt x="41" y="22"/>
                  </a:cubicBezTo>
                  <a:cubicBezTo>
                    <a:pt x="73" y="38"/>
                    <a:pt x="73" y="38"/>
                    <a:pt x="73" y="38"/>
                  </a:cubicBezTo>
                  <a:lnTo>
                    <a:pt x="41" y="55"/>
                  </a:lnTo>
                  <a:close/>
                </a:path>
              </a:pathLst>
            </a:custGeom>
            <a:solidFill>
              <a:srgbClr val="A7CFE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2308051-160E-D543-8B90-32B8588DE159}"/>
              </a:ext>
            </a:extLst>
          </p:cNvPr>
          <p:cNvGrpSpPr/>
          <p:nvPr/>
        </p:nvGrpSpPr>
        <p:grpSpPr>
          <a:xfrm>
            <a:off x="17558240" y="4557867"/>
            <a:ext cx="842400" cy="844394"/>
            <a:chOff x="17558240" y="4557867"/>
            <a:chExt cx="842400" cy="844394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03EE616-F355-D342-8A0C-F1E2DC87FB05}"/>
                </a:ext>
              </a:extLst>
            </p:cNvPr>
            <p:cNvSpPr/>
            <p:nvPr/>
          </p:nvSpPr>
          <p:spPr>
            <a:xfrm>
              <a:off x="17558240" y="4557867"/>
              <a:ext cx="842400" cy="8443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89" name="Freeform 47">
              <a:extLst>
                <a:ext uri="{FF2B5EF4-FFF2-40B4-BE49-F238E27FC236}">
                  <a16:creationId xmlns:a16="http://schemas.microsoft.com/office/drawing/2014/main" id="{81A5F2CD-F682-4346-9AF0-E03AE86A5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45064" y="4795821"/>
              <a:ext cx="478591" cy="385960"/>
            </a:xfrm>
            <a:custGeom>
              <a:avLst/>
              <a:gdLst>
                <a:gd name="T0" fmla="*/ 90 w 100"/>
                <a:gd name="T1" fmla="*/ 20 h 81"/>
                <a:gd name="T2" fmla="*/ 32 w 100"/>
                <a:gd name="T3" fmla="*/ 81 h 81"/>
                <a:gd name="T4" fmla="*/ 0 w 100"/>
                <a:gd name="T5" fmla="*/ 72 h 81"/>
                <a:gd name="T6" fmla="*/ 31 w 100"/>
                <a:gd name="T7" fmla="*/ 63 h 81"/>
                <a:gd name="T8" fmla="*/ 12 w 100"/>
                <a:gd name="T9" fmla="*/ 49 h 81"/>
                <a:gd name="T10" fmla="*/ 21 w 100"/>
                <a:gd name="T11" fmla="*/ 48 h 81"/>
                <a:gd name="T12" fmla="*/ 4 w 100"/>
                <a:gd name="T13" fmla="*/ 28 h 81"/>
                <a:gd name="T14" fmla="*/ 14 w 100"/>
                <a:gd name="T15" fmla="*/ 31 h 81"/>
                <a:gd name="T16" fmla="*/ 7 w 100"/>
                <a:gd name="T17" fmla="*/ 3 h 81"/>
                <a:gd name="T18" fmla="*/ 50 w 100"/>
                <a:gd name="T19" fmla="*/ 25 h 81"/>
                <a:gd name="T20" fmla="*/ 70 w 100"/>
                <a:gd name="T21" fmla="*/ 0 h 81"/>
                <a:gd name="T22" fmla="*/ 85 w 100"/>
                <a:gd name="T23" fmla="*/ 6 h 81"/>
                <a:gd name="T24" fmla="*/ 98 w 100"/>
                <a:gd name="T25" fmla="*/ 1 h 81"/>
                <a:gd name="T26" fmla="*/ 89 w 100"/>
                <a:gd name="T27" fmla="*/ 12 h 81"/>
                <a:gd name="T28" fmla="*/ 100 w 100"/>
                <a:gd name="T29" fmla="*/ 9 h 81"/>
                <a:gd name="T30" fmla="*/ 90 w 100"/>
                <a:gd name="T31" fmla="*/ 2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0" h="81">
                  <a:moveTo>
                    <a:pt x="90" y="20"/>
                  </a:moveTo>
                  <a:cubicBezTo>
                    <a:pt x="91" y="49"/>
                    <a:pt x="70" y="81"/>
                    <a:pt x="32" y="81"/>
                  </a:cubicBezTo>
                  <a:cubicBezTo>
                    <a:pt x="20" y="81"/>
                    <a:pt x="9" y="77"/>
                    <a:pt x="0" y="72"/>
                  </a:cubicBezTo>
                  <a:cubicBezTo>
                    <a:pt x="11" y="73"/>
                    <a:pt x="22" y="70"/>
                    <a:pt x="31" y="63"/>
                  </a:cubicBezTo>
                  <a:cubicBezTo>
                    <a:pt x="22" y="63"/>
                    <a:pt x="14" y="57"/>
                    <a:pt x="12" y="49"/>
                  </a:cubicBezTo>
                  <a:cubicBezTo>
                    <a:pt x="15" y="49"/>
                    <a:pt x="18" y="49"/>
                    <a:pt x="21" y="48"/>
                  </a:cubicBezTo>
                  <a:cubicBezTo>
                    <a:pt x="11" y="47"/>
                    <a:pt x="4" y="38"/>
                    <a:pt x="4" y="28"/>
                  </a:cubicBezTo>
                  <a:cubicBezTo>
                    <a:pt x="7" y="30"/>
                    <a:pt x="10" y="31"/>
                    <a:pt x="14" y="31"/>
                  </a:cubicBezTo>
                  <a:cubicBezTo>
                    <a:pt x="4" y="25"/>
                    <a:pt x="2" y="13"/>
                    <a:pt x="7" y="3"/>
                  </a:cubicBezTo>
                  <a:cubicBezTo>
                    <a:pt x="17" y="16"/>
                    <a:pt x="33" y="24"/>
                    <a:pt x="50" y="25"/>
                  </a:cubicBezTo>
                  <a:cubicBezTo>
                    <a:pt x="47" y="12"/>
                    <a:pt x="56" y="0"/>
                    <a:pt x="70" y="0"/>
                  </a:cubicBezTo>
                  <a:cubicBezTo>
                    <a:pt x="75" y="0"/>
                    <a:pt x="81" y="2"/>
                    <a:pt x="85" y="6"/>
                  </a:cubicBezTo>
                  <a:cubicBezTo>
                    <a:pt x="89" y="5"/>
                    <a:pt x="94" y="3"/>
                    <a:pt x="98" y="1"/>
                  </a:cubicBezTo>
                  <a:cubicBezTo>
                    <a:pt x="96" y="6"/>
                    <a:pt x="93" y="10"/>
                    <a:pt x="89" y="12"/>
                  </a:cubicBezTo>
                  <a:cubicBezTo>
                    <a:pt x="93" y="12"/>
                    <a:pt x="97" y="11"/>
                    <a:pt x="100" y="9"/>
                  </a:cubicBezTo>
                  <a:cubicBezTo>
                    <a:pt x="98" y="13"/>
                    <a:pt x="94" y="17"/>
                    <a:pt x="90" y="20"/>
                  </a:cubicBezTo>
                  <a:close/>
                </a:path>
              </a:pathLst>
            </a:custGeom>
            <a:solidFill>
              <a:srgbClr val="A7CFE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D3D777F6-77B8-C247-961C-FD4F98B45544}"/>
              </a:ext>
            </a:extLst>
          </p:cNvPr>
          <p:cNvGrpSpPr/>
          <p:nvPr/>
        </p:nvGrpSpPr>
        <p:grpSpPr>
          <a:xfrm>
            <a:off x="17558240" y="7955338"/>
            <a:ext cx="842400" cy="844394"/>
            <a:chOff x="17558240" y="7955338"/>
            <a:chExt cx="842400" cy="844394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FC46BA4-FA3E-EE4F-8F05-E2B9D13E5138}"/>
                </a:ext>
              </a:extLst>
            </p:cNvPr>
            <p:cNvSpPr/>
            <p:nvPr/>
          </p:nvSpPr>
          <p:spPr>
            <a:xfrm>
              <a:off x="17558240" y="7955338"/>
              <a:ext cx="842400" cy="8443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92" name="Freeform 71">
              <a:extLst>
                <a:ext uri="{FF2B5EF4-FFF2-40B4-BE49-F238E27FC236}">
                  <a16:creationId xmlns:a16="http://schemas.microsoft.com/office/drawing/2014/main" id="{9A172506-2B70-7E46-ABFA-F22B034468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748384" y="8123884"/>
              <a:ext cx="436424" cy="436424"/>
            </a:xfrm>
            <a:custGeom>
              <a:avLst/>
              <a:gdLst>
                <a:gd name="T0" fmla="*/ 23 w 98"/>
                <a:gd name="T1" fmla="*/ 98 h 98"/>
                <a:gd name="T2" fmla="*/ 2 w 98"/>
                <a:gd name="T3" fmla="*/ 98 h 98"/>
                <a:gd name="T4" fmla="*/ 2 w 98"/>
                <a:gd name="T5" fmla="*/ 32 h 98"/>
                <a:gd name="T6" fmla="*/ 23 w 98"/>
                <a:gd name="T7" fmla="*/ 32 h 98"/>
                <a:gd name="T8" fmla="*/ 23 w 98"/>
                <a:gd name="T9" fmla="*/ 98 h 98"/>
                <a:gd name="T10" fmla="*/ 12 w 98"/>
                <a:gd name="T11" fmla="*/ 24 h 98"/>
                <a:gd name="T12" fmla="*/ 0 w 98"/>
                <a:gd name="T13" fmla="*/ 12 h 98"/>
                <a:gd name="T14" fmla="*/ 12 w 98"/>
                <a:gd name="T15" fmla="*/ 0 h 98"/>
                <a:gd name="T16" fmla="*/ 24 w 98"/>
                <a:gd name="T17" fmla="*/ 12 h 98"/>
                <a:gd name="T18" fmla="*/ 12 w 98"/>
                <a:gd name="T19" fmla="*/ 24 h 98"/>
                <a:gd name="T20" fmla="*/ 98 w 98"/>
                <a:gd name="T21" fmla="*/ 98 h 98"/>
                <a:gd name="T22" fmla="*/ 78 w 98"/>
                <a:gd name="T23" fmla="*/ 98 h 98"/>
                <a:gd name="T24" fmla="*/ 78 w 98"/>
                <a:gd name="T25" fmla="*/ 64 h 98"/>
                <a:gd name="T26" fmla="*/ 67 w 98"/>
                <a:gd name="T27" fmla="*/ 49 h 98"/>
                <a:gd name="T28" fmla="*/ 55 w 98"/>
                <a:gd name="T29" fmla="*/ 64 h 98"/>
                <a:gd name="T30" fmla="*/ 55 w 98"/>
                <a:gd name="T31" fmla="*/ 98 h 98"/>
                <a:gd name="T32" fmla="*/ 35 w 98"/>
                <a:gd name="T33" fmla="*/ 98 h 98"/>
                <a:gd name="T34" fmla="*/ 35 w 98"/>
                <a:gd name="T35" fmla="*/ 32 h 98"/>
                <a:gd name="T36" fmla="*/ 55 w 98"/>
                <a:gd name="T37" fmla="*/ 32 h 98"/>
                <a:gd name="T38" fmla="*/ 55 w 98"/>
                <a:gd name="T39" fmla="*/ 41 h 98"/>
                <a:gd name="T40" fmla="*/ 75 w 98"/>
                <a:gd name="T41" fmla="*/ 30 h 98"/>
                <a:gd name="T42" fmla="*/ 98 w 98"/>
                <a:gd name="T43" fmla="*/ 56 h 98"/>
                <a:gd name="T44" fmla="*/ 98 w 98"/>
                <a:gd name="T45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8" h="98">
                  <a:moveTo>
                    <a:pt x="23" y="98"/>
                  </a:moveTo>
                  <a:cubicBezTo>
                    <a:pt x="2" y="98"/>
                    <a:pt x="2" y="98"/>
                    <a:pt x="2" y="98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3" y="32"/>
                    <a:pt x="23" y="32"/>
                    <a:pt x="23" y="32"/>
                  </a:cubicBezTo>
                  <a:lnTo>
                    <a:pt x="23" y="98"/>
                  </a:lnTo>
                  <a:close/>
                  <a:moveTo>
                    <a:pt x="12" y="24"/>
                  </a:moveTo>
                  <a:cubicBezTo>
                    <a:pt x="6" y="24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18"/>
                    <a:pt x="19" y="24"/>
                    <a:pt x="12" y="24"/>
                  </a:cubicBezTo>
                  <a:close/>
                  <a:moveTo>
                    <a:pt x="98" y="98"/>
                  </a:moveTo>
                  <a:cubicBezTo>
                    <a:pt x="78" y="98"/>
                    <a:pt x="78" y="98"/>
                    <a:pt x="78" y="98"/>
                  </a:cubicBezTo>
                  <a:cubicBezTo>
                    <a:pt x="78" y="98"/>
                    <a:pt x="78" y="73"/>
                    <a:pt x="78" y="64"/>
                  </a:cubicBezTo>
                  <a:cubicBezTo>
                    <a:pt x="78" y="54"/>
                    <a:pt x="75" y="49"/>
                    <a:pt x="67" y="49"/>
                  </a:cubicBezTo>
                  <a:cubicBezTo>
                    <a:pt x="59" y="49"/>
                    <a:pt x="55" y="54"/>
                    <a:pt x="55" y="64"/>
                  </a:cubicBezTo>
                  <a:cubicBezTo>
                    <a:pt x="55" y="74"/>
                    <a:pt x="55" y="98"/>
                    <a:pt x="55" y="98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5" y="41"/>
                    <a:pt x="55" y="41"/>
                    <a:pt x="55" y="41"/>
                  </a:cubicBezTo>
                  <a:cubicBezTo>
                    <a:pt x="55" y="41"/>
                    <a:pt x="61" y="30"/>
                    <a:pt x="75" y="30"/>
                  </a:cubicBezTo>
                  <a:cubicBezTo>
                    <a:pt x="89" y="30"/>
                    <a:pt x="98" y="39"/>
                    <a:pt x="98" y="56"/>
                  </a:cubicBezTo>
                  <a:cubicBezTo>
                    <a:pt x="98" y="74"/>
                    <a:pt x="98" y="98"/>
                    <a:pt x="98" y="98"/>
                  </a:cubicBezTo>
                  <a:close/>
                </a:path>
              </a:pathLst>
            </a:custGeom>
            <a:solidFill>
              <a:srgbClr val="A7CFE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2C023D8-7D81-0D44-9C79-4603AD49B556}"/>
              </a:ext>
            </a:extLst>
          </p:cNvPr>
          <p:cNvGrpSpPr/>
          <p:nvPr/>
        </p:nvGrpSpPr>
        <p:grpSpPr>
          <a:xfrm>
            <a:off x="17558240" y="11379140"/>
            <a:ext cx="842400" cy="844394"/>
            <a:chOff x="17558240" y="11379140"/>
            <a:chExt cx="842400" cy="844394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5E7D287-DDBD-FA45-A2AD-A25D9BAE3193}"/>
                </a:ext>
              </a:extLst>
            </p:cNvPr>
            <p:cNvSpPr/>
            <p:nvPr/>
          </p:nvSpPr>
          <p:spPr>
            <a:xfrm>
              <a:off x="17558240" y="11379140"/>
              <a:ext cx="842400" cy="8443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95" name="Freeform 75">
              <a:extLst>
                <a:ext uri="{FF2B5EF4-FFF2-40B4-BE49-F238E27FC236}">
                  <a16:creationId xmlns:a16="http://schemas.microsoft.com/office/drawing/2014/main" id="{E065716D-4C57-6E44-88B3-96C4884C98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11549" y="11576268"/>
              <a:ext cx="369939" cy="477027"/>
            </a:xfrm>
            <a:custGeom>
              <a:avLst/>
              <a:gdLst>
                <a:gd name="T0" fmla="*/ 56 w 92"/>
                <a:gd name="T1" fmla="*/ 86 h 119"/>
                <a:gd name="T2" fmla="*/ 39 w 92"/>
                <a:gd name="T3" fmla="*/ 77 h 119"/>
                <a:gd name="T4" fmla="*/ 34 w 92"/>
                <a:gd name="T5" fmla="*/ 96 h 119"/>
                <a:gd name="T6" fmla="*/ 22 w 92"/>
                <a:gd name="T7" fmla="*/ 119 h 119"/>
                <a:gd name="T8" fmla="*/ 20 w 92"/>
                <a:gd name="T9" fmla="*/ 118 h 119"/>
                <a:gd name="T10" fmla="*/ 20 w 92"/>
                <a:gd name="T11" fmla="*/ 92 h 119"/>
                <a:gd name="T12" fmla="*/ 29 w 92"/>
                <a:gd name="T13" fmla="*/ 55 h 119"/>
                <a:gd name="T14" fmla="*/ 27 w 92"/>
                <a:gd name="T15" fmla="*/ 44 h 119"/>
                <a:gd name="T16" fmla="*/ 40 w 92"/>
                <a:gd name="T17" fmla="*/ 27 h 119"/>
                <a:gd name="T18" fmla="*/ 49 w 92"/>
                <a:gd name="T19" fmla="*/ 37 h 119"/>
                <a:gd name="T20" fmla="*/ 43 w 92"/>
                <a:gd name="T21" fmla="*/ 61 h 119"/>
                <a:gd name="T22" fmla="*/ 54 w 92"/>
                <a:gd name="T23" fmla="*/ 74 h 119"/>
                <a:gd name="T24" fmla="*/ 76 w 92"/>
                <a:gd name="T25" fmla="*/ 38 h 119"/>
                <a:gd name="T26" fmla="*/ 47 w 92"/>
                <a:gd name="T27" fmla="*/ 12 h 119"/>
                <a:gd name="T28" fmla="*/ 14 w 92"/>
                <a:gd name="T29" fmla="*/ 44 h 119"/>
                <a:gd name="T30" fmla="*/ 18 w 92"/>
                <a:gd name="T31" fmla="*/ 58 h 119"/>
                <a:gd name="T32" fmla="*/ 19 w 92"/>
                <a:gd name="T33" fmla="*/ 62 h 119"/>
                <a:gd name="T34" fmla="*/ 18 w 92"/>
                <a:gd name="T35" fmla="*/ 67 h 119"/>
                <a:gd name="T36" fmla="*/ 14 w 92"/>
                <a:gd name="T37" fmla="*/ 69 h 119"/>
                <a:gd name="T38" fmla="*/ 0 w 92"/>
                <a:gd name="T39" fmla="*/ 43 h 119"/>
                <a:gd name="T40" fmla="*/ 49 w 92"/>
                <a:gd name="T41" fmla="*/ 0 h 119"/>
                <a:gd name="T42" fmla="*/ 92 w 92"/>
                <a:gd name="T43" fmla="*/ 39 h 119"/>
                <a:gd name="T44" fmla="*/ 56 w 92"/>
                <a:gd name="T45" fmla="*/ 8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2" h="119">
                  <a:moveTo>
                    <a:pt x="56" y="86"/>
                  </a:moveTo>
                  <a:cubicBezTo>
                    <a:pt x="48" y="86"/>
                    <a:pt x="41" y="82"/>
                    <a:pt x="39" y="77"/>
                  </a:cubicBezTo>
                  <a:cubicBezTo>
                    <a:pt x="39" y="77"/>
                    <a:pt x="35" y="93"/>
                    <a:pt x="34" y="96"/>
                  </a:cubicBezTo>
                  <a:cubicBezTo>
                    <a:pt x="31" y="107"/>
                    <a:pt x="22" y="118"/>
                    <a:pt x="22" y="119"/>
                  </a:cubicBezTo>
                  <a:cubicBezTo>
                    <a:pt x="21" y="119"/>
                    <a:pt x="20" y="119"/>
                    <a:pt x="20" y="118"/>
                  </a:cubicBezTo>
                  <a:cubicBezTo>
                    <a:pt x="20" y="117"/>
                    <a:pt x="18" y="103"/>
                    <a:pt x="20" y="92"/>
                  </a:cubicBezTo>
                  <a:cubicBezTo>
                    <a:pt x="22" y="87"/>
                    <a:pt x="29" y="55"/>
                    <a:pt x="29" y="55"/>
                  </a:cubicBezTo>
                  <a:cubicBezTo>
                    <a:pt x="29" y="55"/>
                    <a:pt x="27" y="51"/>
                    <a:pt x="27" y="44"/>
                  </a:cubicBezTo>
                  <a:cubicBezTo>
                    <a:pt x="27" y="34"/>
                    <a:pt x="33" y="27"/>
                    <a:pt x="40" y="27"/>
                  </a:cubicBezTo>
                  <a:cubicBezTo>
                    <a:pt x="46" y="27"/>
                    <a:pt x="49" y="31"/>
                    <a:pt x="49" y="37"/>
                  </a:cubicBezTo>
                  <a:cubicBezTo>
                    <a:pt x="49" y="43"/>
                    <a:pt x="45" y="52"/>
                    <a:pt x="43" y="61"/>
                  </a:cubicBezTo>
                  <a:cubicBezTo>
                    <a:pt x="42" y="68"/>
                    <a:pt x="47" y="74"/>
                    <a:pt x="54" y="74"/>
                  </a:cubicBezTo>
                  <a:cubicBezTo>
                    <a:pt x="67" y="74"/>
                    <a:pt x="76" y="58"/>
                    <a:pt x="76" y="38"/>
                  </a:cubicBezTo>
                  <a:cubicBezTo>
                    <a:pt x="76" y="23"/>
                    <a:pt x="66" y="12"/>
                    <a:pt x="47" y="12"/>
                  </a:cubicBezTo>
                  <a:cubicBezTo>
                    <a:pt x="27" y="12"/>
                    <a:pt x="14" y="27"/>
                    <a:pt x="14" y="44"/>
                  </a:cubicBezTo>
                  <a:cubicBezTo>
                    <a:pt x="14" y="50"/>
                    <a:pt x="16" y="55"/>
                    <a:pt x="18" y="58"/>
                  </a:cubicBezTo>
                  <a:cubicBezTo>
                    <a:pt x="20" y="59"/>
                    <a:pt x="20" y="60"/>
                    <a:pt x="19" y="62"/>
                  </a:cubicBezTo>
                  <a:cubicBezTo>
                    <a:pt x="19" y="63"/>
                    <a:pt x="18" y="66"/>
                    <a:pt x="18" y="67"/>
                  </a:cubicBezTo>
                  <a:cubicBezTo>
                    <a:pt x="17" y="69"/>
                    <a:pt x="16" y="69"/>
                    <a:pt x="14" y="69"/>
                  </a:cubicBezTo>
                  <a:cubicBezTo>
                    <a:pt x="5" y="65"/>
                    <a:pt x="0" y="54"/>
                    <a:pt x="0" y="43"/>
                  </a:cubicBezTo>
                  <a:cubicBezTo>
                    <a:pt x="0" y="23"/>
                    <a:pt x="17" y="0"/>
                    <a:pt x="49" y="0"/>
                  </a:cubicBezTo>
                  <a:cubicBezTo>
                    <a:pt x="75" y="0"/>
                    <a:pt x="92" y="19"/>
                    <a:pt x="92" y="39"/>
                  </a:cubicBezTo>
                  <a:cubicBezTo>
                    <a:pt x="92" y="66"/>
                    <a:pt x="78" y="86"/>
                    <a:pt x="56" y="86"/>
                  </a:cubicBezTo>
                  <a:close/>
                </a:path>
              </a:pathLst>
            </a:custGeom>
            <a:solidFill>
              <a:srgbClr val="A7CFE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7DC6943-6D3C-524D-BFE3-FD14E1D8796B}"/>
              </a:ext>
            </a:extLst>
          </p:cNvPr>
          <p:cNvGrpSpPr/>
          <p:nvPr/>
        </p:nvGrpSpPr>
        <p:grpSpPr>
          <a:xfrm>
            <a:off x="17558240" y="2846898"/>
            <a:ext cx="842400" cy="844394"/>
            <a:chOff x="17558240" y="2846898"/>
            <a:chExt cx="842400" cy="844394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5AEC45D-79D4-9846-A231-33D1F6F020D9}"/>
                </a:ext>
              </a:extLst>
            </p:cNvPr>
            <p:cNvSpPr/>
            <p:nvPr/>
          </p:nvSpPr>
          <p:spPr>
            <a:xfrm>
              <a:off x="17558240" y="2846898"/>
              <a:ext cx="842400" cy="8443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98" name="Freeform 90">
              <a:extLst>
                <a:ext uri="{FF2B5EF4-FFF2-40B4-BE49-F238E27FC236}">
                  <a16:creationId xmlns:a16="http://schemas.microsoft.com/office/drawing/2014/main" id="{70D22F3F-4E0C-0E4F-942D-0951A4ED7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33888" y="3015915"/>
              <a:ext cx="283869" cy="524617"/>
            </a:xfrm>
            <a:custGeom>
              <a:avLst/>
              <a:gdLst>
                <a:gd name="T0" fmla="*/ 0 w 64"/>
                <a:gd name="T1" fmla="*/ 64 h 119"/>
                <a:gd name="T2" fmla="*/ 0 w 64"/>
                <a:gd name="T3" fmla="*/ 40 h 119"/>
                <a:gd name="T4" fmla="*/ 18 w 64"/>
                <a:gd name="T5" fmla="*/ 40 h 119"/>
                <a:gd name="T6" fmla="*/ 18 w 64"/>
                <a:gd name="T7" fmla="*/ 31 h 119"/>
                <a:gd name="T8" fmla="*/ 45 w 64"/>
                <a:gd name="T9" fmla="*/ 0 h 119"/>
                <a:gd name="T10" fmla="*/ 64 w 64"/>
                <a:gd name="T11" fmla="*/ 0 h 119"/>
                <a:gd name="T12" fmla="*/ 64 w 64"/>
                <a:gd name="T13" fmla="*/ 24 h 119"/>
                <a:gd name="T14" fmla="*/ 45 w 64"/>
                <a:gd name="T15" fmla="*/ 24 h 119"/>
                <a:gd name="T16" fmla="*/ 40 w 64"/>
                <a:gd name="T17" fmla="*/ 30 h 119"/>
                <a:gd name="T18" fmla="*/ 40 w 64"/>
                <a:gd name="T19" fmla="*/ 40 h 119"/>
                <a:gd name="T20" fmla="*/ 64 w 64"/>
                <a:gd name="T21" fmla="*/ 40 h 119"/>
                <a:gd name="T22" fmla="*/ 64 w 64"/>
                <a:gd name="T23" fmla="*/ 64 h 119"/>
                <a:gd name="T24" fmla="*/ 40 w 64"/>
                <a:gd name="T25" fmla="*/ 64 h 119"/>
                <a:gd name="T26" fmla="*/ 40 w 64"/>
                <a:gd name="T27" fmla="*/ 119 h 119"/>
                <a:gd name="T28" fmla="*/ 18 w 64"/>
                <a:gd name="T29" fmla="*/ 119 h 119"/>
                <a:gd name="T30" fmla="*/ 18 w 64"/>
                <a:gd name="T31" fmla="*/ 64 h 119"/>
                <a:gd name="T32" fmla="*/ 0 w 64"/>
                <a:gd name="T33" fmla="*/ 6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19">
                  <a:moveTo>
                    <a:pt x="0" y="64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14"/>
                    <a:pt x="30" y="0"/>
                    <a:pt x="45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3" y="24"/>
                    <a:pt x="40" y="26"/>
                    <a:pt x="40" y="3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0" y="119"/>
                    <a:pt x="40" y="119"/>
                    <a:pt x="40" y="119"/>
                  </a:cubicBezTo>
                  <a:cubicBezTo>
                    <a:pt x="18" y="119"/>
                    <a:pt x="18" y="119"/>
                    <a:pt x="18" y="119"/>
                  </a:cubicBezTo>
                  <a:cubicBezTo>
                    <a:pt x="18" y="64"/>
                    <a:pt x="18" y="64"/>
                    <a:pt x="18" y="64"/>
                  </a:cubicBezTo>
                  <a:lnTo>
                    <a:pt x="0" y="64"/>
                  </a:lnTo>
                  <a:close/>
                </a:path>
              </a:pathLst>
            </a:custGeom>
            <a:solidFill>
              <a:srgbClr val="A7CFE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62F7252-C833-E34C-9CD7-07682801C071}"/>
              </a:ext>
            </a:extLst>
          </p:cNvPr>
          <p:cNvGrpSpPr/>
          <p:nvPr/>
        </p:nvGrpSpPr>
        <p:grpSpPr>
          <a:xfrm>
            <a:off x="17561872" y="9667240"/>
            <a:ext cx="842400" cy="844394"/>
            <a:chOff x="17561872" y="9667240"/>
            <a:chExt cx="842400" cy="844394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0A40F70-CEB5-7149-B5A9-7041C60629B4}"/>
                </a:ext>
              </a:extLst>
            </p:cNvPr>
            <p:cNvSpPr/>
            <p:nvPr/>
          </p:nvSpPr>
          <p:spPr>
            <a:xfrm>
              <a:off x="17561872" y="9667240"/>
              <a:ext cx="842400" cy="8443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101" name="Freeform 126">
              <a:extLst>
                <a:ext uri="{FF2B5EF4-FFF2-40B4-BE49-F238E27FC236}">
                  <a16:creationId xmlns:a16="http://schemas.microsoft.com/office/drawing/2014/main" id="{170F8F59-D317-C648-A360-5A52BE9688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782120" y="9894111"/>
              <a:ext cx="428088" cy="424868"/>
            </a:xfrm>
            <a:custGeom>
              <a:avLst/>
              <a:gdLst>
                <a:gd name="T0" fmla="*/ 86 w 107"/>
                <a:gd name="T1" fmla="*/ 0 h 107"/>
                <a:gd name="T2" fmla="*/ 21 w 107"/>
                <a:gd name="T3" fmla="*/ 0 h 107"/>
                <a:gd name="T4" fmla="*/ 0 w 107"/>
                <a:gd name="T5" fmla="*/ 21 h 107"/>
                <a:gd name="T6" fmla="*/ 0 w 107"/>
                <a:gd name="T7" fmla="*/ 86 h 107"/>
                <a:gd name="T8" fmla="*/ 21 w 107"/>
                <a:gd name="T9" fmla="*/ 107 h 107"/>
                <a:gd name="T10" fmla="*/ 86 w 107"/>
                <a:gd name="T11" fmla="*/ 107 h 107"/>
                <a:gd name="T12" fmla="*/ 107 w 107"/>
                <a:gd name="T13" fmla="*/ 86 h 107"/>
                <a:gd name="T14" fmla="*/ 107 w 107"/>
                <a:gd name="T15" fmla="*/ 21 h 107"/>
                <a:gd name="T16" fmla="*/ 86 w 107"/>
                <a:gd name="T17" fmla="*/ 0 h 107"/>
                <a:gd name="T18" fmla="*/ 72 w 107"/>
                <a:gd name="T19" fmla="*/ 19 h 107"/>
                <a:gd name="T20" fmla="*/ 79 w 107"/>
                <a:gd name="T21" fmla="*/ 12 h 107"/>
                <a:gd name="T22" fmla="*/ 85 w 107"/>
                <a:gd name="T23" fmla="*/ 12 h 107"/>
                <a:gd name="T24" fmla="*/ 92 w 107"/>
                <a:gd name="T25" fmla="*/ 19 h 107"/>
                <a:gd name="T26" fmla="*/ 92 w 107"/>
                <a:gd name="T27" fmla="*/ 25 h 107"/>
                <a:gd name="T28" fmla="*/ 85 w 107"/>
                <a:gd name="T29" fmla="*/ 33 h 107"/>
                <a:gd name="T30" fmla="*/ 79 w 107"/>
                <a:gd name="T31" fmla="*/ 33 h 107"/>
                <a:gd name="T32" fmla="*/ 72 w 107"/>
                <a:gd name="T33" fmla="*/ 25 h 107"/>
                <a:gd name="T34" fmla="*/ 72 w 107"/>
                <a:gd name="T35" fmla="*/ 19 h 107"/>
                <a:gd name="T36" fmla="*/ 54 w 107"/>
                <a:gd name="T37" fmla="*/ 38 h 107"/>
                <a:gd name="T38" fmla="*/ 72 w 107"/>
                <a:gd name="T39" fmla="*/ 57 h 107"/>
                <a:gd name="T40" fmla="*/ 54 w 107"/>
                <a:gd name="T41" fmla="*/ 75 h 107"/>
                <a:gd name="T42" fmla="*/ 35 w 107"/>
                <a:gd name="T43" fmla="*/ 57 h 107"/>
                <a:gd name="T44" fmla="*/ 54 w 107"/>
                <a:gd name="T45" fmla="*/ 38 h 107"/>
                <a:gd name="T46" fmla="*/ 98 w 107"/>
                <a:gd name="T47" fmla="*/ 86 h 107"/>
                <a:gd name="T48" fmla="*/ 86 w 107"/>
                <a:gd name="T49" fmla="*/ 98 h 107"/>
                <a:gd name="T50" fmla="*/ 21 w 107"/>
                <a:gd name="T51" fmla="*/ 98 h 107"/>
                <a:gd name="T52" fmla="*/ 9 w 107"/>
                <a:gd name="T53" fmla="*/ 86 h 107"/>
                <a:gd name="T54" fmla="*/ 9 w 107"/>
                <a:gd name="T55" fmla="*/ 43 h 107"/>
                <a:gd name="T56" fmla="*/ 28 w 107"/>
                <a:gd name="T57" fmla="*/ 43 h 107"/>
                <a:gd name="T58" fmla="*/ 25 w 107"/>
                <a:gd name="T59" fmla="*/ 57 h 107"/>
                <a:gd name="T60" fmla="*/ 54 w 107"/>
                <a:gd name="T61" fmla="*/ 86 h 107"/>
                <a:gd name="T62" fmla="*/ 83 w 107"/>
                <a:gd name="T63" fmla="*/ 57 h 107"/>
                <a:gd name="T64" fmla="*/ 79 w 107"/>
                <a:gd name="T65" fmla="*/ 43 h 107"/>
                <a:gd name="T66" fmla="*/ 98 w 107"/>
                <a:gd name="T67" fmla="*/ 43 h 107"/>
                <a:gd name="T68" fmla="*/ 98 w 107"/>
                <a:gd name="T69" fmla="*/ 8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7" h="107">
                  <a:moveTo>
                    <a:pt x="86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10"/>
                    <a:pt x="0" y="21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8"/>
                    <a:pt x="10" y="107"/>
                    <a:pt x="21" y="107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98" y="107"/>
                    <a:pt x="107" y="98"/>
                    <a:pt x="107" y="86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10"/>
                    <a:pt x="98" y="0"/>
                    <a:pt x="86" y="0"/>
                  </a:cubicBezTo>
                  <a:close/>
                  <a:moveTo>
                    <a:pt x="72" y="19"/>
                  </a:moveTo>
                  <a:cubicBezTo>
                    <a:pt x="72" y="15"/>
                    <a:pt x="75" y="12"/>
                    <a:pt x="79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9" y="12"/>
                    <a:pt x="92" y="15"/>
                    <a:pt x="92" y="19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2" y="29"/>
                    <a:pt x="89" y="33"/>
                    <a:pt x="85" y="33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5" y="33"/>
                    <a:pt x="72" y="29"/>
                    <a:pt x="72" y="25"/>
                  </a:cubicBezTo>
                  <a:lnTo>
                    <a:pt x="72" y="19"/>
                  </a:lnTo>
                  <a:close/>
                  <a:moveTo>
                    <a:pt x="54" y="38"/>
                  </a:moveTo>
                  <a:cubicBezTo>
                    <a:pt x="64" y="38"/>
                    <a:pt x="72" y="46"/>
                    <a:pt x="72" y="57"/>
                  </a:cubicBezTo>
                  <a:cubicBezTo>
                    <a:pt x="72" y="67"/>
                    <a:pt x="64" y="75"/>
                    <a:pt x="54" y="75"/>
                  </a:cubicBezTo>
                  <a:cubicBezTo>
                    <a:pt x="43" y="75"/>
                    <a:pt x="35" y="67"/>
                    <a:pt x="35" y="57"/>
                  </a:cubicBezTo>
                  <a:cubicBezTo>
                    <a:pt x="35" y="46"/>
                    <a:pt x="43" y="38"/>
                    <a:pt x="54" y="38"/>
                  </a:cubicBezTo>
                  <a:close/>
                  <a:moveTo>
                    <a:pt x="98" y="86"/>
                  </a:moveTo>
                  <a:cubicBezTo>
                    <a:pt x="98" y="93"/>
                    <a:pt x="93" y="98"/>
                    <a:pt x="86" y="98"/>
                  </a:cubicBezTo>
                  <a:cubicBezTo>
                    <a:pt x="21" y="98"/>
                    <a:pt x="21" y="98"/>
                    <a:pt x="21" y="98"/>
                  </a:cubicBezTo>
                  <a:cubicBezTo>
                    <a:pt x="14" y="98"/>
                    <a:pt x="9" y="93"/>
                    <a:pt x="9" y="86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6" y="47"/>
                    <a:pt x="25" y="52"/>
                    <a:pt x="25" y="57"/>
                  </a:cubicBezTo>
                  <a:cubicBezTo>
                    <a:pt x="25" y="73"/>
                    <a:pt x="38" y="86"/>
                    <a:pt x="54" y="86"/>
                  </a:cubicBezTo>
                  <a:cubicBezTo>
                    <a:pt x="70" y="86"/>
                    <a:pt x="83" y="73"/>
                    <a:pt x="83" y="57"/>
                  </a:cubicBezTo>
                  <a:cubicBezTo>
                    <a:pt x="83" y="52"/>
                    <a:pt x="81" y="47"/>
                    <a:pt x="79" y="43"/>
                  </a:cubicBezTo>
                  <a:cubicBezTo>
                    <a:pt x="98" y="43"/>
                    <a:pt x="98" y="43"/>
                    <a:pt x="98" y="43"/>
                  </a:cubicBezTo>
                  <a:lnTo>
                    <a:pt x="98" y="86"/>
                  </a:lnTo>
                  <a:close/>
                </a:path>
              </a:pathLst>
            </a:custGeom>
            <a:solidFill>
              <a:srgbClr val="A7CFE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56700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11" grpId="0" animBg="1"/>
      <p:bldP spid="14" grpId="0" animBg="1"/>
      <p:bldP spid="17" grpId="0" animBg="1"/>
      <p:bldP spid="20" grpId="0" animBg="1"/>
      <p:bldP spid="62" grpId="0"/>
      <p:bldP spid="63" grpId="0"/>
      <p:bldGraphic spid="64" grpId="0">
        <p:bldAsOne/>
      </p:bldGraphic>
      <p:bldGraphic spid="6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: Rounded Corners 38">
            <a:extLst>
              <a:ext uri="{FF2B5EF4-FFF2-40B4-BE49-F238E27FC236}">
                <a16:creationId xmlns:a16="http://schemas.microsoft.com/office/drawing/2014/main" id="{E7130720-539A-8E45-BD1A-E20F2739F076}"/>
              </a:ext>
            </a:extLst>
          </p:cNvPr>
          <p:cNvSpPr/>
          <p:nvPr/>
        </p:nvSpPr>
        <p:spPr>
          <a:xfrm>
            <a:off x="1777899" y="2496569"/>
            <a:ext cx="6851012" cy="7378951"/>
          </a:xfrm>
          <a:prstGeom prst="roundRect">
            <a:avLst>
              <a:gd name="adj" fmla="val 4167"/>
            </a:avLst>
          </a:prstGeom>
          <a:solidFill>
            <a:srgbClr val="F7F5F5">
              <a:alpha val="6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E2E2E">
                  <a:lumMod val="65000"/>
                  <a:lumOff val="35000"/>
                </a:srgbClr>
              </a:solidFill>
              <a:effectLst/>
              <a:uLnTx/>
              <a:uFillTx/>
              <a:latin typeface="Nexa Bold" panose="02000000000000000000" pitchFamily="50" charset="0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51A04BC-5220-5942-8A00-5C291A12F84F}"/>
              </a:ext>
            </a:extLst>
          </p:cNvPr>
          <p:cNvSpPr txBox="1"/>
          <p:nvPr/>
        </p:nvSpPr>
        <p:spPr>
          <a:xfrm>
            <a:off x="1777903" y="1131101"/>
            <a:ext cx="15669982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825583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0" cap="none" spc="0" normalizeH="0" baseline="0" noProof="0" dirty="0">
                <a:ln>
                  <a:noFill/>
                </a:ln>
                <a:solidFill>
                  <a:srgbClr val="D8D8D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Social Media Client Report Dashboard</a:t>
            </a:r>
          </a:p>
        </p:txBody>
      </p:sp>
      <p:sp>
        <p:nvSpPr>
          <p:cNvPr id="3" name="Rectangle: Rounded Corners 21">
            <a:extLst>
              <a:ext uri="{FF2B5EF4-FFF2-40B4-BE49-F238E27FC236}">
                <a16:creationId xmlns:a16="http://schemas.microsoft.com/office/drawing/2014/main" id="{8427F405-F30C-7E45-9A70-5F939F521AFC}"/>
              </a:ext>
            </a:extLst>
          </p:cNvPr>
          <p:cNvSpPr/>
          <p:nvPr/>
        </p:nvSpPr>
        <p:spPr>
          <a:xfrm>
            <a:off x="1777900" y="10233014"/>
            <a:ext cx="6851012" cy="2345937"/>
          </a:xfrm>
          <a:prstGeom prst="roundRect">
            <a:avLst>
              <a:gd name="adj" fmla="val 12870"/>
            </a:avLst>
          </a:prstGeom>
          <a:solidFill>
            <a:srgbClr val="D9D9DA"/>
          </a:solidFill>
          <a:ln>
            <a:noFill/>
          </a:ln>
          <a:effectLst>
            <a:outerShdw blurRad="317500" dist="1143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2E2E2E">
                  <a:lumMod val="85000"/>
                  <a:lumOff val="15000"/>
                </a:srgbClr>
              </a:solidFill>
              <a:effectLst/>
              <a:uLnTx/>
              <a:uFillTx/>
              <a:latin typeface="Nexa Bold" panose="02000000000000000000" pitchFamily="50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DE8E21-7783-D54B-A25D-6C9C363DF268}"/>
              </a:ext>
            </a:extLst>
          </p:cNvPr>
          <p:cNvSpPr txBox="1"/>
          <p:nvPr/>
        </p:nvSpPr>
        <p:spPr>
          <a:xfrm>
            <a:off x="2610072" y="10700619"/>
            <a:ext cx="3379600" cy="424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6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Growth Like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4E2422-2D1F-B744-B258-48B9AB4C1A42}"/>
              </a:ext>
            </a:extLst>
          </p:cNvPr>
          <p:cNvSpPr txBox="1"/>
          <p:nvPr/>
        </p:nvSpPr>
        <p:spPr>
          <a:xfrm>
            <a:off x="2623110" y="11432108"/>
            <a:ext cx="21635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85%</a:t>
            </a:r>
          </a:p>
        </p:txBody>
      </p:sp>
      <p:sp>
        <p:nvSpPr>
          <p:cNvPr id="14" name="Rectangle: Rounded Corners 38">
            <a:extLst>
              <a:ext uri="{FF2B5EF4-FFF2-40B4-BE49-F238E27FC236}">
                <a16:creationId xmlns:a16="http://schemas.microsoft.com/office/drawing/2014/main" id="{B11BFFD9-7B21-664C-B101-35880C0FADA9}"/>
              </a:ext>
            </a:extLst>
          </p:cNvPr>
          <p:cNvSpPr/>
          <p:nvPr/>
        </p:nvSpPr>
        <p:spPr>
          <a:xfrm>
            <a:off x="8928397" y="2496569"/>
            <a:ext cx="14001510" cy="7378951"/>
          </a:xfrm>
          <a:prstGeom prst="roundRect">
            <a:avLst>
              <a:gd name="adj" fmla="val 4167"/>
            </a:avLst>
          </a:prstGeom>
          <a:solidFill>
            <a:srgbClr val="F7F5F5">
              <a:alpha val="6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E2E2E">
                  <a:lumMod val="65000"/>
                  <a:lumOff val="35000"/>
                </a:srgbClr>
              </a:solidFill>
              <a:effectLst/>
              <a:uLnTx/>
              <a:uFillTx/>
              <a:latin typeface="Nexa Bold" panose="02000000000000000000" pitchFamily="50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6F5A570-5B83-5E40-9368-33CCF3885E13}"/>
              </a:ext>
            </a:extLst>
          </p:cNvPr>
          <p:cNvSpPr/>
          <p:nvPr/>
        </p:nvSpPr>
        <p:spPr>
          <a:xfrm>
            <a:off x="9347920" y="2739763"/>
            <a:ext cx="13066129" cy="616196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40" normalizeH="0" baseline="0" noProof="0" dirty="0">
                <a:ln>
                  <a:noFill/>
                </a:ln>
                <a:solidFill>
                  <a:srgbClr val="D8D8D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Revenue Data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6847F34-FD2A-5744-A3B0-711D55BE9166}"/>
              </a:ext>
            </a:extLst>
          </p:cNvPr>
          <p:cNvGrpSpPr/>
          <p:nvPr/>
        </p:nvGrpSpPr>
        <p:grpSpPr>
          <a:xfrm>
            <a:off x="5529966" y="11505423"/>
            <a:ext cx="2002948" cy="651874"/>
            <a:chOff x="9341845" y="5083802"/>
            <a:chExt cx="2002948" cy="534308"/>
          </a:xfrm>
        </p:grpSpPr>
        <p:sp>
          <p:nvSpPr>
            <p:cNvPr id="17" name="AutoShape 3">
              <a:extLst>
                <a:ext uri="{FF2B5EF4-FFF2-40B4-BE49-F238E27FC236}">
                  <a16:creationId xmlns:a16="http://schemas.microsoft.com/office/drawing/2014/main" id="{3E0EDFCE-689F-9B41-AEC8-6C77FC39A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1845" y="5083802"/>
              <a:ext cx="2002948" cy="534308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marL="0" marR="0" lvl="0" indent="0" algn="l" defTabSz="457200" rtl="0" eaLnBrk="0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18" name="AutoShape 3">
              <a:extLst>
                <a:ext uri="{FF2B5EF4-FFF2-40B4-BE49-F238E27FC236}">
                  <a16:creationId xmlns:a16="http://schemas.microsoft.com/office/drawing/2014/main" id="{59421AF3-7878-4541-976D-0213B547C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4230" y="5083802"/>
              <a:ext cx="1652220" cy="53430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marL="0" marR="0" lvl="0" indent="0" algn="l" defTabSz="457200" rtl="0" eaLnBrk="0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</p:grpSp>
      <p:sp>
        <p:nvSpPr>
          <p:cNvPr id="19" name="Rectangle: Rounded Corners 21">
            <a:extLst>
              <a:ext uri="{FF2B5EF4-FFF2-40B4-BE49-F238E27FC236}">
                <a16:creationId xmlns:a16="http://schemas.microsoft.com/office/drawing/2014/main" id="{83507A68-A07E-8640-8CEC-EE78393705C1}"/>
              </a:ext>
            </a:extLst>
          </p:cNvPr>
          <p:cNvSpPr/>
          <p:nvPr/>
        </p:nvSpPr>
        <p:spPr>
          <a:xfrm>
            <a:off x="16078895" y="10233014"/>
            <a:ext cx="6851012" cy="2345937"/>
          </a:xfrm>
          <a:prstGeom prst="roundRect">
            <a:avLst>
              <a:gd name="adj" fmla="val 12870"/>
            </a:avLst>
          </a:prstGeom>
          <a:solidFill>
            <a:srgbClr val="D9D9DA"/>
          </a:solidFill>
          <a:ln>
            <a:noFill/>
          </a:ln>
          <a:effectLst>
            <a:outerShdw blurRad="317500" dist="1143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2E2E2E">
                  <a:lumMod val="85000"/>
                  <a:lumOff val="15000"/>
                </a:srgbClr>
              </a:solidFill>
              <a:effectLst/>
              <a:uLnTx/>
              <a:uFillTx/>
              <a:latin typeface="Nexa Bold" panose="02000000000000000000" pitchFamily="50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C8527F-239F-6049-9000-96D5FB7F0A45}"/>
              </a:ext>
            </a:extLst>
          </p:cNvPr>
          <p:cNvSpPr txBox="1"/>
          <p:nvPr/>
        </p:nvSpPr>
        <p:spPr>
          <a:xfrm>
            <a:off x="16911067" y="10700619"/>
            <a:ext cx="3379600" cy="424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6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Average Data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649120-EA1D-054C-84F0-482BC658F2D0}"/>
              </a:ext>
            </a:extLst>
          </p:cNvPr>
          <p:cNvSpPr txBox="1"/>
          <p:nvPr/>
        </p:nvSpPr>
        <p:spPr>
          <a:xfrm>
            <a:off x="16924105" y="11432108"/>
            <a:ext cx="21635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70%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0B2AD8B-4DA7-1E41-BBDE-F7EE5643BF18}"/>
              </a:ext>
            </a:extLst>
          </p:cNvPr>
          <p:cNvGrpSpPr/>
          <p:nvPr/>
        </p:nvGrpSpPr>
        <p:grpSpPr>
          <a:xfrm>
            <a:off x="19830961" y="11505423"/>
            <a:ext cx="2002948" cy="651874"/>
            <a:chOff x="9341845" y="5083802"/>
            <a:chExt cx="2002948" cy="534308"/>
          </a:xfrm>
        </p:grpSpPr>
        <p:sp>
          <p:nvSpPr>
            <p:cNvPr id="23" name="AutoShape 3">
              <a:extLst>
                <a:ext uri="{FF2B5EF4-FFF2-40B4-BE49-F238E27FC236}">
                  <a16:creationId xmlns:a16="http://schemas.microsoft.com/office/drawing/2014/main" id="{3FAD661C-35B3-B344-B2A4-37A028A27A4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1845" y="5083802"/>
              <a:ext cx="2002948" cy="534308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marL="0" marR="0" lvl="0" indent="0" algn="l" defTabSz="457200" rtl="0" eaLnBrk="0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515A5F84-46A3-5840-BABB-E8B3C3952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4229" y="5083802"/>
              <a:ext cx="1485237" cy="53430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marL="0" marR="0" lvl="0" indent="0" algn="l" defTabSz="457200" rtl="0" eaLnBrk="0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</p:grpSp>
      <p:sp>
        <p:nvSpPr>
          <p:cNvPr id="25" name="Rectangle: Rounded Corners 21">
            <a:extLst>
              <a:ext uri="{FF2B5EF4-FFF2-40B4-BE49-F238E27FC236}">
                <a16:creationId xmlns:a16="http://schemas.microsoft.com/office/drawing/2014/main" id="{66B96DE0-65E1-CF4C-90DA-98C85B8DCBEC}"/>
              </a:ext>
            </a:extLst>
          </p:cNvPr>
          <p:cNvSpPr/>
          <p:nvPr/>
        </p:nvSpPr>
        <p:spPr>
          <a:xfrm>
            <a:off x="8928397" y="10233014"/>
            <a:ext cx="6851012" cy="2345937"/>
          </a:xfrm>
          <a:prstGeom prst="roundRect">
            <a:avLst>
              <a:gd name="adj" fmla="val 12870"/>
            </a:avLst>
          </a:prstGeom>
          <a:solidFill>
            <a:srgbClr val="D9D9DA"/>
          </a:solidFill>
          <a:ln>
            <a:noFill/>
          </a:ln>
          <a:effectLst>
            <a:outerShdw blurRad="317500" dist="1143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2E2E2E">
                  <a:lumMod val="85000"/>
                  <a:lumOff val="15000"/>
                </a:srgbClr>
              </a:solidFill>
              <a:effectLst/>
              <a:uLnTx/>
              <a:uFillTx/>
              <a:latin typeface="Nexa Bold" panose="02000000000000000000" pitchFamily="50" charset="0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A909AEA-8C93-2F46-A53D-EE52DAE4A9BF}"/>
              </a:ext>
            </a:extLst>
          </p:cNvPr>
          <p:cNvSpPr txBox="1"/>
          <p:nvPr/>
        </p:nvSpPr>
        <p:spPr>
          <a:xfrm>
            <a:off x="9760569" y="10700619"/>
            <a:ext cx="3379600" cy="424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6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Loss Like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62DA567-64AA-7945-85B3-CD1BBD782F5A}"/>
              </a:ext>
            </a:extLst>
          </p:cNvPr>
          <p:cNvSpPr txBox="1"/>
          <p:nvPr/>
        </p:nvSpPr>
        <p:spPr>
          <a:xfrm>
            <a:off x="9773607" y="11432108"/>
            <a:ext cx="21635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32%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B2474A7-AF1B-E740-BEE5-1CF285E4B97B}"/>
              </a:ext>
            </a:extLst>
          </p:cNvPr>
          <p:cNvGrpSpPr/>
          <p:nvPr/>
        </p:nvGrpSpPr>
        <p:grpSpPr>
          <a:xfrm>
            <a:off x="12680463" y="11505423"/>
            <a:ext cx="2002948" cy="651874"/>
            <a:chOff x="9341845" y="5083802"/>
            <a:chExt cx="2002948" cy="534308"/>
          </a:xfrm>
        </p:grpSpPr>
        <p:sp>
          <p:nvSpPr>
            <p:cNvPr id="29" name="AutoShape 3">
              <a:extLst>
                <a:ext uri="{FF2B5EF4-FFF2-40B4-BE49-F238E27FC236}">
                  <a16:creationId xmlns:a16="http://schemas.microsoft.com/office/drawing/2014/main" id="{C0EDF405-65E4-FB49-9E25-CDAB3C7F7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1845" y="5083802"/>
              <a:ext cx="2002948" cy="534308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marL="0" marR="0" lvl="0" indent="0" algn="l" defTabSz="457200" rtl="0" eaLnBrk="0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30" name="AutoShape 3">
              <a:extLst>
                <a:ext uri="{FF2B5EF4-FFF2-40B4-BE49-F238E27FC236}">
                  <a16:creationId xmlns:a16="http://schemas.microsoft.com/office/drawing/2014/main" id="{A09B95A4-1D4D-B547-9ECE-4AF9047E6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4230" y="5083802"/>
              <a:ext cx="771895" cy="53430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pPr marL="0" marR="0" lvl="0" indent="0" algn="l" defTabSz="457200" rtl="0" eaLnBrk="0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altLang="x-none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</p:grpSp>
      <p:graphicFrame>
        <p:nvGraphicFramePr>
          <p:cNvPr id="67" name="Chart 66">
            <a:extLst>
              <a:ext uri="{FF2B5EF4-FFF2-40B4-BE49-F238E27FC236}">
                <a16:creationId xmlns:a16="http://schemas.microsoft.com/office/drawing/2014/main" id="{DD171B6E-90F7-3F45-AB9C-06BA556B05B3}"/>
              </a:ext>
            </a:extLst>
          </p:cNvPr>
          <p:cNvGraphicFramePr/>
          <p:nvPr/>
        </p:nvGraphicFramePr>
        <p:xfrm>
          <a:off x="9188155" y="3479846"/>
          <a:ext cx="13419532" cy="6109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7D558D67-2956-0A4D-B259-FF3571203DAB}"/>
              </a:ext>
            </a:extLst>
          </p:cNvPr>
          <p:cNvGrpSpPr/>
          <p:nvPr/>
        </p:nvGrpSpPr>
        <p:grpSpPr>
          <a:xfrm>
            <a:off x="2775559" y="3919173"/>
            <a:ext cx="4892132" cy="4180796"/>
            <a:chOff x="2724759" y="3995373"/>
            <a:chExt cx="4892132" cy="418079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2B8AA63C-D7A2-694B-A973-3E5EA1C1ACCA}"/>
                </a:ext>
              </a:extLst>
            </p:cNvPr>
            <p:cNvGrpSpPr/>
            <p:nvPr/>
          </p:nvGrpSpPr>
          <p:grpSpPr>
            <a:xfrm>
              <a:off x="2724759" y="3995373"/>
              <a:ext cx="4892132" cy="4180796"/>
              <a:chOff x="3107743" y="3789677"/>
              <a:chExt cx="4104838" cy="3507977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D722FD7B-DFC4-2049-A24A-6DEE92E73B89}"/>
                  </a:ext>
                </a:extLst>
              </p:cNvPr>
              <p:cNvGrpSpPr/>
              <p:nvPr/>
            </p:nvGrpSpPr>
            <p:grpSpPr>
              <a:xfrm>
                <a:off x="3107743" y="3789677"/>
                <a:ext cx="4104838" cy="2425777"/>
                <a:chOff x="7355840" y="4220139"/>
                <a:chExt cx="2565228" cy="1535755"/>
              </a:xfrm>
            </p:grpSpPr>
            <p:sp>
              <p:nvSpPr>
                <p:cNvPr id="114" name="Freeform: Shape 30">
                  <a:extLst>
                    <a:ext uri="{FF2B5EF4-FFF2-40B4-BE49-F238E27FC236}">
                      <a16:creationId xmlns:a16="http://schemas.microsoft.com/office/drawing/2014/main" id="{24D98213-830C-1441-BD33-F0E71ADC41D2}"/>
                    </a:ext>
                  </a:extLst>
                </p:cNvPr>
                <p:cNvSpPr/>
                <p:nvPr/>
              </p:nvSpPr>
              <p:spPr>
                <a:xfrm>
                  <a:off x="7593560" y="4403556"/>
                  <a:ext cx="2089096" cy="1209791"/>
                </a:xfrm>
                <a:custGeom>
                  <a:avLst/>
                  <a:gdLst>
                    <a:gd name="connsiteX0" fmla="*/ 1677766 w 3546265"/>
                    <a:gd name="connsiteY0" fmla="*/ 2416 h 2053636"/>
                    <a:gd name="connsiteX1" fmla="*/ 1901945 w 3546265"/>
                    <a:gd name="connsiteY1" fmla="*/ 4480 h 2053636"/>
                    <a:gd name="connsiteX2" fmla="*/ 2445715 w 3546265"/>
                    <a:gd name="connsiteY2" fmla="*/ 126033 h 2053636"/>
                    <a:gd name="connsiteX3" fmla="*/ 2923550 w 3546265"/>
                    <a:gd name="connsiteY3" fmla="*/ 406658 h 2053636"/>
                    <a:gd name="connsiteX4" fmla="*/ 3385871 w 3546265"/>
                    <a:gd name="connsiteY4" fmla="*/ 990416 h 2053636"/>
                    <a:gd name="connsiteX5" fmla="*/ 3537910 w 3546265"/>
                    <a:gd name="connsiteY5" fmla="*/ 1509645 h 2053636"/>
                    <a:gd name="connsiteX6" fmla="*/ 3544115 w 3546265"/>
                    <a:gd name="connsiteY6" fmla="*/ 1827786 h 2053636"/>
                    <a:gd name="connsiteX7" fmla="*/ 3295889 w 3546265"/>
                    <a:gd name="connsiteY7" fmla="*/ 2053636 h 2053636"/>
                    <a:gd name="connsiteX8" fmla="*/ 2102591 w 3546265"/>
                    <a:gd name="connsiteY8" fmla="*/ 2053636 h 2053636"/>
                    <a:gd name="connsiteX9" fmla="*/ 2093775 w 3546265"/>
                    <a:gd name="connsiteY9" fmla="*/ 1987370 h 2053636"/>
                    <a:gd name="connsiteX10" fmla="*/ 1756941 w 3546265"/>
                    <a:gd name="connsiteY10" fmla="*/ 1718310 h 2053636"/>
                    <a:gd name="connsiteX11" fmla="*/ 1441029 w 3546265"/>
                    <a:gd name="connsiteY11" fmla="*/ 2011653 h 2053636"/>
                    <a:gd name="connsiteX12" fmla="*/ 1438596 w 3546265"/>
                    <a:gd name="connsiteY12" fmla="*/ 2053636 h 2053636"/>
                    <a:gd name="connsiteX13" fmla="*/ 262878 w 3546265"/>
                    <a:gd name="connsiteY13" fmla="*/ 2053636 h 2053636"/>
                    <a:gd name="connsiteX14" fmla="*/ 689 w 3546265"/>
                    <a:gd name="connsiteY14" fmla="*/ 1801524 h 2053636"/>
                    <a:gd name="connsiteX15" fmla="*/ 689 w 3546265"/>
                    <a:gd name="connsiteY15" fmla="*/ 1587680 h 2053636"/>
                    <a:gd name="connsiteX16" fmla="*/ 117045 w 3546265"/>
                    <a:gd name="connsiteY16" fmla="*/ 1078955 h 2053636"/>
                    <a:gd name="connsiteX17" fmla="*/ 371477 w 3546265"/>
                    <a:gd name="connsiteY17" fmla="*/ 652766 h 2053636"/>
                    <a:gd name="connsiteX18" fmla="*/ 870256 w 3546265"/>
                    <a:gd name="connsiteY18" fmla="*/ 234081 h 2053636"/>
                    <a:gd name="connsiteX19" fmla="*/ 1455914 w 3546265"/>
                    <a:gd name="connsiteY19" fmla="*/ 26240 h 2053636"/>
                    <a:gd name="connsiteX20" fmla="*/ 1677766 w 3546265"/>
                    <a:gd name="connsiteY20" fmla="*/ 2416 h 2053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546265" h="2053636">
                      <a:moveTo>
                        <a:pt x="1677766" y="2416"/>
                      </a:moveTo>
                      <a:cubicBezTo>
                        <a:pt x="1752040" y="-1335"/>
                        <a:pt x="1826702" y="-773"/>
                        <a:pt x="1901945" y="4480"/>
                      </a:cubicBezTo>
                      <a:cubicBezTo>
                        <a:pt x="2090442" y="17986"/>
                        <a:pt x="2271181" y="58504"/>
                        <a:pt x="2445715" y="126033"/>
                      </a:cubicBezTo>
                      <a:cubicBezTo>
                        <a:pt x="2621024" y="194314"/>
                        <a:pt x="2779268" y="288856"/>
                        <a:pt x="2923550" y="406658"/>
                      </a:cubicBezTo>
                      <a:cubicBezTo>
                        <a:pt x="3121355" y="568729"/>
                        <a:pt x="3275720" y="763065"/>
                        <a:pt x="3385871" y="990416"/>
                      </a:cubicBezTo>
                      <a:cubicBezTo>
                        <a:pt x="3465769" y="1155489"/>
                        <a:pt x="3516965" y="1328065"/>
                        <a:pt x="3537910" y="1509645"/>
                      </a:cubicBezTo>
                      <a:cubicBezTo>
                        <a:pt x="3550321" y="1615442"/>
                        <a:pt x="3545667" y="1721239"/>
                        <a:pt x="3544115" y="1827786"/>
                      </a:cubicBezTo>
                      <a:cubicBezTo>
                        <a:pt x="3542564" y="1950090"/>
                        <a:pt x="3425432" y="2053636"/>
                        <a:pt x="3295889" y="2053636"/>
                      </a:cubicBezTo>
                      <a:lnTo>
                        <a:pt x="2102591" y="2053636"/>
                      </a:lnTo>
                      <a:lnTo>
                        <a:pt x="2093775" y="1987370"/>
                      </a:lnTo>
                      <a:cubicBezTo>
                        <a:pt x="2056741" y="1828044"/>
                        <a:pt x="1917932" y="1712320"/>
                        <a:pt x="1756941" y="1718310"/>
                      </a:cubicBezTo>
                      <a:cubicBezTo>
                        <a:pt x="1595951" y="1724299"/>
                        <a:pt x="1466123" y="1850016"/>
                        <a:pt x="1441029" y="2011653"/>
                      </a:cubicBezTo>
                      <a:lnTo>
                        <a:pt x="1438596" y="2053636"/>
                      </a:lnTo>
                      <a:lnTo>
                        <a:pt x="262878" y="2053636"/>
                      </a:lnTo>
                      <a:cubicBezTo>
                        <a:pt x="110064" y="2053636"/>
                        <a:pt x="689" y="1948589"/>
                        <a:pt x="689" y="1801524"/>
                      </a:cubicBezTo>
                      <a:cubicBezTo>
                        <a:pt x="689" y="1730243"/>
                        <a:pt x="-862" y="1658961"/>
                        <a:pt x="689" y="1587680"/>
                      </a:cubicBezTo>
                      <a:cubicBezTo>
                        <a:pt x="5343" y="1410601"/>
                        <a:pt x="51111" y="1242527"/>
                        <a:pt x="117045" y="1078955"/>
                      </a:cubicBezTo>
                      <a:cubicBezTo>
                        <a:pt x="179878" y="925137"/>
                        <a:pt x="265205" y="783324"/>
                        <a:pt x="371477" y="652766"/>
                      </a:cubicBezTo>
                      <a:cubicBezTo>
                        <a:pt x="510329" y="481691"/>
                        <a:pt x="677105" y="342880"/>
                        <a:pt x="870256" y="234081"/>
                      </a:cubicBezTo>
                      <a:cubicBezTo>
                        <a:pt x="1052547" y="131286"/>
                        <a:pt x="1247249" y="60004"/>
                        <a:pt x="1455914" y="26240"/>
                      </a:cubicBezTo>
                      <a:cubicBezTo>
                        <a:pt x="1529606" y="14234"/>
                        <a:pt x="1603492" y="6168"/>
                        <a:pt x="1677766" y="241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42000">
                      <a:srgbClr val="94C5EA"/>
                    </a:gs>
                    <a:gs pos="100000">
                      <a:srgbClr val="D9D9DA"/>
                    </a:gs>
                  </a:gsLst>
                  <a:lin ang="0" scaled="1"/>
                  <a:tileRect/>
                </a:gradFill>
                <a:ln w="50800" cap="flat">
                  <a:solidFill>
                    <a:srgbClr val="FFFFFF"/>
                  </a:solidFill>
                  <a:prstDash val="solid"/>
                  <a:miter/>
                </a:ln>
                <a:effectLst>
                  <a:innerShdw blurRad="152400">
                    <a:prstClr val="black">
                      <a:alpha val="67000"/>
                    </a:prstClr>
                  </a:innerShdw>
                </a:effectLst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15" name="Freeform: Shape 31">
                  <a:extLst>
                    <a:ext uri="{FF2B5EF4-FFF2-40B4-BE49-F238E27FC236}">
                      <a16:creationId xmlns:a16="http://schemas.microsoft.com/office/drawing/2014/main" id="{B15EAC6B-EDCA-7641-8BC1-0002F258A4EA}"/>
                    </a:ext>
                  </a:extLst>
                </p:cNvPr>
                <p:cNvSpPr/>
                <p:nvPr/>
              </p:nvSpPr>
              <p:spPr>
                <a:xfrm>
                  <a:off x="7355840" y="4220139"/>
                  <a:ext cx="2565228" cy="1535755"/>
                </a:xfrm>
                <a:custGeom>
                  <a:avLst/>
                  <a:gdLst>
                    <a:gd name="connsiteX0" fmla="*/ 2197341 w 4354506"/>
                    <a:gd name="connsiteY0" fmla="*/ 91 h 2606965"/>
                    <a:gd name="connsiteX1" fmla="*/ 2335424 w 4354506"/>
                    <a:gd name="connsiteY1" fmla="*/ 5687 h 2606965"/>
                    <a:gd name="connsiteX2" fmla="*/ 3003126 w 4354506"/>
                    <a:gd name="connsiteY2" fmla="*/ 159992 h 2606965"/>
                    <a:gd name="connsiteX3" fmla="*/ 3589866 w 4354506"/>
                    <a:gd name="connsiteY3" fmla="*/ 516227 h 2606965"/>
                    <a:gd name="connsiteX4" fmla="*/ 4157557 w 4354506"/>
                    <a:gd name="connsiteY4" fmla="*/ 1257272 h 2606965"/>
                    <a:gd name="connsiteX5" fmla="*/ 4344247 w 4354506"/>
                    <a:gd name="connsiteY5" fmla="*/ 1916402 h 2606965"/>
                    <a:gd name="connsiteX6" fmla="*/ 4351867 w 4354506"/>
                    <a:gd name="connsiteY6" fmla="*/ 2320262 h 2606965"/>
                    <a:gd name="connsiteX7" fmla="*/ 4047066 w 4354506"/>
                    <a:gd name="connsiteY7" fmla="*/ 2606965 h 2606965"/>
                    <a:gd name="connsiteX8" fmla="*/ 2175404 w 4354506"/>
                    <a:gd name="connsiteY8" fmla="*/ 2606965 h 2606965"/>
                    <a:gd name="connsiteX9" fmla="*/ 322791 w 4354506"/>
                    <a:gd name="connsiteY9" fmla="*/ 2606965 h 2606965"/>
                    <a:gd name="connsiteX10" fmla="*/ 846 w 4354506"/>
                    <a:gd name="connsiteY10" fmla="*/ 2286925 h 2606965"/>
                    <a:gd name="connsiteX11" fmla="*/ 846 w 4354506"/>
                    <a:gd name="connsiteY11" fmla="*/ 2015462 h 2606965"/>
                    <a:gd name="connsiteX12" fmla="*/ 143721 w 4354506"/>
                    <a:gd name="connsiteY12" fmla="*/ 1369667 h 2606965"/>
                    <a:gd name="connsiteX13" fmla="*/ 456141 w 4354506"/>
                    <a:gd name="connsiteY13" fmla="*/ 828647 h 2606965"/>
                    <a:gd name="connsiteX14" fmla="*/ 1068599 w 4354506"/>
                    <a:gd name="connsiteY14" fmla="*/ 297152 h 2606965"/>
                    <a:gd name="connsiteX15" fmla="*/ 1787736 w 4354506"/>
                    <a:gd name="connsiteY15" fmla="*/ 33310 h 2606965"/>
                    <a:gd name="connsiteX16" fmla="*/ 2197341 w 4354506"/>
                    <a:gd name="connsiteY16" fmla="*/ 91 h 2606965"/>
                    <a:gd name="connsiteX17" fmla="*/ 2081298 w 4354506"/>
                    <a:gd name="connsiteY17" fmla="*/ 313769 h 2606965"/>
                    <a:gd name="connsiteX18" fmla="*/ 1859446 w 4354506"/>
                    <a:gd name="connsiteY18" fmla="*/ 337593 h 2606965"/>
                    <a:gd name="connsiteX19" fmla="*/ 1273788 w 4354506"/>
                    <a:gd name="connsiteY19" fmla="*/ 545434 h 2606965"/>
                    <a:gd name="connsiteX20" fmla="*/ 775009 w 4354506"/>
                    <a:gd name="connsiteY20" fmla="*/ 964119 h 2606965"/>
                    <a:gd name="connsiteX21" fmla="*/ 520577 w 4354506"/>
                    <a:gd name="connsiteY21" fmla="*/ 1390308 h 2606965"/>
                    <a:gd name="connsiteX22" fmla="*/ 404221 w 4354506"/>
                    <a:gd name="connsiteY22" fmla="*/ 1899033 h 2606965"/>
                    <a:gd name="connsiteX23" fmla="*/ 404221 w 4354506"/>
                    <a:gd name="connsiteY23" fmla="*/ 2112877 h 2606965"/>
                    <a:gd name="connsiteX24" fmla="*/ 666410 w 4354506"/>
                    <a:gd name="connsiteY24" fmla="*/ 2364989 h 2606965"/>
                    <a:gd name="connsiteX25" fmla="*/ 1842128 w 4354506"/>
                    <a:gd name="connsiteY25" fmla="*/ 2364989 h 2606965"/>
                    <a:gd name="connsiteX26" fmla="*/ 1844561 w 4354506"/>
                    <a:gd name="connsiteY26" fmla="*/ 2323006 h 2606965"/>
                    <a:gd name="connsiteX27" fmla="*/ 2160473 w 4354506"/>
                    <a:gd name="connsiteY27" fmla="*/ 2029663 h 2606965"/>
                    <a:gd name="connsiteX28" fmla="*/ 2497307 w 4354506"/>
                    <a:gd name="connsiteY28" fmla="*/ 2298723 h 2606965"/>
                    <a:gd name="connsiteX29" fmla="*/ 2506123 w 4354506"/>
                    <a:gd name="connsiteY29" fmla="*/ 2364989 h 2606965"/>
                    <a:gd name="connsiteX30" fmla="*/ 3699421 w 4354506"/>
                    <a:gd name="connsiteY30" fmla="*/ 2364989 h 2606965"/>
                    <a:gd name="connsiteX31" fmla="*/ 3947647 w 4354506"/>
                    <a:gd name="connsiteY31" fmla="*/ 2139139 h 2606965"/>
                    <a:gd name="connsiteX32" fmla="*/ 3941442 w 4354506"/>
                    <a:gd name="connsiteY32" fmla="*/ 1820998 h 2606965"/>
                    <a:gd name="connsiteX33" fmla="*/ 3789403 w 4354506"/>
                    <a:gd name="connsiteY33" fmla="*/ 1301769 h 2606965"/>
                    <a:gd name="connsiteX34" fmla="*/ 3327082 w 4354506"/>
                    <a:gd name="connsiteY34" fmla="*/ 718011 h 2606965"/>
                    <a:gd name="connsiteX35" fmla="*/ 2849247 w 4354506"/>
                    <a:gd name="connsiteY35" fmla="*/ 437386 h 2606965"/>
                    <a:gd name="connsiteX36" fmla="*/ 2305477 w 4354506"/>
                    <a:gd name="connsiteY36" fmla="*/ 315833 h 2606965"/>
                    <a:gd name="connsiteX37" fmla="*/ 2081298 w 4354506"/>
                    <a:gd name="connsiteY37" fmla="*/ 313769 h 2606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354506" h="2606965">
                      <a:moveTo>
                        <a:pt x="2197341" y="91"/>
                      </a:moveTo>
                      <a:cubicBezTo>
                        <a:pt x="2243210" y="508"/>
                        <a:pt x="2289228" y="2353"/>
                        <a:pt x="2335424" y="5687"/>
                      </a:cubicBezTo>
                      <a:cubicBezTo>
                        <a:pt x="2566882" y="22832"/>
                        <a:pt x="2788814" y="74267"/>
                        <a:pt x="3003126" y="159992"/>
                      </a:cubicBezTo>
                      <a:cubicBezTo>
                        <a:pt x="3218391" y="246670"/>
                        <a:pt x="3412701" y="366685"/>
                        <a:pt x="3589866" y="516227"/>
                      </a:cubicBezTo>
                      <a:cubicBezTo>
                        <a:pt x="3832754" y="721967"/>
                        <a:pt x="4022301" y="968665"/>
                        <a:pt x="4157557" y="1257272"/>
                      </a:cubicBezTo>
                      <a:cubicBezTo>
                        <a:pt x="4255664" y="1466822"/>
                        <a:pt x="4318529" y="1685897"/>
                        <a:pt x="4344247" y="1916402"/>
                      </a:cubicBezTo>
                      <a:cubicBezTo>
                        <a:pt x="4359487" y="2050705"/>
                        <a:pt x="4353772" y="2185007"/>
                        <a:pt x="4351867" y="2320262"/>
                      </a:cubicBezTo>
                      <a:cubicBezTo>
                        <a:pt x="4349962" y="2475520"/>
                        <a:pt x="4206134" y="2606965"/>
                        <a:pt x="4047066" y="2606965"/>
                      </a:cubicBezTo>
                      <a:cubicBezTo>
                        <a:pt x="3423179" y="2606965"/>
                        <a:pt x="2799291" y="2606965"/>
                        <a:pt x="2175404" y="2606965"/>
                      </a:cubicBezTo>
                      <a:cubicBezTo>
                        <a:pt x="1558184" y="2606965"/>
                        <a:pt x="940011" y="2606965"/>
                        <a:pt x="322791" y="2606965"/>
                      </a:cubicBezTo>
                      <a:cubicBezTo>
                        <a:pt x="135149" y="2606965"/>
                        <a:pt x="846" y="2473615"/>
                        <a:pt x="846" y="2286925"/>
                      </a:cubicBezTo>
                      <a:cubicBezTo>
                        <a:pt x="846" y="2196437"/>
                        <a:pt x="-1059" y="2105950"/>
                        <a:pt x="846" y="2015462"/>
                      </a:cubicBezTo>
                      <a:cubicBezTo>
                        <a:pt x="6561" y="1790672"/>
                        <a:pt x="62759" y="1577312"/>
                        <a:pt x="143721" y="1369667"/>
                      </a:cubicBezTo>
                      <a:cubicBezTo>
                        <a:pt x="220874" y="1174405"/>
                        <a:pt x="325649" y="994382"/>
                        <a:pt x="456141" y="828647"/>
                      </a:cubicBezTo>
                      <a:cubicBezTo>
                        <a:pt x="626639" y="611477"/>
                        <a:pt x="831426" y="435265"/>
                        <a:pt x="1068599" y="297152"/>
                      </a:cubicBezTo>
                      <a:cubicBezTo>
                        <a:pt x="1292436" y="166660"/>
                        <a:pt x="1531514" y="76172"/>
                        <a:pt x="1787736" y="33310"/>
                      </a:cubicBezTo>
                      <a:cubicBezTo>
                        <a:pt x="1923467" y="10450"/>
                        <a:pt x="2059735" y="-1159"/>
                        <a:pt x="2197341" y="91"/>
                      </a:cubicBezTo>
                      <a:close/>
                      <a:moveTo>
                        <a:pt x="2081298" y="313769"/>
                      </a:moveTo>
                      <a:cubicBezTo>
                        <a:pt x="2007024" y="317521"/>
                        <a:pt x="1933138" y="325587"/>
                        <a:pt x="1859446" y="337593"/>
                      </a:cubicBezTo>
                      <a:cubicBezTo>
                        <a:pt x="1650781" y="371357"/>
                        <a:pt x="1456079" y="442639"/>
                        <a:pt x="1273788" y="545434"/>
                      </a:cubicBezTo>
                      <a:cubicBezTo>
                        <a:pt x="1080637" y="654233"/>
                        <a:pt x="913861" y="793044"/>
                        <a:pt x="775009" y="964119"/>
                      </a:cubicBezTo>
                      <a:cubicBezTo>
                        <a:pt x="668737" y="1094677"/>
                        <a:pt x="583410" y="1236490"/>
                        <a:pt x="520577" y="1390308"/>
                      </a:cubicBezTo>
                      <a:cubicBezTo>
                        <a:pt x="454643" y="1553880"/>
                        <a:pt x="408875" y="1721954"/>
                        <a:pt x="404221" y="1899033"/>
                      </a:cubicBezTo>
                      <a:cubicBezTo>
                        <a:pt x="402670" y="1970314"/>
                        <a:pt x="404221" y="2041596"/>
                        <a:pt x="404221" y="2112877"/>
                      </a:cubicBezTo>
                      <a:cubicBezTo>
                        <a:pt x="404221" y="2259942"/>
                        <a:pt x="513596" y="2364989"/>
                        <a:pt x="666410" y="2364989"/>
                      </a:cubicBezTo>
                      <a:lnTo>
                        <a:pt x="1842128" y="2364989"/>
                      </a:lnTo>
                      <a:lnTo>
                        <a:pt x="1844561" y="2323006"/>
                      </a:lnTo>
                      <a:cubicBezTo>
                        <a:pt x="1869655" y="2161369"/>
                        <a:pt x="1999483" y="2035652"/>
                        <a:pt x="2160473" y="2029663"/>
                      </a:cubicBezTo>
                      <a:cubicBezTo>
                        <a:pt x="2321464" y="2023673"/>
                        <a:pt x="2460273" y="2139397"/>
                        <a:pt x="2497307" y="2298723"/>
                      </a:cubicBezTo>
                      <a:lnTo>
                        <a:pt x="2506123" y="2364989"/>
                      </a:lnTo>
                      <a:lnTo>
                        <a:pt x="3699421" y="2364989"/>
                      </a:lnTo>
                      <a:cubicBezTo>
                        <a:pt x="3828964" y="2364989"/>
                        <a:pt x="3946096" y="2261443"/>
                        <a:pt x="3947647" y="2139139"/>
                      </a:cubicBezTo>
                      <a:cubicBezTo>
                        <a:pt x="3949199" y="2032592"/>
                        <a:pt x="3953853" y="1926795"/>
                        <a:pt x="3941442" y="1820998"/>
                      </a:cubicBezTo>
                      <a:cubicBezTo>
                        <a:pt x="3920497" y="1639418"/>
                        <a:pt x="3869301" y="1466842"/>
                        <a:pt x="3789403" y="1301769"/>
                      </a:cubicBezTo>
                      <a:cubicBezTo>
                        <a:pt x="3679252" y="1074418"/>
                        <a:pt x="3524887" y="880082"/>
                        <a:pt x="3327082" y="718011"/>
                      </a:cubicBezTo>
                      <a:cubicBezTo>
                        <a:pt x="3182800" y="600209"/>
                        <a:pt x="3024556" y="505667"/>
                        <a:pt x="2849247" y="437386"/>
                      </a:cubicBezTo>
                      <a:cubicBezTo>
                        <a:pt x="2674713" y="369857"/>
                        <a:pt x="2493974" y="329339"/>
                        <a:pt x="2305477" y="315833"/>
                      </a:cubicBezTo>
                      <a:cubicBezTo>
                        <a:pt x="2230234" y="310580"/>
                        <a:pt x="2155572" y="310018"/>
                        <a:pt x="2081298" y="313769"/>
                      </a:cubicBezTo>
                      <a:close/>
                    </a:path>
                  </a:pathLst>
                </a:custGeom>
                <a:solidFill>
                  <a:srgbClr val="2A323A">
                    <a:alpha val="13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40C443C7-AA29-1C43-AEB9-CF5249ED92A7}"/>
                  </a:ext>
                </a:extLst>
              </p:cNvPr>
              <p:cNvGrpSpPr/>
              <p:nvPr/>
            </p:nvGrpSpPr>
            <p:grpSpPr>
              <a:xfrm rot="2104883">
                <a:off x="5000372" y="4517402"/>
                <a:ext cx="243912" cy="2780252"/>
                <a:chOff x="5966626" y="2866986"/>
                <a:chExt cx="258748" cy="2987916"/>
              </a:xfrm>
            </p:grpSpPr>
            <p:pic>
              <p:nvPicPr>
                <p:cNvPr id="113" name="Graphic 112">
                  <a:extLst>
                    <a:ext uri="{FF2B5EF4-FFF2-40B4-BE49-F238E27FC236}">
                      <a16:creationId xmlns:a16="http://schemas.microsoft.com/office/drawing/2014/main" id="{2E8F95CE-4E9E-B046-A4BA-A060911852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5966626" y="4231844"/>
                  <a:ext cx="258748" cy="1623058"/>
                </a:xfrm>
                <a:prstGeom prst="rect">
                  <a:avLst/>
                </a:prstGeom>
              </p:spPr>
            </p:pic>
            <p:pic>
              <p:nvPicPr>
                <p:cNvPr id="112" name="Graphic 111">
                  <a:extLst>
                    <a:ext uri="{FF2B5EF4-FFF2-40B4-BE49-F238E27FC236}">
                      <a16:creationId xmlns:a16="http://schemas.microsoft.com/office/drawing/2014/main" id="{04CB7E7E-4AD0-0F46-915F-79FEFB9E92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66626" y="2866986"/>
                  <a:ext cx="258748" cy="1623058"/>
                </a:xfrm>
                <a:prstGeom prst="rect">
                  <a:avLst/>
                </a:prstGeom>
                <a:effectLst>
                  <a:outerShdw blurRad="50800" dist="25400" algn="ctr" rotWithShape="0">
                    <a:srgbClr val="000000">
                      <a:alpha val="39000"/>
                    </a:srgbClr>
                  </a:outerShdw>
                </a:effectLst>
              </p:spPr>
            </p:pic>
          </p:grpSp>
        </p:grp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EE228E55-5280-D448-88D2-374E7B5B5D8E}"/>
                </a:ext>
              </a:extLst>
            </p:cNvPr>
            <p:cNvSpPr txBox="1"/>
            <p:nvPr/>
          </p:nvSpPr>
          <p:spPr>
            <a:xfrm>
              <a:off x="3875045" y="4767893"/>
              <a:ext cx="26567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70%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198F1B02-8289-8C49-BC8B-177AE51EB4EB}"/>
              </a:ext>
            </a:extLst>
          </p:cNvPr>
          <p:cNvGrpSpPr/>
          <p:nvPr/>
        </p:nvGrpSpPr>
        <p:grpSpPr>
          <a:xfrm>
            <a:off x="3358948" y="7264113"/>
            <a:ext cx="4874984" cy="876387"/>
            <a:chOff x="925666" y="4765713"/>
            <a:chExt cx="1305813" cy="450299"/>
          </a:xfrm>
        </p:grpSpPr>
        <p:sp>
          <p:nvSpPr>
            <p:cNvPr id="109" name="Isosceles Triangle 46">
              <a:extLst>
                <a:ext uri="{FF2B5EF4-FFF2-40B4-BE49-F238E27FC236}">
                  <a16:creationId xmlns:a16="http://schemas.microsoft.com/office/drawing/2014/main" id="{949DFD66-DBD5-4948-BDC2-FE6FBD63224A}"/>
                </a:ext>
              </a:extLst>
            </p:cNvPr>
            <p:cNvSpPr/>
            <p:nvPr/>
          </p:nvSpPr>
          <p:spPr>
            <a:xfrm>
              <a:off x="970628" y="4817032"/>
              <a:ext cx="128777" cy="170952"/>
            </a:xfrm>
            <a:prstGeom prst="triangle">
              <a:avLst/>
            </a:prstGeom>
            <a:solidFill>
              <a:srgbClr val="94C5E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F62B3D7E-F450-9942-9D51-ED23F4EEB213}"/>
                </a:ext>
              </a:extLst>
            </p:cNvPr>
            <p:cNvSpPr txBox="1"/>
            <p:nvPr/>
          </p:nvSpPr>
          <p:spPr>
            <a:xfrm>
              <a:off x="1117502" y="4765713"/>
              <a:ext cx="605954" cy="268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entury Gothic" panose="020B0502020202020204" pitchFamily="34" charset="0"/>
                </a:rPr>
                <a:t>1.9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E0AA01AF-EA8A-1C47-A973-C723B3DC1CAA}"/>
                </a:ext>
              </a:extLst>
            </p:cNvPr>
            <p:cNvSpPr txBox="1"/>
            <p:nvPr/>
          </p:nvSpPr>
          <p:spPr>
            <a:xfrm>
              <a:off x="925666" y="5026244"/>
              <a:ext cx="1305813" cy="189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Quick ratio target 1.00 or higher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F3F8D35-3802-E948-B88F-27F42380FDC1}"/>
              </a:ext>
            </a:extLst>
          </p:cNvPr>
          <p:cNvGrpSpPr/>
          <p:nvPr/>
        </p:nvGrpSpPr>
        <p:grpSpPr>
          <a:xfrm>
            <a:off x="3360380" y="8416428"/>
            <a:ext cx="4737161" cy="809536"/>
            <a:chOff x="925667" y="4796888"/>
            <a:chExt cx="1268896" cy="415950"/>
          </a:xfrm>
        </p:grpSpPr>
        <p:sp>
          <p:nvSpPr>
            <p:cNvPr id="106" name="Isosceles Triangle 50">
              <a:extLst>
                <a:ext uri="{FF2B5EF4-FFF2-40B4-BE49-F238E27FC236}">
                  <a16:creationId xmlns:a16="http://schemas.microsoft.com/office/drawing/2014/main" id="{79E3BCDD-3DA1-AF42-8132-941D504B4D56}"/>
                </a:ext>
              </a:extLst>
            </p:cNvPr>
            <p:cNvSpPr/>
            <p:nvPr/>
          </p:nvSpPr>
          <p:spPr>
            <a:xfrm>
              <a:off x="970229" y="4834588"/>
              <a:ext cx="128793" cy="170952"/>
            </a:xfrm>
            <a:prstGeom prst="triangle">
              <a:avLst/>
            </a:prstGeom>
            <a:solidFill>
              <a:srgbClr val="94C5E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E9DBDFC5-E1F9-924A-A65D-F40D52EE441A}"/>
                </a:ext>
              </a:extLst>
            </p:cNvPr>
            <p:cNvSpPr txBox="1"/>
            <p:nvPr/>
          </p:nvSpPr>
          <p:spPr>
            <a:xfrm>
              <a:off x="1131650" y="4796888"/>
              <a:ext cx="605954" cy="268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entury Gothic" panose="020B0502020202020204" pitchFamily="34" charset="0"/>
                </a:rPr>
                <a:t>2.3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7EE93F16-C2BA-594C-9BE1-FBF81B0CA7CB}"/>
                </a:ext>
              </a:extLst>
            </p:cNvPr>
            <p:cNvSpPr txBox="1"/>
            <p:nvPr/>
          </p:nvSpPr>
          <p:spPr>
            <a:xfrm>
              <a:off x="925667" y="5023070"/>
              <a:ext cx="1268896" cy="189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Current ratio target 2.00 or higher</a:t>
              </a:r>
            </a:p>
          </p:txBody>
        </p:sp>
      </p:grpSp>
      <p:sp>
        <p:nvSpPr>
          <p:cNvPr id="123" name="Rectangle 122">
            <a:extLst>
              <a:ext uri="{FF2B5EF4-FFF2-40B4-BE49-F238E27FC236}">
                <a16:creationId xmlns:a16="http://schemas.microsoft.com/office/drawing/2014/main" id="{DD176922-6DFF-4844-B525-C80EC34358AF}"/>
              </a:ext>
            </a:extLst>
          </p:cNvPr>
          <p:cNvSpPr/>
          <p:nvPr/>
        </p:nvSpPr>
        <p:spPr>
          <a:xfrm>
            <a:off x="2807545" y="2739098"/>
            <a:ext cx="4967251" cy="616196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40" normalizeH="0" baseline="0" noProof="0" dirty="0">
                <a:ln>
                  <a:noFill/>
                </a:ln>
                <a:solidFill>
                  <a:srgbClr val="D8D8D8">
                    <a:lumMod val="1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Revenue Ad</a:t>
            </a:r>
          </a:p>
        </p:txBody>
      </p:sp>
    </p:spTree>
    <p:extLst>
      <p:ext uri="{BB962C8B-B14F-4D97-AF65-F5344CB8AC3E}">
        <p14:creationId xmlns:p14="http://schemas.microsoft.com/office/powerpoint/2010/main" val="244387311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D51A04BC-5220-5942-8A00-5C291A12F84F}"/>
              </a:ext>
            </a:extLst>
          </p:cNvPr>
          <p:cNvSpPr txBox="1"/>
          <p:nvPr/>
        </p:nvSpPr>
        <p:spPr>
          <a:xfrm>
            <a:off x="1777903" y="1131101"/>
            <a:ext cx="15669982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25583" hangingPunct="0">
              <a:defRPr/>
            </a:pPr>
            <a:r>
              <a:rPr lang="en-US" sz="3800" b="1" kern="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Brand Preference Dashboard</a:t>
            </a:r>
          </a:p>
        </p:txBody>
      </p:sp>
      <p:sp>
        <p:nvSpPr>
          <p:cNvPr id="16" name="Round Same-side Corner of Rectangle 15">
            <a:extLst>
              <a:ext uri="{FF2B5EF4-FFF2-40B4-BE49-F238E27FC236}">
                <a16:creationId xmlns:a16="http://schemas.microsoft.com/office/drawing/2014/main" id="{DC0FF883-1781-BE47-8F25-AC2376B59C21}"/>
              </a:ext>
            </a:extLst>
          </p:cNvPr>
          <p:cNvSpPr/>
          <p:nvPr/>
        </p:nvSpPr>
        <p:spPr>
          <a:xfrm rot="5400000">
            <a:off x="3729064" y="411189"/>
            <a:ext cx="2920850" cy="6823177"/>
          </a:xfrm>
          <a:prstGeom prst="round2SameRect">
            <a:avLst>
              <a:gd name="adj1" fmla="val 6966"/>
              <a:gd name="adj2" fmla="val 6429"/>
            </a:avLst>
          </a:prstGeom>
          <a:solidFill>
            <a:srgbClr val="DAD8DB"/>
          </a:solidFill>
          <a:ln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93600" rIns="180000" bIns="93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AD98E3B-63A9-834C-B31A-3B3BBC6F522B}"/>
              </a:ext>
            </a:extLst>
          </p:cNvPr>
          <p:cNvCxnSpPr>
            <a:cxnSpLocks/>
          </p:cNvCxnSpPr>
          <p:nvPr/>
        </p:nvCxnSpPr>
        <p:spPr>
          <a:xfrm>
            <a:off x="1765300" y="4234180"/>
            <a:ext cx="6835778" cy="0"/>
          </a:xfrm>
          <a:prstGeom prst="line">
            <a:avLst/>
          </a:prstGeom>
          <a:ln w="63500" cap="sq">
            <a:solidFill>
              <a:schemeClr val="bg1"/>
            </a:solidFill>
            <a:prstDash val="solid"/>
            <a:miter lim="800000"/>
            <a:headEnd type="none"/>
            <a:tailEnd type="non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C9C15C1-46CD-A448-885A-741BB538CD19}"/>
              </a:ext>
            </a:extLst>
          </p:cNvPr>
          <p:cNvSpPr txBox="1"/>
          <p:nvPr/>
        </p:nvSpPr>
        <p:spPr>
          <a:xfrm>
            <a:off x="2473235" y="3414864"/>
            <a:ext cx="5432508" cy="527582"/>
          </a:xfrm>
          <a:prstGeom prst="rect">
            <a:avLst/>
          </a:prstGeom>
          <a:noFill/>
        </p:spPr>
        <p:txBody>
          <a:bodyPr wrap="square" lIns="180000" tIns="93600" rIns="180000" bIns="93600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2200" spc="40" dirty="0">
                <a:latin typeface="Century Gothic" panose="020B0502020202020204" pitchFamily="34" charset="0"/>
              </a:rPr>
              <a:t>Brand Customers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5EBD41B-E419-3F48-85D2-AFC62E3D8039}"/>
              </a:ext>
            </a:extLst>
          </p:cNvPr>
          <p:cNvSpPr/>
          <p:nvPr/>
        </p:nvSpPr>
        <p:spPr>
          <a:xfrm>
            <a:off x="3323675" y="2744788"/>
            <a:ext cx="3731628" cy="64683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80000" tIns="93600" rIns="180000" bIns="93600" rtlCol="0" anchor="ctr"/>
          <a:lstStyle/>
          <a:p>
            <a:pPr algn="ctr"/>
            <a:r>
              <a:rPr lang="en-GB" sz="4400" b="1" spc="40" dirty="0">
                <a:solidFill>
                  <a:schemeClr val="bg1"/>
                </a:solidFill>
                <a:latin typeface="Century Gothic" panose="020B0502020202020204" pitchFamily="34" charset="0"/>
              </a:rPr>
              <a:t>+9,6363.00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290A29-7448-1E47-9415-180ACDC07090}"/>
              </a:ext>
            </a:extLst>
          </p:cNvPr>
          <p:cNvSpPr txBox="1"/>
          <p:nvPr/>
        </p:nvSpPr>
        <p:spPr>
          <a:xfrm>
            <a:off x="2181141" y="4518313"/>
            <a:ext cx="3345501" cy="527582"/>
          </a:xfrm>
          <a:prstGeom prst="rect">
            <a:avLst/>
          </a:prstGeom>
          <a:noFill/>
        </p:spPr>
        <p:txBody>
          <a:bodyPr wrap="square" lIns="180000" tIns="93600" rIns="180000" bIns="93600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2200" spc="4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09-23-2020  03:52:25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0EB96BA-CBC3-C448-AA15-B893490BFA8F}"/>
              </a:ext>
            </a:extLst>
          </p:cNvPr>
          <p:cNvSpPr/>
          <p:nvPr/>
        </p:nvSpPr>
        <p:spPr>
          <a:xfrm>
            <a:off x="6212442" y="4468611"/>
            <a:ext cx="1782208" cy="64683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80000" tIns="93600" rIns="180000" bIns="93600" rtlCol="0" anchor="ctr"/>
          <a:lstStyle/>
          <a:p>
            <a:pPr algn="r"/>
            <a:r>
              <a:rPr lang="en-GB" sz="2200" b="1" spc="4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$30K</a:t>
            </a:r>
          </a:p>
        </p:txBody>
      </p:sp>
      <p:sp>
        <p:nvSpPr>
          <p:cNvPr id="25" name="Round Same-side Corner of Rectangle 24">
            <a:extLst>
              <a:ext uri="{FF2B5EF4-FFF2-40B4-BE49-F238E27FC236}">
                <a16:creationId xmlns:a16="http://schemas.microsoft.com/office/drawing/2014/main" id="{15383FD9-88BB-D348-B156-B9C30BDDF77F}"/>
              </a:ext>
            </a:extLst>
          </p:cNvPr>
          <p:cNvSpPr/>
          <p:nvPr/>
        </p:nvSpPr>
        <p:spPr>
          <a:xfrm rot="5400000">
            <a:off x="10732369" y="411189"/>
            <a:ext cx="2920850" cy="6823177"/>
          </a:xfrm>
          <a:prstGeom prst="round2SameRect">
            <a:avLst>
              <a:gd name="adj1" fmla="val 6966"/>
              <a:gd name="adj2" fmla="val 6429"/>
            </a:avLst>
          </a:prstGeom>
          <a:solidFill>
            <a:srgbClr val="F7F5F5"/>
          </a:solidFill>
          <a:ln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93600" rIns="180000" bIns="93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7BC4D39-E719-A04F-A00F-02334E4DD273}"/>
              </a:ext>
            </a:extLst>
          </p:cNvPr>
          <p:cNvCxnSpPr>
            <a:cxnSpLocks/>
          </p:cNvCxnSpPr>
          <p:nvPr/>
        </p:nvCxnSpPr>
        <p:spPr>
          <a:xfrm>
            <a:off x="8768605" y="4234180"/>
            <a:ext cx="6835778" cy="0"/>
          </a:xfrm>
          <a:prstGeom prst="line">
            <a:avLst/>
          </a:prstGeom>
          <a:ln w="63500" cap="sq">
            <a:solidFill>
              <a:schemeClr val="bg1"/>
            </a:solidFill>
            <a:prstDash val="solid"/>
            <a:miter lim="800000"/>
            <a:headEnd type="none"/>
            <a:tailEnd type="non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884ABC7-7D84-5848-899B-A6141E68F3FC}"/>
              </a:ext>
            </a:extLst>
          </p:cNvPr>
          <p:cNvSpPr txBox="1"/>
          <p:nvPr/>
        </p:nvSpPr>
        <p:spPr>
          <a:xfrm>
            <a:off x="9476540" y="3414864"/>
            <a:ext cx="5432508" cy="527582"/>
          </a:xfrm>
          <a:prstGeom prst="rect">
            <a:avLst/>
          </a:prstGeom>
          <a:noFill/>
        </p:spPr>
        <p:txBody>
          <a:bodyPr wrap="square" lIns="180000" tIns="93600" rIns="180000" bIns="93600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2200" spc="40" dirty="0">
                <a:latin typeface="Century Gothic" panose="020B0502020202020204" pitchFamily="34" charset="0"/>
              </a:rPr>
              <a:t>Sell Traffic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EB503D5-9A68-4246-9590-0148817F34E6}"/>
              </a:ext>
            </a:extLst>
          </p:cNvPr>
          <p:cNvSpPr/>
          <p:nvPr/>
        </p:nvSpPr>
        <p:spPr>
          <a:xfrm>
            <a:off x="10326980" y="2744788"/>
            <a:ext cx="3731628" cy="64683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80000" tIns="93600" rIns="180000" bIns="93600" rtlCol="0" anchor="ctr"/>
          <a:lstStyle/>
          <a:p>
            <a:pPr algn="ctr"/>
            <a:r>
              <a:rPr lang="en-GB" sz="4400" b="1" spc="40" dirty="0">
                <a:solidFill>
                  <a:srgbClr val="6C6B6C"/>
                </a:solidFill>
                <a:latin typeface="Century Gothic" panose="020B0502020202020204" pitchFamily="34" charset="0"/>
              </a:rPr>
              <a:t>+9,6363.00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36CA5CC-8C9F-2946-A7B7-B00E4B0559AB}"/>
              </a:ext>
            </a:extLst>
          </p:cNvPr>
          <p:cNvSpPr txBox="1"/>
          <p:nvPr/>
        </p:nvSpPr>
        <p:spPr>
          <a:xfrm>
            <a:off x="9184446" y="4518313"/>
            <a:ext cx="3345501" cy="527582"/>
          </a:xfrm>
          <a:prstGeom prst="rect">
            <a:avLst/>
          </a:prstGeom>
          <a:noFill/>
        </p:spPr>
        <p:txBody>
          <a:bodyPr wrap="square" lIns="180000" tIns="93600" rIns="180000" bIns="93600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2200" spc="4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09-23-2020  03:52:25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D982929-1AEC-2242-89D2-78119FC16558}"/>
              </a:ext>
            </a:extLst>
          </p:cNvPr>
          <p:cNvSpPr/>
          <p:nvPr/>
        </p:nvSpPr>
        <p:spPr>
          <a:xfrm>
            <a:off x="13215747" y="4468611"/>
            <a:ext cx="1782208" cy="64683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80000" tIns="93600" rIns="180000" bIns="93600" rtlCol="0" anchor="ctr"/>
          <a:lstStyle/>
          <a:p>
            <a:pPr algn="r"/>
            <a:r>
              <a:rPr lang="en-GB" sz="2200" b="1" spc="4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$21.5K</a:t>
            </a:r>
          </a:p>
        </p:txBody>
      </p:sp>
      <p:sp>
        <p:nvSpPr>
          <p:cNvPr id="31" name="Round Same-side Corner of Rectangle 30">
            <a:extLst>
              <a:ext uri="{FF2B5EF4-FFF2-40B4-BE49-F238E27FC236}">
                <a16:creationId xmlns:a16="http://schemas.microsoft.com/office/drawing/2014/main" id="{5D3235DD-863E-FB4E-9705-1216D75CAE9C}"/>
              </a:ext>
            </a:extLst>
          </p:cNvPr>
          <p:cNvSpPr/>
          <p:nvPr/>
        </p:nvSpPr>
        <p:spPr>
          <a:xfrm rot="5400000">
            <a:off x="17723074" y="411189"/>
            <a:ext cx="2920850" cy="6823177"/>
          </a:xfrm>
          <a:prstGeom prst="round2SameRect">
            <a:avLst>
              <a:gd name="adj1" fmla="val 6966"/>
              <a:gd name="adj2" fmla="val 6429"/>
            </a:avLst>
          </a:prstGeom>
          <a:solidFill>
            <a:srgbClr val="DAD8DB"/>
          </a:solidFill>
          <a:ln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93600" rIns="180000" bIns="93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C226E2C-ACC1-0845-8C95-92184BC25A6D}"/>
              </a:ext>
            </a:extLst>
          </p:cNvPr>
          <p:cNvCxnSpPr>
            <a:cxnSpLocks/>
          </p:cNvCxnSpPr>
          <p:nvPr/>
        </p:nvCxnSpPr>
        <p:spPr>
          <a:xfrm>
            <a:off x="15759310" y="4234180"/>
            <a:ext cx="6835778" cy="0"/>
          </a:xfrm>
          <a:prstGeom prst="line">
            <a:avLst/>
          </a:prstGeom>
          <a:ln w="63500" cap="sq">
            <a:solidFill>
              <a:schemeClr val="bg1"/>
            </a:solidFill>
            <a:prstDash val="solid"/>
            <a:miter lim="800000"/>
            <a:headEnd type="none"/>
            <a:tailEnd type="non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A1E3841-0B23-824F-B263-E07ADAF30BDB}"/>
              </a:ext>
            </a:extLst>
          </p:cNvPr>
          <p:cNvSpPr txBox="1"/>
          <p:nvPr/>
        </p:nvSpPr>
        <p:spPr>
          <a:xfrm>
            <a:off x="16467245" y="3414864"/>
            <a:ext cx="5432508" cy="527582"/>
          </a:xfrm>
          <a:prstGeom prst="rect">
            <a:avLst/>
          </a:prstGeom>
          <a:noFill/>
        </p:spPr>
        <p:txBody>
          <a:bodyPr wrap="square" lIns="180000" tIns="93600" rIns="180000" bIns="93600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2200" spc="40" dirty="0">
                <a:latin typeface="Century Gothic" panose="020B0502020202020204" pitchFamily="34" charset="0"/>
              </a:rPr>
              <a:t>Social Subscribers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172EFC2-F219-1044-9826-EE7B0DE50E50}"/>
              </a:ext>
            </a:extLst>
          </p:cNvPr>
          <p:cNvSpPr/>
          <p:nvPr/>
        </p:nvSpPr>
        <p:spPr>
          <a:xfrm>
            <a:off x="17317685" y="2744788"/>
            <a:ext cx="3731628" cy="64683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80000" tIns="93600" rIns="180000" bIns="93600" rtlCol="0" anchor="ctr"/>
          <a:lstStyle/>
          <a:p>
            <a:pPr algn="ctr"/>
            <a:r>
              <a:rPr lang="en-GB" sz="4400" b="1" spc="40" dirty="0">
                <a:solidFill>
                  <a:schemeClr val="bg1"/>
                </a:solidFill>
                <a:latin typeface="Century Gothic" panose="020B0502020202020204" pitchFamily="34" charset="0"/>
              </a:rPr>
              <a:t>+9,6363.00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6FFCF39-C626-8148-874F-87BDE9B9FB78}"/>
              </a:ext>
            </a:extLst>
          </p:cNvPr>
          <p:cNvSpPr txBox="1"/>
          <p:nvPr/>
        </p:nvSpPr>
        <p:spPr>
          <a:xfrm>
            <a:off x="16175151" y="4518313"/>
            <a:ext cx="3345501" cy="527582"/>
          </a:xfrm>
          <a:prstGeom prst="rect">
            <a:avLst/>
          </a:prstGeom>
          <a:noFill/>
        </p:spPr>
        <p:txBody>
          <a:bodyPr wrap="square" lIns="180000" tIns="93600" rIns="180000" bIns="93600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2200" spc="4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09-23-2020  03:52:25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23325F3-D121-9C47-AA01-AC649AE5E6DE}"/>
              </a:ext>
            </a:extLst>
          </p:cNvPr>
          <p:cNvSpPr/>
          <p:nvPr/>
        </p:nvSpPr>
        <p:spPr>
          <a:xfrm>
            <a:off x="20206452" y="4468611"/>
            <a:ext cx="1782208" cy="64683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80000" tIns="93600" rIns="180000" bIns="93600" rtlCol="0" anchor="ctr"/>
          <a:lstStyle/>
          <a:p>
            <a:pPr algn="r"/>
            <a:r>
              <a:rPr lang="en-GB" sz="2200" b="1" spc="4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$30K</a:t>
            </a:r>
          </a:p>
        </p:txBody>
      </p:sp>
      <p:sp>
        <p:nvSpPr>
          <p:cNvPr id="37" name="Round Same-side Corner of Rectangle 36">
            <a:extLst>
              <a:ext uri="{FF2B5EF4-FFF2-40B4-BE49-F238E27FC236}">
                <a16:creationId xmlns:a16="http://schemas.microsoft.com/office/drawing/2014/main" id="{A11B5C26-2FD3-B549-9E8C-9D3580B97CC1}"/>
              </a:ext>
            </a:extLst>
          </p:cNvPr>
          <p:cNvSpPr/>
          <p:nvPr/>
        </p:nvSpPr>
        <p:spPr>
          <a:xfrm rot="5400000">
            <a:off x="3729064" y="3448418"/>
            <a:ext cx="2920850" cy="6823177"/>
          </a:xfrm>
          <a:prstGeom prst="round2SameRect">
            <a:avLst>
              <a:gd name="adj1" fmla="val 6966"/>
              <a:gd name="adj2" fmla="val 6429"/>
            </a:avLst>
          </a:prstGeom>
          <a:solidFill>
            <a:srgbClr val="F7F5F5"/>
          </a:solidFill>
          <a:ln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93600" rIns="180000" bIns="93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9D537A6-FF4C-C443-981A-7331288EC50C}"/>
              </a:ext>
            </a:extLst>
          </p:cNvPr>
          <p:cNvCxnSpPr>
            <a:cxnSpLocks/>
          </p:cNvCxnSpPr>
          <p:nvPr/>
        </p:nvCxnSpPr>
        <p:spPr>
          <a:xfrm>
            <a:off x="1765300" y="7271409"/>
            <a:ext cx="6835778" cy="0"/>
          </a:xfrm>
          <a:prstGeom prst="line">
            <a:avLst/>
          </a:prstGeom>
          <a:ln w="63500" cap="sq">
            <a:solidFill>
              <a:schemeClr val="bg1"/>
            </a:solidFill>
            <a:prstDash val="solid"/>
            <a:miter lim="800000"/>
            <a:headEnd type="none"/>
            <a:tailEnd type="non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E6F7E33D-17DF-4845-AD9A-5BE540B06E9A}"/>
              </a:ext>
            </a:extLst>
          </p:cNvPr>
          <p:cNvSpPr txBox="1"/>
          <p:nvPr/>
        </p:nvSpPr>
        <p:spPr>
          <a:xfrm>
            <a:off x="2473235" y="6452093"/>
            <a:ext cx="5432508" cy="527582"/>
          </a:xfrm>
          <a:prstGeom prst="rect">
            <a:avLst/>
          </a:prstGeom>
          <a:noFill/>
        </p:spPr>
        <p:txBody>
          <a:bodyPr wrap="square" lIns="180000" tIns="93600" rIns="180000" bIns="93600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2200" spc="40" dirty="0">
                <a:latin typeface="Century Gothic" panose="020B0502020202020204" pitchFamily="34" charset="0"/>
              </a:rPr>
              <a:t>Social Followers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160F8E5-DF64-984B-AB06-A449E0AA291E}"/>
              </a:ext>
            </a:extLst>
          </p:cNvPr>
          <p:cNvSpPr/>
          <p:nvPr/>
        </p:nvSpPr>
        <p:spPr>
          <a:xfrm>
            <a:off x="3323675" y="5782017"/>
            <a:ext cx="3731628" cy="64683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80000" tIns="93600" rIns="180000" bIns="93600" rtlCol="0" anchor="ctr"/>
          <a:lstStyle/>
          <a:p>
            <a:pPr algn="ctr"/>
            <a:r>
              <a:rPr lang="en-GB" sz="4400" b="1" spc="40" dirty="0">
                <a:solidFill>
                  <a:srgbClr val="6C6B6C"/>
                </a:solidFill>
                <a:latin typeface="Century Gothic" panose="020B0502020202020204" pitchFamily="34" charset="0"/>
              </a:rPr>
              <a:t>+9,6363.00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16A32AD-0992-144A-A2EF-C007E0AE4FCA}"/>
              </a:ext>
            </a:extLst>
          </p:cNvPr>
          <p:cNvSpPr txBox="1"/>
          <p:nvPr/>
        </p:nvSpPr>
        <p:spPr>
          <a:xfrm>
            <a:off x="2181141" y="7555542"/>
            <a:ext cx="3345501" cy="527582"/>
          </a:xfrm>
          <a:prstGeom prst="rect">
            <a:avLst/>
          </a:prstGeom>
          <a:noFill/>
        </p:spPr>
        <p:txBody>
          <a:bodyPr wrap="square" lIns="180000" tIns="93600" rIns="180000" bIns="93600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2200" spc="4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09-23-2020  03:52:25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0F4949D-D78A-014F-9A9C-11FE04752795}"/>
              </a:ext>
            </a:extLst>
          </p:cNvPr>
          <p:cNvSpPr/>
          <p:nvPr/>
        </p:nvSpPr>
        <p:spPr>
          <a:xfrm>
            <a:off x="6212442" y="7505840"/>
            <a:ext cx="1782208" cy="64683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80000" tIns="93600" rIns="180000" bIns="93600" rtlCol="0" anchor="ctr"/>
          <a:lstStyle/>
          <a:p>
            <a:pPr algn="r"/>
            <a:r>
              <a:rPr lang="en-GB" sz="2200" b="1" spc="4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$30K</a:t>
            </a:r>
          </a:p>
        </p:txBody>
      </p:sp>
      <p:sp>
        <p:nvSpPr>
          <p:cNvPr id="43" name="Round Same-side Corner of Rectangle 42">
            <a:extLst>
              <a:ext uri="{FF2B5EF4-FFF2-40B4-BE49-F238E27FC236}">
                <a16:creationId xmlns:a16="http://schemas.microsoft.com/office/drawing/2014/main" id="{BE9D3A32-63BC-6A49-A978-76125843AB35}"/>
              </a:ext>
            </a:extLst>
          </p:cNvPr>
          <p:cNvSpPr/>
          <p:nvPr/>
        </p:nvSpPr>
        <p:spPr>
          <a:xfrm rot="5400000">
            <a:off x="10732369" y="3448418"/>
            <a:ext cx="2920850" cy="6823177"/>
          </a:xfrm>
          <a:prstGeom prst="round2SameRect">
            <a:avLst>
              <a:gd name="adj1" fmla="val 6966"/>
              <a:gd name="adj2" fmla="val 6429"/>
            </a:avLst>
          </a:prstGeom>
          <a:solidFill>
            <a:srgbClr val="DAD8DB"/>
          </a:solidFill>
          <a:ln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93600" rIns="180000" bIns="93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DAB543E-9E6E-0749-967D-D9CB163B49D9}"/>
              </a:ext>
            </a:extLst>
          </p:cNvPr>
          <p:cNvCxnSpPr>
            <a:cxnSpLocks/>
          </p:cNvCxnSpPr>
          <p:nvPr/>
        </p:nvCxnSpPr>
        <p:spPr>
          <a:xfrm>
            <a:off x="8768605" y="7271409"/>
            <a:ext cx="6835778" cy="0"/>
          </a:xfrm>
          <a:prstGeom prst="line">
            <a:avLst/>
          </a:prstGeom>
          <a:ln w="63500" cap="sq">
            <a:solidFill>
              <a:schemeClr val="bg1"/>
            </a:solidFill>
            <a:prstDash val="solid"/>
            <a:miter lim="800000"/>
            <a:headEnd type="none"/>
            <a:tailEnd type="non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459F9015-A0E9-A048-8921-C86C55611536}"/>
              </a:ext>
            </a:extLst>
          </p:cNvPr>
          <p:cNvSpPr txBox="1"/>
          <p:nvPr/>
        </p:nvSpPr>
        <p:spPr>
          <a:xfrm>
            <a:off x="9476540" y="6452093"/>
            <a:ext cx="5432508" cy="527582"/>
          </a:xfrm>
          <a:prstGeom prst="rect">
            <a:avLst/>
          </a:prstGeom>
          <a:noFill/>
        </p:spPr>
        <p:txBody>
          <a:bodyPr wrap="square" lIns="180000" tIns="93600" rIns="180000" bIns="93600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2200" spc="40" dirty="0">
                <a:latin typeface="Century Gothic" panose="020B0502020202020204" pitchFamily="34" charset="0"/>
              </a:rPr>
              <a:t>Email Marketing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7CF5A0E-1CA1-0046-954E-C0D0E0AE32B9}"/>
              </a:ext>
            </a:extLst>
          </p:cNvPr>
          <p:cNvSpPr/>
          <p:nvPr/>
        </p:nvSpPr>
        <p:spPr>
          <a:xfrm>
            <a:off x="10326980" y="5782017"/>
            <a:ext cx="3731628" cy="64683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80000" tIns="93600" rIns="180000" bIns="93600" rtlCol="0" anchor="ctr"/>
          <a:lstStyle/>
          <a:p>
            <a:pPr algn="ctr"/>
            <a:r>
              <a:rPr lang="en-GB" sz="4400" b="1" spc="40" dirty="0">
                <a:solidFill>
                  <a:schemeClr val="bg1"/>
                </a:solidFill>
                <a:latin typeface="Century Gothic" panose="020B0502020202020204" pitchFamily="34" charset="0"/>
              </a:rPr>
              <a:t>+9,6363.00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2136CFD-FFBF-5140-9B67-FA7A9A48024B}"/>
              </a:ext>
            </a:extLst>
          </p:cNvPr>
          <p:cNvSpPr txBox="1"/>
          <p:nvPr/>
        </p:nvSpPr>
        <p:spPr>
          <a:xfrm>
            <a:off x="9184446" y="7555542"/>
            <a:ext cx="3345501" cy="527582"/>
          </a:xfrm>
          <a:prstGeom prst="rect">
            <a:avLst/>
          </a:prstGeom>
          <a:noFill/>
        </p:spPr>
        <p:txBody>
          <a:bodyPr wrap="square" lIns="180000" tIns="93600" rIns="180000" bIns="93600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2200" spc="4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09-23-2020  03:52:25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89E8DDC-21D8-D644-958E-B8DE01A30E45}"/>
              </a:ext>
            </a:extLst>
          </p:cNvPr>
          <p:cNvSpPr/>
          <p:nvPr/>
        </p:nvSpPr>
        <p:spPr>
          <a:xfrm>
            <a:off x="13215747" y="7505840"/>
            <a:ext cx="1782208" cy="64683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80000" tIns="93600" rIns="180000" bIns="93600" rtlCol="0" anchor="ctr"/>
          <a:lstStyle/>
          <a:p>
            <a:pPr algn="r"/>
            <a:r>
              <a:rPr lang="en-GB" sz="2200" b="1" spc="4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$21.5K</a:t>
            </a:r>
          </a:p>
        </p:txBody>
      </p:sp>
      <p:sp>
        <p:nvSpPr>
          <p:cNvPr id="50" name="Round Same-side Corner of Rectangle 49">
            <a:extLst>
              <a:ext uri="{FF2B5EF4-FFF2-40B4-BE49-F238E27FC236}">
                <a16:creationId xmlns:a16="http://schemas.microsoft.com/office/drawing/2014/main" id="{F8380DD4-8608-A040-BBB8-985BE7D81638}"/>
              </a:ext>
            </a:extLst>
          </p:cNvPr>
          <p:cNvSpPr/>
          <p:nvPr/>
        </p:nvSpPr>
        <p:spPr>
          <a:xfrm rot="5400000">
            <a:off x="17723074" y="3448418"/>
            <a:ext cx="2920850" cy="6823177"/>
          </a:xfrm>
          <a:prstGeom prst="round2SameRect">
            <a:avLst>
              <a:gd name="adj1" fmla="val 6966"/>
              <a:gd name="adj2" fmla="val 6429"/>
            </a:avLst>
          </a:prstGeom>
          <a:solidFill>
            <a:srgbClr val="F7F5F5"/>
          </a:solidFill>
          <a:ln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93600" rIns="180000" bIns="93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D163F08-E964-374A-8B8D-8C45CB33D041}"/>
              </a:ext>
            </a:extLst>
          </p:cNvPr>
          <p:cNvCxnSpPr>
            <a:cxnSpLocks/>
          </p:cNvCxnSpPr>
          <p:nvPr/>
        </p:nvCxnSpPr>
        <p:spPr>
          <a:xfrm>
            <a:off x="15759310" y="7271409"/>
            <a:ext cx="6835778" cy="0"/>
          </a:xfrm>
          <a:prstGeom prst="line">
            <a:avLst/>
          </a:prstGeom>
          <a:ln w="63500" cap="sq">
            <a:solidFill>
              <a:schemeClr val="bg1"/>
            </a:solidFill>
            <a:prstDash val="solid"/>
            <a:miter lim="800000"/>
            <a:headEnd type="none"/>
            <a:tailEnd type="non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20CDBE33-4BF3-DB44-B5F2-E43F36BBCEA5}"/>
              </a:ext>
            </a:extLst>
          </p:cNvPr>
          <p:cNvSpPr txBox="1"/>
          <p:nvPr/>
        </p:nvSpPr>
        <p:spPr>
          <a:xfrm>
            <a:off x="16467245" y="6452093"/>
            <a:ext cx="5432508" cy="527582"/>
          </a:xfrm>
          <a:prstGeom prst="rect">
            <a:avLst/>
          </a:prstGeom>
          <a:noFill/>
        </p:spPr>
        <p:txBody>
          <a:bodyPr wrap="square" lIns="180000" tIns="93600" rIns="180000" bIns="93600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2200" spc="40" dirty="0">
                <a:latin typeface="Century Gothic" panose="020B0502020202020204" pitchFamily="34" charset="0"/>
              </a:rPr>
              <a:t>User Sign Ups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435346A-295E-C146-841A-7B6D9208F8DE}"/>
              </a:ext>
            </a:extLst>
          </p:cNvPr>
          <p:cNvSpPr/>
          <p:nvPr/>
        </p:nvSpPr>
        <p:spPr>
          <a:xfrm>
            <a:off x="17317685" y="5782017"/>
            <a:ext cx="3731628" cy="64683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80000" tIns="93600" rIns="180000" bIns="93600" rtlCol="0" anchor="ctr"/>
          <a:lstStyle/>
          <a:p>
            <a:pPr algn="ctr"/>
            <a:r>
              <a:rPr lang="en-GB" sz="4400" b="1" spc="40" dirty="0">
                <a:solidFill>
                  <a:srgbClr val="6C6B6C"/>
                </a:solidFill>
                <a:latin typeface="Century Gothic" panose="020B0502020202020204" pitchFamily="34" charset="0"/>
              </a:rPr>
              <a:t>+9,6363.00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9B1D1D0-B368-5142-A309-0CF846E386B6}"/>
              </a:ext>
            </a:extLst>
          </p:cNvPr>
          <p:cNvSpPr txBox="1"/>
          <p:nvPr/>
        </p:nvSpPr>
        <p:spPr>
          <a:xfrm>
            <a:off x="16175151" y="7555542"/>
            <a:ext cx="3345501" cy="527582"/>
          </a:xfrm>
          <a:prstGeom prst="rect">
            <a:avLst/>
          </a:prstGeom>
          <a:noFill/>
        </p:spPr>
        <p:txBody>
          <a:bodyPr wrap="square" lIns="180000" tIns="93600" rIns="180000" bIns="93600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2200" spc="4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09-23-2020  03:52:25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6FA4021-05DD-FE43-9DB9-0D3C646BBC10}"/>
              </a:ext>
            </a:extLst>
          </p:cNvPr>
          <p:cNvSpPr/>
          <p:nvPr/>
        </p:nvSpPr>
        <p:spPr>
          <a:xfrm>
            <a:off x="20206452" y="7505840"/>
            <a:ext cx="1782208" cy="64683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80000" tIns="93600" rIns="180000" bIns="93600" rtlCol="0" anchor="ctr"/>
          <a:lstStyle/>
          <a:p>
            <a:pPr algn="r"/>
            <a:r>
              <a:rPr lang="en-GB" sz="2200" b="1" spc="4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$30K</a:t>
            </a:r>
          </a:p>
        </p:txBody>
      </p:sp>
      <p:sp>
        <p:nvSpPr>
          <p:cNvPr id="56" name="Round Same-side Corner of Rectangle 55">
            <a:extLst>
              <a:ext uri="{FF2B5EF4-FFF2-40B4-BE49-F238E27FC236}">
                <a16:creationId xmlns:a16="http://schemas.microsoft.com/office/drawing/2014/main" id="{4D4AE348-8CCF-DB42-A458-9D005B34DDF3}"/>
              </a:ext>
            </a:extLst>
          </p:cNvPr>
          <p:cNvSpPr/>
          <p:nvPr/>
        </p:nvSpPr>
        <p:spPr>
          <a:xfrm rot="5400000">
            <a:off x="10195531" y="194534"/>
            <a:ext cx="3981924" cy="20817189"/>
          </a:xfrm>
          <a:prstGeom prst="round2SameRect">
            <a:avLst>
              <a:gd name="adj1" fmla="val 6966"/>
              <a:gd name="adj2" fmla="val 6429"/>
            </a:avLst>
          </a:prstGeom>
          <a:noFill/>
          <a:ln w="12700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93600" rIns="180000" bIns="93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graphicFrame>
        <p:nvGraphicFramePr>
          <p:cNvPr id="58" name="Content Placeholder 5">
            <a:extLst>
              <a:ext uri="{FF2B5EF4-FFF2-40B4-BE49-F238E27FC236}">
                <a16:creationId xmlns:a16="http://schemas.microsoft.com/office/drawing/2014/main" id="{299BB817-1C81-0043-866F-BBB6D2AB27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0270943"/>
              </p:ext>
            </p:extLst>
          </p:nvPr>
        </p:nvGraphicFramePr>
        <p:xfrm>
          <a:off x="1460142" y="9547698"/>
          <a:ext cx="20817190" cy="2912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9" name="TextBox 58">
            <a:extLst>
              <a:ext uri="{FF2B5EF4-FFF2-40B4-BE49-F238E27FC236}">
                <a16:creationId xmlns:a16="http://schemas.microsoft.com/office/drawing/2014/main" id="{7026D917-7B33-384A-8DE6-9D4910EED315}"/>
              </a:ext>
            </a:extLst>
          </p:cNvPr>
          <p:cNvSpPr txBox="1"/>
          <p:nvPr/>
        </p:nvSpPr>
        <p:spPr>
          <a:xfrm>
            <a:off x="6685541" y="8895899"/>
            <a:ext cx="11001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800" hangingPunct="1"/>
            <a:r>
              <a:rPr lang="en-IN" sz="2400" b="1" kern="120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Payment Processed</a:t>
            </a:r>
          </a:p>
        </p:txBody>
      </p:sp>
    </p:spTree>
    <p:extLst>
      <p:ext uri="{BB962C8B-B14F-4D97-AF65-F5344CB8AC3E}">
        <p14:creationId xmlns:p14="http://schemas.microsoft.com/office/powerpoint/2010/main" val="247556617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bg1">
                <a:lumMod val="95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7C688C5-4398-3141-9CF0-3436CB65FF75}"/>
              </a:ext>
            </a:extLst>
          </p:cNvPr>
          <p:cNvGrpSpPr/>
          <p:nvPr/>
        </p:nvGrpSpPr>
        <p:grpSpPr>
          <a:xfrm>
            <a:off x="1777903" y="8054538"/>
            <a:ext cx="20458358" cy="4531950"/>
            <a:chOff x="1777903" y="8054538"/>
            <a:chExt cx="20458358" cy="4531950"/>
          </a:xfrm>
        </p:grpSpPr>
        <p:sp>
          <p:nvSpPr>
            <p:cNvPr id="61" name="Rectangle: Rounded Corners 38">
              <a:extLst>
                <a:ext uri="{FF2B5EF4-FFF2-40B4-BE49-F238E27FC236}">
                  <a16:creationId xmlns:a16="http://schemas.microsoft.com/office/drawing/2014/main" id="{77367CB9-475A-0C42-94E5-18FF33243A10}"/>
                </a:ext>
              </a:extLst>
            </p:cNvPr>
            <p:cNvSpPr/>
            <p:nvPr/>
          </p:nvSpPr>
          <p:spPr>
            <a:xfrm>
              <a:off x="1777903" y="8054538"/>
              <a:ext cx="20458358" cy="4531950"/>
            </a:xfrm>
            <a:prstGeom prst="roundRect">
              <a:avLst>
                <a:gd name="adj" fmla="val 4227"/>
              </a:avLst>
            </a:prstGeom>
            <a:solidFill>
              <a:schemeClr val="bg1"/>
            </a:solidFill>
            <a:ln>
              <a:noFill/>
            </a:ln>
            <a:effectLst>
              <a:outerShdw blurRad="266700" dist="38100" dir="2700000" algn="tl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Nexa Bold" panose="02000000000000000000" pitchFamily="50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9F040D3-80FA-6E45-9922-9667FE18AF4F}"/>
                </a:ext>
              </a:extLst>
            </p:cNvPr>
            <p:cNvSpPr/>
            <p:nvPr/>
          </p:nvSpPr>
          <p:spPr>
            <a:xfrm>
              <a:off x="10330682" y="8332824"/>
              <a:ext cx="3352800" cy="473373"/>
            </a:xfrm>
            <a:prstGeom prst="rect">
              <a:avLst/>
            </a:prstGeom>
            <a:noFill/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pPr algn="ctr"/>
              <a:r>
                <a:rPr lang="en-GB" sz="2200" b="1" spc="4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Visitors Data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8664E3C-185C-0F46-8E33-61B90A677CC5}"/>
              </a:ext>
            </a:extLst>
          </p:cNvPr>
          <p:cNvGrpSpPr/>
          <p:nvPr/>
        </p:nvGrpSpPr>
        <p:grpSpPr>
          <a:xfrm>
            <a:off x="14955916" y="2652698"/>
            <a:ext cx="7280345" cy="5103153"/>
            <a:chOff x="14955916" y="2652698"/>
            <a:chExt cx="7280345" cy="5103153"/>
          </a:xfrm>
        </p:grpSpPr>
        <p:sp>
          <p:nvSpPr>
            <p:cNvPr id="42" name="Rectangle: Rounded Corners 38">
              <a:extLst>
                <a:ext uri="{FF2B5EF4-FFF2-40B4-BE49-F238E27FC236}">
                  <a16:creationId xmlns:a16="http://schemas.microsoft.com/office/drawing/2014/main" id="{4CCCDC98-3B90-1046-9287-468D28B7DB21}"/>
                </a:ext>
              </a:extLst>
            </p:cNvPr>
            <p:cNvSpPr/>
            <p:nvPr/>
          </p:nvSpPr>
          <p:spPr>
            <a:xfrm>
              <a:off x="14955916" y="2652698"/>
              <a:ext cx="7280345" cy="5103153"/>
            </a:xfrm>
            <a:prstGeom prst="roundRect">
              <a:avLst>
                <a:gd name="adj" fmla="val 4227"/>
              </a:avLst>
            </a:prstGeom>
            <a:solidFill>
              <a:schemeClr val="bg1"/>
            </a:solidFill>
            <a:ln>
              <a:noFill/>
            </a:ln>
            <a:effectLst>
              <a:outerShdw blurRad="266700" dist="38100" dir="2700000" algn="tl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Nexa Bold" panose="02000000000000000000" pitchFamily="50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5BFB44F-36F0-4745-A5D0-661F2123F91D}"/>
                </a:ext>
              </a:extLst>
            </p:cNvPr>
            <p:cNvSpPr/>
            <p:nvPr/>
          </p:nvSpPr>
          <p:spPr>
            <a:xfrm>
              <a:off x="16470349" y="2946817"/>
              <a:ext cx="4251479" cy="493491"/>
            </a:xfrm>
            <a:prstGeom prst="rect">
              <a:avLst/>
            </a:prstGeom>
            <a:noFill/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pPr algn="ctr"/>
              <a:r>
                <a:rPr lang="en-GB" sz="2200" b="1" spc="7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Buy Record Data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D51A04BC-5220-5942-8A00-5C291A12F84F}"/>
              </a:ext>
            </a:extLst>
          </p:cNvPr>
          <p:cNvSpPr txBox="1"/>
          <p:nvPr/>
        </p:nvSpPr>
        <p:spPr>
          <a:xfrm>
            <a:off x="1777903" y="1131101"/>
            <a:ext cx="15669982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25583" hangingPunct="0">
              <a:defRPr/>
            </a:pPr>
            <a:r>
              <a:rPr lang="en-US" sz="3800" b="1" kern="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Brand Familiarity Dashboard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BB7EF72-29C4-304D-9BF2-9F3624750E0C}"/>
              </a:ext>
            </a:extLst>
          </p:cNvPr>
          <p:cNvGrpSpPr/>
          <p:nvPr/>
        </p:nvGrpSpPr>
        <p:grpSpPr>
          <a:xfrm>
            <a:off x="1777903" y="2652699"/>
            <a:ext cx="6268816" cy="2402233"/>
            <a:chOff x="1777903" y="2652699"/>
            <a:chExt cx="6268816" cy="240223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1B77A26-EB8D-2E46-87AA-28A52F0D04D3}"/>
                </a:ext>
              </a:extLst>
            </p:cNvPr>
            <p:cNvGrpSpPr/>
            <p:nvPr/>
          </p:nvGrpSpPr>
          <p:grpSpPr>
            <a:xfrm>
              <a:off x="1777903" y="2652699"/>
              <a:ext cx="6268816" cy="2402233"/>
              <a:chOff x="1777903" y="2652699"/>
              <a:chExt cx="4247108" cy="3595701"/>
            </a:xfrm>
          </p:grpSpPr>
          <p:sp>
            <p:nvSpPr>
              <p:cNvPr id="4" name="Rectangle: Rounded Corners 38">
                <a:extLst>
                  <a:ext uri="{FF2B5EF4-FFF2-40B4-BE49-F238E27FC236}">
                    <a16:creationId xmlns:a16="http://schemas.microsoft.com/office/drawing/2014/main" id="{1B45D1C4-C816-0B4F-AA49-D9F3B3E58D25}"/>
                  </a:ext>
                </a:extLst>
              </p:cNvPr>
              <p:cNvSpPr/>
              <p:nvPr/>
            </p:nvSpPr>
            <p:spPr>
              <a:xfrm>
                <a:off x="1777903" y="2652699"/>
                <a:ext cx="4247108" cy="3595701"/>
              </a:xfrm>
              <a:prstGeom prst="roundRect">
                <a:avLst>
                  <a:gd name="adj" fmla="val 8323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266700" dist="38100" dir="2700000" algn="tl" rotWithShape="0">
                  <a:prstClr val="black">
                    <a:alpha val="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exa Bold" panose="02000000000000000000" pitchFamily="50" charset="0"/>
                </a:endParaRP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07A4949-E090-894D-8905-789789077830}"/>
                  </a:ext>
                </a:extLst>
              </p:cNvPr>
              <p:cNvSpPr/>
              <p:nvPr/>
            </p:nvSpPr>
            <p:spPr>
              <a:xfrm>
                <a:off x="2029541" y="3256200"/>
                <a:ext cx="2880367" cy="738665"/>
              </a:xfrm>
              <a:prstGeom prst="rect">
                <a:avLst/>
              </a:prstGeom>
              <a:noFill/>
              <a:ln w="1905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r>
                  <a:rPr lang="en-GB" sz="2000" spc="7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Search Result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1E8094F-DB3A-1848-80D8-F72954700B24}"/>
                </a:ext>
              </a:extLst>
            </p:cNvPr>
            <p:cNvSpPr txBox="1"/>
            <p:nvPr/>
          </p:nvSpPr>
          <p:spPr>
            <a:xfrm>
              <a:off x="2149323" y="4062823"/>
              <a:ext cx="240459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600" b="1" dirty="0">
                  <a:latin typeface="Century Gothic" panose="020B0502020202020204" pitchFamily="34" charset="0"/>
                </a:rPr>
                <a:t>25,965</a:t>
              </a:r>
            </a:p>
          </p:txBody>
        </p:sp>
      </p:grp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72C081F-A981-924C-AA55-E7EA949E4B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1636802"/>
              </p:ext>
            </p:extLst>
          </p:nvPr>
        </p:nvGraphicFramePr>
        <p:xfrm>
          <a:off x="4115431" y="2652699"/>
          <a:ext cx="3779195" cy="2402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6514F36F-0DD6-474A-B688-EF43A8A63F35}"/>
              </a:ext>
            </a:extLst>
          </p:cNvPr>
          <p:cNvGrpSpPr/>
          <p:nvPr/>
        </p:nvGrpSpPr>
        <p:grpSpPr>
          <a:xfrm>
            <a:off x="1777903" y="5353618"/>
            <a:ext cx="6268816" cy="2402233"/>
            <a:chOff x="1777903" y="2652699"/>
            <a:chExt cx="6268816" cy="2402233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B504540-2A67-144B-874B-A373F966DD2E}"/>
                </a:ext>
              </a:extLst>
            </p:cNvPr>
            <p:cNvGrpSpPr/>
            <p:nvPr/>
          </p:nvGrpSpPr>
          <p:grpSpPr>
            <a:xfrm>
              <a:off x="1777903" y="2652699"/>
              <a:ext cx="6268816" cy="2402233"/>
              <a:chOff x="1777903" y="2652699"/>
              <a:chExt cx="4247108" cy="3595701"/>
            </a:xfrm>
          </p:grpSpPr>
          <p:sp>
            <p:nvSpPr>
              <p:cNvPr id="27" name="Rectangle: Rounded Corners 38">
                <a:extLst>
                  <a:ext uri="{FF2B5EF4-FFF2-40B4-BE49-F238E27FC236}">
                    <a16:creationId xmlns:a16="http://schemas.microsoft.com/office/drawing/2014/main" id="{56853415-0198-FC48-A615-682D5C69077A}"/>
                  </a:ext>
                </a:extLst>
              </p:cNvPr>
              <p:cNvSpPr/>
              <p:nvPr/>
            </p:nvSpPr>
            <p:spPr>
              <a:xfrm>
                <a:off x="1777903" y="2652699"/>
                <a:ext cx="4247108" cy="3595701"/>
              </a:xfrm>
              <a:prstGeom prst="roundRect">
                <a:avLst>
                  <a:gd name="adj" fmla="val 8323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266700" dist="38100" dir="2700000" algn="tl" rotWithShape="0">
                  <a:prstClr val="black">
                    <a:alpha val="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exa Bold" panose="02000000000000000000" pitchFamily="50" charset="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7BE1301-C477-7B4E-8BA5-3E59B8089EC0}"/>
                  </a:ext>
                </a:extLst>
              </p:cNvPr>
              <p:cNvSpPr/>
              <p:nvPr/>
            </p:nvSpPr>
            <p:spPr>
              <a:xfrm>
                <a:off x="2029541" y="3256200"/>
                <a:ext cx="2880367" cy="738665"/>
              </a:xfrm>
              <a:prstGeom prst="rect">
                <a:avLst/>
              </a:prstGeom>
              <a:noFill/>
              <a:ln w="1905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r>
                  <a:rPr lang="en-GB" sz="2000" spc="7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Social Connects</a:t>
                </a: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4595CB7-A141-E64D-87E1-12F7A60945BF}"/>
                </a:ext>
              </a:extLst>
            </p:cNvPr>
            <p:cNvSpPr txBox="1"/>
            <p:nvPr/>
          </p:nvSpPr>
          <p:spPr>
            <a:xfrm>
              <a:off x="2149323" y="4062823"/>
              <a:ext cx="240459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600" b="1" dirty="0">
                  <a:latin typeface="Century Gothic" panose="020B0502020202020204" pitchFamily="34" charset="0"/>
                </a:rPr>
                <a:t>16,061</a:t>
              </a:r>
            </a:p>
          </p:txBody>
        </p:sp>
      </p:grpSp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98D821BE-B11F-624B-86BA-6EE9DC2206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672911"/>
              </p:ext>
            </p:extLst>
          </p:nvPr>
        </p:nvGraphicFramePr>
        <p:xfrm>
          <a:off x="4115431" y="5353618"/>
          <a:ext cx="3779195" cy="2402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0" name="Group 29">
            <a:extLst>
              <a:ext uri="{FF2B5EF4-FFF2-40B4-BE49-F238E27FC236}">
                <a16:creationId xmlns:a16="http://schemas.microsoft.com/office/drawing/2014/main" id="{6945266C-C296-DB44-8BC1-4537BBE8ECC5}"/>
              </a:ext>
            </a:extLst>
          </p:cNvPr>
          <p:cNvGrpSpPr/>
          <p:nvPr/>
        </p:nvGrpSpPr>
        <p:grpSpPr>
          <a:xfrm>
            <a:off x="8366910" y="2652699"/>
            <a:ext cx="6268816" cy="2402233"/>
            <a:chOff x="1777903" y="2652699"/>
            <a:chExt cx="6268816" cy="2402233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0A3F8C8-3DDC-ED4B-9D51-414C95FC0863}"/>
                </a:ext>
              </a:extLst>
            </p:cNvPr>
            <p:cNvGrpSpPr/>
            <p:nvPr/>
          </p:nvGrpSpPr>
          <p:grpSpPr>
            <a:xfrm>
              <a:off x="1777903" y="2652699"/>
              <a:ext cx="6268816" cy="2402233"/>
              <a:chOff x="1777903" y="2652699"/>
              <a:chExt cx="4247108" cy="3595701"/>
            </a:xfrm>
          </p:grpSpPr>
          <p:sp>
            <p:nvSpPr>
              <p:cNvPr id="33" name="Rectangle: Rounded Corners 38">
                <a:extLst>
                  <a:ext uri="{FF2B5EF4-FFF2-40B4-BE49-F238E27FC236}">
                    <a16:creationId xmlns:a16="http://schemas.microsoft.com/office/drawing/2014/main" id="{EE661264-2409-A94E-A386-606D9009138F}"/>
                  </a:ext>
                </a:extLst>
              </p:cNvPr>
              <p:cNvSpPr/>
              <p:nvPr/>
            </p:nvSpPr>
            <p:spPr>
              <a:xfrm>
                <a:off x="1777903" y="2652699"/>
                <a:ext cx="4247108" cy="3595701"/>
              </a:xfrm>
              <a:prstGeom prst="roundRect">
                <a:avLst>
                  <a:gd name="adj" fmla="val 8323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266700" dist="38100" dir="2700000" algn="tl" rotWithShape="0">
                  <a:prstClr val="black">
                    <a:alpha val="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exa Bold" panose="02000000000000000000" pitchFamily="50" charset="0"/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354698B-7E17-724B-9C02-4566E8430346}"/>
                  </a:ext>
                </a:extLst>
              </p:cNvPr>
              <p:cNvSpPr/>
              <p:nvPr/>
            </p:nvSpPr>
            <p:spPr>
              <a:xfrm>
                <a:off x="2029541" y="3256200"/>
                <a:ext cx="2880367" cy="738665"/>
              </a:xfrm>
              <a:prstGeom prst="rect">
                <a:avLst/>
              </a:prstGeom>
              <a:noFill/>
              <a:ln w="1905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r>
                  <a:rPr lang="en-GB" sz="2000" spc="7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Media Links</a:t>
                </a: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3E2FD00-84CD-AD4A-B2C2-984DDC4F1F2E}"/>
                </a:ext>
              </a:extLst>
            </p:cNvPr>
            <p:cNvSpPr txBox="1"/>
            <p:nvPr/>
          </p:nvSpPr>
          <p:spPr>
            <a:xfrm>
              <a:off x="2149323" y="4062823"/>
              <a:ext cx="240459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600" b="1" dirty="0">
                  <a:latin typeface="Century Gothic" panose="020B0502020202020204" pitchFamily="34" charset="0"/>
                </a:rPr>
                <a:t>3,910</a:t>
              </a:r>
            </a:p>
          </p:txBody>
        </p:sp>
      </p:grpSp>
      <p:graphicFrame>
        <p:nvGraphicFramePr>
          <p:cNvPr id="35" name="Chart 34">
            <a:extLst>
              <a:ext uri="{FF2B5EF4-FFF2-40B4-BE49-F238E27FC236}">
                <a16:creationId xmlns:a16="http://schemas.microsoft.com/office/drawing/2014/main" id="{B69C5C2B-867F-A143-9DB2-EC5162D596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9774876"/>
              </p:ext>
            </p:extLst>
          </p:nvPr>
        </p:nvGraphicFramePr>
        <p:xfrm>
          <a:off x="10704438" y="2652699"/>
          <a:ext cx="3779195" cy="2402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6" name="Group 35">
            <a:extLst>
              <a:ext uri="{FF2B5EF4-FFF2-40B4-BE49-F238E27FC236}">
                <a16:creationId xmlns:a16="http://schemas.microsoft.com/office/drawing/2014/main" id="{EFED7296-A901-1042-B8BF-67CC7C3862FE}"/>
              </a:ext>
            </a:extLst>
          </p:cNvPr>
          <p:cNvGrpSpPr/>
          <p:nvPr/>
        </p:nvGrpSpPr>
        <p:grpSpPr>
          <a:xfrm>
            <a:off x="8366910" y="5353618"/>
            <a:ext cx="6268816" cy="2402233"/>
            <a:chOff x="1777903" y="2652699"/>
            <a:chExt cx="6268816" cy="2402233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E8678556-3A06-7248-8F77-FDF99C5F1A21}"/>
                </a:ext>
              </a:extLst>
            </p:cNvPr>
            <p:cNvGrpSpPr/>
            <p:nvPr/>
          </p:nvGrpSpPr>
          <p:grpSpPr>
            <a:xfrm>
              <a:off x="1777903" y="2652699"/>
              <a:ext cx="6268816" cy="2402233"/>
              <a:chOff x="1777903" y="2652699"/>
              <a:chExt cx="4247108" cy="3595701"/>
            </a:xfrm>
          </p:grpSpPr>
          <p:sp>
            <p:nvSpPr>
              <p:cNvPr id="39" name="Rectangle: Rounded Corners 38">
                <a:extLst>
                  <a:ext uri="{FF2B5EF4-FFF2-40B4-BE49-F238E27FC236}">
                    <a16:creationId xmlns:a16="http://schemas.microsoft.com/office/drawing/2014/main" id="{E54065C4-8AD0-9E40-AC03-BEA4A7FCFEE1}"/>
                  </a:ext>
                </a:extLst>
              </p:cNvPr>
              <p:cNvSpPr/>
              <p:nvPr/>
            </p:nvSpPr>
            <p:spPr>
              <a:xfrm>
                <a:off x="1777903" y="2652699"/>
                <a:ext cx="4247108" cy="3595701"/>
              </a:xfrm>
              <a:prstGeom prst="roundRect">
                <a:avLst>
                  <a:gd name="adj" fmla="val 8323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266700" dist="38100" dir="2700000" algn="tl" rotWithShape="0">
                  <a:prstClr val="black">
                    <a:alpha val="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exa Bold" panose="02000000000000000000" pitchFamily="50" charset="0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4FE10D8-D43A-6147-85F5-EBD3A162F926}"/>
                  </a:ext>
                </a:extLst>
              </p:cNvPr>
              <p:cNvSpPr/>
              <p:nvPr/>
            </p:nvSpPr>
            <p:spPr>
              <a:xfrm>
                <a:off x="2029541" y="3256200"/>
                <a:ext cx="2880367" cy="738665"/>
              </a:xfrm>
              <a:prstGeom prst="rect">
                <a:avLst/>
              </a:prstGeom>
              <a:noFill/>
              <a:ln w="1905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r>
                  <a:rPr lang="en-GB" sz="2000" spc="7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Network Size</a:t>
                </a: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8AA7D68-5885-FF4E-803E-F7AFDF07A3C6}"/>
                </a:ext>
              </a:extLst>
            </p:cNvPr>
            <p:cNvSpPr txBox="1"/>
            <p:nvPr/>
          </p:nvSpPr>
          <p:spPr>
            <a:xfrm>
              <a:off x="2149323" y="4062823"/>
              <a:ext cx="240459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600" b="1" dirty="0">
                  <a:latin typeface="Century Gothic" panose="020B0502020202020204" pitchFamily="34" charset="0"/>
                </a:rPr>
                <a:t>20,386</a:t>
              </a:r>
            </a:p>
          </p:txBody>
        </p:sp>
      </p:grpSp>
      <p:graphicFrame>
        <p:nvGraphicFramePr>
          <p:cNvPr id="41" name="Chart 40">
            <a:extLst>
              <a:ext uri="{FF2B5EF4-FFF2-40B4-BE49-F238E27FC236}">
                <a16:creationId xmlns:a16="http://schemas.microsoft.com/office/drawing/2014/main" id="{E0109AAA-0544-2646-8064-E4B2721BC0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6881693"/>
              </p:ext>
            </p:extLst>
          </p:nvPr>
        </p:nvGraphicFramePr>
        <p:xfrm>
          <a:off x="10704438" y="5353618"/>
          <a:ext cx="3779195" cy="2402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3" name="Chart 42">
            <a:extLst>
              <a:ext uri="{FF2B5EF4-FFF2-40B4-BE49-F238E27FC236}">
                <a16:creationId xmlns:a16="http://schemas.microsoft.com/office/drawing/2014/main" id="{062624DC-B302-8D44-A0F7-4856B861DE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8301087"/>
              </p:ext>
            </p:extLst>
          </p:nvPr>
        </p:nvGraphicFramePr>
        <p:xfrm>
          <a:off x="15482818" y="4062823"/>
          <a:ext cx="2980871" cy="2980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DFA1E537-A8B9-A947-814A-063F7D040B67}"/>
              </a:ext>
            </a:extLst>
          </p:cNvPr>
          <p:cNvGrpSpPr/>
          <p:nvPr/>
        </p:nvGrpSpPr>
        <p:grpSpPr>
          <a:xfrm>
            <a:off x="15948330" y="5154931"/>
            <a:ext cx="2041261" cy="742485"/>
            <a:chOff x="15948330" y="5154931"/>
            <a:chExt cx="2041261" cy="74248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62743DA-B3B5-8947-A2A2-501D3EDDA906}"/>
                </a:ext>
              </a:extLst>
            </p:cNvPr>
            <p:cNvSpPr txBox="1"/>
            <p:nvPr/>
          </p:nvSpPr>
          <p:spPr>
            <a:xfrm>
              <a:off x="15948330" y="5154931"/>
              <a:ext cx="2041254" cy="43088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 defTabSz="914400"/>
              <a:r>
                <a:rPr lang="en-GB" sz="2800" b="1" spc="4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67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328E312-DA64-E340-BD20-5F920A97D490}"/>
                </a:ext>
              </a:extLst>
            </p:cNvPr>
            <p:cNvSpPr txBox="1"/>
            <p:nvPr/>
          </p:nvSpPr>
          <p:spPr>
            <a:xfrm>
              <a:off x="15948338" y="5651195"/>
              <a:ext cx="2041253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>
              <a:defPPr>
                <a:defRPr lang="en-US"/>
              </a:defPPr>
              <a:lvl1pPr defTabSz="2438522">
                <a:lnSpc>
                  <a:spcPct val="100000"/>
                </a:lnSpc>
                <a:defRPr sz="2800" b="1" cap="all" spc="40">
                  <a:solidFill>
                    <a:srgbClr val="2E2E2E"/>
                  </a:solidFill>
                  <a:latin typeface="+mj-lt"/>
                  <a:cs typeface="+mj-cs"/>
                </a:defRPr>
              </a:lvl1pPr>
            </a:lstStyle>
            <a:p>
              <a:pPr algn="ctr"/>
              <a:r>
                <a:rPr lang="en-GB" sz="1600" b="0" cap="none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Buy Records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CE026DE-5EB2-5945-A38F-91EAF770BAE6}"/>
              </a:ext>
            </a:extLst>
          </p:cNvPr>
          <p:cNvGrpSpPr/>
          <p:nvPr/>
        </p:nvGrpSpPr>
        <p:grpSpPr>
          <a:xfrm>
            <a:off x="18783879" y="4607365"/>
            <a:ext cx="2635155" cy="2087660"/>
            <a:chOff x="16891085" y="9225743"/>
            <a:chExt cx="3046598" cy="2413620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37EEA9B7-E34A-5143-9E6F-2A208D3CD229}"/>
                </a:ext>
              </a:extLst>
            </p:cNvPr>
            <p:cNvGrpSpPr/>
            <p:nvPr/>
          </p:nvGrpSpPr>
          <p:grpSpPr>
            <a:xfrm>
              <a:off x="16891085" y="9225743"/>
              <a:ext cx="3046598" cy="2413620"/>
              <a:chOff x="18205109" y="10362266"/>
              <a:chExt cx="3046598" cy="2413620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CDE03046-EE73-CA47-B404-BC5EDB4335AC}"/>
                  </a:ext>
                </a:extLst>
              </p:cNvPr>
              <p:cNvGrpSpPr/>
              <p:nvPr/>
            </p:nvGrpSpPr>
            <p:grpSpPr>
              <a:xfrm>
                <a:off x="18207752" y="10362266"/>
                <a:ext cx="3043955" cy="503207"/>
                <a:chOff x="935038" y="7177513"/>
                <a:chExt cx="3043955" cy="503207"/>
              </a:xfrm>
            </p:grpSpPr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BEF3A504-6278-334F-9710-E6BD37FE3BD8}"/>
                    </a:ext>
                  </a:extLst>
                </p:cNvPr>
                <p:cNvSpPr/>
                <p:nvPr/>
              </p:nvSpPr>
              <p:spPr>
                <a:xfrm>
                  <a:off x="935038" y="7264179"/>
                  <a:ext cx="291346" cy="291346"/>
                </a:xfrm>
                <a:prstGeom prst="ellipse">
                  <a:avLst/>
                </a:prstGeom>
                <a:solidFill>
                  <a:srgbClr val="94C5E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0000" tIns="46800" rIns="90000" bIns="46800" rtlCol="0" anchor="ctr"/>
                <a:lstStyle/>
                <a:p>
                  <a:pPr algn="ctr"/>
                  <a:endParaRPr lang="en-GB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F42B72A0-5467-7C4C-B98A-AAB408593377}"/>
                    </a:ext>
                  </a:extLst>
                </p:cNvPr>
                <p:cNvSpPr/>
                <p:nvPr/>
              </p:nvSpPr>
              <p:spPr>
                <a:xfrm>
                  <a:off x="1176131" y="7177513"/>
                  <a:ext cx="2802862" cy="503207"/>
                </a:xfrm>
                <a:prstGeom prst="rect">
                  <a:avLst/>
                </a:prstGeom>
              </p:spPr>
              <p:txBody>
                <a:bodyPr wrap="none" lIns="180000" tIns="93600" rIns="180000" bIns="93600" anchor="ctr">
                  <a:spAutoFit/>
                </a:bodyPr>
                <a:lstStyle/>
                <a:p>
                  <a:r>
                    <a:rPr lang="en-GB" sz="1600" spc="40" dirty="0">
                      <a:solidFill>
                        <a:schemeClr val="bg2">
                          <a:lumMod val="50000"/>
                        </a:schemeClr>
                      </a:solidFill>
                      <a:latin typeface="Century Gothic" panose="020B0502020202020204" pitchFamily="34" charset="0"/>
                    </a:rPr>
                    <a:t>Search Engines </a:t>
                  </a:r>
                  <a:r>
                    <a:rPr lang="en-GB" sz="1600" b="1" spc="40" dirty="0">
                      <a:solidFill>
                        <a:schemeClr val="bg2">
                          <a:lumMod val="50000"/>
                        </a:schemeClr>
                      </a:solidFill>
                      <a:latin typeface="Century Gothic" panose="020B0502020202020204" pitchFamily="34" charset="0"/>
                    </a:rPr>
                    <a:t>15%</a:t>
                  </a:r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2D3A262B-E135-C240-A208-D9B78ED760E4}"/>
                  </a:ext>
                </a:extLst>
              </p:cNvPr>
              <p:cNvGrpSpPr/>
              <p:nvPr/>
            </p:nvGrpSpPr>
            <p:grpSpPr>
              <a:xfrm>
                <a:off x="18207752" y="10999281"/>
                <a:ext cx="2790102" cy="503207"/>
                <a:chOff x="935038" y="7723403"/>
                <a:chExt cx="2790102" cy="503207"/>
              </a:xfrm>
            </p:grpSpPr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F5102F44-9DE0-3842-9110-E03CD8F00DE9}"/>
                    </a:ext>
                  </a:extLst>
                </p:cNvPr>
                <p:cNvSpPr/>
                <p:nvPr/>
              </p:nvSpPr>
              <p:spPr>
                <a:xfrm>
                  <a:off x="935038" y="7810070"/>
                  <a:ext cx="291346" cy="291346"/>
                </a:xfrm>
                <a:prstGeom prst="ellipse">
                  <a:avLst/>
                </a:prstGeom>
                <a:solidFill>
                  <a:srgbClr val="D9D9D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0000" tIns="46800" rIns="90000" bIns="46800" rtlCol="0" anchor="ctr"/>
                <a:lstStyle/>
                <a:p>
                  <a:pPr algn="ctr"/>
                  <a:endParaRPr lang="en-GB" dirty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D29764D4-13E1-C14F-B94B-F559983016D0}"/>
                    </a:ext>
                  </a:extLst>
                </p:cNvPr>
                <p:cNvSpPr/>
                <p:nvPr/>
              </p:nvSpPr>
              <p:spPr>
                <a:xfrm>
                  <a:off x="1178772" y="7723403"/>
                  <a:ext cx="2546368" cy="503207"/>
                </a:xfrm>
                <a:prstGeom prst="rect">
                  <a:avLst/>
                </a:prstGeom>
              </p:spPr>
              <p:txBody>
                <a:bodyPr wrap="none" lIns="180000" tIns="93600" rIns="180000" bIns="93600" anchor="ctr">
                  <a:spAutoFit/>
                </a:bodyPr>
                <a:lstStyle/>
                <a:p>
                  <a:r>
                    <a:rPr lang="en-GB" sz="1600" spc="40" dirty="0">
                      <a:solidFill>
                        <a:schemeClr val="bg2">
                          <a:lumMod val="50000"/>
                        </a:schemeClr>
                      </a:solidFill>
                      <a:latin typeface="Century Gothic" panose="020B0502020202020204" pitchFamily="34" charset="0"/>
                    </a:rPr>
                    <a:t>Social Media </a:t>
                  </a:r>
                  <a:r>
                    <a:rPr lang="en-GB" sz="1600" b="1" spc="40" dirty="0">
                      <a:solidFill>
                        <a:schemeClr val="bg2">
                          <a:lumMod val="50000"/>
                        </a:schemeClr>
                      </a:solidFill>
                      <a:latin typeface="Century Gothic" panose="020B0502020202020204" pitchFamily="34" charset="0"/>
                    </a:rPr>
                    <a:t>45%</a:t>
                  </a:r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6BC53555-A6C7-5F45-A6E7-EE5592C6604C}"/>
                  </a:ext>
                </a:extLst>
              </p:cNvPr>
              <p:cNvGrpSpPr/>
              <p:nvPr/>
            </p:nvGrpSpPr>
            <p:grpSpPr>
              <a:xfrm>
                <a:off x="18205109" y="12272679"/>
                <a:ext cx="2007646" cy="503207"/>
                <a:chOff x="-1885966" y="10484508"/>
                <a:chExt cx="2007646" cy="503207"/>
              </a:xfrm>
            </p:grpSpPr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B44FEFC1-3705-DA44-BA0F-ED905374F198}"/>
                    </a:ext>
                  </a:extLst>
                </p:cNvPr>
                <p:cNvSpPr/>
                <p:nvPr/>
              </p:nvSpPr>
              <p:spPr>
                <a:xfrm>
                  <a:off x="-1885966" y="10571175"/>
                  <a:ext cx="291346" cy="291346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0000" tIns="46800" rIns="90000" bIns="46800" rtlCol="0" anchor="ctr"/>
                <a:lstStyle/>
                <a:p>
                  <a:pPr algn="ctr"/>
                  <a:endParaRPr lang="en-GB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C28DF8C7-0716-9547-BEED-B6E521DA61BD}"/>
                    </a:ext>
                  </a:extLst>
                </p:cNvPr>
                <p:cNvSpPr/>
                <p:nvPr/>
              </p:nvSpPr>
              <p:spPr>
                <a:xfrm>
                  <a:off x="-1642229" y="10484508"/>
                  <a:ext cx="1763909" cy="503207"/>
                </a:xfrm>
                <a:prstGeom prst="rect">
                  <a:avLst/>
                </a:prstGeom>
              </p:spPr>
              <p:txBody>
                <a:bodyPr wrap="none" lIns="180000" tIns="93600" rIns="180000" bIns="93600" anchor="ctr">
                  <a:spAutoFit/>
                </a:bodyPr>
                <a:lstStyle/>
                <a:p>
                  <a:r>
                    <a:rPr lang="en-GB" sz="1600" spc="40" dirty="0">
                      <a:solidFill>
                        <a:schemeClr val="bg2">
                          <a:lumMod val="50000"/>
                        </a:schemeClr>
                      </a:solidFill>
                      <a:latin typeface="Century Gothic" panose="020B0502020202020204" pitchFamily="34" charset="0"/>
                    </a:rPr>
                    <a:t>Others </a:t>
                  </a:r>
                  <a:r>
                    <a:rPr lang="en-GB" sz="1600" b="1" spc="40" dirty="0">
                      <a:solidFill>
                        <a:schemeClr val="bg2">
                          <a:lumMod val="50000"/>
                        </a:schemeClr>
                      </a:solidFill>
                      <a:latin typeface="Century Gothic" panose="020B0502020202020204" pitchFamily="34" charset="0"/>
                    </a:rPr>
                    <a:t>20%</a:t>
                  </a:r>
                </a:p>
              </p:txBody>
            </p:sp>
          </p:grpSp>
        </p:grp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B78EF7C2-5E16-C344-B52C-23A717CF1377}"/>
                </a:ext>
              </a:extLst>
            </p:cNvPr>
            <p:cNvSpPr/>
            <p:nvPr/>
          </p:nvSpPr>
          <p:spPr>
            <a:xfrm>
              <a:off x="16893728" y="10582352"/>
              <a:ext cx="291346" cy="291346"/>
            </a:xfrm>
            <a:prstGeom prst="ellipse">
              <a:avLst/>
            </a:prstGeom>
            <a:solidFill>
              <a:srgbClr val="ADAA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46800" rIns="90000" bIns="46800" rtlCol="0" anchor="ctr"/>
            <a:lstStyle/>
            <a:p>
              <a:pPr algn="ctr"/>
              <a:endParaRPr lang="en-GB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02046D4-63B1-3B4F-B69D-D0ABBB0598B6}"/>
                </a:ext>
              </a:extLst>
            </p:cNvPr>
            <p:cNvSpPr/>
            <p:nvPr/>
          </p:nvSpPr>
          <p:spPr>
            <a:xfrm>
              <a:off x="17137463" y="10495685"/>
              <a:ext cx="1699044" cy="503207"/>
            </a:xfrm>
            <a:prstGeom prst="rect">
              <a:avLst/>
            </a:prstGeom>
          </p:spPr>
          <p:txBody>
            <a:bodyPr wrap="none" lIns="180000" tIns="93600" rIns="180000" bIns="93600" anchor="ctr">
              <a:spAutoFit/>
            </a:bodyPr>
            <a:lstStyle/>
            <a:p>
              <a:r>
                <a:rPr lang="en-GB" sz="1600" spc="40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Direct </a:t>
              </a:r>
              <a:r>
                <a:rPr lang="en-GB" sz="1600" b="1" spc="40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20%</a:t>
              </a:r>
            </a:p>
          </p:txBody>
        </p:sp>
      </p:grpSp>
      <p:graphicFrame>
        <p:nvGraphicFramePr>
          <p:cNvPr id="62" name="Chart 61">
            <a:extLst>
              <a:ext uri="{FF2B5EF4-FFF2-40B4-BE49-F238E27FC236}">
                <a16:creationId xmlns:a16="http://schemas.microsoft.com/office/drawing/2014/main" id="{98A774D1-9718-CA4D-94C8-41654E4FCA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013998"/>
              </p:ext>
            </p:extLst>
          </p:nvPr>
        </p:nvGraphicFramePr>
        <p:xfrm>
          <a:off x="2058766" y="8951016"/>
          <a:ext cx="19653402" cy="3448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21409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08 0.10068 L 4.92221E-6 -3.08761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25" y="-505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469 0.10138 L 3.82397E-6 -1.09247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72" y="-471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47 -0.09629 L 0.00221 -0.0004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66" y="479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469 -0.09883 L -1.08326E-6 1.60398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0" y="502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29" grpId="0">
        <p:bldAsOne/>
      </p:bldGraphic>
      <p:bldGraphic spid="35" grpId="0">
        <p:bldAsOne/>
      </p:bldGraphic>
      <p:bldGraphic spid="41" grpId="0">
        <p:bldAsOne/>
      </p:bldGraphic>
      <p:bldGraphic spid="43" grpId="0">
        <p:bldAsOne/>
      </p:bldGraphic>
      <p:bldGraphic spid="62" grpId="0" uiExpand="1">
        <p:bldSub>
          <a:bldChart bld="series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D51A04BC-5220-5942-8A00-5C291A12F84F}"/>
              </a:ext>
            </a:extLst>
          </p:cNvPr>
          <p:cNvSpPr txBox="1"/>
          <p:nvPr/>
        </p:nvSpPr>
        <p:spPr>
          <a:xfrm>
            <a:off x="1777903" y="1131101"/>
            <a:ext cx="15669982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25583" hangingPunct="0">
              <a:defRPr/>
            </a:pPr>
            <a:r>
              <a:rPr lang="en-US" sz="3800" b="1" kern="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Brand Familiarity Dashboard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5615EBB-9E3B-C44E-8411-F389E9C90B74}"/>
              </a:ext>
            </a:extLst>
          </p:cNvPr>
          <p:cNvGrpSpPr/>
          <p:nvPr/>
        </p:nvGrpSpPr>
        <p:grpSpPr>
          <a:xfrm>
            <a:off x="1591636" y="2412597"/>
            <a:ext cx="6998182" cy="10173891"/>
            <a:chOff x="1591636" y="2412597"/>
            <a:chExt cx="7610742" cy="10173891"/>
          </a:xfrm>
        </p:grpSpPr>
        <p:sp>
          <p:nvSpPr>
            <p:cNvPr id="3" name="Rectangle: Rounded Corners 38">
              <a:extLst>
                <a:ext uri="{FF2B5EF4-FFF2-40B4-BE49-F238E27FC236}">
                  <a16:creationId xmlns:a16="http://schemas.microsoft.com/office/drawing/2014/main" id="{F9918722-5C9B-A34A-B513-08BD762334E9}"/>
                </a:ext>
              </a:extLst>
            </p:cNvPr>
            <p:cNvSpPr/>
            <p:nvPr/>
          </p:nvSpPr>
          <p:spPr>
            <a:xfrm>
              <a:off x="1777903" y="2412597"/>
              <a:ext cx="7315297" cy="5766203"/>
            </a:xfrm>
            <a:prstGeom prst="roundRect">
              <a:avLst>
                <a:gd name="adj" fmla="val 4167"/>
              </a:avLst>
            </a:prstGeom>
            <a:solidFill>
              <a:srgbClr val="F7F5F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Nexa Bold" panose="02000000000000000000" pitchFamily="50" charset="0"/>
              </a:endParaRPr>
            </a:p>
          </p:txBody>
        </p:sp>
        <p:sp>
          <p:nvSpPr>
            <p:cNvPr id="8" name="Rectangle: Rounded Corners 38">
              <a:extLst>
                <a:ext uri="{FF2B5EF4-FFF2-40B4-BE49-F238E27FC236}">
                  <a16:creationId xmlns:a16="http://schemas.microsoft.com/office/drawing/2014/main" id="{0E044594-E499-A040-92A2-14A9B6F6DE6D}"/>
                </a:ext>
              </a:extLst>
            </p:cNvPr>
            <p:cNvSpPr/>
            <p:nvPr/>
          </p:nvSpPr>
          <p:spPr>
            <a:xfrm>
              <a:off x="1777903" y="8407984"/>
              <a:ext cx="7315297" cy="4178504"/>
            </a:xfrm>
            <a:prstGeom prst="roundRect">
              <a:avLst>
                <a:gd name="adj" fmla="val 4167"/>
              </a:avLst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Nexa Bold" panose="02000000000000000000" pitchFamily="50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6607897-4723-BC41-8BF9-FB153F9E3568}"/>
                </a:ext>
              </a:extLst>
            </p:cNvPr>
            <p:cNvSpPr txBox="1"/>
            <p:nvPr/>
          </p:nvSpPr>
          <p:spPr>
            <a:xfrm>
              <a:off x="3457249" y="3431915"/>
              <a:ext cx="40074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Brand Familiarity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D4C42A9-1C6E-9947-A23D-CD8D8F8251A8}"/>
                </a:ext>
              </a:extLst>
            </p:cNvPr>
            <p:cNvSpPr txBox="1"/>
            <p:nvPr/>
          </p:nvSpPr>
          <p:spPr>
            <a:xfrm>
              <a:off x="3457249" y="2778115"/>
              <a:ext cx="40074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94C5EA"/>
                  </a:solidFill>
                  <a:latin typeface="Century Gothic" panose="020B0502020202020204" pitchFamily="34" charset="0"/>
                </a:rPr>
                <a:t>55.000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5E8EA7-A068-AB46-882B-6BB549ADAEC1}"/>
                </a:ext>
              </a:extLst>
            </p:cNvPr>
            <p:cNvCxnSpPr>
              <a:cxnSpLocks/>
              <a:endCxn id="3" idx="2"/>
            </p:cNvCxnSpPr>
            <p:nvPr/>
          </p:nvCxnSpPr>
          <p:spPr>
            <a:xfrm flipH="1">
              <a:off x="5435551" y="4324542"/>
              <a:ext cx="2" cy="3854258"/>
            </a:xfrm>
            <a:prstGeom prst="line">
              <a:avLst/>
            </a:prstGeom>
            <a:ln w="127000" cap="sq">
              <a:solidFill>
                <a:schemeClr val="bg1"/>
              </a:solidFill>
              <a:prstDash val="solid"/>
              <a:miter lim="800000"/>
              <a:headEnd type="none"/>
              <a:tailEnd type="none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5F924DB-0343-CD42-BFCA-6A9B0DB835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77903" y="4324542"/>
              <a:ext cx="7315297" cy="0"/>
            </a:xfrm>
            <a:prstGeom prst="line">
              <a:avLst/>
            </a:prstGeom>
            <a:ln w="127000" cap="sq">
              <a:solidFill>
                <a:schemeClr val="bg1"/>
              </a:solidFill>
              <a:prstDash val="solid"/>
              <a:miter lim="800000"/>
              <a:headEnd type="none"/>
              <a:tailEnd type="none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8B270BE-D004-594B-9442-7995EF31A202}"/>
                </a:ext>
              </a:extLst>
            </p:cNvPr>
            <p:cNvCxnSpPr>
              <a:cxnSpLocks/>
            </p:cNvCxnSpPr>
            <p:nvPr/>
          </p:nvCxnSpPr>
          <p:spPr>
            <a:xfrm>
              <a:off x="1777903" y="6223000"/>
              <a:ext cx="7315297" cy="0"/>
            </a:xfrm>
            <a:prstGeom prst="line">
              <a:avLst/>
            </a:prstGeom>
            <a:ln w="127000" cap="sq">
              <a:solidFill>
                <a:schemeClr val="bg1"/>
              </a:solidFill>
              <a:prstDash val="solid"/>
              <a:miter lim="800000"/>
              <a:headEnd type="none"/>
              <a:tailEnd type="none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03C1629-CE43-374E-9905-43CF11398355}"/>
                </a:ext>
              </a:extLst>
            </p:cNvPr>
            <p:cNvSpPr txBox="1"/>
            <p:nvPr/>
          </p:nvSpPr>
          <p:spPr>
            <a:xfrm>
              <a:off x="2086848" y="4841857"/>
              <a:ext cx="3039752" cy="43088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 defTabSz="914400"/>
              <a:r>
                <a:rPr lang="en-GB" sz="2800" spc="4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120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45EFB98-39EC-524D-BE21-3491B396ED00}"/>
                </a:ext>
              </a:extLst>
            </p:cNvPr>
            <p:cNvSpPr txBox="1"/>
            <p:nvPr/>
          </p:nvSpPr>
          <p:spPr>
            <a:xfrm>
              <a:off x="2086855" y="5397909"/>
              <a:ext cx="3039753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>
              <a:defPPr>
                <a:defRPr lang="en-US"/>
              </a:defPPr>
              <a:lvl1pPr defTabSz="2438522">
                <a:lnSpc>
                  <a:spcPct val="100000"/>
                </a:lnSpc>
                <a:defRPr sz="2800" b="1" cap="all" spc="40">
                  <a:solidFill>
                    <a:srgbClr val="2E2E2E"/>
                  </a:solidFill>
                  <a:latin typeface="+mj-lt"/>
                  <a:cs typeface="+mj-cs"/>
                </a:defRPr>
              </a:lvl1pPr>
            </a:lstStyle>
            <a:p>
              <a:pPr algn="ctr"/>
              <a:r>
                <a:rPr lang="en-GB" sz="2000" b="0" cap="none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Product 1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9F99DC5-98CE-CB4F-9E3D-6D75349FE9C7}"/>
                </a:ext>
              </a:extLst>
            </p:cNvPr>
            <p:cNvSpPr txBox="1"/>
            <p:nvPr/>
          </p:nvSpPr>
          <p:spPr>
            <a:xfrm>
              <a:off x="5744489" y="4841857"/>
              <a:ext cx="3039752" cy="43088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 defTabSz="914400"/>
              <a:r>
                <a:rPr lang="en-GB" sz="2800" spc="4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220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14D847F-8EC8-0641-A4BF-702A5CCA8DE4}"/>
                </a:ext>
              </a:extLst>
            </p:cNvPr>
            <p:cNvSpPr txBox="1"/>
            <p:nvPr/>
          </p:nvSpPr>
          <p:spPr>
            <a:xfrm>
              <a:off x="5744496" y="5397909"/>
              <a:ext cx="3039753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>
              <a:defPPr>
                <a:defRPr lang="en-US"/>
              </a:defPPr>
              <a:lvl1pPr defTabSz="2438522">
                <a:lnSpc>
                  <a:spcPct val="100000"/>
                </a:lnSpc>
                <a:defRPr sz="2800" b="1" cap="all" spc="40">
                  <a:solidFill>
                    <a:srgbClr val="2E2E2E"/>
                  </a:solidFill>
                  <a:latin typeface="+mj-lt"/>
                  <a:cs typeface="+mj-cs"/>
                </a:defRPr>
              </a:lvl1pPr>
            </a:lstStyle>
            <a:p>
              <a:pPr algn="ctr"/>
              <a:r>
                <a:rPr lang="en-GB" sz="2000" b="0" cap="none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Product 2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44C949C-06CF-A147-9BB0-4A6FD763DA93}"/>
                </a:ext>
              </a:extLst>
            </p:cNvPr>
            <p:cNvSpPr txBox="1"/>
            <p:nvPr/>
          </p:nvSpPr>
          <p:spPr>
            <a:xfrm>
              <a:off x="2086848" y="6768986"/>
              <a:ext cx="3039752" cy="43088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 defTabSz="914400"/>
              <a:r>
                <a:rPr lang="en-GB" sz="2800" spc="4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320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8A9BACB-88DB-ED47-87FF-0FCD39A194C3}"/>
                </a:ext>
              </a:extLst>
            </p:cNvPr>
            <p:cNvSpPr txBox="1"/>
            <p:nvPr/>
          </p:nvSpPr>
          <p:spPr>
            <a:xfrm>
              <a:off x="2086855" y="7325038"/>
              <a:ext cx="3039753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>
              <a:defPPr>
                <a:defRPr lang="en-US"/>
              </a:defPPr>
              <a:lvl1pPr defTabSz="2438522">
                <a:lnSpc>
                  <a:spcPct val="100000"/>
                </a:lnSpc>
                <a:defRPr sz="2800" b="1" cap="all" spc="40">
                  <a:solidFill>
                    <a:srgbClr val="2E2E2E"/>
                  </a:solidFill>
                  <a:latin typeface="+mj-lt"/>
                  <a:cs typeface="+mj-cs"/>
                </a:defRPr>
              </a:lvl1pPr>
            </a:lstStyle>
            <a:p>
              <a:pPr algn="ctr"/>
              <a:r>
                <a:rPr lang="en-GB" sz="2000" b="0" cap="none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Product 3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4613FEE-28AC-9644-8458-5955C2C7B0EA}"/>
                </a:ext>
              </a:extLst>
            </p:cNvPr>
            <p:cNvSpPr txBox="1"/>
            <p:nvPr/>
          </p:nvSpPr>
          <p:spPr>
            <a:xfrm>
              <a:off x="5744489" y="6768986"/>
              <a:ext cx="3039752" cy="43088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 defTabSz="914400"/>
              <a:r>
                <a:rPr lang="en-GB" sz="2800" spc="4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240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0E80EF3-7BDC-244A-BE9D-0337332F7727}"/>
                </a:ext>
              </a:extLst>
            </p:cNvPr>
            <p:cNvSpPr txBox="1"/>
            <p:nvPr/>
          </p:nvSpPr>
          <p:spPr>
            <a:xfrm>
              <a:off x="5744496" y="7325038"/>
              <a:ext cx="3039753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>
              <a:defPPr>
                <a:defRPr lang="en-US"/>
              </a:defPPr>
              <a:lvl1pPr defTabSz="2438522">
                <a:lnSpc>
                  <a:spcPct val="100000"/>
                </a:lnSpc>
                <a:defRPr sz="2800" b="1" cap="all" spc="40">
                  <a:solidFill>
                    <a:srgbClr val="2E2E2E"/>
                  </a:solidFill>
                  <a:latin typeface="+mj-lt"/>
                  <a:cs typeface="+mj-cs"/>
                </a:defRPr>
              </a:lvl1pPr>
            </a:lstStyle>
            <a:p>
              <a:pPr algn="ctr"/>
              <a:r>
                <a:rPr lang="en-GB" sz="2000" b="0" cap="none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Product 4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5370402-7AA1-404C-929B-9C95B0EB6E43}"/>
                </a:ext>
              </a:extLst>
            </p:cNvPr>
            <p:cNvCxnSpPr>
              <a:cxnSpLocks/>
            </p:cNvCxnSpPr>
            <p:nvPr/>
          </p:nvCxnSpPr>
          <p:spPr>
            <a:xfrm>
              <a:off x="1777903" y="10134600"/>
              <a:ext cx="7315297" cy="0"/>
            </a:xfrm>
            <a:prstGeom prst="line">
              <a:avLst/>
            </a:prstGeom>
            <a:ln w="19050" cap="sq">
              <a:solidFill>
                <a:schemeClr val="bg1">
                  <a:lumMod val="85000"/>
                </a:schemeClr>
              </a:solidFill>
              <a:prstDash val="sysDash"/>
              <a:miter lim="800000"/>
              <a:headEnd type="none"/>
              <a:tailEnd type="none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A455972-2D63-A14C-A9E9-139954059BC7}"/>
                </a:ext>
              </a:extLst>
            </p:cNvPr>
            <p:cNvSpPr/>
            <p:nvPr/>
          </p:nvSpPr>
          <p:spPr>
            <a:xfrm>
              <a:off x="2163047" y="8738363"/>
              <a:ext cx="1174534" cy="1080000"/>
            </a:xfrm>
            <a:prstGeom prst="ellipse">
              <a:avLst/>
            </a:prstGeom>
            <a:solidFill>
              <a:srgbClr val="94C5EA"/>
            </a:solidFill>
            <a:ln>
              <a:solidFill>
                <a:srgbClr val="94C5EA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2DBD704-95BE-6344-9090-C71737368C71}"/>
                </a:ext>
              </a:extLst>
            </p:cNvPr>
            <p:cNvSpPr txBox="1"/>
            <p:nvPr/>
          </p:nvSpPr>
          <p:spPr>
            <a:xfrm>
              <a:off x="3578440" y="8888841"/>
              <a:ext cx="40074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Campaign 01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B7A4904-E6B4-DE46-BA23-A6B6D1335599}"/>
                </a:ext>
              </a:extLst>
            </p:cNvPr>
            <p:cNvSpPr txBox="1"/>
            <p:nvPr/>
          </p:nvSpPr>
          <p:spPr>
            <a:xfrm>
              <a:off x="3603841" y="9359184"/>
              <a:ext cx="40074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Social Media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B9BB722-FC62-6A41-AC8A-8B652120D8E9}"/>
                </a:ext>
              </a:extLst>
            </p:cNvPr>
            <p:cNvSpPr txBox="1"/>
            <p:nvPr/>
          </p:nvSpPr>
          <p:spPr>
            <a:xfrm>
              <a:off x="1591636" y="10928630"/>
              <a:ext cx="2383552" cy="43088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 defTabSz="914400"/>
              <a:r>
                <a:rPr lang="en-GB" sz="2800" b="1" spc="4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120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0830951-C492-DA47-BFD5-6BDBF93DC3D8}"/>
                </a:ext>
              </a:extLst>
            </p:cNvPr>
            <p:cNvSpPr txBox="1"/>
            <p:nvPr/>
          </p:nvSpPr>
          <p:spPr>
            <a:xfrm>
              <a:off x="1591643" y="11484682"/>
              <a:ext cx="2383553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>
              <a:defPPr>
                <a:defRPr lang="en-US"/>
              </a:defPPr>
              <a:lvl1pPr defTabSz="2438522">
                <a:lnSpc>
                  <a:spcPct val="100000"/>
                </a:lnSpc>
                <a:defRPr sz="2800" b="1" cap="all" spc="40">
                  <a:solidFill>
                    <a:srgbClr val="2E2E2E"/>
                  </a:solidFill>
                  <a:latin typeface="+mj-lt"/>
                  <a:cs typeface="+mj-cs"/>
                </a:defRPr>
              </a:lvl1pPr>
            </a:lstStyle>
            <a:p>
              <a:pPr algn="ctr"/>
              <a:r>
                <a:rPr lang="en-GB" sz="2000" b="0" cap="none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Visitors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99F96AF-7330-A74F-8BC6-81A13A31F76C}"/>
                </a:ext>
              </a:extLst>
            </p:cNvPr>
            <p:cNvSpPr txBox="1"/>
            <p:nvPr/>
          </p:nvSpPr>
          <p:spPr>
            <a:xfrm>
              <a:off x="3372582" y="10928630"/>
              <a:ext cx="2383552" cy="43088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 defTabSz="914400"/>
              <a:r>
                <a:rPr lang="en-GB" sz="2800" b="1" spc="4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67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F26C9CE-4F61-8549-99DA-09021EC93E18}"/>
                </a:ext>
              </a:extLst>
            </p:cNvPr>
            <p:cNvSpPr txBox="1"/>
            <p:nvPr/>
          </p:nvSpPr>
          <p:spPr>
            <a:xfrm>
              <a:off x="3372589" y="11484682"/>
              <a:ext cx="2383553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>
              <a:defPPr>
                <a:defRPr lang="en-US"/>
              </a:defPPr>
              <a:lvl1pPr defTabSz="2438522">
                <a:lnSpc>
                  <a:spcPct val="100000"/>
                </a:lnSpc>
                <a:defRPr sz="2800" b="1" cap="all" spc="40">
                  <a:solidFill>
                    <a:srgbClr val="2E2E2E"/>
                  </a:solidFill>
                  <a:latin typeface="+mj-lt"/>
                  <a:cs typeface="+mj-cs"/>
                </a:defRPr>
              </a:lvl1pPr>
            </a:lstStyle>
            <a:p>
              <a:pPr algn="ctr"/>
              <a:r>
                <a:rPr lang="en-GB" sz="2000" b="0" cap="none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Calls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474BEDF-6711-114D-BBEB-3CC49A0D6C60}"/>
                </a:ext>
              </a:extLst>
            </p:cNvPr>
            <p:cNvSpPr txBox="1"/>
            <p:nvPr/>
          </p:nvSpPr>
          <p:spPr>
            <a:xfrm>
              <a:off x="5153520" y="10928630"/>
              <a:ext cx="2383552" cy="43088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 defTabSz="914400"/>
              <a:r>
                <a:rPr lang="en-GB" sz="2800" b="1" spc="4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20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990FB62-7A24-E94E-86AC-ED64B670EEC5}"/>
                </a:ext>
              </a:extLst>
            </p:cNvPr>
            <p:cNvSpPr txBox="1"/>
            <p:nvPr/>
          </p:nvSpPr>
          <p:spPr>
            <a:xfrm>
              <a:off x="5153527" y="11484682"/>
              <a:ext cx="2383553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>
              <a:defPPr>
                <a:defRPr lang="en-US"/>
              </a:defPPr>
              <a:lvl1pPr defTabSz="2438522">
                <a:lnSpc>
                  <a:spcPct val="100000"/>
                </a:lnSpc>
                <a:defRPr sz="2800" b="1" cap="all" spc="40">
                  <a:solidFill>
                    <a:srgbClr val="2E2E2E"/>
                  </a:solidFill>
                  <a:latin typeface="+mj-lt"/>
                  <a:cs typeface="+mj-cs"/>
                </a:defRPr>
              </a:lvl1pPr>
            </a:lstStyle>
            <a:p>
              <a:pPr algn="ctr"/>
              <a:r>
                <a:rPr lang="en-GB" sz="2000" b="0" cap="none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Sells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AB969BF-0D06-0B47-AAFE-3145EFBF02B0}"/>
                </a:ext>
              </a:extLst>
            </p:cNvPr>
            <p:cNvSpPr txBox="1"/>
            <p:nvPr/>
          </p:nvSpPr>
          <p:spPr>
            <a:xfrm>
              <a:off x="6818818" y="10928630"/>
              <a:ext cx="2383552" cy="43088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 defTabSz="914400"/>
              <a:r>
                <a:rPr lang="en-GB" sz="2800" b="1" spc="4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18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0FF20A6-F6D9-634F-850B-FBA6D2831BD5}"/>
                </a:ext>
              </a:extLst>
            </p:cNvPr>
            <p:cNvSpPr txBox="1"/>
            <p:nvPr/>
          </p:nvSpPr>
          <p:spPr>
            <a:xfrm>
              <a:off x="6818825" y="11484682"/>
              <a:ext cx="2383553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>
              <a:defPPr>
                <a:defRPr lang="en-US"/>
              </a:defPPr>
              <a:lvl1pPr defTabSz="2438522">
                <a:lnSpc>
                  <a:spcPct val="100000"/>
                </a:lnSpc>
                <a:defRPr sz="2800" b="1" cap="all" spc="40">
                  <a:solidFill>
                    <a:srgbClr val="2E2E2E"/>
                  </a:solidFill>
                  <a:latin typeface="+mj-lt"/>
                  <a:cs typeface="+mj-cs"/>
                </a:defRPr>
              </a:lvl1pPr>
            </a:lstStyle>
            <a:p>
              <a:pPr algn="ctr"/>
              <a:r>
                <a:rPr lang="en-GB" sz="2000" b="0" cap="none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Clicks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D9B2DCB-710B-594C-A961-401B1FB0AADD}"/>
                </a:ext>
              </a:extLst>
            </p:cNvPr>
            <p:cNvCxnSpPr>
              <a:cxnSpLocks/>
            </p:cNvCxnSpPr>
            <p:nvPr/>
          </p:nvCxnSpPr>
          <p:spPr>
            <a:xfrm>
              <a:off x="3697163" y="10432417"/>
              <a:ext cx="0" cy="1854200"/>
            </a:xfrm>
            <a:prstGeom prst="line">
              <a:avLst/>
            </a:prstGeom>
            <a:ln w="12700" cap="sq">
              <a:solidFill>
                <a:schemeClr val="tx1">
                  <a:lumMod val="10000"/>
                  <a:lumOff val="90000"/>
                </a:schemeClr>
              </a:solidFill>
              <a:prstDash val="sysDash"/>
              <a:miter lim="800000"/>
              <a:headEnd type="none"/>
              <a:tailEnd type="none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296B479-650E-044C-96A2-09C1640A4070}"/>
                </a:ext>
              </a:extLst>
            </p:cNvPr>
            <p:cNvCxnSpPr>
              <a:cxnSpLocks/>
            </p:cNvCxnSpPr>
            <p:nvPr/>
          </p:nvCxnSpPr>
          <p:spPr>
            <a:xfrm>
              <a:off x="5435552" y="10432417"/>
              <a:ext cx="0" cy="1854200"/>
            </a:xfrm>
            <a:prstGeom prst="line">
              <a:avLst/>
            </a:prstGeom>
            <a:ln w="12700" cap="sq">
              <a:solidFill>
                <a:schemeClr val="tx1">
                  <a:lumMod val="10000"/>
                  <a:lumOff val="90000"/>
                </a:schemeClr>
              </a:solidFill>
              <a:prstDash val="sysDash"/>
              <a:miter lim="800000"/>
              <a:headEnd type="none"/>
              <a:tailEnd type="none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2040C61-DDBC-BE4F-8218-5D2F4B7C4738}"/>
                </a:ext>
              </a:extLst>
            </p:cNvPr>
            <p:cNvCxnSpPr>
              <a:cxnSpLocks/>
            </p:cNvCxnSpPr>
            <p:nvPr/>
          </p:nvCxnSpPr>
          <p:spPr>
            <a:xfrm>
              <a:off x="7179686" y="10432417"/>
              <a:ext cx="0" cy="1854200"/>
            </a:xfrm>
            <a:prstGeom prst="line">
              <a:avLst/>
            </a:prstGeom>
            <a:ln w="12700" cap="sq">
              <a:solidFill>
                <a:schemeClr val="tx1">
                  <a:lumMod val="10000"/>
                  <a:lumOff val="90000"/>
                </a:schemeClr>
              </a:solidFill>
              <a:prstDash val="sysDash"/>
              <a:miter lim="800000"/>
              <a:headEnd type="none"/>
              <a:tailEnd type="none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63B8465A-00AC-2049-AB2A-C0B984167ED9}"/>
              </a:ext>
            </a:extLst>
          </p:cNvPr>
          <p:cNvGrpSpPr/>
          <p:nvPr/>
        </p:nvGrpSpPr>
        <p:grpSpPr>
          <a:xfrm>
            <a:off x="8657018" y="2412597"/>
            <a:ext cx="6998182" cy="10173891"/>
            <a:chOff x="1591636" y="2412597"/>
            <a:chExt cx="7610742" cy="10173891"/>
          </a:xfrm>
        </p:grpSpPr>
        <p:sp>
          <p:nvSpPr>
            <p:cNvPr id="81" name="Rectangle: Rounded Corners 38">
              <a:extLst>
                <a:ext uri="{FF2B5EF4-FFF2-40B4-BE49-F238E27FC236}">
                  <a16:creationId xmlns:a16="http://schemas.microsoft.com/office/drawing/2014/main" id="{577AD437-1AB8-BE4D-9378-73EC54BC1679}"/>
                </a:ext>
              </a:extLst>
            </p:cNvPr>
            <p:cNvSpPr/>
            <p:nvPr/>
          </p:nvSpPr>
          <p:spPr>
            <a:xfrm>
              <a:off x="1777903" y="2412597"/>
              <a:ext cx="7315297" cy="5766203"/>
            </a:xfrm>
            <a:prstGeom prst="roundRect">
              <a:avLst>
                <a:gd name="adj" fmla="val 4167"/>
              </a:avLst>
            </a:prstGeom>
            <a:solidFill>
              <a:srgbClr val="F7F5F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Nexa Bold" panose="02000000000000000000" pitchFamily="50" charset="0"/>
              </a:endParaRPr>
            </a:p>
          </p:txBody>
        </p:sp>
        <p:sp>
          <p:nvSpPr>
            <p:cNvPr id="82" name="Rectangle: Rounded Corners 38">
              <a:extLst>
                <a:ext uri="{FF2B5EF4-FFF2-40B4-BE49-F238E27FC236}">
                  <a16:creationId xmlns:a16="http://schemas.microsoft.com/office/drawing/2014/main" id="{072AF2D2-714F-3445-B252-D09DA355201E}"/>
                </a:ext>
              </a:extLst>
            </p:cNvPr>
            <p:cNvSpPr/>
            <p:nvPr/>
          </p:nvSpPr>
          <p:spPr>
            <a:xfrm>
              <a:off x="1777903" y="8407984"/>
              <a:ext cx="7315297" cy="4178504"/>
            </a:xfrm>
            <a:prstGeom prst="roundRect">
              <a:avLst>
                <a:gd name="adj" fmla="val 4167"/>
              </a:avLst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Nexa Bold" panose="02000000000000000000" pitchFamily="50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E3179E9-F468-194C-852A-73B89ACBDA68}"/>
                </a:ext>
              </a:extLst>
            </p:cNvPr>
            <p:cNvSpPr txBox="1"/>
            <p:nvPr/>
          </p:nvSpPr>
          <p:spPr>
            <a:xfrm>
              <a:off x="3457249" y="3431915"/>
              <a:ext cx="40074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Brand Popularity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F9FAC216-8793-C740-9815-5CDE3C785947}"/>
                </a:ext>
              </a:extLst>
            </p:cNvPr>
            <p:cNvSpPr txBox="1"/>
            <p:nvPr/>
          </p:nvSpPr>
          <p:spPr>
            <a:xfrm>
              <a:off x="3457249" y="2778115"/>
              <a:ext cx="40074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94C5EA"/>
                  </a:solidFill>
                  <a:latin typeface="Century Gothic" panose="020B0502020202020204" pitchFamily="34" charset="0"/>
                </a:rPr>
                <a:t>80.550</a:t>
              </a:r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46FB0E89-8FEC-414E-81DC-562C7D5788DA}"/>
                </a:ext>
              </a:extLst>
            </p:cNvPr>
            <p:cNvCxnSpPr>
              <a:cxnSpLocks/>
              <a:endCxn id="81" idx="2"/>
            </p:cNvCxnSpPr>
            <p:nvPr/>
          </p:nvCxnSpPr>
          <p:spPr>
            <a:xfrm flipH="1">
              <a:off x="5435551" y="4324542"/>
              <a:ext cx="2" cy="3854258"/>
            </a:xfrm>
            <a:prstGeom prst="line">
              <a:avLst/>
            </a:prstGeom>
            <a:ln w="127000" cap="sq">
              <a:solidFill>
                <a:schemeClr val="bg1"/>
              </a:solidFill>
              <a:prstDash val="solid"/>
              <a:miter lim="800000"/>
              <a:headEnd type="none"/>
              <a:tailEnd type="none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CD1BCC48-F69D-FD42-AE55-5EC1C77538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77903" y="4324542"/>
              <a:ext cx="7315297" cy="0"/>
            </a:xfrm>
            <a:prstGeom prst="line">
              <a:avLst/>
            </a:prstGeom>
            <a:ln w="127000" cap="sq">
              <a:solidFill>
                <a:schemeClr val="bg1"/>
              </a:solidFill>
              <a:prstDash val="solid"/>
              <a:miter lim="800000"/>
              <a:headEnd type="none"/>
              <a:tailEnd type="none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DE5D545-DEC7-4047-8432-3876C3B6498F}"/>
                </a:ext>
              </a:extLst>
            </p:cNvPr>
            <p:cNvCxnSpPr>
              <a:cxnSpLocks/>
            </p:cNvCxnSpPr>
            <p:nvPr/>
          </p:nvCxnSpPr>
          <p:spPr>
            <a:xfrm>
              <a:off x="1777903" y="6223000"/>
              <a:ext cx="7315297" cy="0"/>
            </a:xfrm>
            <a:prstGeom prst="line">
              <a:avLst/>
            </a:prstGeom>
            <a:ln w="127000" cap="sq">
              <a:solidFill>
                <a:schemeClr val="bg1"/>
              </a:solidFill>
              <a:prstDash val="solid"/>
              <a:miter lim="800000"/>
              <a:headEnd type="none"/>
              <a:tailEnd type="none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84CA51C5-430D-F048-B0F5-443FD3114C71}"/>
                </a:ext>
              </a:extLst>
            </p:cNvPr>
            <p:cNvSpPr txBox="1"/>
            <p:nvPr/>
          </p:nvSpPr>
          <p:spPr>
            <a:xfrm>
              <a:off x="2086848" y="4841857"/>
              <a:ext cx="3039752" cy="43088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 defTabSz="914400"/>
              <a:r>
                <a:rPr lang="en-GB" sz="2800" spc="4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120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8A1E1AEE-291A-E847-B39D-0D9DA8926694}"/>
                </a:ext>
              </a:extLst>
            </p:cNvPr>
            <p:cNvSpPr txBox="1"/>
            <p:nvPr/>
          </p:nvSpPr>
          <p:spPr>
            <a:xfrm>
              <a:off x="2086855" y="5397909"/>
              <a:ext cx="3039753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>
              <a:defPPr>
                <a:defRPr lang="en-US"/>
              </a:defPPr>
              <a:lvl1pPr defTabSz="2438522">
                <a:lnSpc>
                  <a:spcPct val="100000"/>
                </a:lnSpc>
                <a:defRPr sz="2800" b="1" cap="all" spc="40">
                  <a:solidFill>
                    <a:srgbClr val="2E2E2E"/>
                  </a:solidFill>
                  <a:latin typeface="+mj-lt"/>
                  <a:cs typeface="+mj-cs"/>
                </a:defRPr>
              </a:lvl1pPr>
            </a:lstStyle>
            <a:p>
              <a:pPr algn="ctr"/>
              <a:r>
                <a:rPr lang="en-GB" sz="2000" b="0" cap="none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Product 1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BAC561C7-6550-A945-86AA-AFC62B8B5EAD}"/>
                </a:ext>
              </a:extLst>
            </p:cNvPr>
            <p:cNvSpPr txBox="1"/>
            <p:nvPr/>
          </p:nvSpPr>
          <p:spPr>
            <a:xfrm>
              <a:off x="5744489" y="4841857"/>
              <a:ext cx="3039752" cy="43088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 defTabSz="914400"/>
              <a:r>
                <a:rPr lang="en-GB" sz="2800" spc="4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220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762A292B-243D-4547-990D-E067849A2E93}"/>
                </a:ext>
              </a:extLst>
            </p:cNvPr>
            <p:cNvSpPr txBox="1"/>
            <p:nvPr/>
          </p:nvSpPr>
          <p:spPr>
            <a:xfrm>
              <a:off x="5744496" y="5397909"/>
              <a:ext cx="3039753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>
              <a:defPPr>
                <a:defRPr lang="en-US"/>
              </a:defPPr>
              <a:lvl1pPr defTabSz="2438522">
                <a:lnSpc>
                  <a:spcPct val="100000"/>
                </a:lnSpc>
                <a:defRPr sz="2800" b="1" cap="all" spc="40">
                  <a:solidFill>
                    <a:srgbClr val="2E2E2E"/>
                  </a:solidFill>
                  <a:latin typeface="+mj-lt"/>
                  <a:cs typeface="+mj-cs"/>
                </a:defRPr>
              </a:lvl1pPr>
            </a:lstStyle>
            <a:p>
              <a:pPr algn="ctr"/>
              <a:r>
                <a:rPr lang="en-GB" sz="2000" b="0" cap="none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Product 2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78612BE4-D595-E849-BE34-E59BACF2E89C}"/>
                </a:ext>
              </a:extLst>
            </p:cNvPr>
            <p:cNvSpPr txBox="1"/>
            <p:nvPr/>
          </p:nvSpPr>
          <p:spPr>
            <a:xfrm>
              <a:off x="2086848" y="6768986"/>
              <a:ext cx="3039752" cy="43088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 defTabSz="914400"/>
              <a:r>
                <a:rPr lang="en-GB" sz="2800" spc="4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320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08DD0B72-9D6C-7A46-8FC0-015CCE98DE19}"/>
                </a:ext>
              </a:extLst>
            </p:cNvPr>
            <p:cNvSpPr txBox="1"/>
            <p:nvPr/>
          </p:nvSpPr>
          <p:spPr>
            <a:xfrm>
              <a:off x="2086855" y="7325038"/>
              <a:ext cx="3039753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>
              <a:defPPr>
                <a:defRPr lang="en-US"/>
              </a:defPPr>
              <a:lvl1pPr defTabSz="2438522">
                <a:lnSpc>
                  <a:spcPct val="100000"/>
                </a:lnSpc>
                <a:defRPr sz="2800" b="1" cap="all" spc="40">
                  <a:solidFill>
                    <a:srgbClr val="2E2E2E"/>
                  </a:solidFill>
                  <a:latin typeface="+mj-lt"/>
                  <a:cs typeface="+mj-cs"/>
                </a:defRPr>
              </a:lvl1pPr>
            </a:lstStyle>
            <a:p>
              <a:pPr algn="ctr"/>
              <a:r>
                <a:rPr lang="en-GB" sz="2000" b="0" cap="none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Product 3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001F115E-D4ED-C143-B2FC-90999F3AC259}"/>
                </a:ext>
              </a:extLst>
            </p:cNvPr>
            <p:cNvSpPr txBox="1"/>
            <p:nvPr/>
          </p:nvSpPr>
          <p:spPr>
            <a:xfrm>
              <a:off x="5744489" y="6768986"/>
              <a:ext cx="3039752" cy="43088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 defTabSz="914400"/>
              <a:r>
                <a:rPr lang="en-GB" sz="2800" spc="4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240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9BB87706-48FC-5E43-8EB3-76BD6705C689}"/>
                </a:ext>
              </a:extLst>
            </p:cNvPr>
            <p:cNvSpPr txBox="1"/>
            <p:nvPr/>
          </p:nvSpPr>
          <p:spPr>
            <a:xfrm>
              <a:off x="5744496" y="7325038"/>
              <a:ext cx="3039753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>
              <a:defPPr>
                <a:defRPr lang="en-US"/>
              </a:defPPr>
              <a:lvl1pPr defTabSz="2438522">
                <a:lnSpc>
                  <a:spcPct val="100000"/>
                </a:lnSpc>
                <a:defRPr sz="2800" b="1" cap="all" spc="40">
                  <a:solidFill>
                    <a:srgbClr val="2E2E2E"/>
                  </a:solidFill>
                  <a:latin typeface="+mj-lt"/>
                  <a:cs typeface="+mj-cs"/>
                </a:defRPr>
              </a:lvl1pPr>
            </a:lstStyle>
            <a:p>
              <a:pPr algn="ctr"/>
              <a:r>
                <a:rPr lang="en-GB" sz="2000" b="0" cap="none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Product 4</a:t>
              </a:r>
            </a:p>
          </p:txBody>
        </p: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8399FB0D-6D71-A640-AD60-E6B12BE9D356}"/>
                </a:ext>
              </a:extLst>
            </p:cNvPr>
            <p:cNvCxnSpPr>
              <a:cxnSpLocks/>
            </p:cNvCxnSpPr>
            <p:nvPr/>
          </p:nvCxnSpPr>
          <p:spPr>
            <a:xfrm>
              <a:off x="1777903" y="10134600"/>
              <a:ext cx="7315297" cy="0"/>
            </a:xfrm>
            <a:prstGeom prst="line">
              <a:avLst/>
            </a:prstGeom>
            <a:ln w="19050" cap="sq">
              <a:solidFill>
                <a:schemeClr val="bg1">
                  <a:lumMod val="85000"/>
                </a:schemeClr>
              </a:solidFill>
              <a:prstDash val="sysDot"/>
              <a:miter lim="800000"/>
              <a:headEnd type="none"/>
              <a:tailEnd type="none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AF2ED586-62FB-DF44-9013-E8DDF5FAC2C3}"/>
                </a:ext>
              </a:extLst>
            </p:cNvPr>
            <p:cNvSpPr/>
            <p:nvPr/>
          </p:nvSpPr>
          <p:spPr>
            <a:xfrm>
              <a:off x="2163047" y="8738363"/>
              <a:ext cx="1174534" cy="1080000"/>
            </a:xfrm>
            <a:prstGeom prst="ellipse">
              <a:avLst/>
            </a:prstGeom>
            <a:solidFill>
              <a:srgbClr val="94C5EA"/>
            </a:solidFill>
            <a:ln>
              <a:solidFill>
                <a:srgbClr val="94C5EA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A1EC0547-3F18-FB45-A618-0ABBC722941B}"/>
                </a:ext>
              </a:extLst>
            </p:cNvPr>
            <p:cNvSpPr txBox="1"/>
            <p:nvPr/>
          </p:nvSpPr>
          <p:spPr>
            <a:xfrm>
              <a:off x="3578440" y="8888841"/>
              <a:ext cx="40074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Campaign 02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BB644512-F3FD-BF48-816F-AF7B84D7591F}"/>
                </a:ext>
              </a:extLst>
            </p:cNvPr>
            <p:cNvSpPr txBox="1"/>
            <p:nvPr/>
          </p:nvSpPr>
          <p:spPr>
            <a:xfrm>
              <a:off x="3603841" y="9359184"/>
              <a:ext cx="40074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TV Campaign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A56A7FCC-C4A5-0540-B273-9F35CE5E5297}"/>
                </a:ext>
              </a:extLst>
            </p:cNvPr>
            <p:cNvSpPr txBox="1"/>
            <p:nvPr/>
          </p:nvSpPr>
          <p:spPr>
            <a:xfrm>
              <a:off x="1591636" y="10928630"/>
              <a:ext cx="2383552" cy="43088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 defTabSz="914400"/>
              <a:r>
                <a:rPr lang="en-GB" sz="2800" b="1" spc="4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120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D34AB653-823B-5848-BBD5-5AADD0E7CA33}"/>
                </a:ext>
              </a:extLst>
            </p:cNvPr>
            <p:cNvSpPr txBox="1"/>
            <p:nvPr/>
          </p:nvSpPr>
          <p:spPr>
            <a:xfrm>
              <a:off x="1591643" y="11484682"/>
              <a:ext cx="2383553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>
              <a:defPPr>
                <a:defRPr lang="en-US"/>
              </a:defPPr>
              <a:lvl1pPr defTabSz="2438522">
                <a:lnSpc>
                  <a:spcPct val="100000"/>
                </a:lnSpc>
                <a:defRPr sz="2800" b="1" cap="all" spc="40">
                  <a:solidFill>
                    <a:srgbClr val="2E2E2E"/>
                  </a:solidFill>
                  <a:latin typeface="+mj-lt"/>
                  <a:cs typeface="+mj-cs"/>
                </a:defRPr>
              </a:lvl1pPr>
            </a:lstStyle>
            <a:p>
              <a:pPr algn="ctr"/>
              <a:r>
                <a:rPr lang="en-GB" sz="2000" b="0" cap="none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Visitors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66562043-D9FC-9F4D-97E3-559F07C79929}"/>
                </a:ext>
              </a:extLst>
            </p:cNvPr>
            <p:cNvSpPr txBox="1"/>
            <p:nvPr/>
          </p:nvSpPr>
          <p:spPr>
            <a:xfrm>
              <a:off x="3372582" y="10928630"/>
              <a:ext cx="2383552" cy="43088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 defTabSz="914400"/>
              <a:r>
                <a:rPr lang="en-GB" sz="2800" b="1" spc="4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67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83D1E688-4FB9-7D46-87B5-1DC22992AB1E}"/>
                </a:ext>
              </a:extLst>
            </p:cNvPr>
            <p:cNvSpPr txBox="1"/>
            <p:nvPr/>
          </p:nvSpPr>
          <p:spPr>
            <a:xfrm>
              <a:off x="3372589" y="11484682"/>
              <a:ext cx="2383553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>
              <a:defPPr>
                <a:defRPr lang="en-US"/>
              </a:defPPr>
              <a:lvl1pPr defTabSz="2438522">
                <a:lnSpc>
                  <a:spcPct val="100000"/>
                </a:lnSpc>
                <a:defRPr sz="2800" b="1" cap="all" spc="40">
                  <a:solidFill>
                    <a:srgbClr val="2E2E2E"/>
                  </a:solidFill>
                  <a:latin typeface="+mj-lt"/>
                  <a:cs typeface="+mj-cs"/>
                </a:defRPr>
              </a:lvl1pPr>
            </a:lstStyle>
            <a:p>
              <a:pPr algn="ctr"/>
              <a:r>
                <a:rPr lang="en-GB" sz="2000" b="0" cap="none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Calls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46F56073-0814-B44B-B5E2-B5255DDBEEE4}"/>
                </a:ext>
              </a:extLst>
            </p:cNvPr>
            <p:cNvSpPr txBox="1"/>
            <p:nvPr/>
          </p:nvSpPr>
          <p:spPr>
            <a:xfrm>
              <a:off x="5153520" y="10928630"/>
              <a:ext cx="2383552" cy="43088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 defTabSz="914400"/>
              <a:r>
                <a:rPr lang="en-GB" sz="2800" b="1" spc="4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20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D114C110-FD6F-8247-91FE-669336627734}"/>
                </a:ext>
              </a:extLst>
            </p:cNvPr>
            <p:cNvSpPr txBox="1"/>
            <p:nvPr/>
          </p:nvSpPr>
          <p:spPr>
            <a:xfrm>
              <a:off x="5153527" y="11484682"/>
              <a:ext cx="2383553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>
              <a:defPPr>
                <a:defRPr lang="en-US"/>
              </a:defPPr>
              <a:lvl1pPr defTabSz="2438522">
                <a:lnSpc>
                  <a:spcPct val="100000"/>
                </a:lnSpc>
                <a:defRPr sz="2800" b="1" cap="all" spc="40">
                  <a:solidFill>
                    <a:srgbClr val="2E2E2E"/>
                  </a:solidFill>
                  <a:latin typeface="+mj-lt"/>
                  <a:cs typeface="+mj-cs"/>
                </a:defRPr>
              </a:lvl1pPr>
            </a:lstStyle>
            <a:p>
              <a:pPr algn="ctr"/>
              <a:r>
                <a:rPr lang="en-GB" sz="2000" b="0" cap="none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Sells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1419B637-66A1-5A42-BB85-9F913C31BB06}"/>
                </a:ext>
              </a:extLst>
            </p:cNvPr>
            <p:cNvSpPr txBox="1"/>
            <p:nvPr/>
          </p:nvSpPr>
          <p:spPr>
            <a:xfrm>
              <a:off x="6818818" y="10928630"/>
              <a:ext cx="2383552" cy="43088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 defTabSz="914400"/>
              <a:r>
                <a:rPr lang="en-GB" sz="2800" b="1" spc="4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18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B1485AC8-6650-3546-BA68-69C5BD86E148}"/>
                </a:ext>
              </a:extLst>
            </p:cNvPr>
            <p:cNvSpPr txBox="1"/>
            <p:nvPr/>
          </p:nvSpPr>
          <p:spPr>
            <a:xfrm>
              <a:off x="6818825" y="11484682"/>
              <a:ext cx="2383553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>
              <a:defPPr>
                <a:defRPr lang="en-US"/>
              </a:defPPr>
              <a:lvl1pPr defTabSz="2438522">
                <a:lnSpc>
                  <a:spcPct val="100000"/>
                </a:lnSpc>
                <a:defRPr sz="2800" b="1" cap="all" spc="40">
                  <a:solidFill>
                    <a:srgbClr val="2E2E2E"/>
                  </a:solidFill>
                  <a:latin typeface="+mj-lt"/>
                  <a:cs typeface="+mj-cs"/>
                </a:defRPr>
              </a:lvl1pPr>
            </a:lstStyle>
            <a:p>
              <a:pPr algn="ctr"/>
              <a:r>
                <a:rPr lang="en-GB" sz="2000" b="0" cap="none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Clicks</a:t>
              </a:r>
            </a:p>
          </p:txBody>
        </p: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6CECEDF-3C86-714D-9847-78B91E53E7C1}"/>
                </a:ext>
              </a:extLst>
            </p:cNvPr>
            <p:cNvCxnSpPr>
              <a:cxnSpLocks/>
            </p:cNvCxnSpPr>
            <p:nvPr/>
          </p:nvCxnSpPr>
          <p:spPr>
            <a:xfrm>
              <a:off x="3697163" y="10432417"/>
              <a:ext cx="0" cy="1854200"/>
            </a:xfrm>
            <a:prstGeom prst="line">
              <a:avLst/>
            </a:prstGeom>
            <a:ln w="12700" cap="sq">
              <a:solidFill>
                <a:schemeClr val="tx1">
                  <a:lumMod val="10000"/>
                  <a:lumOff val="90000"/>
                </a:schemeClr>
              </a:solidFill>
              <a:prstDash val="sysDash"/>
              <a:miter lim="800000"/>
              <a:headEnd type="none"/>
              <a:tailEnd type="none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9BB0C555-E6EA-7748-9217-1DE7B735FFAE}"/>
                </a:ext>
              </a:extLst>
            </p:cNvPr>
            <p:cNvCxnSpPr>
              <a:cxnSpLocks/>
            </p:cNvCxnSpPr>
            <p:nvPr/>
          </p:nvCxnSpPr>
          <p:spPr>
            <a:xfrm>
              <a:off x="5435552" y="10432417"/>
              <a:ext cx="0" cy="1854200"/>
            </a:xfrm>
            <a:prstGeom prst="line">
              <a:avLst/>
            </a:prstGeom>
            <a:ln w="12700" cap="sq">
              <a:solidFill>
                <a:schemeClr val="tx1">
                  <a:lumMod val="10000"/>
                  <a:lumOff val="90000"/>
                </a:schemeClr>
              </a:solidFill>
              <a:prstDash val="sysDash"/>
              <a:miter lim="800000"/>
              <a:headEnd type="none"/>
              <a:tailEnd type="none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5DC6456-AFE9-3443-A844-BC3D672CB984}"/>
                </a:ext>
              </a:extLst>
            </p:cNvPr>
            <p:cNvCxnSpPr>
              <a:cxnSpLocks/>
            </p:cNvCxnSpPr>
            <p:nvPr/>
          </p:nvCxnSpPr>
          <p:spPr>
            <a:xfrm>
              <a:off x="7179686" y="10432417"/>
              <a:ext cx="0" cy="1854200"/>
            </a:xfrm>
            <a:prstGeom prst="line">
              <a:avLst/>
            </a:prstGeom>
            <a:ln w="12700" cap="sq">
              <a:solidFill>
                <a:schemeClr val="tx1">
                  <a:lumMod val="10000"/>
                  <a:lumOff val="90000"/>
                </a:schemeClr>
              </a:solidFill>
              <a:prstDash val="sysDash"/>
              <a:miter lim="800000"/>
              <a:headEnd type="none"/>
              <a:tailEnd type="none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440DCE7A-96C4-5540-999A-2EE4B767112C}"/>
              </a:ext>
            </a:extLst>
          </p:cNvPr>
          <p:cNvGrpSpPr/>
          <p:nvPr/>
        </p:nvGrpSpPr>
        <p:grpSpPr>
          <a:xfrm>
            <a:off x="15722400" y="2412597"/>
            <a:ext cx="6998182" cy="10173891"/>
            <a:chOff x="1591636" y="2412597"/>
            <a:chExt cx="7610742" cy="10173891"/>
          </a:xfrm>
        </p:grpSpPr>
        <p:sp>
          <p:nvSpPr>
            <p:cNvPr id="112" name="Rectangle: Rounded Corners 38">
              <a:extLst>
                <a:ext uri="{FF2B5EF4-FFF2-40B4-BE49-F238E27FC236}">
                  <a16:creationId xmlns:a16="http://schemas.microsoft.com/office/drawing/2014/main" id="{F52B600F-2A1D-7F41-93B1-CF64165E04A4}"/>
                </a:ext>
              </a:extLst>
            </p:cNvPr>
            <p:cNvSpPr/>
            <p:nvPr/>
          </p:nvSpPr>
          <p:spPr>
            <a:xfrm>
              <a:off x="1777903" y="2412597"/>
              <a:ext cx="7315297" cy="5766203"/>
            </a:xfrm>
            <a:prstGeom prst="roundRect">
              <a:avLst>
                <a:gd name="adj" fmla="val 4167"/>
              </a:avLst>
            </a:prstGeom>
            <a:solidFill>
              <a:srgbClr val="F7F5F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Nexa Bold" panose="02000000000000000000" pitchFamily="50" charset="0"/>
              </a:endParaRPr>
            </a:p>
          </p:txBody>
        </p:sp>
        <p:sp>
          <p:nvSpPr>
            <p:cNvPr id="113" name="Rectangle: Rounded Corners 38">
              <a:extLst>
                <a:ext uri="{FF2B5EF4-FFF2-40B4-BE49-F238E27FC236}">
                  <a16:creationId xmlns:a16="http://schemas.microsoft.com/office/drawing/2014/main" id="{FBF51124-7880-F74B-B382-86880A9E6061}"/>
                </a:ext>
              </a:extLst>
            </p:cNvPr>
            <p:cNvSpPr/>
            <p:nvPr/>
          </p:nvSpPr>
          <p:spPr>
            <a:xfrm>
              <a:off x="1777903" y="8407984"/>
              <a:ext cx="7315297" cy="4178504"/>
            </a:xfrm>
            <a:prstGeom prst="roundRect">
              <a:avLst>
                <a:gd name="adj" fmla="val 4167"/>
              </a:avLst>
            </a:prstGeom>
            <a:noFill/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Nexa Bold" panose="02000000000000000000" pitchFamily="50" charset="0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F5455155-4410-894C-AD3B-9EA9FF16640A}"/>
                </a:ext>
              </a:extLst>
            </p:cNvPr>
            <p:cNvSpPr txBox="1"/>
            <p:nvPr/>
          </p:nvSpPr>
          <p:spPr>
            <a:xfrm>
              <a:off x="3457249" y="3431915"/>
              <a:ext cx="40074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Brand Preferences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F49F31C4-D0A2-1645-AF75-D2F1792F996A}"/>
                </a:ext>
              </a:extLst>
            </p:cNvPr>
            <p:cNvSpPr txBox="1"/>
            <p:nvPr/>
          </p:nvSpPr>
          <p:spPr>
            <a:xfrm>
              <a:off x="3457249" y="2778115"/>
              <a:ext cx="40074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94C5EA"/>
                  </a:solidFill>
                  <a:latin typeface="Century Gothic" panose="020B0502020202020204" pitchFamily="34" charset="0"/>
                </a:rPr>
                <a:t>325.630</a:t>
              </a:r>
            </a:p>
          </p:txBody>
        </p: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9C1BE0BD-9BCC-9A41-8894-95E3B3CDA900}"/>
                </a:ext>
              </a:extLst>
            </p:cNvPr>
            <p:cNvCxnSpPr>
              <a:cxnSpLocks/>
              <a:endCxn id="112" idx="2"/>
            </p:cNvCxnSpPr>
            <p:nvPr/>
          </p:nvCxnSpPr>
          <p:spPr>
            <a:xfrm flipH="1">
              <a:off x="5435551" y="4324542"/>
              <a:ext cx="2" cy="3854258"/>
            </a:xfrm>
            <a:prstGeom prst="line">
              <a:avLst/>
            </a:prstGeom>
            <a:ln w="127000" cap="sq">
              <a:solidFill>
                <a:schemeClr val="bg1"/>
              </a:solidFill>
              <a:prstDash val="solid"/>
              <a:miter lim="800000"/>
              <a:headEnd type="none"/>
              <a:tailEnd type="none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82E18FC0-B48C-0E43-9894-1E3FB3F08C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77903" y="4324542"/>
              <a:ext cx="7315297" cy="0"/>
            </a:xfrm>
            <a:prstGeom prst="line">
              <a:avLst/>
            </a:prstGeom>
            <a:ln w="127000" cap="sq">
              <a:solidFill>
                <a:schemeClr val="bg1"/>
              </a:solidFill>
              <a:prstDash val="solid"/>
              <a:miter lim="800000"/>
              <a:headEnd type="none"/>
              <a:tailEnd type="none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7DC6E508-412A-9943-A74F-A61664B79C50}"/>
                </a:ext>
              </a:extLst>
            </p:cNvPr>
            <p:cNvCxnSpPr>
              <a:cxnSpLocks/>
            </p:cNvCxnSpPr>
            <p:nvPr/>
          </p:nvCxnSpPr>
          <p:spPr>
            <a:xfrm>
              <a:off x="1777903" y="6223000"/>
              <a:ext cx="7315297" cy="0"/>
            </a:xfrm>
            <a:prstGeom prst="line">
              <a:avLst/>
            </a:prstGeom>
            <a:ln w="127000" cap="sq">
              <a:solidFill>
                <a:schemeClr val="bg1"/>
              </a:solidFill>
              <a:prstDash val="solid"/>
              <a:miter lim="800000"/>
              <a:headEnd type="none"/>
              <a:tailEnd type="none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E3E2F586-80D3-E747-8E5B-B441D950E8AA}"/>
                </a:ext>
              </a:extLst>
            </p:cNvPr>
            <p:cNvSpPr txBox="1"/>
            <p:nvPr/>
          </p:nvSpPr>
          <p:spPr>
            <a:xfrm>
              <a:off x="2086848" y="4841857"/>
              <a:ext cx="3039752" cy="43088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 defTabSz="914400"/>
              <a:r>
                <a:rPr lang="en-GB" sz="2800" spc="4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120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C6D9D948-E670-D54B-8BBE-B60B9CFB6CDC}"/>
                </a:ext>
              </a:extLst>
            </p:cNvPr>
            <p:cNvSpPr txBox="1"/>
            <p:nvPr/>
          </p:nvSpPr>
          <p:spPr>
            <a:xfrm>
              <a:off x="2086855" y="5397909"/>
              <a:ext cx="3039753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>
              <a:defPPr>
                <a:defRPr lang="en-US"/>
              </a:defPPr>
              <a:lvl1pPr defTabSz="2438522">
                <a:lnSpc>
                  <a:spcPct val="100000"/>
                </a:lnSpc>
                <a:defRPr sz="2800" b="1" cap="all" spc="40">
                  <a:solidFill>
                    <a:srgbClr val="2E2E2E"/>
                  </a:solidFill>
                  <a:latin typeface="+mj-lt"/>
                  <a:cs typeface="+mj-cs"/>
                </a:defRPr>
              </a:lvl1pPr>
            </a:lstStyle>
            <a:p>
              <a:pPr algn="ctr"/>
              <a:r>
                <a:rPr lang="en-GB" sz="2000" b="0" cap="none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Product 1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DC7D8E87-737E-7E41-BCC7-B197875C24D9}"/>
                </a:ext>
              </a:extLst>
            </p:cNvPr>
            <p:cNvSpPr txBox="1"/>
            <p:nvPr/>
          </p:nvSpPr>
          <p:spPr>
            <a:xfrm>
              <a:off x="5744489" y="4841857"/>
              <a:ext cx="3039752" cy="43088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 defTabSz="914400"/>
              <a:r>
                <a:rPr lang="en-GB" sz="2800" spc="4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220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F1E275F0-40D5-564D-957F-FB44B8560CEB}"/>
                </a:ext>
              </a:extLst>
            </p:cNvPr>
            <p:cNvSpPr txBox="1"/>
            <p:nvPr/>
          </p:nvSpPr>
          <p:spPr>
            <a:xfrm>
              <a:off x="5744496" y="5397909"/>
              <a:ext cx="3039753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>
              <a:defPPr>
                <a:defRPr lang="en-US"/>
              </a:defPPr>
              <a:lvl1pPr defTabSz="2438522">
                <a:lnSpc>
                  <a:spcPct val="100000"/>
                </a:lnSpc>
                <a:defRPr sz="2800" b="1" cap="all" spc="40">
                  <a:solidFill>
                    <a:srgbClr val="2E2E2E"/>
                  </a:solidFill>
                  <a:latin typeface="+mj-lt"/>
                  <a:cs typeface="+mj-cs"/>
                </a:defRPr>
              </a:lvl1pPr>
            </a:lstStyle>
            <a:p>
              <a:pPr algn="ctr"/>
              <a:r>
                <a:rPr lang="en-GB" sz="2000" b="0" cap="none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Product 2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EF04DEB3-BF0F-4F4B-965F-B0B21036E762}"/>
                </a:ext>
              </a:extLst>
            </p:cNvPr>
            <p:cNvSpPr txBox="1"/>
            <p:nvPr/>
          </p:nvSpPr>
          <p:spPr>
            <a:xfrm>
              <a:off x="2086848" y="6768986"/>
              <a:ext cx="3039752" cy="43088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 defTabSz="914400"/>
              <a:r>
                <a:rPr lang="en-GB" sz="2800" spc="4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320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A60DCC77-3A3D-B645-AF16-261D9E29126E}"/>
                </a:ext>
              </a:extLst>
            </p:cNvPr>
            <p:cNvSpPr txBox="1"/>
            <p:nvPr/>
          </p:nvSpPr>
          <p:spPr>
            <a:xfrm>
              <a:off x="2086855" y="7325038"/>
              <a:ext cx="3039753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>
              <a:defPPr>
                <a:defRPr lang="en-US"/>
              </a:defPPr>
              <a:lvl1pPr defTabSz="2438522">
                <a:lnSpc>
                  <a:spcPct val="100000"/>
                </a:lnSpc>
                <a:defRPr sz="2800" b="1" cap="all" spc="40">
                  <a:solidFill>
                    <a:srgbClr val="2E2E2E"/>
                  </a:solidFill>
                  <a:latin typeface="+mj-lt"/>
                  <a:cs typeface="+mj-cs"/>
                </a:defRPr>
              </a:lvl1pPr>
            </a:lstStyle>
            <a:p>
              <a:pPr algn="ctr"/>
              <a:r>
                <a:rPr lang="en-GB" sz="2000" b="0" cap="none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Product 3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838FDDA9-2C02-6A4D-9C3B-327EEDBB7BD9}"/>
                </a:ext>
              </a:extLst>
            </p:cNvPr>
            <p:cNvSpPr txBox="1"/>
            <p:nvPr/>
          </p:nvSpPr>
          <p:spPr>
            <a:xfrm>
              <a:off x="5744489" y="6768986"/>
              <a:ext cx="3039752" cy="43088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 defTabSz="914400"/>
              <a:r>
                <a:rPr lang="en-GB" sz="2800" spc="4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240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CBF0DF20-13CA-A948-AE2D-0BB05B0B26C2}"/>
                </a:ext>
              </a:extLst>
            </p:cNvPr>
            <p:cNvSpPr txBox="1"/>
            <p:nvPr/>
          </p:nvSpPr>
          <p:spPr>
            <a:xfrm>
              <a:off x="5744496" y="7325038"/>
              <a:ext cx="3039753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>
              <a:defPPr>
                <a:defRPr lang="en-US"/>
              </a:defPPr>
              <a:lvl1pPr defTabSz="2438522">
                <a:lnSpc>
                  <a:spcPct val="100000"/>
                </a:lnSpc>
                <a:defRPr sz="2800" b="1" cap="all" spc="40">
                  <a:solidFill>
                    <a:srgbClr val="2E2E2E"/>
                  </a:solidFill>
                  <a:latin typeface="+mj-lt"/>
                  <a:cs typeface="+mj-cs"/>
                </a:defRPr>
              </a:lvl1pPr>
            </a:lstStyle>
            <a:p>
              <a:pPr algn="ctr"/>
              <a:r>
                <a:rPr lang="en-GB" sz="2000" b="0" cap="none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Product 4</a:t>
              </a:r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123846B5-B5D1-F94D-B081-268B8E9A8F88}"/>
                </a:ext>
              </a:extLst>
            </p:cNvPr>
            <p:cNvCxnSpPr>
              <a:cxnSpLocks/>
            </p:cNvCxnSpPr>
            <p:nvPr/>
          </p:nvCxnSpPr>
          <p:spPr>
            <a:xfrm>
              <a:off x="1777903" y="10134600"/>
              <a:ext cx="7315297" cy="0"/>
            </a:xfrm>
            <a:prstGeom prst="line">
              <a:avLst/>
            </a:prstGeom>
            <a:ln w="19050" cap="sq">
              <a:solidFill>
                <a:schemeClr val="bg1">
                  <a:lumMod val="85000"/>
                </a:schemeClr>
              </a:solidFill>
              <a:prstDash val="sysDash"/>
              <a:miter lim="800000"/>
              <a:headEnd type="none"/>
              <a:tailEnd type="none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20C64BAD-F225-F94A-9FB3-4FEA74146E33}"/>
                </a:ext>
              </a:extLst>
            </p:cNvPr>
            <p:cNvSpPr/>
            <p:nvPr/>
          </p:nvSpPr>
          <p:spPr>
            <a:xfrm>
              <a:off x="2163047" y="8738363"/>
              <a:ext cx="1174534" cy="1080000"/>
            </a:xfrm>
            <a:prstGeom prst="ellipse">
              <a:avLst/>
            </a:prstGeom>
            <a:solidFill>
              <a:srgbClr val="94C5EA"/>
            </a:solidFill>
            <a:ln>
              <a:solidFill>
                <a:srgbClr val="94C5EA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6A22CABB-A08F-2540-B69B-90D944E2D502}"/>
                </a:ext>
              </a:extLst>
            </p:cNvPr>
            <p:cNvSpPr txBox="1"/>
            <p:nvPr/>
          </p:nvSpPr>
          <p:spPr>
            <a:xfrm>
              <a:off x="3578440" y="8888841"/>
              <a:ext cx="400740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Campaign 03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4C1C7763-B887-204D-A931-AC578FF7A9DF}"/>
                </a:ext>
              </a:extLst>
            </p:cNvPr>
            <p:cNvSpPr txBox="1"/>
            <p:nvPr/>
          </p:nvSpPr>
          <p:spPr>
            <a:xfrm>
              <a:off x="3603841" y="9359184"/>
              <a:ext cx="40074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Street Banners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2C8B77CB-3C42-4A4D-B8EE-145FFCFEF267}"/>
                </a:ext>
              </a:extLst>
            </p:cNvPr>
            <p:cNvSpPr txBox="1"/>
            <p:nvPr/>
          </p:nvSpPr>
          <p:spPr>
            <a:xfrm>
              <a:off x="1591636" y="10928630"/>
              <a:ext cx="2383552" cy="43088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 defTabSz="914400"/>
              <a:r>
                <a:rPr lang="en-GB" sz="2800" b="1" spc="4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120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3645499A-0CCC-0E4E-AF9D-05D5E22FC040}"/>
                </a:ext>
              </a:extLst>
            </p:cNvPr>
            <p:cNvSpPr txBox="1"/>
            <p:nvPr/>
          </p:nvSpPr>
          <p:spPr>
            <a:xfrm>
              <a:off x="1591643" y="11484682"/>
              <a:ext cx="2383553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>
              <a:defPPr>
                <a:defRPr lang="en-US"/>
              </a:defPPr>
              <a:lvl1pPr defTabSz="2438522">
                <a:lnSpc>
                  <a:spcPct val="100000"/>
                </a:lnSpc>
                <a:defRPr sz="2800" b="1" cap="all" spc="40">
                  <a:solidFill>
                    <a:srgbClr val="2E2E2E"/>
                  </a:solidFill>
                  <a:latin typeface="+mj-lt"/>
                  <a:cs typeface="+mj-cs"/>
                </a:defRPr>
              </a:lvl1pPr>
            </a:lstStyle>
            <a:p>
              <a:pPr algn="ctr"/>
              <a:r>
                <a:rPr lang="en-GB" sz="2000" b="0" cap="none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Visitors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60132D60-1402-D544-B89D-0AB1B33CB1E6}"/>
                </a:ext>
              </a:extLst>
            </p:cNvPr>
            <p:cNvSpPr txBox="1"/>
            <p:nvPr/>
          </p:nvSpPr>
          <p:spPr>
            <a:xfrm>
              <a:off x="3372582" y="10928630"/>
              <a:ext cx="2383552" cy="43088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 defTabSz="914400"/>
              <a:r>
                <a:rPr lang="en-GB" sz="2800" b="1" spc="4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67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030F3996-D0BB-9D4D-B538-A43378865AAE}"/>
                </a:ext>
              </a:extLst>
            </p:cNvPr>
            <p:cNvSpPr txBox="1"/>
            <p:nvPr/>
          </p:nvSpPr>
          <p:spPr>
            <a:xfrm>
              <a:off x="3372589" y="11484682"/>
              <a:ext cx="2383553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>
              <a:defPPr>
                <a:defRPr lang="en-US"/>
              </a:defPPr>
              <a:lvl1pPr defTabSz="2438522">
                <a:lnSpc>
                  <a:spcPct val="100000"/>
                </a:lnSpc>
                <a:defRPr sz="2800" b="1" cap="all" spc="40">
                  <a:solidFill>
                    <a:srgbClr val="2E2E2E"/>
                  </a:solidFill>
                  <a:latin typeface="+mj-lt"/>
                  <a:cs typeface="+mj-cs"/>
                </a:defRPr>
              </a:lvl1pPr>
            </a:lstStyle>
            <a:p>
              <a:pPr algn="ctr"/>
              <a:r>
                <a:rPr lang="en-GB" sz="2000" b="0" cap="none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Calls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B5DDBE3C-7524-194E-BDCB-A8C795F56201}"/>
                </a:ext>
              </a:extLst>
            </p:cNvPr>
            <p:cNvSpPr txBox="1"/>
            <p:nvPr/>
          </p:nvSpPr>
          <p:spPr>
            <a:xfrm>
              <a:off x="5153520" y="10928630"/>
              <a:ext cx="2383552" cy="43088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 defTabSz="914400"/>
              <a:r>
                <a:rPr lang="en-GB" sz="2800" b="1" spc="4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20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53BE2134-1218-CE44-B4F9-79C201C92819}"/>
                </a:ext>
              </a:extLst>
            </p:cNvPr>
            <p:cNvSpPr txBox="1"/>
            <p:nvPr/>
          </p:nvSpPr>
          <p:spPr>
            <a:xfrm>
              <a:off x="5153527" y="11484682"/>
              <a:ext cx="2383553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>
              <a:defPPr>
                <a:defRPr lang="en-US"/>
              </a:defPPr>
              <a:lvl1pPr defTabSz="2438522">
                <a:lnSpc>
                  <a:spcPct val="100000"/>
                </a:lnSpc>
                <a:defRPr sz="2800" b="1" cap="all" spc="40">
                  <a:solidFill>
                    <a:srgbClr val="2E2E2E"/>
                  </a:solidFill>
                  <a:latin typeface="+mj-lt"/>
                  <a:cs typeface="+mj-cs"/>
                </a:defRPr>
              </a:lvl1pPr>
            </a:lstStyle>
            <a:p>
              <a:pPr algn="ctr"/>
              <a:r>
                <a:rPr lang="en-GB" sz="2000" b="0" cap="none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Sells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A2617DC9-A8CF-1F45-910F-0EA4D011B291}"/>
                </a:ext>
              </a:extLst>
            </p:cNvPr>
            <p:cNvSpPr txBox="1"/>
            <p:nvPr/>
          </p:nvSpPr>
          <p:spPr>
            <a:xfrm>
              <a:off x="6818818" y="10928630"/>
              <a:ext cx="2383552" cy="43088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 defTabSz="914400"/>
              <a:r>
                <a:rPr lang="en-GB" sz="2800" b="1" spc="4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18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869FBC25-4A21-F14E-93BE-CDE61AD346E2}"/>
                </a:ext>
              </a:extLst>
            </p:cNvPr>
            <p:cNvSpPr txBox="1"/>
            <p:nvPr/>
          </p:nvSpPr>
          <p:spPr>
            <a:xfrm>
              <a:off x="6818825" y="11484682"/>
              <a:ext cx="2383553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>
              <a:defPPr>
                <a:defRPr lang="en-US"/>
              </a:defPPr>
              <a:lvl1pPr defTabSz="2438522">
                <a:lnSpc>
                  <a:spcPct val="100000"/>
                </a:lnSpc>
                <a:defRPr sz="2800" b="1" cap="all" spc="40">
                  <a:solidFill>
                    <a:srgbClr val="2E2E2E"/>
                  </a:solidFill>
                  <a:latin typeface="+mj-lt"/>
                  <a:cs typeface="+mj-cs"/>
                </a:defRPr>
              </a:lvl1pPr>
            </a:lstStyle>
            <a:p>
              <a:pPr algn="ctr"/>
              <a:r>
                <a:rPr lang="en-GB" sz="2000" b="0" cap="none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Clicks</a:t>
              </a:r>
            </a:p>
          </p:txBody>
        </p: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37A0A5C4-0ACF-2F47-9A1D-E9F3F35D9C91}"/>
                </a:ext>
              </a:extLst>
            </p:cNvPr>
            <p:cNvCxnSpPr>
              <a:cxnSpLocks/>
            </p:cNvCxnSpPr>
            <p:nvPr/>
          </p:nvCxnSpPr>
          <p:spPr>
            <a:xfrm>
              <a:off x="3697163" y="10432417"/>
              <a:ext cx="0" cy="1854200"/>
            </a:xfrm>
            <a:prstGeom prst="line">
              <a:avLst/>
            </a:prstGeom>
            <a:ln w="12700" cap="sq">
              <a:solidFill>
                <a:schemeClr val="tx1">
                  <a:lumMod val="10000"/>
                  <a:lumOff val="90000"/>
                </a:schemeClr>
              </a:solidFill>
              <a:prstDash val="sysDash"/>
              <a:miter lim="800000"/>
              <a:headEnd type="none"/>
              <a:tailEnd type="none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DC6AAC1B-0D55-604B-981F-9E912D8F4DD6}"/>
                </a:ext>
              </a:extLst>
            </p:cNvPr>
            <p:cNvCxnSpPr>
              <a:cxnSpLocks/>
            </p:cNvCxnSpPr>
            <p:nvPr/>
          </p:nvCxnSpPr>
          <p:spPr>
            <a:xfrm>
              <a:off x="5435552" y="10432417"/>
              <a:ext cx="0" cy="1854200"/>
            </a:xfrm>
            <a:prstGeom prst="line">
              <a:avLst/>
            </a:prstGeom>
            <a:ln w="12700" cap="sq">
              <a:solidFill>
                <a:schemeClr val="tx1">
                  <a:lumMod val="10000"/>
                  <a:lumOff val="90000"/>
                </a:schemeClr>
              </a:solidFill>
              <a:prstDash val="sysDash"/>
              <a:miter lim="800000"/>
              <a:headEnd type="none"/>
              <a:tailEnd type="none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467F660D-5871-ED4E-B14D-20B2FD95B577}"/>
                </a:ext>
              </a:extLst>
            </p:cNvPr>
            <p:cNvCxnSpPr>
              <a:cxnSpLocks/>
            </p:cNvCxnSpPr>
            <p:nvPr/>
          </p:nvCxnSpPr>
          <p:spPr>
            <a:xfrm>
              <a:off x="7179686" y="10432417"/>
              <a:ext cx="0" cy="1854200"/>
            </a:xfrm>
            <a:prstGeom prst="line">
              <a:avLst/>
            </a:prstGeom>
            <a:ln w="12700" cap="sq">
              <a:solidFill>
                <a:schemeClr val="tx1">
                  <a:lumMod val="10000"/>
                  <a:lumOff val="90000"/>
                </a:schemeClr>
              </a:solidFill>
              <a:prstDash val="sysDash"/>
              <a:miter lim="800000"/>
              <a:headEnd type="none"/>
              <a:tailEnd type="none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2" name="Freeform 303">
            <a:extLst>
              <a:ext uri="{FF2B5EF4-FFF2-40B4-BE49-F238E27FC236}">
                <a16:creationId xmlns:a16="http://schemas.microsoft.com/office/drawing/2014/main" id="{0F31AF44-979D-5D4C-A5FA-3AF684F84436}"/>
              </a:ext>
            </a:extLst>
          </p:cNvPr>
          <p:cNvSpPr>
            <a:spLocks noEditPoints="1"/>
          </p:cNvSpPr>
          <p:nvPr/>
        </p:nvSpPr>
        <p:spPr bwMode="auto">
          <a:xfrm>
            <a:off x="2389350" y="9014130"/>
            <a:ext cx="541575" cy="538380"/>
          </a:xfrm>
          <a:custGeom>
            <a:avLst/>
            <a:gdLst>
              <a:gd name="T0" fmla="*/ 169 w 186"/>
              <a:gd name="T1" fmla="*/ 0 h 185"/>
              <a:gd name="T2" fmla="*/ 17 w 186"/>
              <a:gd name="T3" fmla="*/ 0 h 185"/>
              <a:gd name="T4" fmla="*/ 0 w 186"/>
              <a:gd name="T5" fmla="*/ 16 h 185"/>
              <a:gd name="T6" fmla="*/ 0 w 186"/>
              <a:gd name="T7" fmla="*/ 168 h 185"/>
              <a:gd name="T8" fmla="*/ 17 w 186"/>
              <a:gd name="T9" fmla="*/ 185 h 185"/>
              <a:gd name="T10" fmla="*/ 169 w 186"/>
              <a:gd name="T11" fmla="*/ 185 h 185"/>
              <a:gd name="T12" fmla="*/ 186 w 186"/>
              <a:gd name="T13" fmla="*/ 168 h 185"/>
              <a:gd name="T14" fmla="*/ 186 w 186"/>
              <a:gd name="T15" fmla="*/ 16 h 185"/>
              <a:gd name="T16" fmla="*/ 169 w 186"/>
              <a:gd name="T17" fmla="*/ 0 h 185"/>
              <a:gd name="T18" fmla="*/ 177 w 186"/>
              <a:gd name="T19" fmla="*/ 168 h 185"/>
              <a:gd name="T20" fmla="*/ 169 w 186"/>
              <a:gd name="T21" fmla="*/ 177 h 185"/>
              <a:gd name="T22" fmla="*/ 17 w 186"/>
              <a:gd name="T23" fmla="*/ 177 h 185"/>
              <a:gd name="T24" fmla="*/ 9 w 186"/>
              <a:gd name="T25" fmla="*/ 168 h 185"/>
              <a:gd name="T26" fmla="*/ 9 w 186"/>
              <a:gd name="T27" fmla="*/ 16 h 185"/>
              <a:gd name="T28" fmla="*/ 17 w 186"/>
              <a:gd name="T29" fmla="*/ 8 h 185"/>
              <a:gd name="T30" fmla="*/ 169 w 186"/>
              <a:gd name="T31" fmla="*/ 8 h 185"/>
              <a:gd name="T32" fmla="*/ 177 w 186"/>
              <a:gd name="T33" fmla="*/ 16 h 185"/>
              <a:gd name="T34" fmla="*/ 177 w 186"/>
              <a:gd name="T35" fmla="*/ 168 h 185"/>
              <a:gd name="T36" fmla="*/ 51 w 186"/>
              <a:gd name="T37" fmla="*/ 88 h 185"/>
              <a:gd name="T38" fmla="*/ 42 w 186"/>
              <a:gd name="T39" fmla="*/ 88 h 185"/>
              <a:gd name="T40" fmla="*/ 38 w 186"/>
              <a:gd name="T41" fmla="*/ 92 h 185"/>
              <a:gd name="T42" fmla="*/ 42 w 186"/>
              <a:gd name="T43" fmla="*/ 97 h 185"/>
              <a:gd name="T44" fmla="*/ 51 w 186"/>
              <a:gd name="T45" fmla="*/ 97 h 185"/>
              <a:gd name="T46" fmla="*/ 89 w 186"/>
              <a:gd name="T47" fmla="*/ 135 h 185"/>
              <a:gd name="T48" fmla="*/ 89 w 186"/>
              <a:gd name="T49" fmla="*/ 143 h 185"/>
              <a:gd name="T50" fmla="*/ 93 w 186"/>
              <a:gd name="T51" fmla="*/ 147 h 185"/>
              <a:gd name="T52" fmla="*/ 97 w 186"/>
              <a:gd name="T53" fmla="*/ 143 h 185"/>
              <a:gd name="T54" fmla="*/ 97 w 186"/>
              <a:gd name="T55" fmla="*/ 135 h 185"/>
              <a:gd name="T56" fmla="*/ 51 w 186"/>
              <a:gd name="T57" fmla="*/ 88 h 185"/>
              <a:gd name="T58" fmla="*/ 55 w 186"/>
              <a:gd name="T59" fmla="*/ 113 h 185"/>
              <a:gd name="T60" fmla="*/ 38 w 186"/>
              <a:gd name="T61" fmla="*/ 130 h 185"/>
              <a:gd name="T62" fmla="*/ 55 w 186"/>
              <a:gd name="T63" fmla="*/ 147 h 185"/>
              <a:gd name="T64" fmla="*/ 72 w 186"/>
              <a:gd name="T65" fmla="*/ 130 h 185"/>
              <a:gd name="T66" fmla="*/ 55 w 186"/>
              <a:gd name="T67" fmla="*/ 113 h 185"/>
              <a:gd name="T68" fmla="*/ 55 w 186"/>
              <a:gd name="T69" fmla="*/ 139 h 185"/>
              <a:gd name="T70" fmla="*/ 47 w 186"/>
              <a:gd name="T71" fmla="*/ 130 h 185"/>
              <a:gd name="T72" fmla="*/ 55 w 186"/>
              <a:gd name="T73" fmla="*/ 122 h 185"/>
              <a:gd name="T74" fmla="*/ 63 w 186"/>
              <a:gd name="T75" fmla="*/ 130 h 185"/>
              <a:gd name="T76" fmla="*/ 55 w 186"/>
              <a:gd name="T77" fmla="*/ 139 h 185"/>
              <a:gd name="T78" fmla="*/ 51 w 186"/>
              <a:gd name="T79" fmla="*/ 63 h 185"/>
              <a:gd name="T80" fmla="*/ 42 w 186"/>
              <a:gd name="T81" fmla="*/ 63 h 185"/>
              <a:gd name="T82" fmla="*/ 38 w 186"/>
              <a:gd name="T83" fmla="*/ 67 h 185"/>
              <a:gd name="T84" fmla="*/ 42 w 186"/>
              <a:gd name="T85" fmla="*/ 71 h 185"/>
              <a:gd name="T86" fmla="*/ 51 w 186"/>
              <a:gd name="T87" fmla="*/ 71 h 185"/>
              <a:gd name="T88" fmla="*/ 114 w 186"/>
              <a:gd name="T89" fmla="*/ 135 h 185"/>
              <a:gd name="T90" fmla="*/ 114 w 186"/>
              <a:gd name="T91" fmla="*/ 143 h 185"/>
              <a:gd name="T92" fmla="*/ 118 w 186"/>
              <a:gd name="T93" fmla="*/ 147 h 185"/>
              <a:gd name="T94" fmla="*/ 123 w 186"/>
              <a:gd name="T95" fmla="*/ 143 h 185"/>
              <a:gd name="T96" fmla="*/ 123 w 186"/>
              <a:gd name="T97" fmla="*/ 135 h 185"/>
              <a:gd name="T98" fmla="*/ 51 w 186"/>
              <a:gd name="T99" fmla="*/ 63 h 185"/>
              <a:gd name="T100" fmla="*/ 51 w 186"/>
              <a:gd name="T101" fmla="*/ 38 h 185"/>
              <a:gd name="T102" fmla="*/ 42 w 186"/>
              <a:gd name="T103" fmla="*/ 38 h 185"/>
              <a:gd name="T104" fmla="*/ 38 w 186"/>
              <a:gd name="T105" fmla="*/ 42 h 185"/>
              <a:gd name="T106" fmla="*/ 42 w 186"/>
              <a:gd name="T107" fmla="*/ 46 h 185"/>
              <a:gd name="T108" fmla="*/ 51 w 186"/>
              <a:gd name="T109" fmla="*/ 46 h 185"/>
              <a:gd name="T110" fmla="*/ 139 w 186"/>
              <a:gd name="T111" fmla="*/ 135 h 185"/>
              <a:gd name="T112" fmla="*/ 139 w 186"/>
              <a:gd name="T113" fmla="*/ 143 h 185"/>
              <a:gd name="T114" fmla="*/ 144 w 186"/>
              <a:gd name="T115" fmla="*/ 147 h 185"/>
              <a:gd name="T116" fmla="*/ 148 w 186"/>
              <a:gd name="T117" fmla="*/ 143 h 185"/>
              <a:gd name="T118" fmla="*/ 148 w 186"/>
              <a:gd name="T119" fmla="*/ 135 h 185"/>
              <a:gd name="T120" fmla="*/ 51 w 186"/>
              <a:gd name="T121" fmla="*/ 38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86" h="185">
                <a:moveTo>
                  <a:pt x="169" y="0"/>
                </a:move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7"/>
                  <a:pt x="0" y="16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178"/>
                  <a:pt x="8" y="185"/>
                  <a:pt x="17" y="185"/>
                </a:cubicBezTo>
                <a:cubicBezTo>
                  <a:pt x="169" y="185"/>
                  <a:pt x="169" y="185"/>
                  <a:pt x="169" y="185"/>
                </a:cubicBezTo>
                <a:cubicBezTo>
                  <a:pt x="178" y="185"/>
                  <a:pt x="186" y="178"/>
                  <a:pt x="186" y="168"/>
                </a:cubicBezTo>
                <a:cubicBezTo>
                  <a:pt x="186" y="16"/>
                  <a:pt x="186" y="16"/>
                  <a:pt x="186" y="16"/>
                </a:cubicBezTo>
                <a:cubicBezTo>
                  <a:pt x="186" y="7"/>
                  <a:pt x="178" y="0"/>
                  <a:pt x="169" y="0"/>
                </a:cubicBezTo>
                <a:close/>
                <a:moveTo>
                  <a:pt x="177" y="168"/>
                </a:moveTo>
                <a:cubicBezTo>
                  <a:pt x="177" y="173"/>
                  <a:pt x="174" y="177"/>
                  <a:pt x="169" y="177"/>
                </a:cubicBezTo>
                <a:cubicBezTo>
                  <a:pt x="17" y="177"/>
                  <a:pt x="17" y="177"/>
                  <a:pt x="17" y="177"/>
                </a:cubicBezTo>
                <a:cubicBezTo>
                  <a:pt x="12" y="177"/>
                  <a:pt x="9" y="173"/>
                  <a:pt x="9" y="168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2"/>
                  <a:pt x="12" y="8"/>
                  <a:pt x="17" y="8"/>
                </a:cubicBezTo>
                <a:cubicBezTo>
                  <a:pt x="169" y="8"/>
                  <a:pt x="169" y="8"/>
                  <a:pt x="169" y="8"/>
                </a:cubicBezTo>
                <a:cubicBezTo>
                  <a:pt x="174" y="8"/>
                  <a:pt x="177" y="12"/>
                  <a:pt x="177" y="16"/>
                </a:cubicBezTo>
                <a:lnTo>
                  <a:pt x="177" y="168"/>
                </a:lnTo>
                <a:close/>
                <a:moveTo>
                  <a:pt x="51" y="88"/>
                </a:moveTo>
                <a:cubicBezTo>
                  <a:pt x="48" y="88"/>
                  <a:pt x="42" y="88"/>
                  <a:pt x="42" y="88"/>
                </a:cubicBezTo>
                <a:cubicBezTo>
                  <a:pt x="40" y="88"/>
                  <a:pt x="38" y="90"/>
                  <a:pt x="38" y="92"/>
                </a:cubicBezTo>
                <a:cubicBezTo>
                  <a:pt x="38" y="95"/>
                  <a:pt x="40" y="97"/>
                  <a:pt x="42" y="97"/>
                </a:cubicBezTo>
                <a:cubicBezTo>
                  <a:pt x="42" y="97"/>
                  <a:pt x="48" y="97"/>
                  <a:pt x="51" y="97"/>
                </a:cubicBezTo>
                <a:cubicBezTo>
                  <a:pt x="72" y="97"/>
                  <a:pt x="89" y="114"/>
                  <a:pt x="89" y="135"/>
                </a:cubicBezTo>
                <a:cubicBezTo>
                  <a:pt x="89" y="137"/>
                  <a:pt x="89" y="143"/>
                  <a:pt x="89" y="143"/>
                </a:cubicBezTo>
                <a:cubicBezTo>
                  <a:pt x="89" y="145"/>
                  <a:pt x="91" y="147"/>
                  <a:pt x="93" y="147"/>
                </a:cubicBezTo>
                <a:cubicBezTo>
                  <a:pt x="95" y="147"/>
                  <a:pt x="97" y="145"/>
                  <a:pt x="97" y="143"/>
                </a:cubicBezTo>
                <a:cubicBezTo>
                  <a:pt x="97" y="143"/>
                  <a:pt x="97" y="137"/>
                  <a:pt x="97" y="135"/>
                </a:cubicBezTo>
                <a:cubicBezTo>
                  <a:pt x="97" y="109"/>
                  <a:pt x="76" y="88"/>
                  <a:pt x="51" y="88"/>
                </a:cubicBezTo>
                <a:close/>
                <a:moveTo>
                  <a:pt x="55" y="113"/>
                </a:moveTo>
                <a:cubicBezTo>
                  <a:pt x="46" y="113"/>
                  <a:pt x="38" y="121"/>
                  <a:pt x="38" y="130"/>
                </a:cubicBezTo>
                <a:cubicBezTo>
                  <a:pt x="38" y="140"/>
                  <a:pt x="46" y="147"/>
                  <a:pt x="55" y="147"/>
                </a:cubicBezTo>
                <a:cubicBezTo>
                  <a:pt x="64" y="147"/>
                  <a:pt x="72" y="140"/>
                  <a:pt x="72" y="130"/>
                </a:cubicBezTo>
                <a:cubicBezTo>
                  <a:pt x="72" y="121"/>
                  <a:pt x="64" y="113"/>
                  <a:pt x="55" y="113"/>
                </a:cubicBezTo>
                <a:close/>
                <a:moveTo>
                  <a:pt x="55" y="139"/>
                </a:moveTo>
                <a:cubicBezTo>
                  <a:pt x="50" y="139"/>
                  <a:pt x="47" y="135"/>
                  <a:pt x="47" y="130"/>
                </a:cubicBezTo>
                <a:cubicBezTo>
                  <a:pt x="47" y="126"/>
                  <a:pt x="50" y="122"/>
                  <a:pt x="55" y="122"/>
                </a:cubicBezTo>
                <a:cubicBezTo>
                  <a:pt x="60" y="122"/>
                  <a:pt x="63" y="126"/>
                  <a:pt x="63" y="130"/>
                </a:cubicBezTo>
                <a:cubicBezTo>
                  <a:pt x="63" y="135"/>
                  <a:pt x="60" y="139"/>
                  <a:pt x="55" y="139"/>
                </a:cubicBezTo>
                <a:close/>
                <a:moveTo>
                  <a:pt x="51" y="63"/>
                </a:moveTo>
                <a:cubicBezTo>
                  <a:pt x="48" y="63"/>
                  <a:pt x="42" y="63"/>
                  <a:pt x="42" y="63"/>
                </a:cubicBezTo>
                <a:cubicBezTo>
                  <a:pt x="40" y="63"/>
                  <a:pt x="38" y="65"/>
                  <a:pt x="38" y="67"/>
                </a:cubicBezTo>
                <a:cubicBezTo>
                  <a:pt x="38" y="69"/>
                  <a:pt x="40" y="71"/>
                  <a:pt x="42" y="71"/>
                </a:cubicBezTo>
                <a:cubicBezTo>
                  <a:pt x="42" y="71"/>
                  <a:pt x="48" y="71"/>
                  <a:pt x="51" y="71"/>
                </a:cubicBezTo>
                <a:cubicBezTo>
                  <a:pt x="86" y="71"/>
                  <a:pt x="114" y="100"/>
                  <a:pt x="114" y="135"/>
                </a:cubicBezTo>
                <a:cubicBezTo>
                  <a:pt x="114" y="137"/>
                  <a:pt x="114" y="143"/>
                  <a:pt x="114" y="143"/>
                </a:cubicBezTo>
                <a:cubicBezTo>
                  <a:pt x="114" y="145"/>
                  <a:pt x="116" y="147"/>
                  <a:pt x="118" y="147"/>
                </a:cubicBezTo>
                <a:cubicBezTo>
                  <a:pt x="121" y="147"/>
                  <a:pt x="123" y="145"/>
                  <a:pt x="123" y="143"/>
                </a:cubicBezTo>
                <a:cubicBezTo>
                  <a:pt x="123" y="143"/>
                  <a:pt x="123" y="137"/>
                  <a:pt x="123" y="135"/>
                </a:cubicBezTo>
                <a:cubicBezTo>
                  <a:pt x="123" y="95"/>
                  <a:pt x="90" y="63"/>
                  <a:pt x="51" y="63"/>
                </a:cubicBezTo>
                <a:close/>
                <a:moveTo>
                  <a:pt x="51" y="38"/>
                </a:moveTo>
                <a:cubicBezTo>
                  <a:pt x="48" y="38"/>
                  <a:pt x="42" y="38"/>
                  <a:pt x="42" y="38"/>
                </a:cubicBezTo>
                <a:cubicBezTo>
                  <a:pt x="40" y="38"/>
                  <a:pt x="38" y="39"/>
                  <a:pt x="38" y="42"/>
                </a:cubicBezTo>
                <a:cubicBezTo>
                  <a:pt x="38" y="44"/>
                  <a:pt x="40" y="46"/>
                  <a:pt x="42" y="46"/>
                </a:cubicBezTo>
                <a:cubicBezTo>
                  <a:pt x="42" y="46"/>
                  <a:pt x="48" y="46"/>
                  <a:pt x="51" y="46"/>
                </a:cubicBezTo>
                <a:cubicBezTo>
                  <a:pt x="100" y="46"/>
                  <a:pt x="139" y="86"/>
                  <a:pt x="139" y="135"/>
                </a:cubicBezTo>
                <a:cubicBezTo>
                  <a:pt x="139" y="137"/>
                  <a:pt x="139" y="143"/>
                  <a:pt x="139" y="143"/>
                </a:cubicBezTo>
                <a:cubicBezTo>
                  <a:pt x="139" y="145"/>
                  <a:pt x="141" y="147"/>
                  <a:pt x="144" y="147"/>
                </a:cubicBezTo>
                <a:cubicBezTo>
                  <a:pt x="146" y="147"/>
                  <a:pt x="148" y="145"/>
                  <a:pt x="148" y="143"/>
                </a:cubicBezTo>
                <a:cubicBezTo>
                  <a:pt x="148" y="143"/>
                  <a:pt x="148" y="137"/>
                  <a:pt x="148" y="135"/>
                </a:cubicBezTo>
                <a:cubicBezTo>
                  <a:pt x="148" y="81"/>
                  <a:pt x="104" y="38"/>
                  <a:pt x="51" y="3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43" name="Freeform 197">
            <a:extLst>
              <a:ext uri="{FF2B5EF4-FFF2-40B4-BE49-F238E27FC236}">
                <a16:creationId xmlns:a16="http://schemas.microsoft.com/office/drawing/2014/main" id="{E70CC400-267A-6E4B-AC16-870ACF5DF0A5}"/>
              </a:ext>
            </a:extLst>
          </p:cNvPr>
          <p:cNvSpPr>
            <a:spLocks noEditPoints="1"/>
          </p:cNvSpPr>
          <p:nvPr/>
        </p:nvSpPr>
        <p:spPr bwMode="auto">
          <a:xfrm>
            <a:off x="9439947" y="8972829"/>
            <a:ext cx="553554" cy="555192"/>
          </a:xfrm>
          <a:custGeom>
            <a:avLst/>
            <a:gdLst>
              <a:gd name="T0" fmla="*/ 25 w 186"/>
              <a:gd name="T1" fmla="*/ 76 h 186"/>
              <a:gd name="T2" fmla="*/ 118 w 186"/>
              <a:gd name="T3" fmla="*/ 160 h 186"/>
              <a:gd name="T4" fmla="*/ 110 w 186"/>
              <a:gd name="T5" fmla="*/ 152 h 186"/>
              <a:gd name="T6" fmla="*/ 34 w 186"/>
              <a:gd name="T7" fmla="*/ 84 h 186"/>
              <a:gd name="T8" fmla="*/ 110 w 186"/>
              <a:gd name="T9" fmla="*/ 152 h 186"/>
              <a:gd name="T10" fmla="*/ 152 w 186"/>
              <a:gd name="T11" fmla="*/ 84 h 186"/>
              <a:gd name="T12" fmla="*/ 169 w 186"/>
              <a:gd name="T13" fmla="*/ 84 h 186"/>
              <a:gd name="T14" fmla="*/ 160 w 186"/>
              <a:gd name="T15" fmla="*/ 118 h 186"/>
              <a:gd name="T16" fmla="*/ 160 w 186"/>
              <a:gd name="T17" fmla="*/ 127 h 186"/>
              <a:gd name="T18" fmla="*/ 160 w 186"/>
              <a:gd name="T19" fmla="*/ 118 h 186"/>
              <a:gd name="T20" fmla="*/ 114 w 186"/>
              <a:gd name="T21" fmla="*/ 51 h 186"/>
              <a:gd name="T22" fmla="*/ 124 w 186"/>
              <a:gd name="T23" fmla="*/ 17 h 186"/>
              <a:gd name="T24" fmla="*/ 135 w 186"/>
              <a:gd name="T25" fmla="*/ 8 h 186"/>
              <a:gd name="T26" fmla="*/ 118 w 186"/>
              <a:gd name="T27" fmla="*/ 8 h 186"/>
              <a:gd name="T28" fmla="*/ 95 w 186"/>
              <a:gd name="T29" fmla="*/ 34 h 186"/>
              <a:gd name="T30" fmla="*/ 91 w 186"/>
              <a:gd name="T31" fmla="*/ 34 h 186"/>
              <a:gd name="T32" fmla="*/ 68 w 186"/>
              <a:gd name="T33" fmla="*/ 8 h 186"/>
              <a:gd name="T34" fmla="*/ 51 w 186"/>
              <a:gd name="T35" fmla="*/ 8 h 186"/>
              <a:gd name="T36" fmla="*/ 61 w 186"/>
              <a:gd name="T37" fmla="*/ 17 h 186"/>
              <a:gd name="T38" fmla="*/ 72 w 186"/>
              <a:gd name="T39" fmla="*/ 51 h 186"/>
              <a:gd name="T40" fmla="*/ 0 w 186"/>
              <a:gd name="T41" fmla="*/ 68 h 186"/>
              <a:gd name="T42" fmla="*/ 17 w 186"/>
              <a:gd name="T43" fmla="*/ 186 h 186"/>
              <a:gd name="T44" fmla="*/ 186 w 186"/>
              <a:gd name="T45" fmla="*/ 169 h 186"/>
              <a:gd name="T46" fmla="*/ 169 w 186"/>
              <a:gd name="T47" fmla="*/ 51 h 186"/>
              <a:gd name="T48" fmla="*/ 17 w 186"/>
              <a:gd name="T49" fmla="*/ 177 h 186"/>
              <a:gd name="T50" fmla="*/ 8 w 186"/>
              <a:gd name="T51" fmla="*/ 68 h 186"/>
              <a:gd name="T52" fmla="*/ 135 w 186"/>
              <a:gd name="T53" fmla="*/ 59 h 186"/>
              <a:gd name="T54" fmla="*/ 177 w 186"/>
              <a:gd name="T55" fmla="*/ 169 h 186"/>
              <a:gd name="T56" fmla="*/ 143 w 186"/>
              <a:gd name="T57" fmla="*/ 177 h 186"/>
              <a:gd name="T58" fmla="*/ 169 w 186"/>
              <a:gd name="T59" fmla="*/ 59 h 186"/>
              <a:gd name="T60" fmla="*/ 177 w 186"/>
              <a:gd name="T61" fmla="*/ 169 h 186"/>
              <a:gd name="T62" fmla="*/ 156 w 186"/>
              <a:gd name="T63" fmla="*/ 106 h 186"/>
              <a:gd name="T64" fmla="*/ 165 w 186"/>
              <a:gd name="T65" fmla="*/ 106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86" h="186">
                <a:moveTo>
                  <a:pt x="118" y="76"/>
                </a:moveTo>
                <a:cubicBezTo>
                  <a:pt x="25" y="76"/>
                  <a:pt x="25" y="76"/>
                  <a:pt x="25" y="76"/>
                </a:cubicBezTo>
                <a:cubicBezTo>
                  <a:pt x="25" y="160"/>
                  <a:pt x="25" y="160"/>
                  <a:pt x="25" y="160"/>
                </a:cubicBezTo>
                <a:cubicBezTo>
                  <a:pt x="118" y="160"/>
                  <a:pt x="118" y="160"/>
                  <a:pt x="118" y="160"/>
                </a:cubicBezTo>
                <a:lnTo>
                  <a:pt x="118" y="76"/>
                </a:lnTo>
                <a:close/>
                <a:moveTo>
                  <a:pt x="110" y="152"/>
                </a:moveTo>
                <a:cubicBezTo>
                  <a:pt x="34" y="152"/>
                  <a:pt x="34" y="152"/>
                  <a:pt x="34" y="152"/>
                </a:cubicBezTo>
                <a:cubicBezTo>
                  <a:pt x="34" y="84"/>
                  <a:pt x="34" y="84"/>
                  <a:pt x="34" y="84"/>
                </a:cubicBezTo>
                <a:cubicBezTo>
                  <a:pt x="110" y="84"/>
                  <a:pt x="110" y="84"/>
                  <a:pt x="110" y="84"/>
                </a:cubicBezTo>
                <a:lnTo>
                  <a:pt x="110" y="152"/>
                </a:lnTo>
                <a:close/>
                <a:moveTo>
                  <a:pt x="160" y="76"/>
                </a:moveTo>
                <a:cubicBezTo>
                  <a:pt x="156" y="76"/>
                  <a:pt x="152" y="80"/>
                  <a:pt x="152" y="84"/>
                </a:cubicBezTo>
                <a:cubicBezTo>
                  <a:pt x="152" y="89"/>
                  <a:pt x="156" y="93"/>
                  <a:pt x="160" y="93"/>
                </a:cubicBezTo>
                <a:cubicBezTo>
                  <a:pt x="165" y="93"/>
                  <a:pt x="169" y="89"/>
                  <a:pt x="169" y="84"/>
                </a:cubicBezTo>
                <a:cubicBezTo>
                  <a:pt x="169" y="80"/>
                  <a:pt x="165" y="76"/>
                  <a:pt x="160" y="76"/>
                </a:cubicBezTo>
                <a:close/>
                <a:moveTo>
                  <a:pt x="160" y="118"/>
                </a:moveTo>
                <a:cubicBezTo>
                  <a:pt x="158" y="118"/>
                  <a:pt x="156" y="120"/>
                  <a:pt x="156" y="122"/>
                </a:cubicBezTo>
                <a:cubicBezTo>
                  <a:pt x="156" y="125"/>
                  <a:pt x="158" y="127"/>
                  <a:pt x="160" y="127"/>
                </a:cubicBezTo>
                <a:cubicBezTo>
                  <a:pt x="163" y="127"/>
                  <a:pt x="165" y="125"/>
                  <a:pt x="165" y="122"/>
                </a:cubicBezTo>
                <a:cubicBezTo>
                  <a:pt x="165" y="120"/>
                  <a:pt x="163" y="118"/>
                  <a:pt x="160" y="118"/>
                </a:cubicBezTo>
                <a:close/>
                <a:moveTo>
                  <a:pt x="169" y="51"/>
                </a:moveTo>
                <a:cubicBezTo>
                  <a:pt x="114" y="51"/>
                  <a:pt x="114" y="51"/>
                  <a:pt x="114" y="51"/>
                </a:cubicBezTo>
                <a:cubicBezTo>
                  <a:pt x="112" y="45"/>
                  <a:pt x="109" y="40"/>
                  <a:pt x="104" y="37"/>
                </a:cubicBezTo>
                <a:cubicBezTo>
                  <a:pt x="124" y="17"/>
                  <a:pt x="124" y="17"/>
                  <a:pt x="124" y="17"/>
                </a:cubicBezTo>
                <a:cubicBezTo>
                  <a:pt x="125" y="17"/>
                  <a:pt x="126" y="17"/>
                  <a:pt x="127" y="17"/>
                </a:cubicBezTo>
                <a:cubicBezTo>
                  <a:pt x="131" y="17"/>
                  <a:pt x="135" y="13"/>
                  <a:pt x="135" y="8"/>
                </a:cubicBezTo>
                <a:cubicBezTo>
                  <a:pt x="135" y="4"/>
                  <a:pt x="131" y="0"/>
                  <a:pt x="127" y="0"/>
                </a:cubicBezTo>
                <a:cubicBezTo>
                  <a:pt x="122" y="0"/>
                  <a:pt x="118" y="4"/>
                  <a:pt x="118" y="8"/>
                </a:cubicBezTo>
                <a:cubicBezTo>
                  <a:pt x="118" y="9"/>
                  <a:pt x="118" y="10"/>
                  <a:pt x="118" y="11"/>
                </a:cubicBezTo>
                <a:cubicBezTo>
                  <a:pt x="95" y="34"/>
                  <a:pt x="95" y="34"/>
                  <a:pt x="95" y="34"/>
                </a:cubicBezTo>
                <a:cubicBezTo>
                  <a:pt x="94" y="34"/>
                  <a:pt x="94" y="34"/>
                  <a:pt x="93" y="34"/>
                </a:cubicBezTo>
                <a:cubicBezTo>
                  <a:pt x="92" y="34"/>
                  <a:pt x="91" y="34"/>
                  <a:pt x="91" y="34"/>
                </a:cubicBezTo>
                <a:cubicBezTo>
                  <a:pt x="67" y="11"/>
                  <a:pt x="67" y="11"/>
                  <a:pt x="67" y="11"/>
                </a:cubicBezTo>
                <a:cubicBezTo>
                  <a:pt x="67" y="10"/>
                  <a:pt x="68" y="9"/>
                  <a:pt x="68" y="8"/>
                </a:cubicBezTo>
                <a:cubicBezTo>
                  <a:pt x="68" y="4"/>
                  <a:pt x="64" y="0"/>
                  <a:pt x="59" y="0"/>
                </a:cubicBezTo>
                <a:cubicBezTo>
                  <a:pt x="54" y="0"/>
                  <a:pt x="51" y="4"/>
                  <a:pt x="51" y="8"/>
                </a:cubicBezTo>
                <a:cubicBezTo>
                  <a:pt x="51" y="13"/>
                  <a:pt x="54" y="17"/>
                  <a:pt x="59" y="17"/>
                </a:cubicBezTo>
                <a:cubicBezTo>
                  <a:pt x="60" y="17"/>
                  <a:pt x="61" y="17"/>
                  <a:pt x="61" y="17"/>
                </a:cubicBezTo>
                <a:cubicBezTo>
                  <a:pt x="82" y="37"/>
                  <a:pt x="82" y="37"/>
                  <a:pt x="82" y="37"/>
                </a:cubicBezTo>
                <a:cubicBezTo>
                  <a:pt x="77" y="40"/>
                  <a:pt x="73" y="45"/>
                  <a:pt x="72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8" y="51"/>
                  <a:pt x="0" y="58"/>
                  <a:pt x="0" y="68"/>
                </a:cubicBezTo>
                <a:cubicBezTo>
                  <a:pt x="0" y="169"/>
                  <a:pt x="0" y="169"/>
                  <a:pt x="0" y="169"/>
                </a:cubicBezTo>
                <a:cubicBezTo>
                  <a:pt x="0" y="178"/>
                  <a:pt x="8" y="186"/>
                  <a:pt x="17" y="186"/>
                </a:cubicBezTo>
                <a:cubicBezTo>
                  <a:pt x="169" y="186"/>
                  <a:pt x="169" y="186"/>
                  <a:pt x="169" y="186"/>
                </a:cubicBezTo>
                <a:cubicBezTo>
                  <a:pt x="178" y="186"/>
                  <a:pt x="186" y="178"/>
                  <a:pt x="186" y="169"/>
                </a:cubicBezTo>
                <a:cubicBezTo>
                  <a:pt x="186" y="68"/>
                  <a:pt x="186" y="68"/>
                  <a:pt x="186" y="68"/>
                </a:cubicBezTo>
                <a:cubicBezTo>
                  <a:pt x="186" y="58"/>
                  <a:pt x="178" y="51"/>
                  <a:pt x="169" y="51"/>
                </a:cubicBezTo>
                <a:close/>
                <a:moveTo>
                  <a:pt x="135" y="177"/>
                </a:moveTo>
                <a:cubicBezTo>
                  <a:pt x="17" y="177"/>
                  <a:pt x="17" y="177"/>
                  <a:pt x="17" y="177"/>
                </a:cubicBezTo>
                <a:cubicBezTo>
                  <a:pt x="12" y="177"/>
                  <a:pt x="8" y="173"/>
                  <a:pt x="8" y="169"/>
                </a:cubicBezTo>
                <a:cubicBezTo>
                  <a:pt x="8" y="68"/>
                  <a:pt x="8" y="68"/>
                  <a:pt x="8" y="68"/>
                </a:cubicBezTo>
                <a:cubicBezTo>
                  <a:pt x="8" y="63"/>
                  <a:pt x="12" y="59"/>
                  <a:pt x="17" y="59"/>
                </a:cubicBezTo>
                <a:cubicBezTo>
                  <a:pt x="135" y="59"/>
                  <a:pt x="135" y="59"/>
                  <a:pt x="135" y="59"/>
                </a:cubicBezTo>
                <a:lnTo>
                  <a:pt x="135" y="177"/>
                </a:lnTo>
                <a:close/>
                <a:moveTo>
                  <a:pt x="177" y="169"/>
                </a:moveTo>
                <a:cubicBezTo>
                  <a:pt x="177" y="173"/>
                  <a:pt x="173" y="177"/>
                  <a:pt x="169" y="177"/>
                </a:cubicBezTo>
                <a:cubicBezTo>
                  <a:pt x="143" y="177"/>
                  <a:pt x="143" y="177"/>
                  <a:pt x="143" y="177"/>
                </a:cubicBezTo>
                <a:cubicBezTo>
                  <a:pt x="143" y="59"/>
                  <a:pt x="143" y="59"/>
                  <a:pt x="143" y="59"/>
                </a:cubicBezTo>
                <a:cubicBezTo>
                  <a:pt x="169" y="59"/>
                  <a:pt x="169" y="59"/>
                  <a:pt x="169" y="59"/>
                </a:cubicBezTo>
                <a:cubicBezTo>
                  <a:pt x="173" y="59"/>
                  <a:pt x="177" y="63"/>
                  <a:pt x="177" y="68"/>
                </a:cubicBezTo>
                <a:lnTo>
                  <a:pt x="177" y="169"/>
                </a:lnTo>
                <a:close/>
                <a:moveTo>
                  <a:pt x="160" y="101"/>
                </a:moveTo>
                <a:cubicBezTo>
                  <a:pt x="158" y="101"/>
                  <a:pt x="156" y="103"/>
                  <a:pt x="156" y="106"/>
                </a:cubicBezTo>
                <a:cubicBezTo>
                  <a:pt x="156" y="108"/>
                  <a:pt x="158" y="110"/>
                  <a:pt x="160" y="110"/>
                </a:cubicBezTo>
                <a:cubicBezTo>
                  <a:pt x="163" y="110"/>
                  <a:pt x="165" y="108"/>
                  <a:pt x="165" y="106"/>
                </a:cubicBezTo>
                <a:cubicBezTo>
                  <a:pt x="165" y="103"/>
                  <a:pt x="163" y="101"/>
                  <a:pt x="160" y="10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44" name="Freeform 358">
            <a:extLst>
              <a:ext uri="{FF2B5EF4-FFF2-40B4-BE49-F238E27FC236}">
                <a16:creationId xmlns:a16="http://schemas.microsoft.com/office/drawing/2014/main" id="{30CEAC02-40EA-EC44-8A77-5B3EB17862B6}"/>
              </a:ext>
            </a:extLst>
          </p:cNvPr>
          <p:cNvSpPr>
            <a:spLocks noEditPoints="1"/>
          </p:cNvSpPr>
          <p:nvPr/>
        </p:nvSpPr>
        <p:spPr bwMode="auto">
          <a:xfrm>
            <a:off x="16503030" y="8932116"/>
            <a:ext cx="569579" cy="699591"/>
          </a:xfrm>
          <a:custGeom>
            <a:avLst/>
            <a:gdLst>
              <a:gd name="T0" fmla="*/ 125 w 152"/>
              <a:gd name="T1" fmla="*/ 94 h 186"/>
              <a:gd name="T2" fmla="*/ 89 w 152"/>
              <a:gd name="T3" fmla="*/ 93 h 186"/>
              <a:gd name="T4" fmla="*/ 131 w 152"/>
              <a:gd name="T5" fmla="*/ 76 h 186"/>
              <a:gd name="T6" fmla="*/ 135 w 152"/>
              <a:gd name="T7" fmla="*/ 21 h 186"/>
              <a:gd name="T8" fmla="*/ 89 w 152"/>
              <a:gd name="T9" fmla="*/ 17 h 186"/>
              <a:gd name="T10" fmla="*/ 80 w 152"/>
              <a:gd name="T11" fmla="*/ 0 h 186"/>
              <a:gd name="T12" fmla="*/ 63 w 152"/>
              <a:gd name="T13" fmla="*/ 9 h 186"/>
              <a:gd name="T14" fmla="*/ 29 w 152"/>
              <a:gd name="T15" fmla="*/ 17 h 186"/>
              <a:gd name="T16" fmla="*/ 1 w 152"/>
              <a:gd name="T17" fmla="*/ 44 h 186"/>
              <a:gd name="T18" fmla="*/ 1 w 152"/>
              <a:gd name="T19" fmla="*/ 50 h 186"/>
              <a:gd name="T20" fmla="*/ 29 w 152"/>
              <a:gd name="T21" fmla="*/ 76 h 186"/>
              <a:gd name="T22" fmla="*/ 63 w 152"/>
              <a:gd name="T23" fmla="*/ 93 h 186"/>
              <a:gd name="T24" fmla="*/ 17 w 152"/>
              <a:gd name="T25" fmla="*/ 97 h 186"/>
              <a:gd name="T26" fmla="*/ 21 w 152"/>
              <a:gd name="T27" fmla="*/ 152 h 186"/>
              <a:gd name="T28" fmla="*/ 63 w 152"/>
              <a:gd name="T29" fmla="*/ 177 h 186"/>
              <a:gd name="T30" fmla="*/ 80 w 152"/>
              <a:gd name="T31" fmla="*/ 186 h 186"/>
              <a:gd name="T32" fmla="*/ 89 w 152"/>
              <a:gd name="T33" fmla="*/ 152 h 186"/>
              <a:gd name="T34" fmla="*/ 125 w 152"/>
              <a:gd name="T35" fmla="*/ 151 h 186"/>
              <a:gd name="T36" fmla="*/ 152 w 152"/>
              <a:gd name="T37" fmla="*/ 122 h 186"/>
              <a:gd name="T38" fmla="*/ 72 w 152"/>
              <a:gd name="T39" fmla="*/ 9 h 186"/>
              <a:gd name="T40" fmla="*/ 80 w 152"/>
              <a:gd name="T41" fmla="*/ 17 h 186"/>
              <a:gd name="T42" fmla="*/ 72 w 152"/>
              <a:gd name="T43" fmla="*/ 9 h 186"/>
              <a:gd name="T44" fmla="*/ 10 w 152"/>
              <a:gd name="T45" fmla="*/ 47 h 186"/>
              <a:gd name="T46" fmla="*/ 126 w 152"/>
              <a:gd name="T47" fmla="*/ 25 h 186"/>
              <a:gd name="T48" fmla="*/ 31 w 152"/>
              <a:gd name="T49" fmla="*/ 68 h 186"/>
              <a:gd name="T50" fmla="*/ 80 w 152"/>
              <a:gd name="T51" fmla="*/ 93 h 186"/>
              <a:gd name="T52" fmla="*/ 72 w 152"/>
              <a:gd name="T53" fmla="*/ 76 h 186"/>
              <a:gd name="T54" fmla="*/ 80 w 152"/>
              <a:gd name="T55" fmla="*/ 177 h 186"/>
              <a:gd name="T56" fmla="*/ 72 w 152"/>
              <a:gd name="T57" fmla="*/ 152 h 186"/>
              <a:gd name="T58" fmla="*/ 80 w 152"/>
              <a:gd name="T59" fmla="*/ 177 h 186"/>
              <a:gd name="T60" fmla="*/ 25 w 152"/>
              <a:gd name="T61" fmla="*/ 144 h 186"/>
              <a:gd name="T62" fmla="*/ 121 w 152"/>
              <a:gd name="T63" fmla="*/ 101 h 186"/>
              <a:gd name="T64" fmla="*/ 121 w 152"/>
              <a:gd name="T65" fmla="*/ 144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2" h="186">
                <a:moveTo>
                  <a:pt x="151" y="119"/>
                </a:moveTo>
                <a:cubicBezTo>
                  <a:pt x="125" y="94"/>
                  <a:pt x="125" y="94"/>
                  <a:pt x="125" y="94"/>
                </a:cubicBezTo>
                <a:cubicBezTo>
                  <a:pt x="124" y="93"/>
                  <a:pt x="123" y="93"/>
                  <a:pt x="122" y="93"/>
                </a:cubicBezTo>
                <a:cubicBezTo>
                  <a:pt x="89" y="93"/>
                  <a:pt x="89" y="93"/>
                  <a:pt x="89" y="93"/>
                </a:cubicBezTo>
                <a:cubicBezTo>
                  <a:pt x="89" y="76"/>
                  <a:pt x="89" y="76"/>
                  <a:pt x="89" y="76"/>
                </a:cubicBezTo>
                <a:cubicBezTo>
                  <a:pt x="131" y="76"/>
                  <a:pt x="131" y="76"/>
                  <a:pt x="131" y="76"/>
                </a:cubicBezTo>
                <a:cubicBezTo>
                  <a:pt x="133" y="76"/>
                  <a:pt x="135" y="74"/>
                  <a:pt x="135" y="72"/>
                </a:cubicBezTo>
                <a:cubicBezTo>
                  <a:pt x="135" y="21"/>
                  <a:pt x="135" y="21"/>
                  <a:pt x="135" y="21"/>
                </a:cubicBezTo>
                <a:cubicBezTo>
                  <a:pt x="135" y="19"/>
                  <a:pt x="133" y="17"/>
                  <a:pt x="131" y="17"/>
                </a:cubicBezTo>
                <a:cubicBezTo>
                  <a:pt x="89" y="17"/>
                  <a:pt x="89" y="17"/>
                  <a:pt x="89" y="17"/>
                </a:cubicBezTo>
                <a:cubicBezTo>
                  <a:pt x="89" y="9"/>
                  <a:pt x="89" y="9"/>
                  <a:pt x="89" y="9"/>
                </a:cubicBezTo>
                <a:cubicBezTo>
                  <a:pt x="89" y="4"/>
                  <a:pt x="85" y="0"/>
                  <a:pt x="80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67" y="0"/>
                  <a:pt x="63" y="4"/>
                  <a:pt x="63" y="9"/>
                </a:cubicBezTo>
                <a:cubicBezTo>
                  <a:pt x="63" y="17"/>
                  <a:pt x="63" y="17"/>
                  <a:pt x="63" y="17"/>
                </a:cubicBezTo>
                <a:cubicBezTo>
                  <a:pt x="29" y="17"/>
                  <a:pt x="29" y="17"/>
                  <a:pt x="29" y="17"/>
                </a:cubicBezTo>
                <a:cubicBezTo>
                  <a:pt x="28" y="17"/>
                  <a:pt x="27" y="17"/>
                  <a:pt x="26" y="18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5"/>
                  <a:pt x="0" y="47"/>
                </a:cubicBezTo>
                <a:cubicBezTo>
                  <a:pt x="0" y="48"/>
                  <a:pt x="0" y="49"/>
                  <a:pt x="1" y="50"/>
                </a:cubicBezTo>
                <a:cubicBezTo>
                  <a:pt x="26" y="75"/>
                  <a:pt x="26" y="75"/>
                  <a:pt x="26" y="75"/>
                </a:cubicBezTo>
                <a:cubicBezTo>
                  <a:pt x="27" y="76"/>
                  <a:pt x="28" y="76"/>
                  <a:pt x="29" y="76"/>
                </a:cubicBezTo>
                <a:cubicBezTo>
                  <a:pt x="63" y="76"/>
                  <a:pt x="63" y="76"/>
                  <a:pt x="63" y="76"/>
                </a:cubicBezTo>
                <a:cubicBezTo>
                  <a:pt x="63" y="93"/>
                  <a:pt x="63" y="93"/>
                  <a:pt x="63" y="93"/>
                </a:cubicBezTo>
                <a:cubicBezTo>
                  <a:pt x="21" y="93"/>
                  <a:pt x="21" y="93"/>
                  <a:pt x="21" y="93"/>
                </a:cubicBezTo>
                <a:cubicBezTo>
                  <a:pt x="19" y="93"/>
                  <a:pt x="17" y="95"/>
                  <a:pt x="17" y="97"/>
                </a:cubicBezTo>
                <a:cubicBezTo>
                  <a:pt x="17" y="148"/>
                  <a:pt x="17" y="148"/>
                  <a:pt x="17" y="148"/>
                </a:cubicBezTo>
                <a:cubicBezTo>
                  <a:pt x="17" y="150"/>
                  <a:pt x="19" y="152"/>
                  <a:pt x="21" y="152"/>
                </a:cubicBezTo>
                <a:cubicBezTo>
                  <a:pt x="63" y="152"/>
                  <a:pt x="63" y="152"/>
                  <a:pt x="63" y="152"/>
                </a:cubicBezTo>
                <a:cubicBezTo>
                  <a:pt x="63" y="177"/>
                  <a:pt x="63" y="177"/>
                  <a:pt x="63" y="177"/>
                </a:cubicBezTo>
                <a:cubicBezTo>
                  <a:pt x="63" y="182"/>
                  <a:pt x="67" y="186"/>
                  <a:pt x="72" y="186"/>
                </a:cubicBezTo>
                <a:cubicBezTo>
                  <a:pt x="80" y="186"/>
                  <a:pt x="80" y="186"/>
                  <a:pt x="80" y="186"/>
                </a:cubicBezTo>
                <a:cubicBezTo>
                  <a:pt x="85" y="186"/>
                  <a:pt x="89" y="182"/>
                  <a:pt x="89" y="177"/>
                </a:cubicBezTo>
                <a:cubicBezTo>
                  <a:pt x="89" y="152"/>
                  <a:pt x="89" y="152"/>
                  <a:pt x="89" y="152"/>
                </a:cubicBezTo>
                <a:cubicBezTo>
                  <a:pt x="122" y="152"/>
                  <a:pt x="122" y="152"/>
                  <a:pt x="122" y="152"/>
                </a:cubicBezTo>
                <a:cubicBezTo>
                  <a:pt x="123" y="152"/>
                  <a:pt x="124" y="152"/>
                  <a:pt x="125" y="151"/>
                </a:cubicBezTo>
                <a:cubicBezTo>
                  <a:pt x="151" y="125"/>
                  <a:pt x="151" y="125"/>
                  <a:pt x="151" y="125"/>
                </a:cubicBezTo>
                <a:cubicBezTo>
                  <a:pt x="151" y="125"/>
                  <a:pt x="152" y="124"/>
                  <a:pt x="152" y="122"/>
                </a:cubicBezTo>
                <a:cubicBezTo>
                  <a:pt x="152" y="121"/>
                  <a:pt x="151" y="120"/>
                  <a:pt x="151" y="119"/>
                </a:cubicBezTo>
                <a:close/>
                <a:moveTo>
                  <a:pt x="72" y="9"/>
                </a:moveTo>
                <a:cubicBezTo>
                  <a:pt x="80" y="9"/>
                  <a:pt x="80" y="9"/>
                  <a:pt x="80" y="9"/>
                </a:cubicBezTo>
                <a:cubicBezTo>
                  <a:pt x="80" y="17"/>
                  <a:pt x="80" y="17"/>
                  <a:pt x="80" y="17"/>
                </a:cubicBezTo>
                <a:cubicBezTo>
                  <a:pt x="72" y="17"/>
                  <a:pt x="72" y="17"/>
                  <a:pt x="72" y="17"/>
                </a:cubicBezTo>
                <a:lnTo>
                  <a:pt x="72" y="9"/>
                </a:lnTo>
                <a:close/>
                <a:moveTo>
                  <a:pt x="31" y="68"/>
                </a:moveTo>
                <a:cubicBezTo>
                  <a:pt x="10" y="47"/>
                  <a:pt x="10" y="47"/>
                  <a:pt x="10" y="47"/>
                </a:cubicBezTo>
                <a:cubicBezTo>
                  <a:pt x="31" y="25"/>
                  <a:pt x="31" y="25"/>
                  <a:pt x="31" y="25"/>
                </a:cubicBezTo>
                <a:cubicBezTo>
                  <a:pt x="126" y="25"/>
                  <a:pt x="126" y="25"/>
                  <a:pt x="126" y="25"/>
                </a:cubicBezTo>
                <a:cubicBezTo>
                  <a:pt x="126" y="68"/>
                  <a:pt x="126" y="68"/>
                  <a:pt x="126" y="68"/>
                </a:cubicBezTo>
                <a:lnTo>
                  <a:pt x="31" y="68"/>
                </a:lnTo>
                <a:close/>
                <a:moveTo>
                  <a:pt x="80" y="76"/>
                </a:moveTo>
                <a:cubicBezTo>
                  <a:pt x="80" y="93"/>
                  <a:pt x="80" y="93"/>
                  <a:pt x="80" y="93"/>
                </a:cubicBezTo>
                <a:cubicBezTo>
                  <a:pt x="72" y="93"/>
                  <a:pt x="72" y="93"/>
                  <a:pt x="72" y="93"/>
                </a:cubicBezTo>
                <a:cubicBezTo>
                  <a:pt x="72" y="76"/>
                  <a:pt x="72" y="76"/>
                  <a:pt x="72" y="76"/>
                </a:cubicBezTo>
                <a:lnTo>
                  <a:pt x="80" y="76"/>
                </a:lnTo>
                <a:close/>
                <a:moveTo>
                  <a:pt x="80" y="177"/>
                </a:moveTo>
                <a:cubicBezTo>
                  <a:pt x="72" y="177"/>
                  <a:pt x="72" y="177"/>
                  <a:pt x="72" y="177"/>
                </a:cubicBezTo>
                <a:cubicBezTo>
                  <a:pt x="72" y="152"/>
                  <a:pt x="72" y="152"/>
                  <a:pt x="72" y="152"/>
                </a:cubicBezTo>
                <a:cubicBezTo>
                  <a:pt x="80" y="152"/>
                  <a:pt x="80" y="152"/>
                  <a:pt x="80" y="152"/>
                </a:cubicBezTo>
                <a:lnTo>
                  <a:pt x="80" y="177"/>
                </a:lnTo>
                <a:close/>
                <a:moveTo>
                  <a:pt x="121" y="144"/>
                </a:moveTo>
                <a:cubicBezTo>
                  <a:pt x="25" y="144"/>
                  <a:pt x="25" y="144"/>
                  <a:pt x="25" y="144"/>
                </a:cubicBezTo>
                <a:cubicBezTo>
                  <a:pt x="25" y="101"/>
                  <a:pt x="25" y="101"/>
                  <a:pt x="25" y="101"/>
                </a:cubicBezTo>
                <a:cubicBezTo>
                  <a:pt x="121" y="101"/>
                  <a:pt x="121" y="101"/>
                  <a:pt x="121" y="101"/>
                </a:cubicBezTo>
                <a:cubicBezTo>
                  <a:pt x="142" y="122"/>
                  <a:pt x="142" y="122"/>
                  <a:pt x="142" y="122"/>
                </a:cubicBezTo>
                <a:lnTo>
                  <a:pt x="121" y="1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16090860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D51A04BC-5220-5942-8A00-5C291A12F84F}"/>
              </a:ext>
            </a:extLst>
          </p:cNvPr>
          <p:cNvSpPr txBox="1"/>
          <p:nvPr/>
        </p:nvSpPr>
        <p:spPr>
          <a:xfrm>
            <a:off x="1777903" y="1131101"/>
            <a:ext cx="15669982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25583" hangingPunct="0">
              <a:defRPr/>
            </a:pPr>
            <a:r>
              <a:rPr lang="en-US" sz="3800" b="1" kern="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Advertising Spending Dashboard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3546A2D-F3E9-D74A-ADE9-5AB344048933}"/>
              </a:ext>
            </a:extLst>
          </p:cNvPr>
          <p:cNvGrpSpPr/>
          <p:nvPr/>
        </p:nvGrpSpPr>
        <p:grpSpPr>
          <a:xfrm>
            <a:off x="1777902" y="2463397"/>
            <a:ext cx="6651723" cy="2680103"/>
            <a:chOff x="1777902" y="2463397"/>
            <a:chExt cx="6651723" cy="2680103"/>
          </a:xfrm>
        </p:grpSpPr>
        <p:sp>
          <p:nvSpPr>
            <p:cNvPr id="7" name="Rectangle: Rounded Corners 38">
              <a:extLst>
                <a:ext uri="{FF2B5EF4-FFF2-40B4-BE49-F238E27FC236}">
                  <a16:creationId xmlns:a16="http://schemas.microsoft.com/office/drawing/2014/main" id="{A9321527-2550-6B43-B116-F0D974D7C82C}"/>
                </a:ext>
              </a:extLst>
            </p:cNvPr>
            <p:cNvSpPr/>
            <p:nvPr/>
          </p:nvSpPr>
          <p:spPr>
            <a:xfrm>
              <a:off x="1777902" y="2463397"/>
              <a:ext cx="6651723" cy="2680103"/>
            </a:xfrm>
            <a:prstGeom prst="roundRect">
              <a:avLst>
                <a:gd name="adj" fmla="val 9850"/>
              </a:avLst>
            </a:prstGeom>
            <a:solidFill>
              <a:srgbClr val="F7F5F5">
                <a:alpha val="65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Nexa Bold" panose="02000000000000000000" pitchFamily="50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46863E8-561A-3742-B207-606C797A5A61}"/>
                </a:ext>
              </a:extLst>
            </p:cNvPr>
            <p:cNvSpPr txBox="1"/>
            <p:nvPr/>
          </p:nvSpPr>
          <p:spPr>
            <a:xfrm>
              <a:off x="5974915" y="2801432"/>
              <a:ext cx="2022300" cy="553998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r" defTabSz="914400"/>
              <a:r>
                <a:rPr lang="en-GB" sz="3600" b="1" spc="4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$3.3M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A5F8F72-FF7B-BE45-83A4-FDB50839F4E6}"/>
                </a:ext>
              </a:extLst>
            </p:cNvPr>
            <p:cNvSpPr txBox="1"/>
            <p:nvPr/>
          </p:nvSpPr>
          <p:spPr>
            <a:xfrm>
              <a:off x="2315376" y="2892626"/>
              <a:ext cx="2734605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>
              <a:defPPr>
                <a:defRPr lang="en-US"/>
              </a:defPPr>
              <a:lvl1pPr defTabSz="2438522">
                <a:lnSpc>
                  <a:spcPct val="100000"/>
                </a:lnSpc>
                <a:defRPr sz="2800" b="1" cap="all" spc="40">
                  <a:solidFill>
                    <a:srgbClr val="2E2E2E"/>
                  </a:solidFill>
                  <a:latin typeface="+mj-lt"/>
                  <a:cs typeface="+mj-cs"/>
                </a:defRPr>
              </a:lvl1pPr>
            </a:lstStyle>
            <a:p>
              <a:r>
                <a:rPr lang="en-GB" sz="2000" b="0" cap="none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Yearly Ad Spending</a:t>
              </a:r>
            </a:p>
          </p:txBody>
        </p:sp>
      </p:grp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952E9F29-E647-BD4B-AE25-0353A968F1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4329780"/>
              </p:ext>
            </p:extLst>
          </p:nvPr>
        </p:nvGraphicFramePr>
        <p:xfrm>
          <a:off x="2038889" y="3447764"/>
          <a:ext cx="5958326" cy="155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: Top Corners Rounded 29">
            <a:extLst>
              <a:ext uri="{FF2B5EF4-FFF2-40B4-BE49-F238E27FC236}">
                <a16:creationId xmlns:a16="http://schemas.microsoft.com/office/drawing/2014/main" id="{BA4B7022-697E-6F41-A518-8244239E35FB}"/>
              </a:ext>
            </a:extLst>
          </p:cNvPr>
          <p:cNvSpPr/>
          <p:nvPr/>
        </p:nvSpPr>
        <p:spPr>
          <a:xfrm>
            <a:off x="5629892" y="3507753"/>
            <a:ext cx="345023" cy="10800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94C5E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91">
              <a:defRPr/>
            </a:pPr>
            <a:endParaRPr lang="en-US" sz="3600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0EFD1C0-A3CF-2F45-9CEA-0D7E09F3C938}"/>
              </a:ext>
            </a:extLst>
          </p:cNvPr>
          <p:cNvGrpSpPr/>
          <p:nvPr/>
        </p:nvGrpSpPr>
        <p:grpSpPr>
          <a:xfrm>
            <a:off x="8689334" y="2463397"/>
            <a:ext cx="6651723" cy="2680103"/>
            <a:chOff x="8689334" y="2463397"/>
            <a:chExt cx="6651723" cy="2680103"/>
          </a:xfrm>
        </p:grpSpPr>
        <p:sp>
          <p:nvSpPr>
            <p:cNvPr id="13" name="Rectangle: Rounded Corners 38">
              <a:extLst>
                <a:ext uri="{FF2B5EF4-FFF2-40B4-BE49-F238E27FC236}">
                  <a16:creationId xmlns:a16="http://schemas.microsoft.com/office/drawing/2014/main" id="{EB6C6987-4DD9-8D4C-B72F-10C96720CC6E}"/>
                </a:ext>
              </a:extLst>
            </p:cNvPr>
            <p:cNvSpPr/>
            <p:nvPr/>
          </p:nvSpPr>
          <p:spPr>
            <a:xfrm>
              <a:off x="8689334" y="2463397"/>
              <a:ext cx="6651723" cy="2680103"/>
            </a:xfrm>
            <a:prstGeom prst="roundRect">
              <a:avLst>
                <a:gd name="adj" fmla="val 9850"/>
              </a:avLst>
            </a:prstGeom>
            <a:solidFill>
              <a:srgbClr val="F7F5F5">
                <a:alpha val="65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Nexa Bold" panose="02000000000000000000" pitchFamily="50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D1371F1-0B47-784B-9DE9-6099973149A8}"/>
                </a:ext>
              </a:extLst>
            </p:cNvPr>
            <p:cNvSpPr txBox="1"/>
            <p:nvPr/>
          </p:nvSpPr>
          <p:spPr>
            <a:xfrm>
              <a:off x="12886347" y="2801432"/>
              <a:ext cx="2022300" cy="553998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r" defTabSz="914400"/>
              <a:r>
                <a:rPr lang="en-GB" sz="3600" b="1" spc="4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$105K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C7D7A9E-EC57-9C4D-932F-2D13A348388D}"/>
                </a:ext>
              </a:extLst>
            </p:cNvPr>
            <p:cNvSpPr txBox="1"/>
            <p:nvPr/>
          </p:nvSpPr>
          <p:spPr>
            <a:xfrm>
              <a:off x="9226808" y="2892626"/>
              <a:ext cx="2734605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>
              <a:defPPr>
                <a:defRPr lang="en-US"/>
              </a:defPPr>
              <a:lvl1pPr defTabSz="2438522">
                <a:lnSpc>
                  <a:spcPct val="100000"/>
                </a:lnSpc>
                <a:defRPr sz="2800" b="1" cap="all" spc="40">
                  <a:solidFill>
                    <a:srgbClr val="2E2E2E"/>
                  </a:solidFill>
                  <a:latin typeface="+mj-lt"/>
                  <a:cs typeface="+mj-cs"/>
                </a:defRPr>
              </a:lvl1pPr>
            </a:lstStyle>
            <a:p>
              <a:r>
                <a:rPr lang="en-GB" sz="2000" b="0" cap="none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Cost Per Signup</a:t>
              </a:r>
            </a:p>
          </p:txBody>
        </p:sp>
      </p:grp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9DBD0D3C-61BC-6340-9039-17B8BD69E2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4880292"/>
              </p:ext>
            </p:extLst>
          </p:nvPr>
        </p:nvGraphicFramePr>
        <p:xfrm>
          <a:off x="8950321" y="3447764"/>
          <a:ext cx="5958326" cy="155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Rectangle: Top Corners Rounded 29">
            <a:extLst>
              <a:ext uri="{FF2B5EF4-FFF2-40B4-BE49-F238E27FC236}">
                <a16:creationId xmlns:a16="http://schemas.microsoft.com/office/drawing/2014/main" id="{B862120D-7AD0-5848-9092-7C83FC634E36}"/>
              </a:ext>
            </a:extLst>
          </p:cNvPr>
          <p:cNvSpPr/>
          <p:nvPr/>
        </p:nvSpPr>
        <p:spPr>
          <a:xfrm>
            <a:off x="11735192" y="3872919"/>
            <a:ext cx="349200" cy="7200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94C5E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91">
              <a:defRPr/>
            </a:pPr>
            <a:endParaRPr lang="en-US" sz="3600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42D207A-47BB-6744-B572-7F9DAA7AD26F}"/>
              </a:ext>
            </a:extLst>
          </p:cNvPr>
          <p:cNvGrpSpPr/>
          <p:nvPr/>
        </p:nvGrpSpPr>
        <p:grpSpPr>
          <a:xfrm>
            <a:off x="15600766" y="2463397"/>
            <a:ext cx="6651723" cy="2680103"/>
            <a:chOff x="15600766" y="2463397"/>
            <a:chExt cx="6651723" cy="2680103"/>
          </a:xfrm>
        </p:grpSpPr>
        <p:sp>
          <p:nvSpPr>
            <p:cNvPr id="18" name="Rectangle: Rounded Corners 38">
              <a:extLst>
                <a:ext uri="{FF2B5EF4-FFF2-40B4-BE49-F238E27FC236}">
                  <a16:creationId xmlns:a16="http://schemas.microsoft.com/office/drawing/2014/main" id="{0399C698-D90B-AD42-A396-AFC41E6F6D12}"/>
                </a:ext>
              </a:extLst>
            </p:cNvPr>
            <p:cNvSpPr/>
            <p:nvPr/>
          </p:nvSpPr>
          <p:spPr>
            <a:xfrm>
              <a:off x="15600766" y="2463397"/>
              <a:ext cx="6651723" cy="2680103"/>
            </a:xfrm>
            <a:prstGeom prst="roundRect">
              <a:avLst>
                <a:gd name="adj" fmla="val 9850"/>
              </a:avLst>
            </a:prstGeom>
            <a:solidFill>
              <a:srgbClr val="F7F5F5">
                <a:alpha val="65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Nexa Bold" panose="02000000000000000000" pitchFamily="50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CE9BC96-DE52-D14B-9BCC-8AA58B3F7050}"/>
                </a:ext>
              </a:extLst>
            </p:cNvPr>
            <p:cNvSpPr txBox="1"/>
            <p:nvPr/>
          </p:nvSpPr>
          <p:spPr>
            <a:xfrm>
              <a:off x="19797779" y="2801432"/>
              <a:ext cx="2022300" cy="553998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r" defTabSz="914400"/>
              <a:r>
                <a:rPr lang="en-GB" sz="3600" b="1" spc="4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$89K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E988EF2-0605-7D4A-BC48-B77109C2AEA5}"/>
                </a:ext>
              </a:extLst>
            </p:cNvPr>
            <p:cNvSpPr txBox="1"/>
            <p:nvPr/>
          </p:nvSpPr>
          <p:spPr>
            <a:xfrm>
              <a:off x="16138240" y="2892626"/>
              <a:ext cx="2734605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>
              <a:defPPr>
                <a:defRPr lang="en-US"/>
              </a:defPPr>
              <a:lvl1pPr defTabSz="2438522">
                <a:lnSpc>
                  <a:spcPct val="100000"/>
                </a:lnSpc>
                <a:defRPr sz="2800" b="1" cap="all" spc="40">
                  <a:solidFill>
                    <a:srgbClr val="2E2E2E"/>
                  </a:solidFill>
                  <a:latin typeface="+mj-lt"/>
                  <a:cs typeface="+mj-cs"/>
                </a:defRPr>
              </a:lvl1pPr>
            </a:lstStyle>
            <a:p>
              <a:r>
                <a:rPr lang="en-GB" sz="2000" b="0" cap="none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Monthly Ad Spend</a:t>
              </a:r>
            </a:p>
          </p:txBody>
        </p:sp>
      </p:grp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AE4EBB12-188C-3B41-813E-43DD47D47F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4316579"/>
              </p:ext>
            </p:extLst>
          </p:nvPr>
        </p:nvGraphicFramePr>
        <p:xfrm>
          <a:off x="15861753" y="3447764"/>
          <a:ext cx="5958326" cy="155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Rectangle: Top Corners Rounded 29">
            <a:extLst>
              <a:ext uri="{FF2B5EF4-FFF2-40B4-BE49-F238E27FC236}">
                <a16:creationId xmlns:a16="http://schemas.microsoft.com/office/drawing/2014/main" id="{D6094C59-0288-B74E-806C-98F3CDFCF896}"/>
              </a:ext>
            </a:extLst>
          </p:cNvPr>
          <p:cNvSpPr/>
          <p:nvPr/>
        </p:nvSpPr>
        <p:spPr>
          <a:xfrm>
            <a:off x="19130716" y="3697659"/>
            <a:ext cx="349200" cy="9000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94C5E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91">
              <a:defRPr/>
            </a:pPr>
            <a:endParaRPr lang="en-US" sz="3600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49B8CB0-E670-8D4D-8198-70E8B3638575}"/>
              </a:ext>
            </a:extLst>
          </p:cNvPr>
          <p:cNvGrpSpPr/>
          <p:nvPr/>
        </p:nvGrpSpPr>
        <p:grpSpPr>
          <a:xfrm>
            <a:off x="1777902" y="5390860"/>
            <a:ext cx="20474587" cy="4612121"/>
            <a:chOff x="1777902" y="5390860"/>
            <a:chExt cx="20474587" cy="4612121"/>
          </a:xfrm>
        </p:grpSpPr>
        <p:sp>
          <p:nvSpPr>
            <p:cNvPr id="23" name="Rectangle: Rounded Corners 38">
              <a:extLst>
                <a:ext uri="{FF2B5EF4-FFF2-40B4-BE49-F238E27FC236}">
                  <a16:creationId xmlns:a16="http://schemas.microsoft.com/office/drawing/2014/main" id="{ECB59179-077A-2046-B8A4-3B4A35BE076C}"/>
                </a:ext>
              </a:extLst>
            </p:cNvPr>
            <p:cNvSpPr/>
            <p:nvPr/>
          </p:nvSpPr>
          <p:spPr>
            <a:xfrm>
              <a:off x="1777902" y="5390860"/>
              <a:ext cx="20474587" cy="4612121"/>
            </a:xfrm>
            <a:prstGeom prst="roundRect">
              <a:avLst>
                <a:gd name="adj" fmla="val 6387"/>
              </a:avLst>
            </a:prstGeom>
            <a:solidFill>
              <a:srgbClr val="F7F5F5">
                <a:alpha val="65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Nexa Bold" panose="02000000000000000000" pitchFamily="50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4F14034-C042-9443-A514-C199444D8248}"/>
                </a:ext>
              </a:extLst>
            </p:cNvPr>
            <p:cNvSpPr/>
            <p:nvPr/>
          </p:nvSpPr>
          <p:spPr>
            <a:xfrm>
              <a:off x="7958640" y="5692256"/>
              <a:ext cx="8113110" cy="639534"/>
            </a:xfrm>
            <a:prstGeom prst="rect">
              <a:avLst/>
            </a:prstGeom>
            <a:noFill/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pPr algn="ctr"/>
              <a:r>
                <a:rPr lang="en-GB" sz="2000" b="1" spc="4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Amount Spend on Daily Ads (in millions) </a:t>
              </a:r>
            </a:p>
          </p:txBody>
        </p:sp>
      </p:grp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182A5243-E9C9-724C-8DE4-274EB43788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3173228"/>
              </p:ext>
            </p:extLst>
          </p:nvPr>
        </p:nvGraphicFramePr>
        <p:xfrm>
          <a:off x="2177132" y="5984779"/>
          <a:ext cx="19504703" cy="3801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7" name="Rectangle: Rounded Corners 38">
            <a:extLst>
              <a:ext uri="{FF2B5EF4-FFF2-40B4-BE49-F238E27FC236}">
                <a16:creationId xmlns:a16="http://schemas.microsoft.com/office/drawing/2014/main" id="{309B108C-4C73-2C4A-81B1-C07EB761A489}"/>
              </a:ext>
            </a:extLst>
          </p:cNvPr>
          <p:cNvSpPr/>
          <p:nvPr/>
        </p:nvSpPr>
        <p:spPr>
          <a:xfrm>
            <a:off x="1777901" y="10250342"/>
            <a:ext cx="20474587" cy="2336146"/>
          </a:xfrm>
          <a:prstGeom prst="roundRect">
            <a:avLst>
              <a:gd name="adj" fmla="val 9850"/>
            </a:avLst>
          </a:prstGeom>
          <a:solidFill>
            <a:srgbClr val="D9D9D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Nexa Bold" panose="02000000000000000000" pitchFamily="50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6AA039-406E-9C40-8BBC-6B23D2701059}"/>
              </a:ext>
            </a:extLst>
          </p:cNvPr>
          <p:cNvGrpSpPr/>
          <p:nvPr/>
        </p:nvGrpSpPr>
        <p:grpSpPr>
          <a:xfrm>
            <a:off x="2315376" y="10487942"/>
            <a:ext cx="3996885" cy="1581381"/>
            <a:chOff x="2315376" y="10487942"/>
            <a:chExt cx="3996885" cy="158138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B853477-9BBB-EE4C-8250-FA3FB61EEFE9}"/>
                </a:ext>
              </a:extLst>
            </p:cNvPr>
            <p:cNvSpPr/>
            <p:nvPr/>
          </p:nvSpPr>
          <p:spPr>
            <a:xfrm>
              <a:off x="2315376" y="10487942"/>
              <a:ext cx="3565119" cy="639534"/>
            </a:xfrm>
            <a:prstGeom prst="rect">
              <a:avLst/>
            </a:prstGeom>
            <a:noFill/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r>
                <a:rPr lang="en-GB" sz="2000" b="1" spc="4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Revenue Q1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FB83002-2927-564A-8486-28E692AFE03E}"/>
                </a:ext>
              </a:extLst>
            </p:cNvPr>
            <p:cNvSpPr/>
            <p:nvPr/>
          </p:nvSpPr>
          <p:spPr>
            <a:xfrm>
              <a:off x="2315377" y="11195888"/>
              <a:ext cx="3996884" cy="873435"/>
            </a:xfrm>
            <a:prstGeom prst="rect">
              <a:avLst/>
            </a:prstGeom>
            <a:noFill/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t"/>
            <a:lstStyle/>
            <a:p>
              <a:pPr lvl="0" defTabSz="914400">
                <a:lnSpc>
                  <a:spcPts val="2520"/>
                </a:lnSpc>
                <a:spcBef>
                  <a:spcPts val="1000"/>
                </a:spcBef>
                <a:defRPr/>
              </a:pPr>
              <a:r>
                <a:rPr lang="en-US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In the first quarter, our spending in advertising on different channels yielded positive generation of revenue.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3010D0F-0092-7147-95D5-ACEE0EEA920E}"/>
              </a:ext>
            </a:extLst>
          </p:cNvPr>
          <p:cNvGrpSpPr/>
          <p:nvPr/>
        </p:nvGrpSpPr>
        <p:grpSpPr>
          <a:xfrm>
            <a:off x="7387758" y="10487942"/>
            <a:ext cx="3948759" cy="1581381"/>
            <a:chOff x="7387758" y="10487942"/>
            <a:chExt cx="3948759" cy="158138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CD70CDE-48F0-8149-BB93-87E47A782C80}"/>
                </a:ext>
              </a:extLst>
            </p:cNvPr>
            <p:cNvSpPr/>
            <p:nvPr/>
          </p:nvSpPr>
          <p:spPr>
            <a:xfrm>
              <a:off x="7387758" y="10487942"/>
              <a:ext cx="3565119" cy="639534"/>
            </a:xfrm>
            <a:prstGeom prst="rect">
              <a:avLst/>
            </a:prstGeom>
            <a:noFill/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r>
                <a:rPr lang="en-GB" sz="2000" b="1" spc="4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Revenue Q2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9173DEC-AFA3-3A42-9EDB-B57C28189EE5}"/>
                </a:ext>
              </a:extLst>
            </p:cNvPr>
            <p:cNvSpPr/>
            <p:nvPr/>
          </p:nvSpPr>
          <p:spPr>
            <a:xfrm>
              <a:off x="7387759" y="11195888"/>
              <a:ext cx="3948758" cy="873435"/>
            </a:xfrm>
            <a:prstGeom prst="rect">
              <a:avLst/>
            </a:prstGeom>
            <a:noFill/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t"/>
            <a:lstStyle/>
            <a:p>
              <a:pPr lvl="0" defTabSz="914400">
                <a:lnSpc>
                  <a:spcPts val="2520"/>
                </a:lnSpc>
                <a:spcBef>
                  <a:spcPts val="1000"/>
                </a:spcBef>
                <a:defRPr/>
              </a:pPr>
              <a:r>
                <a:rPr lang="en-US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In the first quarter, our spending in advertising on different channels yielded positive generation of revenue.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DBD8353-5ACA-E848-89FE-BF83CE6254B5}"/>
              </a:ext>
            </a:extLst>
          </p:cNvPr>
          <p:cNvGrpSpPr/>
          <p:nvPr/>
        </p:nvGrpSpPr>
        <p:grpSpPr>
          <a:xfrm>
            <a:off x="12412562" y="10505195"/>
            <a:ext cx="3972815" cy="1581381"/>
            <a:chOff x="12412562" y="10505195"/>
            <a:chExt cx="3972815" cy="158138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AB66B4B-4FC8-D646-A201-9BC1E613E767}"/>
                </a:ext>
              </a:extLst>
            </p:cNvPr>
            <p:cNvSpPr/>
            <p:nvPr/>
          </p:nvSpPr>
          <p:spPr>
            <a:xfrm>
              <a:off x="12412562" y="10505195"/>
              <a:ext cx="3565119" cy="639534"/>
            </a:xfrm>
            <a:prstGeom prst="rect">
              <a:avLst/>
            </a:prstGeom>
            <a:noFill/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r>
                <a:rPr lang="en-GB" sz="2000" b="1" spc="4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Revenue Q3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749806A-6B27-3549-B40F-E70D0B5ED539}"/>
                </a:ext>
              </a:extLst>
            </p:cNvPr>
            <p:cNvSpPr/>
            <p:nvPr/>
          </p:nvSpPr>
          <p:spPr>
            <a:xfrm>
              <a:off x="12412562" y="11213141"/>
              <a:ext cx="3972815" cy="873435"/>
            </a:xfrm>
            <a:prstGeom prst="rect">
              <a:avLst/>
            </a:prstGeom>
            <a:noFill/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t"/>
            <a:lstStyle/>
            <a:p>
              <a:pPr lvl="0" defTabSz="914400">
                <a:lnSpc>
                  <a:spcPts val="2520"/>
                </a:lnSpc>
                <a:spcBef>
                  <a:spcPts val="1000"/>
                </a:spcBef>
                <a:defRPr/>
              </a:pPr>
              <a:r>
                <a:rPr lang="en-US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In the first quarter, our spending in advertising on different channels yielded positive generation of revenue.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D797887-D7E2-1840-81A2-2FCED832B8F6}"/>
              </a:ext>
            </a:extLst>
          </p:cNvPr>
          <p:cNvGrpSpPr/>
          <p:nvPr/>
        </p:nvGrpSpPr>
        <p:grpSpPr>
          <a:xfrm>
            <a:off x="6850283" y="10250341"/>
            <a:ext cx="10073123" cy="2336146"/>
            <a:chOff x="6850283" y="10451054"/>
            <a:chExt cx="10073123" cy="1951976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6F29459-1829-1B40-B527-7C7EF5EF08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50283" y="10451054"/>
              <a:ext cx="0" cy="1934723"/>
            </a:xfrm>
            <a:prstGeom prst="line">
              <a:avLst/>
            </a:prstGeom>
            <a:ln w="50800" cap="sq">
              <a:solidFill>
                <a:schemeClr val="bg1"/>
              </a:solidFill>
              <a:prstDash val="solid"/>
              <a:miter lim="800000"/>
              <a:headEnd type="none"/>
              <a:tailEnd type="none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C5269E0-C7B8-C246-8334-4866D13E0B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874539" y="10451054"/>
              <a:ext cx="0" cy="1934723"/>
            </a:xfrm>
            <a:prstGeom prst="line">
              <a:avLst/>
            </a:prstGeom>
            <a:ln w="50800" cap="sq">
              <a:solidFill>
                <a:schemeClr val="bg1"/>
              </a:solidFill>
              <a:prstDash val="solid"/>
              <a:miter lim="800000"/>
              <a:headEnd type="none"/>
              <a:tailEnd type="none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9D824EF-B5B0-034D-B385-E46FA91D56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923406" y="10468307"/>
              <a:ext cx="0" cy="1934723"/>
            </a:xfrm>
            <a:prstGeom prst="line">
              <a:avLst/>
            </a:prstGeom>
            <a:ln w="50800" cap="sq">
              <a:solidFill>
                <a:schemeClr val="bg1"/>
              </a:solidFill>
              <a:prstDash val="solid"/>
              <a:miter lim="800000"/>
              <a:headEnd type="none"/>
              <a:tailEnd type="none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E3E02D7-4782-7142-A579-5D4F44F40C0C}"/>
              </a:ext>
            </a:extLst>
          </p:cNvPr>
          <p:cNvGrpSpPr/>
          <p:nvPr/>
        </p:nvGrpSpPr>
        <p:grpSpPr>
          <a:xfrm>
            <a:off x="17460881" y="10505195"/>
            <a:ext cx="3996885" cy="1581381"/>
            <a:chOff x="17460881" y="10505195"/>
            <a:chExt cx="3996885" cy="1581381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8EDCE5B-D7BA-4246-B8D4-BFEBF330B8DE}"/>
                </a:ext>
              </a:extLst>
            </p:cNvPr>
            <p:cNvSpPr/>
            <p:nvPr/>
          </p:nvSpPr>
          <p:spPr>
            <a:xfrm>
              <a:off x="17460881" y="10505195"/>
              <a:ext cx="3565119" cy="639534"/>
            </a:xfrm>
            <a:prstGeom prst="rect">
              <a:avLst/>
            </a:prstGeom>
            <a:noFill/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r>
                <a:rPr lang="en-GB" sz="2000" b="1" spc="4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Revenue Q4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EC613A2-4CBD-DA46-AF62-101179714B46}"/>
                </a:ext>
              </a:extLst>
            </p:cNvPr>
            <p:cNvSpPr/>
            <p:nvPr/>
          </p:nvSpPr>
          <p:spPr>
            <a:xfrm>
              <a:off x="17460882" y="11213141"/>
              <a:ext cx="3996884" cy="873435"/>
            </a:xfrm>
            <a:prstGeom prst="rect">
              <a:avLst/>
            </a:prstGeom>
            <a:noFill/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t"/>
            <a:lstStyle/>
            <a:p>
              <a:pPr lvl="0" defTabSz="914400">
                <a:lnSpc>
                  <a:spcPts val="2520"/>
                </a:lnSpc>
                <a:spcBef>
                  <a:spcPts val="1000"/>
                </a:spcBef>
                <a:defRPr/>
              </a:pPr>
              <a:r>
                <a:rPr lang="en-US" sz="16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In the first quarter, our spending in advertising on different channels yielded positive generation of revenue.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0354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5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5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5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5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2" grpId="0" animBg="1"/>
      <p:bldGraphic spid="16" grpId="0">
        <p:bldAsOne/>
      </p:bldGraphic>
      <p:bldP spid="17" grpId="0" animBg="1"/>
      <p:bldGraphic spid="21" grpId="0">
        <p:bldAsOne/>
      </p:bldGraphic>
      <p:bldP spid="22" grpId="0" animBg="1"/>
      <p:bldGraphic spid="25" grpId="0" uiExpand="1">
        <p:bldSub>
          <a:bldChart bld="category"/>
        </p:bldSub>
      </p:bldGraphic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bg1">
                <a:lumMod val="95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D51A04BC-5220-5942-8A00-5C291A12F84F}"/>
              </a:ext>
            </a:extLst>
          </p:cNvPr>
          <p:cNvSpPr txBox="1"/>
          <p:nvPr/>
        </p:nvSpPr>
        <p:spPr>
          <a:xfrm>
            <a:off x="1777903" y="1131101"/>
            <a:ext cx="15669982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25583" hangingPunct="0">
              <a:defRPr/>
            </a:pPr>
            <a:r>
              <a:rPr lang="en-US" sz="3800" b="1" kern="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Balance Analysis Dashboard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672A49E-AF70-7A4E-9D04-884BED88E49E}"/>
              </a:ext>
            </a:extLst>
          </p:cNvPr>
          <p:cNvGrpSpPr/>
          <p:nvPr/>
        </p:nvGrpSpPr>
        <p:grpSpPr>
          <a:xfrm>
            <a:off x="1777903" y="2516193"/>
            <a:ext cx="4163583" cy="1260000"/>
            <a:chOff x="2504097" y="2869228"/>
            <a:chExt cx="4078800" cy="1260000"/>
          </a:xfrm>
        </p:grpSpPr>
        <p:sp>
          <p:nvSpPr>
            <p:cNvPr id="4" name="Rectangle: Rounded Corners 45">
              <a:extLst>
                <a:ext uri="{FF2B5EF4-FFF2-40B4-BE49-F238E27FC236}">
                  <a16:creationId xmlns:a16="http://schemas.microsoft.com/office/drawing/2014/main" id="{F80155A3-B6D1-1E4A-9A11-CA547E6C7CCD}"/>
                </a:ext>
              </a:extLst>
            </p:cNvPr>
            <p:cNvSpPr/>
            <p:nvPr/>
          </p:nvSpPr>
          <p:spPr>
            <a:xfrm>
              <a:off x="2504097" y="2869228"/>
              <a:ext cx="4078800" cy="1260000"/>
            </a:xfrm>
            <a:prstGeom prst="roundRect">
              <a:avLst>
                <a:gd name="adj" fmla="val 11735"/>
              </a:avLst>
            </a:prstGeom>
            <a:solidFill>
              <a:schemeClr val="bg1"/>
            </a:solidFill>
            <a:ln w="19050">
              <a:noFill/>
              <a:prstDash val="solid"/>
            </a:ln>
            <a:effectLst>
              <a:outerShdw blurRad="304800" dist="38100" dir="2700000" algn="tl" rotWithShape="0">
                <a:prstClr val="black">
                  <a:alpha val="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9C0ACD3-0396-634A-A72A-DC9F1EC29DD7}"/>
                </a:ext>
              </a:extLst>
            </p:cNvPr>
            <p:cNvSpPr txBox="1"/>
            <p:nvPr/>
          </p:nvSpPr>
          <p:spPr>
            <a:xfrm>
              <a:off x="3824004" y="3099770"/>
              <a:ext cx="1438985" cy="43088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 defTabSz="914400"/>
              <a:r>
                <a:rPr lang="en-GB" sz="2800" b="1" spc="4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$35,239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A63B412-AE1E-6D40-88D5-B394918FC2F8}"/>
                </a:ext>
              </a:extLst>
            </p:cNvPr>
            <p:cNvSpPr txBox="1"/>
            <p:nvPr/>
          </p:nvSpPr>
          <p:spPr>
            <a:xfrm>
              <a:off x="3054570" y="3609844"/>
              <a:ext cx="2977855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>
              <a:defPPr>
                <a:defRPr lang="en-US"/>
              </a:defPPr>
              <a:lvl1pPr defTabSz="2438522">
                <a:lnSpc>
                  <a:spcPct val="100000"/>
                </a:lnSpc>
                <a:defRPr sz="2800" b="1" cap="all" spc="40">
                  <a:solidFill>
                    <a:srgbClr val="2E2E2E"/>
                  </a:solidFill>
                  <a:latin typeface="+mj-lt"/>
                  <a:cs typeface="+mj-cs"/>
                </a:defRPr>
              </a:lvl1pPr>
            </a:lstStyle>
            <a:p>
              <a:pPr algn="ctr"/>
              <a:r>
                <a:rPr lang="en-GB" sz="2000" b="0" cap="none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Last Day Balance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0D14B9B-1AA5-A541-9744-8C1F5B101429}"/>
              </a:ext>
            </a:extLst>
          </p:cNvPr>
          <p:cNvGrpSpPr/>
          <p:nvPr/>
        </p:nvGrpSpPr>
        <p:grpSpPr>
          <a:xfrm>
            <a:off x="1777903" y="4082323"/>
            <a:ext cx="4163583" cy="1260000"/>
            <a:chOff x="2504097" y="2869228"/>
            <a:chExt cx="4078800" cy="1260000"/>
          </a:xfrm>
        </p:grpSpPr>
        <p:sp>
          <p:nvSpPr>
            <p:cNvPr id="8" name="Rectangle: Rounded Corners 45">
              <a:extLst>
                <a:ext uri="{FF2B5EF4-FFF2-40B4-BE49-F238E27FC236}">
                  <a16:creationId xmlns:a16="http://schemas.microsoft.com/office/drawing/2014/main" id="{F5D2A70E-5000-EA45-9D08-E27D6CA96C20}"/>
                </a:ext>
              </a:extLst>
            </p:cNvPr>
            <p:cNvSpPr/>
            <p:nvPr/>
          </p:nvSpPr>
          <p:spPr>
            <a:xfrm>
              <a:off x="2504097" y="2869228"/>
              <a:ext cx="4078800" cy="1260000"/>
            </a:xfrm>
            <a:prstGeom prst="roundRect">
              <a:avLst>
                <a:gd name="adj" fmla="val 11735"/>
              </a:avLst>
            </a:prstGeom>
            <a:solidFill>
              <a:schemeClr val="bg1"/>
            </a:solidFill>
            <a:ln w="19050">
              <a:noFill/>
              <a:prstDash val="solid"/>
            </a:ln>
            <a:effectLst>
              <a:outerShdw blurRad="304800" dist="38100" dir="2700000" algn="tl" rotWithShape="0">
                <a:prstClr val="black">
                  <a:alpha val="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073C2C1-25FF-4343-978D-67AC81755136}"/>
                </a:ext>
              </a:extLst>
            </p:cNvPr>
            <p:cNvSpPr txBox="1"/>
            <p:nvPr/>
          </p:nvSpPr>
          <p:spPr>
            <a:xfrm>
              <a:off x="3693411" y="3099770"/>
              <a:ext cx="1700172" cy="43088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 defTabSz="914400"/>
              <a:r>
                <a:rPr lang="en-GB" sz="2800" b="1" spc="4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$639,128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6DA182D-1A67-734B-B933-CF360E92EADD}"/>
                </a:ext>
              </a:extLst>
            </p:cNvPr>
            <p:cNvSpPr txBox="1"/>
            <p:nvPr/>
          </p:nvSpPr>
          <p:spPr>
            <a:xfrm>
              <a:off x="3054570" y="3609844"/>
              <a:ext cx="2977855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>
              <a:defPPr>
                <a:defRPr lang="en-US"/>
              </a:defPPr>
              <a:lvl1pPr defTabSz="2438522">
                <a:lnSpc>
                  <a:spcPct val="100000"/>
                </a:lnSpc>
                <a:defRPr sz="2800" b="1" cap="all" spc="40">
                  <a:solidFill>
                    <a:srgbClr val="2E2E2E"/>
                  </a:solidFill>
                  <a:latin typeface="+mj-lt"/>
                  <a:cs typeface="+mj-cs"/>
                </a:defRPr>
              </a:lvl1pPr>
            </a:lstStyle>
            <a:p>
              <a:pPr algn="ctr"/>
              <a:r>
                <a:rPr lang="en-GB" sz="2000" b="0" cap="none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Last Week Balance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EC43F0-9C5C-E04D-8CDA-08AD7225A2E2}"/>
              </a:ext>
            </a:extLst>
          </p:cNvPr>
          <p:cNvGrpSpPr/>
          <p:nvPr/>
        </p:nvGrpSpPr>
        <p:grpSpPr>
          <a:xfrm>
            <a:off x="1777902" y="5598794"/>
            <a:ext cx="4163583" cy="1260000"/>
            <a:chOff x="2504097" y="2869228"/>
            <a:chExt cx="4078800" cy="1260000"/>
          </a:xfrm>
        </p:grpSpPr>
        <p:sp>
          <p:nvSpPr>
            <p:cNvPr id="12" name="Rectangle: Rounded Corners 45">
              <a:extLst>
                <a:ext uri="{FF2B5EF4-FFF2-40B4-BE49-F238E27FC236}">
                  <a16:creationId xmlns:a16="http://schemas.microsoft.com/office/drawing/2014/main" id="{B4247355-C0DA-7540-9E1D-E4BE3F38C946}"/>
                </a:ext>
              </a:extLst>
            </p:cNvPr>
            <p:cNvSpPr/>
            <p:nvPr/>
          </p:nvSpPr>
          <p:spPr>
            <a:xfrm>
              <a:off x="2504097" y="2869228"/>
              <a:ext cx="4078800" cy="1260000"/>
            </a:xfrm>
            <a:prstGeom prst="roundRect">
              <a:avLst>
                <a:gd name="adj" fmla="val 11735"/>
              </a:avLst>
            </a:prstGeom>
            <a:solidFill>
              <a:schemeClr val="bg1"/>
            </a:solidFill>
            <a:ln w="19050">
              <a:noFill/>
              <a:prstDash val="solid"/>
            </a:ln>
            <a:effectLst>
              <a:outerShdw blurRad="317500" dist="38100" dir="2700000" algn="tl" rotWithShape="0">
                <a:prstClr val="black">
                  <a:alpha val="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DA526C-EF8F-4248-9A47-18F9EA7E4D05}"/>
                </a:ext>
              </a:extLst>
            </p:cNvPr>
            <p:cNvSpPr txBox="1"/>
            <p:nvPr/>
          </p:nvSpPr>
          <p:spPr>
            <a:xfrm>
              <a:off x="3563758" y="3099770"/>
              <a:ext cx="1959478" cy="43088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 defTabSz="914400"/>
              <a:r>
                <a:rPr lang="en-GB" sz="2800" b="1" spc="4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$2,672,090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EDA30F2-B19C-F946-BE09-E0148752C92C}"/>
                </a:ext>
              </a:extLst>
            </p:cNvPr>
            <p:cNvSpPr txBox="1"/>
            <p:nvPr/>
          </p:nvSpPr>
          <p:spPr>
            <a:xfrm>
              <a:off x="3054570" y="3609844"/>
              <a:ext cx="2977855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>
              <a:defPPr>
                <a:defRPr lang="en-US"/>
              </a:defPPr>
              <a:lvl1pPr defTabSz="2438522">
                <a:lnSpc>
                  <a:spcPct val="100000"/>
                </a:lnSpc>
                <a:defRPr sz="2800" b="1" cap="all" spc="40">
                  <a:solidFill>
                    <a:srgbClr val="2E2E2E"/>
                  </a:solidFill>
                  <a:latin typeface="+mj-lt"/>
                  <a:cs typeface="+mj-cs"/>
                </a:defRPr>
              </a:lvl1pPr>
            </a:lstStyle>
            <a:p>
              <a:pPr algn="ctr"/>
              <a:r>
                <a:rPr lang="en-GB" sz="2000" b="0" cap="none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Last Year Balance</a:t>
              </a:r>
            </a:p>
          </p:txBody>
        </p:sp>
      </p:grpSp>
      <p:sp>
        <p:nvSpPr>
          <p:cNvPr id="15" name="Rectangle: Rounded Corners 45">
            <a:extLst>
              <a:ext uri="{FF2B5EF4-FFF2-40B4-BE49-F238E27FC236}">
                <a16:creationId xmlns:a16="http://schemas.microsoft.com/office/drawing/2014/main" id="{B7E96955-33CB-2C4B-8A28-BDB2F1248320}"/>
              </a:ext>
            </a:extLst>
          </p:cNvPr>
          <p:cNvSpPr/>
          <p:nvPr/>
        </p:nvSpPr>
        <p:spPr>
          <a:xfrm>
            <a:off x="6218771" y="2516192"/>
            <a:ext cx="16160743" cy="4342601"/>
          </a:xfrm>
          <a:prstGeom prst="roundRect">
            <a:avLst>
              <a:gd name="adj" fmla="val 4131"/>
            </a:avLst>
          </a:prstGeom>
          <a:solidFill>
            <a:schemeClr val="bg1"/>
          </a:solidFill>
          <a:ln w="19050">
            <a:noFill/>
            <a:prstDash val="solid"/>
          </a:ln>
          <a:effectLst>
            <a:outerShdw blurRad="304800" dist="38100" dir="27000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BB2D52-F514-464A-A40B-2051A7D61CD2}"/>
              </a:ext>
            </a:extLst>
          </p:cNvPr>
          <p:cNvSpPr txBox="1"/>
          <p:nvPr/>
        </p:nvSpPr>
        <p:spPr>
          <a:xfrm>
            <a:off x="10245915" y="2825922"/>
            <a:ext cx="8013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800" hangingPunct="1"/>
            <a:r>
              <a:rPr lang="en-IN" sz="2000" b="1" kern="120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Payment Balance Data</a:t>
            </a:r>
          </a:p>
        </p:txBody>
      </p:sp>
      <p:sp>
        <p:nvSpPr>
          <p:cNvPr id="18" name="Rectangle: Rounded Corners 45">
            <a:extLst>
              <a:ext uri="{FF2B5EF4-FFF2-40B4-BE49-F238E27FC236}">
                <a16:creationId xmlns:a16="http://schemas.microsoft.com/office/drawing/2014/main" id="{71F01084-A4A7-EF42-8D30-732589D4A808}"/>
              </a:ext>
            </a:extLst>
          </p:cNvPr>
          <p:cNvSpPr/>
          <p:nvPr/>
        </p:nvSpPr>
        <p:spPr>
          <a:xfrm>
            <a:off x="1777902" y="7164923"/>
            <a:ext cx="6778269" cy="5421564"/>
          </a:xfrm>
          <a:prstGeom prst="roundRect">
            <a:avLst>
              <a:gd name="adj" fmla="val 4131"/>
            </a:avLst>
          </a:prstGeom>
          <a:solidFill>
            <a:schemeClr val="bg1"/>
          </a:solidFill>
          <a:ln w="19050">
            <a:noFill/>
            <a:prstDash val="solid"/>
          </a:ln>
          <a:effectLst>
            <a:outerShdw blurRad="304800" dist="38100" dir="27000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/>
          </a:p>
        </p:txBody>
      </p:sp>
      <p:graphicFrame>
        <p:nvGraphicFramePr>
          <p:cNvPr id="19" name="Chart Placeholder 13">
            <a:extLst>
              <a:ext uri="{FF2B5EF4-FFF2-40B4-BE49-F238E27FC236}">
                <a16:creationId xmlns:a16="http://schemas.microsoft.com/office/drawing/2014/main" id="{6EABD884-316E-5A49-A5A4-FD713CF216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5309910"/>
              </p:ext>
            </p:extLst>
          </p:nvPr>
        </p:nvGraphicFramePr>
        <p:xfrm>
          <a:off x="1919703" y="8069460"/>
          <a:ext cx="6505839" cy="4266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D97CC1BA-FCE6-2842-9312-A00A9CD1CAD9}"/>
              </a:ext>
            </a:extLst>
          </p:cNvPr>
          <p:cNvSpPr txBox="1"/>
          <p:nvPr/>
        </p:nvSpPr>
        <p:spPr>
          <a:xfrm>
            <a:off x="2831675" y="7418677"/>
            <a:ext cx="4670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800" hangingPunct="1"/>
            <a:r>
              <a:rPr lang="en-IN" sz="2000" b="1" kern="120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Sales Balance</a:t>
            </a:r>
          </a:p>
        </p:txBody>
      </p:sp>
      <p:graphicFrame>
        <p:nvGraphicFramePr>
          <p:cNvPr id="21" name="Content Placeholder 5">
            <a:extLst>
              <a:ext uri="{FF2B5EF4-FFF2-40B4-BE49-F238E27FC236}">
                <a16:creationId xmlns:a16="http://schemas.microsoft.com/office/drawing/2014/main" id="{CEB6B954-5101-3243-9834-8363892E78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9363652"/>
              </p:ext>
            </p:extLst>
          </p:nvPr>
        </p:nvGraphicFramePr>
        <p:xfrm>
          <a:off x="5893358" y="3256808"/>
          <a:ext cx="16224601" cy="3357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Rectangle: Rounded Corners 45">
            <a:extLst>
              <a:ext uri="{FF2B5EF4-FFF2-40B4-BE49-F238E27FC236}">
                <a16:creationId xmlns:a16="http://schemas.microsoft.com/office/drawing/2014/main" id="{B8D7D0CC-8453-CF46-A9E1-C54823B54B3E}"/>
              </a:ext>
            </a:extLst>
          </p:cNvPr>
          <p:cNvSpPr/>
          <p:nvPr/>
        </p:nvSpPr>
        <p:spPr>
          <a:xfrm>
            <a:off x="8803659" y="7164923"/>
            <a:ext cx="6778269" cy="5421564"/>
          </a:xfrm>
          <a:prstGeom prst="roundRect">
            <a:avLst>
              <a:gd name="adj" fmla="val 4131"/>
            </a:avLst>
          </a:prstGeom>
          <a:solidFill>
            <a:schemeClr val="bg1"/>
          </a:solidFill>
          <a:ln w="19050">
            <a:noFill/>
            <a:prstDash val="solid"/>
          </a:ln>
          <a:effectLst>
            <a:outerShdw blurRad="304800" dist="38100" dir="27000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55061E-CB61-C64D-9072-347667CC14FB}"/>
              </a:ext>
            </a:extLst>
          </p:cNvPr>
          <p:cNvSpPr txBox="1"/>
          <p:nvPr/>
        </p:nvSpPr>
        <p:spPr>
          <a:xfrm>
            <a:off x="9857432" y="7418677"/>
            <a:ext cx="4670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800" hangingPunct="1"/>
            <a:r>
              <a:rPr lang="en-IN" sz="2000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Revenue</a:t>
            </a:r>
            <a:r>
              <a:rPr lang="en-IN" sz="2000" b="1" kern="120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Balance</a:t>
            </a:r>
          </a:p>
        </p:txBody>
      </p:sp>
      <p:sp>
        <p:nvSpPr>
          <p:cNvPr id="27" name="Rectangle: Rounded Corners 45">
            <a:extLst>
              <a:ext uri="{FF2B5EF4-FFF2-40B4-BE49-F238E27FC236}">
                <a16:creationId xmlns:a16="http://schemas.microsoft.com/office/drawing/2014/main" id="{4AD9EAC9-1026-0E40-BA9E-3FF9B99AFCB5}"/>
              </a:ext>
            </a:extLst>
          </p:cNvPr>
          <p:cNvSpPr/>
          <p:nvPr/>
        </p:nvSpPr>
        <p:spPr>
          <a:xfrm>
            <a:off x="15829417" y="7164923"/>
            <a:ext cx="6550098" cy="5421564"/>
          </a:xfrm>
          <a:prstGeom prst="roundRect">
            <a:avLst>
              <a:gd name="adj" fmla="val 4131"/>
            </a:avLst>
          </a:prstGeom>
          <a:solidFill>
            <a:schemeClr val="bg1"/>
          </a:solidFill>
          <a:ln w="19050">
            <a:noFill/>
            <a:prstDash val="solid"/>
          </a:ln>
          <a:effectLst>
            <a:outerShdw blurRad="304800" dist="38100" dir="27000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16E83B0-A05E-294D-8EDF-E85DF9377A27}"/>
              </a:ext>
            </a:extLst>
          </p:cNvPr>
          <p:cNvSpPr txBox="1"/>
          <p:nvPr/>
        </p:nvSpPr>
        <p:spPr>
          <a:xfrm>
            <a:off x="16883189" y="7418677"/>
            <a:ext cx="4513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800" hangingPunct="1"/>
            <a:r>
              <a:rPr lang="en-IN" sz="2000" b="1" kern="120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Leftover Balance</a:t>
            </a:r>
          </a:p>
        </p:txBody>
      </p:sp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989DEEEB-7140-694E-BF6C-7AA29F5268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1450708"/>
              </p:ext>
            </p:extLst>
          </p:nvPr>
        </p:nvGraphicFramePr>
        <p:xfrm>
          <a:off x="16069470" y="8193075"/>
          <a:ext cx="6048490" cy="4142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5AC37970-E5FD-4C43-854D-E8758999E7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2822991"/>
              </p:ext>
            </p:extLst>
          </p:nvPr>
        </p:nvGraphicFramePr>
        <p:xfrm>
          <a:off x="8678957" y="8155694"/>
          <a:ext cx="6778269" cy="4395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02768382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D51A04BC-5220-5942-8A00-5C291A12F84F}"/>
              </a:ext>
            </a:extLst>
          </p:cNvPr>
          <p:cNvSpPr txBox="1"/>
          <p:nvPr/>
        </p:nvSpPr>
        <p:spPr>
          <a:xfrm>
            <a:off x="1777903" y="1131101"/>
            <a:ext cx="15669982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25583" hangingPunct="0">
              <a:defRPr/>
            </a:pPr>
            <a:r>
              <a:rPr lang="en-US" sz="3800" b="1" kern="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Balance Insights Dashboard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1476C72-849F-C149-A510-8D4E0805F29E}"/>
              </a:ext>
            </a:extLst>
          </p:cNvPr>
          <p:cNvGrpSpPr/>
          <p:nvPr/>
        </p:nvGrpSpPr>
        <p:grpSpPr>
          <a:xfrm>
            <a:off x="1777903" y="2426851"/>
            <a:ext cx="4994223" cy="1353267"/>
            <a:chOff x="1777903" y="2426851"/>
            <a:chExt cx="4994223" cy="1353267"/>
          </a:xfrm>
        </p:grpSpPr>
        <p:sp>
          <p:nvSpPr>
            <p:cNvPr id="4" name="Rectangle: Rounded Corners 45">
              <a:extLst>
                <a:ext uri="{FF2B5EF4-FFF2-40B4-BE49-F238E27FC236}">
                  <a16:creationId xmlns:a16="http://schemas.microsoft.com/office/drawing/2014/main" id="{0CC73937-FAC9-094E-B869-AA3A6CD3260B}"/>
                </a:ext>
              </a:extLst>
            </p:cNvPr>
            <p:cNvSpPr/>
            <p:nvPr/>
          </p:nvSpPr>
          <p:spPr>
            <a:xfrm>
              <a:off x="1777903" y="2426851"/>
              <a:ext cx="4994223" cy="1353267"/>
            </a:xfrm>
            <a:prstGeom prst="roundRect">
              <a:avLst>
                <a:gd name="adj" fmla="val 11735"/>
              </a:avLst>
            </a:prstGeom>
            <a:solidFill>
              <a:schemeClr val="bg1">
                <a:alpha val="20000"/>
              </a:schemeClr>
            </a:solidFill>
            <a:ln w="19050">
              <a:solidFill>
                <a:srgbClr val="D9D9D9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E339A78-FD7B-DD4D-A8DC-2C24015DFBEA}"/>
                </a:ext>
              </a:extLst>
            </p:cNvPr>
            <p:cNvSpPr txBox="1"/>
            <p:nvPr/>
          </p:nvSpPr>
          <p:spPr>
            <a:xfrm>
              <a:off x="4892270" y="2736983"/>
              <a:ext cx="1630221" cy="73866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 defTabSz="914400"/>
              <a:r>
                <a:rPr lang="en-GB" sz="4800" b="1" spc="4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$2.3K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C3C9176-7F11-E740-BD0C-B3C62F58367B}"/>
                </a:ext>
              </a:extLst>
            </p:cNvPr>
            <p:cNvSpPr txBox="1"/>
            <p:nvPr/>
          </p:nvSpPr>
          <p:spPr>
            <a:xfrm>
              <a:off x="2245881" y="2736398"/>
              <a:ext cx="2260936" cy="707694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>
              <a:defPPr>
                <a:defRPr lang="en-US"/>
              </a:defPPr>
              <a:lvl1pPr defTabSz="2438522">
                <a:lnSpc>
                  <a:spcPct val="100000"/>
                </a:lnSpc>
                <a:defRPr sz="2800" b="1" cap="all" spc="40">
                  <a:solidFill>
                    <a:srgbClr val="2E2E2E"/>
                  </a:solidFill>
                  <a:latin typeface="+mj-lt"/>
                  <a:cs typeface="+mj-cs"/>
                </a:defRPr>
              </a:lvl1pPr>
            </a:lstStyle>
            <a:p>
              <a:pPr>
                <a:lnSpc>
                  <a:spcPts val="2880"/>
                </a:lnSpc>
              </a:pPr>
              <a:r>
                <a:rPr lang="en-GB" sz="2000" b="0" cap="none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Total Sales Balance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9245A51-BB3E-4A4C-822C-82405455373F}"/>
              </a:ext>
            </a:extLst>
          </p:cNvPr>
          <p:cNvGrpSpPr/>
          <p:nvPr/>
        </p:nvGrpSpPr>
        <p:grpSpPr>
          <a:xfrm>
            <a:off x="7042556" y="2426851"/>
            <a:ext cx="4994223" cy="1353267"/>
            <a:chOff x="7042556" y="2426851"/>
            <a:chExt cx="4994223" cy="1353267"/>
          </a:xfrm>
        </p:grpSpPr>
        <p:sp>
          <p:nvSpPr>
            <p:cNvPr id="8" name="Rectangle: Rounded Corners 45">
              <a:extLst>
                <a:ext uri="{FF2B5EF4-FFF2-40B4-BE49-F238E27FC236}">
                  <a16:creationId xmlns:a16="http://schemas.microsoft.com/office/drawing/2014/main" id="{E02D0B32-8BDB-5547-B96C-EA00EFFD55FD}"/>
                </a:ext>
              </a:extLst>
            </p:cNvPr>
            <p:cNvSpPr/>
            <p:nvPr/>
          </p:nvSpPr>
          <p:spPr>
            <a:xfrm>
              <a:off x="7042556" y="2426851"/>
              <a:ext cx="4994223" cy="1353267"/>
            </a:xfrm>
            <a:prstGeom prst="roundRect">
              <a:avLst>
                <a:gd name="adj" fmla="val 11735"/>
              </a:avLst>
            </a:prstGeom>
            <a:solidFill>
              <a:schemeClr val="bg1">
                <a:alpha val="20000"/>
              </a:schemeClr>
            </a:solidFill>
            <a:ln w="19050">
              <a:solidFill>
                <a:srgbClr val="D9D9D9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FE8D9BD-7B91-504E-9946-F92A689F8F41}"/>
                </a:ext>
              </a:extLst>
            </p:cNvPr>
            <p:cNvSpPr txBox="1"/>
            <p:nvPr/>
          </p:nvSpPr>
          <p:spPr>
            <a:xfrm>
              <a:off x="10156923" y="2736983"/>
              <a:ext cx="1630221" cy="73866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 defTabSz="914400"/>
              <a:r>
                <a:rPr lang="en-GB" sz="4800" b="1" spc="4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$1.8K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9897D98-39B1-504C-9403-9C1DF399D37A}"/>
                </a:ext>
              </a:extLst>
            </p:cNvPr>
            <p:cNvSpPr txBox="1"/>
            <p:nvPr/>
          </p:nvSpPr>
          <p:spPr>
            <a:xfrm>
              <a:off x="7510534" y="2736398"/>
              <a:ext cx="2260936" cy="707694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>
              <a:defPPr>
                <a:defRPr lang="en-US"/>
              </a:defPPr>
              <a:lvl1pPr defTabSz="2438522">
                <a:lnSpc>
                  <a:spcPct val="100000"/>
                </a:lnSpc>
                <a:defRPr sz="2800" b="1" cap="all" spc="40">
                  <a:solidFill>
                    <a:srgbClr val="2E2E2E"/>
                  </a:solidFill>
                  <a:latin typeface="+mj-lt"/>
                  <a:cs typeface="+mj-cs"/>
                </a:defRPr>
              </a:lvl1pPr>
            </a:lstStyle>
            <a:p>
              <a:pPr>
                <a:lnSpc>
                  <a:spcPts val="2880"/>
                </a:lnSpc>
              </a:pPr>
              <a:r>
                <a:rPr lang="en-GB" sz="2000" b="0" cap="none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Total revenue Balance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DDB6FBE-B043-D544-B011-4FBB69B540D8}"/>
              </a:ext>
            </a:extLst>
          </p:cNvPr>
          <p:cNvGrpSpPr/>
          <p:nvPr/>
        </p:nvGrpSpPr>
        <p:grpSpPr>
          <a:xfrm>
            <a:off x="12307210" y="2426851"/>
            <a:ext cx="4994223" cy="1353267"/>
            <a:chOff x="12307210" y="2426851"/>
            <a:chExt cx="4994223" cy="1353267"/>
          </a:xfrm>
        </p:grpSpPr>
        <p:sp>
          <p:nvSpPr>
            <p:cNvPr id="12" name="Rectangle: Rounded Corners 45">
              <a:extLst>
                <a:ext uri="{FF2B5EF4-FFF2-40B4-BE49-F238E27FC236}">
                  <a16:creationId xmlns:a16="http://schemas.microsoft.com/office/drawing/2014/main" id="{C011EA31-6761-E642-877C-FE2A479BE26A}"/>
                </a:ext>
              </a:extLst>
            </p:cNvPr>
            <p:cNvSpPr/>
            <p:nvPr/>
          </p:nvSpPr>
          <p:spPr>
            <a:xfrm>
              <a:off x="12307210" y="2426851"/>
              <a:ext cx="4994223" cy="1353267"/>
            </a:xfrm>
            <a:prstGeom prst="roundRect">
              <a:avLst>
                <a:gd name="adj" fmla="val 11735"/>
              </a:avLst>
            </a:prstGeom>
            <a:solidFill>
              <a:schemeClr val="bg1">
                <a:alpha val="20000"/>
              </a:schemeClr>
            </a:solidFill>
            <a:ln w="19050">
              <a:solidFill>
                <a:srgbClr val="D9D9D9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58DACF0-A618-6B46-AB63-C4CF9927FC86}"/>
                </a:ext>
              </a:extLst>
            </p:cNvPr>
            <p:cNvSpPr txBox="1"/>
            <p:nvPr/>
          </p:nvSpPr>
          <p:spPr>
            <a:xfrm>
              <a:off x="15421577" y="2736983"/>
              <a:ext cx="1630221" cy="73866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 defTabSz="914400"/>
              <a:r>
                <a:rPr lang="en-GB" sz="4800" b="1" spc="4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$1.4K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F6F9891-3348-BC43-9C4B-43F51F90B541}"/>
                </a:ext>
              </a:extLst>
            </p:cNvPr>
            <p:cNvSpPr txBox="1"/>
            <p:nvPr/>
          </p:nvSpPr>
          <p:spPr>
            <a:xfrm>
              <a:off x="12775186" y="2736398"/>
              <a:ext cx="2586645" cy="707694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>
              <a:defPPr>
                <a:defRPr lang="en-US"/>
              </a:defPPr>
              <a:lvl1pPr defTabSz="2438522">
                <a:lnSpc>
                  <a:spcPct val="100000"/>
                </a:lnSpc>
                <a:defRPr sz="2800" b="1" cap="all" spc="40">
                  <a:solidFill>
                    <a:srgbClr val="2E2E2E"/>
                  </a:solidFill>
                  <a:latin typeface="+mj-lt"/>
                  <a:cs typeface="+mj-cs"/>
                </a:defRPr>
              </a:lvl1pPr>
            </a:lstStyle>
            <a:p>
              <a:pPr>
                <a:lnSpc>
                  <a:spcPts val="2880"/>
                </a:lnSpc>
              </a:pPr>
              <a:r>
                <a:rPr lang="en-GB" sz="2000" b="0" cap="none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Total Expense Calculated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78D24AD-5C07-1E49-8C89-AAC06956626D}"/>
              </a:ext>
            </a:extLst>
          </p:cNvPr>
          <p:cNvGrpSpPr/>
          <p:nvPr/>
        </p:nvGrpSpPr>
        <p:grpSpPr>
          <a:xfrm>
            <a:off x="17571863" y="2426851"/>
            <a:ext cx="4994223" cy="1353267"/>
            <a:chOff x="17571863" y="2426851"/>
            <a:chExt cx="4994223" cy="1353267"/>
          </a:xfrm>
        </p:grpSpPr>
        <p:sp>
          <p:nvSpPr>
            <p:cNvPr id="16" name="Rectangle: Rounded Corners 45">
              <a:extLst>
                <a:ext uri="{FF2B5EF4-FFF2-40B4-BE49-F238E27FC236}">
                  <a16:creationId xmlns:a16="http://schemas.microsoft.com/office/drawing/2014/main" id="{9C9E884D-ECA1-6345-A900-F668E90A60D7}"/>
                </a:ext>
              </a:extLst>
            </p:cNvPr>
            <p:cNvSpPr/>
            <p:nvPr/>
          </p:nvSpPr>
          <p:spPr>
            <a:xfrm>
              <a:off x="17571863" y="2426851"/>
              <a:ext cx="4994223" cy="1353267"/>
            </a:xfrm>
            <a:prstGeom prst="roundRect">
              <a:avLst>
                <a:gd name="adj" fmla="val 11735"/>
              </a:avLst>
            </a:prstGeom>
            <a:solidFill>
              <a:schemeClr val="bg1">
                <a:alpha val="20000"/>
              </a:schemeClr>
            </a:solidFill>
            <a:ln w="19050">
              <a:solidFill>
                <a:srgbClr val="D9D9D9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423CEF8-98A0-074A-9E4C-196CD71FFBA2}"/>
                </a:ext>
              </a:extLst>
            </p:cNvPr>
            <p:cNvSpPr txBox="1"/>
            <p:nvPr/>
          </p:nvSpPr>
          <p:spPr>
            <a:xfrm>
              <a:off x="20623786" y="2736983"/>
              <a:ext cx="1630221" cy="73866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 defTabSz="914400"/>
              <a:r>
                <a:rPr lang="en-GB" sz="4800" b="1" spc="4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$5.5K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B8DAD4B-1F65-3649-8CAC-BFF3059D638B}"/>
                </a:ext>
              </a:extLst>
            </p:cNvPr>
            <p:cNvSpPr txBox="1"/>
            <p:nvPr/>
          </p:nvSpPr>
          <p:spPr>
            <a:xfrm>
              <a:off x="18039840" y="2736398"/>
              <a:ext cx="2586645" cy="707694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>
              <a:defPPr>
                <a:defRPr lang="en-US"/>
              </a:defPPr>
              <a:lvl1pPr defTabSz="2438522">
                <a:lnSpc>
                  <a:spcPct val="100000"/>
                </a:lnSpc>
                <a:defRPr sz="2800" b="1" cap="all" spc="40">
                  <a:solidFill>
                    <a:srgbClr val="2E2E2E"/>
                  </a:solidFill>
                  <a:latin typeface="+mj-lt"/>
                  <a:cs typeface="+mj-cs"/>
                </a:defRPr>
              </a:lvl1pPr>
            </a:lstStyle>
            <a:p>
              <a:pPr>
                <a:lnSpc>
                  <a:spcPts val="2880"/>
                </a:lnSpc>
              </a:pPr>
              <a:r>
                <a:rPr lang="en-GB" sz="2000" b="0" cap="none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Leftover Balance Available</a:t>
              </a:r>
            </a:p>
          </p:txBody>
        </p:sp>
      </p:grpSp>
      <p:sp>
        <p:nvSpPr>
          <p:cNvPr id="19" name="Rectangle: Rounded Corners 45">
            <a:extLst>
              <a:ext uri="{FF2B5EF4-FFF2-40B4-BE49-F238E27FC236}">
                <a16:creationId xmlns:a16="http://schemas.microsoft.com/office/drawing/2014/main" id="{7C89D47B-DBBE-3C47-891A-7D18C1C4055E}"/>
              </a:ext>
            </a:extLst>
          </p:cNvPr>
          <p:cNvSpPr/>
          <p:nvPr/>
        </p:nvSpPr>
        <p:spPr>
          <a:xfrm>
            <a:off x="1777903" y="4089665"/>
            <a:ext cx="10258876" cy="3885935"/>
          </a:xfrm>
          <a:prstGeom prst="roundRect">
            <a:avLst>
              <a:gd name="adj" fmla="val 6506"/>
            </a:avLst>
          </a:prstGeom>
          <a:solidFill>
            <a:schemeClr val="bg1">
              <a:alpha val="20000"/>
            </a:schemeClr>
          </a:solidFill>
          <a:ln w="19050">
            <a:solidFill>
              <a:srgbClr val="D9D9D9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/>
          </a:p>
        </p:txBody>
      </p:sp>
      <p:sp>
        <p:nvSpPr>
          <p:cNvPr id="20" name="Rectangle: Rounded Corners 45">
            <a:extLst>
              <a:ext uri="{FF2B5EF4-FFF2-40B4-BE49-F238E27FC236}">
                <a16:creationId xmlns:a16="http://schemas.microsoft.com/office/drawing/2014/main" id="{4498DF03-6F01-534E-A2A9-7F2A67CF72FC}"/>
              </a:ext>
            </a:extLst>
          </p:cNvPr>
          <p:cNvSpPr/>
          <p:nvPr/>
        </p:nvSpPr>
        <p:spPr>
          <a:xfrm>
            <a:off x="1777903" y="8285147"/>
            <a:ext cx="10258876" cy="4301340"/>
          </a:xfrm>
          <a:prstGeom prst="roundRect">
            <a:avLst>
              <a:gd name="adj" fmla="val 6506"/>
            </a:avLst>
          </a:prstGeom>
          <a:solidFill>
            <a:schemeClr val="bg1">
              <a:alpha val="20000"/>
            </a:schemeClr>
          </a:solidFill>
          <a:ln w="19050">
            <a:solidFill>
              <a:srgbClr val="D9D9D9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/>
          </a:p>
        </p:txBody>
      </p:sp>
      <p:sp>
        <p:nvSpPr>
          <p:cNvPr id="21" name="Rectangle: Rounded Corners 45">
            <a:extLst>
              <a:ext uri="{FF2B5EF4-FFF2-40B4-BE49-F238E27FC236}">
                <a16:creationId xmlns:a16="http://schemas.microsoft.com/office/drawing/2014/main" id="{5EBF0A01-3962-7840-8D6E-BF55CE0D5248}"/>
              </a:ext>
            </a:extLst>
          </p:cNvPr>
          <p:cNvSpPr/>
          <p:nvPr/>
        </p:nvSpPr>
        <p:spPr>
          <a:xfrm>
            <a:off x="12348809" y="4089665"/>
            <a:ext cx="10258876" cy="8496822"/>
          </a:xfrm>
          <a:prstGeom prst="roundRect">
            <a:avLst>
              <a:gd name="adj" fmla="val 2620"/>
            </a:avLst>
          </a:prstGeom>
          <a:solidFill>
            <a:schemeClr val="bg1">
              <a:alpha val="20000"/>
            </a:schemeClr>
          </a:solidFill>
          <a:ln w="19050">
            <a:solidFill>
              <a:srgbClr val="D9D9D9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43CE461-053D-F043-8BF1-935F5208CA40}"/>
              </a:ext>
            </a:extLst>
          </p:cNvPr>
          <p:cNvSpPr txBox="1"/>
          <p:nvPr/>
        </p:nvSpPr>
        <p:spPr>
          <a:xfrm>
            <a:off x="2169681" y="4425746"/>
            <a:ext cx="4670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 hangingPunct="1"/>
            <a:r>
              <a:rPr lang="en-IN" sz="2000" b="1" kern="120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Payment Balance (in millions)</a:t>
            </a:r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2446211F-1D31-9749-B9C3-FCC2AAD456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5811749"/>
              </p:ext>
            </p:extLst>
          </p:nvPr>
        </p:nvGraphicFramePr>
        <p:xfrm>
          <a:off x="2195081" y="5061094"/>
          <a:ext cx="9592063" cy="2843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Rounded Rectangular Callout 25">
            <a:extLst>
              <a:ext uri="{FF2B5EF4-FFF2-40B4-BE49-F238E27FC236}">
                <a16:creationId xmlns:a16="http://schemas.microsoft.com/office/drawing/2014/main" id="{F50572B5-1B59-8448-9FBF-D556015B0189}"/>
              </a:ext>
            </a:extLst>
          </p:cNvPr>
          <p:cNvSpPr/>
          <p:nvPr/>
        </p:nvSpPr>
        <p:spPr>
          <a:xfrm>
            <a:off x="8831397" y="5625060"/>
            <a:ext cx="1159985" cy="514775"/>
          </a:xfrm>
          <a:prstGeom prst="wedgeRoundRectCallout">
            <a:avLst>
              <a:gd name="adj1" fmla="val -33932"/>
              <a:gd name="adj2" fmla="val 84985"/>
              <a:gd name="adj3" fmla="val 16667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91">
              <a:defRPr/>
            </a:pPr>
            <a:r>
              <a:rPr lang="en-US" sz="14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$4.6 M</a:t>
            </a:r>
            <a:endParaRPr lang="en-US" sz="1400" b="1" baseline="300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Rounded Rectangular Callout 25">
            <a:extLst>
              <a:ext uri="{FF2B5EF4-FFF2-40B4-BE49-F238E27FC236}">
                <a16:creationId xmlns:a16="http://schemas.microsoft.com/office/drawing/2014/main" id="{75A0CF65-B6D1-7B40-AF3E-800FF25C8B34}"/>
              </a:ext>
            </a:extLst>
          </p:cNvPr>
          <p:cNvSpPr/>
          <p:nvPr/>
        </p:nvSpPr>
        <p:spPr>
          <a:xfrm>
            <a:off x="6496367" y="5430696"/>
            <a:ext cx="1159985" cy="514775"/>
          </a:xfrm>
          <a:prstGeom prst="wedgeRoundRectCallout">
            <a:avLst>
              <a:gd name="adj1" fmla="val -33932"/>
              <a:gd name="adj2" fmla="val 84985"/>
              <a:gd name="adj3" fmla="val 16667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91">
              <a:defRPr/>
            </a:pPr>
            <a:r>
              <a:rPr lang="en-US" sz="14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$5.2 M</a:t>
            </a:r>
            <a:endParaRPr lang="en-US" sz="1400" b="1" baseline="300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508F26B-0795-9542-84FA-624EFCE22426}"/>
              </a:ext>
            </a:extLst>
          </p:cNvPr>
          <p:cNvSpPr txBox="1"/>
          <p:nvPr/>
        </p:nvSpPr>
        <p:spPr>
          <a:xfrm>
            <a:off x="2169681" y="8649317"/>
            <a:ext cx="4670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00" hangingPunct="1"/>
            <a:r>
              <a:rPr lang="en-IN" sz="2000" b="1" kern="120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Remaining Balance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6FF1DE2-805E-9642-AC3B-23D61DC015D5}"/>
              </a:ext>
            </a:extLst>
          </p:cNvPr>
          <p:cNvCxnSpPr/>
          <p:nvPr/>
        </p:nvCxnSpPr>
        <p:spPr>
          <a:xfrm>
            <a:off x="14806020" y="5599500"/>
            <a:ext cx="7031196" cy="0"/>
          </a:xfrm>
          <a:prstGeom prst="line">
            <a:avLst/>
          </a:prstGeom>
          <a:ln w="304800"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FEBFC86-7E62-3248-B451-ECFAAFE407D8}"/>
              </a:ext>
            </a:extLst>
          </p:cNvPr>
          <p:cNvCxnSpPr>
            <a:cxnSpLocks/>
          </p:cNvCxnSpPr>
          <p:nvPr/>
        </p:nvCxnSpPr>
        <p:spPr>
          <a:xfrm>
            <a:off x="14806020" y="5599500"/>
            <a:ext cx="4789287" cy="25560"/>
          </a:xfrm>
          <a:prstGeom prst="line">
            <a:avLst/>
          </a:prstGeom>
          <a:ln w="304800" cap="rnd">
            <a:solidFill>
              <a:srgbClr val="ADAA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12D9265-C058-0E42-AA6D-27D30723A7C8}"/>
              </a:ext>
            </a:extLst>
          </p:cNvPr>
          <p:cNvCxnSpPr/>
          <p:nvPr/>
        </p:nvCxnSpPr>
        <p:spPr>
          <a:xfrm>
            <a:off x="14806020" y="6406485"/>
            <a:ext cx="7031196" cy="0"/>
          </a:xfrm>
          <a:prstGeom prst="line">
            <a:avLst/>
          </a:prstGeom>
          <a:ln w="304800"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3A349A3-6134-3045-A24F-C3560B104B18}"/>
              </a:ext>
            </a:extLst>
          </p:cNvPr>
          <p:cNvCxnSpPr>
            <a:cxnSpLocks/>
          </p:cNvCxnSpPr>
          <p:nvPr/>
        </p:nvCxnSpPr>
        <p:spPr>
          <a:xfrm>
            <a:off x="14806020" y="6406485"/>
            <a:ext cx="2765843" cy="0"/>
          </a:xfrm>
          <a:prstGeom prst="line">
            <a:avLst/>
          </a:prstGeom>
          <a:ln w="304800" cap="rnd">
            <a:solidFill>
              <a:srgbClr val="ADAA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CEFC97D-6218-CC4A-833A-03531D6152E6}"/>
              </a:ext>
            </a:extLst>
          </p:cNvPr>
          <p:cNvCxnSpPr/>
          <p:nvPr/>
        </p:nvCxnSpPr>
        <p:spPr>
          <a:xfrm>
            <a:off x="14806020" y="7213468"/>
            <a:ext cx="7031196" cy="0"/>
          </a:xfrm>
          <a:prstGeom prst="line">
            <a:avLst/>
          </a:prstGeom>
          <a:ln w="304800"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137ED32-F46C-2448-960B-134564714012}"/>
              </a:ext>
            </a:extLst>
          </p:cNvPr>
          <p:cNvCxnSpPr>
            <a:cxnSpLocks/>
          </p:cNvCxnSpPr>
          <p:nvPr/>
        </p:nvCxnSpPr>
        <p:spPr>
          <a:xfrm>
            <a:off x="14806020" y="7213468"/>
            <a:ext cx="3766415" cy="0"/>
          </a:xfrm>
          <a:prstGeom prst="line">
            <a:avLst/>
          </a:prstGeom>
          <a:ln w="304800" cap="rnd">
            <a:solidFill>
              <a:srgbClr val="ADAA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8C6D7A4-1CE7-E74A-9156-26A75BEF2AF3}"/>
              </a:ext>
            </a:extLst>
          </p:cNvPr>
          <p:cNvCxnSpPr/>
          <p:nvPr/>
        </p:nvCxnSpPr>
        <p:spPr>
          <a:xfrm>
            <a:off x="14806020" y="8020453"/>
            <a:ext cx="7031196" cy="0"/>
          </a:xfrm>
          <a:prstGeom prst="line">
            <a:avLst/>
          </a:prstGeom>
          <a:ln w="304800"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09E9D54-3E45-8444-99DD-F2BF78E999A6}"/>
              </a:ext>
            </a:extLst>
          </p:cNvPr>
          <p:cNvCxnSpPr>
            <a:cxnSpLocks/>
          </p:cNvCxnSpPr>
          <p:nvPr/>
        </p:nvCxnSpPr>
        <p:spPr>
          <a:xfrm>
            <a:off x="14806020" y="8020453"/>
            <a:ext cx="5373125" cy="0"/>
          </a:xfrm>
          <a:prstGeom prst="line">
            <a:avLst/>
          </a:prstGeom>
          <a:ln w="304800" cap="rnd">
            <a:solidFill>
              <a:srgbClr val="ADAA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E9EAC97-3176-B84A-AD62-C22FB57B6656}"/>
              </a:ext>
            </a:extLst>
          </p:cNvPr>
          <p:cNvCxnSpPr/>
          <p:nvPr/>
        </p:nvCxnSpPr>
        <p:spPr>
          <a:xfrm>
            <a:off x="14806020" y="8827436"/>
            <a:ext cx="7031196" cy="0"/>
          </a:xfrm>
          <a:prstGeom prst="line">
            <a:avLst/>
          </a:prstGeom>
          <a:ln w="304800" cap="rnd">
            <a:solidFill>
              <a:srgbClr val="ADAA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9280129-CE56-E84C-B852-F25FECEC1F0F}"/>
              </a:ext>
            </a:extLst>
          </p:cNvPr>
          <p:cNvCxnSpPr>
            <a:cxnSpLocks/>
          </p:cNvCxnSpPr>
          <p:nvPr/>
        </p:nvCxnSpPr>
        <p:spPr>
          <a:xfrm>
            <a:off x="14806020" y="8827436"/>
            <a:ext cx="4789287" cy="0"/>
          </a:xfrm>
          <a:prstGeom prst="line">
            <a:avLst/>
          </a:prstGeom>
          <a:ln w="304800" cap="rnd">
            <a:solidFill>
              <a:srgbClr val="ADAA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9D6D94D-1160-0F41-A046-3CB18C0E1DA1}"/>
              </a:ext>
            </a:extLst>
          </p:cNvPr>
          <p:cNvCxnSpPr/>
          <p:nvPr/>
        </p:nvCxnSpPr>
        <p:spPr>
          <a:xfrm>
            <a:off x="14806020" y="9634422"/>
            <a:ext cx="7031196" cy="0"/>
          </a:xfrm>
          <a:prstGeom prst="line">
            <a:avLst/>
          </a:prstGeom>
          <a:ln w="304800"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B59F8B4-BEBA-B242-AED7-F64BC67A2DB0}"/>
              </a:ext>
            </a:extLst>
          </p:cNvPr>
          <p:cNvCxnSpPr>
            <a:cxnSpLocks/>
          </p:cNvCxnSpPr>
          <p:nvPr/>
        </p:nvCxnSpPr>
        <p:spPr>
          <a:xfrm>
            <a:off x="14806020" y="9634422"/>
            <a:ext cx="3766415" cy="0"/>
          </a:xfrm>
          <a:prstGeom prst="line">
            <a:avLst/>
          </a:prstGeom>
          <a:ln w="304800" cap="rnd">
            <a:solidFill>
              <a:srgbClr val="ADAA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BB30CAB-F8F9-C048-A894-4731501335A3}"/>
              </a:ext>
            </a:extLst>
          </p:cNvPr>
          <p:cNvCxnSpPr/>
          <p:nvPr/>
        </p:nvCxnSpPr>
        <p:spPr>
          <a:xfrm>
            <a:off x="14806020" y="10441405"/>
            <a:ext cx="7031196" cy="0"/>
          </a:xfrm>
          <a:prstGeom prst="line">
            <a:avLst/>
          </a:prstGeom>
          <a:ln w="304800"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A1D68D0-B7C9-0947-A5BC-10AAA298EC1A}"/>
              </a:ext>
            </a:extLst>
          </p:cNvPr>
          <p:cNvCxnSpPr>
            <a:cxnSpLocks/>
          </p:cNvCxnSpPr>
          <p:nvPr/>
        </p:nvCxnSpPr>
        <p:spPr>
          <a:xfrm>
            <a:off x="14806020" y="10441405"/>
            <a:ext cx="1029725" cy="0"/>
          </a:xfrm>
          <a:prstGeom prst="line">
            <a:avLst/>
          </a:prstGeom>
          <a:ln w="304800" cap="rnd">
            <a:solidFill>
              <a:srgbClr val="ADAA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91FA12B-CC39-624D-96DF-58B7D2DA0420}"/>
              </a:ext>
            </a:extLst>
          </p:cNvPr>
          <p:cNvCxnSpPr/>
          <p:nvPr/>
        </p:nvCxnSpPr>
        <p:spPr>
          <a:xfrm>
            <a:off x="14806020" y="11248390"/>
            <a:ext cx="7031196" cy="0"/>
          </a:xfrm>
          <a:prstGeom prst="line">
            <a:avLst/>
          </a:prstGeom>
          <a:ln w="304800"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BBED3D2-FBCF-F142-8205-8CCA5792D158}"/>
              </a:ext>
            </a:extLst>
          </p:cNvPr>
          <p:cNvCxnSpPr>
            <a:cxnSpLocks/>
          </p:cNvCxnSpPr>
          <p:nvPr/>
        </p:nvCxnSpPr>
        <p:spPr>
          <a:xfrm>
            <a:off x="14806020" y="11248390"/>
            <a:ext cx="4583416" cy="0"/>
          </a:xfrm>
          <a:prstGeom prst="line">
            <a:avLst/>
          </a:prstGeom>
          <a:ln w="304800" cap="rnd">
            <a:solidFill>
              <a:srgbClr val="ADAA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878227BB-C370-9E43-B118-67723D52D786}"/>
              </a:ext>
            </a:extLst>
          </p:cNvPr>
          <p:cNvSpPr txBox="1"/>
          <p:nvPr/>
        </p:nvSpPr>
        <p:spPr>
          <a:xfrm>
            <a:off x="13003753" y="5363576"/>
            <a:ext cx="1822649" cy="43088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defTabSz="1828891">
              <a:defRPr/>
            </a:pP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Q1: 2018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129F462-F06B-3B45-A172-81CFB4ACDB0D}"/>
              </a:ext>
            </a:extLst>
          </p:cNvPr>
          <p:cNvSpPr txBox="1"/>
          <p:nvPr/>
        </p:nvSpPr>
        <p:spPr>
          <a:xfrm>
            <a:off x="13003753" y="6170136"/>
            <a:ext cx="1822649" cy="43088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defTabSz="1828891">
              <a:defRPr/>
            </a:pPr>
            <a:r>
              <a:rPr lang="en-US" sz="220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Q2: 2018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ECEE466-7FBC-F44A-BBEE-54773408FE36}"/>
              </a:ext>
            </a:extLst>
          </p:cNvPr>
          <p:cNvSpPr txBox="1"/>
          <p:nvPr/>
        </p:nvSpPr>
        <p:spPr>
          <a:xfrm>
            <a:off x="13003753" y="6976695"/>
            <a:ext cx="1822649" cy="43088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defTabSz="1828891">
              <a:defRPr/>
            </a:pPr>
            <a:r>
              <a:rPr lang="en-US" sz="220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Q3: 2018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7E1B920-9640-5048-9BD9-5AE7DA440617}"/>
              </a:ext>
            </a:extLst>
          </p:cNvPr>
          <p:cNvSpPr txBox="1"/>
          <p:nvPr/>
        </p:nvSpPr>
        <p:spPr>
          <a:xfrm>
            <a:off x="13003753" y="7783252"/>
            <a:ext cx="1822649" cy="43088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defTabSz="1828891">
              <a:defRPr/>
            </a:pPr>
            <a:r>
              <a:rPr lang="en-US" sz="220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Q4: 2018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04E830E-CB82-014B-943B-7A4A7C7CAD0C}"/>
              </a:ext>
            </a:extLst>
          </p:cNvPr>
          <p:cNvSpPr txBox="1"/>
          <p:nvPr/>
        </p:nvSpPr>
        <p:spPr>
          <a:xfrm>
            <a:off x="13003753" y="8589810"/>
            <a:ext cx="1822649" cy="43088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defTabSz="1828891">
              <a:defRPr/>
            </a:pPr>
            <a:r>
              <a:rPr lang="en-US" sz="220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Q1: 2019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93570C4-D9D8-ED40-A582-ED2344601001}"/>
              </a:ext>
            </a:extLst>
          </p:cNvPr>
          <p:cNvSpPr txBox="1"/>
          <p:nvPr/>
        </p:nvSpPr>
        <p:spPr>
          <a:xfrm>
            <a:off x="13003753" y="9396369"/>
            <a:ext cx="1822649" cy="43088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defTabSz="1828891">
              <a:defRPr/>
            </a:pPr>
            <a:r>
              <a:rPr lang="en-US" sz="220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Q2: 2019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0571530-829B-FB45-81D1-48A221CBB9FE}"/>
              </a:ext>
            </a:extLst>
          </p:cNvPr>
          <p:cNvSpPr txBox="1"/>
          <p:nvPr/>
        </p:nvSpPr>
        <p:spPr>
          <a:xfrm>
            <a:off x="13003753" y="10202933"/>
            <a:ext cx="1822649" cy="43088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defTabSz="1828891">
              <a:defRPr/>
            </a:pPr>
            <a:r>
              <a:rPr lang="en-US" sz="220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Q3: 2019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503F9E1-0BBF-2C4F-8878-CE709C60BA67}"/>
              </a:ext>
            </a:extLst>
          </p:cNvPr>
          <p:cNvSpPr txBox="1"/>
          <p:nvPr/>
        </p:nvSpPr>
        <p:spPr>
          <a:xfrm>
            <a:off x="13003753" y="11009488"/>
            <a:ext cx="1822649" cy="43088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defTabSz="1828891">
              <a:defRPr/>
            </a:pPr>
            <a:r>
              <a:rPr lang="en-US" sz="220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Q4: 2019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7C4A66D-A0FB-C942-9E25-5D4CEC9F75E3}"/>
              </a:ext>
            </a:extLst>
          </p:cNvPr>
          <p:cNvSpPr txBox="1"/>
          <p:nvPr/>
        </p:nvSpPr>
        <p:spPr>
          <a:xfrm>
            <a:off x="12794969" y="4425746"/>
            <a:ext cx="9366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800" hangingPunct="1"/>
            <a:r>
              <a:rPr lang="en-IN" sz="2000" b="1" kern="120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Cash Conversation Cycle in Last Years 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C93F0C9-0D33-9941-BD2C-F17B417CA33F}"/>
              </a:ext>
            </a:extLst>
          </p:cNvPr>
          <p:cNvCxnSpPr/>
          <p:nvPr/>
        </p:nvCxnSpPr>
        <p:spPr>
          <a:xfrm>
            <a:off x="14798074" y="11951272"/>
            <a:ext cx="7031196" cy="0"/>
          </a:xfrm>
          <a:prstGeom prst="line">
            <a:avLst/>
          </a:prstGeom>
          <a:ln w="304800"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215BC47-5764-4C43-9FA5-01EFCB774E14}"/>
              </a:ext>
            </a:extLst>
          </p:cNvPr>
          <p:cNvCxnSpPr>
            <a:cxnSpLocks/>
          </p:cNvCxnSpPr>
          <p:nvPr/>
        </p:nvCxnSpPr>
        <p:spPr>
          <a:xfrm>
            <a:off x="14798074" y="11951272"/>
            <a:ext cx="2253724" cy="0"/>
          </a:xfrm>
          <a:prstGeom prst="line">
            <a:avLst/>
          </a:prstGeom>
          <a:ln w="304800" cap="rnd">
            <a:solidFill>
              <a:srgbClr val="ADAA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C527EB7D-E683-A043-84A8-305EC1F86A82}"/>
              </a:ext>
            </a:extLst>
          </p:cNvPr>
          <p:cNvSpPr txBox="1"/>
          <p:nvPr/>
        </p:nvSpPr>
        <p:spPr>
          <a:xfrm>
            <a:off x="12995807" y="11712370"/>
            <a:ext cx="1822649" cy="43088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defTabSz="1828891">
              <a:defRPr/>
            </a:pP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Q1: 2020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58F74935-671C-354B-8A30-A5374C6E8E7B}"/>
              </a:ext>
            </a:extLst>
          </p:cNvPr>
          <p:cNvGrpSpPr/>
          <p:nvPr/>
        </p:nvGrpSpPr>
        <p:grpSpPr>
          <a:xfrm>
            <a:off x="3657623" y="9852367"/>
            <a:ext cx="6512357" cy="4276979"/>
            <a:chOff x="1612651" y="3605578"/>
            <a:chExt cx="6512357" cy="4276979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74BA2DDE-0BED-D642-9952-19CF01C8E1C0}"/>
                </a:ext>
              </a:extLst>
            </p:cNvPr>
            <p:cNvGrpSpPr/>
            <p:nvPr/>
          </p:nvGrpSpPr>
          <p:grpSpPr>
            <a:xfrm>
              <a:off x="2763370" y="3605578"/>
              <a:ext cx="4283537" cy="4276979"/>
              <a:chOff x="3000119" y="4540382"/>
              <a:chExt cx="3256587" cy="3251602"/>
            </a:xfrm>
          </p:grpSpPr>
          <p:sp>
            <p:nvSpPr>
              <p:cNvPr id="102" name="Pie 101">
                <a:extLst>
                  <a:ext uri="{FF2B5EF4-FFF2-40B4-BE49-F238E27FC236}">
                    <a16:creationId xmlns:a16="http://schemas.microsoft.com/office/drawing/2014/main" id="{467E7620-8932-F746-84D1-A5F3E6093D08}"/>
                  </a:ext>
                </a:extLst>
              </p:cNvPr>
              <p:cNvSpPr/>
              <p:nvPr/>
            </p:nvSpPr>
            <p:spPr>
              <a:xfrm>
                <a:off x="3016706" y="4540382"/>
                <a:ext cx="3240000" cy="3240000"/>
              </a:xfrm>
              <a:prstGeom prst="pie">
                <a:avLst>
                  <a:gd name="adj1" fmla="val 17453599"/>
                  <a:gd name="adj2" fmla="val 29894"/>
                </a:avLst>
              </a:prstGeom>
              <a:solidFill>
                <a:srgbClr val="D9D9D9"/>
              </a:solidFill>
              <a:ln w="9525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endParaRPr>
              </a:p>
            </p:txBody>
          </p:sp>
          <p:sp>
            <p:nvSpPr>
              <p:cNvPr id="103" name="Pie 102">
                <a:extLst>
                  <a:ext uri="{FF2B5EF4-FFF2-40B4-BE49-F238E27FC236}">
                    <a16:creationId xmlns:a16="http://schemas.microsoft.com/office/drawing/2014/main" id="{32012466-3F13-1B44-88C5-2AA773E7AE03}"/>
                  </a:ext>
                </a:extLst>
              </p:cNvPr>
              <p:cNvSpPr/>
              <p:nvPr/>
            </p:nvSpPr>
            <p:spPr>
              <a:xfrm>
                <a:off x="3015202" y="4543193"/>
                <a:ext cx="3240000" cy="3240000"/>
              </a:xfrm>
              <a:prstGeom prst="pie">
                <a:avLst>
                  <a:gd name="adj1" fmla="val 13977784"/>
                  <a:gd name="adj2" fmla="val 17482465"/>
                </a:avLst>
              </a:prstGeom>
              <a:solidFill>
                <a:srgbClr val="ADAAAB"/>
              </a:solidFill>
              <a:ln w="9525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endParaRPr>
              </a:p>
            </p:txBody>
          </p:sp>
          <p:sp>
            <p:nvSpPr>
              <p:cNvPr id="104" name="Freeform 103">
                <a:extLst>
                  <a:ext uri="{FF2B5EF4-FFF2-40B4-BE49-F238E27FC236}">
                    <a16:creationId xmlns:a16="http://schemas.microsoft.com/office/drawing/2014/main" id="{A5E53298-6482-8647-B6B2-C8682B798B0E}"/>
                  </a:ext>
                </a:extLst>
              </p:cNvPr>
              <p:cNvSpPr/>
              <p:nvPr/>
            </p:nvSpPr>
            <p:spPr>
              <a:xfrm>
                <a:off x="3222995" y="4799578"/>
                <a:ext cx="2760068" cy="2760940"/>
              </a:xfrm>
              <a:custGeom>
                <a:avLst/>
                <a:gdLst>
                  <a:gd name="connsiteX0" fmla="*/ 2321088 w 4643685"/>
                  <a:gd name="connsiteY0" fmla="*/ 4645151 h 4645152"/>
                  <a:gd name="connsiteX1" fmla="*/ 2321130 w 4643685"/>
                  <a:gd name="connsiteY1" fmla="*/ 4645151 h 4645152"/>
                  <a:gd name="connsiteX2" fmla="*/ 2321109 w 4643685"/>
                  <a:gd name="connsiteY2" fmla="*/ 4645152 h 4645152"/>
                  <a:gd name="connsiteX3" fmla="*/ 4643684 w 4643685"/>
                  <a:gd name="connsiteY3" fmla="*/ 2322555 h 4645152"/>
                  <a:gd name="connsiteX4" fmla="*/ 4643685 w 4643685"/>
                  <a:gd name="connsiteY4" fmla="*/ 2322576 h 4645152"/>
                  <a:gd name="connsiteX5" fmla="*/ 4643684 w 4643685"/>
                  <a:gd name="connsiteY5" fmla="*/ 2322597 h 4645152"/>
                  <a:gd name="connsiteX6" fmla="*/ 2321109 w 4643685"/>
                  <a:gd name="connsiteY6" fmla="*/ 0 h 4645152"/>
                  <a:gd name="connsiteX7" fmla="*/ 4631694 w 4643685"/>
                  <a:gd name="connsiteY7" fmla="*/ 2085106 h 4645152"/>
                  <a:gd name="connsiteX8" fmla="*/ 4642219 w 4643685"/>
                  <a:gd name="connsiteY8" fmla="*/ 2293534 h 4645152"/>
                  <a:gd name="connsiteX9" fmla="*/ 0 w 4643685"/>
                  <a:gd name="connsiteY9" fmla="*/ 2293534 h 4645152"/>
                  <a:gd name="connsiteX10" fmla="*/ 10524 w 4643685"/>
                  <a:gd name="connsiteY10" fmla="*/ 2085106 h 4645152"/>
                  <a:gd name="connsiteX11" fmla="*/ 2321109 w 4643685"/>
                  <a:gd name="connsiteY11" fmla="*/ 0 h 4645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643685" h="4645152">
                    <a:moveTo>
                      <a:pt x="2321088" y="4645151"/>
                    </a:moveTo>
                    <a:lnTo>
                      <a:pt x="2321130" y="4645151"/>
                    </a:lnTo>
                    <a:lnTo>
                      <a:pt x="2321109" y="4645152"/>
                    </a:lnTo>
                    <a:close/>
                    <a:moveTo>
                      <a:pt x="4643684" y="2322555"/>
                    </a:moveTo>
                    <a:lnTo>
                      <a:pt x="4643685" y="2322576"/>
                    </a:lnTo>
                    <a:lnTo>
                      <a:pt x="4643684" y="2322597"/>
                    </a:lnTo>
                    <a:close/>
                    <a:moveTo>
                      <a:pt x="2321109" y="0"/>
                    </a:moveTo>
                    <a:cubicBezTo>
                      <a:pt x="3523662" y="0"/>
                      <a:pt x="4512755" y="913933"/>
                      <a:pt x="4631694" y="2085106"/>
                    </a:cubicBezTo>
                    <a:lnTo>
                      <a:pt x="4642219" y="2293534"/>
                    </a:lnTo>
                    <a:lnTo>
                      <a:pt x="0" y="2293534"/>
                    </a:lnTo>
                    <a:lnTo>
                      <a:pt x="10524" y="2085106"/>
                    </a:lnTo>
                    <a:cubicBezTo>
                      <a:pt x="129463" y="913933"/>
                      <a:pt x="1118556" y="0"/>
                      <a:pt x="2321109" y="0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12700" cap="flat">
                <a:noFill/>
                <a:miter lim="400000"/>
              </a:ln>
              <a:effectLst>
                <a:innerShdw blurRad="393700" dist="50800" dir="18900000">
                  <a:prstClr val="black">
                    <a:alpha val="31000"/>
                  </a:prstClr>
                </a:inn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endParaRPr>
              </a:p>
            </p:txBody>
          </p:sp>
          <p:sp>
            <p:nvSpPr>
              <p:cNvPr id="105" name="Pie 104">
                <a:extLst>
                  <a:ext uri="{FF2B5EF4-FFF2-40B4-BE49-F238E27FC236}">
                    <a16:creationId xmlns:a16="http://schemas.microsoft.com/office/drawing/2014/main" id="{65363246-448B-D14D-AB3A-7BC46EEC7465}"/>
                  </a:ext>
                </a:extLst>
              </p:cNvPr>
              <p:cNvSpPr/>
              <p:nvPr/>
            </p:nvSpPr>
            <p:spPr>
              <a:xfrm>
                <a:off x="3000119" y="4551984"/>
                <a:ext cx="3240000" cy="3240000"/>
              </a:xfrm>
              <a:prstGeom prst="pie">
                <a:avLst>
                  <a:gd name="adj1" fmla="val 10812858"/>
                  <a:gd name="adj2" fmla="val 14033474"/>
                </a:avLst>
              </a:prstGeom>
              <a:solidFill>
                <a:srgbClr val="94C5EA"/>
              </a:solidFill>
              <a:ln w="9525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endParaRPr>
              </a:p>
            </p:txBody>
          </p:sp>
          <p:sp>
            <p:nvSpPr>
              <p:cNvPr id="106" name="Block Arc 105">
                <a:extLst>
                  <a:ext uri="{FF2B5EF4-FFF2-40B4-BE49-F238E27FC236}">
                    <a16:creationId xmlns:a16="http://schemas.microsoft.com/office/drawing/2014/main" id="{80FA7BBB-5E89-734A-8555-C976E252C397}"/>
                  </a:ext>
                </a:extLst>
              </p:cNvPr>
              <p:cNvSpPr/>
              <p:nvPr/>
            </p:nvSpPr>
            <p:spPr>
              <a:xfrm>
                <a:off x="3226074" y="4796862"/>
                <a:ext cx="2743129" cy="2743129"/>
              </a:xfrm>
              <a:prstGeom prst="blockArc">
                <a:avLst>
                  <a:gd name="adj1" fmla="val 10811775"/>
                  <a:gd name="adj2" fmla="val 19341329"/>
                  <a:gd name="adj3" fmla="val 49760"/>
                </a:avLst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>
                <a:innerShdw blurRad="393700" dist="50800" dir="18900000">
                  <a:prstClr val="black">
                    <a:alpha val="31000"/>
                  </a:prstClr>
                </a:inn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endParaRPr>
              </a:p>
            </p:txBody>
          </p: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C7293EB9-057D-A440-A4E5-F6DEB9424443}"/>
                  </a:ext>
                </a:extLst>
              </p:cNvPr>
              <p:cNvCxnSpPr/>
              <p:nvPr/>
            </p:nvCxnSpPr>
            <p:spPr>
              <a:xfrm flipV="1">
                <a:off x="4601645" y="4969972"/>
                <a:ext cx="1530320" cy="1181675"/>
              </a:xfrm>
              <a:prstGeom prst="line">
                <a:avLst/>
              </a:prstGeom>
              <a:noFill/>
              <a:ln w="25400" cap="flat">
                <a:gradFill>
                  <a:gsLst>
                    <a:gs pos="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10800000" scaled="0"/>
                </a:gradFill>
                <a:prstDash val="solid"/>
                <a:miter lim="400000"/>
                <a:headEnd type="oval" w="lg" len="lg"/>
              </a:ln>
              <a:effectLst>
                <a:glow rad="76200">
                  <a:schemeClr val="bg2">
                    <a:alpha val="34000"/>
                  </a:schemeClr>
                </a:glo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3D2A6D18-89C4-7941-9E9B-289E3E214B34}"/>
                </a:ext>
              </a:extLst>
            </p:cNvPr>
            <p:cNvSpPr txBox="1"/>
            <p:nvPr/>
          </p:nvSpPr>
          <p:spPr>
            <a:xfrm>
              <a:off x="1612651" y="5501120"/>
              <a:ext cx="754459" cy="30777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r" defTabSz="914400"/>
              <a:r>
                <a:rPr lang="en-GB" sz="2000" spc="4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0%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9AB12830-B03E-0D49-BC72-DC6F01365234}"/>
                </a:ext>
              </a:extLst>
            </p:cNvPr>
            <p:cNvSpPr txBox="1"/>
            <p:nvPr/>
          </p:nvSpPr>
          <p:spPr>
            <a:xfrm>
              <a:off x="7370549" y="5501120"/>
              <a:ext cx="754459" cy="30777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defTabSz="914400"/>
              <a:r>
                <a:rPr lang="en-GB" sz="2000" spc="4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100%</a:t>
              </a:r>
            </a:p>
          </p:txBody>
        </p: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3542A4DC-5696-8540-85B2-747D32C9DDF6}"/>
              </a:ext>
            </a:extLst>
          </p:cNvPr>
          <p:cNvSpPr txBox="1"/>
          <p:nvPr/>
        </p:nvSpPr>
        <p:spPr>
          <a:xfrm>
            <a:off x="2245881" y="9254485"/>
            <a:ext cx="1630221" cy="738664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GB" sz="4800" b="1" spc="40" dirty="0">
                <a:latin typeface="Century Gothic" panose="020B0502020202020204" pitchFamily="34" charset="0"/>
              </a:rPr>
              <a:t>85%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AB973F4-C7F3-CC42-BFE9-5A5254C65250}"/>
              </a:ext>
            </a:extLst>
          </p:cNvPr>
          <p:cNvGrpSpPr/>
          <p:nvPr/>
        </p:nvGrpSpPr>
        <p:grpSpPr>
          <a:xfrm>
            <a:off x="4542417" y="9589597"/>
            <a:ext cx="4796563" cy="2343841"/>
            <a:chOff x="493038" y="1769276"/>
            <a:chExt cx="2127678" cy="1039690"/>
          </a:xfrm>
        </p:grpSpPr>
        <p:sp>
          <p:nvSpPr>
            <p:cNvPr id="72" name="Freeform: Shape 437">
              <a:extLst>
                <a:ext uri="{FF2B5EF4-FFF2-40B4-BE49-F238E27FC236}">
                  <a16:creationId xmlns:a16="http://schemas.microsoft.com/office/drawing/2014/main" id="{111B6ACE-6F4C-EE40-86EB-2FD286AB1C87}"/>
                </a:ext>
              </a:extLst>
            </p:cNvPr>
            <p:cNvSpPr/>
            <p:nvPr/>
          </p:nvSpPr>
          <p:spPr>
            <a:xfrm>
              <a:off x="493038" y="1769276"/>
              <a:ext cx="2127678" cy="1039690"/>
            </a:xfrm>
            <a:custGeom>
              <a:avLst/>
              <a:gdLst>
                <a:gd name="connsiteX0" fmla="*/ 55060 w 2127677"/>
                <a:gd name="connsiteY0" fmla="*/ 1040529 h 1039690"/>
                <a:gd name="connsiteX1" fmla="*/ 350571 w 2127677"/>
                <a:gd name="connsiteY1" fmla="*/ 350851 h 1039690"/>
                <a:gd name="connsiteX2" fmla="*/ 1064678 w 2127677"/>
                <a:gd name="connsiteY2" fmla="*/ 55060 h 1039690"/>
                <a:gd name="connsiteX3" fmla="*/ 1778810 w 2127677"/>
                <a:gd name="connsiteY3" fmla="*/ 350851 h 1039690"/>
                <a:gd name="connsiteX4" fmla="*/ 2074321 w 2127677"/>
                <a:gd name="connsiteY4" fmla="*/ 1040529 h 1039690"/>
                <a:gd name="connsiteX5" fmla="*/ 2129381 w 2127677"/>
                <a:gd name="connsiteY5" fmla="*/ 1040529 h 1039690"/>
                <a:gd name="connsiteX6" fmla="*/ 1817754 w 2127677"/>
                <a:gd name="connsiteY6" fmla="*/ 311932 h 1039690"/>
                <a:gd name="connsiteX7" fmla="*/ 1064678 w 2127677"/>
                <a:gd name="connsiteY7" fmla="*/ 0 h 1039690"/>
                <a:gd name="connsiteX8" fmla="*/ 311627 w 2127677"/>
                <a:gd name="connsiteY8" fmla="*/ 311932 h 1039690"/>
                <a:gd name="connsiteX9" fmla="*/ 0 w 2127677"/>
                <a:gd name="connsiteY9" fmla="*/ 1040529 h 1039690"/>
                <a:gd name="connsiteX10" fmla="*/ 55060 w 2127677"/>
                <a:gd name="connsiteY10" fmla="*/ 1040529 h 1039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27677" h="1039690">
                  <a:moveTo>
                    <a:pt x="55060" y="1040529"/>
                  </a:moveTo>
                  <a:cubicBezTo>
                    <a:pt x="61212" y="779920"/>
                    <a:pt x="165588" y="535834"/>
                    <a:pt x="350571" y="350851"/>
                  </a:cubicBezTo>
                  <a:cubicBezTo>
                    <a:pt x="541300" y="160122"/>
                    <a:pt x="794918" y="55060"/>
                    <a:pt x="1064678" y="55060"/>
                  </a:cubicBezTo>
                  <a:cubicBezTo>
                    <a:pt x="1334438" y="55060"/>
                    <a:pt x="1588056" y="160122"/>
                    <a:pt x="1778810" y="350851"/>
                  </a:cubicBezTo>
                  <a:cubicBezTo>
                    <a:pt x="1963794" y="535834"/>
                    <a:pt x="2068169" y="779920"/>
                    <a:pt x="2074321" y="1040529"/>
                  </a:cubicBezTo>
                  <a:lnTo>
                    <a:pt x="2129381" y="1040529"/>
                  </a:lnTo>
                  <a:cubicBezTo>
                    <a:pt x="2123230" y="765202"/>
                    <a:pt x="2013134" y="507287"/>
                    <a:pt x="1817754" y="311932"/>
                  </a:cubicBezTo>
                  <a:cubicBezTo>
                    <a:pt x="1616603" y="110782"/>
                    <a:pt x="1349156" y="0"/>
                    <a:pt x="1064678" y="0"/>
                  </a:cubicBezTo>
                  <a:cubicBezTo>
                    <a:pt x="780225" y="0"/>
                    <a:pt x="512778" y="110782"/>
                    <a:pt x="311627" y="311932"/>
                  </a:cubicBezTo>
                  <a:cubicBezTo>
                    <a:pt x="116247" y="507313"/>
                    <a:pt x="6152" y="765227"/>
                    <a:pt x="0" y="1040529"/>
                  </a:cubicBezTo>
                  <a:lnTo>
                    <a:pt x="55060" y="104052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100000">
                  <a:schemeClr val="accent5"/>
                </a:gs>
              </a:gsLst>
              <a:lin ang="0" scaled="1"/>
              <a:tileRect/>
            </a:gradFill>
            <a:ln w="25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3" name="Graphic 435">
              <a:extLst>
                <a:ext uri="{FF2B5EF4-FFF2-40B4-BE49-F238E27FC236}">
                  <a16:creationId xmlns:a16="http://schemas.microsoft.com/office/drawing/2014/main" id="{A16184A6-1280-4D49-B8EB-6FE8F97A5F51}"/>
                </a:ext>
              </a:extLst>
            </p:cNvPr>
            <p:cNvGrpSpPr/>
            <p:nvPr/>
          </p:nvGrpSpPr>
          <p:grpSpPr>
            <a:xfrm>
              <a:off x="606158" y="1883413"/>
              <a:ext cx="1902148" cy="870182"/>
              <a:chOff x="606158" y="1883413"/>
              <a:chExt cx="1902148" cy="870182"/>
            </a:xfrm>
            <a:solidFill>
              <a:schemeClr val="tx1"/>
            </a:solidFill>
          </p:grpSpPr>
          <p:sp>
            <p:nvSpPr>
              <p:cNvPr id="74" name="Freeform: Shape 439">
                <a:extLst>
                  <a:ext uri="{FF2B5EF4-FFF2-40B4-BE49-F238E27FC236}">
                    <a16:creationId xmlns:a16="http://schemas.microsoft.com/office/drawing/2014/main" id="{A8E19D60-100E-D848-8886-6E5862595BEA}"/>
                  </a:ext>
                </a:extLst>
              </p:cNvPr>
              <p:cNvSpPr/>
              <p:nvPr/>
            </p:nvSpPr>
            <p:spPr>
              <a:xfrm>
                <a:off x="1549988" y="1883413"/>
                <a:ext cx="15252" cy="167774"/>
              </a:xfrm>
              <a:custGeom>
                <a:avLst/>
                <a:gdLst>
                  <a:gd name="connsiteX0" fmla="*/ 0 w 15252"/>
                  <a:gd name="connsiteY0" fmla="*/ 0 h 167773"/>
                  <a:gd name="connsiteX1" fmla="*/ 15506 w 15252"/>
                  <a:gd name="connsiteY1" fmla="*/ 0 h 167773"/>
                  <a:gd name="connsiteX2" fmla="*/ 15506 w 15252"/>
                  <a:gd name="connsiteY2" fmla="*/ 169680 h 167773"/>
                  <a:gd name="connsiteX3" fmla="*/ 0 w 15252"/>
                  <a:gd name="connsiteY3" fmla="*/ 169680 h 167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52" h="167773">
                    <a:moveTo>
                      <a:pt x="0" y="0"/>
                    </a:moveTo>
                    <a:lnTo>
                      <a:pt x="15506" y="0"/>
                    </a:lnTo>
                    <a:lnTo>
                      <a:pt x="15506" y="169680"/>
                    </a:lnTo>
                    <a:lnTo>
                      <a:pt x="0" y="169680"/>
                    </a:lnTo>
                    <a:close/>
                  </a:path>
                </a:pathLst>
              </a:custGeom>
              <a:grpFill/>
              <a:ln w="25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Freeform: Shape 440">
                <a:extLst>
                  <a:ext uri="{FF2B5EF4-FFF2-40B4-BE49-F238E27FC236}">
                    <a16:creationId xmlns:a16="http://schemas.microsoft.com/office/drawing/2014/main" id="{03A8B8EB-3CD7-F747-918B-AA6505F11308}"/>
                  </a:ext>
                </a:extLst>
              </p:cNvPr>
              <p:cNvSpPr/>
              <p:nvPr/>
            </p:nvSpPr>
            <p:spPr>
              <a:xfrm>
                <a:off x="2234903" y="2354670"/>
                <a:ext cx="152522" cy="96597"/>
              </a:xfrm>
              <a:custGeom>
                <a:avLst/>
                <a:gdLst>
                  <a:gd name="connsiteX0" fmla="*/ 0 w 152521"/>
                  <a:gd name="connsiteY0" fmla="*/ 84904 h 96597"/>
                  <a:gd name="connsiteX1" fmla="*/ 146948 w 152521"/>
                  <a:gd name="connsiteY1" fmla="*/ 0 h 96597"/>
                  <a:gd name="connsiteX2" fmla="*/ 154693 w 152521"/>
                  <a:gd name="connsiteY2" fmla="*/ 13405 h 96597"/>
                  <a:gd name="connsiteX3" fmla="*/ 7745 w 152521"/>
                  <a:gd name="connsiteY3" fmla="*/ 98309 h 96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521" h="96597">
                    <a:moveTo>
                      <a:pt x="0" y="84904"/>
                    </a:moveTo>
                    <a:lnTo>
                      <a:pt x="146948" y="0"/>
                    </a:lnTo>
                    <a:lnTo>
                      <a:pt x="154693" y="13405"/>
                    </a:lnTo>
                    <a:lnTo>
                      <a:pt x="7745" y="98309"/>
                    </a:lnTo>
                    <a:close/>
                  </a:path>
                </a:pathLst>
              </a:custGeom>
              <a:grpFill/>
              <a:ln w="25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441">
                <a:extLst>
                  <a:ext uri="{FF2B5EF4-FFF2-40B4-BE49-F238E27FC236}">
                    <a16:creationId xmlns:a16="http://schemas.microsoft.com/office/drawing/2014/main" id="{718EFD4B-29F5-834E-B791-DA21EB2EE466}"/>
                  </a:ext>
                </a:extLst>
              </p:cNvPr>
              <p:cNvSpPr/>
              <p:nvPr/>
            </p:nvSpPr>
            <p:spPr>
              <a:xfrm>
                <a:off x="1944102" y="2007546"/>
                <a:ext cx="96597" cy="152522"/>
              </a:xfrm>
              <a:custGeom>
                <a:avLst/>
                <a:gdLst>
                  <a:gd name="connsiteX0" fmla="*/ 0 w 96597"/>
                  <a:gd name="connsiteY0" fmla="*/ 146914 h 152521"/>
                  <a:gd name="connsiteX1" fmla="*/ 84955 w 96597"/>
                  <a:gd name="connsiteY1" fmla="*/ 0 h 152521"/>
                  <a:gd name="connsiteX2" fmla="*/ 98357 w 96597"/>
                  <a:gd name="connsiteY2" fmla="*/ 7750 h 152521"/>
                  <a:gd name="connsiteX3" fmla="*/ 13402 w 96597"/>
                  <a:gd name="connsiteY3" fmla="*/ 154664 h 152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597" h="152521">
                    <a:moveTo>
                      <a:pt x="0" y="146914"/>
                    </a:moveTo>
                    <a:lnTo>
                      <a:pt x="84955" y="0"/>
                    </a:lnTo>
                    <a:lnTo>
                      <a:pt x="98357" y="7750"/>
                    </a:lnTo>
                    <a:lnTo>
                      <a:pt x="13402" y="154664"/>
                    </a:lnTo>
                    <a:close/>
                  </a:path>
                </a:pathLst>
              </a:custGeom>
              <a:grpFill/>
              <a:ln w="25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Freeform: Shape 442">
                <a:extLst>
                  <a:ext uri="{FF2B5EF4-FFF2-40B4-BE49-F238E27FC236}">
                    <a16:creationId xmlns:a16="http://schemas.microsoft.com/office/drawing/2014/main" id="{08465C77-1962-A145-8699-F33CFE2A175D}"/>
                  </a:ext>
                </a:extLst>
              </p:cNvPr>
              <p:cNvSpPr/>
              <p:nvPr/>
            </p:nvSpPr>
            <p:spPr>
              <a:xfrm>
                <a:off x="725913" y="2354685"/>
                <a:ext cx="152522" cy="96597"/>
              </a:xfrm>
              <a:custGeom>
                <a:avLst/>
                <a:gdLst>
                  <a:gd name="connsiteX0" fmla="*/ 0 w 152521"/>
                  <a:gd name="connsiteY0" fmla="*/ 13407 h 96597"/>
                  <a:gd name="connsiteX1" fmla="*/ 7740 w 152521"/>
                  <a:gd name="connsiteY1" fmla="*/ 0 h 96597"/>
                  <a:gd name="connsiteX2" fmla="*/ 154706 w 152521"/>
                  <a:gd name="connsiteY2" fmla="*/ 84853 h 96597"/>
                  <a:gd name="connsiteX3" fmla="*/ 146965 w 152521"/>
                  <a:gd name="connsiteY3" fmla="*/ 98259 h 96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521" h="96597">
                    <a:moveTo>
                      <a:pt x="0" y="13407"/>
                    </a:moveTo>
                    <a:lnTo>
                      <a:pt x="7740" y="0"/>
                    </a:lnTo>
                    <a:lnTo>
                      <a:pt x="154706" y="84853"/>
                    </a:lnTo>
                    <a:lnTo>
                      <a:pt x="146965" y="98259"/>
                    </a:lnTo>
                    <a:close/>
                  </a:path>
                </a:pathLst>
              </a:custGeom>
              <a:grpFill/>
              <a:ln w="25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443">
                <a:extLst>
                  <a:ext uri="{FF2B5EF4-FFF2-40B4-BE49-F238E27FC236}">
                    <a16:creationId xmlns:a16="http://schemas.microsoft.com/office/drawing/2014/main" id="{1BB41C21-ADCE-F84C-83E4-CCEAECA4406A}"/>
                  </a:ext>
                </a:extLst>
              </p:cNvPr>
              <p:cNvSpPr/>
              <p:nvPr/>
            </p:nvSpPr>
            <p:spPr>
              <a:xfrm>
                <a:off x="1073039" y="2007576"/>
                <a:ext cx="96597" cy="152522"/>
              </a:xfrm>
              <a:custGeom>
                <a:avLst/>
                <a:gdLst>
                  <a:gd name="connsiteX0" fmla="*/ 0 w 96597"/>
                  <a:gd name="connsiteY0" fmla="*/ 7740 h 152521"/>
                  <a:gd name="connsiteX1" fmla="*/ 13408 w 96597"/>
                  <a:gd name="connsiteY1" fmla="*/ 0 h 152521"/>
                  <a:gd name="connsiteX2" fmla="*/ 98261 w 96597"/>
                  <a:gd name="connsiteY2" fmla="*/ 146982 h 152521"/>
                  <a:gd name="connsiteX3" fmla="*/ 84853 w 96597"/>
                  <a:gd name="connsiteY3" fmla="*/ 154723 h 152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597" h="152521">
                    <a:moveTo>
                      <a:pt x="0" y="7740"/>
                    </a:moveTo>
                    <a:lnTo>
                      <a:pt x="13408" y="0"/>
                    </a:lnTo>
                    <a:lnTo>
                      <a:pt x="98261" y="146982"/>
                    </a:lnTo>
                    <a:lnTo>
                      <a:pt x="84853" y="154723"/>
                    </a:lnTo>
                    <a:close/>
                  </a:path>
                </a:pathLst>
              </a:custGeom>
              <a:grpFill/>
              <a:ln w="25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79" name="Graphic 435">
                <a:extLst>
                  <a:ext uri="{FF2B5EF4-FFF2-40B4-BE49-F238E27FC236}">
                    <a16:creationId xmlns:a16="http://schemas.microsoft.com/office/drawing/2014/main" id="{5C614384-D84E-1C45-ABF7-2B88A536EB42}"/>
                  </a:ext>
                </a:extLst>
              </p:cNvPr>
              <p:cNvGrpSpPr/>
              <p:nvPr/>
            </p:nvGrpSpPr>
            <p:grpSpPr>
              <a:xfrm>
                <a:off x="1161833" y="1887863"/>
                <a:ext cx="310127" cy="139812"/>
                <a:chOff x="1161833" y="1887863"/>
                <a:chExt cx="310127" cy="139812"/>
              </a:xfrm>
              <a:grpFill/>
            </p:grpSpPr>
            <p:sp>
              <p:nvSpPr>
                <p:cNvPr id="117" name="Freeform: Shape 445">
                  <a:extLst>
                    <a:ext uri="{FF2B5EF4-FFF2-40B4-BE49-F238E27FC236}">
                      <a16:creationId xmlns:a16="http://schemas.microsoft.com/office/drawing/2014/main" id="{C1EDB2CE-E135-7B46-B1CB-D6CA82352613}"/>
                    </a:ext>
                  </a:extLst>
                </p:cNvPr>
                <p:cNvSpPr/>
                <p:nvPr/>
              </p:nvSpPr>
              <p:spPr>
                <a:xfrm>
                  <a:off x="1450090" y="1887863"/>
                  <a:ext cx="20336" cy="66093"/>
                </a:xfrm>
                <a:custGeom>
                  <a:avLst/>
                  <a:gdLst>
                    <a:gd name="connsiteX0" fmla="*/ 0 w 20336"/>
                    <a:gd name="connsiteY0" fmla="*/ 1618 h 66092"/>
                    <a:gd name="connsiteX1" fmla="*/ 15396 w 20336"/>
                    <a:gd name="connsiteY1" fmla="*/ 0 h 66092"/>
                    <a:gd name="connsiteX2" fmla="*/ 22188 w 20336"/>
                    <a:gd name="connsiteY2" fmla="*/ 64642 h 66092"/>
                    <a:gd name="connsiteX3" fmla="*/ 6792 w 20336"/>
                    <a:gd name="connsiteY3" fmla="*/ 66260 h 66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336" h="66092">
                      <a:moveTo>
                        <a:pt x="0" y="1618"/>
                      </a:moveTo>
                      <a:lnTo>
                        <a:pt x="15396" y="0"/>
                      </a:lnTo>
                      <a:lnTo>
                        <a:pt x="22188" y="64642"/>
                      </a:lnTo>
                      <a:lnTo>
                        <a:pt x="6792" y="66260"/>
                      </a:lnTo>
                      <a:close/>
                    </a:path>
                  </a:pathLst>
                </a:custGeom>
                <a:grpFill/>
                <a:ln w="25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8" name="Freeform: Shape 446">
                  <a:extLst>
                    <a:ext uri="{FF2B5EF4-FFF2-40B4-BE49-F238E27FC236}">
                      <a16:creationId xmlns:a16="http://schemas.microsoft.com/office/drawing/2014/main" id="{295D0EB5-5DF5-264F-B7E6-977D7A972245}"/>
                    </a:ext>
                  </a:extLst>
                </p:cNvPr>
                <p:cNvSpPr/>
                <p:nvPr/>
              </p:nvSpPr>
              <p:spPr>
                <a:xfrm>
                  <a:off x="1351374" y="1902701"/>
                  <a:ext cx="27962" cy="66093"/>
                </a:xfrm>
                <a:custGeom>
                  <a:avLst/>
                  <a:gdLst>
                    <a:gd name="connsiteX0" fmla="*/ 0 w 27962"/>
                    <a:gd name="connsiteY0" fmla="*/ 3219 h 66092"/>
                    <a:gd name="connsiteX1" fmla="*/ 15168 w 27962"/>
                    <a:gd name="connsiteY1" fmla="*/ 0 h 66092"/>
                    <a:gd name="connsiteX2" fmla="*/ 28662 w 27962"/>
                    <a:gd name="connsiteY2" fmla="*/ 63583 h 66092"/>
                    <a:gd name="connsiteX3" fmla="*/ 13494 w 27962"/>
                    <a:gd name="connsiteY3" fmla="*/ 66802 h 66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962" h="66092">
                      <a:moveTo>
                        <a:pt x="0" y="3219"/>
                      </a:moveTo>
                      <a:lnTo>
                        <a:pt x="15168" y="0"/>
                      </a:lnTo>
                      <a:lnTo>
                        <a:pt x="28662" y="63583"/>
                      </a:lnTo>
                      <a:lnTo>
                        <a:pt x="13494" y="66802"/>
                      </a:lnTo>
                      <a:close/>
                    </a:path>
                  </a:pathLst>
                </a:custGeom>
                <a:grpFill/>
                <a:ln w="25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9" name="Freeform: Shape 447">
                  <a:extLst>
                    <a:ext uri="{FF2B5EF4-FFF2-40B4-BE49-F238E27FC236}">
                      <a16:creationId xmlns:a16="http://schemas.microsoft.com/office/drawing/2014/main" id="{65776728-CF74-274A-889B-872E114599F9}"/>
                    </a:ext>
                  </a:extLst>
                </p:cNvPr>
                <p:cNvSpPr/>
                <p:nvPr/>
              </p:nvSpPr>
              <p:spPr>
                <a:xfrm>
                  <a:off x="1255000" y="1927800"/>
                  <a:ext cx="33046" cy="66093"/>
                </a:xfrm>
                <a:custGeom>
                  <a:avLst/>
                  <a:gdLst>
                    <a:gd name="connsiteX0" fmla="*/ 0 w 33046"/>
                    <a:gd name="connsiteY0" fmla="*/ 4779 h 66092"/>
                    <a:gd name="connsiteX1" fmla="*/ 14725 w 33046"/>
                    <a:gd name="connsiteY1" fmla="*/ 0 h 66092"/>
                    <a:gd name="connsiteX2" fmla="*/ 34791 w 33046"/>
                    <a:gd name="connsiteY2" fmla="*/ 61828 h 66092"/>
                    <a:gd name="connsiteX3" fmla="*/ 20065 w 33046"/>
                    <a:gd name="connsiteY3" fmla="*/ 66607 h 66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46" h="66092">
                      <a:moveTo>
                        <a:pt x="0" y="4779"/>
                      </a:moveTo>
                      <a:lnTo>
                        <a:pt x="14725" y="0"/>
                      </a:lnTo>
                      <a:lnTo>
                        <a:pt x="34791" y="61828"/>
                      </a:lnTo>
                      <a:lnTo>
                        <a:pt x="20065" y="66607"/>
                      </a:lnTo>
                      <a:close/>
                    </a:path>
                  </a:pathLst>
                </a:custGeom>
                <a:grpFill/>
                <a:ln w="25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0" name="Freeform: Shape 448">
                  <a:extLst>
                    <a:ext uri="{FF2B5EF4-FFF2-40B4-BE49-F238E27FC236}">
                      <a16:creationId xmlns:a16="http://schemas.microsoft.com/office/drawing/2014/main" id="{B9097279-F585-2442-BD4C-D5F935319857}"/>
                    </a:ext>
                  </a:extLst>
                </p:cNvPr>
                <p:cNvSpPr/>
                <p:nvPr/>
              </p:nvSpPr>
              <p:spPr>
                <a:xfrm>
                  <a:off x="1161833" y="1962929"/>
                  <a:ext cx="38130" cy="63551"/>
                </a:xfrm>
                <a:custGeom>
                  <a:avLst/>
                  <a:gdLst>
                    <a:gd name="connsiteX0" fmla="*/ 0 w 38130"/>
                    <a:gd name="connsiteY0" fmla="*/ 6299 h 63550"/>
                    <a:gd name="connsiteX1" fmla="*/ 14170 w 38130"/>
                    <a:gd name="connsiteY1" fmla="*/ 0 h 63550"/>
                    <a:gd name="connsiteX2" fmla="*/ 40573 w 38130"/>
                    <a:gd name="connsiteY2" fmla="*/ 59397 h 63550"/>
                    <a:gd name="connsiteX3" fmla="*/ 26403 w 38130"/>
                    <a:gd name="connsiteY3" fmla="*/ 65695 h 63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130" h="63550">
                      <a:moveTo>
                        <a:pt x="0" y="6299"/>
                      </a:moveTo>
                      <a:lnTo>
                        <a:pt x="14170" y="0"/>
                      </a:lnTo>
                      <a:lnTo>
                        <a:pt x="40573" y="59397"/>
                      </a:lnTo>
                      <a:lnTo>
                        <a:pt x="26403" y="65695"/>
                      </a:lnTo>
                      <a:close/>
                    </a:path>
                  </a:pathLst>
                </a:custGeom>
                <a:grpFill/>
                <a:ln w="25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0" name="Graphic 435">
                <a:extLst>
                  <a:ext uri="{FF2B5EF4-FFF2-40B4-BE49-F238E27FC236}">
                    <a16:creationId xmlns:a16="http://schemas.microsoft.com/office/drawing/2014/main" id="{D960D6E8-A8B8-3249-9DFF-A06C67E71D3A}"/>
                  </a:ext>
                </a:extLst>
              </p:cNvPr>
              <p:cNvGrpSpPr/>
              <p:nvPr/>
            </p:nvGrpSpPr>
            <p:grpSpPr>
              <a:xfrm>
                <a:off x="1643159" y="1887852"/>
                <a:ext cx="310127" cy="139812"/>
                <a:chOff x="1643159" y="1887852"/>
                <a:chExt cx="310127" cy="139812"/>
              </a:xfrm>
              <a:grpFill/>
            </p:grpSpPr>
            <p:sp>
              <p:nvSpPr>
                <p:cNvPr id="113" name="Freeform: Shape 450">
                  <a:extLst>
                    <a:ext uri="{FF2B5EF4-FFF2-40B4-BE49-F238E27FC236}">
                      <a16:creationId xmlns:a16="http://schemas.microsoft.com/office/drawing/2014/main" id="{8AA38E78-E28B-D843-89E7-1A5CA548AB35}"/>
                    </a:ext>
                  </a:extLst>
                </p:cNvPr>
                <p:cNvSpPr/>
                <p:nvPr/>
              </p:nvSpPr>
              <p:spPr>
                <a:xfrm>
                  <a:off x="1643159" y="1887852"/>
                  <a:ext cx="20336" cy="66093"/>
                </a:xfrm>
                <a:custGeom>
                  <a:avLst/>
                  <a:gdLst>
                    <a:gd name="connsiteX0" fmla="*/ 0 w 20336"/>
                    <a:gd name="connsiteY0" fmla="*/ 64636 h 66092"/>
                    <a:gd name="connsiteX1" fmla="*/ 6857 w 20336"/>
                    <a:gd name="connsiteY1" fmla="*/ 0 h 66092"/>
                    <a:gd name="connsiteX2" fmla="*/ 22252 w 20336"/>
                    <a:gd name="connsiteY2" fmla="*/ 1633 h 66092"/>
                    <a:gd name="connsiteX3" fmla="*/ 15394 w 20336"/>
                    <a:gd name="connsiteY3" fmla="*/ 66269 h 66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336" h="66092">
                      <a:moveTo>
                        <a:pt x="0" y="64636"/>
                      </a:moveTo>
                      <a:lnTo>
                        <a:pt x="6857" y="0"/>
                      </a:lnTo>
                      <a:lnTo>
                        <a:pt x="22252" y="1633"/>
                      </a:lnTo>
                      <a:lnTo>
                        <a:pt x="15394" y="66269"/>
                      </a:lnTo>
                      <a:close/>
                    </a:path>
                  </a:pathLst>
                </a:custGeom>
                <a:grpFill/>
                <a:ln w="25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Freeform: Shape 451">
                  <a:extLst>
                    <a:ext uri="{FF2B5EF4-FFF2-40B4-BE49-F238E27FC236}">
                      <a16:creationId xmlns:a16="http://schemas.microsoft.com/office/drawing/2014/main" id="{001CCCB9-3E55-9F4E-9860-A962705B9CFB}"/>
                    </a:ext>
                  </a:extLst>
                </p:cNvPr>
                <p:cNvSpPr/>
                <p:nvPr/>
              </p:nvSpPr>
              <p:spPr>
                <a:xfrm>
                  <a:off x="1735458" y="1902708"/>
                  <a:ext cx="27962" cy="66093"/>
                </a:xfrm>
                <a:custGeom>
                  <a:avLst/>
                  <a:gdLst>
                    <a:gd name="connsiteX0" fmla="*/ 0 w 27962"/>
                    <a:gd name="connsiteY0" fmla="*/ 63589 h 66092"/>
                    <a:gd name="connsiteX1" fmla="*/ 13461 w 27962"/>
                    <a:gd name="connsiteY1" fmla="*/ 0 h 66092"/>
                    <a:gd name="connsiteX2" fmla="*/ 28631 w 27962"/>
                    <a:gd name="connsiteY2" fmla="*/ 3211 h 66092"/>
                    <a:gd name="connsiteX3" fmla="*/ 15170 w 27962"/>
                    <a:gd name="connsiteY3" fmla="*/ 66801 h 66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962" h="66092">
                      <a:moveTo>
                        <a:pt x="0" y="63589"/>
                      </a:moveTo>
                      <a:lnTo>
                        <a:pt x="13461" y="0"/>
                      </a:lnTo>
                      <a:lnTo>
                        <a:pt x="28631" y="3211"/>
                      </a:lnTo>
                      <a:lnTo>
                        <a:pt x="15170" y="66801"/>
                      </a:lnTo>
                      <a:close/>
                    </a:path>
                  </a:pathLst>
                </a:custGeom>
                <a:grpFill/>
                <a:ln w="25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Freeform: Shape 452">
                  <a:extLst>
                    <a:ext uri="{FF2B5EF4-FFF2-40B4-BE49-F238E27FC236}">
                      <a16:creationId xmlns:a16="http://schemas.microsoft.com/office/drawing/2014/main" id="{7287691C-3ECC-B94A-8CC5-977194AD3C16}"/>
                    </a:ext>
                  </a:extLst>
                </p:cNvPr>
                <p:cNvSpPr/>
                <p:nvPr/>
              </p:nvSpPr>
              <p:spPr>
                <a:xfrm>
                  <a:off x="1825714" y="1927739"/>
                  <a:ext cx="33046" cy="66093"/>
                </a:xfrm>
                <a:custGeom>
                  <a:avLst/>
                  <a:gdLst>
                    <a:gd name="connsiteX0" fmla="*/ 0 w 33046"/>
                    <a:gd name="connsiteY0" fmla="*/ 61828 h 66092"/>
                    <a:gd name="connsiteX1" fmla="*/ 20065 w 33046"/>
                    <a:gd name="connsiteY1" fmla="*/ 0 h 66092"/>
                    <a:gd name="connsiteX2" fmla="*/ 34791 w 33046"/>
                    <a:gd name="connsiteY2" fmla="*/ 4779 h 66092"/>
                    <a:gd name="connsiteX3" fmla="*/ 14725 w 33046"/>
                    <a:gd name="connsiteY3" fmla="*/ 66607 h 66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46" h="66092">
                      <a:moveTo>
                        <a:pt x="0" y="61828"/>
                      </a:moveTo>
                      <a:lnTo>
                        <a:pt x="20065" y="0"/>
                      </a:lnTo>
                      <a:lnTo>
                        <a:pt x="34791" y="4779"/>
                      </a:lnTo>
                      <a:lnTo>
                        <a:pt x="14725" y="66607"/>
                      </a:lnTo>
                      <a:close/>
                    </a:path>
                  </a:pathLst>
                </a:custGeom>
                <a:grpFill/>
                <a:ln w="25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Freeform: Shape 453">
                  <a:extLst>
                    <a:ext uri="{FF2B5EF4-FFF2-40B4-BE49-F238E27FC236}">
                      <a16:creationId xmlns:a16="http://schemas.microsoft.com/office/drawing/2014/main" id="{2FC89E27-8D4B-F447-818A-C045E956D85C}"/>
                    </a:ext>
                  </a:extLst>
                </p:cNvPr>
                <p:cNvSpPr/>
                <p:nvPr/>
              </p:nvSpPr>
              <p:spPr>
                <a:xfrm>
                  <a:off x="1913015" y="1962929"/>
                  <a:ext cx="38130" cy="63551"/>
                </a:xfrm>
                <a:custGeom>
                  <a:avLst/>
                  <a:gdLst>
                    <a:gd name="connsiteX0" fmla="*/ 0 w 38130"/>
                    <a:gd name="connsiteY0" fmla="*/ 59390 h 63550"/>
                    <a:gd name="connsiteX1" fmla="*/ 26409 w 38130"/>
                    <a:gd name="connsiteY1" fmla="*/ 0 h 63550"/>
                    <a:gd name="connsiteX2" fmla="*/ 40578 w 38130"/>
                    <a:gd name="connsiteY2" fmla="*/ 6300 h 63550"/>
                    <a:gd name="connsiteX3" fmla="*/ 14168 w 38130"/>
                    <a:gd name="connsiteY3" fmla="*/ 65690 h 63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130" h="63550">
                      <a:moveTo>
                        <a:pt x="0" y="59390"/>
                      </a:moveTo>
                      <a:lnTo>
                        <a:pt x="26409" y="0"/>
                      </a:lnTo>
                      <a:lnTo>
                        <a:pt x="40578" y="6300"/>
                      </a:lnTo>
                      <a:lnTo>
                        <a:pt x="14168" y="65690"/>
                      </a:lnTo>
                      <a:close/>
                    </a:path>
                  </a:pathLst>
                </a:custGeom>
                <a:grpFill/>
                <a:ln w="25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1" name="Graphic 435">
                <a:extLst>
                  <a:ext uri="{FF2B5EF4-FFF2-40B4-BE49-F238E27FC236}">
                    <a16:creationId xmlns:a16="http://schemas.microsoft.com/office/drawing/2014/main" id="{8DD01CB1-F8FC-2947-A227-1CEFC5A64A72}"/>
                  </a:ext>
                </a:extLst>
              </p:cNvPr>
              <p:cNvGrpSpPr/>
              <p:nvPr/>
            </p:nvGrpSpPr>
            <p:grpSpPr>
              <a:xfrm>
                <a:off x="2368494" y="2443386"/>
                <a:ext cx="139812" cy="310128"/>
                <a:chOff x="2368494" y="2443386"/>
                <a:chExt cx="139812" cy="310128"/>
              </a:xfrm>
              <a:grpFill/>
            </p:grpSpPr>
            <p:sp>
              <p:nvSpPr>
                <p:cNvPr id="97" name="Freeform: Shape 455">
                  <a:extLst>
                    <a:ext uri="{FF2B5EF4-FFF2-40B4-BE49-F238E27FC236}">
                      <a16:creationId xmlns:a16="http://schemas.microsoft.com/office/drawing/2014/main" id="{C82863FD-E29B-064E-ADF3-6079265F8BD9}"/>
                    </a:ext>
                  </a:extLst>
                </p:cNvPr>
                <p:cNvSpPr/>
                <p:nvPr/>
              </p:nvSpPr>
              <p:spPr>
                <a:xfrm>
                  <a:off x="2443003" y="2731765"/>
                  <a:ext cx="66093" cy="20336"/>
                </a:xfrm>
                <a:custGeom>
                  <a:avLst/>
                  <a:gdLst>
                    <a:gd name="connsiteX0" fmla="*/ 1652 w 66092"/>
                    <a:gd name="connsiteY0" fmla="*/ 22192 h 20336"/>
                    <a:gd name="connsiteX1" fmla="*/ 0 w 66092"/>
                    <a:gd name="connsiteY1" fmla="*/ 6787 h 20336"/>
                    <a:gd name="connsiteX2" fmla="*/ 64644 w 66092"/>
                    <a:gd name="connsiteY2" fmla="*/ 0 h 20336"/>
                    <a:gd name="connsiteX3" fmla="*/ 66296 w 66092"/>
                    <a:gd name="connsiteY3" fmla="*/ 15405 h 203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092" h="20336">
                      <a:moveTo>
                        <a:pt x="1652" y="22192"/>
                      </a:moveTo>
                      <a:lnTo>
                        <a:pt x="0" y="6787"/>
                      </a:lnTo>
                      <a:lnTo>
                        <a:pt x="64644" y="0"/>
                      </a:lnTo>
                      <a:lnTo>
                        <a:pt x="66296" y="15405"/>
                      </a:lnTo>
                      <a:close/>
                    </a:path>
                  </a:pathLst>
                </a:custGeom>
                <a:grpFill/>
                <a:ln w="25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0" name="Freeform: Shape 456">
                  <a:extLst>
                    <a:ext uri="{FF2B5EF4-FFF2-40B4-BE49-F238E27FC236}">
                      <a16:creationId xmlns:a16="http://schemas.microsoft.com/office/drawing/2014/main" id="{CE1EA13F-FEB6-4147-83CF-B81544E0B0B9}"/>
                    </a:ext>
                  </a:extLst>
                </p:cNvPr>
                <p:cNvSpPr/>
                <p:nvPr/>
              </p:nvSpPr>
              <p:spPr>
                <a:xfrm>
                  <a:off x="2427664" y="2633141"/>
                  <a:ext cx="66093" cy="27962"/>
                </a:xfrm>
                <a:custGeom>
                  <a:avLst/>
                  <a:gdLst>
                    <a:gd name="connsiteX0" fmla="*/ 0 w 66092"/>
                    <a:gd name="connsiteY0" fmla="*/ 13442 h 27962"/>
                    <a:gd name="connsiteX1" fmla="*/ 63596 w 66092"/>
                    <a:gd name="connsiteY1" fmla="*/ 0 h 27962"/>
                    <a:gd name="connsiteX2" fmla="*/ 66797 w 66092"/>
                    <a:gd name="connsiteY2" fmla="*/ 15147 h 27962"/>
                    <a:gd name="connsiteX3" fmla="*/ 3202 w 66092"/>
                    <a:gd name="connsiteY3" fmla="*/ 28589 h 27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092" h="27962">
                      <a:moveTo>
                        <a:pt x="0" y="13442"/>
                      </a:moveTo>
                      <a:lnTo>
                        <a:pt x="63596" y="0"/>
                      </a:lnTo>
                      <a:lnTo>
                        <a:pt x="66797" y="15147"/>
                      </a:lnTo>
                      <a:lnTo>
                        <a:pt x="3202" y="28589"/>
                      </a:lnTo>
                      <a:close/>
                    </a:path>
                  </a:pathLst>
                </a:custGeom>
                <a:grpFill/>
                <a:ln w="25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Freeform: Shape 457">
                  <a:extLst>
                    <a:ext uri="{FF2B5EF4-FFF2-40B4-BE49-F238E27FC236}">
                      <a16:creationId xmlns:a16="http://schemas.microsoft.com/office/drawing/2014/main" id="{1162E2A6-2F94-BF41-8E1B-549B7D5CCA19}"/>
                    </a:ext>
                  </a:extLst>
                </p:cNvPr>
                <p:cNvSpPr/>
                <p:nvPr/>
              </p:nvSpPr>
              <p:spPr>
                <a:xfrm>
                  <a:off x="2402806" y="2536559"/>
                  <a:ext cx="66093" cy="33046"/>
                </a:xfrm>
                <a:custGeom>
                  <a:avLst/>
                  <a:gdLst>
                    <a:gd name="connsiteX0" fmla="*/ 0 w 66092"/>
                    <a:gd name="connsiteY0" fmla="*/ 20065 h 33046"/>
                    <a:gd name="connsiteX1" fmla="*/ 61828 w 66092"/>
                    <a:gd name="connsiteY1" fmla="*/ 0 h 33046"/>
                    <a:gd name="connsiteX2" fmla="*/ 66607 w 66092"/>
                    <a:gd name="connsiteY2" fmla="*/ 14725 h 33046"/>
                    <a:gd name="connsiteX3" fmla="*/ 4779 w 66092"/>
                    <a:gd name="connsiteY3" fmla="*/ 34791 h 33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092" h="33046">
                      <a:moveTo>
                        <a:pt x="0" y="20065"/>
                      </a:moveTo>
                      <a:lnTo>
                        <a:pt x="61828" y="0"/>
                      </a:lnTo>
                      <a:lnTo>
                        <a:pt x="66607" y="14725"/>
                      </a:lnTo>
                      <a:lnTo>
                        <a:pt x="4779" y="34791"/>
                      </a:lnTo>
                      <a:close/>
                    </a:path>
                  </a:pathLst>
                </a:custGeom>
                <a:grpFill/>
                <a:ln w="25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Freeform: Shape 458">
                  <a:extLst>
                    <a:ext uri="{FF2B5EF4-FFF2-40B4-BE49-F238E27FC236}">
                      <a16:creationId xmlns:a16="http://schemas.microsoft.com/office/drawing/2014/main" id="{4779F92E-B973-2445-8E11-DDF8AC05E1E4}"/>
                    </a:ext>
                  </a:extLst>
                </p:cNvPr>
                <p:cNvSpPr/>
                <p:nvPr/>
              </p:nvSpPr>
              <p:spPr>
                <a:xfrm>
                  <a:off x="2368494" y="2443386"/>
                  <a:ext cx="63551" cy="38130"/>
                </a:xfrm>
                <a:custGeom>
                  <a:avLst/>
                  <a:gdLst>
                    <a:gd name="connsiteX0" fmla="*/ 0 w 63550"/>
                    <a:gd name="connsiteY0" fmla="*/ 26383 h 38130"/>
                    <a:gd name="connsiteX1" fmla="*/ 59403 w 63550"/>
                    <a:gd name="connsiteY1" fmla="*/ 0 h 38130"/>
                    <a:gd name="connsiteX2" fmla="*/ 65697 w 63550"/>
                    <a:gd name="connsiteY2" fmla="*/ 14171 h 38130"/>
                    <a:gd name="connsiteX3" fmla="*/ 6294 w 63550"/>
                    <a:gd name="connsiteY3" fmla="*/ 40555 h 381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550" h="38130">
                      <a:moveTo>
                        <a:pt x="0" y="26383"/>
                      </a:moveTo>
                      <a:lnTo>
                        <a:pt x="59403" y="0"/>
                      </a:lnTo>
                      <a:lnTo>
                        <a:pt x="65697" y="14171"/>
                      </a:lnTo>
                      <a:lnTo>
                        <a:pt x="6294" y="40555"/>
                      </a:lnTo>
                      <a:close/>
                    </a:path>
                  </a:pathLst>
                </a:custGeom>
                <a:grpFill/>
                <a:ln w="25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2" name="Graphic 435">
                <a:extLst>
                  <a:ext uri="{FF2B5EF4-FFF2-40B4-BE49-F238E27FC236}">
                    <a16:creationId xmlns:a16="http://schemas.microsoft.com/office/drawing/2014/main" id="{95D4892E-B127-AA45-8521-3B03DB0F4AE9}"/>
                  </a:ext>
                </a:extLst>
              </p:cNvPr>
              <p:cNvGrpSpPr/>
              <p:nvPr/>
            </p:nvGrpSpPr>
            <p:grpSpPr>
              <a:xfrm>
                <a:off x="785249" y="2056051"/>
                <a:ext cx="261829" cy="256745"/>
                <a:chOff x="785249" y="2056051"/>
                <a:chExt cx="261829" cy="256745"/>
              </a:xfrm>
              <a:grpFill/>
            </p:grpSpPr>
            <p:sp>
              <p:nvSpPr>
                <p:cNvPr id="93" name="Freeform: Shape 460">
                  <a:extLst>
                    <a:ext uri="{FF2B5EF4-FFF2-40B4-BE49-F238E27FC236}">
                      <a16:creationId xmlns:a16="http://schemas.microsoft.com/office/drawing/2014/main" id="{C505C290-B7E9-2946-AE8A-3899C883E5ED}"/>
                    </a:ext>
                  </a:extLst>
                </p:cNvPr>
                <p:cNvSpPr/>
                <p:nvPr/>
              </p:nvSpPr>
              <p:spPr>
                <a:xfrm>
                  <a:off x="997097" y="2056051"/>
                  <a:ext cx="48299" cy="61009"/>
                </a:xfrm>
                <a:custGeom>
                  <a:avLst/>
                  <a:gdLst>
                    <a:gd name="connsiteX0" fmla="*/ 0 w 48298"/>
                    <a:gd name="connsiteY0" fmla="*/ 8991 h 61008"/>
                    <a:gd name="connsiteX1" fmla="*/ 12635 w 48298"/>
                    <a:gd name="connsiteY1" fmla="*/ 0 h 61008"/>
                    <a:gd name="connsiteX2" fmla="*/ 50307 w 48298"/>
                    <a:gd name="connsiteY2" fmla="*/ 52941 h 61008"/>
                    <a:gd name="connsiteX3" fmla="*/ 37672 w 48298"/>
                    <a:gd name="connsiteY3" fmla="*/ 61932 h 61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8298" h="61008">
                      <a:moveTo>
                        <a:pt x="0" y="8991"/>
                      </a:moveTo>
                      <a:lnTo>
                        <a:pt x="12635" y="0"/>
                      </a:lnTo>
                      <a:lnTo>
                        <a:pt x="50307" y="52941"/>
                      </a:lnTo>
                      <a:lnTo>
                        <a:pt x="37672" y="61932"/>
                      </a:lnTo>
                      <a:close/>
                    </a:path>
                  </a:pathLst>
                </a:custGeom>
                <a:grpFill/>
                <a:ln w="25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Freeform: Shape 461">
                  <a:extLst>
                    <a:ext uri="{FF2B5EF4-FFF2-40B4-BE49-F238E27FC236}">
                      <a16:creationId xmlns:a16="http://schemas.microsoft.com/office/drawing/2014/main" id="{F61569C2-CD68-C542-9175-C0F12FE0AEF7}"/>
                    </a:ext>
                  </a:extLst>
                </p:cNvPr>
                <p:cNvSpPr/>
                <p:nvPr/>
              </p:nvSpPr>
              <p:spPr>
                <a:xfrm>
                  <a:off x="919203" y="2117624"/>
                  <a:ext cx="53383" cy="58467"/>
                </a:xfrm>
                <a:custGeom>
                  <a:avLst/>
                  <a:gdLst>
                    <a:gd name="connsiteX0" fmla="*/ 0 w 53382"/>
                    <a:gd name="connsiteY0" fmla="*/ 10261 h 58466"/>
                    <a:gd name="connsiteX1" fmla="*/ 11627 w 53382"/>
                    <a:gd name="connsiteY1" fmla="*/ 0 h 58466"/>
                    <a:gd name="connsiteX2" fmla="*/ 54637 w 53382"/>
                    <a:gd name="connsiteY2" fmla="*/ 48737 h 58466"/>
                    <a:gd name="connsiteX3" fmla="*/ 43010 w 53382"/>
                    <a:gd name="connsiteY3" fmla="*/ 58997 h 58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382" h="58466">
                      <a:moveTo>
                        <a:pt x="0" y="10261"/>
                      </a:moveTo>
                      <a:lnTo>
                        <a:pt x="11627" y="0"/>
                      </a:lnTo>
                      <a:lnTo>
                        <a:pt x="54637" y="48737"/>
                      </a:lnTo>
                      <a:lnTo>
                        <a:pt x="43010" y="58997"/>
                      </a:lnTo>
                      <a:close/>
                    </a:path>
                  </a:pathLst>
                </a:custGeom>
                <a:grpFill/>
                <a:ln w="25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Freeform: Shape 462">
                  <a:extLst>
                    <a:ext uri="{FF2B5EF4-FFF2-40B4-BE49-F238E27FC236}">
                      <a16:creationId xmlns:a16="http://schemas.microsoft.com/office/drawing/2014/main" id="{241F4DD6-822E-9C49-BC9A-3B9CBE0D7773}"/>
                    </a:ext>
                  </a:extLst>
                </p:cNvPr>
                <p:cNvSpPr/>
                <p:nvPr/>
              </p:nvSpPr>
              <p:spPr>
                <a:xfrm>
                  <a:off x="848324" y="2187113"/>
                  <a:ext cx="55925" cy="53383"/>
                </a:xfrm>
                <a:custGeom>
                  <a:avLst/>
                  <a:gdLst>
                    <a:gd name="connsiteX0" fmla="*/ 0 w 55924"/>
                    <a:gd name="connsiteY0" fmla="*/ 11400 h 53382"/>
                    <a:gd name="connsiteX1" fmla="*/ 10473 w 55924"/>
                    <a:gd name="connsiteY1" fmla="*/ 0 h 53382"/>
                    <a:gd name="connsiteX2" fmla="*/ 58320 w 55924"/>
                    <a:gd name="connsiteY2" fmla="*/ 43955 h 53382"/>
                    <a:gd name="connsiteX3" fmla="*/ 47847 w 55924"/>
                    <a:gd name="connsiteY3" fmla="*/ 55355 h 5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924" h="53382">
                      <a:moveTo>
                        <a:pt x="0" y="11400"/>
                      </a:moveTo>
                      <a:lnTo>
                        <a:pt x="10473" y="0"/>
                      </a:lnTo>
                      <a:lnTo>
                        <a:pt x="58320" y="43955"/>
                      </a:lnTo>
                      <a:lnTo>
                        <a:pt x="47847" y="55355"/>
                      </a:lnTo>
                      <a:close/>
                    </a:path>
                  </a:pathLst>
                </a:custGeom>
                <a:grpFill/>
                <a:ln w="25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Freeform: Shape 463">
                  <a:extLst>
                    <a:ext uri="{FF2B5EF4-FFF2-40B4-BE49-F238E27FC236}">
                      <a16:creationId xmlns:a16="http://schemas.microsoft.com/office/drawing/2014/main" id="{10B8A1D0-D2BD-4A42-8E6B-71121B7E9BC4}"/>
                    </a:ext>
                  </a:extLst>
                </p:cNvPr>
                <p:cNvSpPr/>
                <p:nvPr/>
              </p:nvSpPr>
              <p:spPr>
                <a:xfrm>
                  <a:off x="785249" y="2263739"/>
                  <a:ext cx="61009" cy="50841"/>
                </a:xfrm>
                <a:custGeom>
                  <a:avLst/>
                  <a:gdLst>
                    <a:gd name="connsiteX0" fmla="*/ 0 w 61008"/>
                    <a:gd name="connsiteY0" fmla="*/ 12430 h 50840"/>
                    <a:gd name="connsiteX1" fmla="*/ 9230 w 61008"/>
                    <a:gd name="connsiteY1" fmla="*/ 0 h 50840"/>
                    <a:gd name="connsiteX2" fmla="*/ 61418 w 61008"/>
                    <a:gd name="connsiteY2" fmla="*/ 38753 h 50840"/>
                    <a:gd name="connsiteX3" fmla="*/ 52188 w 61008"/>
                    <a:gd name="connsiteY3" fmla="*/ 51182 h 50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008" h="50840">
                      <a:moveTo>
                        <a:pt x="0" y="12430"/>
                      </a:moveTo>
                      <a:lnTo>
                        <a:pt x="9230" y="0"/>
                      </a:lnTo>
                      <a:lnTo>
                        <a:pt x="61418" y="38753"/>
                      </a:lnTo>
                      <a:lnTo>
                        <a:pt x="52188" y="51182"/>
                      </a:lnTo>
                      <a:close/>
                    </a:path>
                  </a:pathLst>
                </a:custGeom>
                <a:grpFill/>
                <a:ln w="25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3" name="Graphic 435">
                <a:extLst>
                  <a:ext uri="{FF2B5EF4-FFF2-40B4-BE49-F238E27FC236}">
                    <a16:creationId xmlns:a16="http://schemas.microsoft.com/office/drawing/2014/main" id="{D76D71F3-04D8-944B-BF7D-9D6E9A7D9A08}"/>
                  </a:ext>
                </a:extLst>
              </p:cNvPr>
              <p:cNvGrpSpPr/>
              <p:nvPr/>
            </p:nvGrpSpPr>
            <p:grpSpPr>
              <a:xfrm>
                <a:off x="2082166" y="2066817"/>
                <a:ext cx="256745" cy="261829"/>
                <a:chOff x="2082166" y="2066817"/>
                <a:chExt cx="256745" cy="261829"/>
              </a:xfrm>
              <a:grpFill/>
            </p:grpSpPr>
            <p:sp>
              <p:nvSpPr>
                <p:cNvPr id="89" name="Freeform: Shape 465">
                  <a:extLst>
                    <a:ext uri="{FF2B5EF4-FFF2-40B4-BE49-F238E27FC236}">
                      <a16:creationId xmlns:a16="http://schemas.microsoft.com/office/drawing/2014/main" id="{0A6A50B8-2BBA-7E43-94C3-938553247FDC}"/>
                    </a:ext>
                  </a:extLst>
                </p:cNvPr>
                <p:cNvSpPr/>
                <p:nvPr/>
              </p:nvSpPr>
              <p:spPr>
                <a:xfrm>
                  <a:off x="2279112" y="2278668"/>
                  <a:ext cx="61009" cy="48299"/>
                </a:xfrm>
                <a:custGeom>
                  <a:avLst/>
                  <a:gdLst>
                    <a:gd name="connsiteX0" fmla="*/ 0 w 61008"/>
                    <a:gd name="connsiteY0" fmla="*/ 37719 h 48298"/>
                    <a:gd name="connsiteX1" fmla="*/ 52936 w 61008"/>
                    <a:gd name="connsiteY1" fmla="*/ 0 h 48298"/>
                    <a:gd name="connsiteX2" fmla="*/ 61919 w 61008"/>
                    <a:gd name="connsiteY2" fmla="*/ 12608 h 48298"/>
                    <a:gd name="connsiteX3" fmla="*/ 8984 w 61008"/>
                    <a:gd name="connsiteY3" fmla="*/ 50327 h 48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008" h="48298">
                      <a:moveTo>
                        <a:pt x="0" y="37719"/>
                      </a:moveTo>
                      <a:lnTo>
                        <a:pt x="52936" y="0"/>
                      </a:lnTo>
                      <a:lnTo>
                        <a:pt x="61919" y="12608"/>
                      </a:lnTo>
                      <a:lnTo>
                        <a:pt x="8984" y="50327"/>
                      </a:lnTo>
                      <a:close/>
                    </a:path>
                  </a:pathLst>
                </a:custGeom>
                <a:grpFill/>
                <a:ln w="25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Freeform: Shape 466">
                  <a:extLst>
                    <a:ext uri="{FF2B5EF4-FFF2-40B4-BE49-F238E27FC236}">
                      <a16:creationId xmlns:a16="http://schemas.microsoft.com/office/drawing/2014/main" id="{6652CBEC-BCFD-334F-AE6A-8A20097A7471}"/>
                    </a:ext>
                  </a:extLst>
                </p:cNvPr>
                <p:cNvSpPr/>
                <p:nvPr/>
              </p:nvSpPr>
              <p:spPr>
                <a:xfrm>
                  <a:off x="2220558" y="2200908"/>
                  <a:ext cx="58467" cy="53383"/>
                </a:xfrm>
                <a:custGeom>
                  <a:avLst/>
                  <a:gdLst>
                    <a:gd name="connsiteX0" fmla="*/ 0 w 58466"/>
                    <a:gd name="connsiteY0" fmla="*/ 43023 h 53382"/>
                    <a:gd name="connsiteX1" fmla="*/ 48724 w 58466"/>
                    <a:gd name="connsiteY1" fmla="*/ 0 h 53382"/>
                    <a:gd name="connsiteX2" fmla="*/ 58987 w 58466"/>
                    <a:gd name="connsiteY2" fmla="*/ 11624 h 53382"/>
                    <a:gd name="connsiteX3" fmla="*/ 10264 w 58466"/>
                    <a:gd name="connsiteY3" fmla="*/ 54647 h 5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466" h="53382">
                      <a:moveTo>
                        <a:pt x="0" y="43023"/>
                      </a:moveTo>
                      <a:lnTo>
                        <a:pt x="48724" y="0"/>
                      </a:lnTo>
                      <a:lnTo>
                        <a:pt x="58987" y="11624"/>
                      </a:lnTo>
                      <a:lnTo>
                        <a:pt x="10264" y="54647"/>
                      </a:lnTo>
                      <a:close/>
                    </a:path>
                  </a:pathLst>
                </a:custGeom>
                <a:grpFill/>
                <a:ln w="25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Freeform: Shape 467">
                  <a:extLst>
                    <a:ext uri="{FF2B5EF4-FFF2-40B4-BE49-F238E27FC236}">
                      <a16:creationId xmlns:a16="http://schemas.microsoft.com/office/drawing/2014/main" id="{C3BF3C5F-E102-A540-87CE-CE517280F130}"/>
                    </a:ext>
                  </a:extLst>
                </p:cNvPr>
                <p:cNvSpPr/>
                <p:nvPr/>
              </p:nvSpPr>
              <p:spPr>
                <a:xfrm>
                  <a:off x="2154740" y="2129933"/>
                  <a:ext cx="53383" cy="55925"/>
                </a:xfrm>
                <a:custGeom>
                  <a:avLst/>
                  <a:gdLst>
                    <a:gd name="connsiteX0" fmla="*/ 0 w 53382"/>
                    <a:gd name="connsiteY0" fmla="*/ 47873 h 55924"/>
                    <a:gd name="connsiteX1" fmla="*/ 43936 w 53382"/>
                    <a:gd name="connsiteY1" fmla="*/ 0 h 55924"/>
                    <a:gd name="connsiteX2" fmla="*/ 55342 w 53382"/>
                    <a:gd name="connsiteY2" fmla="*/ 10468 h 55924"/>
                    <a:gd name="connsiteX3" fmla="*/ 11406 w 53382"/>
                    <a:gd name="connsiteY3" fmla="*/ 58341 h 55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382" h="55924">
                      <a:moveTo>
                        <a:pt x="0" y="47873"/>
                      </a:moveTo>
                      <a:lnTo>
                        <a:pt x="43936" y="0"/>
                      </a:lnTo>
                      <a:lnTo>
                        <a:pt x="55342" y="10468"/>
                      </a:lnTo>
                      <a:lnTo>
                        <a:pt x="11406" y="58341"/>
                      </a:lnTo>
                      <a:close/>
                    </a:path>
                  </a:pathLst>
                </a:custGeom>
                <a:grpFill/>
                <a:ln w="25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Freeform: Shape 468">
                  <a:extLst>
                    <a:ext uri="{FF2B5EF4-FFF2-40B4-BE49-F238E27FC236}">
                      <a16:creationId xmlns:a16="http://schemas.microsoft.com/office/drawing/2014/main" id="{DA9C7B7A-A1CA-2249-A0B3-33BD7989DF6A}"/>
                    </a:ext>
                  </a:extLst>
                </p:cNvPr>
                <p:cNvSpPr/>
                <p:nvPr/>
              </p:nvSpPr>
              <p:spPr>
                <a:xfrm>
                  <a:off x="2082166" y="2066817"/>
                  <a:ext cx="50841" cy="61009"/>
                </a:xfrm>
                <a:custGeom>
                  <a:avLst/>
                  <a:gdLst>
                    <a:gd name="connsiteX0" fmla="*/ 0 w 50840"/>
                    <a:gd name="connsiteY0" fmla="*/ 52174 h 61008"/>
                    <a:gd name="connsiteX1" fmla="*/ 38725 w 50840"/>
                    <a:gd name="connsiteY1" fmla="*/ 0 h 61008"/>
                    <a:gd name="connsiteX2" fmla="*/ 51156 w 50840"/>
                    <a:gd name="connsiteY2" fmla="*/ 9227 h 61008"/>
                    <a:gd name="connsiteX3" fmla="*/ 12431 w 50840"/>
                    <a:gd name="connsiteY3" fmla="*/ 61401 h 61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840" h="61008">
                      <a:moveTo>
                        <a:pt x="0" y="52174"/>
                      </a:moveTo>
                      <a:lnTo>
                        <a:pt x="38725" y="0"/>
                      </a:lnTo>
                      <a:lnTo>
                        <a:pt x="51156" y="9227"/>
                      </a:lnTo>
                      <a:lnTo>
                        <a:pt x="12431" y="61401"/>
                      </a:lnTo>
                      <a:close/>
                    </a:path>
                  </a:pathLst>
                </a:custGeom>
                <a:grpFill/>
                <a:ln w="25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4" name="Graphic 435">
                <a:extLst>
                  <a:ext uri="{FF2B5EF4-FFF2-40B4-BE49-F238E27FC236}">
                    <a16:creationId xmlns:a16="http://schemas.microsoft.com/office/drawing/2014/main" id="{13A21931-B76F-324D-892D-192A7B51AD68}"/>
                  </a:ext>
                </a:extLst>
              </p:cNvPr>
              <p:cNvGrpSpPr/>
              <p:nvPr/>
            </p:nvGrpSpPr>
            <p:grpSpPr>
              <a:xfrm>
                <a:off x="606158" y="2443467"/>
                <a:ext cx="139812" cy="310128"/>
                <a:chOff x="606158" y="2443467"/>
                <a:chExt cx="139812" cy="310128"/>
              </a:xfrm>
              <a:grpFill/>
            </p:grpSpPr>
            <p:sp>
              <p:nvSpPr>
                <p:cNvPr id="85" name="Freeform: Shape 470">
                  <a:extLst>
                    <a:ext uri="{FF2B5EF4-FFF2-40B4-BE49-F238E27FC236}">
                      <a16:creationId xmlns:a16="http://schemas.microsoft.com/office/drawing/2014/main" id="{9BC9A7AA-4DE8-9C45-829F-38D6FD919861}"/>
                    </a:ext>
                  </a:extLst>
                </p:cNvPr>
                <p:cNvSpPr/>
                <p:nvPr/>
              </p:nvSpPr>
              <p:spPr>
                <a:xfrm>
                  <a:off x="606158" y="2731765"/>
                  <a:ext cx="66093" cy="20336"/>
                </a:xfrm>
                <a:custGeom>
                  <a:avLst/>
                  <a:gdLst>
                    <a:gd name="connsiteX0" fmla="*/ 64644 w 66092"/>
                    <a:gd name="connsiteY0" fmla="*/ 22192 h 20336"/>
                    <a:gd name="connsiteX1" fmla="*/ 0 w 66092"/>
                    <a:gd name="connsiteY1" fmla="*/ 15405 h 20336"/>
                    <a:gd name="connsiteX2" fmla="*/ 1652 w 66092"/>
                    <a:gd name="connsiteY2" fmla="*/ 0 h 20336"/>
                    <a:gd name="connsiteX3" fmla="*/ 66271 w 66092"/>
                    <a:gd name="connsiteY3" fmla="*/ 6787 h 203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092" h="20336">
                      <a:moveTo>
                        <a:pt x="64644" y="22192"/>
                      </a:moveTo>
                      <a:lnTo>
                        <a:pt x="0" y="15405"/>
                      </a:lnTo>
                      <a:lnTo>
                        <a:pt x="1652" y="0"/>
                      </a:lnTo>
                      <a:lnTo>
                        <a:pt x="66271" y="6787"/>
                      </a:lnTo>
                      <a:close/>
                    </a:path>
                  </a:pathLst>
                </a:custGeom>
                <a:grpFill/>
                <a:ln w="25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Freeform: Shape 471">
                  <a:extLst>
                    <a:ext uri="{FF2B5EF4-FFF2-40B4-BE49-F238E27FC236}">
                      <a16:creationId xmlns:a16="http://schemas.microsoft.com/office/drawing/2014/main" id="{B7C4762E-4D42-1145-9CB9-8F71C1E8A1F6}"/>
                    </a:ext>
                  </a:extLst>
                </p:cNvPr>
                <p:cNvSpPr/>
                <p:nvPr/>
              </p:nvSpPr>
              <p:spPr>
                <a:xfrm>
                  <a:off x="621021" y="2633029"/>
                  <a:ext cx="66093" cy="27962"/>
                </a:xfrm>
                <a:custGeom>
                  <a:avLst/>
                  <a:gdLst>
                    <a:gd name="connsiteX0" fmla="*/ 0 w 66092"/>
                    <a:gd name="connsiteY0" fmla="*/ 15143 h 27962"/>
                    <a:gd name="connsiteX1" fmla="*/ 3215 w 66092"/>
                    <a:gd name="connsiteY1" fmla="*/ 0 h 27962"/>
                    <a:gd name="connsiteX2" fmla="*/ 66798 w 66092"/>
                    <a:gd name="connsiteY2" fmla="*/ 13500 h 27962"/>
                    <a:gd name="connsiteX3" fmla="*/ 63583 w 66092"/>
                    <a:gd name="connsiteY3" fmla="*/ 28644 h 27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092" h="27962">
                      <a:moveTo>
                        <a:pt x="0" y="15143"/>
                      </a:moveTo>
                      <a:lnTo>
                        <a:pt x="3215" y="0"/>
                      </a:lnTo>
                      <a:lnTo>
                        <a:pt x="66798" y="13500"/>
                      </a:lnTo>
                      <a:lnTo>
                        <a:pt x="63583" y="28644"/>
                      </a:lnTo>
                      <a:close/>
                    </a:path>
                  </a:pathLst>
                </a:custGeom>
                <a:grpFill/>
                <a:ln w="25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Freeform: Shape 472">
                  <a:extLst>
                    <a:ext uri="{FF2B5EF4-FFF2-40B4-BE49-F238E27FC236}">
                      <a16:creationId xmlns:a16="http://schemas.microsoft.com/office/drawing/2014/main" id="{1C8FB975-E10F-CC4D-8324-7621E83878F6}"/>
                    </a:ext>
                  </a:extLst>
                </p:cNvPr>
                <p:cNvSpPr/>
                <p:nvPr/>
              </p:nvSpPr>
              <p:spPr>
                <a:xfrm>
                  <a:off x="646093" y="2536605"/>
                  <a:ext cx="66093" cy="33046"/>
                </a:xfrm>
                <a:custGeom>
                  <a:avLst/>
                  <a:gdLst>
                    <a:gd name="connsiteX0" fmla="*/ 0 w 66092"/>
                    <a:gd name="connsiteY0" fmla="*/ 14724 h 33046"/>
                    <a:gd name="connsiteX1" fmla="*/ 4779 w 66092"/>
                    <a:gd name="connsiteY1" fmla="*/ 0 h 33046"/>
                    <a:gd name="connsiteX2" fmla="*/ 66600 w 66092"/>
                    <a:gd name="connsiteY2" fmla="*/ 20065 h 33046"/>
                    <a:gd name="connsiteX3" fmla="*/ 61821 w 66092"/>
                    <a:gd name="connsiteY3" fmla="*/ 34789 h 33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092" h="33046">
                      <a:moveTo>
                        <a:pt x="0" y="14724"/>
                      </a:moveTo>
                      <a:lnTo>
                        <a:pt x="4779" y="0"/>
                      </a:lnTo>
                      <a:lnTo>
                        <a:pt x="66600" y="20065"/>
                      </a:lnTo>
                      <a:lnTo>
                        <a:pt x="61821" y="34789"/>
                      </a:lnTo>
                      <a:close/>
                    </a:path>
                  </a:pathLst>
                </a:custGeom>
                <a:grpFill/>
                <a:ln w="25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Freeform: Shape 473">
                  <a:extLst>
                    <a:ext uri="{FF2B5EF4-FFF2-40B4-BE49-F238E27FC236}">
                      <a16:creationId xmlns:a16="http://schemas.microsoft.com/office/drawing/2014/main" id="{465DDCA4-2519-B946-9052-0215CF23AEC8}"/>
                    </a:ext>
                  </a:extLst>
                </p:cNvPr>
                <p:cNvSpPr/>
                <p:nvPr/>
              </p:nvSpPr>
              <p:spPr>
                <a:xfrm>
                  <a:off x="681250" y="2443467"/>
                  <a:ext cx="63551" cy="38130"/>
                </a:xfrm>
                <a:custGeom>
                  <a:avLst/>
                  <a:gdLst>
                    <a:gd name="connsiteX0" fmla="*/ 0 w 63550"/>
                    <a:gd name="connsiteY0" fmla="*/ 14170 h 38130"/>
                    <a:gd name="connsiteX1" fmla="*/ 6299 w 63550"/>
                    <a:gd name="connsiteY1" fmla="*/ 0 h 38130"/>
                    <a:gd name="connsiteX2" fmla="*/ 65695 w 63550"/>
                    <a:gd name="connsiteY2" fmla="*/ 26403 h 38130"/>
                    <a:gd name="connsiteX3" fmla="*/ 59397 w 63550"/>
                    <a:gd name="connsiteY3" fmla="*/ 40573 h 381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3550" h="38130">
                      <a:moveTo>
                        <a:pt x="0" y="14170"/>
                      </a:moveTo>
                      <a:lnTo>
                        <a:pt x="6299" y="0"/>
                      </a:lnTo>
                      <a:lnTo>
                        <a:pt x="65695" y="26403"/>
                      </a:lnTo>
                      <a:lnTo>
                        <a:pt x="59397" y="40573"/>
                      </a:lnTo>
                      <a:close/>
                    </a:path>
                  </a:pathLst>
                </a:custGeom>
                <a:grpFill/>
                <a:ln w="25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9059725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D51A04BC-5220-5942-8A00-5C291A12F84F}"/>
              </a:ext>
            </a:extLst>
          </p:cNvPr>
          <p:cNvSpPr txBox="1"/>
          <p:nvPr/>
        </p:nvSpPr>
        <p:spPr>
          <a:xfrm>
            <a:off x="1777903" y="1131101"/>
            <a:ext cx="15669982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25583" hangingPunct="0">
              <a:defRPr/>
            </a:pPr>
            <a:r>
              <a:rPr lang="en-US" sz="3800" b="1" kern="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Balance Insights Dashboard</a:t>
            </a:r>
          </a:p>
        </p:txBody>
      </p:sp>
      <p:sp>
        <p:nvSpPr>
          <p:cNvPr id="3" name="Rectangle: Rounded Corners 45">
            <a:extLst>
              <a:ext uri="{FF2B5EF4-FFF2-40B4-BE49-F238E27FC236}">
                <a16:creationId xmlns:a16="http://schemas.microsoft.com/office/drawing/2014/main" id="{977D3F23-498E-6643-B667-A13A605914CB}"/>
              </a:ext>
            </a:extLst>
          </p:cNvPr>
          <p:cNvSpPr/>
          <p:nvPr/>
        </p:nvSpPr>
        <p:spPr>
          <a:xfrm>
            <a:off x="1777903" y="2253992"/>
            <a:ext cx="10414891" cy="5125057"/>
          </a:xfrm>
          <a:prstGeom prst="roundRect">
            <a:avLst>
              <a:gd name="adj" fmla="val 8291"/>
            </a:avLst>
          </a:prstGeom>
          <a:solidFill>
            <a:schemeClr val="bg1"/>
          </a:solidFill>
          <a:ln w="19050">
            <a:solidFill>
              <a:srgbClr val="D9D9D9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8A136ED-3F1A-F449-8C0F-4AD3578CF9F8}"/>
              </a:ext>
            </a:extLst>
          </p:cNvPr>
          <p:cNvGrpSpPr/>
          <p:nvPr/>
        </p:nvGrpSpPr>
        <p:grpSpPr>
          <a:xfrm>
            <a:off x="1777903" y="2242311"/>
            <a:ext cx="10414891" cy="1090006"/>
            <a:chOff x="1777903" y="2242311"/>
            <a:chExt cx="8280497" cy="1090006"/>
          </a:xfrm>
        </p:grpSpPr>
        <p:sp>
          <p:nvSpPr>
            <p:cNvPr id="5" name="Rectangle: Rounded Corners 45">
              <a:extLst>
                <a:ext uri="{FF2B5EF4-FFF2-40B4-BE49-F238E27FC236}">
                  <a16:creationId xmlns:a16="http://schemas.microsoft.com/office/drawing/2014/main" id="{B1FCA308-D2C3-1B4A-B248-A21CD370CE99}"/>
                </a:ext>
              </a:extLst>
            </p:cNvPr>
            <p:cNvSpPr/>
            <p:nvPr/>
          </p:nvSpPr>
          <p:spPr>
            <a:xfrm>
              <a:off x="1777903" y="2242311"/>
              <a:ext cx="8280497" cy="1090006"/>
            </a:xfrm>
            <a:prstGeom prst="round2SameRect">
              <a:avLst>
                <a:gd name="adj1" fmla="val 33719"/>
                <a:gd name="adj2" fmla="val 0"/>
              </a:avLst>
            </a:prstGeom>
            <a:solidFill>
              <a:schemeClr val="bg1"/>
            </a:solidFill>
            <a:ln w="19050">
              <a:solidFill>
                <a:srgbClr val="D9D9D9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465EA2C-906E-6647-8B3C-E4016E870855}"/>
                </a:ext>
              </a:extLst>
            </p:cNvPr>
            <p:cNvSpPr txBox="1"/>
            <p:nvPr/>
          </p:nvSpPr>
          <p:spPr>
            <a:xfrm>
              <a:off x="2385187" y="2584190"/>
              <a:ext cx="706592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828800" hangingPunct="1"/>
              <a:r>
                <a:rPr lang="en-IN" sz="2200" b="1" kern="120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Top 3 Cards Balance</a:t>
              </a:r>
            </a:p>
          </p:txBody>
        </p:sp>
      </p:grpSp>
      <p:sp>
        <p:nvSpPr>
          <p:cNvPr id="12" name="Rectangle: Rounded Corners 45">
            <a:extLst>
              <a:ext uri="{FF2B5EF4-FFF2-40B4-BE49-F238E27FC236}">
                <a16:creationId xmlns:a16="http://schemas.microsoft.com/office/drawing/2014/main" id="{3B5A9C17-A6D1-3444-9E4C-D0017F573A4E}"/>
              </a:ext>
            </a:extLst>
          </p:cNvPr>
          <p:cNvSpPr/>
          <p:nvPr/>
        </p:nvSpPr>
        <p:spPr>
          <a:xfrm>
            <a:off x="12490043" y="2253992"/>
            <a:ext cx="10219242" cy="5125057"/>
          </a:xfrm>
          <a:prstGeom prst="roundRect">
            <a:avLst>
              <a:gd name="adj" fmla="val 8291"/>
            </a:avLst>
          </a:prstGeom>
          <a:solidFill>
            <a:schemeClr val="bg1"/>
          </a:solidFill>
          <a:ln w="19050">
            <a:solidFill>
              <a:srgbClr val="D9D9D9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3071019-0A4E-9A41-87BC-8AFB7520FBED}"/>
              </a:ext>
            </a:extLst>
          </p:cNvPr>
          <p:cNvGrpSpPr/>
          <p:nvPr/>
        </p:nvGrpSpPr>
        <p:grpSpPr>
          <a:xfrm>
            <a:off x="12490043" y="2242311"/>
            <a:ext cx="10219242" cy="1090006"/>
            <a:chOff x="10391212" y="2242311"/>
            <a:chExt cx="12216473" cy="1090006"/>
          </a:xfrm>
        </p:grpSpPr>
        <p:sp>
          <p:nvSpPr>
            <p:cNvPr id="14" name="Rectangle: Rounded Corners 45">
              <a:extLst>
                <a:ext uri="{FF2B5EF4-FFF2-40B4-BE49-F238E27FC236}">
                  <a16:creationId xmlns:a16="http://schemas.microsoft.com/office/drawing/2014/main" id="{859CAEF2-D122-FB4E-AABA-AE55B161F57D}"/>
                </a:ext>
              </a:extLst>
            </p:cNvPr>
            <p:cNvSpPr/>
            <p:nvPr/>
          </p:nvSpPr>
          <p:spPr>
            <a:xfrm>
              <a:off x="10391212" y="2242311"/>
              <a:ext cx="12216473" cy="1090006"/>
            </a:xfrm>
            <a:prstGeom prst="round2SameRect">
              <a:avLst>
                <a:gd name="adj1" fmla="val 33719"/>
                <a:gd name="adj2" fmla="val 0"/>
              </a:avLst>
            </a:prstGeom>
            <a:solidFill>
              <a:schemeClr val="bg1"/>
            </a:solidFill>
            <a:ln w="19050">
              <a:solidFill>
                <a:srgbClr val="D9D9D9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03391B8-2F39-F749-BEBB-989F3C856C84}"/>
                </a:ext>
              </a:extLst>
            </p:cNvPr>
            <p:cNvSpPr txBox="1"/>
            <p:nvPr/>
          </p:nvSpPr>
          <p:spPr>
            <a:xfrm>
              <a:off x="10998495" y="2584190"/>
              <a:ext cx="1100190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828800" hangingPunct="1"/>
              <a:r>
                <a:rPr lang="en-IN" sz="2200" b="1" kern="120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Card Balance Yearly</a:t>
              </a:r>
            </a:p>
          </p:txBody>
        </p:sp>
      </p:grpSp>
      <p:sp>
        <p:nvSpPr>
          <p:cNvPr id="35" name="Rectangle: Rounded Corners 45">
            <a:extLst>
              <a:ext uri="{FF2B5EF4-FFF2-40B4-BE49-F238E27FC236}">
                <a16:creationId xmlns:a16="http://schemas.microsoft.com/office/drawing/2014/main" id="{8B63F335-71C6-4243-A7C2-9D1E82BB3E53}"/>
              </a:ext>
            </a:extLst>
          </p:cNvPr>
          <p:cNvSpPr/>
          <p:nvPr/>
        </p:nvSpPr>
        <p:spPr>
          <a:xfrm>
            <a:off x="1777903" y="7717847"/>
            <a:ext cx="10414891" cy="5125057"/>
          </a:xfrm>
          <a:prstGeom prst="roundRect">
            <a:avLst>
              <a:gd name="adj" fmla="val 8291"/>
            </a:avLst>
          </a:prstGeom>
          <a:solidFill>
            <a:schemeClr val="bg1"/>
          </a:solidFill>
          <a:ln w="19050">
            <a:solidFill>
              <a:srgbClr val="D9D9D9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B51CAAF-79AC-A24C-8B70-FF53417D6232}"/>
              </a:ext>
            </a:extLst>
          </p:cNvPr>
          <p:cNvGrpSpPr/>
          <p:nvPr/>
        </p:nvGrpSpPr>
        <p:grpSpPr>
          <a:xfrm>
            <a:off x="1777903" y="7706166"/>
            <a:ext cx="10414891" cy="1090006"/>
            <a:chOff x="1777903" y="2242311"/>
            <a:chExt cx="8280497" cy="1090006"/>
          </a:xfrm>
        </p:grpSpPr>
        <p:sp>
          <p:nvSpPr>
            <p:cNvPr id="37" name="Rectangle: Rounded Corners 45">
              <a:extLst>
                <a:ext uri="{FF2B5EF4-FFF2-40B4-BE49-F238E27FC236}">
                  <a16:creationId xmlns:a16="http://schemas.microsoft.com/office/drawing/2014/main" id="{E203126C-D150-4341-95A3-EBD1A833C955}"/>
                </a:ext>
              </a:extLst>
            </p:cNvPr>
            <p:cNvSpPr/>
            <p:nvPr/>
          </p:nvSpPr>
          <p:spPr>
            <a:xfrm>
              <a:off x="1777903" y="2242311"/>
              <a:ext cx="8280497" cy="1090006"/>
            </a:xfrm>
            <a:prstGeom prst="round2SameRect">
              <a:avLst>
                <a:gd name="adj1" fmla="val 33719"/>
                <a:gd name="adj2" fmla="val 0"/>
              </a:avLst>
            </a:prstGeom>
            <a:solidFill>
              <a:schemeClr val="bg1"/>
            </a:solidFill>
            <a:ln w="19050">
              <a:solidFill>
                <a:srgbClr val="D9D9D9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D5C9012-B415-CA4D-9F81-78BBBE9BCA9E}"/>
                </a:ext>
              </a:extLst>
            </p:cNvPr>
            <p:cNvSpPr txBox="1"/>
            <p:nvPr/>
          </p:nvSpPr>
          <p:spPr>
            <a:xfrm>
              <a:off x="2385187" y="2584190"/>
              <a:ext cx="706592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828800" hangingPunct="1"/>
              <a:r>
                <a:rPr lang="en-IN" sz="2200" b="1" kern="120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Global Balance</a:t>
              </a:r>
            </a:p>
          </p:txBody>
        </p:sp>
      </p:grpSp>
      <p:sp>
        <p:nvSpPr>
          <p:cNvPr id="45" name="Rectangle: Rounded Corners 45">
            <a:extLst>
              <a:ext uri="{FF2B5EF4-FFF2-40B4-BE49-F238E27FC236}">
                <a16:creationId xmlns:a16="http://schemas.microsoft.com/office/drawing/2014/main" id="{478FDD96-0C72-1D46-B974-9B5472F22368}"/>
              </a:ext>
            </a:extLst>
          </p:cNvPr>
          <p:cNvSpPr/>
          <p:nvPr/>
        </p:nvSpPr>
        <p:spPr>
          <a:xfrm>
            <a:off x="12490043" y="7717847"/>
            <a:ext cx="10219242" cy="5125057"/>
          </a:xfrm>
          <a:prstGeom prst="roundRect">
            <a:avLst>
              <a:gd name="adj" fmla="val 8291"/>
            </a:avLst>
          </a:prstGeom>
          <a:solidFill>
            <a:schemeClr val="bg1"/>
          </a:solidFill>
          <a:ln w="19050">
            <a:solidFill>
              <a:srgbClr val="D9D9D9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24F4CA7-0479-1D43-BB05-96009CD73F83}"/>
              </a:ext>
            </a:extLst>
          </p:cNvPr>
          <p:cNvGrpSpPr/>
          <p:nvPr/>
        </p:nvGrpSpPr>
        <p:grpSpPr>
          <a:xfrm>
            <a:off x="12490043" y="7706166"/>
            <a:ext cx="10219242" cy="1090006"/>
            <a:chOff x="10391212" y="2242311"/>
            <a:chExt cx="12216473" cy="1090006"/>
          </a:xfrm>
        </p:grpSpPr>
        <p:sp>
          <p:nvSpPr>
            <p:cNvPr id="47" name="Rectangle: Rounded Corners 45">
              <a:extLst>
                <a:ext uri="{FF2B5EF4-FFF2-40B4-BE49-F238E27FC236}">
                  <a16:creationId xmlns:a16="http://schemas.microsoft.com/office/drawing/2014/main" id="{3F9AAED8-365D-194A-85D6-44A0DB3E28C6}"/>
                </a:ext>
              </a:extLst>
            </p:cNvPr>
            <p:cNvSpPr/>
            <p:nvPr/>
          </p:nvSpPr>
          <p:spPr>
            <a:xfrm>
              <a:off x="10391212" y="2242311"/>
              <a:ext cx="12216473" cy="1090006"/>
            </a:xfrm>
            <a:prstGeom prst="round2SameRect">
              <a:avLst>
                <a:gd name="adj1" fmla="val 33719"/>
                <a:gd name="adj2" fmla="val 0"/>
              </a:avLst>
            </a:prstGeom>
            <a:solidFill>
              <a:schemeClr val="bg1"/>
            </a:solidFill>
            <a:ln w="19050">
              <a:solidFill>
                <a:srgbClr val="D9D9D9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39C52C9-760F-164C-A40D-9C3F2EFDF0DF}"/>
                </a:ext>
              </a:extLst>
            </p:cNvPr>
            <p:cNvSpPr txBox="1"/>
            <p:nvPr/>
          </p:nvSpPr>
          <p:spPr>
            <a:xfrm>
              <a:off x="10998495" y="2584190"/>
              <a:ext cx="1100190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828800" hangingPunct="1"/>
              <a:r>
                <a:rPr lang="en-IN" sz="2200" b="1" kern="120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Balance Statistics</a:t>
              </a:r>
            </a:p>
          </p:txBody>
        </p:sp>
      </p:grpSp>
      <p:sp>
        <p:nvSpPr>
          <p:cNvPr id="49" name="Freeform: Shape 722">
            <a:extLst>
              <a:ext uri="{FF2B5EF4-FFF2-40B4-BE49-F238E27FC236}">
                <a16:creationId xmlns:a16="http://schemas.microsoft.com/office/drawing/2014/main" id="{CFA13863-EB37-C340-AD94-415BCEFD4F39}"/>
              </a:ext>
            </a:extLst>
          </p:cNvPr>
          <p:cNvSpPr/>
          <p:nvPr/>
        </p:nvSpPr>
        <p:spPr>
          <a:xfrm>
            <a:off x="2006503" y="9125536"/>
            <a:ext cx="6299681" cy="3345864"/>
          </a:xfrm>
          <a:custGeom>
            <a:avLst/>
            <a:gdLst>
              <a:gd name="connsiteX0" fmla="*/ 1039889 w 3713237"/>
              <a:gd name="connsiteY0" fmla="*/ 2180874 h 2185648"/>
              <a:gd name="connsiteX1" fmla="*/ 1040174 w 3713237"/>
              <a:gd name="connsiteY1" fmla="*/ 2180874 h 2185648"/>
              <a:gd name="connsiteX2" fmla="*/ 1039222 w 3713237"/>
              <a:gd name="connsiteY2" fmla="*/ 2181732 h 2185648"/>
              <a:gd name="connsiteX3" fmla="*/ 1039889 w 3713237"/>
              <a:gd name="connsiteY3" fmla="*/ 2180874 h 2185648"/>
              <a:gd name="connsiteX4" fmla="*/ 1105159 w 3713237"/>
              <a:gd name="connsiteY4" fmla="*/ 2168107 h 2185648"/>
              <a:gd name="connsiteX5" fmla="*/ 1107731 w 3713237"/>
              <a:gd name="connsiteY5" fmla="*/ 2169917 h 2185648"/>
              <a:gd name="connsiteX6" fmla="*/ 1104778 w 3713237"/>
              <a:gd name="connsiteY6" fmla="*/ 2171155 h 2185648"/>
              <a:gd name="connsiteX7" fmla="*/ 1105159 w 3713237"/>
              <a:gd name="connsiteY7" fmla="*/ 2168107 h 2185648"/>
              <a:gd name="connsiteX8" fmla="*/ 1017762 w 3713237"/>
              <a:gd name="connsiteY8" fmla="*/ 2164330 h 2185648"/>
              <a:gd name="connsiteX9" fmla="*/ 1018048 w 3713237"/>
              <a:gd name="connsiteY9" fmla="*/ 2164330 h 2185648"/>
              <a:gd name="connsiteX10" fmla="*/ 1018262 w 3713237"/>
              <a:gd name="connsiteY10" fmla="*/ 2164636 h 2185648"/>
              <a:gd name="connsiteX11" fmla="*/ 1018715 w 3713237"/>
              <a:gd name="connsiteY11" fmla="*/ 2165283 h 2185648"/>
              <a:gd name="connsiteX12" fmla="*/ 1017381 w 3713237"/>
              <a:gd name="connsiteY12" fmla="*/ 2165187 h 2185648"/>
              <a:gd name="connsiteX13" fmla="*/ 1017762 w 3713237"/>
              <a:gd name="connsiteY13" fmla="*/ 2164330 h 2185648"/>
              <a:gd name="connsiteX14" fmla="*/ 1029984 w 3713237"/>
              <a:gd name="connsiteY14" fmla="*/ 2159935 h 2185648"/>
              <a:gd name="connsiteX15" fmla="*/ 1028984 w 3713237"/>
              <a:gd name="connsiteY15" fmla="*/ 2160134 h 2185648"/>
              <a:gd name="connsiteX16" fmla="*/ 1030885 w 3713237"/>
              <a:gd name="connsiteY16" fmla="*/ 2161435 h 2185648"/>
              <a:gd name="connsiteX17" fmla="*/ 1031218 w 3713237"/>
              <a:gd name="connsiteY17" fmla="*/ 2161968 h 2185648"/>
              <a:gd name="connsiteX18" fmla="*/ 1031718 w 3713237"/>
              <a:gd name="connsiteY18" fmla="*/ 2162235 h 2185648"/>
              <a:gd name="connsiteX19" fmla="*/ 1032085 w 3713237"/>
              <a:gd name="connsiteY19" fmla="*/ 2164036 h 2185648"/>
              <a:gd name="connsiteX20" fmla="*/ 1034786 w 3713237"/>
              <a:gd name="connsiteY20" fmla="*/ 2165703 h 2185648"/>
              <a:gd name="connsiteX21" fmla="*/ 1036853 w 3713237"/>
              <a:gd name="connsiteY21" fmla="*/ 2164969 h 2185648"/>
              <a:gd name="connsiteX22" fmla="*/ 1037387 w 3713237"/>
              <a:gd name="connsiteY22" fmla="*/ 2165236 h 2185648"/>
              <a:gd name="connsiteX23" fmla="*/ 1037354 w 3713237"/>
              <a:gd name="connsiteY23" fmla="*/ 2164783 h 2185648"/>
              <a:gd name="connsiteX24" fmla="*/ 1037387 w 3713237"/>
              <a:gd name="connsiteY24" fmla="*/ 2164769 h 2185648"/>
              <a:gd name="connsiteX25" fmla="*/ 1037387 w 3713237"/>
              <a:gd name="connsiteY25" fmla="*/ 2164758 h 2185648"/>
              <a:gd name="connsiteX26" fmla="*/ 1039487 w 3713237"/>
              <a:gd name="connsiteY26" fmla="*/ 2164069 h 2185648"/>
              <a:gd name="connsiteX27" fmla="*/ 1040088 w 3713237"/>
              <a:gd name="connsiteY27" fmla="*/ 2162135 h 2185648"/>
              <a:gd name="connsiteX28" fmla="*/ 1039054 w 3713237"/>
              <a:gd name="connsiteY28" fmla="*/ 2161501 h 2185648"/>
              <a:gd name="connsiteX29" fmla="*/ 1037353 w 3713237"/>
              <a:gd name="connsiteY29" fmla="*/ 2162769 h 2185648"/>
              <a:gd name="connsiteX30" fmla="*/ 1037387 w 3713237"/>
              <a:gd name="connsiteY30" fmla="*/ 2164758 h 2185648"/>
              <a:gd name="connsiteX31" fmla="*/ 1037353 w 3713237"/>
              <a:gd name="connsiteY31" fmla="*/ 2164769 h 2185648"/>
              <a:gd name="connsiteX32" fmla="*/ 1037354 w 3713237"/>
              <a:gd name="connsiteY32" fmla="*/ 2164783 h 2185648"/>
              <a:gd name="connsiteX33" fmla="*/ 1037153 w 3713237"/>
              <a:gd name="connsiteY33" fmla="*/ 2164869 h 2185648"/>
              <a:gd name="connsiteX34" fmla="*/ 1036887 w 3713237"/>
              <a:gd name="connsiteY34" fmla="*/ 2164969 h 2185648"/>
              <a:gd name="connsiteX35" fmla="*/ 1031785 w 3713237"/>
              <a:gd name="connsiteY35" fmla="*/ 2162235 h 2185648"/>
              <a:gd name="connsiteX36" fmla="*/ 1031652 w 3713237"/>
              <a:gd name="connsiteY36" fmla="*/ 2161602 h 2185648"/>
              <a:gd name="connsiteX37" fmla="*/ 1030885 w 3713237"/>
              <a:gd name="connsiteY37" fmla="*/ 2161435 h 2185648"/>
              <a:gd name="connsiteX38" fmla="*/ 1029984 w 3713237"/>
              <a:gd name="connsiteY38" fmla="*/ 2159935 h 2185648"/>
              <a:gd name="connsiteX39" fmla="*/ 1014646 w 3713237"/>
              <a:gd name="connsiteY39" fmla="*/ 2154399 h 2185648"/>
              <a:gd name="connsiteX40" fmla="*/ 1013679 w 3713237"/>
              <a:gd name="connsiteY40" fmla="*/ 2154633 h 2185648"/>
              <a:gd name="connsiteX41" fmla="*/ 1013979 w 3713237"/>
              <a:gd name="connsiteY41" fmla="*/ 2155333 h 2185648"/>
              <a:gd name="connsiteX42" fmla="*/ 1014913 w 3713237"/>
              <a:gd name="connsiteY42" fmla="*/ 2155133 h 2185648"/>
              <a:gd name="connsiteX43" fmla="*/ 1014646 w 3713237"/>
              <a:gd name="connsiteY43" fmla="*/ 2154399 h 2185648"/>
              <a:gd name="connsiteX44" fmla="*/ 1040521 w 3713237"/>
              <a:gd name="connsiteY44" fmla="*/ 2151699 h 2185648"/>
              <a:gd name="connsiteX45" fmla="*/ 1039021 w 3713237"/>
              <a:gd name="connsiteY45" fmla="*/ 2154599 h 2185648"/>
              <a:gd name="connsiteX46" fmla="*/ 1040188 w 3713237"/>
              <a:gd name="connsiteY46" fmla="*/ 2154799 h 2185648"/>
              <a:gd name="connsiteX47" fmla="*/ 1042288 w 3713237"/>
              <a:gd name="connsiteY47" fmla="*/ 2153266 h 2185648"/>
              <a:gd name="connsiteX48" fmla="*/ 1042755 w 3713237"/>
              <a:gd name="connsiteY48" fmla="*/ 2152232 h 2185648"/>
              <a:gd name="connsiteX49" fmla="*/ 1040521 w 3713237"/>
              <a:gd name="connsiteY49" fmla="*/ 2151699 h 2185648"/>
              <a:gd name="connsiteX50" fmla="*/ 1005877 w 3713237"/>
              <a:gd name="connsiteY50" fmla="*/ 2150298 h 2185648"/>
              <a:gd name="connsiteX51" fmla="*/ 1006177 w 3713237"/>
              <a:gd name="connsiteY51" fmla="*/ 2150898 h 2185648"/>
              <a:gd name="connsiteX52" fmla="*/ 1006777 w 3713237"/>
              <a:gd name="connsiteY52" fmla="*/ 2151232 h 2185648"/>
              <a:gd name="connsiteX53" fmla="*/ 1006477 w 3713237"/>
              <a:gd name="connsiteY53" fmla="*/ 2150598 h 2185648"/>
              <a:gd name="connsiteX54" fmla="*/ 1005877 w 3713237"/>
              <a:gd name="connsiteY54" fmla="*/ 2150298 h 2185648"/>
              <a:gd name="connsiteX55" fmla="*/ 3539162 w 3713237"/>
              <a:gd name="connsiteY55" fmla="*/ 2149065 h 2185648"/>
              <a:gd name="connsiteX56" fmla="*/ 3542630 w 3713237"/>
              <a:gd name="connsiteY56" fmla="*/ 2149698 h 2185648"/>
              <a:gd name="connsiteX57" fmla="*/ 3541096 w 3713237"/>
              <a:gd name="connsiteY57" fmla="*/ 2156634 h 2185648"/>
              <a:gd name="connsiteX58" fmla="*/ 3535961 w 3713237"/>
              <a:gd name="connsiteY58" fmla="*/ 2158001 h 2185648"/>
              <a:gd name="connsiteX59" fmla="*/ 3534927 w 3713237"/>
              <a:gd name="connsiteY59" fmla="*/ 2157134 h 2185648"/>
              <a:gd name="connsiteX60" fmla="*/ 3539162 w 3713237"/>
              <a:gd name="connsiteY60" fmla="*/ 2149065 h 2185648"/>
              <a:gd name="connsiteX61" fmla="*/ 1018081 w 3713237"/>
              <a:gd name="connsiteY61" fmla="*/ 2147297 h 2185648"/>
              <a:gd name="connsiteX62" fmla="*/ 1017414 w 3713237"/>
              <a:gd name="connsiteY62" fmla="*/ 2147564 h 2185648"/>
              <a:gd name="connsiteX63" fmla="*/ 1017114 w 3713237"/>
              <a:gd name="connsiteY63" fmla="*/ 2148397 h 2185648"/>
              <a:gd name="connsiteX64" fmla="*/ 1017747 w 3713237"/>
              <a:gd name="connsiteY64" fmla="*/ 2147897 h 2185648"/>
              <a:gd name="connsiteX65" fmla="*/ 1018081 w 3713237"/>
              <a:gd name="connsiteY65" fmla="*/ 2147297 h 2185648"/>
              <a:gd name="connsiteX66" fmla="*/ 1020715 w 3713237"/>
              <a:gd name="connsiteY66" fmla="*/ 2144729 h 2185648"/>
              <a:gd name="connsiteX67" fmla="*/ 1020148 w 3713237"/>
              <a:gd name="connsiteY67" fmla="*/ 2144829 h 2185648"/>
              <a:gd name="connsiteX68" fmla="*/ 1019881 w 3713237"/>
              <a:gd name="connsiteY68" fmla="*/ 2145496 h 2185648"/>
              <a:gd name="connsiteX69" fmla="*/ 1020481 w 3713237"/>
              <a:gd name="connsiteY69" fmla="*/ 2145163 h 2185648"/>
              <a:gd name="connsiteX70" fmla="*/ 1020715 w 3713237"/>
              <a:gd name="connsiteY70" fmla="*/ 2144729 h 2185648"/>
              <a:gd name="connsiteX71" fmla="*/ 1009011 w 3713237"/>
              <a:gd name="connsiteY71" fmla="*/ 2137927 h 2185648"/>
              <a:gd name="connsiteX72" fmla="*/ 1008144 w 3713237"/>
              <a:gd name="connsiteY72" fmla="*/ 2139761 h 2185648"/>
              <a:gd name="connsiteX73" fmla="*/ 1009211 w 3713237"/>
              <a:gd name="connsiteY73" fmla="*/ 2140328 h 2185648"/>
              <a:gd name="connsiteX74" fmla="*/ 1011545 w 3713237"/>
              <a:gd name="connsiteY74" fmla="*/ 2139261 h 2185648"/>
              <a:gd name="connsiteX75" fmla="*/ 1011578 w 3713237"/>
              <a:gd name="connsiteY75" fmla="*/ 2138261 h 2185648"/>
              <a:gd name="connsiteX76" fmla="*/ 1009011 w 3713237"/>
              <a:gd name="connsiteY76" fmla="*/ 2137927 h 2185648"/>
              <a:gd name="connsiteX77" fmla="*/ 1004209 w 3713237"/>
              <a:gd name="connsiteY77" fmla="*/ 2125490 h 2185648"/>
              <a:gd name="connsiteX78" fmla="*/ 1003742 w 3713237"/>
              <a:gd name="connsiteY78" fmla="*/ 2125690 h 2185648"/>
              <a:gd name="connsiteX79" fmla="*/ 1003209 w 3713237"/>
              <a:gd name="connsiteY79" fmla="*/ 2126390 h 2185648"/>
              <a:gd name="connsiteX80" fmla="*/ 1004076 w 3713237"/>
              <a:gd name="connsiteY80" fmla="*/ 2125990 h 2185648"/>
              <a:gd name="connsiteX81" fmla="*/ 1004209 w 3713237"/>
              <a:gd name="connsiteY81" fmla="*/ 2125490 h 2185648"/>
              <a:gd name="connsiteX82" fmla="*/ 974567 w 3713237"/>
              <a:gd name="connsiteY82" fmla="*/ 2071873 h 2185648"/>
              <a:gd name="connsiteX83" fmla="*/ 974533 w 3713237"/>
              <a:gd name="connsiteY83" fmla="*/ 2073040 h 2185648"/>
              <a:gd name="connsiteX84" fmla="*/ 975133 w 3713237"/>
              <a:gd name="connsiteY84" fmla="*/ 2073440 h 2185648"/>
              <a:gd name="connsiteX85" fmla="*/ 975467 w 3713237"/>
              <a:gd name="connsiteY85" fmla="*/ 2072373 h 2185648"/>
              <a:gd name="connsiteX86" fmla="*/ 974567 w 3713237"/>
              <a:gd name="connsiteY86" fmla="*/ 2071873 h 2185648"/>
              <a:gd name="connsiteX87" fmla="*/ 3628824 w 3713237"/>
              <a:gd name="connsiteY87" fmla="*/ 2039463 h 2185648"/>
              <a:gd name="connsiteX88" fmla="*/ 3633726 w 3713237"/>
              <a:gd name="connsiteY88" fmla="*/ 2039996 h 2185648"/>
              <a:gd name="connsiteX89" fmla="*/ 3635259 w 3713237"/>
              <a:gd name="connsiteY89" fmla="*/ 2042297 h 2185648"/>
              <a:gd name="connsiteX90" fmla="*/ 3638327 w 3713237"/>
              <a:gd name="connsiteY90" fmla="*/ 2047732 h 2185648"/>
              <a:gd name="connsiteX91" fmla="*/ 3643662 w 3713237"/>
              <a:gd name="connsiteY91" fmla="*/ 2046732 h 2185648"/>
              <a:gd name="connsiteX92" fmla="*/ 3646463 w 3713237"/>
              <a:gd name="connsiteY92" fmla="*/ 2048899 h 2185648"/>
              <a:gd name="connsiteX93" fmla="*/ 3646396 w 3713237"/>
              <a:gd name="connsiteY93" fmla="*/ 2050300 h 2185648"/>
              <a:gd name="connsiteX94" fmla="*/ 3645796 w 3713237"/>
              <a:gd name="connsiteY94" fmla="*/ 2053000 h 2185648"/>
              <a:gd name="connsiteX95" fmla="*/ 3645196 w 3713237"/>
              <a:gd name="connsiteY95" fmla="*/ 2055334 h 2185648"/>
              <a:gd name="connsiteX96" fmla="*/ 3644896 w 3713237"/>
              <a:gd name="connsiteY96" fmla="*/ 2059803 h 2185648"/>
              <a:gd name="connsiteX97" fmla="*/ 3642762 w 3713237"/>
              <a:gd name="connsiteY97" fmla="*/ 2064738 h 2185648"/>
              <a:gd name="connsiteX98" fmla="*/ 3627290 w 3713237"/>
              <a:gd name="connsiteY98" fmla="*/ 2082210 h 2185648"/>
              <a:gd name="connsiteX99" fmla="*/ 3623189 w 3713237"/>
              <a:gd name="connsiteY99" fmla="*/ 2085778 h 2185648"/>
              <a:gd name="connsiteX100" fmla="*/ 3618721 w 3713237"/>
              <a:gd name="connsiteY100" fmla="*/ 2095948 h 2185648"/>
              <a:gd name="connsiteX101" fmla="*/ 3614419 w 3713237"/>
              <a:gd name="connsiteY101" fmla="*/ 2099982 h 2185648"/>
              <a:gd name="connsiteX102" fmla="*/ 3606450 w 3713237"/>
              <a:gd name="connsiteY102" fmla="*/ 2101350 h 2185648"/>
              <a:gd name="connsiteX103" fmla="*/ 3593046 w 3713237"/>
              <a:gd name="connsiteY103" fmla="*/ 2114187 h 2185648"/>
              <a:gd name="connsiteX104" fmla="*/ 3587611 w 3713237"/>
              <a:gd name="connsiteY104" fmla="*/ 2122056 h 2185648"/>
              <a:gd name="connsiteX105" fmla="*/ 3583476 w 3713237"/>
              <a:gd name="connsiteY105" fmla="*/ 2127492 h 2185648"/>
              <a:gd name="connsiteX106" fmla="*/ 3577641 w 3713237"/>
              <a:gd name="connsiteY106" fmla="*/ 2136728 h 2185648"/>
              <a:gd name="connsiteX107" fmla="*/ 3559802 w 3713237"/>
              <a:gd name="connsiteY107" fmla="*/ 2149432 h 2185648"/>
              <a:gd name="connsiteX108" fmla="*/ 3548431 w 3713237"/>
              <a:gd name="connsiteY108" fmla="*/ 2147698 h 2185648"/>
              <a:gd name="connsiteX109" fmla="*/ 3546631 w 3713237"/>
              <a:gd name="connsiteY109" fmla="*/ 2145597 h 2185648"/>
              <a:gd name="connsiteX110" fmla="*/ 3535327 w 3713237"/>
              <a:gd name="connsiteY110" fmla="*/ 2138328 h 2185648"/>
              <a:gd name="connsiteX111" fmla="*/ 3533026 w 3713237"/>
              <a:gd name="connsiteY111" fmla="*/ 2132460 h 2185648"/>
              <a:gd name="connsiteX112" fmla="*/ 3544230 w 3713237"/>
              <a:gd name="connsiteY112" fmla="*/ 2115454 h 2185648"/>
              <a:gd name="connsiteX113" fmla="*/ 3563636 w 3713237"/>
              <a:gd name="connsiteY113" fmla="*/ 2098049 h 2185648"/>
              <a:gd name="connsiteX114" fmla="*/ 3567137 w 3713237"/>
              <a:gd name="connsiteY114" fmla="*/ 2096015 h 2185648"/>
              <a:gd name="connsiteX115" fmla="*/ 3580208 w 3713237"/>
              <a:gd name="connsiteY115" fmla="*/ 2088979 h 2185648"/>
              <a:gd name="connsiteX116" fmla="*/ 3595646 w 3713237"/>
              <a:gd name="connsiteY116" fmla="*/ 2079976 h 2185648"/>
              <a:gd name="connsiteX117" fmla="*/ 3605783 w 3713237"/>
              <a:gd name="connsiteY117" fmla="*/ 2069206 h 2185648"/>
              <a:gd name="connsiteX118" fmla="*/ 3608884 w 3713237"/>
              <a:gd name="connsiteY118" fmla="*/ 2063104 h 2185648"/>
              <a:gd name="connsiteX119" fmla="*/ 3612252 w 3713237"/>
              <a:gd name="connsiteY119" fmla="*/ 2058902 h 2185648"/>
              <a:gd name="connsiteX120" fmla="*/ 3625790 w 3713237"/>
              <a:gd name="connsiteY120" fmla="*/ 2042130 h 2185648"/>
              <a:gd name="connsiteX121" fmla="*/ 3628824 w 3713237"/>
              <a:gd name="connsiteY121" fmla="*/ 2039463 h 2185648"/>
              <a:gd name="connsiteX122" fmla="*/ 968632 w 3713237"/>
              <a:gd name="connsiteY122" fmla="*/ 2026458 h 2185648"/>
              <a:gd name="connsiteX123" fmla="*/ 969013 w 3713237"/>
              <a:gd name="connsiteY123" fmla="*/ 2027887 h 2185648"/>
              <a:gd name="connsiteX124" fmla="*/ 968251 w 3713237"/>
              <a:gd name="connsiteY124" fmla="*/ 2027982 h 2185648"/>
              <a:gd name="connsiteX125" fmla="*/ 967965 w 3713237"/>
              <a:gd name="connsiteY125" fmla="*/ 2027125 h 2185648"/>
              <a:gd name="connsiteX126" fmla="*/ 968632 w 3713237"/>
              <a:gd name="connsiteY126" fmla="*/ 2026458 h 2185648"/>
              <a:gd name="connsiteX127" fmla="*/ 968265 w 3713237"/>
              <a:gd name="connsiteY127" fmla="*/ 2019956 h 2185648"/>
              <a:gd name="connsiteX128" fmla="*/ 970399 w 3713237"/>
              <a:gd name="connsiteY128" fmla="*/ 2021290 h 2185648"/>
              <a:gd name="connsiteX129" fmla="*/ 970532 w 3713237"/>
              <a:gd name="connsiteY129" fmla="*/ 2023790 h 2185648"/>
              <a:gd name="connsiteX130" fmla="*/ 968199 w 3713237"/>
              <a:gd name="connsiteY130" fmla="*/ 2026491 h 2185648"/>
              <a:gd name="connsiteX131" fmla="*/ 966998 w 3713237"/>
              <a:gd name="connsiteY131" fmla="*/ 2021823 h 2185648"/>
              <a:gd name="connsiteX132" fmla="*/ 968265 w 3713237"/>
              <a:gd name="connsiteY132" fmla="*/ 2019956 h 2185648"/>
              <a:gd name="connsiteX133" fmla="*/ 963730 w 3713237"/>
              <a:gd name="connsiteY133" fmla="*/ 2008786 h 2185648"/>
              <a:gd name="connsiteX134" fmla="*/ 965897 w 3713237"/>
              <a:gd name="connsiteY134" fmla="*/ 2013087 h 2185648"/>
              <a:gd name="connsiteX135" fmla="*/ 965230 w 3713237"/>
              <a:gd name="connsiteY135" fmla="*/ 2014087 h 2185648"/>
              <a:gd name="connsiteX136" fmla="*/ 964064 w 3713237"/>
              <a:gd name="connsiteY136" fmla="*/ 2014221 h 2185648"/>
              <a:gd name="connsiteX137" fmla="*/ 961863 w 3713237"/>
              <a:gd name="connsiteY137" fmla="*/ 2010220 h 2185648"/>
              <a:gd name="connsiteX138" fmla="*/ 963730 w 3713237"/>
              <a:gd name="connsiteY138" fmla="*/ 2008786 h 2185648"/>
              <a:gd name="connsiteX139" fmla="*/ 3324893 w 3713237"/>
              <a:gd name="connsiteY139" fmla="*/ 2008286 h 2185648"/>
              <a:gd name="connsiteX140" fmla="*/ 3328727 w 3713237"/>
              <a:gd name="connsiteY140" fmla="*/ 2009153 h 2185648"/>
              <a:gd name="connsiteX141" fmla="*/ 3335162 w 3713237"/>
              <a:gd name="connsiteY141" fmla="*/ 2014221 h 2185648"/>
              <a:gd name="connsiteX142" fmla="*/ 3345299 w 3713237"/>
              <a:gd name="connsiteY142" fmla="*/ 2016555 h 2185648"/>
              <a:gd name="connsiteX143" fmla="*/ 3358670 w 3713237"/>
              <a:gd name="connsiteY143" fmla="*/ 2013821 h 2185648"/>
              <a:gd name="connsiteX144" fmla="*/ 3362571 w 3713237"/>
              <a:gd name="connsiteY144" fmla="*/ 2018122 h 2185648"/>
              <a:gd name="connsiteX145" fmla="*/ 3362138 w 3713237"/>
              <a:gd name="connsiteY145" fmla="*/ 2020823 h 2185648"/>
              <a:gd name="connsiteX146" fmla="*/ 3358470 w 3713237"/>
              <a:gd name="connsiteY146" fmla="*/ 2034027 h 2185648"/>
              <a:gd name="connsiteX147" fmla="*/ 3357470 w 3713237"/>
              <a:gd name="connsiteY147" fmla="*/ 2036562 h 2185648"/>
              <a:gd name="connsiteX148" fmla="*/ 3349601 w 3713237"/>
              <a:gd name="connsiteY148" fmla="*/ 2052200 h 2185648"/>
              <a:gd name="connsiteX149" fmla="*/ 3345433 w 3713237"/>
              <a:gd name="connsiteY149" fmla="*/ 2055001 h 2185648"/>
              <a:gd name="connsiteX150" fmla="*/ 3338130 w 3713237"/>
              <a:gd name="connsiteY150" fmla="*/ 2057535 h 2185648"/>
              <a:gd name="connsiteX151" fmla="*/ 3332862 w 3713237"/>
              <a:gd name="connsiteY151" fmla="*/ 2061837 h 2185648"/>
              <a:gd name="connsiteX152" fmla="*/ 3330261 w 3713237"/>
              <a:gd name="connsiteY152" fmla="*/ 2062037 h 2185648"/>
              <a:gd name="connsiteX153" fmla="*/ 3321825 w 3713237"/>
              <a:gd name="connsiteY153" fmla="*/ 2054401 h 2185648"/>
              <a:gd name="connsiteX154" fmla="*/ 3319657 w 3713237"/>
              <a:gd name="connsiteY154" fmla="*/ 2043064 h 2185648"/>
              <a:gd name="connsiteX155" fmla="*/ 3319657 w 3713237"/>
              <a:gd name="connsiteY155" fmla="*/ 2039496 h 2185648"/>
              <a:gd name="connsiteX156" fmla="*/ 3321558 w 3713237"/>
              <a:gd name="connsiteY156" fmla="*/ 2015055 h 2185648"/>
              <a:gd name="connsiteX157" fmla="*/ 3321825 w 3713237"/>
              <a:gd name="connsiteY157" fmla="*/ 2012321 h 2185648"/>
              <a:gd name="connsiteX158" fmla="*/ 3324893 w 3713237"/>
              <a:gd name="connsiteY158" fmla="*/ 2008286 h 2185648"/>
              <a:gd name="connsiteX159" fmla="*/ 3365258 w 3713237"/>
              <a:gd name="connsiteY159" fmla="*/ 2005234 h 2185648"/>
              <a:gd name="connsiteX160" fmla="*/ 3371068 w 3713237"/>
              <a:gd name="connsiteY160" fmla="*/ 2008187 h 2185648"/>
              <a:gd name="connsiteX161" fmla="*/ 3368496 w 3713237"/>
              <a:gd name="connsiteY161" fmla="*/ 2010759 h 2185648"/>
              <a:gd name="connsiteX162" fmla="*/ 3362781 w 3713237"/>
              <a:gd name="connsiteY162" fmla="*/ 2007711 h 2185648"/>
              <a:gd name="connsiteX163" fmla="*/ 3365258 w 3713237"/>
              <a:gd name="connsiteY163" fmla="*/ 2005234 h 2185648"/>
              <a:gd name="connsiteX164" fmla="*/ 3363705 w 3713237"/>
              <a:gd name="connsiteY164" fmla="*/ 1997382 h 2185648"/>
              <a:gd name="connsiteX165" fmla="*/ 3365972 w 3713237"/>
              <a:gd name="connsiteY165" fmla="*/ 1998183 h 2185648"/>
              <a:gd name="connsiteX166" fmla="*/ 3366239 w 3713237"/>
              <a:gd name="connsiteY166" fmla="*/ 2000616 h 2185648"/>
              <a:gd name="connsiteX167" fmla="*/ 3364006 w 3713237"/>
              <a:gd name="connsiteY167" fmla="*/ 2001416 h 2185648"/>
              <a:gd name="connsiteX168" fmla="*/ 3362405 w 3713237"/>
              <a:gd name="connsiteY168" fmla="*/ 1999516 h 2185648"/>
              <a:gd name="connsiteX169" fmla="*/ 3363705 w 3713237"/>
              <a:gd name="connsiteY169" fmla="*/ 1997382 h 2185648"/>
              <a:gd name="connsiteX170" fmla="*/ 3321625 w 3713237"/>
              <a:gd name="connsiteY170" fmla="*/ 1989380 h 2185648"/>
              <a:gd name="connsiteX171" fmla="*/ 3322992 w 3713237"/>
              <a:gd name="connsiteY171" fmla="*/ 1991314 h 2185648"/>
              <a:gd name="connsiteX172" fmla="*/ 3323159 w 3713237"/>
              <a:gd name="connsiteY172" fmla="*/ 1992581 h 2185648"/>
              <a:gd name="connsiteX173" fmla="*/ 3322225 w 3713237"/>
              <a:gd name="connsiteY173" fmla="*/ 1994982 h 2185648"/>
              <a:gd name="connsiteX174" fmla="*/ 3320058 w 3713237"/>
              <a:gd name="connsiteY174" fmla="*/ 1995882 h 2185648"/>
              <a:gd name="connsiteX175" fmla="*/ 3318524 w 3713237"/>
              <a:gd name="connsiteY175" fmla="*/ 1994148 h 2185648"/>
              <a:gd name="connsiteX176" fmla="*/ 3319558 w 3713237"/>
              <a:gd name="connsiteY176" fmla="*/ 1990480 h 2185648"/>
              <a:gd name="connsiteX177" fmla="*/ 3321625 w 3713237"/>
              <a:gd name="connsiteY177" fmla="*/ 1989380 h 2185648"/>
              <a:gd name="connsiteX178" fmla="*/ 3664569 w 3713237"/>
              <a:gd name="connsiteY178" fmla="*/ 1925859 h 2185648"/>
              <a:gd name="connsiteX179" fmla="*/ 3666803 w 3713237"/>
              <a:gd name="connsiteY179" fmla="*/ 1925859 h 2185648"/>
              <a:gd name="connsiteX180" fmla="*/ 3667636 w 3713237"/>
              <a:gd name="connsiteY180" fmla="*/ 1926926 h 2185648"/>
              <a:gd name="connsiteX181" fmla="*/ 3669637 w 3713237"/>
              <a:gd name="connsiteY181" fmla="*/ 1930428 h 2185648"/>
              <a:gd name="connsiteX182" fmla="*/ 3679007 w 3713237"/>
              <a:gd name="connsiteY182" fmla="*/ 1941998 h 2185648"/>
              <a:gd name="connsiteX183" fmla="*/ 3680907 w 3713237"/>
              <a:gd name="connsiteY183" fmla="*/ 1952235 h 2185648"/>
              <a:gd name="connsiteX184" fmla="*/ 3678807 w 3713237"/>
              <a:gd name="connsiteY184" fmla="*/ 1971108 h 2185648"/>
              <a:gd name="connsiteX185" fmla="*/ 3681341 w 3713237"/>
              <a:gd name="connsiteY185" fmla="*/ 1973842 h 2185648"/>
              <a:gd name="connsiteX186" fmla="*/ 3683008 w 3713237"/>
              <a:gd name="connsiteY186" fmla="*/ 1972074 h 2185648"/>
              <a:gd name="connsiteX187" fmla="*/ 3684008 w 3713237"/>
              <a:gd name="connsiteY187" fmla="*/ 1969507 h 2185648"/>
              <a:gd name="connsiteX188" fmla="*/ 3684909 w 3713237"/>
              <a:gd name="connsiteY188" fmla="*/ 1968673 h 2185648"/>
              <a:gd name="connsiteX189" fmla="*/ 3686943 w 3713237"/>
              <a:gd name="connsiteY189" fmla="*/ 1969773 h 2185648"/>
              <a:gd name="connsiteX190" fmla="*/ 3688443 w 3713237"/>
              <a:gd name="connsiteY190" fmla="*/ 1973575 h 2185648"/>
              <a:gd name="connsiteX191" fmla="*/ 3689944 w 3713237"/>
              <a:gd name="connsiteY191" fmla="*/ 1983078 h 2185648"/>
              <a:gd name="connsiteX192" fmla="*/ 3693911 w 3713237"/>
              <a:gd name="connsiteY192" fmla="*/ 1989947 h 2185648"/>
              <a:gd name="connsiteX193" fmla="*/ 3704781 w 3713237"/>
              <a:gd name="connsiteY193" fmla="*/ 1990347 h 2185648"/>
              <a:gd name="connsiteX194" fmla="*/ 3707082 w 3713237"/>
              <a:gd name="connsiteY194" fmla="*/ 1988846 h 2185648"/>
              <a:gd name="connsiteX195" fmla="*/ 3710983 w 3713237"/>
              <a:gd name="connsiteY195" fmla="*/ 1988813 h 2185648"/>
              <a:gd name="connsiteX196" fmla="*/ 3713117 w 3713237"/>
              <a:gd name="connsiteY196" fmla="*/ 1993348 h 2185648"/>
              <a:gd name="connsiteX197" fmla="*/ 3710617 w 3713237"/>
              <a:gd name="connsiteY197" fmla="*/ 2001184 h 2185648"/>
              <a:gd name="connsiteX198" fmla="*/ 3707816 w 3713237"/>
              <a:gd name="connsiteY198" fmla="*/ 2005852 h 2185648"/>
              <a:gd name="connsiteX199" fmla="*/ 3700147 w 3713237"/>
              <a:gd name="connsiteY199" fmla="*/ 2015222 h 2185648"/>
              <a:gd name="connsiteX200" fmla="*/ 3697813 w 3713237"/>
              <a:gd name="connsiteY200" fmla="*/ 2016255 h 2185648"/>
              <a:gd name="connsiteX201" fmla="*/ 3695079 w 3713237"/>
              <a:gd name="connsiteY201" fmla="*/ 2016255 h 2185648"/>
              <a:gd name="connsiteX202" fmla="*/ 3688410 w 3713237"/>
              <a:gd name="connsiteY202" fmla="*/ 2022124 h 2185648"/>
              <a:gd name="connsiteX203" fmla="*/ 3680941 w 3713237"/>
              <a:gd name="connsiteY203" fmla="*/ 2037929 h 2185648"/>
              <a:gd name="connsiteX204" fmla="*/ 3667703 w 3713237"/>
              <a:gd name="connsiteY204" fmla="*/ 2051834 h 2185648"/>
              <a:gd name="connsiteX205" fmla="*/ 3658801 w 3713237"/>
              <a:gd name="connsiteY205" fmla="*/ 2058169 h 2185648"/>
              <a:gd name="connsiteX206" fmla="*/ 3656266 w 3713237"/>
              <a:gd name="connsiteY206" fmla="*/ 2057902 h 2185648"/>
              <a:gd name="connsiteX207" fmla="*/ 3651498 w 3713237"/>
              <a:gd name="connsiteY207" fmla="*/ 2053100 h 2185648"/>
              <a:gd name="connsiteX208" fmla="*/ 3651398 w 3713237"/>
              <a:gd name="connsiteY208" fmla="*/ 2050533 h 2185648"/>
              <a:gd name="connsiteX209" fmla="*/ 3659167 w 3713237"/>
              <a:gd name="connsiteY209" fmla="*/ 2040963 h 2185648"/>
              <a:gd name="connsiteX210" fmla="*/ 3661601 w 3713237"/>
              <a:gd name="connsiteY210" fmla="*/ 2034628 h 2185648"/>
              <a:gd name="connsiteX211" fmla="*/ 3659267 w 3713237"/>
              <a:gd name="connsiteY211" fmla="*/ 2027059 h 2185648"/>
              <a:gd name="connsiteX212" fmla="*/ 3652432 w 3713237"/>
              <a:gd name="connsiteY212" fmla="*/ 2020290 h 2185648"/>
              <a:gd name="connsiteX213" fmla="*/ 3654132 w 3713237"/>
              <a:gd name="connsiteY213" fmla="*/ 2010720 h 2185648"/>
              <a:gd name="connsiteX214" fmla="*/ 3660401 w 3713237"/>
              <a:gd name="connsiteY214" fmla="*/ 2007986 h 2185648"/>
              <a:gd name="connsiteX215" fmla="*/ 3665103 w 3713237"/>
              <a:gd name="connsiteY215" fmla="*/ 2003385 h 2185648"/>
              <a:gd name="connsiteX216" fmla="*/ 3670237 w 3713237"/>
              <a:gd name="connsiteY216" fmla="*/ 1990680 h 2185648"/>
              <a:gd name="connsiteX217" fmla="*/ 3672805 w 3713237"/>
              <a:gd name="connsiteY217" fmla="*/ 1978243 h 2185648"/>
              <a:gd name="connsiteX218" fmla="*/ 3671071 w 3713237"/>
              <a:gd name="connsiteY218" fmla="*/ 1973408 h 2185648"/>
              <a:gd name="connsiteX219" fmla="*/ 3670171 w 3713237"/>
              <a:gd name="connsiteY219" fmla="*/ 1969507 h 2185648"/>
              <a:gd name="connsiteX220" fmla="*/ 3669003 w 3713237"/>
              <a:gd name="connsiteY220" fmla="*/ 1957536 h 2185648"/>
              <a:gd name="connsiteX221" fmla="*/ 3665803 w 3713237"/>
              <a:gd name="connsiteY221" fmla="*/ 1945599 h 2185648"/>
              <a:gd name="connsiteX222" fmla="*/ 3665503 w 3713237"/>
              <a:gd name="connsiteY222" fmla="*/ 1937630 h 2185648"/>
              <a:gd name="connsiteX223" fmla="*/ 3663969 w 3713237"/>
              <a:gd name="connsiteY223" fmla="*/ 1926993 h 2185648"/>
              <a:gd name="connsiteX224" fmla="*/ 3664569 w 3713237"/>
              <a:gd name="connsiteY224" fmla="*/ 1925859 h 2185648"/>
              <a:gd name="connsiteX225" fmla="*/ 3268141 w 3713237"/>
              <a:gd name="connsiteY225" fmla="*/ 1917090 h 2185648"/>
              <a:gd name="connsiteX226" fmla="*/ 3270108 w 3713237"/>
              <a:gd name="connsiteY226" fmla="*/ 1920357 h 2185648"/>
              <a:gd name="connsiteX227" fmla="*/ 3267774 w 3713237"/>
              <a:gd name="connsiteY227" fmla="*/ 1921690 h 2185648"/>
              <a:gd name="connsiteX228" fmla="*/ 3266440 w 3713237"/>
              <a:gd name="connsiteY228" fmla="*/ 1921990 h 2185648"/>
              <a:gd name="connsiteX229" fmla="*/ 3262806 w 3713237"/>
              <a:gd name="connsiteY229" fmla="*/ 1922257 h 2185648"/>
              <a:gd name="connsiteX230" fmla="*/ 3258438 w 3713237"/>
              <a:gd name="connsiteY230" fmla="*/ 1921090 h 2185648"/>
              <a:gd name="connsiteX231" fmla="*/ 3257438 w 3713237"/>
              <a:gd name="connsiteY231" fmla="*/ 1920257 h 2185648"/>
              <a:gd name="connsiteX232" fmla="*/ 3258138 w 3713237"/>
              <a:gd name="connsiteY232" fmla="*/ 1917789 h 2185648"/>
              <a:gd name="connsiteX233" fmla="*/ 3268141 w 3713237"/>
              <a:gd name="connsiteY233" fmla="*/ 1917090 h 2185648"/>
              <a:gd name="connsiteX234" fmla="*/ 1062962 w 3713237"/>
              <a:gd name="connsiteY234" fmla="*/ 1812222 h 2185648"/>
              <a:gd name="connsiteX235" fmla="*/ 1061895 w 3713237"/>
              <a:gd name="connsiteY235" fmla="*/ 1812889 h 2185648"/>
              <a:gd name="connsiteX236" fmla="*/ 1064062 w 3713237"/>
              <a:gd name="connsiteY236" fmla="*/ 1813756 h 2185648"/>
              <a:gd name="connsiteX237" fmla="*/ 1065129 w 3713237"/>
              <a:gd name="connsiteY237" fmla="*/ 1813089 h 2185648"/>
              <a:gd name="connsiteX238" fmla="*/ 1064229 w 3713237"/>
              <a:gd name="connsiteY238" fmla="*/ 1812222 h 2185648"/>
              <a:gd name="connsiteX239" fmla="*/ 1062962 w 3713237"/>
              <a:gd name="connsiteY239" fmla="*/ 1812222 h 2185648"/>
              <a:gd name="connsiteX240" fmla="*/ 2029642 w 3713237"/>
              <a:gd name="connsiteY240" fmla="*/ 1804353 h 2185648"/>
              <a:gd name="connsiteX241" fmla="*/ 2029508 w 3713237"/>
              <a:gd name="connsiteY241" fmla="*/ 1804920 h 2185648"/>
              <a:gd name="connsiteX242" fmla="*/ 2030475 w 3713237"/>
              <a:gd name="connsiteY242" fmla="*/ 1804787 h 2185648"/>
              <a:gd name="connsiteX243" fmla="*/ 3021361 w 3713237"/>
              <a:gd name="connsiteY243" fmla="*/ 1763540 h 2185648"/>
              <a:gd name="connsiteX244" fmla="*/ 3023595 w 3713237"/>
              <a:gd name="connsiteY244" fmla="*/ 1764074 h 2185648"/>
              <a:gd name="connsiteX245" fmla="*/ 3024762 w 3713237"/>
              <a:gd name="connsiteY245" fmla="*/ 1770041 h 2185648"/>
              <a:gd name="connsiteX246" fmla="*/ 3022407 w 3713237"/>
              <a:gd name="connsiteY246" fmla="*/ 1770012 h 2185648"/>
              <a:gd name="connsiteX247" fmla="*/ 3022786 w 3713237"/>
              <a:gd name="connsiteY247" fmla="*/ 1770771 h 2185648"/>
              <a:gd name="connsiteX248" fmla="*/ 3021931 w 3713237"/>
              <a:gd name="connsiteY248" fmla="*/ 1770866 h 2185648"/>
              <a:gd name="connsiteX249" fmla="*/ 3021961 w 3713237"/>
              <a:gd name="connsiteY249" fmla="*/ 1775610 h 2185648"/>
              <a:gd name="connsiteX250" fmla="*/ 3019894 w 3713237"/>
              <a:gd name="connsiteY250" fmla="*/ 1774843 h 2185648"/>
              <a:gd name="connsiteX251" fmla="*/ 3020961 w 3713237"/>
              <a:gd name="connsiteY251" fmla="*/ 1770409 h 2185648"/>
              <a:gd name="connsiteX252" fmla="*/ 3021928 w 3713237"/>
              <a:gd name="connsiteY252" fmla="*/ 1770309 h 2185648"/>
              <a:gd name="connsiteX253" fmla="*/ 3021928 w 3713237"/>
              <a:gd name="connsiteY253" fmla="*/ 1770388 h 2185648"/>
              <a:gd name="connsiteX254" fmla="*/ 3021928 w 3713237"/>
              <a:gd name="connsiteY254" fmla="*/ 1770009 h 2185648"/>
              <a:gd name="connsiteX255" fmla="*/ 3022177 w 3713237"/>
              <a:gd name="connsiteY255" fmla="*/ 1770009 h 2185648"/>
              <a:gd name="connsiteX256" fmla="*/ 3022095 w 3713237"/>
              <a:gd name="connsiteY256" fmla="*/ 1770008 h 2185648"/>
              <a:gd name="connsiteX257" fmla="*/ 3020095 w 3713237"/>
              <a:gd name="connsiteY257" fmla="*/ 1765541 h 2185648"/>
              <a:gd name="connsiteX258" fmla="*/ 3021361 w 3713237"/>
              <a:gd name="connsiteY258" fmla="*/ 1763540 h 2185648"/>
              <a:gd name="connsiteX259" fmla="*/ 3651542 w 3713237"/>
              <a:gd name="connsiteY259" fmla="*/ 1718828 h 2185648"/>
              <a:gd name="connsiteX260" fmla="*/ 3654114 w 3713237"/>
              <a:gd name="connsiteY260" fmla="*/ 1721114 h 2185648"/>
              <a:gd name="connsiteX261" fmla="*/ 3651066 w 3713237"/>
              <a:gd name="connsiteY261" fmla="*/ 1726734 h 2185648"/>
              <a:gd name="connsiteX262" fmla="*/ 3648590 w 3713237"/>
              <a:gd name="connsiteY262" fmla="*/ 1724353 h 2185648"/>
              <a:gd name="connsiteX263" fmla="*/ 3651542 w 3713237"/>
              <a:gd name="connsiteY263" fmla="*/ 1718828 h 2185648"/>
              <a:gd name="connsiteX264" fmla="*/ 3641524 w 3713237"/>
              <a:gd name="connsiteY264" fmla="*/ 1709456 h 2185648"/>
              <a:gd name="connsiteX265" fmla="*/ 3647239 w 3713237"/>
              <a:gd name="connsiteY265" fmla="*/ 1709989 h 2185648"/>
              <a:gd name="connsiteX266" fmla="*/ 3648477 w 3713237"/>
              <a:gd name="connsiteY266" fmla="*/ 1712490 h 2185648"/>
              <a:gd name="connsiteX267" fmla="*/ 3642572 w 3713237"/>
              <a:gd name="connsiteY267" fmla="*/ 1712923 h 2185648"/>
              <a:gd name="connsiteX268" fmla="*/ 3640000 w 3713237"/>
              <a:gd name="connsiteY268" fmla="*/ 1710589 h 2185648"/>
              <a:gd name="connsiteX269" fmla="*/ 3641524 w 3713237"/>
              <a:gd name="connsiteY269" fmla="*/ 1709456 h 2185648"/>
              <a:gd name="connsiteX270" fmla="*/ 3610985 w 3713237"/>
              <a:gd name="connsiteY270" fmla="*/ 1702254 h 2185648"/>
              <a:gd name="connsiteX271" fmla="*/ 3613219 w 3713237"/>
              <a:gd name="connsiteY271" fmla="*/ 1703755 h 2185648"/>
              <a:gd name="connsiteX272" fmla="*/ 3619054 w 3713237"/>
              <a:gd name="connsiteY272" fmla="*/ 1709523 h 2185648"/>
              <a:gd name="connsiteX273" fmla="*/ 3634393 w 3713237"/>
              <a:gd name="connsiteY273" fmla="*/ 1726928 h 2185648"/>
              <a:gd name="connsiteX274" fmla="*/ 3635393 w 3713237"/>
              <a:gd name="connsiteY274" fmla="*/ 1729396 h 2185648"/>
              <a:gd name="connsiteX275" fmla="*/ 3634792 w 3713237"/>
              <a:gd name="connsiteY275" fmla="*/ 1730363 h 2185648"/>
              <a:gd name="connsiteX276" fmla="*/ 3630925 w 3713237"/>
              <a:gd name="connsiteY276" fmla="*/ 1730630 h 2185648"/>
              <a:gd name="connsiteX277" fmla="*/ 3617387 w 3713237"/>
              <a:gd name="connsiteY277" fmla="*/ 1719493 h 2185648"/>
              <a:gd name="connsiteX278" fmla="*/ 3607718 w 3713237"/>
              <a:gd name="connsiteY278" fmla="*/ 1704855 h 2185648"/>
              <a:gd name="connsiteX279" fmla="*/ 3608584 w 3713237"/>
              <a:gd name="connsiteY279" fmla="*/ 1702521 h 2185648"/>
              <a:gd name="connsiteX280" fmla="*/ 3610985 w 3713237"/>
              <a:gd name="connsiteY280" fmla="*/ 1702254 h 2185648"/>
              <a:gd name="connsiteX281" fmla="*/ 3665436 w 3713237"/>
              <a:gd name="connsiteY281" fmla="*/ 1681180 h 2185648"/>
              <a:gd name="connsiteX282" fmla="*/ 3667722 w 3713237"/>
              <a:gd name="connsiteY282" fmla="*/ 1681656 h 2185648"/>
              <a:gd name="connsiteX283" fmla="*/ 3666198 w 3713237"/>
              <a:gd name="connsiteY283" fmla="*/ 1684037 h 2185648"/>
              <a:gd name="connsiteX284" fmla="*/ 3663614 w 3713237"/>
              <a:gd name="connsiteY284" fmla="*/ 1666132 h 2185648"/>
              <a:gd name="connsiteX285" fmla="*/ 3665614 w 3713237"/>
              <a:gd name="connsiteY285" fmla="*/ 1668799 h 2185648"/>
              <a:gd name="connsiteX286" fmla="*/ 3659899 w 3713237"/>
              <a:gd name="connsiteY286" fmla="*/ 1670990 h 2185648"/>
              <a:gd name="connsiteX287" fmla="*/ 3658088 w 3713237"/>
              <a:gd name="connsiteY287" fmla="*/ 1668418 h 2185648"/>
              <a:gd name="connsiteX288" fmla="*/ 3663614 w 3713237"/>
              <a:gd name="connsiteY288" fmla="*/ 1666132 h 2185648"/>
              <a:gd name="connsiteX289" fmla="*/ 1207809 w 3713237"/>
              <a:gd name="connsiteY289" fmla="*/ 1658006 h 2185648"/>
              <a:gd name="connsiteX290" fmla="*/ 1206841 w 3713237"/>
              <a:gd name="connsiteY290" fmla="*/ 1658373 h 2185648"/>
              <a:gd name="connsiteX291" fmla="*/ 1207809 w 3713237"/>
              <a:gd name="connsiteY291" fmla="*/ 1658740 h 2185648"/>
              <a:gd name="connsiteX292" fmla="*/ 3329905 w 3713237"/>
              <a:gd name="connsiteY292" fmla="*/ 1651302 h 2185648"/>
              <a:gd name="connsiteX293" fmla="*/ 3328742 w 3713237"/>
              <a:gd name="connsiteY293" fmla="*/ 1652823 h 2185648"/>
              <a:gd name="connsiteX294" fmla="*/ 3328348 w 3713237"/>
              <a:gd name="connsiteY294" fmla="*/ 1652823 h 2185648"/>
              <a:gd name="connsiteX295" fmla="*/ 3329115 w 3713237"/>
              <a:gd name="connsiteY295" fmla="*/ 1654272 h 2185648"/>
              <a:gd name="connsiteX296" fmla="*/ 3659619 w 3713237"/>
              <a:gd name="connsiteY296" fmla="*/ 1647970 h 2185648"/>
              <a:gd name="connsiteX297" fmla="*/ 3661428 w 3713237"/>
              <a:gd name="connsiteY297" fmla="*/ 1650542 h 2185648"/>
              <a:gd name="connsiteX298" fmla="*/ 3660001 w 3713237"/>
              <a:gd name="connsiteY298" fmla="*/ 1653304 h 2185648"/>
              <a:gd name="connsiteX299" fmla="*/ 3657143 w 3713237"/>
              <a:gd name="connsiteY299" fmla="*/ 1649399 h 2185648"/>
              <a:gd name="connsiteX300" fmla="*/ 3659619 w 3713237"/>
              <a:gd name="connsiteY300" fmla="*/ 1647970 h 2185648"/>
              <a:gd name="connsiteX301" fmla="*/ 3649898 w 3713237"/>
              <a:gd name="connsiteY301" fmla="*/ 1644835 h 2185648"/>
              <a:gd name="connsiteX302" fmla="*/ 3651131 w 3713237"/>
              <a:gd name="connsiteY302" fmla="*/ 1645269 h 2185648"/>
              <a:gd name="connsiteX303" fmla="*/ 3653098 w 3713237"/>
              <a:gd name="connsiteY303" fmla="*/ 1648603 h 2185648"/>
              <a:gd name="connsiteX304" fmla="*/ 3653165 w 3713237"/>
              <a:gd name="connsiteY304" fmla="*/ 1649870 h 2185648"/>
              <a:gd name="connsiteX305" fmla="*/ 3651064 w 3713237"/>
              <a:gd name="connsiteY305" fmla="*/ 1651003 h 2185648"/>
              <a:gd name="connsiteX306" fmla="*/ 3649098 w 3713237"/>
              <a:gd name="connsiteY306" fmla="*/ 1645536 h 2185648"/>
              <a:gd name="connsiteX307" fmla="*/ 3649898 w 3713237"/>
              <a:gd name="connsiteY307" fmla="*/ 1644835 h 2185648"/>
              <a:gd name="connsiteX308" fmla="*/ 2068187 w 3713237"/>
              <a:gd name="connsiteY308" fmla="*/ 1635966 h 2185648"/>
              <a:gd name="connsiteX309" fmla="*/ 2067454 w 3713237"/>
              <a:gd name="connsiteY309" fmla="*/ 1636933 h 2185648"/>
              <a:gd name="connsiteX310" fmla="*/ 2068487 w 3713237"/>
              <a:gd name="connsiteY310" fmla="*/ 1636699 h 2185648"/>
              <a:gd name="connsiteX311" fmla="*/ 2068187 w 3713237"/>
              <a:gd name="connsiteY311" fmla="*/ 1635966 h 2185648"/>
              <a:gd name="connsiteX312" fmla="*/ 3643629 w 3713237"/>
              <a:gd name="connsiteY312" fmla="*/ 1628596 h 2185648"/>
              <a:gd name="connsiteX313" fmla="*/ 3648930 w 3713237"/>
              <a:gd name="connsiteY313" fmla="*/ 1634231 h 2185648"/>
              <a:gd name="connsiteX314" fmla="*/ 3646663 w 3713237"/>
              <a:gd name="connsiteY314" fmla="*/ 1638433 h 2185648"/>
              <a:gd name="connsiteX315" fmla="*/ 3642261 w 3713237"/>
              <a:gd name="connsiteY315" fmla="*/ 1636799 h 2185648"/>
              <a:gd name="connsiteX316" fmla="*/ 3641795 w 3713237"/>
              <a:gd name="connsiteY316" fmla="*/ 1630264 h 2185648"/>
              <a:gd name="connsiteX317" fmla="*/ 3643629 w 3713237"/>
              <a:gd name="connsiteY317" fmla="*/ 1628596 h 2185648"/>
              <a:gd name="connsiteX318" fmla="*/ 971066 w 3713237"/>
              <a:gd name="connsiteY318" fmla="*/ 1626596 h 2185648"/>
              <a:gd name="connsiteX319" fmla="*/ 969965 w 3713237"/>
              <a:gd name="connsiteY319" fmla="*/ 1626662 h 2185648"/>
              <a:gd name="connsiteX320" fmla="*/ 969532 w 3713237"/>
              <a:gd name="connsiteY320" fmla="*/ 1628963 h 2185648"/>
              <a:gd name="connsiteX321" fmla="*/ 978501 w 3713237"/>
              <a:gd name="connsiteY321" fmla="*/ 1634832 h 2185648"/>
              <a:gd name="connsiteX322" fmla="*/ 978668 w 3713237"/>
              <a:gd name="connsiteY322" fmla="*/ 1635198 h 2185648"/>
              <a:gd name="connsiteX323" fmla="*/ 979668 w 3713237"/>
              <a:gd name="connsiteY323" fmla="*/ 1635498 h 2185648"/>
              <a:gd name="connsiteX324" fmla="*/ 979035 w 3713237"/>
              <a:gd name="connsiteY324" fmla="*/ 1634865 h 2185648"/>
              <a:gd name="connsiteX325" fmla="*/ 978535 w 3713237"/>
              <a:gd name="connsiteY325" fmla="*/ 1634798 h 2185648"/>
              <a:gd name="connsiteX326" fmla="*/ 971066 w 3713237"/>
              <a:gd name="connsiteY326" fmla="*/ 1626596 h 2185648"/>
              <a:gd name="connsiteX327" fmla="*/ 3302085 w 3713237"/>
              <a:gd name="connsiteY327" fmla="*/ 1613725 h 2185648"/>
              <a:gd name="connsiteX328" fmla="*/ 3304285 w 3713237"/>
              <a:gd name="connsiteY328" fmla="*/ 1614558 h 2185648"/>
              <a:gd name="connsiteX329" fmla="*/ 3305019 w 3713237"/>
              <a:gd name="connsiteY329" fmla="*/ 1616759 h 2185648"/>
              <a:gd name="connsiteX330" fmla="*/ 3302818 w 3713237"/>
              <a:gd name="connsiteY330" fmla="*/ 1618426 h 2185648"/>
              <a:gd name="connsiteX331" fmla="*/ 3300351 w 3713237"/>
              <a:gd name="connsiteY331" fmla="*/ 1616259 h 2185648"/>
              <a:gd name="connsiteX332" fmla="*/ 3302085 w 3713237"/>
              <a:gd name="connsiteY332" fmla="*/ 1613725 h 2185648"/>
              <a:gd name="connsiteX333" fmla="*/ 2261386 w 3713237"/>
              <a:gd name="connsiteY333" fmla="*/ 1592718 h 2185648"/>
              <a:gd name="connsiteX334" fmla="*/ 2261957 w 3713237"/>
              <a:gd name="connsiteY334" fmla="*/ 1595480 h 2185648"/>
              <a:gd name="connsiteX335" fmla="*/ 2259862 w 3713237"/>
              <a:gd name="connsiteY335" fmla="*/ 1596242 h 2185648"/>
              <a:gd name="connsiteX336" fmla="*/ 2259290 w 3713237"/>
              <a:gd name="connsiteY336" fmla="*/ 1593480 h 2185648"/>
              <a:gd name="connsiteX337" fmla="*/ 2261386 w 3713237"/>
              <a:gd name="connsiteY337" fmla="*/ 1592718 h 2185648"/>
              <a:gd name="connsiteX338" fmla="*/ 2307498 w 3713237"/>
              <a:gd name="connsiteY338" fmla="*/ 1585582 h 2185648"/>
              <a:gd name="connsiteX339" fmla="*/ 2316234 w 3713237"/>
              <a:gd name="connsiteY339" fmla="*/ 1609623 h 2185648"/>
              <a:gd name="connsiteX340" fmla="*/ 2317468 w 3713237"/>
              <a:gd name="connsiteY340" fmla="*/ 1621894 h 2185648"/>
              <a:gd name="connsiteX341" fmla="*/ 2315601 w 3713237"/>
              <a:gd name="connsiteY341" fmla="*/ 1628363 h 2185648"/>
              <a:gd name="connsiteX342" fmla="*/ 2309766 w 3713237"/>
              <a:gd name="connsiteY342" fmla="*/ 1638399 h 2185648"/>
              <a:gd name="connsiteX343" fmla="*/ 2306098 w 3713237"/>
              <a:gd name="connsiteY343" fmla="*/ 1651537 h 2185648"/>
              <a:gd name="connsiteX344" fmla="*/ 2303164 w 3713237"/>
              <a:gd name="connsiteY344" fmla="*/ 1662140 h 2185648"/>
              <a:gd name="connsiteX345" fmla="*/ 2289326 w 3713237"/>
              <a:gd name="connsiteY345" fmla="*/ 1698052 h 2185648"/>
              <a:gd name="connsiteX346" fmla="*/ 2280256 w 3713237"/>
              <a:gd name="connsiteY346" fmla="*/ 1722526 h 2185648"/>
              <a:gd name="connsiteX347" fmla="*/ 2275855 w 3713237"/>
              <a:gd name="connsiteY347" fmla="*/ 1732563 h 2185648"/>
              <a:gd name="connsiteX348" fmla="*/ 2265218 w 3713237"/>
              <a:gd name="connsiteY348" fmla="*/ 1740132 h 2185648"/>
              <a:gd name="connsiteX349" fmla="*/ 2258516 w 3713237"/>
              <a:gd name="connsiteY349" fmla="*/ 1741366 h 2185648"/>
              <a:gd name="connsiteX350" fmla="*/ 2249546 w 3713237"/>
              <a:gd name="connsiteY350" fmla="*/ 1743933 h 2185648"/>
              <a:gd name="connsiteX351" fmla="*/ 2235375 w 3713237"/>
              <a:gd name="connsiteY351" fmla="*/ 1733530 h 2185648"/>
              <a:gd name="connsiteX352" fmla="*/ 2233508 w 3713237"/>
              <a:gd name="connsiteY352" fmla="*/ 1728428 h 2185648"/>
              <a:gd name="connsiteX353" fmla="*/ 2233308 w 3713237"/>
              <a:gd name="connsiteY353" fmla="*/ 1720192 h 2185648"/>
              <a:gd name="connsiteX354" fmla="*/ 2231807 w 3713237"/>
              <a:gd name="connsiteY354" fmla="*/ 1710756 h 2185648"/>
              <a:gd name="connsiteX355" fmla="*/ 2234741 w 3713237"/>
              <a:gd name="connsiteY355" fmla="*/ 1692617 h 2185648"/>
              <a:gd name="connsiteX356" fmla="*/ 2243611 w 3713237"/>
              <a:gd name="connsiteY356" fmla="*/ 1678745 h 2185648"/>
              <a:gd name="connsiteX357" fmla="*/ 2245278 w 3713237"/>
              <a:gd name="connsiteY357" fmla="*/ 1664408 h 2185648"/>
              <a:gd name="connsiteX358" fmla="*/ 2243311 w 3713237"/>
              <a:gd name="connsiteY358" fmla="*/ 1659273 h 2185648"/>
              <a:gd name="connsiteX359" fmla="*/ 2244644 w 3713237"/>
              <a:gd name="connsiteY359" fmla="*/ 1642101 h 2185648"/>
              <a:gd name="connsiteX360" fmla="*/ 2248879 w 3713237"/>
              <a:gd name="connsiteY360" fmla="*/ 1633531 h 2185648"/>
              <a:gd name="connsiteX361" fmla="*/ 2260183 w 3713237"/>
              <a:gd name="connsiteY361" fmla="*/ 1628796 h 2185648"/>
              <a:gd name="connsiteX362" fmla="*/ 2261517 w 3713237"/>
              <a:gd name="connsiteY362" fmla="*/ 1628429 h 2185648"/>
              <a:gd name="connsiteX363" fmla="*/ 2273187 w 3713237"/>
              <a:gd name="connsiteY363" fmla="*/ 1624762 h 2185648"/>
              <a:gd name="connsiteX364" fmla="*/ 2283024 w 3713237"/>
              <a:gd name="connsiteY364" fmla="*/ 1617392 h 2185648"/>
              <a:gd name="connsiteX365" fmla="*/ 2290359 w 3713237"/>
              <a:gd name="connsiteY365" fmla="*/ 1608123 h 2185648"/>
              <a:gd name="connsiteX366" fmla="*/ 2296195 w 3713237"/>
              <a:gd name="connsiteY366" fmla="*/ 1601521 h 2185648"/>
              <a:gd name="connsiteX367" fmla="*/ 2297214 w 3713237"/>
              <a:gd name="connsiteY367" fmla="*/ 1599482 h 2185648"/>
              <a:gd name="connsiteX368" fmla="*/ 2296661 w 3713237"/>
              <a:gd name="connsiteY368" fmla="*/ 1598887 h 2185648"/>
              <a:gd name="connsiteX369" fmla="*/ 2297403 w 3713237"/>
              <a:gd name="connsiteY369" fmla="*/ 1599124 h 2185648"/>
              <a:gd name="connsiteX370" fmla="*/ 2301530 w 3713237"/>
              <a:gd name="connsiteY370" fmla="*/ 1592918 h 2185648"/>
              <a:gd name="connsiteX371" fmla="*/ 2305097 w 3713237"/>
              <a:gd name="connsiteY371" fmla="*/ 1585749 h 2185648"/>
              <a:gd name="connsiteX372" fmla="*/ 2307498 w 3713237"/>
              <a:gd name="connsiteY372" fmla="*/ 1585582 h 2185648"/>
              <a:gd name="connsiteX373" fmla="*/ 3239765 w 3713237"/>
              <a:gd name="connsiteY373" fmla="*/ 1582148 h 2185648"/>
              <a:gd name="connsiteX374" fmla="*/ 3243500 w 3713237"/>
              <a:gd name="connsiteY374" fmla="*/ 1582715 h 2185648"/>
              <a:gd name="connsiteX375" fmla="*/ 3244733 w 3713237"/>
              <a:gd name="connsiteY375" fmla="*/ 1585916 h 2185648"/>
              <a:gd name="connsiteX376" fmla="*/ 3239632 w 3713237"/>
              <a:gd name="connsiteY376" fmla="*/ 1589284 h 2185648"/>
              <a:gd name="connsiteX377" fmla="*/ 3233597 w 3713237"/>
              <a:gd name="connsiteY377" fmla="*/ 1586917 h 2185648"/>
              <a:gd name="connsiteX378" fmla="*/ 3232830 w 3713237"/>
              <a:gd name="connsiteY378" fmla="*/ 1584682 h 2185648"/>
              <a:gd name="connsiteX379" fmla="*/ 3234397 w 3713237"/>
              <a:gd name="connsiteY379" fmla="*/ 1582882 h 2185648"/>
              <a:gd name="connsiteX380" fmla="*/ 3239765 w 3713237"/>
              <a:gd name="connsiteY380" fmla="*/ 1582148 h 2185648"/>
              <a:gd name="connsiteX381" fmla="*/ 3372274 w 3713237"/>
              <a:gd name="connsiteY381" fmla="*/ 1578214 h 2185648"/>
              <a:gd name="connsiteX382" fmla="*/ 3375209 w 3713237"/>
              <a:gd name="connsiteY382" fmla="*/ 1580748 h 2185648"/>
              <a:gd name="connsiteX383" fmla="*/ 3381444 w 3713237"/>
              <a:gd name="connsiteY383" fmla="*/ 1598854 h 2185648"/>
              <a:gd name="connsiteX384" fmla="*/ 3383711 w 3713237"/>
              <a:gd name="connsiteY384" fmla="*/ 1612358 h 2185648"/>
              <a:gd name="connsiteX385" fmla="*/ 3384378 w 3713237"/>
              <a:gd name="connsiteY385" fmla="*/ 1616393 h 2185648"/>
              <a:gd name="connsiteX386" fmla="*/ 3388479 w 3713237"/>
              <a:gd name="connsiteY386" fmla="*/ 1619060 h 2185648"/>
              <a:gd name="connsiteX387" fmla="*/ 3395848 w 3713237"/>
              <a:gd name="connsiteY387" fmla="*/ 1621394 h 2185648"/>
              <a:gd name="connsiteX388" fmla="*/ 3400550 w 3713237"/>
              <a:gd name="connsiteY388" fmla="*/ 1632331 h 2185648"/>
              <a:gd name="connsiteX389" fmla="*/ 3400984 w 3713237"/>
              <a:gd name="connsiteY389" fmla="*/ 1641901 h 2185648"/>
              <a:gd name="connsiteX390" fmla="*/ 3403951 w 3713237"/>
              <a:gd name="connsiteY390" fmla="*/ 1653605 h 2185648"/>
              <a:gd name="connsiteX391" fmla="*/ 3407252 w 3713237"/>
              <a:gd name="connsiteY391" fmla="*/ 1667976 h 2185648"/>
              <a:gd name="connsiteX392" fmla="*/ 3408619 w 3713237"/>
              <a:gd name="connsiteY392" fmla="*/ 1678746 h 2185648"/>
              <a:gd name="connsiteX393" fmla="*/ 3411820 w 3713237"/>
              <a:gd name="connsiteY393" fmla="*/ 1683014 h 2185648"/>
              <a:gd name="connsiteX394" fmla="*/ 3430960 w 3713237"/>
              <a:gd name="connsiteY394" fmla="*/ 1696252 h 2185648"/>
              <a:gd name="connsiteX395" fmla="*/ 3433094 w 3713237"/>
              <a:gd name="connsiteY395" fmla="*/ 1699586 h 2185648"/>
              <a:gd name="connsiteX396" fmla="*/ 3436462 w 3713237"/>
              <a:gd name="connsiteY396" fmla="*/ 1709890 h 2185648"/>
              <a:gd name="connsiteX397" fmla="*/ 3439329 w 3713237"/>
              <a:gd name="connsiteY397" fmla="*/ 1721827 h 2185648"/>
              <a:gd name="connsiteX398" fmla="*/ 3440763 w 3713237"/>
              <a:gd name="connsiteY398" fmla="*/ 1723827 h 2185648"/>
              <a:gd name="connsiteX399" fmla="*/ 3448266 w 3713237"/>
              <a:gd name="connsiteY399" fmla="*/ 1727028 h 2185648"/>
              <a:gd name="connsiteX400" fmla="*/ 3452367 w 3713237"/>
              <a:gd name="connsiteY400" fmla="*/ 1733164 h 2185648"/>
              <a:gd name="connsiteX401" fmla="*/ 3457969 w 3713237"/>
              <a:gd name="connsiteY401" fmla="*/ 1749402 h 2185648"/>
              <a:gd name="connsiteX402" fmla="*/ 3465904 w 3713237"/>
              <a:gd name="connsiteY402" fmla="*/ 1760239 h 2185648"/>
              <a:gd name="connsiteX403" fmla="*/ 3467439 w 3713237"/>
              <a:gd name="connsiteY403" fmla="*/ 1762540 h 2185648"/>
              <a:gd name="connsiteX404" fmla="*/ 3474208 w 3713237"/>
              <a:gd name="connsiteY404" fmla="*/ 1763040 h 2185648"/>
              <a:gd name="connsiteX405" fmla="*/ 3475174 w 3713237"/>
              <a:gd name="connsiteY405" fmla="*/ 1762573 h 2185648"/>
              <a:gd name="connsiteX406" fmla="*/ 3476141 w 3713237"/>
              <a:gd name="connsiteY406" fmla="*/ 1764541 h 2185648"/>
              <a:gd name="connsiteX407" fmla="*/ 3475474 w 3713237"/>
              <a:gd name="connsiteY407" fmla="*/ 1767175 h 2185648"/>
              <a:gd name="connsiteX408" fmla="*/ 3471406 w 3713237"/>
              <a:gd name="connsiteY408" fmla="*/ 1785881 h 2185648"/>
              <a:gd name="connsiteX409" fmla="*/ 3470139 w 3713237"/>
              <a:gd name="connsiteY409" fmla="*/ 1792583 h 2185648"/>
              <a:gd name="connsiteX410" fmla="*/ 3470273 w 3713237"/>
              <a:gd name="connsiteY410" fmla="*/ 1802019 h 2185648"/>
              <a:gd name="connsiteX411" fmla="*/ 3471406 w 3713237"/>
              <a:gd name="connsiteY411" fmla="*/ 1815624 h 2185648"/>
              <a:gd name="connsiteX412" fmla="*/ 3469439 w 3713237"/>
              <a:gd name="connsiteY412" fmla="*/ 1822092 h 2185648"/>
              <a:gd name="connsiteX413" fmla="*/ 3460770 w 3713237"/>
              <a:gd name="connsiteY413" fmla="*/ 1842232 h 2185648"/>
              <a:gd name="connsiteX414" fmla="*/ 3456302 w 3713237"/>
              <a:gd name="connsiteY414" fmla="*/ 1859471 h 2185648"/>
              <a:gd name="connsiteX415" fmla="*/ 3446965 w 3713237"/>
              <a:gd name="connsiteY415" fmla="*/ 1874576 h 2185648"/>
              <a:gd name="connsiteX416" fmla="*/ 3443531 w 3713237"/>
              <a:gd name="connsiteY416" fmla="*/ 1878610 h 2185648"/>
              <a:gd name="connsiteX417" fmla="*/ 3427625 w 3713237"/>
              <a:gd name="connsiteY417" fmla="*/ 1897083 h 2185648"/>
              <a:gd name="connsiteX418" fmla="*/ 3420523 w 3713237"/>
              <a:gd name="connsiteY418" fmla="*/ 1910454 h 2185648"/>
              <a:gd name="connsiteX419" fmla="*/ 3413688 w 3713237"/>
              <a:gd name="connsiteY419" fmla="*/ 1920724 h 2185648"/>
              <a:gd name="connsiteX420" fmla="*/ 3404552 w 3713237"/>
              <a:gd name="connsiteY420" fmla="*/ 1937430 h 2185648"/>
              <a:gd name="connsiteX421" fmla="*/ 3399917 w 3713237"/>
              <a:gd name="connsiteY421" fmla="*/ 1954602 h 2185648"/>
              <a:gd name="connsiteX422" fmla="*/ 3390447 w 3713237"/>
              <a:gd name="connsiteY422" fmla="*/ 1963505 h 2185648"/>
              <a:gd name="connsiteX423" fmla="*/ 3383578 w 3713237"/>
              <a:gd name="connsiteY423" fmla="*/ 1963671 h 2185648"/>
              <a:gd name="connsiteX424" fmla="*/ 3367106 w 3713237"/>
              <a:gd name="connsiteY424" fmla="*/ 1969540 h 2185648"/>
              <a:gd name="connsiteX425" fmla="*/ 3351834 w 3713237"/>
              <a:gd name="connsiteY425" fmla="*/ 1981044 h 2185648"/>
              <a:gd name="connsiteX426" fmla="*/ 3348200 w 3713237"/>
              <a:gd name="connsiteY426" fmla="*/ 1980377 h 2185648"/>
              <a:gd name="connsiteX427" fmla="*/ 3339431 w 3713237"/>
              <a:gd name="connsiteY427" fmla="*/ 1968106 h 2185648"/>
              <a:gd name="connsiteX428" fmla="*/ 3340231 w 3713237"/>
              <a:gd name="connsiteY428" fmla="*/ 1964238 h 2185648"/>
              <a:gd name="connsiteX429" fmla="*/ 3339764 w 3713237"/>
              <a:gd name="connsiteY429" fmla="*/ 1963104 h 2185648"/>
              <a:gd name="connsiteX430" fmla="*/ 3337530 w 3713237"/>
              <a:gd name="connsiteY430" fmla="*/ 1962905 h 2185648"/>
              <a:gd name="connsiteX431" fmla="*/ 3322625 w 3713237"/>
              <a:gd name="connsiteY431" fmla="*/ 1974441 h 2185648"/>
              <a:gd name="connsiteX432" fmla="*/ 3317457 w 3713237"/>
              <a:gd name="connsiteY432" fmla="*/ 1973741 h 2185648"/>
              <a:gd name="connsiteX433" fmla="*/ 3312355 w 3713237"/>
              <a:gd name="connsiteY433" fmla="*/ 1969140 h 2185648"/>
              <a:gd name="connsiteX434" fmla="*/ 3302719 w 3713237"/>
              <a:gd name="connsiteY434" fmla="*/ 1964138 h 2185648"/>
              <a:gd name="connsiteX435" fmla="*/ 3288547 w 3713237"/>
              <a:gd name="connsiteY435" fmla="*/ 1952368 h 2185648"/>
              <a:gd name="connsiteX436" fmla="*/ 3285613 w 3713237"/>
              <a:gd name="connsiteY436" fmla="*/ 1946166 h 2185648"/>
              <a:gd name="connsiteX437" fmla="*/ 3284946 w 3713237"/>
              <a:gd name="connsiteY437" fmla="*/ 1940864 h 2185648"/>
              <a:gd name="connsiteX438" fmla="*/ 3283912 w 3713237"/>
              <a:gd name="connsiteY438" fmla="*/ 1918090 h 2185648"/>
              <a:gd name="connsiteX439" fmla="*/ 3283779 w 3713237"/>
              <a:gd name="connsiteY439" fmla="*/ 1917056 h 2185648"/>
              <a:gd name="connsiteX440" fmla="*/ 3284079 w 3713237"/>
              <a:gd name="connsiteY440" fmla="*/ 1917056 h 2185648"/>
              <a:gd name="connsiteX441" fmla="*/ 3284379 w 3713237"/>
              <a:gd name="connsiteY441" fmla="*/ 1916056 h 2185648"/>
              <a:gd name="connsiteX442" fmla="*/ 3283746 w 3713237"/>
              <a:gd name="connsiteY442" fmla="*/ 1916723 h 2185648"/>
              <a:gd name="connsiteX443" fmla="*/ 3283779 w 3713237"/>
              <a:gd name="connsiteY443" fmla="*/ 1917023 h 2185648"/>
              <a:gd name="connsiteX444" fmla="*/ 3277244 w 3713237"/>
              <a:gd name="connsiteY444" fmla="*/ 1916756 h 2185648"/>
              <a:gd name="connsiteX445" fmla="*/ 3275943 w 3713237"/>
              <a:gd name="connsiteY445" fmla="*/ 1913855 h 2185648"/>
              <a:gd name="connsiteX446" fmla="*/ 3278444 w 3713237"/>
              <a:gd name="connsiteY446" fmla="*/ 1902152 h 2185648"/>
              <a:gd name="connsiteX447" fmla="*/ 3277077 w 3713237"/>
              <a:gd name="connsiteY447" fmla="*/ 1900351 h 2185648"/>
              <a:gd name="connsiteX448" fmla="*/ 3276077 w 3713237"/>
              <a:gd name="connsiteY448" fmla="*/ 1901218 h 2185648"/>
              <a:gd name="connsiteX449" fmla="*/ 3274876 w 3713237"/>
              <a:gd name="connsiteY449" fmla="*/ 1903686 h 2185648"/>
              <a:gd name="connsiteX450" fmla="*/ 3266274 w 3713237"/>
              <a:gd name="connsiteY450" fmla="*/ 1909321 h 2185648"/>
              <a:gd name="connsiteX451" fmla="*/ 3262339 w 3713237"/>
              <a:gd name="connsiteY451" fmla="*/ 1909387 h 2185648"/>
              <a:gd name="connsiteX452" fmla="*/ 3261405 w 3713237"/>
              <a:gd name="connsiteY452" fmla="*/ 1907153 h 2185648"/>
              <a:gd name="connsiteX453" fmla="*/ 3262639 w 3713237"/>
              <a:gd name="connsiteY453" fmla="*/ 1904819 h 2185648"/>
              <a:gd name="connsiteX454" fmla="*/ 3270075 w 3713237"/>
              <a:gd name="connsiteY454" fmla="*/ 1895516 h 2185648"/>
              <a:gd name="connsiteX455" fmla="*/ 3276677 w 3713237"/>
              <a:gd name="connsiteY455" fmla="*/ 1883579 h 2185648"/>
              <a:gd name="connsiteX456" fmla="*/ 3277744 w 3713237"/>
              <a:gd name="connsiteY456" fmla="*/ 1878377 h 2185648"/>
              <a:gd name="connsiteX457" fmla="*/ 3276944 w 3713237"/>
              <a:gd name="connsiteY457" fmla="*/ 1877310 h 2185648"/>
              <a:gd name="connsiteX458" fmla="*/ 3275710 w 3713237"/>
              <a:gd name="connsiteY458" fmla="*/ 1877544 h 2185648"/>
              <a:gd name="connsiteX459" fmla="*/ 3269374 w 3713237"/>
              <a:gd name="connsiteY459" fmla="*/ 1884579 h 2185648"/>
              <a:gd name="connsiteX460" fmla="*/ 3262739 w 3713237"/>
              <a:gd name="connsiteY460" fmla="*/ 1889448 h 2185648"/>
              <a:gd name="connsiteX461" fmla="*/ 3251536 w 3713237"/>
              <a:gd name="connsiteY461" fmla="*/ 1901485 h 2185648"/>
              <a:gd name="connsiteX462" fmla="*/ 3249101 w 3713237"/>
              <a:gd name="connsiteY462" fmla="*/ 1902118 h 2185648"/>
              <a:gd name="connsiteX463" fmla="*/ 3245967 w 3713237"/>
              <a:gd name="connsiteY463" fmla="*/ 1899584 h 2185648"/>
              <a:gd name="connsiteX464" fmla="*/ 3245633 w 3713237"/>
              <a:gd name="connsiteY464" fmla="*/ 1898250 h 2185648"/>
              <a:gd name="connsiteX465" fmla="*/ 3245600 w 3713237"/>
              <a:gd name="connsiteY465" fmla="*/ 1894183 h 2185648"/>
              <a:gd name="connsiteX466" fmla="*/ 3244633 w 3713237"/>
              <a:gd name="connsiteY466" fmla="*/ 1884613 h 2185648"/>
              <a:gd name="connsiteX467" fmla="*/ 3240765 w 3713237"/>
              <a:gd name="connsiteY467" fmla="*/ 1876010 h 2185648"/>
              <a:gd name="connsiteX468" fmla="*/ 3238298 w 3713237"/>
              <a:gd name="connsiteY468" fmla="*/ 1868541 h 2185648"/>
              <a:gd name="connsiteX469" fmla="*/ 3234697 w 3713237"/>
              <a:gd name="connsiteY469" fmla="*/ 1863072 h 2185648"/>
              <a:gd name="connsiteX470" fmla="*/ 3223193 w 3713237"/>
              <a:gd name="connsiteY470" fmla="*/ 1858804 h 2185648"/>
              <a:gd name="connsiteX471" fmla="*/ 3213756 w 3713237"/>
              <a:gd name="connsiteY471" fmla="*/ 1853936 h 2185648"/>
              <a:gd name="connsiteX472" fmla="*/ 3207788 w 3713237"/>
              <a:gd name="connsiteY472" fmla="*/ 1851035 h 2185648"/>
              <a:gd name="connsiteX473" fmla="*/ 3194017 w 3713237"/>
              <a:gd name="connsiteY473" fmla="*/ 1850768 h 2185648"/>
              <a:gd name="connsiteX474" fmla="*/ 3175377 w 3713237"/>
              <a:gd name="connsiteY474" fmla="*/ 1854670 h 2185648"/>
              <a:gd name="connsiteX475" fmla="*/ 3151303 w 3713237"/>
              <a:gd name="connsiteY475" fmla="*/ 1858804 h 2185648"/>
              <a:gd name="connsiteX476" fmla="*/ 3142267 w 3713237"/>
              <a:gd name="connsiteY476" fmla="*/ 1861305 h 2185648"/>
              <a:gd name="connsiteX477" fmla="*/ 3136398 w 3713237"/>
              <a:gd name="connsiteY477" fmla="*/ 1864906 h 2185648"/>
              <a:gd name="connsiteX478" fmla="*/ 3118026 w 3713237"/>
              <a:gd name="connsiteY478" fmla="*/ 1877877 h 2185648"/>
              <a:gd name="connsiteX479" fmla="*/ 3110657 w 3713237"/>
              <a:gd name="connsiteY479" fmla="*/ 1881145 h 2185648"/>
              <a:gd name="connsiteX480" fmla="*/ 3094218 w 3713237"/>
              <a:gd name="connsiteY480" fmla="*/ 1880144 h 2185648"/>
              <a:gd name="connsiteX481" fmla="*/ 3075145 w 3713237"/>
              <a:gd name="connsiteY481" fmla="*/ 1881378 h 2185648"/>
              <a:gd name="connsiteX482" fmla="*/ 3072678 w 3713237"/>
              <a:gd name="connsiteY482" fmla="*/ 1882445 h 2185648"/>
              <a:gd name="connsiteX483" fmla="*/ 3052404 w 3713237"/>
              <a:gd name="connsiteY483" fmla="*/ 1893649 h 2185648"/>
              <a:gd name="connsiteX484" fmla="*/ 3047169 w 3713237"/>
              <a:gd name="connsiteY484" fmla="*/ 1895016 h 2185648"/>
              <a:gd name="connsiteX485" fmla="*/ 3037566 w 3713237"/>
              <a:gd name="connsiteY485" fmla="*/ 1894549 h 2185648"/>
              <a:gd name="connsiteX486" fmla="*/ 3026963 w 3713237"/>
              <a:gd name="connsiteY486" fmla="*/ 1888881 h 2185648"/>
              <a:gd name="connsiteX487" fmla="*/ 3021195 w 3713237"/>
              <a:gd name="connsiteY487" fmla="*/ 1883045 h 2185648"/>
              <a:gd name="connsiteX488" fmla="*/ 3021928 w 3713237"/>
              <a:gd name="connsiteY488" fmla="*/ 1872008 h 2185648"/>
              <a:gd name="connsiteX489" fmla="*/ 3029764 w 3713237"/>
              <a:gd name="connsiteY489" fmla="*/ 1859571 h 2185648"/>
              <a:gd name="connsiteX490" fmla="*/ 3031998 w 3713237"/>
              <a:gd name="connsiteY490" fmla="*/ 1848801 h 2185648"/>
              <a:gd name="connsiteX491" fmla="*/ 3031798 w 3713237"/>
              <a:gd name="connsiteY491" fmla="*/ 1843399 h 2185648"/>
              <a:gd name="connsiteX492" fmla="*/ 3029764 w 3713237"/>
              <a:gd name="connsiteY492" fmla="*/ 1822926 h 2185648"/>
              <a:gd name="connsiteX493" fmla="*/ 3027330 w 3713237"/>
              <a:gd name="connsiteY493" fmla="*/ 1805354 h 2185648"/>
              <a:gd name="connsiteX494" fmla="*/ 3024429 w 3713237"/>
              <a:gd name="connsiteY494" fmla="*/ 1789215 h 2185648"/>
              <a:gd name="connsiteX495" fmla="*/ 3022495 w 3713237"/>
              <a:gd name="connsiteY495" fmla="*/ 1779845 h 2185648"/>
              <a:gd name="connsiteX496" fmla="*/ 3022095 w 3713237"/>
              <a:gd name="connsiteY496" fmla="*/ 1775844 h 2185648"/>
              <a:gd name="connsiteX497" fmla="*/ 3021895 w 3713237"/>
              <a:gd name="connsiteY497" fmla="*/ 1776078 h 2185648"/>
              <a:gd name="connsiteX498" fmla="*/ 3021895 w 3713237"/>
              <a:gd name="connsiteY498" fmla="*/ 1775778 h 2185648"/>
              <a:gd name="connsiteX499" fmla="*/ 3022028 w 3713237"/>
              <a:gd name="connsiteY499" fmla="*/ 1775811 h 2185648"/>
              <a:gd name="connsiteX500" fmla="*/ 3024724 w 3713237"/>
              <a:gd name="connsiteY500" fmla="*/ 1770576 h 2185648"/>
              <a:gd name="connsiteX501" fmla="*/ 3024791 w 3713237"/>
              <a:gd name="connsiteY501" fmla="*/ 1770103 h 2185648"/>
              <a:gd name="connsiteX502" fmla="*/ 3025069 w 3713237"/>
              <a:gd name="connsiteY502" fmla="*/ 1770103 h 2185648"/>
              <a:gd name="connsiteX503" fmla="*/ 3026763 w 3713237"/>
              <a:gd name="connsiteY503" fmla="*/ 1768742 h 2185648"/>
              <a:gd name="connsiteX504" fmla="*/ 3028097 w 3713237"/>
              <a:gd name="connsiteY504" fmla="*/ 1765141 h 2185648"/>
              <a:gd name="connsiteX505" fmla="*/ 3026830 w 3713237"/>
              <a:gd name="connsiteY505" fmla="*/ 1761240 h 2185648"/>
              <a:gd name="connsiteX506" fmla="*/ 3023929 w 3713237"/>
              <a:gd name="connsiteY506" fmla="*/ 1746535 h 2185648"/>
              <a:gd name="connsiteX507" fmla="*/ 3026696 w 3713237"/>
              <a:gd name="connsiteY507" fmla="*/ 1736098 h 2185648"/>
              <a:gd name="connsiteX508" fmla="*/ 3029631 w 3713237"/>
              <a:gd name="connsiteY508" fmla="*/ 1725661 h 2185648"/>
              <a:gd name="connsiteX509" fmla="*/ 3030231 w 3713237"/>
              <a:gd name="connsiteY509" fmla="*/ 1718859 h 2185648"/>
              <a:gd name="connsiteX510" fmla="*/ 3032865 w 3713237"/>
              <a:gd name="connsiteY510" fmla="*/ 1714158 h 2185648"/>
              <a:gd name="connsiteX511" fmla="*/ 3035232 w 3713237"/>
              <a:gd name="connsiteY511" fmla="*/ 1713591 h 2185648"/>
              <a:gd name="connsiteX512" fmla="*/ 3038200 w 3713237"/>
              <a:gd name="connsiteY512" fmla="*/ 1714291 h 2185648"/>
              <a:gd name="connsiteX513" fmla="*/ 3044102 w 3713237"/>
              <a:gd name="connsiteY513" fmla="*/ 1708689 h 2185648"/>
              <a:gd name="connsiteX514" fmla="*/ 3059907 w 3713237"/>
              <a:gd name="connsiteY514" fmla="*/ 1700386 h 2185648"/>
              <a:gd name="connsiteX515" fmla="*/ 3072911 w 3713237"/>
              <a:gd name="connsiteY515" fmla="*/ 1697519 h 2185648"/>
              <a:gd name="connsiteX516" fmla="*/ 3076813 w 3713237"/>
              <a:gd name="connsiteY516" fmla="*/ 1696619 h 2185648"/>
              <a:gd name="connsiteX517" fmla="*/ 3095718 w 3713237"/>
              <a:gd name="connsiteY517" fmla="*/ 1689116 h 2185648"/>
              <a:gd name="connsiteX518" fmla="*/ 3107989 w 3713237"/>
              <a:gd name="connsiteY518" fmla="*/ 1687349 h 2185648"/>
              <a:gd name="connsiteX519" fmla="*/ 3122694 w 3713237"/>
              <a:gd name="connsiteY519" fmla="*/ 1678379 h 2185648"/>
              <a:gd name="connsiteX520" fmla="*/ 3125561 w 3713237"/>
              <a:gd name="connsiteY520" fmla="*/ 1673745 h 2185648"/>
              <a:gd name="connsiteX521" fmla="*/ 3132131 w 3713237"/>
              <a:gd name="connsiteY521" fmla="*/ 1658006 h 2185648"/>
              <a:gd name="connsiteX522" fmla="*/ 3134431 w 3713237"/>
              <a:gd name="connsiteY522" fmla="*/ 1653171 h 2185648"/>
              <a:gd name="connsiteX523" fmla="*/ 3140700 w 3713237"/>
              <a:gd name="connsiteY523" fmla="*/ 1647836 h 2185648"/>
              <a:gd name="connsiteX524" fmla="*/ 3144267 w 3713237"/>
              <a:gd name="connsiteY524" fmla="*/ 1648603 h 2185648"/>
              <a:gd name="connsiteX525" fmla="*/ 3148235 w 3713237"/>
              <a:gd name="connsiteY525" fmla="*/ 1654138 h 2185648"/>
              <a:gd name="connsiteX526" fmla="*/ 3150470 w 3713237"/>
              <a:gd name="connsiteY526" fmla="*/ 1654305 h 2185648"/>
              <a:gd name="connsiteX527" fmla="*/ 3150969 w 3713237"/>
              <a:gd name="connsiteY527" fmla="*/ 1653105 h 2185648"/>
              <a:gd name="connsiteX528" fmla="*/ 3150003 w 3713237"/>
              <a:gd name="connsiteY528" fmla="*/ 1647736 h 2185648"/>
              <a:gd name="connsiteX529" fmla="*/ 3153037 w 3713237"/>
              <a:gd name="connsiteY529" fmla="*/ 1643902 h 2185648"/>
              <a:gd name="connsiteX530" fmla="*/ 3157138 w 3713237"/>
              <a:gd name="connsiteY530" fmla="*/ 1644168 h 2185648"/>
              <a:gd name="connsiteX531" fmla="*/ 3159906 w 3713237"/>
              <a:gd name="connsiteY531" fmla="*/ 1641801 h 2185648"/>
              <a:gd name="connsiteX532" fmla="*/ 3160173 w 3713237"/>
              <a:gd name="connsiteY532" fmla="*/ 1639067 h 2185648"/>
              <a:gd name="connsiteX533" fmla="*/ 3165074 w 3713237"/>
              <a:gd name="connsiteY533" fmla="*/ 1630564 h 2185648"/>
              <a:gd name="connsiteX534" fmla="*/ 3168309 w 3713237"/>
              <a:gd name="connsiteY534" fmla="*/ 1628030 h 2185648"/>
              <a:gd name="connsiteX535" fmla="*/ 3174010 w 3713237"/>
              <a:gd name="connsiteY535" fmla="*/ 1620794 h 2185648"/>
              <a:gd name="connsiteX536" fmla="*/ 3181246 w 3713237"/>
              <a:gd name="connsiteY536" fmla="*/ 1617493 h 2185648"/>
              <a:gd name="connsiteX537" fmla="*/ 3190015 w 3713237"/>
              <a:gd name="connsiteY537" fmla="*/ 1613892 h 2185648"/>
              <a:gd name="connsiteX538" fmla="*/ 3197384 w 3713237"/>
              <a:gd name="connsiteY538" fmla="*/ 1616126 h 2185648"/>
              <a:gd name="connsiteX539" fmla="*/ 3203253 w 3713237"/>
              <a:gd name="connsiteY539" fmla="*/ 1623762 h 2185648"/>
              <a:gd name="connsiteX540" fmla="*/ 3208021 w 3713237"/>
              <a:gd name="connsiteY540" fmla="*/ 1625329 h 2185648"/>
              <a:gd name="connsiteX541" fmla="*/ 3216057 w 3713237"/>
              <a:gd name="connsiteY541" fmla="*/ 1626396 h 2185648"/>
              <a:gd name="connsiteX542" fmla="*/ 3219425 w 3713237"/>
              <a:gd name="connsiteY542" fmla="*/ 1623195 h 2185648"/>
              <a:gd name="connsiteX543" fmla="*/ 3220225 w 3713237"/>
              <a:gd name="connsiteY543" fmla="*/ 1615459 h 2185648"/>
              <a:gd name="connsiteX544" fmla="*/ 3230729 w 3713237"/>
              <a:gd name="connsiteY544" fmla="*/ 1601155 h 2185648"/>
              <a:gd name="connsiteX545" fmla="*/ 3240565 w 3713237"/>
              <a:gd name="connsiteY545" fmla="*/ 1593785 h 2185648"/>
              <a:gd name="connsiteX546" fmla="*/ 3245900 w 3713237"/>
              <a:gd name="connsiteY546" fmla="*/ 1593085 h 2185648"/>
              <a:gd name="connsiteX547" fmla="*/ 3255270 w 3713237"/>
              <a:gd name="connsiteY547" fmla="*/ 1591418 h 2185648"/>
              <a:gd name="connsiteX548" fmla="*/ 3256070 w 3713237"/>
              <a:gd name="connsiteY548" fmla="*/ 1586817 h 2185648"/>
              <a:gd name="connsiteX549" fmla="*/ 3252102 w 3713237"/>
              <a:gd name="connsiteY549" fmla="*/ 1583182 h 2185648"/>
              <a:gd name="connsiteX550" fmla="*/ 3252136 w 3713237"/>
              <a:gd name="connsiteY550" fmla="*/ 1581882 h 2185648"/>
              <a:gd name="connsiteX551" fmla="*/ 3253203 w 3713237"/>
              <a:gd name="connsiteY551" fmla="*/ 1581115 h 2185648"/>
              <a:gd name="connsiteX552" fmla="*/ 3255837 w 3713237"/>
              <a:gd name="connsiteY552" fmla="*/ 1580948 h 2185648"/>
              <a:gd name="connsiteX553" fmla="*/ 3265940 w 3713237"/>
              <a:gd name="connsiteY553" fmla="*/ 1585049 h 2185648"/>
              <a:gd name="connsiteX554" fmla="*/ 3286447 w 3713237"/>
              <a:gd name="connsiteY554" fmla="*/ 1592318 h 2185648"/>
              <a:gd name="connsiteX555" fmla="*/ 3290315 w 3713237"/>
              <a:gd name="connsiteY555" fmla="*/ 1591418 h 2185648"/>
              <a:gd name="connsiteX556" fmla="*/ 3294149 w 3713237"/>
              <a:gd name="connsiteY556" fmla="*/ 1591051 h 2185648"/>
              <a:gd name="connsiteX557" fmla="*/ 3300451 w 3713237"/>
              <a:gd name="connsiteY557" fmla="*/ 1591251 h 2185648"/>
              <a:gd name="connsiteX558" fmla="*/ 3306720 w 3713237"/>
              <a:gd name="connsiteY558" fmla="*/ 1592852 h 2185648"/>
              <a:gd name="connsiteX559" fmla="*/ 3307854 w 3713237"/>
              <a:gd name="connsiteY559" fmla="*/ 1595086 h 2185648"/>
              <a:gd name="connsiteX560" fmla="*/ 3302052 w 3713237"/>
              <a:gd name="connsiteY560" fmla="*/ 1605956 h 2185648"/>
              <a:gd name="connsiteX561" fmla="*/ 3298617 w 3713237"/>
              <a:gd name="connsiteY561" fmla="*/ 1608090 h 2185648"/>
              <a:gd name="connsiteX562" fmla="*/ 3295883 w 3713237"/>
              <a:gd name="connsiteY562" fmla="*/ 1610791 h 2185648"/>
              <a:gd name="connsiteX563" fmla="*/ 3291615 w 3713237"/>
              <a:gd name="connsiteY563" fmla="*/ 1623695 h 2185648"/>
              <a:gd name="connsiteX564" fmla="*/ 3293182 w 3713237"/>
              <a:gd name="connsiteY564" fmla="*/ 1629764 h 2185648"/>
              <a:gd name="connsiteX565" fmla="*/ 3297917 w 3713237"/>
              <a:gd name="connsiteY565" fmla="*/ 1634732 h 2185648"/>
              <a:gd name="connsiteX566" fmla="*/ 3304286 w 3713237"/>
              <a:gd name="connsiteY566" fmla="*/ 1639734 h 2185648"/>
              <a:gd name="connsiteX567" fmla="*/ 3315623 w 3713237"/>
              <a:gd name="connsiteY567" fmla="*/ 1647269 h 2185648"/>
              <a:gd name="connsiteX568" fmla="*/ 3325326 w 3713237"/>
              <a:gd name="connsiteY568" fmla="*/ 1651704 h 2185648"/>
              <a:gd name="connsiteX569" fmla="*/ 3327715 w 3713237"/>
              <a:gd name="connsiteY569" fmla="*/ 1651831 h 2185648"/>
              <a:gd name="connsiteX570" fmla="*/ 3327694 w 3713237"/>
              <a:gd name="connsiteY570" fmla="*/ 1651775 h 2185648"/>
              <a:gd name="connsiteX571" fmla="*/ 3329928 w 3713237"/>
              <a:gd name="connsiteY571" fmla="*/ 1651217 h 2185648"/>
              <a:gd name="connsiteX572" fmla="*/ 3330395 w 3713237"/>
              <a:gd name="connsiteY572" fmla="*/ 1649462 h 2185648"/>
              <a:gd name="connsiteX573" fmla="*/ 3331528 w 3713237"/>
              <a:gd name="connsiteY573" fmla="*/ 1648414 h 2185648"/>
              <a:gd name="connsiteX574" fmla="*/ 3331395 w 3713237"/>
              <a:gd name="connsiteY574" fmla="*/ 1654129 h 2185648"/>
              <a:gd name="connsiteX575" fmla="*/ 3329772 w 3713237"/>
              <a:gd name="connsiteY575" fmla="*/ 1655515 h 2185648"/>
              <a:gd name="connsiteX576" fmla="*/ 3331461 w 3713237"/>
              <a:gd name="connsiteY576" fmla="*/ 1658706 h 2185648"/>
              <a:gd name="connsiteX577" fmla="*/ 3342665 w 3713237"/>
              <a:gd name="connsiteY577" fmla="*/ 1662308 h 2185648"/>
              <a:gd name="connsiteX578" fmla="*/ 3349034 w 3713237"/>
              <a:gd name="connsiteY578" fmla="*/ 1657539 h 2185648"/>
              <a:gd name="connsiteX579" fmla="*/ 3352768 w 3713237"/>
              <a:gd name="connsiteY579" fmla="*/ 1647236 h 2185648"/>
              <a:gd name="connsiteX580" fmla="*/ 3357503 w 3713237"/>
              <a:gd name="connsiteY580" fmla="*/ 1631431 h 2185648"/>
              <a:gd name="connsiteX581" fmla="*/ 3358303 w 3713237"/>
              <a:gd name="connsiteY581" fmla="*/ 1624662 h 2185648"/>
              <a:gd name="connsiteX582" fmla="*/ 3361104 w 3713237"/>
              <a:gd name="connsiteY582" fmla="*/ 1604389 h 2185648"/>
              <a:gd name="connsiteX583" fmla="*/ 3364138 w 3713237"/>
              <a:gd name="connsiteY583" fmla="*/ 1592552 h 2185648"/>
              <a:gd name="connsiteX584" fmla="*/ 3368240 w 3713237"/>
              <a:gd name="connsiteY584" fmla="*/ 1580915 h 2185648"/>
              <a:gd name="connsiteX585" fmla="*/ 3369840 w 3713237"/>
              <a:gd name="connsiteY585" fmla="*/ 1578781 h 2185648"/>
              <a:gd name="connsiteX586" fmla="*/ 3372274 w 3713237"/>
              <a:gd name="connsiteY586" fmla="*/ 1578214 h 2185648"/>
              <a:gd name="connsiteX587" fmla="*/ 2240009 w 3713237"/>
              <a:gd name="connsiteY587" fmla="*/ 1576513 h 2185648"/>
              <a:gd name="connsiteX588" fmla="*/ 2240842 w 3713237"/>
              <a:gd name="connsiteY588" fmla="*/ 1580148 h 2185648"/>
              <a:gd name="connsiteX589" fmla="*/ 2238509 w 3713237"/>
              <a:gd name="connsiteY589" fmla="*/ 1580914 h 2185648"/>
              <a:gd name="connsiteX590" fmla="*/ 2237108 w 3713237"/>
              <a:gd name="connsiteY590" fmla="*/ 1578747 h 2185648"/>
              <a:gd name="connsiteX591" fmla="*/ 2240009 w 3713237"/>
              <a:gd name="connsiteY591" fmla="*/ 1576513 h 2185648"/>
              <a:gd name="connsiteX592" fmla="*/ 3154405 w 3713237"/>
              <a:gd name="connsiteY592" fmla="*/ 1571511 h 2185648"/>
              <a:gd name="connsiteX593" fmla="*/ 3154738 w 3713237"/>
              <a:gd name="connsiteY593" fmla="*/ 1571606 h 2185648"/>
              <a:gd name="connsiteX594" fmla="*/ 3154738 w 3713237"/>
              <a:gd name="connsiteY594" fmla="*/ 1572368 h 2185648"/>
              <a:gd name="connsiteX595" fmla="*/ 3153789 w 3713237"/>
              <a:gd name="connsiteY595" fmla="*/ 1574791 h 2185648"/>
              <a:gd name="connsiteX596" fmla="*/ 3156597 w 3713237"/>
              <a:gd name="connsiteY596" fmla="*/ 1574612 h 2185648"/>
              <a:gd name="connsiteX597" fmla="*/ 3154025 w 3713237"/>
              <a:gd name="connsiteY597" fmla="*/ 1579756 h 2185648"/>
              <a:gd name="connsiteX598" fmla="*/ 3152144 w 3713237"/>
              <a:gd name="connsiteY598" fmla="*/ 1578991 h 2185648"/>
              <a:gd name="connsiteX599" fmla="*/ 3151604 w 3713237"/>
              <a:gd name="connsiteY599" fmla="*/ 1580369 h 2185648"/>
              <a:gd name="connsiteX600" fmla="*/ 3151237 w 3713237"/>
              <a:gd name="connsiteY600" fmla="*/ 1580369 h 2185648"/>
              <a:gd name="connsiteX601" fmla="*/ 3151337 w 3713237"/>
              <a:gd name="connsiteY601" fmla="*/ 1579512 h 2185648"/>
              <a:gd name="connsiteX602" fmla="*/ 3151619 w 3713237"/>
              <a:gd name="connsiteY602" fmla="*/ 1578777 h 2185648"/>
              <a:gd name="connsiteX603" fmla="*/ 3148405 w 3713237"/>
              <a:gd name="connsiteY603" fmla="*/ 1577470 h 2185648"/>
              <a:gd name="connsiteX604" fmla="*/ 3150597 w 3713237"/>
              <a:gd name="connsiteY604" fmla="*/ 1574993 h 2185648"/>
              <a:gd name="connsiteX605" fmla="*/ 3153131 w 3713237"/>
              <a:gd name="connsiteY605" fmla="*/ 1574832 h 2185648"/>
              <a:gd name="connsiteX606" fmla="*/ 2084826 w 3713237"/>
              <a:gd name="connsiteY606" fmla="*/ 1571278 h 2185648"/>
              <a:gd name="connsiteX607" fmla="*/ 2084026 w 3713237"/>
              <a:gd name="connsiteY607" fmla="*/ 1571478 h 2185648"/>
              <a:gd name="connsiteX608" fmla="*/ 2083992 w 3713237"/>
              <a:gd name="connsiteY608" fmla="*/ 1572312 h 2185648"/>
              <a:gd name="connsiteX609" fmla="*/ 2083292 w 3713237"/>
              <a:gd name="connsiteY609" fmla="*/ 1573579 h 2185648"/>
              <a:gd name="connsiteX610" fmla="*/ 2083926 w 3713237"/>
              <a:gd name="connsiteY610" fmla="*/ 1573679 h 2185648"/>
              <a:gd name="connsiteX611" fmla="*/ 2083992 w 3713237"/>
              <a:gd name="connsiteY611" fmla="*/ 1572312 h 2185648"/>
              <a:gd name="connsiteX612" fmla="*/ 2084326 w 3713237"/>
              <a:gd name="connsiteY612" fmla="*/ 1571678 h 2185648"/>
              <a:gd name="connsiteX613" fmla="*/ 3591079 w 3713237"/>
              <a:gd name="connsiteY613" fmla="*/ 1570812 h 2185648"/>
              <a:gd name="connsiteX614" fmla="*/ 3596881 w 3713237"/>
              <a:gd name="connsiteY614" fmla="*/ 1574046 h 2185648"/>
              <a:gd name="connsiteX615" fmla="*/ 3597315 w 3713237"/>
              <a:gd name="connsiteY615" fmla="*/ 1575812 h 2185648"/>
              <a:gd name="connsiteX616" fmla="*/ 3594214 w 3713237"/>
              <a:gd name="connsiteY616" fmla="*/ 1577146 h 2185648"/>
              <a:gd name="connsiteX617" fmla="*/ 3588979 w 3713237"/>
              <a:gd name="connsiteY617" fmla="*/ 1573245 h 2185648"/>
              <a:gd name="connsiteX618" fmla="*/ 3588846 w 3713237"/>
              <a:gd name="connsiteY618" fmla="*/ 1571912 h 2185648"/>
              <a:gd name="connsiteX619" fmla="*/ 3591079 w 3713237"/>
              <a:gd name="connsiteY619" fmla="*/ 1570812 h 2185648"/>
              <a:gd name="connsiteX620" fmla="*/ 3468172 w 3713237"/>
              <a:gd name="connsiteY620" fmla="*/ 1563075 h 2185648"/>
              <a:gd name="connsiteX621" fmla="*/ 3469410 w 3713237"/>
              <a:gd name="connsiteY621" fmla="*/ 1563932 h 2185648"/>
              <a:gd name="connsiteX622" fmla="*/ 3469772 w 3713237"/>
              <a:gd name="connsiteY622" fmla="*/ 1564414 h 2185648"/>
              <a:gd name="connsiteX623" fmla="*/ 3471940 w 3713237"/>
              <a:gd name="connsiteY623" fmla="*/ 1565909 h 2185648"/>
              <a:gd name="connsiteX624" fmla="*/ 3472606 w 3713237"/>
              <a:gd name="connsiteY624" fmla="*/ 1568672 h 2185648"/>
              <a:gd name="connsiteX625" fmla="*/ 3470973 w 3713237"/>
              <a:gd name="connsiteY625" fmla="*/ 1570862 h 2185648"/>
              <a:gd name="connsiteX626" fmla="*/ 3469400 w 3713237"/>
              <a:gd name="connsiteY626" fmla="*/ 1565206 h 2185648"/>
              <a:gd name="connsiteX627" fmla="*/ 3468363 w 3713237"/>
              <a:gd name="connsiteY627" fmla="*/ 1564980 h 2185648"/>
              <a:gd name="connsiteX628" fmla="*/ 3468172 w 3713237"/>
              <a:gd name="connsiteY628" fmla="*/ 1563075 h 2185648"/>
              <a:gd name="connsiteX629" fmla="*/ 2135676 w 3713237"/>
              <a:gd name="connsiteY629" fmla="*/ 1560008 h 2185648"/>
              <a:gd name="connsiteX630" fmla="*/ 2135142 w 3713237"/>
              <a:gd name="connsiteY630" fmla="*/ 1561242 h 2185648"/>
              <a:gd name="connsiteX631" fmla="*/ 2135676 w 3713237"/>
              <a:gd name="connsiteY631" fmla="*/ 1569344 h 2185648"/>
              <a:gd name="connsiteX632" fmla="*/ 2134842 w 3713237"/>
              <a:gd name="connsiteY632" fmla="*/ 1584049 h 2185648"/>
              <a:gd name="connsiteX633" fmla="*/ 2134642 w 3713237"/>
              <a:gd name="connsiteY633" fmla="*/ 1589384 h 2185648"/>
              <a:gd name="connsiteX634" fmla="*/ 2139977 w 3713237"/>
              <a:gd name="connsiteY634" fmla="*/ 1604689 h 2185648"/>
              <a:gd name="connsiteX635" fmla="*/ 2142011 w 3713237"/>
              <a:gd name="connsiteY635" fmla="*/ 1605923 h 2185648"/>
              <a:gd name="connsiteX636" fmla="*/ 2142478 w 3713237"/>
              <a:gd name="connsiteY636" fmla="*/ 1603522 h 2185648"/>
              <a:gd name="connsiteX637" fmla="*/ 2140777 w 3713237"/>
              <a:gd name="connsiteY637" fmla="*/ 1595519 h 2185648"/>
              <a:gd name="connsiteX638" fmla="*/ 2141345 w 3713237"/>
              <a:gd name="connsiteY638" fmla="*/ 1584949 h 2185648"/>
              <a:gd name="connsiteX639" fmla="*/ 2140978 w 3713237"/>
              <a:gd name="connsiteY639" fmla="*/ 1574346 h 2185648"/>
              <a:gd name="connsiteX640" fmla="*/ 2139077 w 3713237"/>
              <a:gd name="connsiteY640" fmla="*/ 1566510 h 2185648"/>
              <a:gd name="connsiteX641" fmla="*/ 2137810 w 3713237"/>
              <a:gd name="connsiteY641" fmla="*/ 1561275 h 2185648"/>
              <a:gd name="connsiteX642" fmla="*/ 2135676 w 3713237"/>
              <a:gd name="connsiteY642" fmla="*/ 1560008 h 2185648"/>
              <a:gd name="connsiteX643" fmla="*/ 3573874 w 3713237"/>
              <a:gd name="connsiteY643" fmla="*/ 1557941 h 2185648"/>
              <a:gd name="connsiteX644" fmla="*/ 3580809 w 3713237"/>
              <a:gd name="connsiteY644" fmla="*/ 1561242 h 2185648"/>
              <a:gd name="connsiteX645" fmla="*/ 3581376 w 3713237"/>
              <a:gd name="connsiteY645" fmla="*/ 1563643 h 2185648"/>
              <a:gd name="connsiteX646" fmla="*/ 3579576 w 3713237"/>
              <a:gd name="connsiteY646" fmla="*/ 1565076 h 2185648"/>
              <a:gd name="connsiteX647" fmla="*/ 3572173 w 3713237"/>
              <a:gd name="connsiteY647" fmla="*/ 1562476 h 2185648"/>
              <a:gd name="connsiteX648" fmla="*/ 3571607 w 3713237"/>
              <a:gd name="connsiteY648" fmla="*/ 1559008 h 2185648"/>
              <a:gd name="connsiteX649" fmla="*/ 3573874 w 3713237"/>
              <a:gd name="connsiteY649" fmla="*/ 1557941 h 2185648"/>
              <a:gd name="connsiteX650" fmla="*/ 3108590 w 3713237"/>
              <a:gd name="connsiteY650" fmla="*/ 1557774 h 2185648"/>
              <a:gd name="connsiteX651" fmla="*/ 3121994 w 3713237"/>
              <a:gd name="connsiteY651" fmla="*/ 1562709 h 2185648"/>
              <a:gd name="connsiteX652" fmla="*/ 3123461 w 3713237"/>
              <a:gd name="connsiteY652" fmla="*/ 1565010 h 2185648"/>
              <a:gd name="connsiteX653" fmla="*/ 3121461 w 3713237"/>
              <a:gd name="connsiteY653" fmla="*/ 1569177 h 2185648"/>
              <a:gd name="connsiteX654" fmla="*/ 3117459 w 3713237"/>
              <a:gd name="connsiteY654" fmla="*/ 1569044 h 2185648"/>
              <a:gd name="connsiteX655" fmla="*/ 3105222 w 3713237"/>
              <a:gd name="connsiteY655" fmla="*/ 1562976 h 2185648"/>
              <a:gd name="connsiteX656" fmla="*/ 3104422 w 3713237"/>
              <a:gd name="connsiteY656" fmla="*/ 1560675 h 2185648"/>
              <a:gd name="connsiteX657" fmla="*/ 3105722 w 3713237"/>
              <a:gd name="connsiteY657" fmla="*/ 1558474 h 2185648"/>
              <a:gd name="connsiteX658" fmla="*/ 3108590 w 3713237"/>
              <a:gd name="connsiteY658" fmla="*/ 1557774 h 2185648"/>
              <a:gd name="connsiteX659" fmla="*/ 3191650 w 3713237"/>
              <a:gd name="connsiteY659" fmla="*/ 1549038 h 2185648"/>
              <a:gd name="connsiteX660" fmla="*/ 3196084 w 3713237"/>
              <a:gd name="connsiteY660" fmla="*/ 1551005 h 2185648"/>
              <a:gd name="connsiteX661" fmla="*/ 3192417 w 3713237"/>
              <a:gd name="connsiteY661" fmla="*/ 1554706 h 2185648"/>
              <a:gd name="connsiteX662" fmla="*/ 3186115 w 3713237"/>
              <a:gd name="connsiteY662" fmla="*/ 1557374 h 2185648"/>
              <a:gd name="connsiteX663" fmla="*/ 3171777 w 3713237"/>
              <a:gd name="connsiteY663" fmla="*/ 1564876 h 2185648"/>
              <a:gd name="connsiteX664" fmla="*/ 3158539 w 3713237"/>
              <a:gd name="connsiteY664" fmla="*/ 1571678 h 2185648"/>
              <a:gd name="connsiteX665" fmla="*/ 3154771 w 3713237"/>
              <a:gd name="connsiteY665" fmla="*/ 1571578 h 2185648"/>
              <a:gd name="connsiteX666" fmla="*/ 3158972 w 3713237"/>
              <a:gd name="connsiteY666" fmla="*/ 1560542 h 2185648"/>
              <a:gd name="connsiteX667" fmla="*/ 3164241 w 3713237"/>
              <a:gd name="connsiteY667" fmla="*/ 1556274 h 2185648"/>
              <a:gd name="connsiteX668" fmla="*/ 3170643 w 3713237"/>
              <a:gd name="connsiteY668" fmla="*/ 1553906 h 2185648"/>
              <a:gd name="connsiteX669" fmla="*/ 3191650 w 3713237"/>
              <a:gd name="connsiteY669" fmla="*/ 1549038 h 2185648"/>
              <a:gd name="connsiteX670" fmla="*/ 3582676 w 3713237"/>
              <a:gd name="connsiteY670" fmla="*/ 1548704 h 2185648"/>
              <a:gd name="connsiteX671" fmla="*/ 3584710 w 3713237"/>
              <a:gd name="connsiteY671" fmla="*/ 1549638 h 2185648"/>
              <a:gd name="connsiteX672" fmla="*/ 3588611 w 3713237"/>
              <a:gd name="connsiteY672" fmla="*/ 1555006 h 2185648"/>
              <a:gd name="connsiteX673" fmla="*/ 3588812 w 3713237"/>
              <a:gd name="connsiteY673" fmla="*/ 1554873 h 2185648"/>
              <a:gd name="connsiteX674" fmla="*/ 3591613 w 3713237"/>
              <a:gd name="connsiteY674" fmla="*/ 1559274 h 2185648"/>
              <a:gd name="connsiteX675" fmla="*/ 3591246 w 3713237"/>
              <a:gd name="connsiteY675" fmla="*/ 1560341 h 2185648"/>
              <a:gd name="connsiteX676" fmla="*/ 3590145 w 3713237"/>
              <a:gd name="connsiteY676" fmla="*/ 1560708 h 2185648"/>
              <a:gd name="connsiteX677" fmla="*/ 3582043 w 3713237"/>
              <a:gd name="connsiteY677" fmla="*/ 1552405 h 2185648"/>
              <a:gd name="connsiteX678" fmla="*/ 3582676 w 3713237"/>
              <a:gd name="connsiteY678" fmla="*/ 1548704 h 2185648"/>
              <a:gd name="connsiteX679" fmla="*/ 3158220 w 3713237"/>
              <a:gd name="connsiteY679" fmla="*/ 1547611 h 2185648"/>
              <a:gd name="connsiteX680" fmla="*/ 3161458 w 3713237"/>
              <a:gd name="connsiteY680" fmla="*/ 1548087 h 2185648"/>
              <a:gd name="connsiteX681" fmla="*/ 3162220 w 3713237"/>
              <a:gd name="connsiteY681" fmla="*/ 1550659 h 2185648"/>
              <a:gd name="connsiteX682" fmla="*/ 3159172 w 3713237"/>
              <a:gd name="connsiteY682" fmla="*/ 1551707 h 2185648"/>
              <a:gd name="connsiteX683" fmla="*/ 3158220 w 3713237"/>
              <a:gd name="connsiteY683" fmla="*/ 1547611 h 2185648"/>
              <a:gd name="connsiteX684" fmla="*/ 2074723 w 3713237"/>
              <a:gd name="connsiteY684" fmla="*/ 1546937 h 2185648"/>
              <a:gd name="connsiteX685" fmla="*/ 2072122 w 3713237"/>
              <a:gd name="connsiteY685" fmla="*/ 1549171 h 2185648"/>
              <a:gd name="connsiteX686" fmla="*/ 2072622 w 3713237"/>
              <a:gd name="connsiteY686" fmla="*/ 1550138 h 2185648"/>
              <a:gd name="connsiteX687" fmla="*/ 2074756 w 3713237"/>
              <a:gd name="connsiteY687" fmla="*/ 1549038 h 2185648"/>
              <a:gd name="connsiteX688" fmla="*/ 2075290 w 3713237"/>
              <a:gd name="connsiteY688" fmla="*/ 1547904 h 2185648"/>
              <a:gd name="connsiteX689" fmla="*/ 2074723 w 3713237"/>
              <a:gd name="connsiteY689" fmla="*/ 1546937 h 2185648"/>
              <a:gd name="connsiteX690" fmla="*/ 3171743 w 3713237"/>
              <a:gd name="connsiteY690" fmla="*/ 1545190 h 2185648"/>
              <a:gd name="connsiteX691" fmla="*/ 3172610 w 3713237"/>
              <a:gd name="connsiteY691" fmla="*/ 1547286 h 2185648"/>
              <a:gd name="connsiteX692" fmla="*/ 3170176 w 3713237"/>
              <a:gd name="connsiteY692" fmla="*/ 1553668 h 2185648"/>
              <a:gd name="connsiteX693" fmla="*/ 3169009 w 3713237"/>
              <a:gd name="connsiteY693" fmla="*/ 1548620 h 2185648"/>
              <a:gd name="connsiteX694" fmla="*/ 3171743 w 3713237"/>
              <a:gd name="connsiteY694" fmla="*/ 1545190 h 2185648"/>
              <a:gd name="connsiteX695" fmla="*/ 3148903 w 3713237"/>
              <a:gd name="connsiteY695" fmla="*/ 1544503 h 2185648"/>
              <a:gd name="connsiteX696" fmla="*/ 3150003 w 3713237"/>
              <a:gd name="connsiteY696" fmla="*/ 1545103 h 2185648"/>
              <a:gd name="connsiteX697" fmla="*/ 3150503 w 3713237"/>
              <a:gd name="connsiteY697" fmla="*/ 1547437 h 2185648"/>
              <a:gd name="connsiteX698" fmla="*/ 3148836 w 3713237"/>
              <a:gd name="connsiteY698" fmla="*/ 1549538 h 2185648"/>
              <a:gd name="connsiteX699" fmla="*/ 3145268 w 3713237"/>
              <a:gd name="connsiteY699" fmla="*/ 1551538 h 2185648"/>
              <a:gd name="connsiteX700" fmla="*/ 3126128 w 3713237"/>
              <a:gd name="connsiteY700" fmla="*/ 1554240 h 2185648"/>
              <a:gd name="connsiteX701" fmla="*/ 3115458 w 3713237"/>
              <a:gd name="connsiteY701" fmla="*/ 1552239 h 2185648"/>
              <a:gd name="connsiteX702" fmla="*/ 3113958 w 3713237"/>
              <a:gd name="connsiteY702" fmla="*/ 1550305 h 2185648"/>
              <a:gd name="connsiteX703" fmla="*/ 3114758 w 3713237"/>
              <a:gd name="connsiteY703" fmla="*/ 1547871 h 2185648"/>
              <a:gd name="connsiteX704" fmla="*/ 3123461 w 3713237"/>
              <a:gd name="connsiteY704" fmla="*/ 1544703 h 2185648"/>
              <a:gd name="connsiteX705" fmla="*/ 3124828 w 3713237"/>
              <a:gd name="connsiteY705" fmla="*/ 1544970 h 2185648"/>
              <a:gd name="connsiteX706" fmla="*/ 3136999 w 3713237"/>
              <a:gd name="connsiteY706" fmla="*/ 1546870 h 2185648"/>
              <a:gd name="connsiteX707" fmla="*/ 3148903 w 3713237"/>
              <a:gd name="connsiteY707" fmla="*/ 1544503 h 2185648"/>
              <a:gd name="connsiteX708" fmla="*/ 3093251 w 3713237"/>
              <a:gd name="connsiteY708" fmla="*/ 1544270 h 2185648"/>
              <a:gd name="connsiteX709" fmla="*/ 3106555 w 3713237"/>
              <a:gd name="connsiteY709" fmla="*/ 1549538 h 2185648"/>
              <a:gd name="connsiteX710" fmla="*/ 3106122 w 3713237"/>
              <a:gd name="connsiteY710" fmla="*/ 1551705 h 2185648"/>
              <a:gd name="connsiteX711" fmla="*/ 3084482 w 3713237"/>
              <a:gd name="connsiteY711" fmla="*/ 1555940 h 2185648"/>
              <a:gd name="connsiteX712" fmla="*/ 3079414 w 3713237"/>
              <a:gd name="connsiteY712" fmla="*/ 1554873 h 2185648"/>
              <a:gd name="connsiteX713" fmla="*/ 3071645 w 3713237"/>
              <a:gd name="connsiteY713" fmla="*/ 1552439 h 2185648"/>
              <a:gd name="connsiteX714" fmla="*/ 3070944 w 3713237"/>
              <a:gd name="connsiteY714" fmla="*/ 1549005 h 2185648"/>
              <a:gd name="connsiteX715" fmla="*/ 3075412 w 3713237"/>
              <a:gd name="connsiteY715" fmla="*/ 1546670 h 2185648"/>
              <a:gd name="connsiteX716" fmla="*/ 3090150 w 3713237"/>
              <a:gd name="connsiteY716" fmla="*/ 1548071 h 2185648"/>
              <a:gd name="connsiteX717" fmla="*/ 3091417 w 3713237"/>
              <a:gd name="connsiteY717" fmla="*/ 1545937 h 2185648"/>
              <a:gd name="connsiteX718" fmla="*/ 3093251 w 3713237"/>
              <a:gd name="connsiteY718" fmla="*/ 1544270 h 2185648"/>
              <a:gd name="connsiteX719" fmla="*/ 3542596 w 3713237"/>
              <a:gd name="connsiteY719" fmla="*/ 1540901 h 2185648"/>
              <a:gd name="connsiteX720" fmla="*/ 3545454 w 3713237"/>
              <a:gd name="connsiteY720" fmla="*/ 1541282 h 2185648"/>
              <a:gd name="connsiteX721" fmla="*/ 3545542 w 3713237"/>
              <a:gd name="connsiteY721" fmla="*/ 1542250 h 2185648"/>
              <a:gd name="connsiteX722" fmla="*/ 3548897 w 3713237"/>
              <a:gd name="connsiteY722" fmla="*/ 1543736 h 2185648"/>
              <a:gd name="connsiteX723" fmla="*/ 3548764 w 3713237"/>
              <a:gd name="connsiteY723" fmla="*/ 1545936 h 2185648"/>
              <a:gd name="connsiteX724" fmla="*/ 3546564 w 3713237"/>
              <a:gd name="connsiteY724" fmla="*/ 1546303 h 2185648"/>
              <a:gd name="connsiteX725" fmla="*/ 3543878 w 3713237"/>
              <a:gd name="connsiteY725" fmla="*/ 1541816 h 2185648"/>
              <a:gd name="connsiteX726" fmla="*/ 3189383 w 3713237"/>
              <a:gd name="connsiteY726" fmla="*/ 1537801 h 2185648"/>
              <a:gd name="connsiteX727" fmla="*/ 3190683 w 3713237"/>
              <a:gd name="connsiteY727" fmla="*/ 1537867 h 2185648"/>
              <a:gd name="connsiteX728" fmla="*/ 3192084 w 3713237"/>
              <a:gd name="connsiteY728" fmla="*/ 1539567 h 2185648"/>
              <a:gd name="connsiteX729" fmla="*/ 3190483 w 3713237"/>
              <a:gd name="connsiteY729" fmla="*/ 1541268 h 2185648"/>
              <a:gd name="connsiteX730" fmla="*/ 3187849 w 3713237"/>
              <a:gd name="connsiteY730" fmla="*/ 1541501 h 2185648"/>
              <a:gd name="connsiteX731" fmla="*/ 3184881 w 3713237"/>
              <a:gd name="connsiteY731" fmla="*/ 1539801 h 2185648"/>
              <a:gd name="connsiteX732" fmla="*/ 3188049 w 3713237"/>
              <a:gd name="connsiteY732" fmla="*/ 1537901 h 2185648"/>
              <a:gd name="connsiteX733" fmla="*/ 3189383 w 3713237"/>
              <a:gd name="connsiteY733" fmla="*/ 1537801 h 2185648"/>
              <a:gd name="connsiteX734" fmla="*/ 3562203 w 3713237"/>
              <a:gd name="connsiteY734" fmla="*/ 1537601 h 2185648"/>
              <a:gd name="connsiteX735" fmla="*/ 3569805 w 3713237"/>
              <a:gd name="connsiteY735" fmla="*/ 1542703 h 2185648"/>
              <a:gd name="connsiteX736" fmla="*/ 3569972 w 3713237"/>
              <a:gd name="connsiteY736" fmla="*/ 1545104 h 2185648"/>
              <a:gd name="connsiteX737" fmla="*/ 3567805 w 3713237"/>
              <a:gd name="connsiteY737" fmla="*/ 1545837 h 2185648"/>
              <a:gd name="connsiteX738" fmla="*/ 3561136 w 3713237"/>
              <a:gd name="connsiteY738" fmla="*/ 1539569 h 2185648"/>
              <a:gd name="connsiteX739" fmla="*/ 3561236 w 3713237"/>
              <a:gd name="connsiteY739" fmla="*/ 1538402 h 2185648"/>
              <a:gd name="connsiteX740" fmla="*/ 3562203 w 3713237"/>
              <a:gd name="connsiteY740" fmla="*/ 1537601 h 2185648"/>
              <a:gd name="connsiteX741" fmla="*/ 3249735 w 3713237"/>
              <a:gd name="connsiteY741" fmla="*/ 1534399 h 2185648"/>
              <a:gd name="connsiteX742" fmla="*/ 3251035 w 3713237"/>
              <a:gd name="connsiteY742" fmla="*/ 1536567 h 2185648"/>
              <a:gd name="connsiteX743" fmla="*/ 3248401 w 3713237"/>
              <a:gd name="connsiteY743" fmla="*/ 1540835 h 2185648"/>
              <a:gd name="connsiteX744" fmla="*/ 3247134 w 3713237"/>
              <a:gd name="connsiteY744" fmla="*/ 1540968 h 2185648"/>
              <a:gd name="connsiteX745" fmla="*/ 3245734 w 3713237"/>
              <a:gd name="connsiteY745" fmla="*/ 1538934 h 2185648"/>
              <a:gd name="connsiteX746" fmla="*/ 3247334 w 3713237"/>
              <a:gd name="connsiteY746" fmla="*/ 1535366 h 2185648"/>
              <a:gd name="connsiteX747" fmla="*/ 3249735 w 3713237"/>
              <a:gd name="connsiteY747" fmla="*/ 1534399 h 2185648"/>
              <a:gd name="connsiteX748" fmla="*/ 3536705 w 3713237"/>
              <a:gd name="connsiteY748" fmla="*/ 1526312 h 2185648"/>
              <a:gd name="connsiteX749" fmla="*/ 3539181 w 3713237"/>
              <a:gd name="connsiteY749" fmla="*/ 1526883 h 2185648"/>
              <a:gd name="connsiteX750" fmla="*/ 3539330 w 3713237"/>
              <a:gd name="connsiteY750" fmla="*/ 1528222 h 2185648"/>
              <a:gd name="connsiteX751" fmla="*/ 3544565 w 3713237"/>
              <a:gd name="connsiteY751" fmla="*/ 1530332 h 2185648"/>
              <a:gd name="connsiteX752" fmla="*/ 3545065 w 3713237"/>
              <a:gd name="connsiteY752" fmla="*/ 1531498 h 2185648"/>
              <a:gd name="connsiteX753" fmla="*/ 3542931 w 3713237"/>
              <a:gd name="connsiteY753" fmla="*/ 1532799 h 2185648"/>
              <a:gd name="connsiteX754" fmla="*/ 3539444 w 3713237"/>
              <a:gd name="connsiteY754" fmla="*/ 1529243 h 2185648"/>
              <a:gd name="connsiteX755" fmla="*/ 3539467 w 3713237"/>
              <a:gd name="connsiteY755" fmla="*/ 1529455 h 2185648"/>
              <a:gd name="connsiteX756" fmla="*/ 3538342 w 3713237"/>
              <a:gd name="connsiteY756" fmla="*/ 1528175 h 2185648"/>
              <a:gd name="connsiteX757" fmla="*/ 3537623 w 3713237"/>
              <a:gd name="connsiteY757" fmla="*/ 1528255 h 2185648"/>
              <a:gd name="connsiteX758" fmla="*/ 3537528 w 3713237"/>
              <a:gd name="connsiteY758" fmla="*/ 1527397 h 2185648"/>
              <a:gd name="connsiteX759" fmla="*/ 3537690 w 3713237"/>
              <a:gd name="connsiteY759" fmla="*/ 1527433 h 2185648"/>
              <a:gd name="connsiteX760" fmla="*/ 3124796 w 3713237"/>
              <a:gd name="connsiteY760" fmla="*/ 1519128 h 2185648"/>
              <a:gd name="connsiteX761" fmla="*/ 3125557 w 3713237"/>
              <a:gd name="connsiteY761" fmla="*/ 1522462 h 2185648"/>
              <a:gd name="connsiteX762" fmla="*/ 3122986 w 3713237"/>
              <a:gd name="connsiteY762" fmla="*/ 1523319 h 2185648"/>
              <a:gd name="connsiteX763" fmla="*/ 3122319 w 3713237"/>
              <a:gd name="connsiteY763" fmla="*/ 1520081 h 2185648"/>
              <a:gd name="connsiteX764" fmla="*/ 3124796 w 3713237"/>
              <a:gd name="connsiteY764" fmla="*/ 1519128 h 2185648"/>
              <a:gd name="connsiteX765" fmla="*/ 2958536 w 3713237"/>
              <a:gd name="connsiteY765" fmla="*/ 1516160 h 2185648"/>
              <a:gd name="connsiteX766" fmla="*/ 2959679 w 3713237"/>
              <a:gd name="connsiteY766" fmla="*/ 1516351 h 2185648"/>
              <a:gd name="connsiteX767" fmla="*/ 2959629 w 3713237"/>
              <a:gd name="connsiteY767" fmla="*/ 1516677 h 2185648"/>
              <a:gd name="connsiteX768" fmla="*/ 2973413 w 3713237"/>
              <a:gd name="connsiteY768" fmla="*/ 1518128 h 2185648"/>
              <a:gd name="connsiteX769" fmla="*/ 2987251 w 3713237"/>
              <a:gd name="connsiteY769" fmla="*/ 1523030 h 2185648"/>
              <a:gd name="connsiteX770" fmla="*/ 2998055 w 3713237"/>
              <a:gd name="connsiteY770" fmla="*/ 1527731 h 2185648"/>
              <a:gd name="connsiteX771" fmla="*/ 3004857 w 3713237"/>
              <a:gd name="connsiteY771" fmla="*/ 1528331 h 2185648"/>
              <a:gd name="connsiteX772" fmla="*/ 3009792 w 3713237"/>
              <a:gd name="connsiteY772" fmla="*/ 1526398 h 2185648"/>
              <a:gd name="connsiteX773" fmla="*/ 3019228 w 3713237"/>
              <a:gd name="connsiteY773" fmla="*/ 1524230 h 2185648"/>
              <a:gd name="connsiteX774" fmla="*/ 3026898 w 3713237"/>
              <a:gd name="connsiteY774" fmla="*/ 1527098 h 2185648"/>
              <a:gd name="connsiteX775" fmla="*/ 3043070 w 3713237"/>
              <a:gd name="connsiteY775" fmla="*/ 1529732 h 2185648"/>
              <a:gd name="connsiteX776" fmla="*/ 3046504 w 3713237"/>
              <a:gd name="connsiteY776" fmla="*/ 1531399 h 2185648"/>
              <a:gd name="connsiteX777" fmla="*/ 3043603 w 3713237"/>
              <a:gd name="connsiteY777" fmla="*/ 1533433 h 2185648"/>
              <a:gd name="connsiteX778" fmla="*/ 3040869 w 3713237"/>
              <a:gd name="connsiteY778" fmla="*/ 1533833 h 2185648"/>
              <a:gd name="connsiteX779" fmla="*/ 3038268 w 3713237"/>
              <a:gd name="connsiteY779" fmla="*/ 1536201 h 2185648"/>
              <a:gd name="connsiteX780" fmla="*/ 3041569 w 3713237"/>
              <a:gd name="connsiteY780" fmla="*/ 1538068 h 2185648"/>
              <a:gd name="connsiteX781" fmla="*/ 3047038 w 3713237"/>
              <a:gd name="connsiteY781" fmla="*/ 1538368 h 2185648"/>
              <a:gd name="connsiteX782" fmla="*/ 3049705 w 3713237"/>
              <a:gd name="connsiteY782" fmla="*/ 1538868 h 2185648"/>
              <a:gd name="connsiteX783" fmla="*/ 3063509 w 3713237"/>
              <a:gd name="connsiteY783" fmla="*/ 1543336 h 2185648"/>
              <a:gd name="connsiteX784" fmla="*/ 3065910 w 3713237"/>
              <a:gd name="connsiteY784" fmla="*/ 1546304 h 2185648"/>
              <a:gd name="connsiteX785" fmla="*/ 3062409 w 3713237"/>
              <a:gd name="connsiteY785" fmla="*/ 1549938 h 2185648"/>
              <a:gd name="connsiteX786" fmla="*/ 3057074 w 3713237"/>
              <a:gd name="connsiteY786" fmla="*/ 1549105 h 2185648"/>
              <a:gd name="connsiteX787" fmla="*/ 3053239 w 3713237"/>
              <a:gd name="connsiteY787" fmla="*/ 1549638 h 2185648"/>
              <a:gd name="connsiteX788" fmla="*/ 3047038 w 3713237"/>
              <a:gd name="connsiteY788" fmla="*/ 1550672 h 2185648"/>
              <a:gd name="connsiteX789" fmla="*/ 3031232 w 3713237"/>
              <a:gd name="connsiteY789" fmla="*/ 1547304 h 2185648"/>
              <a:gd name="connsiteX790" fmla="*/ 3021663 w 3713237"/>
              <a:gd name="connsiteY790" fmla="*/ 1546770 h 2185648"/>
              <a:gd name="connsiteX791" fmla="*/ 3004490 w 3713237"/>
              <a:gd name="connsiteY791" fmla="*/ 1542869 h 2185648"/>
              <a:gd name="connsiteX792" fmla="*/ 2987185 w 3713237"/>
              <a:gd name="connsiteY792" fmla="*/ 1540102 h 2185648"/>
              <a:gd name="connsiteX793" fmla="*/ 2979282 w 3713237"/>
              <a:gd name="connsiteY793" fmla="*/ 1539068 h 2185648"/>
              <a:gd name="connsiteX794" fmla="*/ 2968745 w 3713237"/>
              <a:gd name="connsiteY794" fmla="*/ 1536401 h 2185648"/>
              <a:gd name="connsiteX795" fmla="*/ 2964010 w 3713237"/>
              <a:gd name="connsiteY795" fmla="*/ 1534100 h 2185648"/>
              <a:gd name="connsiteX796" fmla="*/ 2955941 w 3713237"/>
              <a:gd name="connsiteY796" fmla="*/ 1529532 h 2185648"/>
              <a:gd name="connsiteX797" fmla="*/ 2954707 w 3713237"/>
              <a:gd name="connsiteY797" fmla="*/ 1526164 h 2185648"/>
              <a:gd name="connsiteX798" fmla="*/ 2958447 w 3713237"/>
              <a:gd name="connsiteY798" fmla="*/ 1517509 h 2185648"/>
              <a:gd name="connsiteX799" fmla="*/ 3283713 w 3713237"/>
              <a:gd name="connsiteY799" fmla="*/ 1514360 h 2185648"/>
              <a:gd name="connsiteX800" fmla="*/ 3285780 w 3713237"/>
              <a:gd name="connsiteY800" fmla="*/ 1515560 h 2185648"/>
              <a:gd name="connsiteX801" fmla="*/ 3281746 w 3713237"/>
              <a:gd name="connsiteY801" fmla="*/ 1526763 h 2185648"/>
              <a:gd name="connsiteX802" fmla="*/ 3280445 w 3713237"/>
              <a:gd name="connsiteY802" fmla="*/ 1526663 h 2185648"/>
              <a:gd name="connsiteX803" fmla="*/ 3279144 w 3713237"/>
              <a:gd name="connsiteY803" fmla="*/ 1524463 h 2185648"/>
              <a:gd name="connsiteX804" fmla="*/ 3282612 w 3713237"/>
              <a:gd name="connsiteY804" fmla="*/ 1514827 h 2185648"/>
              <a:gd name="connsiteX805" fmla="*/ 3283713 w 3713237"/>
              <a:gd name="connsiteY805" fmla="*/ 1514360 h 2185648"/>
              <a:gd name="connsiteX806" fmla="*/ 3437324 w 3713237"/>
              <a:gd name="connsiteY806" fmla="*/ 1513059 h 2185648"/>
              <a:gd name="connsiteX807" fmla="*/ 3439419 w 3713237"/>
              <a:gd name="connsiteY807" fmla="*/ 1514107 h 2185648"/>
              <a:gd name="connsiteX808" fmla="*/ 3438657 w 3713237"/>
              <a:gd name="connsiteY808" fmla="*/ 1516869 h 2185648"/>
              <a:gd name="connsiteX809" fmla="*/ 3436562 w 3713237"/>
              <a:gd name="connsiteY809" fmla="*/ 1515916 h 2185648"/>
              <a:gd name="connsiteX810" fmla="*/ 3437324 w 3713237"/>
              <a:gd name="connsiteY810" fmla="*/ 1513059 h 2185648"/>
              <a:gd name="connsiteX811" fmla="*/ 3516455 w 3713237"/>
              <a:gd name="connsiteY811" fmla="*/ 1512359 h 2185648"/>
              <a:gd name="connsiteX812" fmla="*/ 3517955 w 3713237"/>
              <a:gd name="connsiteY812" fmla="*/ 1512359 h 2185648"/>
              <a:gd name="connsiteX813" fmla="*/ 3528292 w 3713237"/>
              <a:gd name="connsiteY813" fmla="*/ 1520862 h 2185648"/>
              <a:gd name="connsiteX814" fmla="*/ 3527492 w 3713237"/>
              <a:gd name="connsiteY814" fmla="*/ 1526831 h 2185648"/>
              <a:gd name="connsiteX815" fmla="*/ 3521156 w 3713237"/>
              <a:gd name="connsiteY815" fmla="*/ 1526631 h 2185648"/>
              <a:gd name="connsiteX816" fmla="*/ 3515488 w 3713237"/>
              <a:gd name="connsiteY816" fmla="*/ 1516061 h 2185648"/>
              <a:gd name="connsiteX817" fmla="*/ 3516455 w 3713237"/>
              <a:gd name="connsiteY817" fmla="*/ 1512359 h 2185648"/>
              <a:gd name="connsiteX818" fmla="*/ 3140925 w 3713237"/>
              <a:gd name="connsiteY818" fmla="*/ 1509358 h 2185648"/>
              <a:gd name="connsiteX819" fmla="*/ 3143021 w 3713237"/>
              <a:gd name="connsiteY819" fmla="*/ 1512120 h 2185648"/>
              <a:gd name="connsiteX820" fmla="*/ 3141878 w 3713237"/>
              <a:gd name="connsiteY820" fmla="*/ 1515168 h 2185648"/>
              <a:gd name="connsiteX821" fmla="*/ 3138640 w 3713237"/>
              <a:gd name="connsiteY821" fmla="*/ 1511834 h 2185648"/>
              <a:gd name="connsiteX822" fmla="*/ 3140925 w 3713237"/>
              <a:gd name="connsiteY822" fmla="*/ 1509358 h 2185648"/>
              <a:gd name="connsiteX823" fmla="*/ 3463471 w 3713237"/>
              <a:gd name="connsiteY823" fmla="*/ 1507991 h 2185648"/>
              <a:gd name="connsiteX824" fmla="*/ 3463405 w 3713237"/>
              <a:gd name="connsiteY824" fmla="*/ 1508691 h 2185648"/>
              <a:gd name="connsiteX825" fmla="*/ 3463105 w 3713237"/>
              <a:gd name="connsiteY825" fmla="*/ 1508391 h 2185648"/>
              <a:gd name="connsiteX826" fmla="*/ 3149269 w 3713237"/>
              <a:gd name="connsiteY826" fmla="*/ 1501055 h 2185648"/>
              <a:gd name="connsiteX827" fmla="*/ 3146535 w 3713237"/>
              <a:gd name="connsiteY827" fmla="*/ 1502589 h 2185648"/>
              <a:gd name="connsiteX828" fmla="*/ 3146068 w 3713237"/>
              <a:gd name="connsiteY828" fmla="*/ 1502456 h 2185648"/>
              <a:gd name="connsiteX829" fmla="*/ 3145668 w 3713237"/>
              <a:gd name="connsiteY829" fmla="*/ 1503189 h 2185648"/>
              <a:gd name="connsiteX830" fmla="*/ 3146402 w 3713237"/>
              <a:gd name="connsiteY830" fmla="*/ 1502756 h 2185648"/>
              <a:gd name="connsiteX831" fmla="*/ 3146535 w 3713237"/>
              <a:gd name="connsiteY831" fmla="*/ 1502589 h 2185648"/>
              <a:gd name="connsiteX832" fmla="*/ 3149569 w 3713237"/>
              <a:gd name="connsiteY832" fmla="*/ 1503556 h 2185648"/>
              <a:gd name="connsiteX833" fmla="*/ 3150436 w 3713237"/>
              <a:gd name="connsiteY833" fmla="*/ 1502789 h 2185648"/>
              <a:gd name="connsiteX834" fmla="*/ 3149269 w 3713237"/>
              <a:gd name="connsiteY834" fmla="*/ 1501055 h 2185648"/>
              <a:gd name="connsiteX835" fmla="*/ 3486846 w 3713237"/>
              <a:gd name="connsiteY835" fmla="*/ 1497087 h 2185648"/>
              <a:gd name="connsiteX836" fmla="*/ 3490147 w 3713237"/>
              <a:gd name="connsiteY836" fmla="*/ 1503256 h 2185648"/>
              <a:gd name="connsiteX837" fmla="*/ 3486412 w 3713237"/>
              <a:gd name="connsiteY837" fmla="*/ 1510292 h 2185648"/>
              <a:gd name="connsiteX838" fmla="*/ 3485045 w 3713237"/>
              <a:gd name="connsiteY838" fmla="*/ 1512459 h 2185648"/>
              <a:gd name="connsiteX839" fmla="*/ 3474075 w 3713237"/>
              <a:gd name="connsiteY839" fmla="*/ 1520462 h 2185648"/>
              <a:gd name="connsiteX840" fmla="*/ 3471607 w 3713237"/>
              <a:gd name="connsiteY840" fmla="*/ 1521629 h 2185648"/>
              <a:gd name="connsiteX841" fmla="*/ 3443365 w 3713237"/>
              <a:gd name="connsiteY841" fmla="*/ 1515560 h 2185648"/>
              <a:gd name="connsiteX842" fmla="*/ 3442832 w 3713237"/>
              <a:gd name="connsiteY842" fmla="*/ 1513093 h 2185648"/>
              <a:gd name="connsiteX843" fmla="*/ 3444665 w 3713237"/>
              <a:gd name="connsiteY843" fmla="*/ 1511359 h 2185648"/>
              <a:gd name="connsiteX844" fmla="*/ 3447333 w 3713237"/>
              <a:gd name="connsiteY844" fmla="*/ 1510859 h 2185648"/>
              <a:gd name="connsiteX845" fmla="*/ 3450067 w 3713237"/>
              <a:gd name="connsiteY845" fmla="*/ 1510792 h 2185648"/>
              <a:gd name="connsiteX846" fmla="*/ 3463405 w 3713237"/>
              <a:gd name="connsiteY846" fmla="*/ 1508691 h 2185648"/>
              <a:gd name="connsiteX847" fmla="*/ 3470407 w 3713237"/>
              <a:gd name="connsiteY847" fmla="*/ 1510492 h 2185648"/>
              <a:gd name="connsiteX848" fmla="*/ 3479677 w 3713237"/>
              <a:gd name="connsiteY848" fmla="*/ 1501289 h 2185648"/>
              <a:gd name="connsiteX849" fmla="*/ 3486846 w 3713237"/>
              <a:gd name="connsiteY849" fmla="*/ 1497087 h 2185648"/>
              <a:gd name="connsiteX850" fmla="*/ 1196204 w 3713237"/>
              <a:gd name="connsiteY850" fmla="*/ 1493920 h 2185648"/>
              <a:gd name="connsiteX851" fmla="*/ 1195638 w 3713237"/>
              <a:gd name="connsiteY851" fmla="*/ 1495987 h 2185648"/>
              <a:gd name="connsiteX852" fmla="*/ 1197672 w 3713237"/>
              <a:gd name="connsiteY852" fmla="*/ 1499255 h 2185648"/>
              <a:gd name="connsiteX853" fmla="*/ 1198405 w 3713237"/>
              <a:gd name="connsiteY853" fmla="*/ 1499321 h 2185648"/>
              <a:gd name="connsiteX854" fmla="*/ 1198772 w 3713237"/>
              <a:gd name="connsiteY854" fmla="*/ 1497821 h 2185648"/>
              <a:gd name="connsiteX855" fmla="*/ 1197205 w 3713237"/>
              <a:gd name="connsiteY855" fmla="*/ 1494620 h 2185648"/>
              <a:gd name="connsiteX856" fmla="*/ 1196204 w 3713237"/>
              <a:gd name="connsiteY856" fmla="*/ 1493920 h 2185648"/>
              <a:gd name="connsiteX857" fmla="*/ 2080992 w 3713237"/>
              <a:gd name="connsiteY857" fmla="*/ 1491652 h 2185648"/>
              <a:gd name="connsiteX858" fmla="*/ 2079458 w 3713237"/>
              <a:gd name="connsiteY858" fmla="*/ 1493119 h 2185648"/>
              <a:gd name="connsiteX859" fmla="*/ 2082492 w 3713237"/>
              <a:gd name="connsiteY859" fmla="*/ 1517327 h 2185648"/>
              <a:gd name="connsiteX860" fmla="*/ 2085727 w 3713237"/>
              <a:gd name="connsiteY860" fmla="*/ 1523196 h 2185648"/>
              <a:gd name="connsiteX861" fmla="*/ 2091528 w 3713237"/>
              <a:gd name="connsiteY861" fmla="*/ 1528931 h 2185648"/>
              <a:gd name="connsiteX862" fmla="*/ 2095530 w 3713237"/>
              <a:gd name="connsiteY862" fmla="*/ 1535200 h 2185648"/>
              <a:gd name="connsiteX863" fmla="*/ 2095596 w 3713237"/>
              <a:gd name="connsiteY863" fmla="*/ 1535800 h 2185648"/>
              <a:gd name="connsiteX864" fmla="*/ 2095830 w 3713237"/>
              <a:gd name="connsiteY864" fmla="*/ 1535967 h 2185648"/>
              <a:gd name="connsiteX865" fmla="*/ 2096897 w 3713237"/>
              <a:gd name="connsiteY865" fmla="*/ 1541802 h 2185648"/>
              <a:gd name="connsiteX866" fmla="*/ 2098097 w 3713237"/>
              <a:gd name="connsiteY866" fmla="*/ 1542135 h 2185648"/>
              <a:gd name="connsiteX867" fmla="*/ 2098964 w 3713237"/>
              <a:gd name="connsiteY867" fmla="*/ 1541268 h 2185648"/>
              <a:gd name="connsiteX868" fmla="*/ 2095896 w 3713237"/>
              <a:gd name="connsiteY868" fmla="*/ 1535967 h 2185648"/>
              <a:gd name="connsiteX869" fmla="*/ 2095996 w 3713237"/>
              <a:gd name="connsiteY869" fmla="*/ 1535533 h 2185648"/>
              <a:gd name="connsiteX870" fmla="*/ 2095563 w 3713237"/>
              <a:gd name="connsiteY870" fmla="*/ 1535200 h 2185648"/>
              <a:gd name="connsiteX871" fmla="*/ 2094796 w 3713237"/>
              <a:gd name="connsiteY871" fmla="*/ 1529031 h 2185648"/>
              <a:gd name="connsiteX872" fmla="*/ 2091262 w 3713237"/>
              <a:gd name="connsiteY872" fmla="*/ 1521896 h 2185648"/>
              <a:gd name="connsiteX873" fmla="*/ 2086493 w 3713237"/>
              <a:gd name="connsiteY873" fmla="*/ 1508958 h 2185648"/>
              <a:gd name="connsiteX874" fmla="*/ 2083126 w 3713237"/>
              <a:gd name="connsiteY874" fmla="*/ 1493020 h 2185648"/>
              <a:gd name="connsiteX875" fmla="*/ 2080992 w 3713237"/>
              <a:gd name="connsiteY875" fmla="*/ 1491652 h 2185648"/>
              <a:gd name="connsiteX876" fmla="*/ 3491414 w 3713237"/>
              <a:gd name="connsiteY876" fmla="*/ 1489051 h 2185648"/>
              <a:gd name="connsiteX877" fmla="*/ 3497682 w 3713237"/>
              <a:gd name="connsiteY877" fmla="*/ 1498754 h 2185648"/>
              <a:gd name="connsiteX878" fmla="*/ 3495415 w 3713237"/>
              <a:gd name="connsiteY878" fmla="*/ 1501755 h 2185648"/>
              <a:gd name="connsiteX879" fmla="*/ 3494181 w 3713237"/>
              <a:gd name="connsiteY879" fmla="*/ 1501655 h 2185648"/>
              <a:gd name="connsiteX880" fmla="*/ 3491414 w 3713237"/>
              <a:gd name="connsiteY880" fmla="*/ 1489051 h 2185648"/>
              <a:gd name="connsiteX881" fmla="*/ 3490613 w 3713237"/>
              <a:gd name="connsiteY881" fmla="*/ 1488451 h 2185648"/>
              <a:gd name="connsiteX882" fmla="*/ 3492994 w 3713237"/>
              <a:gd name="connsiteY882" fmla="*/ 1488451 h 2185648"/>
              <a:gd name="connsiteX883" fmla="*/ 3492994 w 3713237"/>
              <a:gd name="connsiteY883" fmla="*/ 1490070 h 2185648"/>
              <a:gd name="connsiteX884" fmla="*/ 3492137 w 3713237"/>
              <a:gd name="connsiteY884" fmla="*/ 1489404 h 2185648"/>
              <a:gd name="connsiteX885" fmla="*/ 3490613 w 3713237"/>
              <a:gd name="connsiteY885" fmla="*/ 1488451 h 2185648"/>
              <a:gd name="connsiteX886" fmla="*/ 3199986 w 3713237"/>
              <a:gd name="connsiteY886" fmla="*/ 1486984 h 2185648"/>
              <a:gd name="connsiteX887" fmla="*/ 3201020 w 3713237"/>
              <a:gd name="connsiteY887" fmla="*/ 1489352 h 2185648"/>
              <a:gd name="connsiteX888" fmla="*/ 3200119 w 3713237"/>
              <a:gd name="connsiteY888" fmla="*/ 1491686 h 2185648"/>
              <a:gd name="connsiteX889" fmla="*/ 3196785 w 3713237"/>
              <a:gd name="connsiteY889" fmla="*/ 1493787 h 2185648"/>
              <a:gd name="connsiteX890" fmla="*/ 3187182 w 3713237"/>
              <a:gd name="connsiteY890" fmla="*/ 1490752 h 2185648"/>
              <a:gd name="connsiteX891" fmla="*/ 3187048 w 3713237"/>
              <a:gd name="connsiteY891" fmla="*/ 1487051 h 2185648"/>
              <a:gd name="connsiteX892" fmla="*/ 3199986 w 3713237"/>
              <a:gd name="connsiteY892" fmla="*/ 1486984 h 2185648"/>
              <a:gd name="connsiteX893" fmla="*/ 3484711 w 3713237"/>
              <a:gd name="connsiteY893" fmla="*/ 1485984 h 2185648"/>
              <a:gd name="connsiteX894" fmla="*/ 3486331 w 3713237"/>
              <a:gd name="connsiteY894" fmla="*/ 1486079 h 2185648"/>
              <a:gd name="connsiteX895" fmla="*/ 3487283 w 3713237"/>
              <a:gd name="connsiteY895" fmla="*/ 1487222 h 2185648"/>
              <a:gd name="connsiteX896" fmla="*/ 3486258 w 3713237"/>
              <a:gd name="connsiteY896" fmla="*/ 1487168 h 2185648"/>
              <a:gd name="connsiteX897" fmla="*/ 3485474 w 3713237"/>
              <a:gd name="connsiteY897" fmla="*/ 1487127 h 2185648"/>
              <a:gd name="connsiteX898" fmla="*/ 3484711 w 3713237"/>
              <a:gd name="connsiteY898" fmla="*/ 1485984 h 2185648"/>
              <a:gd name="connsiteX899" fmla="*/ 2897868 w 3713237"/>
              <a:gd name="connsiteY899" fmla="*/ 1484132 h 2185648"/>
              <a:gd name="connsiteX900" fmla="*/ 2900440 w 3713237"/>
              <a:gd name="connsiteY900" fmla="*/ 1486227 h 2185648"/>
              <a:gd name="connsiteX901" fmla="*/ 2897392 w 3713237"/>
              <a:gd name="connsiteY901" fmla="*/ 1487656 h 2185648"/>
              <a:gd name="connsiteX902" fmla="*/ 2894820 w 3713237"/>
              <a:gd name="connsiteY902" fmla="*/ 1485465 h 2185648"/>
              <a:gd name="connsiteX903" fmla="*/ 2897868 w 3713237"/>
              <a:gd name="connsiteY903" fmla="*/ 1484132 h 2185648"/>
              <a:gd name="connsiteX904" fmla="*/ 3214424 w 3713237"/>
              <a:gd name="connsiteY904" fmla="*/ 1481849 h 2185648"/>
              <a:gd name="connsiteX905" fmla="*/ 3238265 w 3713237"/>
              <a:gd name="connsiteY905" fmla="*/ 1484816 h 2185648"/>
              <a:gd name="connsiteX906" fmla="*/ 3241400 w 3713237"/>
              <a:gd name="connsiteY906" fmla="*/ 1487417 h 2185648"/>
              <a:gd name="connsiteX907" fmla="*/ 3242500 w 3713237"/>
              <a:gd name="connsiteY907" fmla="*/ 1490518 h 2185648"/>
              <a:gd name="connsiteX908" fmla="*/ 3239399 w 3713237"/>
              <a:gd name="connsiteY908" fmla="*/ 1493186 h 2185648"/>
              <a:gd name="connsiteX909" fmla="*/ 3238099 w 3713237"/>
              <a:gd name="connsiteY909" fmla="*/ 1492852 h 2185648"/>
              <a:gd name="connsiteX910" fmla="*/ 3212924 w 3713237"/>
              <a:gd name="connsiteY910" fmla="*/ 1490652 h 2185648"/>
              <a:gd name="connsiteX911" fmla="*/ 3209789 w 3713237"/>
              <a:gd name="connsiteY911" fmla="*/ 1486384 h 2185648"/>
              <a:gd name="connsiteX912" fmla="*/ 3214424 w 3713237"/>
              <a:gd name="connsiteY912" fmla="*/ 1481849 h 2185648"/>
              <a:gd name="connsiteX913" fmla="*/ 3473674 w 3713237"/>
              <a:gd name="connsiteY913" fmla="*/ 1480015 h 2185648"/>
              <a:gd name="connsiteX914" fmla="*/ 3475865 w 3713237"/>
              <a:gd name="connsiteY914" fmla="*/ 1482111 h 2185648"/>
              <a:gd name="connsiteX915" fmla="*/ 3476626 w 3713237"/>
              <a:gd name="connsiteY915" fmla="*/ 1482968 h 2185648"/>
              <a:gd name="connsiteX916" fmla="*/ 3474817 w 3713237"/>
              <a:gd name="connsiteY916" fmla="*/ 1483063 h 2185648"/>
              <a:gd name="connsiteX917" fmla="*/ 2979648 w 3713237"/>
              <a:gd name="connsiteY917" fmla="*/ 1479082 h 2185648"/>
              <a:gd name="connsiteX918" fmla="*/ 2986083 w 3713237"/>
              <a:gd name="connsiteY918" fmla="*/ 1482650 h 2185648"/>
              <a:gd name="connsiteX919" fmla="*/ 2985750 w 3713237"/>
              <a:gd name="connsiteY919" fmla="*/ 1484451 h 2185648"/>
              <a:gd name="connsiteX920" fmla="*/ 2982682 w 3713237"/>
              <a:gd name="connsiteY920" fmla="*/ 1485951 h 2185648"/>
              <a:gd name="connsiteX921" fmla="*/ 2978214 w 3713237"/>
              <a:gd name="connsiteY921" fmla="*/ 1483784 h 2185648"/>
              <a:gd name="connsiteX922" fmla="*/ 2978681 w 3713237"/>
              <a:gd name="connsiteY922" fmla="*/ 1480016 h 2185648"/>
              <a:gd name="connsiteX923" fmla="*/ 2979648 w 3713237"/>
              <a:gd name="connsiteY923" fmla="*/ 1479082 h 2185648"/>
              <a:gd name="connsiteX924" fmla="*/ 3466570 w 3713237"/>
              <a:gd name="connsiteY924" fmla="*/ 1477514 h 2185648"/>
              <a:gd name="connsiteX925" fmla="*/ 3468475 w 3713237"/>
              <a:gd name="connsiteY925" fmla="*/ 1480181 h 2185648"/>
              <a:gd name="connsiteX926" fmla="*/ 3467236 w 3713237"/>
              <a:gd name="connsiteY926" fmla="*/ 1482848 h 2185648"/>
              <a:gd name="connsiteX927" fmla="*/ 3464094 w 3713237"/>
              <a:gd name="connsiteY927" fmla="*/ 1479514 h 2185648"/>
              <a:gd name="connsiteX928" fmla="*/ 3466570 w 3713237"/>
              <a:gd name="connsiteY928" fmla="*/ 1477514 h 2185648"/>
              <a:gd name="connsiteX929" fmla="*/ 3426992 w 3713237"/>
              <a:gd name="connsiteY929" fmla="*/ 1469845 h 2185648"/>
              <a:gd name="connsiteX930" fmla="*/ 3430492 w 3713237"/>
              <a:gd name="connsiteY930" fmla="*/ 1470712 h 2185648"/>
              <a:gd name="connsiteX931" fmla="*/ 3430626 w 3713237"/>
              <a:gd name="connsiteY931" fmla="*/ 1471879 h 2185648"/>
              <a:gd name="connsiteX932" fmla="*/ 3426458 w 3713237"/>
              <a:gd name="connsiteY932" fmla="*/ 1472546 h 2185648"/>
              <a:gd name="connsiteX933" fmla="*/ 3425958 w 3713237"/>
              <a:gd name="connsiteY933" fmla="*/ 1470512 h 2185648"/>
              <a:gd name="connsiteX934" fmla="*/ 3426992 w 3713237"/>
              <a:gd name="connsiteY934" fmla="*/ 1469845 h 2185648"/>
              <a:gd name="connsiteX935" fmla="*/ 3234797 w 3713237"/>
              <a:gd name="connsiteY935" fmla="*/ 1469012 h 2185648"/>
              <a:gd name="connsiteX936" fmla="*/ 3236431 w 3713237"/>
              <a:gd name="connsiteY936" fmla="*/ 1473012 h 2185648"/>
              <a:gd name="connsiteX937" fmla="*/ 3233964 w 3713237"/>
              <a:gd name="connsiteY937" fmla="*/ 1477870 h 2185648"/>
              <a:gd name="connsiteX938" fmla="*/ 3232930 w 3713237"/>
              <a:gd name="connsiteY938" fmla="*/ 1472727 h 2185648"/>
              <a:gd name="connsiteX939" fmla="*/ 3234797 w 3713237"/>
              <a:gd name="connsiteY939" fmla="*/ 1469012 h 2185648"/>
              <a:gd name="connsiteX940" fmla="*/ 3171810 w 3713237"/>
              <a:gd name="connsiteY940" fmla="*/ 1468645 h 2185648"/>
              <a:gd name="connsiteX941" fmla="*/ 3183615 w 3713237"/>
              <a:gd name="connsiteY941" fmla="*/ 1469912 h 2185648"/>
              <a:gd name="connsiteX942" fmla="*/ 3184582 w 3713237"/>
              <a:gd name="connsiteY942" fmla="*/ 1470745 h 2185648"/>
              <a:gd name="connsiteX943" fmla="*/ 3183114 w 3713237"/>
              <a:gd name="connsiteY943" fmla="*/ 1472046 h 2185648"/>
              <a:gd name="connsiteX944" fmla="*/ 3177779 w 3713237"/>
              <a:gd name="connsiteY944" fmla="*/ 1472113 h 2185648"/>
              <a:gd name="connsiteX945" fmla="*/ 3177779 w 3713237"/>
              <a:gd name="connsiteY945" fmla="*/ 1472212 h 2185648"/>
              <a:gd name="connsiteX946" fmla="*/ 3171210 w 3713237"/>
              <a:gd name="connsiteY946" fmla="*/ 1472179 h 2185648"/>
              <a:gd name="connsiteX947" fmla="*/ 3170043 w 3713237"/>
              <a:gd name="connsiteY947" fmla="*/ 1470246 h 2185648"/>
              <a:gd name="connsiteX948" fmla="*/ 3171810 w 3713237"/>
              <a:gd name="connsiteY948" fmla="*/ 1468645 h 2185648"/>
              <a:gd name="connsiteX949" fmla="*/ 2080025 w 3713237"/>
              <a:gd name="connsiteY949" fmla="*/ 1467111 h 2185648"/>
              <a:gd name="connsiteX950" fmla="*/ 2080391 w 3713237"/>
              <a:gd name="connsiteY950" fmla="*/ 1468078 h 2185648"/>
              <a:gd name="connsiteX951" fmla="*/ 2080758 w 3713237"/>
              <a:gd name="connsiteY951" fmla="*/ 1467145 h 2185648"/>
              <a:gd name="connsiteX952" fmla="*/ 3303519 w 3713237"/>
              <a:gd name="connsiteY952" fmla="*/ 1466978 h 2185648"/>
              <a:gd name="connsiteX953" fmla="*/ 3306553 w 3713237"/>
              <a:gd name="connsiteY953" fmla="*/ 1471074 h 2185648"/>
              <a:gd name="connsiteX954" fmla="*/ 3302953 w 3713237"/>
              <a:gd name="connsiteY954" fmla="*/ 1474789 h 2185648"/>
              <a:gd name="connsiteX955" fmla="*/ 3301686 w 3713237"/>
              <a:gd name="connsiteY955" fmla="*/ 1473741 h 2185648"/>
              <a:gd name="connsiteX956" fmla="*/ 3300919 w 3713237"/>
              <a:gd name="connsiteY956" fmla="*/ 1470979 h 2185648"/>
              <a:gd name="connsiteX957" fmla="*/ 3301719 w 3713237"/>
              <a:gd name="connsiteY957" fmla="*/ 1468216 h 2185648"/>
              <a:gd name="connsiteX958" fmla="*/ 3303519 w 3713237"/>
              <a:gd name="connsiteY958" fmla="*/ 1466978 h 2185648"/>
              <a:gd name="connsiteX959" fmla="*/ 1197305 w 3713237"/>
              <a:gd name="connsiteY959" fmla="*/ 1466644 h 2185648"/>
              <a:gd name="connsiteX960" fmla="*/ 1194971 w 3713237"/>
              <a:gd name="connsiteY960" fmla="*/ 1467578 h 2185648"/>
              <a:gd name="connsiteX961" fmla="*/ 1194837 w 3713237"/>
              <a:gd name="connsiteY961" fmla="*/ 1468412 h 2185648"/>
              <a:gd name="connsiteX962" fmla="*/ 1197305 w 3713237"/>
              <a:gd name="connsiteY962" fmla="*/ 1468345 h 2185648"/>
              <a:gd name="connsiteX963" fmla="*/ 1197972 w 3713237"/>
              <a:gd name="connsiteY963" fmla="*/ 1467478 h 2185648"/>
              <a:gd name="connsiteX964" fmla="*/ 1197305 w 3713237"/>
              <a:gd name="connsiteY964" fmla="*/ 1466644 h 2185648"/>
              <a:gd name="connsiteX965" fmla="*/ 3206988 w 3713237"/>
              <a:gd name="connsiteY965" fmla="*/ 1465110 h 2185648"/>
              <a:gd name="connsiteX966" fmla="*/ 3210355 w 3713237"/>
              <a:gd name="connsiteY966" fmla="*/ 1466677 h 2185648"/>
              <a:gd name="connsiteX967" fmla="*/ 3210688 w 3713237"/>
              <a:gd name="connsiteY967" fmla="*/ 1468011 h 2185648"/>
              <a:gd name="connsiteX968" fmla="*/ 3208688 w 3713237"/>
              <a:gd name="connsiteY968" fmla="*/ 1469445 h 2185648"/>
              <a:gd name="connsiteX969" fmla="*/ 3205121 w 3713237"/>
              <a:gd name="connsiteY969" fmla="*/ 1468178 h 2185648"/>
              <a:gd name="connsiteX970" fmla="*/ 3206988 w 3713237"/>
              <a:gd name="connsiteY970" fmla="*/ 1465110 h 2185648"/>
              <a:gd name="connsiteX971" fmla="*/ 2879516 w 3713237"/>
              <a:gd name="connsiteY971" fmla="*/ 1461642 h 2185648"/>
              <a:gd name="connsiteX972" fmla="*/ 2883150 w 3713237"/>
              <a:gd name="connsiteY972" fmla="*/ 1466678 h 2185648"/>
              <a:gd name="connsiteX973" fmla="*/ 2881917 w 3713237"/>
              <a:gd name="connsiteY973" fmla="*/ 1468812 h 2185648"/>
              <a:gd name="connsiteX974" fmla="*/ 2880516 w 3713237"/>
              <a:gd name="connsiteY974" fmla="*/ 1468845 h 2185648"/>
              <a:gd name="connsiteX975" fmla="*/ 2876348 w 3713237"/>
              <a:gd name="connsiteY975" fmla="*/ 1464177 h 2185648"/>
              <a:gd name="connsiteX976" fmla="*/ 2877115 w 3713237"/>
              <a:gd name="connsiteY976" fmla="*/ 1461976 h 2185648"/>
              <a:gd name="connsiteX977" fmla="*/ 2879516 w 3713237"/>
              <a:gd name="connsiteY977" fmla="*/ 1461642 h 2185648"/>
              <a:gd name="connsiteX978" fmla="*/ 3300351 w 3713237"/>
              <a:gd name="connsiteY978" fmla="*/ 1456741 h 2185648"/>
              <a:gd name="connsiteX979" fmla="*/ 3304018 w 3713237"/>
              <a:gd name="connsiteY979" fmla="*/ 1459575 h 2185648"/>
              <a:gd name="connsiteX980" fmla="*/ 3303352 w 3713237"/>
              <a:gd name="connsiteY980" fmla="*/ 1460542 h 2185648"/>
              <a:gd name="connsiteX981" fmla="*/ 3301084 w 3713237"/>
              <a:gd name="connsiteY981" fmla="*/ 1460542 h 2185648"/>
              <a:gd name="connsiteX982" fmla="*/ 3299418 w 3713237"/>
              <a:gd name="connsiteY982" fmla="*/ 1457475 h 2185648"/>
              <a:gd name="connsiteX983" fmla="*/ 3300351 w 3713237"/>
              <a:gd name="connsiteY983" fmla="*/ 1456741 h 2185648"/>
              <a:gd name="connsiteX984" fmla="*/ 3213394 w 3713237"/>
              <a:gd name="connsiteY984" fmla="*/ 1455474 h 2185648"/>
              <a:gd name="connsiteX985" fmla="*/ 3213532 w 3713237"/>
              <a:gd name="connsiteY985" fmla="*/ 1456719 h 2185648"/>
              <a:gd name="connsiteX986" fmla="*/ 3213584 w 3713237"/>
              <a:gd name="connsiteY986" fmla="*/ 1457188 h 2185648"/>
              <a:gd name="connsiteX987" fmla="*/ 3212346 w 3713237"/>
              <a:gd name="connsiteY987" fmla="*/ 1456426 h 2185648"/>
              <a:gd name="connsiteX988" fmla="*/ 3212156 w 3713237"/>
              <a:gd name="connsiteY988" fmla="*/ 1455569 h 2185648"/>
              <a:gd name="connsiteX989" fmla="*/ 3213394 w 3713237"/>
              <a:gd name="connsiteY989" fmla="*/ 1455474 h 2185648"/>
              <a:gd name="connsiteX990" fmla="*/ 2945227 w 3713237"/>
              <a:gd name="connsiteY990" fmla="*/ 1452840 h 2185648"/>
              <a:gd name="connsiteX991" fmla="*/ 2946275 w 3713237"/>
              <a:gd name="connsiteY991" fmla="*/ 1452840 h 2185648"/>
              <a:gd name="connsiteX992" fmla="*/ 2945989 w 3713237"/>
              <a:gd name="connsiteY992" fmla="*/ 1453507 h 2185648"/>
              <a:gd name="connsiteX993" fmla="*/ 2944370 w 3713237"/>
              <a:gd name="connsiteY993" fmla="*/ 1455507 h 2185648"/>
              <a:gd name="connsiteX994" fmla="*/ 2945227 w 3713237"/>
              <a:gd name="connsiteY994" fmla="*/ 1452840 h 2185648"/>
              <a:gd name="connsiteX995" fmla="*/ 3266874 w 3713237"/>
              <a:gd name="connsiteY995" fmla="*/ 1452507 h 2185648"/>
              <a:gd name="connsiteX996" fmla="*/ 3274577 w 3713237"/>
              <a:gd name="connsiteY996" fmla="*/ 1455308 h 2185648"/>
              <a:gd name="connsiteX997" fmla="*/ 3280612 w 3713237"/>
              <a:gd name="connsiteY997" fmla="*/ 1457975 h 2185648"/>
              <a:gd name="connsiteX998" fmla="*/ 3282780 w 3713237"/>
              <a:gd name="connsiteY998" fmla="*/ 1467111 h 2185648"/>
              <a:gd name="connsiteX999" fmla="*/ 3282213 w 3713237"/>
              <a:gd name="connsiteY999" fmla="*/ 1472546 h 2185648"/>
              <a:gd name="connsiteX1000" fmla="*/ 3284080 w 3713237"/>
              <a:gd name="connsiteY1000" fmla="*/ 1477515 h 2185648"/>
              <a:gd name="connsiteX1001" fmla="*/ 3291983 w 3713237"/>
              <a:gd name="connsiteY1001" fmla="*/ 1485117 h 2185648"/>
              <a:gd name="connsiteX1002" fmla="*/ 3297051 w 3713237"/>
              <a:gd name="connsiteY1002" fmla="*/ 1484850 h 2185648"/>
              <a:gd name="connsiteX1003" fmla="*/ 3312556 w 3713237"/>
              <a:gd name="connsiteY1003" fmla="*/ 1471713 h 2185648"/>
              <a:gd name="connsiteX1004" fmla="*/ 3313523 w 3713237"/>
              <a:gd name="connsiteY1004" fmla="*/ 1470746 h 2185648"/>
              <a:gd name="connsiteX1005" fmla="*/ 3329961 w 3713237"/>
              <a:gd name="connsiteY1005" fmla="*/ 1467645 h 2185648"/>
              <a:gd name="connsiteX1006" fmla="*/ 3352035 w 3713237"/>
              <a:gd name="connsiteY1006" fmla="*/ 1475114 h 2185648"/>
              <a:gd name="connsiteX1007" fmla="*/ 3367374 w 3713237"/>
              <a:gd name="connsiteY1007" fmla="*/ 1480982 h 2185648"/>
              <a:gd name="connsiteX1008" fmla="*/ 3381545 w 3713237"/>
              <a:gd name="connsiteY1008" fmla="*/ 1486084 h 2185648"/>
              <a:gd name="connsiteX1009" fmla="*/ 3410687 w 3713237"/>
              <a:gd name="connsiteY1009" fmla="*/ 1500956 h 2185648"/>
              <a:gd name="connsiteX1010" fmla="*/ 3413822 w 3713237"/>
              <a:gd name="connsiteY1010" fmla="*/ 1505257 h 2185648"/>
              <a:gd name="connsiteX1011" fmla="*/ 3421357 w 3713237"/>
              <a:gd name="connsiteY1011" fmla="*/ 1513727 h 2185648"/>
              <a:gd name="connsiteX1012" fmla="*/ 3430294 w 3713237"/>
              <a:gd name="connsiteY1012" fmla="*/ 1517228 h 2185648"/>
              <a:gd name="connsiteX1013" fmla="*/ 3433928 w 3713237"/>
              <a:gd name="connsiteY1013" fmla="*/ 1519161 h 2185648"/>
              <a:gd name="connsiteX1014" fmla="*/ 3434662 w 3713237"/>
              <a:gd name="connsiteY1014" fmla="*/ 1526364 h 2185648"/>
              <a:gd name="connsiteX1015" fmla="*/ 3431194 w 3713237"/>
              <a:gd name="connsiteY1015" fmla="*/ 1528498 h 2185648"/>
              <a:gd name="connsiteX1016" fmla="*/ 3430260 w 3713237"/>
              <a:gd name="connsiteY1016" fmla="*/ 1533099 h 2185648"/>
              <a:gd name="connsiteX1017" fmla="*/ 3435228 w 3713237"/>
              <a:gd name="connsiteY1017" fmla="*/ 1539568 h 2185648"/>
              <a:gd name="connsiteX1018" fmla="*/ 3440130 w 3713237"/>
              <a:gd name="connsiteY1018" fmla="*/ 1544270 h 2185648"/>
              <a:gd name="connsiteX1019" fmla="*/ 3444698 w 3713237"/>
              <a:gd name="connsiteY1019" fmla="*/ 1551105 h 2185648"/>
              <a:gd name="connsiteX1020" fmla="*/ 3451134 w 3713237"/>
              <a:gd name="connsiteY1020" fmla="*/ 1556007 h 2185648"/>
              <a:gd name="connsiteX1021" fmla="*/ 3451901 w 3713237"/>
              <a:gd name="connsiteY1021" fmla="*/ 1557140 h 2185648"/>
              <a:gd name="connsiteX1022" fmla="*/ 3459798 w 3713237"/>
              <a:gd name="connsiteY1022" fmla="*/ 1560445 h 2185648"/>
              <a:gd name="connsiteX1023" fmla="*/ 3459831 w 3713237"/>
              <a:gd name="connsiteY1023" fmla="*/ 1560141 h 2185648"/>
              <a:gd name="connsiteX1024" fmla="*/ 3460616 w 3713237"/>
              <a:gd name="connsiteY1024" fmla="*/ 1560216 h 2185648"/>
              <a:gd name="connsiteX1025" fmla="*/ 3460503 w 3713237"/>
              <a:gd name="connsiteY1025" fmla="*/ 1560174 h 2185648"/>
              <a:gd name="connsiteX1026" fmla="*/ 3462437 w 3713237"/>
              <a:gd name="connsiteY1026" fmla="*/ 1559208 h 2185648"/>
              <a:gd name="connsiteX1027" fmla="*/ 3468140 w 3713237"/>
              <a:gd name="connsiteY1027" fmla="*/ 1562408 h 2185648"/>
              <a:gd name="connsiteX1028" fmla="*/ 3468206 w 3713237"/>
              <a:gd name="connsiteY1028" fmla="*/ 1563042 h 2185648"/>
              <a:gd name="connsiteX1029" fmla="*/ 3461479 w 3713237"/>
              <a:gd name="connsiteY1029" fmla="*/ 1560538 h 2185648"/>
              <a:gd name="connsiteX1030" fmla="*/ 3460688 w 3713237"/>
              <a:gd name="connsiteY1030" fmla="*/ 1560998 h 2185648"/>
              <a:gd name="connsiteX1031" fmla="*/ 3460080 w 3713237"/>
              <a:gd name="connsiteY1031" fmla="*/ 1560998 h 2185648"/>
              <a:gd name="connsiteX1032" fmla="*/ 3462404 w 3713237"/>
              <a:gd name="connsiteY1032" fmla="*/ 1566777 h 2185648"/>
              <a:gd name="connsiteX1033" fmla="*/ 3465372 w 3713237"/>
              <a:gd name="connsiteY1033" fmla="*/ 1570978 h 2185648"/>
              <a:gd name="connsiteX1034" fmla="*/ 3464605 w 3713237"/>
              <a:gd name="connsiteY1034" fmla="*/ 1573379 h 2185648"/>
              <a:gd name="connsiteX1035" fmla="*/ 3462204 w 3713237"/>
              <a:gd name="connsiteY1035" fmla="*/ 1574380 h 2185648"/>
              <a:gd name="connsiteX1036" fmla="*/ 3460903 w 3713237"/>
              <a:gd name="connsiteY1036" fmla="*/ 1574113 h 2185648"/>
              <a:gd name="connsiteX1037" fmla="*/ 3439763 w 3713237"/>
              <a:gd name="connsiteY1037" fmla="*/ 1569045 h 2185648"/>
              <a:gd name="connsiteX1038" fmla="*/ 3429094 w 3713237"/>
              <a:gd name="connsiteY1038" fmla="*/ 1563776 h 2185648"/>
              <a:gd name="connsiteX1039" fmla="*/ 3417156 w 3713237"/>
              <a:gd name="connsiteY1039" fmla="*/ 1548704 h 2185648"/>
              <a:gd name="connsiteX1040" fmla="*/ 3410921 w 3713237"/>
              <a:gd name="connsiteY1040" fmla="*/ 1543636 h 2185648"/>
              <a:gd name="connsiteX1041" fmla="*/ 3402251 w 3713237"/>
              <a:gd name="connsiteY1041" fmla="*/ 1539468 h 2185648"/>
              <a:gd name="connsiteX1042" fmla="*/ 3392982 w 3713237"/>
              <a:gd name="connsiteY1042" fmla="*/ 1540335 h 2185648"/>
              <a:gd name="connsiteX1043" fmla="*/ 3383379 w 3713237"/>
              <a:gd name="connsiteY1043" fmla="*/ 1548004 h 2185648"/>
              <a:gd name="connsiteX1044" fmla="*/ 3383712 w 3713237"/>
              <a:gd name="connsiteY1044" fmla="*/ 1550338 h 2185648"/>
              <a:gd name="connsiteX1045" fmla="*/ 3381111 w 3713237"/>
              <a:gd name="connsiteY1045" fmla="*/ 1557074 h 2185648"/>
              <a:gd name="connsiteX1046" fmla="*/ 3374509 w 3713237"/>
              <a:gd name="connsiteY1046" fmla="*/ 1558274 h 2185648"/>
              <a:gd name="connsiteX1047" fmla="*/ 3358270 w 3713237"/>
              <a:gd name="connsiteY1047" fmla="*/ 1555874 h 2185648"/>
              <a:gd name="connsiteX1048" fmla="*/ 3351035 w 3713237"/>
              <a:gd name="connsiteY1048" fmla="*/ 1552372 h 2185648"/>
              <a:gd name="connsiteX1049" fmla="*/ 3348467 w 3713237"/>
              <a:gd name="connsiteY1049" fmla="*/ 1549171 h 2185648"/>
              <a:gd name="connsiteX1050" fmla="*/ 3336297 w 3713237"/>
              <a:gd name="connsiteY1050" fmla="*/ 1545036 h 2185648"/>
              <a:gd name="connsiteX1051" fmla="*/ 3324126 w 3713237"/>
              <a:gd name="connsiteY1051" fmla="*/ 1546671 h 2185648"/>
              <a:gd name="connsiteX1052" fmla="*/ 3321759 w 3713237"/>
              <a:gd name="connsiteY1052" fmla="*/ 1541769 h 2185648"/>
              <a:gd name="connsiteX1053" fmla="*/ 3330628 w 3713237"/>
              <a:gd name="connsiteY1053" fmla="*/ 1533966 h 2185648"/>
              <a:gd name="connsiteX1054" fmla="*/ 3331662 w 3713237"/>
              <a:gd name="connsiteY1054" fmla="*/ 1530665 h 2185648"/>
              <a:gd name="connsiteX1055" fmla="*/ 3329428 w 3713237"/>
              <a:gd name="connsiteY1055" fmla="*/ 1525664 h 2185648"/>
              <a:gd name="connsiteX1056" fmla="*/ 3326494 w 3713237"/>
              <a:gd name="connsiteY1056" fmla="*/ 1519528 h 2185648"/>
              <a:gd name="connsiteX1057" fmla="*/ 3315624 w 3713237"/>
              <a:gd name="connsiteY1057" fmla="*/ 1508025 h 2185648"/>
              <a:gd name="connsiteX1058" fmla="*/ 3307954 w 3713237"/>
              <a:gd name="connsiteY1058" fmla="*/ 1505124 h 2185648"/>
              <a:gd name="connsiteX1059" fmla="*/ 3294783 w 3713237"/>
              <a:gd name="connsiteY1059" fmla="*/ 1501189 h 2185648"/>
              <a:gd name="connsiteX1060" fmla="*/ 3287481 w 3713237"/>
              <a:gd name="connsiteY1060" fmla="*/ 1497588 h 2185648"/>
              <a:gd name="connsiteX1061" fmla="*/ 3276744 w 3713237"/>
              <a:gd name="connsiteY1061" fmla="*/ 1491519 h 2185648"/>
              <a:gd name="connsiteX1062" fmla="*/ 3273343 w 3713237"/>
              <a:gd name="connsiteY1062" fmla="*/ 1492753 h 2185648"/>
              <a:gd name="connsiteX1063" fmla="*/ 3270676 w 3713237"/>
              <a:gd name="connsiteY1063" fmla="*/ 1495887 h 2185648"/>
              <a:gd name="connsiteX1064" fmla="*/ 3264940 w 3713237"/>
              <a:gd name="connsiteY1064" fmla="*/ 1494620 h 2185648"/>
              <a:gd name="connsiteX1065" fmla="*/ 3258538 w 3713237"/>
              <a:gd name="connsiteY1065" fmla="*/ 1482750 h 2185648"/>
              <a:gd name="connsiteX1066" fmla="*/ 3259472 w 3713237"/>
              <a:gd name="connsiteY1066" fmla="*/ 1480749 h 2185648"/>
              <a:gd name="connsiteX1067" fmla="*/ 3274010 w 3713237"/>
              <a:gd name="connsiteY1067" fmla="*/ 1477515 h 2185648"/>
              <a:gd name="connsiteX1068" fmla="*/ 3274910 w 3713237"/>
              <a:gd name="connsiteY1068" fmla="*/ 1476648 h 2185648"/>
              <a:gd name="connsiteX1069" fmla="*/ 3273143 w 3713237"/>
              <a:gd name="connsiteY1069" fmla="*/ 1475414 h 2185648"/>
              <a:gd name="connsiteX1070" fmla="*/ 3264907 w 3713237"/>
              <a:gd name="connsiteY1070" fmla="*/ 1475581 h 2185648"/>
              <a:gd name="connsiteX1071" fmla="*/ 3254737 w 3713237"/>
              <a:gd name="connsiteY1071" fmla="*/ 1470012 h 2185648"/>
              <a:gd name="connsiteX1072" fmla="*/ 3249168 w 3713237"/>
              <a:gd name="connsiteY1072" fmla="*/ 1466344 h 2185648"/>
              <a:gd name="connsiteX1073" fmla="*/ 3244167 w 3713237"/>
              <a:gd name="connsiteY1073" fmla="*/ 1464211 h 2185648"/>
              <a:gd name="connsiteX1074" fmla="*/ 3242967 w 3713237"/>
              <a:gd name="connsiteY1074" fmla="*/ 1461976 h 2185648"/>
              <a:gd name="connsiteX1075" fmla="*/ 3244034 w 3713237"/>
              <a:gd name="connsiteY1075" fmla="*/ 1459809 h 2185648"/>
              <a:gd name="connsiteX1076" fmla="*/ 3258872 w 3713237"/>
              <a:gd name="connsiteY1076" fmla="*/ 1452940 h 2185648"/>
              <a:gd name="connsiteX1077" fmla="*/ 3266874 w 3713237"/>
              <a:gd name="connsiteY1077" fmla="*/ 1452507 h 2185648"/>
              <a:gd name="connsiteX1078" fmla="*/ 2947704 w 3713237"/>
              <a:gd name="connsiteY1078" fmla="*/ 1451323 h 2185648"/>
              <a:gd name="connsiteX1079" fmla="*/ 2953229 w 3713237"/>
              <a:gd name="connsiteY1079" fmla="*/ 1454276 h 2185648"/>
              <a:gd name="connsiteX1080" fmla="*/ 2951228 w 3713237"/>
              <a:gd name="connsiteY1080" fmla="*/ 1457038 h 2185648"/>
              <a:gd name="connsiteX1081" fmla="*/ 2945151 w 3713237"/>
              <a:gd name="connsiteY1081" fmla="*/ 1456851 h 2185648"/>
              <a:gd name="connsiteX1082" fmla="*/ 2944299 w 3713237"/>
              <a:gd name="connsiteY1082" fmla="*/ 1459583 h 2185648"/>
              <a:gd name="connsiteX1083" fmla="*/ 2943537 w 3713237"/>
              <a:gd name="connsiteY1083" fmla="*/ 1457011 h 2185648"/>
              <a:gd name="connsiteX1084" fmla="*/ 2946109 w 3713237"/>
              <a:gd name="connsiteY1084" fmla="*/ 1453773 h 2185648"/>
              <a:gd name="connsiteX1085" fmla="*/ 2945360 w 3713237"/>
              <a:gd name="connsiteY1085" fmla="*/ 1456180 h 2185648"/>
              <a:gd name="connsiteX1086" fmla="*/ 3241867 w 3713237"/>
              <a:gd name="connsiteY1086" fmla="*/ 1450006 h 2185648"/>
              <a:gd name="connsiteX1087" fmla="*/ 3248435 w 3713237"/>
              <a:gd name="connsiteY1087" fmla="*/ 1450173 h 2185648"/>
              <a:gd name="connsiteX1088" fmla="*/ 3248669 w 3713237"/>
              <a:gd name="connsiteY1088" fmla="*/ 1451439 h 2185648"/>
              <a:gd name="connsiteX1089" fmla="*/ 3247835 w 3713237"/>
              <a:gd name="connsiteY1089" fmla="*/ 1452306 h 2185648"/>
              <a:gd name="connsiteX1090" fmla="*/ 3242800 w 3713237"/>
              <a:gd name="connsiteY1090" fmla="*/ 1452740 h 2185648"/>
              <a:gd name="connsiteX1091" fmla="*/ 3241433 w 3713237"/>
              <a:gd name="connsiteY1091" fmla="*/ 1451139 h 2185648"/>
              <a:gd name="connsiteX1092" fmla="*/ 3241867 w 3713237"/>
              <a:gd name="connsiteY1092" fmla="*/ 1450006 h 2185648"/>
              <a:gd name="connsiteX1093" fmla="*/ 1177365 w 3713237"/>
              <a:gd name="connsiteY1093" fmla="*/ 1447971 h 2185648"/>
              <a:gd name="connsiteX1094" fmla="*/ 1175698 w 3713237"/>
              <a:gd name="connsiteY1094" fmla="*/ 1450772 h 2185648"/>
              <a:gd name="connsiteX1095" fmla="*/ 1176532 w 3713237"/>
              <a:gd name="connsiteY1095" fmla="*/ 1454174 h 2185648"/>
              <a:gd name="connsiteX1096" fmla="*/ 1181100 w 3713237"/>
              <a:gd name="connsiteY1096" fmla="*/ 1453306 h 2185648"/>
              <a:gd name="connsiteX1097" fmla="*/ 1182500 w 3713237"/>
              <a:gd name="connsiteY1097" fmla="*/ 1450806 h 2185648"/>
              <a:gd name="connsiteX1098" fmla="*/ 1180866 w 3713237"/>
              <a:gd name="connsiteY1098" fmla="*/ 1451539 h 2185648"/>
              <a:gd name="connsiteX1099" fmla="*/ 1177799 w 3713237"/>
              <a:gd name="connsiteY1099" fmla="*/ 1449972 h 2185648"/>
              <a:gd name="connsiteX1100" fmla="*/ 1177365 w 3713237"/>
              <a:gd name="connsiteY1100" fmla="*/ 1447971 h 2185648"/>
              <a:gd name="connsiteX1101" fmla="*/ 2129074 w 3713237"/>
              <a:gd name="connsiteY1101" fmla="*/ 1443404 h 2185648"/>
              <a:gd name="connsiteX1102" fmla="*/ 2115703 w 3713237"/>
              <a:gd name="connsiteY1102" fmla="*/ 1445671 h 2185648"/>
              <a:gd name="connsiteX1103" fmla="*/ 2113002 w 3713237"/>
              <a:gd name="connsiteY1103" fmla="*/ 1448372 h 2185648"/>
              <a:gd name="connsiteX1104" fmla="*/ 2112168 w 3713237"/>
              <a:gd name="connsiteY1104" fmla="*/ 1452306 h 2185648"/>
              <a:gd name="connsiteX1105" fmla="*/ 2110568 w 3713237"/>
              <a:gd name="connsiteY1105" fmla="*/ 1468512 h 2185648"/>
              <a:gd name="connsiteX1106" fmla="*/ 2110668 w 3713237"/>
              <a:gd name="connsiteY1106" fmla="*/ 1471179 h 2185648"/>
              <a:gd name="connsiteX1107" fmla="*/ 2112168 w 3713237"/>
              <a:gd name="connsiteY1107" fmla="*/ 1473113 h 2185648"/>
              <a:gd name="connsiteX1108" fmla="*/ 2117570 w 3713237"/>
              <a:gd name="connsiteY1108" fmla="*/ 1472913 h 2185648"/>
              <a:gd name="connsiteX1109" fmla="*/ 2120204 w 3713237"/>
              <a:gd name="connsiteY1109" fmla="*/ 1473313 h 2185648"/>
              <a:gd name="connsiteX1110" fmla="*/ 2122872 w 3713237"/>
              <a:gd name="connsiteY1110" fmla="*/ 1473313 h 2185648"/>
              <a:gd name="connsiteX1111" fmla="*/ 2126406 w 3713237"/>
              <a:gd name="connsiteY1111" fmla="*/ 1471513 h 2185648"/>
              <a:gd name="connsiteX1112" fmla="*/ 2126940 w 3713237"/>
              <a:gd name="connsiteY1112" fmla="*/ 1469078 h 2185648"/>
              <a:gd name="connsiteX1113" fmla="*/ 2128874 w 3713237"/>
              <a:gd name="connsiteY1113" fmla="*/ 1464144 h 2185648"/>
              <a:gd name="connsiteX1114" fmla="*/ 2137377 w 3713237"/>
              <a:gd name="connsiteY1114" fmla="*/ 1450306 h 2185648"/>
              <a:gd name="connsiteX1115" fmla="*/ 2136943 w 3713237"/>
              <a:gd name="connsiteY1115" fmla="*/ 1447838 h 2185648"/>
              <a:gd name="connsiteX1116" fmla="*/ 2129074 w 3713237"/>
              <a:gd name="connsiteY1116" fmla="*/ 1443404 h 2185648"/>
              <a:gd name="connsiteX1117" fmla="*/ 2941469 w 3713237"/>
              <a:gd name="connsiteY1117" fmla="*/ 1433934 h 2185648"/>
              <a:gd name="connsiteX1118" fmla="*/ 2944170 w 3713237"/>
              <a:gd name="connsiteY1118" fmla="*/ 1434200 h 2185648"/>
              <a:gd name="connsiteX1119" fmla="*/ 2945871 w 3713237"/>
              <a:gd name="connsiteY1119" fmla="*/ 1436101 h 2185648"/>
              <a:gd name="connsiteX1120" fmla="*/ 2945604 w 3713237"/>
              <a:gd name="connsiteY1120" fmla="*/ 1437268 h 2185648"/>
              <a:gd name="connsiteX1121" fmla="*/ 2943370 w 3713237"/>
              <a:gd name="connsiteY1121" fmla="*/ 1438001 h 2185648"/>
              <a:gd name="connsiteX1122" fmla="*/ 2936934 w 3713237"/>
              <a:gd name="connsiteY1122" fmla="*/ 1434200 h 2185648"/>
              <a:gd name="connsiteX1123" fmla="*/ 2941469 w 3713237"/>
              <a:gd name="connsiteY1123" fmla="*/ 1433934 h 2185648"/>
              <a:gd name="connsiteX1124" fmla="*/ 2862144 w 3713237"/>
              <a:gd name="connsiteY1124" fmla="*/ 1431966 h 2185648"/>
              <a:gd name="connsiteX1125" fmla="*/ 2863411 w 3713237"/>
              <a:gd name="connsiteY1125" fmla="*/ 1431966 h 2185648"/>
              <a:gd name="connsiteX1126" fmla="*/ 2867379 w 3713237"/>
              <a:gd name="connsiteY1126" fmla="*/ 1438235 h 2185648"/>
              <a:gd name="connsiteX1127" fmla="*/ 2865845 w 3713237"/>
              <a:gd name="connsiteY1127" fmla="*/ 1440036 h 2185648"/>
              <a:gd name="connsiteX1128" fmla="*/ 2864611 w 3713237"/>
              <a:gd name="connsiteY1128" fmla="*/ 1439869 h 2185648"/>
              <a:gd name="connsiteX1129" fmla="*/ 2860610 w 3713237"/>
              <a:gd name="connsiteY1129" fmla="*/ 1433667 h 2185648"/>
              <a:gd name="connsiteX1130" fmla="*/ 2862144 w 3713237"/>
              <a:gd name="connsiteY1130" fmla="*/ 1431966 h 2185648"/>
              <a:gd name="connsiteX1131" fmla="*/ 3174011 w 3713237"/>
              <a:gd name="connsiteY1131" fmla="*/ 1430066 h 2185648"/>
              <a:gd name="connsiteX1132" fmla="*/ 3177745 w 3713237"/>
              <a:gd name="connsiteY1132" fmla="*/ 1430833 h 2185648"/>
              <a:gd name="connsiteX1133" fmla="*/ 3178478 w 3713237"/>
              <a:gd name="connsiteY1133" fmla="*/ 1434567 h 2185648"/>
              <a:gd name="connsiteX1134" fmla="*/ 3156872 w 3713237"/>
              <a:gd name="connsiteY1134" fmla="*/ 1445671 h 2185648"/>
              <a:gd name="connsiteX1135" fmla="*/ 3126762 w 3713237"/>
              <a:gd name="connsiteY1135" fmla="*/ 1445104 h 2185648"/>
              <a:gd name="connsiteX1136" fmla="*/ 3120193 w 3713237"/>
              <a:gd name="connsiteY1136" fmla="*/ 1454040 h 2185648"/>
              <a:gd name="connsiteX1137" fmla="*/ 3127929 w 3713237"/>
              <a:gd name="connsiteY1137" fmla="*/ 1463110 h 2185648"/>
              <a:gd name="connsiteX1138" fmla="*/ 3130496 w 3713237"/>
              <a:gd name="connsiteY1138" fmla="*/ 1462876 h 2185648"/>
              <a:gd name="connsiteX1139" fmla="*/ 3141400 w 3713237"/>
              <a:gd name="connsiteY1139" fmla="*/ 1458141 h 2185648"/>
              <a:gd name="connsiteX1140" fmla="*/ 3152070 w 3713237"/>
              <a:gd name="connsiteY1140" fmla="*/ 1455607 h 2185648"/>
              <a:gd name="connsiteX1141" fmla="*/ 3157439 w 3713237"/>
              <a:gd name="connsiteY1141" fmla="*/ 1455907 h 2185648"/>
              <a:gd name="connsiteX1142" fmla="*/ 3159039 w 3713237"/>
              <a:gd name="connsiteY1142" fmla="*/ 1457741 h 2185648"/>
              <a:gd name="connsiteX1143" fmla="*/ 3158606 w 3713237"/>
              <a:gd name="connsiteY1143" fmla="*/ 1465810 h 2185648"/>
              <a:gd name="connsiteX1144" fmla="*/ 3156438 w 3713237"/>
              <a:gd name="connsiteY1144" fmla="*/ 1467177 h 2185648"/>
              <a:gd name="connsiteX1145" fmla="*/ 3152404 w 3713237"/>
              <a:gd name="connsiteY1145" fmla="*/ 1467011 h 2185648"/>
              <a:gd name="connsiteX1146" fmla="*/ 3147135 w 3713237"/>
              <a:gd name="connsiteY1146" fmla="*/ 1467177 h 2185648"/>
              <a:gd name="connsiteX1147" fmla="*/ 3140300 w 3713237"/>
              <a:gd name="connsiteY1147" fmla="*/ 1471712 h 2185648"/>
              <a:gd name="connsiteX1148" fmla="*/ 3139466 w 3713237"/>
              <a:gd name="connsiteY1148" fmla="*/ 1475414 h 2185648"/>
              <a:gd name="connsiteX1149" fmla="*/ 3144301 w 3713237"/>
              <a:gd name="connsiteY1149" fmla="*/ 1482049 h 2185648"/>
              <a:gd name="connsiteX1150" fmla="*/ 3145835 w 3713237"/>
              <a:gd name="connsiteY1150" fmla="*/ 1488518 h 2185648"/>
              <a:gd name="connsiteX1151" fmla="*/ 3147869 w 3713237"/>
              <a:gd name="connsiteY1151" fmla="*/ 1493186 h 2185648"/>
              <a:gd name="connsiteX1152" fmla="*/ 3151403 w 3713237"/>
              <a:gd name="connsiteY1152" fmla="*/ 1495287 h 2185648"/>
              <a:gd name="connsiteX1153" fmla="*/ 3154437 w 3713237"/>
              <a:gd name="connsiteY1153" fmla="*/ 1499588 h 2185648"/>
              <a:gd name="connsiteX1154" fmla="*/ 3153871 w 3713237"/>
              <a:gd name="connsiteY1154" fmla="*/ 1510525 h 2185648"/>
              <a:gd name="connsiteX1155" fmla="*/ 3148335 w 3713237"/>
              <a:gd name="connsiteY1155" fmla="*/ 1512559 h 2185648"/>
              <a:gd name="connsiteX1156" fmla="*/ 3147168 w 3713237"/>
              <a:gd name="connsiteY1156" fmla="*/ 1511858 h 2185648"/>
              <a:gd name="connsiteX1157" fmla="*/ 3143067 w 3713237"/>
              <a:gd name="connsiteY1157" fmla="*/ 1505757 h 2185648"/>
              <a:gd name="connsiteX1158" fmla="*/ 3143301 w 3713237"/>
              <a:gd name="connsiteY1158" fmla="*/ 1505723 h 2185648"/>
              <a:gd name="connsiteX1159" fmla="*/ 3143767 w 3713237"/>
              <a:gd name="connsiteY1159" fmla="*/ 1505023 h 2185648"/>
              <a:gd name="connsiteX1160" fmla="*/ 3142967 w 3713237"/>
              <a:gd name="connsiteY1160" fmla="*/ 1505390 h 2185648"/>
              <a:gd name="connsiteX1161" fmla="*/ 3143034 w 3713237"/>
              <a:gd name="connsiteY1161" fmla="*/ 1505723 h 2185648"/>
              <a:gd name="connsiteX1162" fmla="*/ 3140533 w 3713237"/>
              <a:gd name="connsiteY1162" fmla="*/ 1505890 h 2185648"/>
              <a:gd name="connsiteX1163" fmla="*/ 3134298 w 3713237"/>
              <a:gd name="connsiteY1163" fmla="*/ 1501889 h 2185648"/>
              <a:gd name="connsiteX1164" fmla="*/ 3132731 w 3713237"/>
              <a:gd name="connsiteY1164" fmla="*/ 1496754 h 2185648"/>
              <a:gd name="connsiteX1165" fmla="*/ 3128729 w 3713237"/>
              <a:gd name="connsiteY1165" fmla="*/ 1484350 h 2185648"/>
              <a:gd name="connsiteX1166" fmla="*/ 3126929 w 3713237"/>
              <a:gd name="connsiteY1166" fmla="*/ 1482883 h 2185648"/>
              <a:gd name="connsiteX1167" fmla="*/ 3124894 w 3713237"/>
              <a:gd name="connsiteY1167" fmla="*/ 1484283 h 2185648"/>
              <a:gd name="connsiteX1168" fmla="*/ 3122261 w 3713237"/>
              <a:gd name="connsiteY1168" fmla="*/ 1508758 h 2185648"/>
              <a:gd name="connsiteX1169" fmla="*/ 3120893 w 3713237"/>
              <a:gd name="connsiteY1169" fmla="*/ 1513526 h 2185648"/>
              <a:gd name="connsiteX1170" fmla="*/ 3111824 w 3713237"/>
              <a:gd name="connsiteY1170" fmla="*/ 1513026 h 2185648"/>
              <a:gd name="connsiteX1171" fmla="*/ 3110123 w 3713237"/>
              <a:gd name="connsiteY1171" fmla="*/ 1509458 h 2185648"/>
              <a:gd name="connsiteX1172" fmla="*/ 3111890 w 3713237"/>
              <a:gd name="connsiteY1172" fmla="*/ 1500088 h 2185648"/>
              <a:gd name="connsiteX1173" fmla="*/ 3109490 w 3713237"/>
              <a:gd name="connsiteY1173" fmla="*/ 1492652 h 2185648"/>
              <a:gd name="connsiteX1174" fmla="*/ 3106189 w 3713237"/>
              <a:gd name="connsiteY1174" fmla="*/ 1490252 h 2185648"/>
              <a:gd name="connsiteX1175" fmla="*/ 3104221 w 3713237"/>
              <a:gd name="connsiteY1175" fmla="*/ 1482683 h 2185648"/>
              <a:gd name="connsiteX1176" fmla="*/ 3106822 w 3713237"/>
              <a:gd name="connsiteY1176" fmla="*/ 1476347 h 2185648"/>
              <a:gd name="connsiteX1177" fmla="*/ 3109223 w 3713237"/>
              <a:gd name="connsiteY1177" fmla="*/ 1467078 h 2185648"/>
              <a:gd name="connsiteX1178" fmla="*/ 3112957 w 3713237"/>
              <a:gd name="connsiteY1178" fmla="*/ 1457008 h 2185648"/>
              <a:gd name="connsiteX1179" fmla="*/ 3114791 w 3713237"/>
              <a:gd name="connsiteY1179" fmla="*/ 1451939 h 2185648"/>
              <a:gd name="connsiteX1180" fmla="*/ 3115192 w 3713237"/>
              <a:gd name="connsiteY1180" fmla="*/ 1446438 h 2185648"/>
              <a:gd name="connsiteX1181" fmla="*/ 3119760 w 3713237"/>
              <a:gd name="connsiteY1181" fmla="*/ 1439869 h 2185648"/>
              <a:gd name="connsiteX1182" fmla="*/ 3121027 w 3713237"/>
              <a:gd name="connsiteY1182" fmla="*/ 1439369 h 2185648"/>
              <a:gd name="connsiteX1183" fmla="*/ 3131697 w 3713237"/>
              <a:gd name="connsiteY1183" fmla="*/ 1433734 h 2185648"/>
              <a:gd name="connsiteX1184" fmla="*/ 3142400 w 3713237"/>
              <a:gd name="connsiteY1184" fmla="*/ 1435901 h 2185648"/>
              <a:gd name="connsiteX1185" fmla="*/ 3158806 w 3713237"/>
              <a:gd name="connsiteY1185" fmla="*/ 1437735 h 2185648"/>
              <a:gd name="connsiteX1186" fmla="*/ 3168909 w 3713237"/>
              <a:gd name="connsiteY1186" fmla="*/ 1434600 h 2185648"/>
              <a:gd name="connsiteX1187" fmla="*/ 3174011 w 3713237"/>
              <a:gd name="connsiteY1187" fmla="*/ 1430066 h 2185648"/>
              <a:gd name="connsiteX1188" fmla="*/ 2125806 w 3713237"/>
              <a:gd name="connsiteY1188" fmla="*/ 1429032 h 2185648"/>
              <a:gd name="connsiteX1189" fmla="*/ 2125740 w 3713237"/>
              <a:gd name="connsiteY1189" fmla="*/ 1429799 h 2185648"/>
              <a:gd name="connsiteX1190" fmla="*/ 2126740 w 3713237"/>
              <a:gd name="connsiteY1190" fmla="*/ 1429499 h 2185648"/>
              <a:gd name="connsiteX1191" fmla="*/ 2101598 w 3713237"/>
              <a:gd name="connsiteY1191" fmla="*/ 1424731 h 2185648"/>
              <a:gd name="connsiteX1192" fmla="*/ 2100731 w 3713237"/>
              <a:gd name="connsiteY1192" fmla="*/ 1424798 h 2185648"/>
              <a:gd name="connsiteX1193" fmla="*/ 2100698 w 3713237"/>
              <a:gd name="connsiteY1193" fmla="*/ 1425731 h 2185648"/>
              <a:gd name="connsiteX1194" fmla="*/ 2100932 w 3713237"/>
              <a:gd name="connsiteY1194" fmla="*/ 1425131 h 2185648"/>
              <a:gd name="connsiteX1195" fmla="*/ 3215358 w 3713237"/>
              <a:gd name="connsiteY1195" fmla="*/ 1421030 h 2185648"/>
              <a:gd name="connsiteX1196" fmla="*/ 3216458 w 3713237"/>
              <a:gd name="connsiteY1196" fmla="*/ 1421630 h 2185648"/>
              <a:gd name="connsiteX1197" fmla="*/ 3216325 w 3713237"/>
              <a:gd name="connsiteY1197" fmla="*/ 1423864 h 2185648"/>
              <a:gd name="connsiteX1198" fmla="*/ 3214058 w 3713237"/>
              <a:gd name="connsiteY1198" fmla="*/ 1425231 h 2185648"/>
              <a:gd name="connsiteX1199" fmla="*/ 3212224 w 3713237"/>
              <a:gd name="connsiteY1199" fmla="*/ 1428199 h 2185648"/>
              <a:gd name="connsiteX1200" fmla="*/ 3215558 w 3713237"/>
              <a:gd name="connsiteY1200" fmla="*/ 1429933 h 2185648"/>
              <a:gd name="connsiteX1201" fmla="*/ 3219426 w 3713237"/>
              <a:gd name="connsiteY1201" fmla="*/ 1430466 h 2185648"/>
              <a:gd name="connsiteX1202" fmla="*/ 3220493 w 3713237"/>
              <a:gd name="connsiteY1202" fmla="*/ 1432767 h 2185648"/>
              <a:gd name="connsiteX1203" fmla="*/ 3217992 w 3713237"/>
              <a:gd name="connsiteY1203" fmla="*/ 1437402 h 2185648"/>
              <a:gd name="connsiteX1204" fmla="*/ 3216892 w 3713237"/>
              <a:gd name="connsiteY1204" fmla="*/ 1441003 h 2185648"/>
              <a:gd name="connsiteX1205" fmla="*/ 3213624 w 3713237"/>
              <a:gd name="connsiteY1205" fmla="*/ 1445471 h 2185648"/>
              <a:gd name="connsiteX1206" fmla="*/ 3212291 w 3713237"/>
              <a:gd name="connsiteY1206" fmla="*/ 1445805 h 2185648"/>
              <a:gd name="connsiteX1207" fmla="*/ 3210690 w 3713237"/>
              <a:gd name="connsiteY1207" fmla="*/ 1449139 h 2185648"/>
              <a:gd name="connsiteX1208" fmla="*/ 3212157 w 3713237"/>
              <a:gd name="connsiteY1208" fmla="*/ 1455474 h 2185648"/>
              <a:gd name="connsiteX1209" fmla="*/ 3209589 w 3713237"/>
              <a:gd name="connsiteY1209" fmla="*/ 1455708 h 2185648"/>
              <a:gd name="connsiteX1210" fmla="*/ 3209790 w 3713237"/>
              <a:gd name="connsiteY1210" fmla="*/ 1456042 h 2185648"/>
              <a:gd name="connsiteX1211" fmla="*/ 3209523 w 3713237"/>
              <a:gd name="connsiteY1211" fmla="*/ 1455775 h 2185648"/>
              <a:gd name="connsiteX1212" fmla="*/ 3206589 w 3713237"/>
              <a:gd name="connsiteY1212" fmla="*/ 1457942 h 2185648"/>
              <a:gd name="connsiteX1213" fmla="*/ 3203321 w 3713237"/>
              <a:gd name="connsiteY1213" fmla="*/ 1456875 h 2185648"/>
              <a:gd name="connsiteX1214" fmla="*/ 3204588 w 3713237"/>
              <a:gd name="connsiteY1214" fmla="*/ 1453807 h 2185648"/>
              <a:gd name="connsiteX1215" fmla="*/ 3206955 w 3713237"/>
              <a:gd name="connsiteY1215" fmla="*/ 1453140 h 2185648"/>
              <a:gd name="connsiteX1216" fmla="*/ 3206689 w 3713237"/>
              <a:gd name="connsiteY1216" fmla="*/ 1452874 h 2185648"/>
              <a:gd name="connsiteX1217" fmla="*/ 3206989 w 3713237"/>
              <a:gd name="connsiteY1217" fmla="*/ 1453107 h 2185648"/>
              <a:gd name="connsiteX1218" fmla="*/ 3205121 w 3713237"/>
              <a:gd name="connsiteY1218" fmla="*/ 1443771 h 2185648"/>
              <a:gd name="connsiteX1219" fmla="*/ 3204221 w 3713237"/>
              <a:gd name="connsiteY1219" fmla="*/ 1438402 h 2185648"/>
              <a:gd name="connsiteX1220" fmla="*/ 3215358 w 3713237"/>
              <a:gd name="connsiteY1220" fmla="*/ 1421030 h 2185648"/>
              <a:gd name="connsiteX1221" fmla="*/ 2845195 w 3713237"/>
              <a:gd name="connsiteY1221" fmla="*/ 1415194 h 2185648"/>
              <a:gd name="connsiteX1222" fmla="*/ 2846242 w 3713237"/>
              <a:gd name="connsiteY1222" fmla="*/ 1417861 h 2185648"/>
              <a:gd name="connsiteX1223" fmla="*/ 2843671 w 3713237"/>
              <a:gd name="connsiteY1223" fmla="*/ 1417671 h 2185648"/>
              <a:gd name="connsiteX1224" fmla="*/ 3184023 w 3713237"/>
              <a:gd name="connsiteY1224" fmla="*/ 1407025 h 2185648"/>
              <a:gd name="connsiteX1225" fmla="*/ 3184880 w 3713237"/>
              <a:gd name="connsiteY1225" fmla="*/ 1409121 h 2185648"/>
              <a:gd name="connsiteX1226" fmla="*/ 3182880 w 3713237"/>
              <a:gd name="connsiteY1226" fmla="*/ 1408930 h 2185648"/>
              <a:gd name="connsiteX1227" fmla="*/ 3196477 w 3713237"/>
              <a:gd name="connsiteY1227" fmla="*/ 1399280 h 2185648"/>
              <a:gd name="connsiteX1228" fmla="*/ 3200096 w 3713237"/>
              <a:gd name="connsiteY1228" fmla="*/ 1399566 h 2185648"/>
              <a:gd name="connsiteX1229" fmla="*/ 3198096 w 3713237"/>
              <a:gd name="connsiteY1229" fmla="*/ 1402328 h 2185648"/>
              <a:gd name="connsiteX1230" fmla="*/ 3196477 w 3713237"/>
              <a:gd name="connsiteY1230" fmla="*/ 1399280 h 2185648"/>
              <a:gd name="connsiteX1231" fmla="*/ 2984816 w 3713237"/>
              <a:gd name="connsiteY1231" fmla="*/ 1397055 h 2185648"/>
              <a:gd name="connsiteX1232" fmla="*/ 2987083 w 3713237"/>
              <a:gd name="connsiteY1232" fmla="*/ 1399256 h 2185648"/>
              <a:gd name="connsiteX1233" fmla="*/ 2984916 w 3713237"/>
              <a:gd name="connsiteY1233" fmla="*/ 1401823 h 2185648"/>
              <a:gd name="connsiteX1234" fmla="*/ 2982916 w 3713237"/>
              <a:gd name="connsiteY1234" fmla="*/ 1400256 h 2185648"/>
              <a:gd name="connsiteX1235" fmla="*/ 2984816 w 3713237"/>
              <a:gd name="connsiteY1235" fmla="*/ 1397055 h 2185648"/>
              <a:gd name="connsiteX1236" fmla="*/ 1129083 w 3713237"/>
              <a:gd name="connsiteY1236" fmla="*/ 1386919 h 2185648"/>
              <a:gd name="connsiteX1237" fmla="*/ 1127149 w 3713237"/>
              <a:gd name="connsiteY1237" fmla="*/ 1387752 h 2185648"/>
              <a:gd name="connsiteX1238" fmla="*/ 1127482 w 3713237"/>
              <a:gd name="connsiteY1238" fmla="*/ 1388652 h 2185648"/>
              <a:gd name="connsiteX1239" fmla="*/ 1129417 w 3713237"/>
              <a:gd name="connsiteY1239" fmla="*/ 1387985 h 2185648"/>
              <a:gd name="connsiteX1240" fmla="*/ 1129083 w 3713237"/>
              <a:gd name="connsiteY1240" fmla="*/ 1386919 h 2185648"/>
              <a:gd name="connsiteX1241" fmla="*/ 3122195 w 3713237"/>
              <a:gd name="connsiteY1241" fmla="*/ 1386096 h 2185648"/>
              <a:gd name="connsiteX1242" fmla="*/ 3121052 w 3713237"/>
              <a:gd name="connsiteY1242" fmla="*/ 1388668 h 2185648"/>
              <a:gd name="connsiteX1243" fmla="*/ 3117813 w 3713237"/>
              <a:gd name="connsiteY1243" fmla="*/ 1387715 h 2185648"/>
              <a:gd name="connsiteX1244" fmla="*/ 3122195 w 3713237"/>
              <a:gd name="connsiteY1244" fmla="*/ 1386096 h 2185648"/>
              <a:gd name="connsiteX1245" fmla="*/ 2841837 w 3713237"/>
              <a:gd name="connsiteY1245" fmla="*/ 1381184 h 2185648"/>
              <a:gd name="connsiteX1246" fmla="*/ 2859142 w 3713237"/>
              <a:gd name="connsiteY1246" fmla="*/ 1384951 h 2185648"/>
              <a:gd name="connsiteX1247" fmla="*/ 2866111 w 3713237"/>
              <a:gd name="connsiteY1247" fmla="*/ 1388919 h 2185648"/>
              <a:gd name="connsiteX1248" fmla="*/ 2885084 w 3713237"/>
              <a:gd name="connsiteY1248" fmla="*/ 1406292 h 2185648"/>
              <a:gd name="connsiteX1249" fmla="*/ 2891953 w 3713237"/>
              <a:gd name="connsiteY1249" fmla="*/ 1412861 h 2185648"/>
              <a:gd name="connsiteX1250" fmla="*/ 2897088 w 3713237"/>
              <a:gd name="connsiteY1250" fmla="*/ 1417228 h 2185648"/>
              <a:gd name="connsiteX1251" fmla="*/ 2906424 w 3713237"/>
              <a:gd name="connsiteY1251" fmla="*/ 1422864 h 2185648"/>
              <a:gd name="connsiteX1252" fmla="*/ 2913660 w 3713237"/>
              <a:gd name="connsiteY1252" fmla="*/ 1428832 h 2185648"/>
              <a:gd name="connsiteX1253" fmla="*/ 2916961 w 3713237"/>
              <a:gd name="connsiteY1253" fmla="*/ 1430966 h 2185648"/>
              <a:gd name="connsiteX1254" fmla="*/ 2924364 w 3713237"/>
              <a:gd name="connsiteY1254" fmla="*/ 1434467 h 2185648"/>
              <a:gd name="connsiteX1255" fmla="*/ 2927364 w 3713237"/>
              <a:gd name="connsiteY1255" fmla="*/ 1437101 h 2185648"/>
              <a:gd name="connsiteX1256" fmla="*/ 2934867 w 3713237"/>
              <a:gd name="connsiteY1256" fmla="*/ 1446605 h 2185648"/>
              <a:gd name="connsiteX1257" fmla="*/ 2934567 w 3713237"/>
              <a:gd name="connsiteY1257" fmla="*/ 1450339 h 2185648"/>
              <a:gd name="connsiteX1258" fmla="*/ 2933867 w 3713237"/>
              <a:gd name="connsiteY1258" fmla="*/ 1457775 h 2185648"/>
              <a:gd name="connsiteX1259" fmla="*/ 2935334 w 3713237"/>
              <a:gd name="connsiteY1259" fmla="*/ 1459809 h 2185648"/>
              <a:gd name="connsiteX1260" fmla="*/ 2940569 w 3713237"/>
              <a:gd name="connsiteY1260" fmla="*/ 1461276 h 2185648"/>
              <a:gd name="connsiteX1261" fmla="*/ 2944370 w 3713237"/>
              <a:gd name="connsiteY1261" fmla="*/ 1464911 h 2185648"/>
              <a:gd name="connsiteX1262" fmla="*/ 2947404 w 3713237"/>
              <a:gd name="connsiteY1262" fmla="*/ 1472479 h 2185648"/>
              <a:gd name="connsiteX1263" fmla="*/ 2951839 w 3713237"/>
              <a:gd name="connsiteY1263" fmla="*/ 1472946 h 2185648"/>
              <a:gd name="connsiteX1264" fmla="*/ 2953239 w 3713237"/>
              <a:gd name="connsiteY1264" fmla="*/ 1470646 h 2185648"/>
              <a:gd name="connsiteX1265" fmla="*/ 2957874 w 3713237"/>
              <a:gd name="connsiteY1265" fmla="*/ 1468045 h 2185648"/>
              <a:gd name="connsiteX1266" fmla="*/ 2960375 w 3713237"/>
              <a:gd name="connsiteY1266" fmla="*/ 1468678 h 2185648"/>
              <a:gd name="connsiteX1267" fmla="*/ 2968444 w 3713237"/>
              <a:gd name="connsiteY1267" fmla="*/ 1481116 h 2185648"/>
              <a:gd name="connsiteX1268" fmla="*/ 2966877 w 3713237"/>
              <a:gd name="connsiteY1268" fmla="*/ 1484450 h 2185648"/>
              <a:gd name="connsiteX1269" fmla="*/ 2965543 w 3713237"/>
              <a:gd name="connsiteY1269" fmla="*/ 1484617 h 2185648"/>
              <a:gd name="connsiteX1270" fmla="*/ 2961776 w 3713237"/>
              <a:gd name="connsiteY1270" fmla="*/ 1483817 h 2185648"/>
              <a:gd name="connsiteX1271" fmla="*/ 2961809 w 3713237"/>
              <a:gd name="connsiteY1271" fmla="*/ 1483450 h 2185648"/>
              <a:gd name="connsiteX1272" fmla="*/ 2958608 w 3713237"/>
              <a:gd name="connsiteY1272" fmla="*/ 1480415 h 2185648"/>
              <a:gd name="connsiteX1273" fmla="*/ 2958082 w 3713237"/>
              <a:gd name="connsiteY1273" fmla="*/ 1479758 h 2185648"/>
              <a:gd name="connsiteX1274" fmla="*/ 2958074 w 3713237"/>
              <a:gd name="connsiteY1274" fmla="*/ 1479715 h 2185648"/>
              <a:gd name="connsiteX1275" fmla="*/ 2958066 w 3713237"/>
              <a:gd name="connsiteY1275" fmla="*/ 1479704 h 2185648"/>
              <a:gd name="connsiteX1276" fmla="*/ 2957774 w 3713237"/>
              <a:gd name="connsiteY1276" fmla="*/ 1478215 h 2185648"/>
              <a:gd name="connsiteX1277" fmla="*/ 2957074 w 3713237"/>
              <a:gd name="connsiteY1277" fmla="*/ 1478448 h 2185648"/>
              <a:gd name="connsiteX1278" fmla="*/ 2958066 w 3713237"/>
              <a:gd name="connsiteY1278" fmla="*/ 1479704 h 2185648"/>
              <a:gd name="connsiteX1279" fmla="*/ 2958074 w 3713237"/>
              <a:gd name="connsiteY1279" fmla="*/ 1479749 h 2185648"/>
              <a:gd name="connsiteX1280" fmla="*/ 2958082 w 3713237"/>
              <a:gd name="connsiteY1280" fmla="*/ 1479758 h 2185648"/>
              <a:gd name="connsiteX1281" fmla="*/ 2958241 w 3713237"/>
              <a:gd name="connsiteY1281" fmla="*/ 1480682 h 2185648"/>
              <a:gd name="connsiteX1282" fmla="*/ 2961509 w 3713237"/>
              <a:gd name="connsiteY1282" fmla="*/ 1483750 h 2185648"/>
              <a:gd name="connsiteX1283" fmla="*/ 2961776 w 3713237"/>
              <a:gd name="connsiteY1283" fmla="*/ 1483817 h 2185648"/>
              <a:gd name="connsiteX1284" fmla="*/ 2959241 w 3713237"/>
              <a:gd name="connsiteY1284" fmla="*/ 1500522 h 2185648"/>
              <a:gd name="connsiteX1285" fmla="*/ 2958574 w 3713237"/>
              <a:gd name="connsiteY1285" fmla="*/ 1516127 h 2185648"/>
              <a:gd name="connsiteX1286" fmla="*/ 2944236 w 3713237"/>
              <a:gd name="connsiteY1286" fmla="*/ 1516027 h 2185648"/>
              <a:gd name="connsiteX1287" fmla="*/ 2939268 w 3713237"/>
              <a:gd name="connsiteY1287" fmla="*/ 1514493 h 2185648"/>
              <a:gd name="connsiteX1288" fmla="*/ 2928898 w 3713237"/>
              <a:gd name="connsiteY1288" fmla="*/ 1505523 h 2185648"/>
              <a:gd name="connsiteX1289" fmla="*/ 2915894 w 3713237"/>
              <a:gd name="connsiteY1289" fmla="*/ 1493353 h 2185648"/>
              <a:gd name="connsiteX1290" fmla="*/ 2903490 w 3713237"/>
              <a:gd name="connsiteY1290" fmla="*/ 1480682 h 2185648"/>
              <a:gd name="connsiteX1291" fmla="*/ 2898588 w 3713237"/>
              <a:gd name="connsiteY1291" fmla="*/ 1472546 h 2185648"/>
              <a:gd name="connsiteX1292" fmla="*/ 2895221 w 3713237"/>
              <a:gd name="connsiteY1292" fmla="*/ 1463543 h 2185648"/>
              <a:gd name="connsiteX1293" fmla="*/ 2884484 w 3713237"/>
              <a:gd name="connsiteY1293" fmla="*/ 1446405 h 2185648"/>
              <a:gd name="connsiteX1294" fmla="*/ 2881383 w 3713237"/>
              <a:gd name="connsiteY1294" fmla="*/ 1441970 h 2185648"/>
              <a:gd name="connsiteX1295" fmla="*/ 2877915 w 3713237"/>
              <a:gd name="connsiteY1295" fmla="*/ 1432967 h 2185648"/>
              <a:gd name="connsiteX1296" fmla="*/ 2874947 w 3713237"/>
              <a:gd name="connsiteY1296" fmla="*/ 1428466 h 2185648"/>
              <a:gd name="connsiteX1297" fmla="*/ 2864411 w 3713237"/>
              <a:gd name="connsiteY1297" fmla="*/ 1415995 h 2185648"/>
              <a:gd name="connsiteX1298" fmla="*/ 2859276 w 3713237"/>
              <a:gd name="connsiteY1298" fmla="*/ 1409560 h 2185648"/>
              <a:gd name="connsiteX1299" fmla="*/ 2852207 w 3713237"/>
              <a:gd name="connsiteY1299" fmla="*/ 1403291 h 2185648"/>
              <a:gd name="connsiteX1300" fmla="*/ 2839703 w 3713237"/>
              <a:gd name="connsiteY1300" fmla="*/ 1392687 h 2185648"/>
              <a:gd name="connsiteX1301" fmla="*/ 2836635 w 3713237"/>
              <a:gd name="connsiteY1301" fmla="*/ 1386685 h 2185648"/>
              <a:gd name="connsiteX1302" fmla="*/ 2837902 w 3713237"/>
              <a:gd name="connsiteY1302" fmla="*/ 1381750 h 2185648"/>
              <a:gd name="connsiteX1303" fmla="*/ 2841837 w 3713237"/>
              <a:gd name="connsiteY1303" fmla="*/ 1381184 h 2185648"/>
              <a:gd name="connsiteX1304" fmla="*/ 3132368 w 3713237"/>
              <a:gd name="connsiteY1304" fmla="*/ 1376686 h 2185648"/>
              <a:gd name="connsiteX1305" fmla="*/ 3134844 w 3713237"/>
              <a:gd name="connsiteY1305" fmla="*/ 1378781 h 2185648"/>
              <a:gd name="connsiteX1306" fmla="*/ 3131701 w 3713237"/>
              <a:gd name="connsiteY1306" fmla="*/ 1380019 h 2185648"/>
              <a:gd name="connsiteX1307" fmla="*/ 3129129 w 3713237"/>
              <a:gd name="connsiteY1307" fmla="*/ 1377924 h 2185648"/>
              <a:gd name="connsiteX1308" fmla="*/ 3132368 w 3713237"/>
              <a:gd name="connsiteY1308" fmla="*/ 1376686 h 2185648"/>
              <a:gd name="connsiteX1309" fmla="*/ 3142926 w 3713237"/>
              <a:gd name="connsiteY1309" fmla="*/ 1368279 h 2185648"/>
              <a:gd name="connsiteX1310" fmla="*/ 3148736 w 3713237"/>
              <a:gd name="connsiteY1310" fmla="*/ 1369246 h 2185648"/>
              <a:gd name="connsiteX1311" fmla="*/ 3146355 w 3713237"/>
              <a:gd name="connsiteY1311" fmla="*/ 1371513 h 2185648"/>
              <a:gd name="connsiteX1312" fmla="*/ 3140449 w 3713237"/>
              <a:gd name="connsiteY1312" fmla="*/ 1370380 h 2185648"/>
              <a:gd name="connsiteX1313" fmla="*/ 3142926 w 3713237"/>
              <a:gd name="connsiteY1313" fmla="*/ 1368279 h 2185648"/>
              <a:gd name="connsiteX1314" fmla="*/ 3081848 w 3713237"/>
              <a:gd name="connsiteY1314" fmla="*/ 1366479 h 2185648"/>
              <a:gd name="connsiteX1315" fmla="*/ 3085649 w 3713237"/>
              <a:gd name="connsiteY1315" fmla="*/ 1366646 h 2185648"/>
              <a:gd name="connsiteX1316" fmla="*/ 3091318 w 3713237"/>
              <a:gd name="connsiteY1316" fmla="*/ 1372548 h 2185648"/>
              <a:gd name="connsiteX1317" fmla="*/ 3098453 w 3713237"/>
              <a:gd name="connsiteY1317" fmla="*/ 1380083 h 2185648"/>
              <a:gd name="connsiteX1318" fmla="*/ 3107990 w 3713237"/>
              <a:gd name="connsiteY1318" fmla="*/ 1385385 h 2185648"/>
              <a:gd name="connsiteX1319" fmla="*/ 3108290 w 3713237"/>
              <a:gd name="connsiteY1319" fmla="*/ 1386552 h 2185648"/>
              <a:gd name="connsiteX1320" fmla="*/ 3107823 w 3713237"/>
              <a:gd name="connsiteY1320" fmla="*/ 1387819 h 2185648"/>
              <a:gd name="connsiteX1321" fmla="*/ 3103088 w 3713237"/>
              <a:gd name="connsiteY1321" fmla="*/ 1390287 h 2185648"/>
              <a:gd name="connsiteX1322" fmla="*/ 3099687 w 3713237"/>
              <a:gd name="connsiteY1322" fmla="*/ 1394055 h 2185648"/>
              <a:gd name="connsiteX1323" fmla="*/ 3096920 w 3713237"/>
              <a:gd name="connsiteY1323" fmla="*/ 1398489 h 2185648"/>
              <a:gd name="connsiteX1324" fmla="*/ 3093285 w 3713237"/>
              <a:gd name="connsiteY1324" fmla="*/ 1402457 h 2185648"/>
              <a:gd name="connsiteX1325" fmla="*/ 3094619 w 3713237"/>
              <a:gd name="connsiteY1325" fmla="*/ 1417729 h 2185648"/>
              <a:gd name="connsiteX1326" fmla="*/ 3095186 w 3713237"/>
              <a:gd name="connsiteY1326" fmla="*/ 1422864 h 2185648"/>
              <a:gd name="connsiteX1327" fmla="*/ 3096053 w 3713237"/>
              <a:gd name="connsiteY1327" fmla="*/ 1427865 h 2185648"/>
              <a:gd name="connsiteX1328" fmla="*/ 3103922 w 3713237"/>
              <a:gd name="connsiteY1328" fmla="*/ 1435435 h 2185648"/>
              <a:gd name="connsiteX1329" fmla="*/ 3102988 w 3713237"/>
              <a:gd name="connsiteY1329" fmla="*/ 1438936 h 2185648"/>
              <a:gd name="connsiteX1330" fmla="*/ 3100454 w 3713237"/>
              <a:gd name="connsiteY1330" fmla="*/ 1439836 h 2185648"/>
              <a:gd name="connsiteX1331" fmla="*/ 3096353 w 3713237"/>
              <a:gd name="connsiteY1331" fmla="*/ 1440136 h 2185648"/>
              <a:gd name="connsiteX1332" fmla="*/ 3092118 w 3713237"/>
              <a:gd name="connsiteY1332" fmla="*/ 1443237 h 2185648"/>
              <a:gd name="connsiteX1333" fmla="*/ 3089250 w 3713237"/>
              <a:gd name="connsiteY1333" fmla="*/ 1450973 h 2185648"/>
              <a:gd name="connsiteX1334" fmla="*/ 3081414 w 3713237"/>
              <a:gd name="connsiteY1334" fmla="*/ 1465311 h 2185648"/>
              <a:gd name="connsiteX1335" fmla="*/ 3078213 w 3713237"/>
              <a:gd name="connsiteY1335" fmla="*/ 1475414 h 2185648"/>
              <a:gd name="connsiteX1336" fmla="*/ 3076813 w 3713237"/>
              <a:gd name="connsiteY1336" fmla="*/ 1481983 h 2185648"/>
              <a:gd name="connsiteX1337" fmla="*/ 3076313 w 3713237"/>
              <a:gd name="connsiteY1337" fmla="*/ 1491019 h 2185648"/>
              <a:gd name="connsiteX1338" fmla="*/ 3076213 w 3713237"/>
              <a:gd name="connsiteY1338" fmla="*/ 1492353 h 2185648"/>
              <a:gd name="connsiteX1339" fmla="*/ 3072278 w 3713237"/>
              <a:gd name="connsiteY1339" fmla="*/ 1495021 h 2185648"/>
              <a:gd name="connsiteX1340" fmla="*/ 3068477 w 3713237"/>
              <a:gd name="connsiteY1340" fmla="*/ 1494320 h 2185648"/>
              <a:gd name="connsiteX1341" fmla="*/ 3060608 w 3713237"/>
              <a:gd name="connsiteY1341" fmla="*/ 1496754 h 2185648"/>
              <a:gd name="connsiteX1342" fmla="*/ 3055873 w 3713237"/>
              <a:gd name="connsiteY1342" fmla="*/ 1494887 h 2185648"/>
              <a:gd name="connsiteX1343" fmla="*/ 3053506 w 3713237"/>
              <a:gd name="connsiteY1343" fmla="*/ 1491586 h 2185648"/>
              <a:gd name="connsiteX1344" fmla="*/ 3042068 w 3713237"/>
              <a:gd name="connsiteY1344" fmla="*/ 1487252 h 2185648"/>
              <a:gd name="connsiteX1345" fmla="*/ 3039401 w 3713237"/>
              <a:gd name="connsiteY1345" fmla="*/ 1487585 h 2185648"/>
              <a:gd name="connsiteX1346" fmla="*/ 3031532 w 3713237"/>
              <a:gd name="connsiteY1346" fmla="*/ 1489952 h 2185648"/>
              <a:gd name="connsiteX1347" fmla="*/ 3025863 w 3713237"/>
              <a:gd name="connsiteY1347" fmla="*/ 1487852 h 2185648"/>
              <a:gd name="connsiteX1348" fmla="*/ 3020395 w 3713237"/>
              <a:gd name="connsiteY1348" fmla="*/ 1484650 h 2185648"/>
              <a:gd name="connsiteX1349" fmla="*/ 3013592 w 3713237"/>
              <a:gd name="connsiteY1349" fmla="*/ 1484350 h 2185648"/>
              <a:gd name="connsiteX1350" fmla="*/ 3007191 w 3713237"/>
              <a:gd name="connsiteY1350" fmla="*/ 1478448 h 2185648"/>
              <a:gd name="connsiteX1351" fmla="*/ 3004890 w 3713237"/>
              <a:gd name="connsiteY1351" fmla="*/ 1467745 h 2185648"/>
              <a:gd name="connsiteX1352" fmla="*/ 3003456 w 3713237"/>
              <a:gd name="connsiteY1352" fmla="*/ 1465744 h 2185648"/>
              <a:gd name="connsiteX1353" fmla="*/ 2997754 w 3713237"/>
              <a:gd name="connsiteY1353" fmla="*/ 1458675 h 2185648"/>
              <a:gd name="connsiteX1354" fmla="*/ 2993653 w 3713237"/>
              <a:gd name="connsiteY1354" fmla="*/ 1444204 h 2185648"/>
              <a:gd name="connsiteX1355" fmla="*/ 2995320 w 3713237"/>
              <a:gd name="connsiteY1355" fmla="*/ 1432267 h 2185648"/>
              <a:gd name="connsiteX1356" fmla="*/ 2997588 w 3713237"/>
              <a:gd name="connsiteY1356" fmla="*/ 1428832 h 2185648"/>
              <a:gd name="connsiteX1357" fmla="*/ 3004657 w 3713237"/>
              <a:gd name="connsiteY1357" fmla="*/ 1426632 h 2185648"/>
              <a:gd name="connsiteX1358" fmla="*/ 3013692 w 3713237"/>
              <a:gd name="connsiteY1358" fmla="*/ 1429933 h 2185648"/>
              <a:gd name="connsiteX1359" fmla="*/ 3018394 w 3713237"/>
              <a:gd name="connsiteY1359" fmla="*/ 1428066 h 2185648"/>
              <a:gd name="connsiteX1360" fmla="*/ 3020395 w 3713237"/>
              <a:gd name="connsiteY1360" fmla="*/ 1422964 h 2185648"/>
              <a:gd name="connsiteX1361" fmla="*/ 3030165 w 3713237"/>
              <a:gd name="connsiteY1361" fmla="*/ 1414194 h 2185648"/>
              <a:gd name="connsiteX1362" fmla="*/ 3042269 w 3713237"/>
              <a:gd name="connsiteY1362" fmla="*/ 1405925 h 2185648"/>
              <a:gd name="connsiteX1363" fmla="*/ 3047170 w 3713237"/>
              <a:gd name="connsiteY1363" fmla="*/ 1399290 h 2185648"/>
              <a:gd name="connsiteX1364" fmla="*/ 3059174 w 3713237"/>
              <a:gd name="connsiteY1364" fmla="*/ 1388619 h 2185648"/>
              <a:gd name="connsiteX1365" fmla="*/ 3069310 w 3713237"/>
              <a:gd name="connsiteY1365" fmla="*/ 1381917 h 2185648"/>
              <a:gd name="connsiteX1366" fmla="*/ 3072578 w 3713237"/>
              <a:gd name="connsiteY1366" fmla="*/ 1377616 h 2185648"/>
              <a:gd name="connsiteX1367" fmla="*/ 3076379 w 3713237"/>
              <a:gd name="connsiteY1367" fmla="*/ 1370347 h 2185648"/>
              <a:gd name="connsiteX1368" fmla="*/ 3081848 w 3713237"/>
              <a:gd name="connsiteY1368" fmla="*/ 1366479 h 2185648"/>
              <a:gd name="connsiteX1369" fmla="*/ 2821472 w 3713237"/>
              <a:gd name="connsiteY1369" fmla="*/ 1363180 h 2185648"/>
              <a:gd name="connsiteX1370" fmla="*/ 2823853 w 3713237"/>
              <a:gd name="connsiteY1370" fmla="*/ 1365181 h 2185648"/>
              <a:gd name="connsiteX1371" fmla="*/ 2821090 w 3713237"/>
              <a:gd name="connsiteY1371" fmla="*/ 1370705 h 2185648"/>
              <a:gd name="connsiteX1372" fmla="*/ 2818900 w 3713237"/>
              <a:gd name="connsiteY1372" fmla="*/ 1368324 h 2185648"/>
              <a:gd name="connsiteX1373" fmla="*/ 2821472 w 3713237"/>
              <a:gd name="connsiteY1373" fmla="*/ 1363180 h 2185648"/>
              <a:gd name="connsiteX1374" fmla="*/ 1043922 w 3713237"/>
              <a:gd name="connsiteY1374" fmla="*/ 1361877 h 2185648"/>
              <a:gd name="connsiteX1375" fmla="*/ 1043422 w 3713237"/>
              <a:gd name="connsiteY1375" fmla="*/ 1362711 h 2185648"/>
              <a:gd name="connsiteX1376" fmla="*/ 1044089 w 3713237"/>
              <a:gd name="connsiteY1376" fmla="*/ 1362911 h 2185648"/>
              <a:gd name="connsiteX1377" fmla="*/ 1754119 w 3713237"/>
              <a:gd name="connsiteY1377" fmla="*/ 1356009 h 2185648"/>
              <a:gd name="connsiteX1378" fmla="*/ 1752286 w 3713237"/>
              <a:gd name="connsiteY1378" fmla="*/ 1356842 h 2185648"/>
              <a:gd name="connsiteX1379" fmla="*/ 1752686 w 3713237"/>
              <a:gd name="connsiteY1379" fmla="*/ 1357943 h 2185648"/>
              <a:gd name="connsiteX1380" fmla="*/ 1754486 w 3713237"/>
              <a:gd name="connsiteY1380" fmla="*/ 1357076 h 2185648"/>
              <a:gd name="connsiteX1381" fmla="*/ 1754119 w 3713237"/>
              <a:gd name="connsiteY1381" fmla="*/ 1356009 h 2185648"/>
              <a:gd name="connsiteX1382" fmla="*/ 3084810 w 3713237"/>
              <a:gd name="connsiteY1382" fmla="*/ 1352207 h 2185648"/>
              <a:gd name="connsiteX1383" fmla="*/ 3084429 w 3713237"/>
              <a:gd name="connsiteY1383" fmla="*/ 1354493 h 2185648"/>
              <a:gd name="connsiteX1384" fmla="*/ 3082048 w 3713237"/>
              <a:gd name="connsiteY1384" fmla="*/ 1352969 h 2185648"/>
              <a:gd name="connsiteX1385" fmla="*/ 1744150 w 3713237"/>
              <a:gd name="connsiteY1385" fmla="*/ 1347073 h 2185648"/>
              <a:gd name="connsiteX1386" fmla="*/ 1745483 w 3713237"/>
              <a:gd name="connsiteY1386" fmla="*/ 1348073 h 2185648"/>
              <a:gd name="connsiteX1387" fmla="*/ 1745783 w 3713237"/>
              <a:gd name="connsiteY1387" fmla="*/ 1348573 h 2185648"/>
              <a:gd name="connsiteX1388" fmla="*/ 1745750 w 3713237"/>
              <a:gd name="connsiteY1388" fmla="*/ 1347740 h 2185648"/>
              <a:gd name="connsiteX1389" fmla="*/ 1744150 w 3713237"/>
              <a:gd name="connsiteY1389" fmla="*/ 1347073 h 2185648"/>
              <a:gd name="connsiteX1390" fmla="*/ 1742716 w 3713237"/>
              <a:gd name="connsiteY1390" fmla="*/ 1345305 h 2185648"/>
              <a:gd name="connsiteX1391" fmla="*/ 1742349 w 3713237"/>
              <a:gd name="connsiteY1391" fmla="*/ 1345672 h 2185648"/>
              <a:gd name="connsiteX1392" fmla="*/ 1743750 w 3713237"/>
              <a:gd name="connsiteY1392" fmla="*/ 1346739 h 2185648"/>
              <a:gd name="connsiteX1393" fmla="*/ 1742716 w 3713237"/>
              <a:gd name="connsiteY1393" fmla="*/ 1345305 h 2185648"/>
              <a:gd name="connsiteX1394" fmla="*/ 2662546 w 3713237"/>
              <a:gd name="connsiteY1394" fmla="*/ 1332235 h 2185648"/>
              <a:gd name="connsiteX1395" fmla="*/ 2666180 w 3713237"/>
              <a:gd name="connsiteY1395" fmla="*/ 1333769 h 2185648"/>
              <a:gd name="connsiteX1396" fmla="*/ 2682352 w 3713237"/>
              <a:gd name="connsiteY1396" fmla="*/ 1358710 h 2185648"/>
              <a:gd name="connsiteX1397" fmla="*/ 2669648 w 3713237"/>
              <a:gd name="connsiteY1397" fmla="*/ 1378583 h 2185648"/>
              <a:gd name="connsiteX1398" fmla="*/ 2661845 w 3713237"/>
              <a:gd name="connsiteY1398" fmla="*/ 1374215 h 2185648"/>
              <a:gd name="connsiteX1399" fmla="*/ 2657944 w 3713237"/>
              <a:gd name="connsiteY1399" fmla="*/ 1353075 h 2185648"/>
              <a:gd name="connsiteX1400" fmla="*/ 2661479 w 3713237"/>
              <a:gd name="connsiteY1400" fmla="*/ 1337236 h 2185648"/>
              <a:gd name="connsiteX1401" fmla="*/ 2660745 w 3713237"/>
              <a:gd name="connsiteY1401" fmla="*/ 1333502 h 2185648"/>
              <a:gd name="connsiteX1402" fmla="*/ 2662546 w 3713237"/>
              <a:gd name="connsiteY1402" fmla="*/ 1332235 h 2185648"/>
              <a:gd name="connsiteX1403" fmla="*/ 3180146 w 3713237"/>
              <a:gd name="connsiteY1403" fmla="*/ 1327567 h 2185648"/>
              <a:gd name="connsiteX1404" fmla="*/ 3181680 w 3713237"/>
              <a:gd name="connsiteY1404" fmla="*/ 1328901 h 2185648"/>
              <a:gd name="connsiteX1405" fmla="*/ 3187149 w 3713237"/>
              <a:gd name="connsiteY1405" fmla="*/ 1336603 h 2185648"/>
              <a:gd name="connsiteX1406" fmla="*/ 3190483 w 3713237"/>
              <a:gd name="connsiteY1406" fmla="*/ 1343805 h 2185648"/>
              <a:gd name="connsiteX1407" fmla="*/ 3193884 w 3713237"/>
              <a:gd name="connsiteY1407" fmla="*/ 1357043 h 2185648"/>
              <a:gd name="connsiteX1408" fmla="*/ 3191017 w 3713237"/>
              <a:gd name="connsiteY1408" fmla="*/ 1366779 h 2185648"/>
              <a:gd name="connsiteX1409" fmla="*/ 3187249 w 3713237"/>
              <a:gd name="connsiteY1409" fmla="*/ 1366046 h 2185648"/>
              <a:gd name="connsiteX1410" fmla="*/ 3185315 w 3713237"/>
              <a:gd name="connsiteY1410" fmla="*/ 1364278 h 2185648"/>
              <a:gd name="connsiteX1411" fmla="*/ 3183214 w 3713237"/>
              <a:gd name="connsiteY1411" fmla="*/ 1365546 h 2185648"/>
              <a:gd name="connsiteX1412" fmla="*/ 3184815 w 3713237"/>
              <a:gd name="connsiteY1412" fmla="*/ 1373315 h 2185648"/>
              <a:gd name="connsiteX1413" fmla="*/ 3183514 w 3713237"/>
              <a:gd name="connsiteY1413" fmla="*/ 1378416 h 2185648"/>
              <a:gd name="connsiteX1414" fmla="*/ 3180080 w 3713237"/>
              <a:gd name="connsiteY1414" fmla="*/ 1380217 h 2185648"/>
              <a:gd name="connsiteX1415" fmla="*/ 3173377 w 3713237"/>
              <a:gd name="connsiteY1415" fmla="*/ 1378816 h 2185648"/>
              <a:gd name="connsiteX1416" fmla="*/ 3163874 w 3713237"/>
              <a:gd name="connsiteY1416" fmla="*/ 1366846 h 2185648"/>
              <a:gd name="connsiteX1417" fmla="*/ 3163974 w 3713237"/>
              <a:gd name="connsiteY1417" fmla="*/ 1361411 h 2185648"/>
              <a:gd name="connsiteX1418" fmla="*/ 3159840 w 3713237"/>
              <a:gd name="connsiteY1418" fmla="*/ 1358243 h 2185648"/>
              <a:gd name="connsiteX1419" fmla="*/ 3147802 w 3713237"/>
              <a:gd name="connsiteY1419" fmla="*/ 1359243 h 2185648"/>
              <a:gd name="connsiteX1420" fmla="*/ 3143834 w 3713237"/>
              <a:gd name="connsiteY1420" fmla="*/ 1362911 h 2185648"/>
              <a:gd name="connsiteX1421" fmla="*/ 3141500 w 3713237"/>
              <a:gd name="connsiteY1421" fmla="*/ 1363511 h 2185648"/>
              <a:gd name="connsiteX1422" fmla="*/ 3140567 w 3713237"/>
              <a:gd name="connsiteY1422" fmla="*/ 1361044 h 2185648"/>
              <a:gd name="connsiteX1423" fmla="*/ 3140533 w 3713237"/>
              <a:gd name="connsiteY1423" fmla="*/ 1360210 h 2185648"/>
              <a:gd name="connsiteX1424" fmla="*/ 3145101 w 3713237"/>
              <a:gd name="connsiteY1424" fmla="*/ 1351808 h 2185648"/>
              <a:gd name="connsiteX1425" fmla="*/ 3152871 w 3713237"/>
              <a:gd name="connsiteY1425" fmla="*/ 1346539 h 2185648"/>
              <a:gd name="connsiteX1426" fmla="*/ 3162040 w 3713237"/>
              <a:gd name="connsiteY1426" fmla="*/ 1346773 h 2185648"/>
              <a:gd name="connsiteX1427" fmla="*/ 3165308 w 3713237"/>
              <a:gd name="connsiteY1427" fmla="*/ 1347606 h 2185648"/>
              <a:gd name="connsiteX1428" fmla="*/ 3168476 w 3713237"/>
              <a:gd name="connsiteY1428" fmla="*/ 1345006 h 2185648"/>
              <a:gd name="connsiteX1429" fmla="*/ 3171243 w 3713237"/>
              <a:gd name="connsiteY1429" fmla="*/ 1342005 h 2185648"/>
              <a:gd name="connsiteX1430" fmla="*/ 3177245 w 3713237"/>
              <a:gd name="connsiteY1430" fmla="*/ 1336603 h 2185648"/>
              <a:gd name="connsiteX1431" fmla="*/ 3179613 w 3713237"/>
              <a:gd name="connsiteY1431" fmla="*/ 1328800 h 2185648"/>
              <a:gd name="connsiteX1432" fmla="*/ 3180146 w 3713237"/>
              <a:gd name="connsiteY1432" fmla="*/ 1327567 h 2185648"/>
              <a:gd name="connsiteX1433" fmla="*/ 947291 w 3713237"/>
              <a:gd name="connsiteY1433" fmla="*/ 1327132 h 2185648"/>
              <a:gd name="connsiteX1434" fmla="*/ 945024 w 3713237"/>
              <a:gd name="connsiteY1434" fmla="*/ 1327699 h 2185648"/>
              <a:gd name="connsiteX1435" fmla="*/ 943156 w 3713237"/>
              <a:gd name="connsiteY1435" fmla="*/ 1336802 h 2185648"/>
              <a:gd name="connsiteX1436" fmla="*/ 945124 w 3713237"/>
              <a:gd name="connsiteY1436" fmla="*/ 1338436 h 2185648"/>
              <a:gd name="connsiteX1437" fmla="*/ 947891 w 3713237"/>
              <a:gd name="connsiteY1437" fmla="*/ 1336102 h 2185648"/>
              <a:gd name="connsiteX1438" fmla="*/ 948225 w 3713237"/>
              <a:gd name="connsiteY1438" fmla="*/ 1332668 h 2185648"/>
              <a:gd name="connsiteX1439" fmla="*/ 947758 w 3713237"/>
              <a:gd name="connsiteY1439" fmla="*/ 1328266 h 2185648"/>
              <a:gd name="connsiteX1440" fmla="*/ 947291 w 3713237"/>
              <a:gd name="connsiteY1440" fmla="*/ 1327132 h 2185648"/>
              <a:gd name="connsiteX1441" fmla="*/ 3164408 w 3713237"/>
              <a:gd name="connsiteY1441" fmla="*/ 1326832 h 2185648"/>
              <a:gd name="connsiteX1442" fmla="*/ 3167909 w 3713237"/>
              <a:gd name="connsiteY1442" fmla="*/ 1327932 h 2185648"/>
              <a:gd name="connsiteX1443" fmla="*/ 3166009 w 3713237"/>
              <a:gd name="connsiteY1443" fmla="*/ 1332333 h 2185648"/>
              <a:gd name="connsiteX1444" fmla="*/ 3160829 w 3713237"/>
              <a:gd name="connsiteY1444" fmla="*/ 1329403 h 2185648"/>
              <a:gd name="connsiteX1445" fmla="*/ 3159673 w 3713237"/>
              <a:gd name="connsiteY1445" fmla="*/ 1329981 h 2185648"/>
              <a:gd name="connsiteX1446" fmla="*/ 3160054 w 3713237"/>
              <a:gd name="connsiteY1446" fmla="*/ 1328933 h 2185648"/>
              <a:gd name="connsiteX1447" fmla="*/ 3160364 w 3713237"/>
              <a:gd name="connsiteY1447" fmla="*/ 1328933 h 2185648"/>
              <a:gd name="connsiteX1448" fmla="*/ 1062729 w 3713237"/>
              <a:gd name="connsiteY1448" fmla="*/ 1320531 h 2185648"/>
              <a:gd name="connsiteX1449" fmla="*/ 1066264 w 3713237"/>
              <a:gd name="connsiteY1449" fmla="*/ 1325433 h 2185648"/>
              <a:gd name="connsiteX1450" fmla="*/ 1061462 w 3713237"/>
              <a:gd name="connsiteY1450" fmla="*/ 1329434 h 2185648"/>
              <a:gd name="connsiteX1451" fmla="*/ 1058328 w 3713237"/>
              <a:gd name="connsiteY1451" fmla="*/ 1326033 h 2185648"/>
              <a:gd name="connsiteX1452" fmla="*/ 1058728 w 3713237"/>
              <a:gd name="connsiteY1452" fmla="*/ 1323332 h 2185648"/>
              <a:gd name="connsiteX1453" fmla="*/ 1062729 w 3713237"/>
              <a:gd name="connsiteY1453" fmla="*/ 1320531 h 2185648"/>
              <a:gd name="connsiteX1454" fmla="*/ 2804594 w 3713237"/>
              <a:gd name="connsiteY1454" fmla="*/ 1320364 h 2185648"/>
              <a:gd name="connsiteX1455" fmla="*/ 2806975 w 3713237"/>
              <a:gd name="connsiteY1455" fmla="*/ 1325793 h 2185648"/>
              <a:gd name="connsiteX1456" fmla="*/ 2804499 w 3713237"/>
              <a:gd name="connsiteY1456" fmla="*/ 1327508 h 2185648"/>
              <a:gd name="connsiteX1457" fmla="*/ 2801927 w 3713237"/>
              <a:gd name="connsiteY1457" fmla="*/ 1325698 h 2185648"/>
              <a:gd name="connsiteX1458" fmla="*/ 2804594 w 3713237"/>
              <a:gd name="connsiteY1458" fmla="*/ 1320364 h 2185648"/>
              <a:gd name="connsiteX1459" fmla="*/ 3105755 w 3713237"/>
              <a:gd name="connsiteY1459" fmla="*/ 1319430 h 2185648"/>
              <a:gd name="connsiteX1460" fmla="*/ 3111891 w 3713237"/>
              <a:gd name="connsiteY1460" fmla="*/ 1320163 h 2185648"/>
              <a:gd name="connsiteX1461" fmla="*/ 3112057 w 3713237"/>
              <a:gd name="connsiteY1461" fmla="*/ 1323231 h 2185648"/>
              <a:gd name="connsiteX1462" fmla="*/ 3100687 w 3713237"/>
              <a:gd name="connsiteY1462" fmla="*/ 1334701 h 2185648"/>
              <a:gd name="connsiteX1463" fmla="*/ 3089617 w 3713237"/>
              <a:gd name="connsiteY1463" fmla="*/ 1344571 h 2185648"/>
              <a:gd name="connsiteX1464" fmla="*/ 3088283 w 3713237"/>
              <a:gd name="connsiteY1464" fmla="*/ 1344737 h 2185648"/>
              <a:gd name="connsiteX1465" fmla="*/ 3087216 w 3713237"/>
              <a:gd name="connsiteY1465" fmla="*/ 1343937 h 2185648"/>
              <a:gd name="connsiteX1466" fmla="*/ 3087149 w 3713237"/>
              <a:gd name="connsiteY1466" fmla="*/ 1342804 h 2185648"/>
              <a:gd name="connsiteX1467" fmla="*/ 3088483 w 3713237"/>
              <a:gd name="connsiteY1467" fmla="*/ 1340469 h 2185648"/>
              <a:gd name="connsiteX1468" fmla="*/ 3105755 w 3713237"/>
              <a:gd name="connsiteY1468" fmla="*/ 1319430 h 2185648"/>
              <a:gd name="connsiteX1469" fmla="*/ 3161973 w 3713237"/>
              <a:gd name="connsiteY1469" fmla="*/ 1318130 h 2185648"/>
              <a:gd name="connsiteX1470" fmla="*/ 3162407 w 3713237"/>
              <a:gd name="connsiteY1470" fmla="*/ 1319330 h 2185648"/>
              <a:gd name="connsiteX1471" fmla="*/ 3161807 w 3713237"/>
              <a:gd name="connsiteY1471" fmla="*/ 1323165 h 2185648"/>
              <a:gd name="connsiteX1472" fmla="*/ 3159773 w 3713237"/>
              <a:gd name="connsiteY1472" fmla="*/ 1328933 h 2185648"/>
              <a:gd name="connsiteX1473" fmla="*/ 3157239 w 3713237"/>
              <a:gd name="connsiteY1473" fmla="*/ 1328967 h 2185648"/>
              <a:gd name="connsiteX1474" fmla="*/ 3157239 w 3713237"/>
              <a:gd name="connsiteY1474" fmla="*/ 1321601 h 2185648"/>
              <a:gd name="connsiteX1475" fmla="*/ 3157038 w 3713237"/>
              <a:gd name="connsiteY1475" fmla="*/ 1321802 h 2185648"/>
              <a:gd name="connsiteX1476" fmla="*/ 3157038 w 3713237"/>
              <a:gd name="connsiteY1476" fmla="*/ 1321612 h 2185648"/>
              <a:gd name="connsiteX1477" fmla="*/ 3157239 w 3713237"/>
              <a:gd name="connsiteY1477" fmla="*/ 1321296 h 2185648"/>
              <a:gd name="connsiteX1478" fmla="*/ 3157239 w 3713237"/>
              <a:gd name="connsiteY1478" fmla="*/ 1320764 h 2185648"/>
              <a:gd name="connsiteX1479" fmla="*/ 3159873 w 3713237"/>
              <a:gd name="connsiteY1479" fmla="*/ 1318263 h 2185648"/>
              <a:gd name="connsiteX1480" fmla="*/ 3161973 w 3713237"/>
              <a:gd name="connsiteY1480" fmla="*/ 1318130 h 2185648"/>
              <a:gd name="connsiteX1481" fmla="*/ 788006 w 3713237"/>
              <a:gd name="connsiteY1481" fmla="*/ 1308893 h 2185648"/>
              <a:gd name="connsiteX1482" fmla="*/ 787106 w 3713237"/>
              <a:gd name="connsiteY1482" fmla="*/ 1309827 h 2185648"/>
              <a:gd name="connsiteX1483" fmla="*/ 792207 w 3713237"/>
              <a:gd name="connsiteY1483" fmla="*/ 1314128 h 2185648"/>
              <a:gd name="connsiteX1484" fmla="*/ 793175 w 3713237"/>
              <a:gd name="connsiteY1484" fmla="*/ 1313228 h 2185648"/>
              <a:gd name="connsiteX1485" fmla="*/ 793308 w 3713237"/>
              <a:gd name="connsiteY1485" fmla="*/ 1311961 h 2185648"/>
              <a:gd name="connsiteX1486" fmla="*/ 788006 w 3713237"/>
              <a:gd name="connsiteY1486" fmla="*/ 1308893 h 2185648"/>
              <a:gd name="connsiteX1487" fmla="*/ 2806076 w 3713237"/>
              <a:gd name="connsiteY1487" fmla="*/ 1306934 h 2185648"/>
              <a:gd name="connsiteX1488" fmla="*/ 2807409 w 3713237"/>
              <a:gd name="connsiteY1488" fmla="*/ 1313411 h 2185648"/>
              <a:gd name="connsiteX1489" fmla="*/ 2805028 w 3713237"/>
              <a:gd name="connsiteY1489" fmla="*/ 1315792 h 2185648"/>
              <a:gd name="connsiteX1490" fmla="*/ 2803408 w 3713237"/>
              <a:gd name="connsiteY1490" fmla="*/ 1307315 h 2185648"/>
              <a:gd name="connsiteX1491" fmla="*/ 2806076 w 3713237"/>
              <a:gd name="connsiteY1491" fmla="*/ 1306934 h 2185648"/>
              <a:gd name="connsiteX1492" fmla="*/ 3138700 w 3713237"/>
              <a:gd name="connsiteY1492" fmla="*/ 1305125 h 2185648"/>
              <a:gd name="connsiteX1493" fmla="*/ 3150804 w 3713237"/>
              <a:gd name="connsiteY1493" fmla="*/ 1310260 h 2185648"/>
              <a:gd name="connsiteX1494" fmla="*/ 3151604 w 3713237"/>
              <a:gd name="connsiteY1494" fmla="*/ 1312661 h 2185648"/>
              <a:gd name="connsiteX1495" fmla="*/ 3151537 w 3713237"/>
              <a:gd name="connsiteY1495" fmla="*/ 1315329 h 2185648"/>
              <a:gd name="connsiteX1496" fmla="*/ 3151498 w 3713237"/>
              <a:gd name="connsiteY1496" fmla="*/ 1315369 h 2185648"/>
              <a:gd name="connsiteX1497" fmla="*/ 3151537 w 3713237"/>
              <a:gd name="connsiteY1497" fmla="*/ 1315329 h 2185648"/>
              <a:gd name="connsiteX1498" fmla="*/ 3151937 w 3713237"/>
              <a:gd name="connsiteY1498" fmla="*/ 1314962 h 2185648"/>
              <a:gd name="connsiteX1499" fmla="*/ 3151537 w 3713237"/>
              <a:gd name="connsiteY1499" fmla="*/ 1315362 h 2185648"/>
              <a:gd name="connsiteX1500" fmla="*/ 3157039 w 3713237"/>
              <a:gd name="connsiteY1500" fmla="*/ 1320897 h 2185648"/>
              <a:gd name="connsiteX1501" fmla="*/ 3156972 w 3713237"/>
              <a:gd name="connsiteY1501" fmla="*/ 1328967 h 2185648"/>
              <a:gd name="connsiteX1502" fmla="*/ 3157239 w 3713237"/>
              <a:gd name="connsiteY1502" fmla="*/ 1328967 h 2185648"/>
              <a:gd name="connsiteX1503" fmla="*/ 3157239 w 3713237"/>
              <a:gd name="connsiteY1503" fmla="*/ 1329300 h 2185648"/>
              <a:gd name="connsiteX1504" fmla="*/ 3156905 w 3713237"/>
              <a:gd name="connsiteY1504" fmla="*/ 1328967 h 2185648"/>
              <a:gd name="connsiteX1505" fmla="*/ 3154871 w 3713237"/>
              <a:gd name="connsiteY1505" fmla="*/ 1336636 h 2185648"/>
              <a:gd name="connsiteX1506" fmla="*/ 3151637 w 3713237"/>
              <a:gd name="connsiteY1506" fmla="*/ 1338103 h 2185648"/>
              <a:gd name="connsiteX1507" fmla="*/ 3147102 w 3713237"/>
              <a:gd name="connsiteY1507" fmla="*/ 1335302 h 2185648"/>
              <a:gd name="connsiteX1508" fmla="*/ 3145935 w 3713237"/>
              <a:gd name="connsiteY1508" fmla="*/ 1327833 h 2185648"/>
              <a:gd name="connsiteX1509" fmla="*/ 3148892 w 3713237"/>
              <a:gd name="connsiteY1509" fmla="*/ 1318034 h 2185648"/>
              <a:gd name="connsiteX1510" fmla="*/ 3148736 w 3713237"/>
              <a:gd name="connsiteY1510" fmla="*/ 1318163 h 2185648"/>
              <a:gd name="connsiteX1511" fmla="*/ 3148970 w 3713237"/>
              <a:gd name="connsiteY1511" fmla="*/ 1317729 h 2185648"/>
              <a:gd name="connsiteX1512" fmla="*/ 3146336 w 3713237"/>
              <a:gd name="connsiteY1512" fmla="*/ 1320797 h 2185648"/>
              <a:gd name="connsiteX1513" fmla="*/ 3141434 w 3713237"/>
              <a:gd name="connsiteY1513" fmla="*/ 1321331 h 2185648"/>
              <a:gd name="connsiteX1514" fmla="*/ 3138433 w 3713237"/>
              <a:gd name="connsiteY1514" fmla="*/ 1319030 h 2185648"/>
              <a:gd name="connsiteX1515" fmla="*/ 3137799 w 3713237"/>
              <a:gd name="connsiteY1515" fmla="*/ 1305792 h 2185648"/>
              <a:gd name="connsiteX1516" fmla="*/ 3138700 w 3713237"/>
              <a:gd name="connsiteY1516" fmla="*/ 1305125 h 2185648"/>
              <a:gd name="connsiteX1517" fmla="*/ 2172521 w 3713237"/>
              <a:gd name="connsiteY1517" fmla="*/ 1305059 h 2185648"/>
              <a:gd name="connsiteX1518" fmla="*/ 2171788 w 3713237"/>
              <a:gd name="connsiteY1518" fmla="*/ 1305759 h 2185648"/>
              <a:gd name="connsiteX1519" fmla="*/ 2173355 w 3713237"/>
              <a:gd name="connsiteY1519" fmla="*/ 1307226 h 2185648"/>
              <a:gd name="connsiteX1520" fmla="*/ 2174555 w 3713237"/>
              <a:gd name="connsiteY1520" fmla="*/ 1305726 h 2185648"/>
              <a:gd name="connsiteX1521" fmla="*/ 2172521 w 3713237"/>
              <a:gd name="connsiteY1521" fmla="*/ 1305059 h 2185648"/>
              <a:gd name="connsiteX1522" fmla="*/ 1059938 w 3713237"/>
              <a:gd name="connsiteY1522" fmla="*/ 1304966 h 2185648"/>
              <a:gd name="connsiteX1523" fmla="*/ 1062891 w 3713237"/>
              <a:gd name="connsiteY1523" fmla="*/ 1305823 h 2185648"/>
              <a:gd name="connsiteX1524" fmla="*/ 1058795 w 3713237"/>
              <a:gd name="connsiteY1524" fmla="*/ 1307347 h 2185648"/>
              <a:gd name="connsiteX1525" fmla="*/ 1059938 w 3713237"/>
              <a:gd name="connsiteY1525" fmla="*/ 1304966 h 2185648"/>
              <a:gd name="connsiteX1526" fmla="*/ 3113525 w 3713237"/>
              <a:gd name="connsiteY1526" fmla="*/ 1300691 h 2185648"/>
              <a:gd name="connsiteX1527" fmla="*/ 3116492 w 3713237"/>
              <a:gd name="connsiteY1527" fmla="*/ 1302591 h 2185648"/>
              <a:gd name="connsiteX1528" fmla="*/ 3112224 w 3713237"/>
              <a:gd name="connsiteY1528" fmla="*/ 1305425 h 2185648"/>
              <a:gd name="connsiteX1529" fmla="*/ 3111291 w 3713237"/>
              <a:gd name="connsiteY1529" fmla="*/ 1303191 h 2185648"/>
              <a:gd name="connsiteX1530" fmla="*/ 3113525 w 3713237"/>
              <a:gd name="connsiteY1530" fmla="*/ 1300691 h 2185648"/>
              <a:gd name="connsiteX1531" fmla="*/ 2362116 w 3713237"/>
              <a:gd name="connsiteY1531" fmla="*/ 1298490 h 2185648"/>
              <a:gd name="connsiteX1532" fmla="*/ 2365717 w 3713237"/>
              <a:gd name="connsiteY1532" fmla="*/ 1299357 h 2185648"/>
              <a:gd name="connsiteX1533" fmla="*/ 2366251 w 3713237"/>
              <a:gd name="connsiteY1533" fmla="*/ 1301491 h 2185648"/>
              <a:gd name="connsiteX1534" fmla="*/ 2359482 w 3713237"/>
              <a:gd name="connsiteY1534" fmla="*/ 1304325 h 2185648"/>
              <a:gd name="connsiteX1535" fmla="*/ 2356514 w 3713237"/>
              <a:gd name="connsiteY1535" fmla="*/ 1300791 h 2185648"/>
              <a:gd name="connsiteX1536" fmla="*/ 2359382 w 3713237"/>
              <a:gd name="connsiteY1536" fmla="*/ 1298524 h 2185648"/>
              <a:gd name="connsiteX1537" fmla="*/ 2362116 w 3713237"/>
              <a:gd name="connsiteY1537" fmla="*/ 1298490 h 2185648"/>
              <a:gd name="connsiteX1538" fmla="*/ 3141747 w 3713237"/>
              <a:gd name="connsiteY1538" fmla="*/ 1298123 h 2185648"/>
              <a:gd name="connsiteX1539" fmla="*/ 3144795 w 3713237"/>
              <a:gd name="connsiteY1539" fmla="*/ 1303362 h 2185648"/>
              <a:gd name="connsiteX1540" fmla="*/ 3142890 w 3713237"/>
              <a:gd name="connsiteY1540" fmla="*/ 1305934 h 2185648"/>
              <a:gd name="connsiteX1541" fmla="*/ 3137365 w 3713237"/>
              <a:gd name="connsiteY1541" fmla="*/ 1302886 h 2185648"/>
              <a:gd name="connsiteX1542" fmla="*/ 3141747 w 3713237"/>
              <a:gd name="connsiteY1542" fmla="*/ 1298123 h 2185648"/>
              <a:gd name="connsiteX1543" fmla="*/ 3167876 w 3713237"/>
              <a:gd name="connsiteY1543" fmla="*/ 1296389 h 2185648"/>
              <a:gd name="connsiteX1544" fmla="*/ 3177279 w 3713237"/>
              <a:gd name="connsiteY1544" fmla="*/ 1299790 h 2185648"/>
              <a:gd name="connsiteX1545" fmla="*/ 3179547 w 3713237"/>
              <a:gd name="connsiteY1545" fmla="*/ 1307593 h 2185648"/>
              <a:gd name="connsiteX1546" fmla="*/ 3175745 w 3713237"/>
              <a:gd name="connsiteY1546" fmla="*/ 1316362 h 2185648"/>
              <a:gd name="connsiteX1547" fmla="*/ 3175078 w 3713237"/>
              <a:gd name="connsiteY1547" fmla="*/ 1318763 h 2185648"/>
              <a:gd name="connsiteX1548" fmla="*/ 3176179 w 3713237"/>
              <a:gd name="connsiteY1548" fmla="*/ 1322698 h 2185648"/>
              <a:gd name="connsiteX1549" fmla="*/ 3173911 w 3713237"/>
              <a:gd name="connsiteY1549" fmla="*/ 1325598 h 2185648"/>
              <a:gd name="connsiteX1550" fmla="*/ 3171544 w 3713237"/>
              <a:gd name="connsiteY1550" fmla="*/ 1324765 h 2185648"/>
              <a:gd name="connsiteX1551" fmla="*/ 3167176 w 3713237"/>
              <a:gd name="connsiteY1551" fmla="*/ 1317863 h 2185648"/>
              <a:gd name="connsiteX1552" fmla="*/ 3167609 w 3713237"/>
              <a:gd name="connsiteY1552" fmla="*/ 1307726 h 2185648"/>
              <a:gd name="connsiteX1553" fmla="*/ 3168162 w 3713237"/>
              <a:gd name="connsiteY1553" fmla="*/ 1306979 h 2185648"/>
              <a:gd name="connsiteX1554" fmla="*/ 3168176 w 3713237"/>
              <a:gd name="connsiteY1554" fmla="*/ 1306993 h 2185648"/>
              <a:gd name="connsiteX1555" fmla="*/ 3168193 w 3713237"/>
              <a:gd name="connsiteY1555" fmla="*/ 1306971 h 2185648"/>
              <a:gd name="connsiteX1556" fmla="*/ 3168409 w 3713237"/>
              <a:gd name="connsiteY1556" fmla="*/ 1307126 h 2185648"/>
              <a:gd name="connsiteX1557" fmla="*/ 3168409 w 3713237"/>
              <a:gd name="connsiteY1557" fmla="*/ 1307159 h 2185648"/>
              <a:gd name="connsiteX1558" fmla="*/ 3168409 w 3713237"/>
              <a:gd name="connsiteY1558" fmla="*/ 1308960 h 2185648"/>
              <a:gd name="connsiteX1559" fmla="*/ 3169977 w 3713237"/>
              <a:gd name="connsiteY1559" fmla="*/ 1309460 h 2185648"/>
              <a:gd name="connsiteX1560" fmla="*/ 3169910 w 3713237"/>
              <a:gd name="connsiteY1560" fmla="*/ 1308360 h 2185648"/>
              <a:gd name="connsiteX1561" fmla="*/ 3168409 w 3713237"/>
              <a:gd name="connsiteY1561" fmla="*/ 1307159 h 2185648"/>
              <a:gd name="connsiteX1562" fmla="*/ 3168443 w 3713237"/>
              <a:gd name="connsiteY1562" fmla="*/ 1306659 h 2185648"/>
              <a:gd name="connsiteX1563" fmla="*/ 3168193 w 3713237"/>
              <a:gd name="connsiteY1563" fmla="*/ 1306971 h 2185648"/>
              <a:gd name="connsiteX1564" fmla="*/ 3168176 w 3713237"/>
              <a:gd name="connsiteY1564" fmla="*/ 1306959 h 2185648"/>
              <a:gd name="connsiteX1565" fmla="*/ 3168162 w 3713237"/>
              <a:gd name="connsiteY1565" fmla="*/ 1306979 h 2185648"/>
              <a:gd name="connsiteX1566" fmla="*/ 3168109 w 3713237"/>
              <a:gd name="connsiteY1566" fmla="*/ 1306926 h 2185648"/>
              <a:gd name="connsiteX1567" fmla="*/ 3165475 w 3713237"/>
              <a:gd name="connsiteY1567" fmla="*/ 1300690 h 2185648"/>
              <a:gd name="connsiteX1568" fmla="*/ 3167876 w 3713237"/>
              <a:gd name="connsiteY1568" fmla="*/ 1296389 h 2185648"/>
              <a:gd name="connsiteX1569" fmla="*/ 2933267 w 3713237"/>
              <a:gd name="connsiteY1569" fmla="*/ 1293222 h 2185648"/>
              <a:gd name="connsiteX1570" fmla="*/ 2932466 w 3713237"/>
              <a:gd name="connsiteY1570" fmla="*/ 1293389 h 2185648"/>
              <a:gd name="connsiteX1571" fmla="*/ 2933934 w 3713237"/>
              <a:gd name="connsiteY1571" fmla="*/ 1294122 h 2185648"/>
              <a:gd name="connsiteX1572" fmla="*/ 2933267 w 3713237"/>
              <a:gd name="connsiteY1572" fmla="*/ 1293222 h 2185648"/>
              <a:gd name="connsiteX1573" fmla="*/ 1086255 w 3713237"/>
              <a:gd name="connsiteY1573" fmla="*/ 1291323 h 2185648"/>
              <a:gd name="connsiteX1574" fmla="*/ 1090065 w 3713237"/>
              <a:gd name="connsiteY1574" fmla="*/ 1296181 h 2185648"/>
              <a:gd name="connsiteX1575" fmla="*/ 1087302 w 3713237"/>
              <a:gd name="connsiteY1575" fmla="*/ 1298277 h 2185648"/>
              <a:gd name="connsiteX1576" fmla="*/ 1083207 w 3713237"/>
              <a:gd name="connsiteY1576" fmla="*/ 1293133 h 2185648"/>
              <a:gd name="connsiteX1577" fmla="*/ 1086255 w 3713237"/>
              <a:gd name="connsiteY1577" fmla="*/ 1291323 h 2185648"/>
              <a:gd name="connsiteX1578" fmla="*/ 2809613 w 3713237"/>
              <a:gd name="connsiteY1578" fmla="*/ 1290354 h 2185648"/>
              <a:gd name="connsiteX1579" fmla="*/ 2811613 w 3713237"/>
              <a:gd name="connsiteY1579" fmla="*/ 1291422 h 2185648"/>
              <a:gd name="connsiteX1580" fmla="*/ 2811994 w 3713237"/>
              <a:gd name="connsiteY1580" fmla="*/ 1296723 h 2185648"/>
              <a:gd name="connsiteX1581" fmla="*/ 2808280 w 3713237"/>
              <a:gd name="connsiteY1581" fmla="*/ 1298858 h 2185648"/>
              <a:gd name="connsiteX1582" fmla="*/ 2804374 w 3713237"/>
              <a:gd name="connsiteY1582" fmla="*/ 1296757 h 2185648"/>
              <a:gd name="connsiteX1583" fmla="*/ 2804279 w 3713237"/>
              <a:gd name="connsiteY1583" fmla="*/ 1294489 h 2185648"/>
              <a:gd name="connsiteX1584" fmla="*/ 2805232 w 3713237"/>
              <a:gd name="connsiteY1584" fmla="*/ 1291488 h 2185648"/>
              <a:gd name="connsiteX1585" fmla="*/ 2809613 w 3713237"/>
              <a:gd name="connsiteY1585" fmla="*/ 1290354 h 2185648"/>
              <a:gd name="connsiteX1586" fmla="*/ 3397056 w 3713237"/>
              <a:gd name="connsiteY1586" fmla="*/ 1285682 h 2185648"/>
              <a:gd name="connsiteX1587" fmla="*/ 3399341 w 3713237"/>
              <a:gd name="connsiteY1587" fmla="*/ 1287777 h 2185648"/>
              <a:gd name="connsiteX1588" fmla="*/ 3396675 w 3713237"/>
              <a:gd name="connsiteY1588" fmla="*/ 1289587 h 2185648"/>
              <a:gd name="connsiteX1589" fmla="*/ 3393913 w 3713237"/>
              <a:gd name="connsiteY1589" fmla="*/ 1288634 h 2185648"/>
              <a:gd name="connsiteX1590" fmla="*/ 3397056 w 3713237"/>
              <a:gd name="connsiteY1590" fmla="*/ 1285682 h 2185648"/>
              <a:gd name="connsiteX1591" fmla="*/ 3140508 w 3713237"/>
              <a:gd name="connsiteY1591" fmla="*/ 1285219 h 2185648"/>
              <a:gd name="connsiteX1592" fmla="*/ 3138889 w 3713237"/>
              <a:gd name="connsiteY1592" fmla="*/ 1289600 h 2185648"/>
              <a:gd name="connsiteX1593" fmla="*/ 3136032 w 3713237"/>
              <a:gd name="connsiteY1593" fmla="*/ 1286457 h 2185648"/>
              <a:gd name="connsiteX1594" fmla="*/ 3140508 w 3713237"/>
              <a:gd name="connsiteY1594" fmla="*/ 1285219 h 2185648"/>
              <a:gd name="connsiteX1595" fmla="*/ 3126829 w 3713237"/>
              <a:gd name="connsiteY1595" fmla="*/ 1285119 h 2185648"/>
              <a:gd name="connsiteX1596" fmla="*/ 3130764 w 3713237"/>
              <a:gd name="connsiteY1596" fmla="*/ 1290188 h 2185648"/>
              <a:gd name="connsiteX1597" fmla="*/ 3130764 w 3713237"/>
              <a:gd name="connsiteY1597" fmla="*/ 1299191 h 2185648"/>
              <a:gd name="connsiteX1598" fmla="*/ 3125029 w 3713237"/>
              <a:gd name="connsiteY1598" fmla="*/ 1299658 h 2185648"/>
              <a:gd name="connsiteX1599" fmla="*/ 3119193 w 3713237"/>
              <a:gd name="connsiteY1599" fmla="*/ 1287487 h 2185648"/>
              <a:gd name="connsiteX1600" fmla="*/ 3120394 w 3713237"/>
              <a:gd name="connsiteY1600" fmla="*/ 1285386 h 2185648"/>
              <a:gd name="connsiteX1601" fmla="*/ 3126829 w 3713237"/>
              <a:gd name="connsiteY1601" fmla="*/ 1285119 h 2185648"/>
              <a:gd name="connsiteX1602" fmla="*/ 3138076 w 3713237"/>
              <a:gd name="connsiteY1602" fmla="*/ 1284819 h 2185648"/>
              <a:gd name="connsiteX1603" fmla="*/ 3138170 w 3713237"/>
              <a:gd name="connsiteY1603" fmla="*/ 1284819 h 2185648"/>
              <a:gd name="connsiteX1604" fmla="*/ 3138837 w 3713237"/>
              <a:gd name="connsiteY1604" fmla="*/ 1285581 h 2185648"/>
              <a:gd name="connsiteX1605" fmla="*/ 3137599 w 3713237"/>
              <a:gd name="connsiteY1605" fmla="*/ 1285962 h 2185648"/>
              <a:gd name="connsiteX1606" fmla="*/ 3138076 w 3713237"/>
              <a:gd name="connsiteY1606" fmla="*/ 1284819 h 2185648"/>
              <a:gd name="connsiteX1607" fmla="*/ 1068223 w 3713237"/>
              <a:gd name="connsiteY1607" fmla="*/ 1284055 h 2185648"/>
              <a:gd name="connsiteX1608" fmla="*/ 1073176 w 3713237"/>
              <a:gd name="connsiteY1608" fmla="*/ 1287484 h 2185648"/>
              <a:gd name="connsiteX1609" fmla="*/ 1068508 w 3713237"/>
              <a:gd name="connsiteY1609" fmla="*/ 1291675 h 2185648"/>
              <a:gd name="connsiteX1610" fmla="*/ 1065746 w 3713237"/>
              <a:gd name="connsiteY1610" fmla="*/ 1286532 h 2185648"/>
              <a:gd name="connsiteX1611" fmla="*/ 1068223 w 3713237"/>
              <a:gd name="connsiteY1611" fmla="*/ 1284055 h 2185648"/>
              <a:gd name="connsiteX1612" fmla="*/ 3163374 w 3713237"/>
              <a:gd name="connsiteY1612" fmla="*/ 1280551 h 2185648"/>
              <a:gd name="connsiteX1613" fmla="*/ 3164174 w 3713237"/>
              <a:gd name="connsiteY1613" fmla="*/ 1282718 h 2185648"/>
              <a:gd name="connsiteX1614" fmla="*/ 3162107 w 3713237"/>
              <a:gd name="connsiteY1614" fmla="*/ 1283851 h 2185648"/>
              <a:gd name="connsiteX1615" fmla="*/ 3161207 w 3713237"/>
              <a:gd name="connsiteY1615" fmla="*/ 1281084 h 2185648"/>
              <a:gd name="connsiteX1616" fmla="*/ 3163374 w 3713237"/>
              <a:gd name="connsiteY1616" fmla="*/ 1280551 h 2185648"/>
              <a:gd name="connsiteX1617" fmla="*/ 1064763 w 3713237"/>
              <a:gd name="connsiteY1617" fmla="*/ 1272715 h 2185648"/>
              <a:gd name="connsiteX1618" fmla="*/ 1067097 w 3713237"/>
              <a:gd name="connsiteY1618" fmla="*/ 1273282 h 2185648"/>
              <a:gd name="connsiteX1619" fmla="*/ 1068830 w 3713237"/>
              <a:gd name="connsiteY1619" fmla="*/ 1276716 h 2185648"/>
              <a:gd name="connsiteX1620" fmla="*/ 1066363 w 3713237"/>
              <a:gd name="connsiteY1620" fmla="*/ 1277883 h 2185648"/>
              <a:gd name="connsiteX1621" fmla="*/ 1063963 w 3713237"/>
              <a:gd name="connsiteY1621" fmla="*/ 1274916 h 2185648"/>
              <a:gd name="connsiteX1622" fmla="*/ 1064763 w 3713237"/>
              <a:gd name="connsiteY1622" fmla="*/ 1272715 h 2185648"/>
              <a:gd name="connsiteX1623" fmla="*/ 1065029 w 3713237"/>
              <a:gd name="connsiteY1623" fmla="*/ 1265230 h 2185648"/>
              <a:gd name="connsiteX1624" fmla="*/ 1066744 w 3713237"/>
              <a:gd name="connsiteY1624" fmla="*/ 1267706 h 2185648"/>
              <a:gd name="connsiteX1625" fmla="*/ 1065411 w 3713237"/>
              <a:gd name="connsiteY1625" fmla="*/ 1270373 h 2185648"/>
              <a:gd name="connsiteX1626" fmla="*/ 1062648 w 3713237"/>
              <a:gd name="connsiteY1626" fmla="*/ 1266468 h 2185648"/>
              <a:gd name="connsiteX1627" fmla="*/ 1065029 w 3713237"/>
              <a:gd name="connsiteY1627" fmla="*/ 1265230 h 2185648"/>
              <a:gd name="connsiteX1628" fmla="*/ 1063628 w 3713237"/>
              <a:gd name="connsiteY1628" fmla="*/ 1253142 h 2185648"/>
              <a:gd name="connsiteX1629" fmla="*/ 1065329 w 3713237"/>
              <a:gd name="connsiteY1629" fmla="*/ 1254743 h 2185648"/>
              <a:gd name="connsiteX1630" fmla="*/ 1060294 w 3713237"/>
              <a:gd name="connsiteY1630" fmla="*/ 1257877 h 2185648"/>
              <a:gd name="connsiteX1631" fmla="*/ 1059261 w 3713237"/>
              <a:gd name="connsiteY1631" fmla="*/ 1255676 h 2185648"/>
              <a:gd name="connsiteX1632" fmla="*/ 1063628 w 3713237"/>
              <a:gd name="connsiteY1632" fmla="*/ 1253142 h 2185648"/>
              <a:gd name="connsiteX1633" fmla="*/ 1044885 w 3713237"/>
              <a:gd name="connsiteY1633" fmla="*/ 1233335 h 2185648"/>
              <a:gd name="connsiteX1634" fmla="*/ 1045647 w 3713237"/>
              <a:gd name="connsiteY1634" fmla="*/ 1235716 h 2185648"/>
              <a:gd name="connsiteX1635" fmla="*/ 1043456 w 3713237"/>
              <a:gd name="connsiteY1635" fmla="*/ 1235335 h 2185648"/>
              <a:gd name="connsiteX1636" fmla="*/ 1008144 w 3713237"/>
              <a:gd name="connsiteY1636" fmla="*/ 1228901 h 2185648"/>
              <a:gd name="connsiteX1637" fmla="*/ 1014113 w 3713237"/>
              <a:gd name="connsiteY1637" fmla="*/ 1229601 h 2185648"/>
              <a:gd name="connsiteX1638" fmla="*/ 1017147 w 3713237"/>
              <a:gd name="connsiteY1638" fmla="*/ 1232036 h 2185648"/>
              <a:gd name="connsiteX1639" fmla="*/ 1016813 w 3713237"/>
              <a:gd name="connsiteY1639" fmla="*/ 1234403 h 2185648"/>
              <a:gd name="connsiteX1640" fmla="*/ 1002809 w 3713237"/>
              <a:gd name="connsiteY1640" fmla="*/ 1237371 h 2185648"/>
              <a:gd name="connsiteX1641" fmla="*/ 1000342 w 3713237"/>
              <a:gd name="connsiteY1641" fmla="*/ 1236337 h 2185648"/>
              <a:gd name="connsiteX1642" fmla="*/ 998641 w 3713237"/>
              <a:gd name="connsiteY1642" fmla="*/ 1233069 h 2185648"/>
              <a:gd name="connsiteX1643" fmla="*/ 1000908 w 3713237"/>
              <a:gd name="connsiteY1643" fmla="*/ 1230035 h 2185648"/>
              <a:gd name="connsiteX1644" fmla="*/ 1008144 w 3713237"/>
              <a:gd name="connsiteY1644" fmla="*/ 1228901 h 2185648"/>
              <a:gd name="connsiteX1645" fmla="*/ 881937 w 3713237"/>
              <a:gd name="connsiteY1645" fmla="*/ 1228501 h 2185648"/>
              <a:gd name="connsiteX1646" fmla="*/ 894974 w 3713237"/>
              <a:gd name="connsiteY1646" fmla="*/ 1233202 h 2185648"/>
              <a:gd name="connsiteX1647" fmla="*/ 894074 w 3713237"/>
              <a:gd name="connsiteY1647" fmla="*/ 1236636 h 2185648"/>
              <a:gd name="connsiteX1648" fmla="*/ 890306 w 3713237"/>
              <a:gd name="connsiteY1648" fmla="*/ 1238070 h 2185648"/>
              <a:gd name="connsiteX1649" fmla="*/ 874001 w 3713237"/>
              <a:gd name="connsiteY1649" fmla="*/ 1231902 h 2185648"/>
              <a:gd name="connsiteX1650" fmla="*/ 874902 w 3713237"/>
              <a:gd name="connsiteY1650" fmla="*/ 1229801 h 2185648"/>
              <a:gd name="connsiteX1651" fmla="*/ 881937 w 3713237"/>
              <a:gd name="connsiteY1651" fmla="*/ 1228501 h 2185648"/>
              <a:gd name="connsiteX1652" fmla="*/ 3122528 w 3713237"/>
              <a:gd name="connsiteY1652" fmla="*/ 1222433 h 2185648"/>
              <a:gd name="connsiteX1653" fmla="*/ 3131931 w 3713237"/>
              <a:gd name="connsiteY1653" fmla="*/ 1223566 h 2185648"/>
              <a:gd name="connsiteX1654" fmla="*/ 3134765 w 3713237"/>
              <a:gd name="connsiteY1654" fmla="*/ 1225800 h 2185648"/>
              <a:gd name="connsiteX1655" fmla="*/ 3136666 w 3713237"/>
              <a:gd name="connsiteY1655" fmla="*/ 1236270 h 2185648"/>
              <a:gd name="connsiteX1656" fmla="*/ 3134765 w 3713237"/>
              <a:gd name="connsiteY1656" fmla="*/ 1253109 h 2185648"/>
              <a:gd name="connsiteX1657" fmla="*/ 3131997 w 3713237"/>
              <a:gd name="connsiteY1657" fmla="*/ 1256143 h 2185648"/>
              <a:gd name="connsiteX1658" fmla="*/ 3130030 w 3713237"/>
              <a:gd name="connsiteY1658" fmla="*/ 1263946 h 2185648"/>
              <a:gd name="connsiteX1659" fmla="*/ 3132664 w 3713237"/>
              <a:gd name="connsiteY1659" fmla="*/ 1266380 h 2185648"/>
              <a:gd name="connsiteX1660" fmla="*/ 3134398 w 3713237"/>
              <a:gd name="connsiteY1660" fmla="*/ 1271182 h 2185648"/>
              <a:gd name="connsiteX1661" fmla="*/ 3134365 w 3713237"/>
              <a:gd name="connsiteY1661" fmla="*/ 1274750 h 2185648"/>
              <a:gd name="connsiteX1662" fmla="*/ 3136899 w 3713237"/>
              <a:gd name="connsiteY1662" fmla="*/ 1275517 h 2185648"/>
              <a:gd name="connsiteX1663" fmla="*/ 3138233 w 3713237"/>
              <a:gd name="connsiteY1663" fmla="*/ 1275183 h 2185648"/>
              <a:gd name="connsiteX1664" fmla="*/ 3140834 w 3713237"/>
              <a:gd name="connsiteY1664" fmla="*/ 1274249 h 2185648"/>
              <a:gd name="connsiteX1665" fmla="*/ 3146102 w 3713237"/>
              <a:gd name="connsiteY1665" fmla="*/ 1274916 h 2185648"/>
              <a:gd name="connsiteX1666" fmla="*/ 3150537 w 3713237"/>
              <a:gd name="connsiteY1666" fmla="*/ 1278117 h 2185648"/>
              <a:gd name="connsiteX1667" fmla="*/ 3157172 w 3713237"/>
              <a:gd name="connsiteY1667" fmla="*/ 1285753 h 2185648"/>
              <a:gd name="connsiteX1668" fmla="*/ 3161040 w 3713237"/>
              <a:gd name="connsiteY1668" fmla="*/ 1291155 h 2185648"/>
              <a:gd name="connsiteX1669" fmla="*/ 3162607 w 3713237"/>
              <a:gd name="connsiteY1669" fmla="*/ 1294723 h 2185648"/>
              <a:gd name="connsiteX1670" fmla="*/ 3161474 w 3713237"/>
              <a:gd name="connsiteY1670" fmla="*/ 1303959 h 2185648"/>
              <a:gd name="connsiteX1671" fmla="*/ 3159240 w 3713237"/>
              <a:gd name="connsiteY1671" fmla="*/ 1304893 h 2185648"/>
              <a:gd name="connsiteX1672" fmla="*/ 3155405 w 3713237"/>
              <a:gd name="connsiteY1672" fmla="*/ 1303492 h 2185648"/>
              <a:gd name="connsiteX1673" fmla="*/ 3154671 w 3713237"/>
              <a:gd name="connsiteY1673" fmla="*/ 1297057 h 2185648"/>
              <a:gd name="connsiteX1674" fmla="*/ 3154838 w 3713237"/>
              <a:gd name="connsiteY1674" fmla="*/ 1293989 h 2185648"/>
              <a:gd name="connsiteX1675" fmla="*/ 3149437 w 3713237"/>
              <a:gd name="connsiteY1675" fmla="*/ 1287420 h 2185648"/>
              <a:gd name="connsiteX1676" fmla="*/ 3146369 w 3713237"/>
              <a:gd name="connsiteY1676" fmla="*/ 1284919 h 2185648"/>
              <a:gd name="connsiteX1677" fmla="*/ 3146335 w 3713237"/>
              <a:gd name="connsiteY1677" fmla="*/ 1284886 h 2185648"/>
              <a:gd name="connsiteX1678" fmla="*/ 3146702 w 3713237"/>
              <a:gd name="connsiteY1678" fmla="*/ 1284553 h 2185648"/>
              <a:gd name="connsiteX1679" fmla="*/ 3145735 w 3713237"/>
              <a:gd name="connsiteY1679" fmla="*/ 1284519 h 2185648"/>
              <a:gd name="connsiteX1680" fmla="*/ 3146335 w 3713237"/>
              <a:gd name="connsiteY1680" fmla="*/ 1284886 h 2185648"/>
              <a:gd name="connsiteX1681" fmla="*/ 3137799 w 3713237"/>
              <a:gd name="connsiteY1681" fmla="*/ 1284786 h 2185648"/>
              <a:gd name="connsiteX1682" fmla="*/ 3135499 w 3713237"/>
              <a:gd name="connsiteY1682" fmla="*/ 1282285 h 2185648"/>
              <a:gd name="connsiteX1683" fmla="*/ 3132064 w 3713237"/>
              <a:gd name="connsiteY1683" fmla="*/ 1281852 h 2185648"/>
              <a:gd name="connsiteX1684" fmla="*/ 3126596 w 3713237"/>
              <a:gd name="connsiteY1684" fmla="*/ 1284786 h 2185648"/>
              <a:gd name="connsiteX1685" fmla="*/ 3126996 w 3713237"/>
              <a:gd name="connsiteY1685" fmla="*/ 1285120 h 2185648"/>
              <a:gd name="connsiteX1686" fmla="*/ 3126829 w 3713237"/>
              <a:gd name="connsiteY1686" fmla="*/ 1285086 h 2185648"/>
              <a:gd name="connsiteX1687" fmla="*/ 3126662 w 3713237"/>
              <a:gd name="connsiteY1687" fmla="*/ 1284853 h 2185648"/>
              <a:gd name="connsiteX1688" fmla="*/ 3123828 w 3713237"/>
              <a:gd name="connsiteY1688" fmla="*/ 1282986 h 2185648"/>
              <a:gd name="connsiteX1689" fmla="*/ 3118393 w 3713237"/>
              <a:gd name="connsiteY1689" fmla="*/ 1274083 h 2185648"/>
              <a:gd name="connsiteX1690" fmla="*/ 3118526 w 3713237"/>
              <a:gd name="connsiteY1690" fmla="*/ 1274149 h 2185648"/>
              <a:gd name="connsiteX1691" fmla="*/ 3119193 w 3713237"/>
              <a:gd name="connsiteY1691" fmla="*/ 1273683 h 2185648"/>
              <a:gd name="connsiteX1692" fmla="*/ 3118360 w 3713237"/>
              <a:gd name="connsiteY1692" fmla="*/ 1273949 h 2185648"/>
              <a:gd name="connsiteX1693" fmla="*/ 3118360 w 3713237"/>
              <a:gd name="connsiteY1693" fmla="*/ 1274083 h 2185648"/>
              <a:gd name="connsiteX1694" fmla="*/ 3111791 w 3713237"/>
              <a:gd name="connsiteY1694" fmla="*/ 1267681 h 2185648"/>
              <a:gd name="connsiteX1695" fmla="*/ 3108023 w 3713237"/>
              <a:gd name="connsiteY1695" fmla="*/ 1254510 h 2185648"/>
              <a:gd name="connsiteX1696" fmla="*/ 3108956 w 3713237"/>
              <a:gd name="connsiteY1696" fmla="*/ 1252075 h 2185648"/>
              <a:gd name="connsiteX1697" fmla="*/ 3111291 w 3713237"/>
              <a:gd name="connsiteY1697" fmla="*/ 1247441 h 2185648"/>
              <a:gd name="connsiteX1698" fmla="*/ 3112791 w 3713237"/>
              <a:gd name="connsiteY1698" fmla="*/ 1232402 h 2185648"/>
              <a:gd name="connsiteX1699" fmla="*/ 3114025 w 3713237"/>
              <a:gd name="connsiteY1699" fmla="*/ 1227101 h 2185648"/>
              <a:gd name="connsiteX1700" fmla="*/ 3122528 w 3713237"/>
              <a:gd name="connsiteY1700" fmla="*/ 1222433 h 2185648"/>
              <a:gd name="connsiteX1701" fmla="*/ 938956 w 3713237"/>
              <a:gd name="connsiteY1701" fmla="*/ 1209562 h 2185648"/>
              <a:gd name="connsiteX1702" fmla="*/ 941223 w 3713237"/>
              <a:gd name="connsiteY1702" fmla="*/ 1211062 h 2185648"/>
              <a:gd name="connsiteX1703" fmla="*/ 947659 w 3713237"/>
              <a:gd name="connsiteY1703" fmla="*/ 1212596 h 2185648"/>
              <a:gd name="connsiteX1704" fmla="*/ 966498 w 3713237"/>
              <a:gd name="connsiteY1704" fmla="*/ 1213129 h 2185648"/>
              <a:gd name="connsiteX1705" fmla="*/ 971466 w 3713237"/>
              <a:gd name="connsiteY1705" fmla="*/ 1215297 h 2185648"/>
              <a:gd name="connsiteX1706" fmla="*/ 985804 w 3713237"/>
              <a:gd name="connsiteY1706" fmla="*/ 1225667 h 2185648"/>
              <a:gd name="connsiteX1707" fmla="*/ 986838 w 3713237"/>
              <a:gd name="connsiteY1707" fmla="*/ 1228001 h 2185648"/>
              <a:gd name="connsiteX1708" fmla="*/ 984304 w 3713237"/>
              <a:gd name="connsiteY1708" fmla="*/ 1231002 h 2185648"/>
              <a:gd name="connsiteX1709" fmla="*/ 981636 w 3713237"/>
              <a:gd name="connsiteY1709" fmla="*/ 1231602 h 2185648"/>
              <a:gd name="connsiteX1710" fmla="*/ 965731 w 3713237"/>
              <a:gd name="connsiteY1710" fmla="*/ 1232702 h 2185648"/>
              <a:gd name="connsiteX1711" fmla="*/ 961730 w 3713237"/>
              <a:gd name="connsiteY1711" fmla="*/ 1233169 h 2185648"/>
              <a:gd name="connsiteX1712" fmla="*/ 952494 w 3713237"/>
              <a:gd name="connsiteY1712" fmla="*/ 1237604 h 2185648"/>
              <a:gd name="connsiteX1713" fmla="*/ 950493 w 3713237"/>
              <a:gd name="connsiteY1713" fmla="*/ 1239338 h 2185648"/>
              <a:gd name="connsiteX1714" fmla="*/ 947992 w 3713237"/>
              <a:gd name="connsiteY1714" fmla="*/ 1239338 h 2185648"/>
              <a:gd name="connsiteX1715" fmla="*/ 941590 w 3713237"/>
              <a:gd name="connsiteY1715" fmla="*/ 1234470 h 2185648"/>
              <a:gd name="connsiteX1716" fmla="*/ 932087 w 3713237"/>
              <a:gd name="connsiteY1716" fmla="*/ 1233436 h 2185648"/>
              <a:gd name="connsiteX1717" fmla="*/ 923918 w 3713237"/>
              <a:gd name="connsiteY1717" fmla="*/ 1233969 h 2185648"/>
              <a:gd name="connsiteX1718" fmla="*/ 918816 w 3713237"/>
              <a:gd name="connsiteY1718" fmla="*/ 1230035 h 2185648"/>
              <a:gd name="connsiteX1719" fmla="*/ 919717 w 3713237"/>
              <a:gd name="connsiteY1719" fmla="*/ 1227834 h 2185648"/>
              <a:gd name="connsiteX1720" fmla="*/ 930420 w 3713237"/>
              <a:gd name="connsiteY1720" fmla="*/ 1226334 h 2185648"/>
              <a:gd name="connsiteX1721" fmla="*/ 935155 w 3713237"/>
              <a:gd name="connsiteY1721" fmla="*/ 1225133 h 2185648"/>
              <a:gd name="connsiteX1722" fmla="*/ 937589 w 3713237"/>
              <a:gd name="connsiteY1722" fmla="*/ 1224133 h 2185648"/>
              <a:gd name="connsiteX1723" fmla="*/ 933721 w 3713237"/>
              <a:gd name="connsiteY1723" fmla="*/ 1215797 h 2185648"/>
              <a:gd name="connsiteX1724" fmla="*/ 933287 w 3713237"/>
              <a:gd name="connsiteY1724" fmla="*/ 1212229 h 2185648"/>
              <a:gd name="connsiteX1725" fmla="*/ 938956 w 3713237"/>
              <a:gd name="connsiteY1725" fmla="*/ 1209562 h 2185648"/>
              <a:gd name="connsiteX1726" fmla="*/ 2995954 w 3713237"/>
              <a:gd name="connsiteY1726" fmla="*/ 1204093 h 2185648"/>
              <a:gd name="connsiteX1727" fmla="*/ 2998188 w 3713237"/>
              <a:gd name="connsiteY1727" fmla="*/ 1204093 h 2185648"/>
              <a:gd name="connsiteX1728" fmla="*/ 3002456 w 3713237"/>
              <a:gd name="connsiteY1728" fmla="*/ 1205760 h 2185648"/>
              <a:gd name="connsiteX1729" fmla="*/ 3004390 w 3713237"/>
              <a:gd name="connsiteY1729" fmla="*/ 1209128 h 2185648"/>
              <a:gd name="connsiteX1730" fmla="*/ 2999255 w 3713237"/>
              <a:gd name="connsiteY1730" fmla="*/ 1221698 h 2185648"/>
              <a:gd name="connsiteX1731" fmla="*/ 2984683 w 3713237"/>
              <a:gd name="connsiteY1731" fmla="*/ 1226733 h 2185648"/>
              <a:gd name="connsiteX1732" fmla="*/ 2978148 w 3713237"/>
              <a:gd name="connsiteY1732" fmla="*/ 1214563 h 2185648"/>
              <a:gd name="connsiteX1733" fmla="*/ 2979315 w 3713237"/>
              <a:gd name="connsiteY1733" fmla="*/ 1212129 h 2185648"/>
              <a:gd name="connsiteX1734" fmla="*/ 2995954 w 3713237"/>
              <a:gd name="connsiteY1734" fmla="*/ 1204093 h 2185648"/>
              <a:gd name="connsiteX1735" fmla="*/ 933187 w 3713237"/>
              <a:gd name="connsiteY1735" fmla="*/ 1196157 h 2185648"/>
              <a:gd name="connsiteX1736" fmla="*/ 933987 w 3713237"/>
              <a:gd name="connsiteY1736" fmla="*/ 1198458 h 2185648"/>
              <a:gd name="connsiteX1737" fmla="*/ 933053 w 3713237"/>
              <a:gd name="connsiteY1737" fmla="*/ 1199291 h 2185648"/>
              <a:gd name="connsiteX1738" fmla="*/ 930553 w 3713237"/>
              <a:gd name="connsiteY1738" fmla="*/ 1199825 h 2185648"/>
              <a:gd name="connsiteX1739" fmla="*/ 928586 w 3713237"/>
              <a:gd name="connsiteY1739" fmla="*/ 1198391 h 2185648"/>
              <a:gd name="connsiteX1740" fmla="*/ 929653 w 3713237"/>
              <a:gd name="connsiteY1740" fmla="*/ 1196224 h 2185648"/>
              <a:gd name="connsiteX1741" fmla="*/ 933187 w 3713237"/>
              <a:gd name="connsiteY1741" fmla="*/ 1196157 h 2185648"/>
              <a:gd name="connsiteX1742" fmla="*/ 830646 w 3713237"/>
              <a:gd name="connsiteY1742" fmla="*/ 1187755 h 2185648"/>
              <a:gd name="connsiteX1743" fmla="*/ 833408 w 3713237"/>
              <a:gd name="connsiteY1743" fmla="*/ 1190089 h 2185648"/>
              <a:gd name="connsiteX1744" fmla="*/ 826931 w 3713237"/>
              <a:gd name="connsiteY1744" fmla="*/ 1190955 h 2185648"/>
              <a:gd name="connsiteX1745" fmla="*/ 824360 w 3713237"/>
              <a:gd name="connsiteY1745" fmla="*/ 1188688 h 2185648"/>
              <a:gd name="connsiteX1746" fmla="*/ 830646 w 3713237"/>
              <a:gd name="connsiteY1746" fmla="*/ 1187755 h 2185648"/>
              <a:gd name="connsiteX1747" fmla="*/ 923484 w 3713237"/>
              <a:gd name="connsiteY1747" fmla="*/ 1177151 h 2185648"/>
              <a:gd name="connsiteX1748" fmla="*/ 924758 w 3713237"/>
              <a:gd name="connsiteY1748" fmla="*/ 1177879 h 2185648"/>
              <a:gd name="connsiteX1749" fmla="*/ 926152 w 3713237"/>
              <a:gd name="connsiteY1749" fmla="*/ 1177692 h 2185648"/>
              <a:gd name="connsiteX1750" fmla="*/ 927419 w 3713237"/>
              <a:gd name="connsiteY1750" fmla="*/ 1182550 h 2185648"/>
              <a:gd name="connsiteX1751" fmla="*/ 926652 w 3713237"/>
              <a:gd name="connsiteY1751" fmla="*/ 1185312 h 2185648"/>
              <a:gd name="connsiteX1752" fmla="*/ 924518 w 3713237"/>
              <a:gd name="connsiteY1752" fmla="*/ 1184264 h 2185648"/>
              <a:gd name="connsiteX1753" fmla="*/ 924089 w 3713237"/>
              <a:gd name="connsiteY1753" fmla="*/ 1178865 h 2185648"/>
              <a:gd name="connsiteX1754" fmla="*/ 923770 w 3713237"/>
              <a:gd name="connsiteY1754" fmla="*/ 1178865 h 2185648"/>
              <a:gd name="connsiteX1755" fmla="*/ 923563 w 3713237"/>
              <a:gd name="connsiteY1755" fmla="*/ 1177625 h 2185648"/>
              <a:gd name="connsiteX1756" fmla="*/ 915556 w 3713237"/>
              <a:gd name="connsiteY1756" fmla="*/ 1170482 h 2185648"/>
              <a:gd name="connsiteX1757" fmla="*/ 916795 w 3713237"/>
              <a:gd name="connsiteY1757" fmla="*/ 1173625 h 2185648"/>
              <a:gd name="connsiteX1758" fmla="*/ 914890 w 3713237"/>
              <a:gd name="connsiteY1758" fmla="*/ 1176102 h 2185648"/>
              <a:gd name="connsiteX1759" fmla="*/ 913652 w 3713237"/>
              <a:gd name="connsiteY1759" fmla="*/ 1173054 h 2185648"/>
              <a:gd name="connsiteX1760" fmla="*/ 915556 w 3713237"/>
              <a:gd name="connsiteY1760" fmla="*/ 1170482 h 2185648"/>
              <a:gd name="connsiteX1761" fmla="*/ 833689 w 3713237"/>
              <a:gd name="connsiteY1761" fmla="*/ 1169882 h 2185648"/>
              <a:gd name="connsiteX1762" fmla="*/ 840291 w 3713237"/>
              <a:gd name="connsiteY1762" fmla="*/ 1171016 h 2185648"/>
              <a:gd name="connsiteX1763" fmla="*/ 850828 w 3713237"/>
              <a:gd name="connsiteY1763" fmla="*/ 1173350 h 2185648"/>
              <a:gd name="connsiteX1764" fmla="*/ 864632 w 3713237"/>
              <a:gd name="connsiteY1764" fmla="*/ 1178385 h 2185648"/>
              <a:gd name="connsiteX1765" fmla="*/ 869400 w 3713237"/>
              <a:gd name="connsiteY1765" fmla="*/ 1180919 h 2185648"/>
              <a:gd name="connsiteX1766" fmla="*/ 879270 w 3713237"/>
              <a:gd name="connsiteY1766" fmla="*/ 1185654 h 2185648"/>
              <a:gd name="connsiteX1767" fmla="*/ 887906 w 3713237"/>
              <a:gd name="connsiteY1767" fmla="*/ 1189722 h 2185648"/>
              <a:gd name="connsiteX1768" fmla="*/ 915382 w 3713237"/>
              <a:gd name="connsiteY1768" fmla="*/ 1202059 h 2185648"/>
              <a:gd name="connsiteX1769" fmla="*/ 919383 w 3713237"/>
              <a:gd name="connsiteY1769" fmla="*/ 1205627 h 2185648"/>
              <a:gd name="connsiteX1770" fmla="*/ 918616 w 3713237"/>
              <a:gd name="connsiteY1770" fmla="*/ 1210262 h 2185648"/>
              <a:gd name="connsiteX1771" fmla="*/ 898109 w 3713237"/>
              <a:gd name="connsiteY1771" fmla="*/ 1213496 h 2185648"/>
              <a:gd name="connsiteX1772" fmla="*/ 886206 w 3713237"/>
              <a:gd name="connsiteY1772" fmla="*/ 1213429 h 2185648"/>
              <a:gd name="connsiteX1773" fmla="*/ 884305 w 3713237"/>
              <a:gd name="connsiteY1773" fmla="*/ 1209428 h 2185648"/>
              <a:gd name="connsiteX1774" fmla="*/ 885739 w 3713237"/>
              <a:gd name="connsiteY1774" fmla="*/ 1207094 h 2185648"/>
              <a:gd name="connsiteX1775" fmla="*/ 884905 w 3713237"/>
              <a:gd name="connsiteY1775" fmla="*/ 1203726 h 2185648"/>
              <a:gd name="connsiteX1776" fmla="*/ 883671 w 3713237"/>
              <a:gd name="connsiteY1776" fmla="*/ 1203193 h 2185648"/>
              <a:gd name="connsiteX1777" fmla="*/ 873068 w 3713237"/>
              <a:gd name="connsiteY1777" fmla="*/ 1195657 h 2185648"/>
              <a:gd name="connsiteX1778" fmla="*/ 867833 w 3713237"/>
              <a:gd name="connsiteY1778" fmla="*/ 1191789 h 2185648"/>
              <a:gd name="connsiteX1779" fmla="*/ 854762 w 3713237"/>
              <a:gd name="connsiteY1779" fmla="*/ 1187955 h 2185648"/>
              <a:gd name="connsiteX1780" fmla="*/ 848260 w 3713237"/>
              <a:gd name="connsiteY1780" fmla="*/ 1186054 h 2185648"/>
              <a:gd name="connsiteX1781" fmla="*/ 838824 w 3713237"/>
              <a:gd name="connsiteY1781" fmla="*/ 1184187 h 2185648"/>
              <a:gd name="connsiteX1782" fmla="*/ 833756 w 3713237"/>
              <a:gd name="connsiteY1782" fmla="*/ 1180052 h 2185648"/>
              <a:gd name="connsiteX1783" fmla="*/ 828987 w 3713237"/>
              <a:gd name="connsiteY1783" fmla="*/ 1178652 h 2185648"/>
              <a:gd name="connsiteX1784" fmla="*/ 809047 w 3713237"/>
              <a:gd name="connsiteY1784" fmla="*/ 1187354 h 2185648"/>
              <a:gd name="connsiteX1785" fmla="*/ 803746 w 3713237"/>
              <a:gd name="connsiteY1785" fmla="*/ 1187821 h 2185648"/>
              <a:gd name="connsiteX1786" fmla="*/ 802812 w 3713237"/>
              <a:gd name="connsiteY1786" fmla="*/ 1187054 h 2185648"/>
              <a:gd name="connsiteX1787" fmla="*/ 815083 w 3713237"/>
              <a:gd name="connsiteY1787" fmla="*/ 1174617 h 2185648"/>
              <a:gd name="connsiteX1788" fmla="*/ 833689 w 3713237"/>
              <a:gd name="connsiteY1788" fmla="*/ 1169882 h 2185648"/>
              <a:gd name="connsiteX1789" fmla="*/ 889612 w 3713237"/>
              <a:gd name="connsiteY1789" fmla="*/ 1160179 h 2185648"/>
              <a:gd name="connsiteX1790" fmla="*/ 893803 w 3713237"/>
              <a:gd name="connsiteY1790" fmla="*/ 1162013 h 2185648"/>
              <a:gd name="connsiteX1791" fmla="*/ 890565 w 3713237"/>
              <a:gd name="connsiteY1791" fmla="*/ 1163913 h 2185648"/>
              <a:gd name="connsiteX1792" fmla="*/ 885136 w 3713237"/>
              <a:gd name="connsiteY1792" fmla="*/ 1161846 h 2185648"/>
              <a:gd name="connsiteX1793" fmla="*/ 889612 w 3713237"/>
              <a:gd name="connsiteY1793" fmla="*/ 1160179 h 2185648"/>
              <a:gd name="connsiteX1794" fmla="*/ 912693 w 3713237"/>
              <a:gd name="connsiteY1794" fmla="*/ 1157144 h 2185648"/>
              <a:gd name="connsiteX1795" fmla="*/ 917646 w 3713237"/>
              <a:gd name="connsiteY1795" fmla="*/ 1161621 h 2185648"/>
              <a:gd name="connsiteX1796" fmla="*/ 913264 w 3713237"/>
              <a:gd name="connsiteY1796" fmla="*/ 1165621 h 2185648"/>
              <a:gd name="connsiteX1797" fmla="*/ 910883 w 3713237"/>
              <a:gd name="connsiteY1797" fmla="*/ 1163335 h 2185648"/>
              <a:gd name="connsiteX1798" fmla="*/ 912693 w 3713237"/>
              <a:gd name="connsiteY1798" fmla="*/ 1157144 h 2185648"/>
              <a:gd name="connsiteX1799" fmla="*/ 883470 w 3713237"/>
              <a:gd name="connsiteY1799" fmla="*/ 1148842 h 2185648"/>
              <a:gd name="connsiteX1800" fmla="*/ 886038 w 3713237"/>
              <a:gd name="connsiteY1800" fmla="*/ 1152842 h 2185648"/>
              <a:gd name="connsiteX1801" fmla="*/ 883604 w 3713237"/>
              <a:gd name="connsiteY1801" fmla="*/ 1155210 h 2185648"/>
              <a:gd name="connsiteX1802" fmla="*/ 880970 w 3713237"/>
              <a:gd name="connsiteY1802" fmla="*/ 1152842 h 2185648"/>
              <a:gd name="connsiteX1803" fmla="*/ 883470 w 3713237"/>
              <a:gd name="connsiteY1803" fmla="*/ 1148842 h 2185648"/>
              <a:gd name="connsiteX1804" fmla="*/ 3115393 w 3713237"/>
              <a:gd name="connsiteY1804" fmla="*/ 1132703 h 2185648"/>
              <a:gd name="connsiteX1805" fmla="*/ 3120527 w 3713237"/>
              <a:gd name="connsiteY1805" fmla="*/ 1139972 h 2185648"/>
              <a:gd name="connsiteX1806" fmla="*/ 3118894 w 3713237"/>
              <a:gd name="connsiteY1806" fmla="*/ 1153610 h 2185648"/>
              <a:gd name="connsiteX1807" fmla="*/ 3114826 w 3713237"/>
              <a:gd name="connsiteY1807" fmla="*/ 1170782 h 2185648"/>
              <a:gd name="connsiteX1808" fmla="*/ 3113092 w 3713237"/>
              <a:gd name="connsiteY1808" fmla="*/ 1177351 h 2185648"/>
              <a:gd name="connsiteX1809" fmla="*/ 3111024 w 3713237"/>
              <a:gd name="connsiteY1809" fmla="*/ 1178151 h 2185648"/>
              <a:gd name="connsiteX1810" fmla="*/ 3107323 w 3713237"/>
              <a:gd name="connsiteY1810" fmla="*/ 1174216 h 2185648"/>
              <a:gd name="connsiteX1811" fmla="*/ 3100921 w 3713237"/>
              <a:gd name="connsiteY1811" fmla="*/ 1157945 h 2185648"/>
              <a:gd name="connsiteX1812" fmla="*/ 3103022 w 3713237"/>
              <a:gd name="connsiteY1812" fmla="*/ 1147541 h 2185648"/>
              <a:gd name="connsiteX1813" fmla="*/ 3107190 w 3713237"/>
              <a:gd name="connsiteY1813" fmla="*/ 1138872 h 2185648"/>
              <a:gd name="connsiteX1814" fmla="*/ 3112825 w 3713237"/>
              <a:gd name="connsiteY1814" fmla="*/ 1132970 h 2185648"/>
              <a:gd name="connsiteX1815" fmla="*/ 3115393 w 3713237"/>
              <a:gd name="connsiteY1815" fmla="*/ 1132703 h 2185648"/>
              <a:gd name="connsiteX1816" fmla="*/ 894508 w 3713237"/>
              <a:gd name="connsiteY1816" fmla="*/ 1126101 h 2185648"/>
              <a:gd name="connsiteX1817" fmla="*/ 895775 w 3713237"/>
              <a:gd name="connsiteY1817" fmla="*/ 1133571 h 2185648"/>
              <a:gd name="connsiteX1818" fmla="*/ 894575 w 3713237"/>
              <a:gd name="connsiteY1818" fmla="*/ 1133704 h 2185648"/>
              <a:gd name="connsiteX1819" fmla="*/ 893441 w 3713237"/>
              <a:gd name="connsiteY1819" fmla="*/ 1126501 h 2185648"/>
              <a:gd name="connsiteX1820" fmla="*/ 894508 w 3713237"/>
              <a:gd name="connsiteY1820" fmla="*/ 1126101 h 2185648"/>
              <a:gd name="connsiteX1821" fmla="*/ 884071 w 3713237"/>
              <a:gd name="connsiteY1821" fmla="*/ 1125268 h 2185648"/>
              <a:gd name="connsiteX1822" fmla="*/ 885171 w 3713237"/>
              <a:gd name="connsiteY1822" fmla="*/ 1126068 h 2185648"/>
              <a:gd name="connsiteX1823" fmla="*/ 884738 w 3713237"/>
              <a:gd name="connsiteY1823" fmla="*/ 1127335 h 2185648"/>
              <a:gd name="connsiteX1824" fmla="*/ 879770 w 3713237"/>
              <a:gd name="connsiteY1824" fmla="*/ 1129268 h 2185648"/>
              <a:gd name="connsiteX1825" fmla="*/ 878736 w 3713237"/>
              <a:gd name="connsiteY1825" fmla="*/ 1128568 h 2185648"/>
              <a:gd name="connsiteX1826" fmla="*/ 878903 w 3713237"/>
              <a:gd name="connsiteY1826" fmla="*/ 1126268 h 2185648"/>
              <a:gd name="connsiteX1827" fmla="*/ 884071 w 3713237"/>
              <a:gd name="connsiteY1827" fmla="*/ 1125268 h 2185648"/>
              <a:gd name="connsiteX1828" fmla="*/ 3188806 w 3713237"/>
              <a:gd name="connsiteY1828" fmla="*/ 1112331 h 2185648"/>
              <a:gd name="connsiteX1829" fmla="*/ 3191282 w 3713237"/>
              <a:gd name="connsiteY1829" fmla="*/ 1113131 h 2185648"/>
              <a:gd name="connsiteX1830" fmla="*/ 3188234 w 3713237"/>
              <a:gd name="connsiteY1830" fmla="*/ 1115331 h 2185648"/>
              <a:gd name="connsiteX1831" fmla="*/ 3184901 w 3713237"/>
              <a:gd name="connsiteY1831" fmla="*/ 1115731 h 2185648"/>
              <a:gd name="connsiteX1832" fmla="*/ 3182806 w 3713237"/>
              <a:gd name="connsiteY1832" fmla="*/ 1114731 h 2185648"/>
              <a:gd name="connsiteX1833" fmla="*/ 3188806 w 3713237"/>
              <a:gd name="connsiteY1833" fmla="*/ 1112331 h 2185648"/>
              <a:gd name="connsiteX1834" fmla="*/ 1594867 w 3713237"/>
              <a:gd name="connsiteY1834" fmla="*/ 1111997 h 2185648"/>
              <a:gd name="connsiteX1835" fmla="*/ 1596034 w 3713237"/>
              <a:gd name="connsiteY1835" fmla="*/ 1113798 h 2185648"/>
              <a:gd name="connsiteX1836" fmla="*/ 1594467 w 3713237"/>
              <a:gd name="connsiteY1836" fmla="*/ 1115631 h 2185648"/>
              <a:gd name="connsiteX1837" fmla="*/ 1593267 w 3713237"/>
              <a:gd name="connsiteY1837" fmla="*/ 1115598 h 2185648"/>
              <a:gd name="connsiteX1838" fmla="*/ 1592834 w 3713237"/>
              <a:gd name="connsiteY1838" fmla="*/ 1113464 h 2185648"/>
              <a:gd name="connsiteX1839" fmla="*/ 1594867 w 3713237"/>
              <a:gd name="connsiteY1839" fmla="*/ 1111997 h 2185648"/>
              <a:gd name="connsiteX1840" fmla="*/ 2117803 w 3713237"/>
              <a:gd name="connsiteY1840" fmla="*/ 1109696 h 2185648"/>
              <a:gd name="connsiteX1841" fmla="*/ 2117503 w 3713237"/>
              <a:gd name="connsiteY1841" fmla="*/ 1110596 h 2185648"/>
              <a:gd name="connsiteX1842" fmla="*/ 2118537 w 3713237"/>
              <a:gd name="connsiteY1842" fmla="*/ 1111363 h 2185648"/>
              <a:gd name="connsiteX1843" fmla="*/ 2118870 w 3713237"/>
              <a:gd name="connsiteY1843" fmla="*/ 1110330 h 2185648"/>
              <a:gd name="connsiteX1844" fmla="*/ 2117803 w 3713237"/>
              <a:gd name="connsiteY1844" fmla="*/ 1109696 h 2185648"/>
              <a:gd name="connsiteX1845" fmla="*/ 2112135 w 3713237"/>
              <a:gd name="connsiteY1845" fmla="*/ 1102760 h 2185648"/>
              <a:gd name="connsiteX1846" fmla="*/ 2111768 w 3713237"/>
              <a:gd name="connsiteY1846" fmla="*/ 1103127 h 2185648"/>
              <a:gd name="connsiteX1847" fmla="*/ 2112402 w 3713237"/>
              <a:gd name="connsiteY1847" fmla="*/ 1103261 h 2185648"/>
              <a:gd name="connsiteX1848" fmla="*/ 2112135 w 3713237"/>
              <a:gd name="connsiteY1848" fmla="*/ 1102760 h 2185648"/>
              <a:gd name="connsiteX1849" fmla="*/ 759026 w 3713237"/>
              <a:gd name="connsiteY1849" fmla="*/ 1091723 h 2185648"/>
              <a:gd name="connsiteX1850" fmla="*/ 759161 w 3713237"/>
              <a:gd name="connsiteY1850" fmla="*/ 1092466 h 2185648"/>
              <a:gd name="connsiteX1851" fmla="*/ 762165 w 3713237"/>
              <a:gd name="connsiteY1851" fmla="*/ 1094409 h 2185648"/>
              <a:gd name="connsiteX1852" fmla="*/ 762598 w 3713237"/>
              <a:gd name="connsiteY1852" fmla="*/ 1097743 h 2185648"/>
              <a:gd name="connsiteX1853" fmla="*/ 760431 w 3713237"/>
              <a:gd name="connsiteY1853" fmla="*/ 1100124 h 2185648"/>
              <a:gd name="connsiteX1854" fmla="*/ 758756 w 3713237"/>
              <a:gd name="connsiteY1854" fmla="*/ 1092679 h 2185648"/>
              <a:gd name="connsiteX1855" fmla="*/ 758264 w 3713237"/>
              <a:gd name="connsiteY1855" fmla="*/ 1092580 h 2185648"/>
              <a:gd name="connsiteX1856" fmla="*/ 758359 w 3713237"/>
              <a:gd name="connsiteY1856" fmla="*/ 1092009 h 2185648"/>
              <a:gd name="connsiteX1857" fmla="*/ 759026 w 3713237"/>
              <a:gd name="connsiteY1857" fmla="*/ 1091723 h 2185648"/>
              <a:gd name="connsiteX1858" fmla="*/ 3198518 w 3713237"/>
              <a:gd name="connsiteY1858" fmla="*/ 1087689 h 2185648"/>
              <a:gd name="connsiteX1859" fmla="*/ 3198885 w 3713237"/>
              <a:gd name="connsiteY1859" fmla="*/ 1088855 h 2185648"/>
              <a:gd name="connsiteX1860" fmla="*/ 3198251 w 3713237"/>
              <a:gd name="connsiteY1860" fmla="*/ 1090056 h 2185648"/>
              <a:gd name="connsiteX1861" fmla="*/ 3195884 w 3713237"/>
              <a:gd name="connsiteY1861" fmla="*/ 1090956 h 2185648"/>
              <a:gd name="connsiteX1862" fmla="*/ 3196084 w 3713237"/>
              <a:gd name="connsiteY1862" fmla="*/ 1087755 h 2185648"/>
              <a:gd name="connsiteX1863" fmla="*/ 3198518 w 3713237"/>
              <a:gd name="connsiteY1863" fmla="*/ 1087689 h 2185648"/>
              <a:gd name="connsiteX1864" fmla="*/ 3005857 w 3713237"/>
              <a:gd name="connsiteY1864" fmla="*/ 1084888 h 2185648"/>
              <a:gd name="connsiteX1865" fmla="*/ 3000288 w 3713237"/>
              <a:gd name="connsiteY1865" fmla="*/ 1086789 h 2185648"/>
              <a:gd name="connsiteX1866" fmla="*/ 3000055 w 3713237"/>
              <a:gd name="connsiteY1866" fmla="*/ 1086589 h 2185648"/>
              <a:gd name="connsiteX1867" fmla="*/ 2999688 w 3713237"/>
              <a:gd name="connsiteY1867" fmla="*/ 1085955 h 2185648"/>
              <a:gd name="connsiteX1868" fmla="*/ 2999688 w 3713237"/>
              <a:gd name="connsiteY1868" fmla="*/ 1086922 h 2185648"/>
              <a:gd name="connsiteX1869" fmla="*/ 3000288 w 3713237"/>
              <a:gd name="connsiteY1869" fmla="*/ 1086789 h 2185648"/>
              <a:gd name="connsiteX1870" fmla="*/ 3006057 w 3713237"/>
              <a:gd name="connsiteY1870" fmla="*/ 1087789 h 2185648"/>
              <a:gd name="connsiteX1871" fmla="*/ 3007190 w 3713237"/>
              <a:gd name="connsiteY1871" fmla="*/ 1085688 h 2185648"/>
              <a:gd name="connsiteX1872" fmla="*/ 3005857 w 3713237"/>
              <a:gd name="connsiteY1872" fmla="*/ 1084888 h 2185648"/>
              <a:gd name="connsiteX1873" fmla="*/ 3047570 w 3713237"/>
              <a:gd name="connsiteY1873" fmla="*/ 1082287 h 2185648"/>
              <a:gd name="connsiteX1874" fmla="*/ 3046603 w 3713237"/>
              <a:gd name="connsiteY1874" fmla="*/ 1082754 h 2185648"/>
              <a:gd name="connsiteX1875" fmla="*/ 3048037 w 3713237"/>
              <a:gd name="connsiteY1875" fmla="*/ 1086022 h 2185648"/>
              <a:gd name="connsiteX1876" fmla="*/ 3048771 w 3713237"/>
              <a:gd name="connsiteY1876" fmla="*/ 1085488 h 2185648"/>
              <a:gd name="connsiteX1877" fmla="*/ 3048437 w 3713237"/>
              <a:gd name="connsiteY1877" fmla="*/ 1083054 h 2185648"/>
              <a:gd name="connsiteX1878" fmla="*/ 3047570 w 3713237"/>
              <a:gd name="connsiteY1878" fmla="*/ 1082287 h 2185648"/>
              <a:gd name="connsiteX1879" fmla="*/ 3204881 w 3713237"/>
              <a:gd name="connsiteY1879" fmla="*/ 1060993 h 2185648"/>
              <a:gd name="connsiteX1880" fmla="*/ 3208596 w 3713237"/>
              <a:gd name="connsiteY1880" fmla="*/ 1061564 h 2185648"/>
              <a:gd name="connsiteX1881" fmla="*/ 3206310 w 3713237"/>
              <a:gd name="connsiteY1881" fmla="*/ 1064231 h 2185648"/>
              <a:gd name="connsiteX1882" fmla="*/ 3204881 w 3713237"/>
              <a:gd name="connsiteY1882" fmla="*/ 1060993 h 2185648"/>
              <a:gd name="connsiteX1883" fmla="*/ 3084649 w 3713237"/>
              <a:gd name="connsiteY1883" fmla="*/ 1050143 h 2185648"/>
              <a:gd name="connsiteX1884" fmla="*/ 3083715 w 3713237"/>
              <a:gd name="connsiteY1884" fmla="*/ 1051844 h 2185648"/>
              <a:gd name="connsiteX1885" fmla="*/ 3085283 w 3713237"/>
              <a:gd name="connsiteY1885" fmla="*/ 1052922 h 2185648"/>
              <a:gd name="connsiteX1886" fmla="*/ 3085282 w 3713237"/>
              <a:gd name="connsiteY1886" fmla="*/ 1052944 h 2185648"/>
              <a:gd name="connsiteX1887" fmla="*/ 3085314 w 3713237"/>
              <a:gd name="connsiteY1887" fmla="*/ 1052962 h 2185648"/>
              <a:gd name="connsiteX1888" fmla="*/ 3085282 w 3713237"/>
              <a:gd name="connsiteY1888" fmla="*/ 1053411 h 2185648"/>
              <a:gd name="connsiteX1889" fmla="*/ 3086083 w 3713237"/>
              <a:gd name="connsiteY1889" fmla="*/ 1053845 h 2185648"/>
              <a:gd name="connsiteX1890" fmla="*/ 3085582 w 3713237"/>
              <a:gd name="connsiteY1890" fmla="*/ 1053111 h 2185648"/>
              <a:gd name="connsiteX1891" fmla="*/ 3085314 w 3713237"/>
              <a:gd name="connsiteY1891" fmla="*/ 1052962 h 2185648"/>
              <a:gd name="connsiteX1892" fmla="*/ 3085316 w 3713237"/>
              <a:gd name="connsiteY1892" fmla="*/ 1052944 h 2185648"/>
              <a:gd name="connsiteX1893" fmla="*/ 3085283 w 3713237"/>
              <a:gd name="connsiteY1893" fmla="*/ 1052922 h 2185648"/>
              <a:gd name="connsiteX1894" fmla="*/ 3085349 w 3713237"/>
              <a:gd name="connsiteY1894" fmla="*/ 1051044 h 2185648"/>
              <a:gd name="connsiteX1895" fmla="*/ 3084649 w 3713237"/>
              <a:gd name="connsiteY1895" fmla="*/ 1050143 h 2185648"/>
              <a:gd name="connsiteX1896" fmla="*/ 3179789 w 3713237"/>
              <a:gd name="connsiteY1896" fmla="*/ 1024468 h 2185648"/>
              <a:gd name="connsiteX1897" fmla="*/ 3180550 w 3713237"/>
              <a:gd name="connsiteY1897" fmla="*/ 1027611 h 2185648"/>
              <a:gd name="connsiteX1898" fmla="*/ 3178074 w 3713237"/>
              <a:gd name="connsiteY1898" fmla="*/ 1028469 h 2185648"/>
              <a:gd name="connsiteX1899" fmla="*/ 3177312 w 3713237"/>
              <a:gd name="connsiteY1899" fmla="*/ 1025325 h 2185648"/>
              <a:gd name="connsiteX1900" fmla="*/ 3179789 w 3713237"/>
              <a:gd name="connsiteY1900" fmla="*/ 1024468 h 2185648"/>
              <a:gd name="connsiteX1901" fmla="*/ 2009301 w 3713237"/>
              <a:gd name="connsiteY1901" fmla="*/ 1021701 h 2185648"/>
              <a:gd name="connsiteX1902" fmla="*/ 2021438 w 3713237"/>
              <a:gd name="connsiteY1902" fmla="*/ 1022301 h 2185648"/>
              <a:gd name="connsiteX1903" fmla="*/ 2031608 w 3713237"/>
              <a:gd name="connsiteY1903" fmla="*/ 1025602 h 2185648"/>
              <a:gd name="connsiteX1904" fmla="*/ 2032442 w 3713237"/>
              <a:gd name="connsiteY1904" fmla="*/ 1027736 h 2185648"/>
              <a:gd name="connsiteX1905" fmla="*/ 2031441 w 3713237"/>
              <a:gd name="connsiteY1905" fmla="*/ 1028570 h 2185648"/>
              <a:gd name="connsiteX1906" fmla="*/ 2020371 w 3713237"/>
              <a:gd name="connsiteY1906" fmla="*/ 1030237 h 2185648"/>
              <a:gd name="connsiteX1907" fmla="*/ 2019338 w 3713237"/>
              <a:gd name="connsiteY1907" fmla="*/ 1030204 h 2185648"/>
              <a:gd name="connsiteX1908" fmla="*/ 2006234 w 3713237"/>
              <a:gd name="connsiteY1908" fmla="*/ 1026803 h 2185648"/>
              <a:gd name="connsiteX1909" fmla="*/ 2005333 w 3713237"/>
              <a:gd name="connsiteY1909" fmla="*/ 1024568 h 2185648"/>
              <a:gd name="connsiteX1910" fmla="*/ 2006767 w 3713237"/>
              <a:gd name="connsiteY1910" fmla="*/ 1022501 h 2185648"/>
              <a:gd name="connsiteX1911" fmla="*/ 2009301 w 3713237"/>
              <a:gd name="connsiteY1911" fmla="*/ 1021701 h 2185648"/>
              <a:gd name="connsiteX1912" fmla="*/ 2122371 w 3713237"/>
              <a:gd name="connsiteY1912" fmla="*/ 1021134 h 2185648"/>
              <a:gd name="connsiteX1913" fmla="*/ 2123337 w 3713237"/>
              <a:gd name="connsiteY1913" fmla="*/ 1022135 h 2185648"/>
              <a:gd name="connsiteX1914" fmla="*/ 2117469 w 3713237"/>
              <a:gd name="connsiteY1914" fmla="*/ 1030904 h 2185648"/>
              <a:gd name="connsiteX1915" fmla="*/ 2109867 w 3713237"/>
              <a:gd name="connsiteY1915" fmla="*/ 1033972 h 2185648"/>
              <a:gd name="connsiteX1916" fmla="*/ 2102431 w 3713237"/>
              <a:gd name="connsiteY1916" fmla="*/ 1031404 h 2185648"/>
              <a:gd name="connsiteX1917" fmla="*/ 2102865 w 3713237"/>
              <a:gd name="connsiteY1917" fmla="*/ 1026503 h 2185648"/>
              <a:gd name="connsiteX1918" fmla="*/ 2111567 w 3713237"/>
              <a:gd name="connsiteY1918" fmla="*/ 1022668 h 2185648"/>
              <a:gd name="connsiteX1919" fmla="*/ 2122371 w 3713237"/>
              <a:gd name="connsiteY1919" fmla="*/ 1021134 h 2185648"/>
              <a:gd name="connsiteX1920" fmla="*/ 3060975 w 3713237"/>
              <a:gd name="connsiteY1920" fmla="*/ 1020867 h 2185648"/>
              <a:gd name="connsiteX1921" fmla="*/ 3059874 w 3713237"/>
              <a:gd name="connsiteY1921" fmla="*/ 1021867 h 2185648"/>
              <a:gd name="connsiteX1922" fmla="*/ 3060808 w 3713237"/>
              <a:gd name="connsiteY1922" fmla="*/ 1022201 h 2185648"/>
              <a:gd name="connsiteX1923" fmla="*/ 3061741 w 3713237"/>
              <a:gd name="connsiteY1923" fmla="*/ 1021601 h 2185648"/>
              <a:gd name="connsiteX1924" fmla="*/ 3060975 w 3713237"/>
              <a:gd name="connsiteY1924" fmla="*/ 1020867 h 2185648"/>
              <a:gd name="connsiteX1925" fmla="*/ 1905001 w 3713237"/>
              <a:gd name="connsiteY1925" fmla="*/ 1018433 h 2185648"/>
              <a:gd name="connsiteX1926" fmla="*/ 1905667 w 3713237"/>
              <a:gd name="connsiteY1926" fmla="*/ 1020529 h 2185648"/>
              <a:gd name="connsiteX1927" fmla="*/ 1903667 w 3713237"/>
              <a:gd name="connsiteY1927" fmla="*/ 1020243 h 2185648"/>
              <a:gd name="connsiteX1928" fmla="*/ 2051748 w 3713237"/>
              <a:gd name="connsiteY1928" fmla="*/ 1012598 h 2185648"/>
              <a:gd name="connsiteX1929" fmla="*/ 2053582 w 3713237"/>
              <a:gd name="connsiteY1929" fmla="*/ 1013765 h 2185648"/>
              <a:gd name="connsiteX1930" fmla="*/ 2052081 w 3713237"/>
              <a:gd name="connsiteY1930" fmla="*/ 1015866 h 2185648"/>
              <a:gd name="connsiteX1931" fmla="*/ 2050814 w 3713237"/>
              <a:gd name="connsiteY1931" fmla="*/ 1016266 h 2185648"/>
              <a:gd name="connsiteX1932" fmla="*/ 2049881 w 3713237"/>
              <a:gd name="connsiteY1932" fmla="*/ 1015399 h 2185648"/>
              <a:gd name="connsiteX1933" fmla="*/ 2051748 w 3713237"/>
              <a:gd name="connsiteY1933" fmla="*/ 1012598 h 2185648"/>
              <a:gd name="connsiteX1934" fmla="*/ 3151170 w 3713237"/>
              <a:gd name="connsiteY1934" fmla="*/ 1012531 h 2185648"/>
              <a:gd name="connsiteX1935" fmla="*/ 3153571 w 3713237"/>
              <a:gd name="connsiteY1935" fmla="*/ 1014765 h 2185648"/>
              <a:gd name="connsiteX1936" fmla="*/ 3149970 w 3713237"/>
              <a:gd name="connsiteY1936" fmla="*/ 1017432 h 2185648"/>
              <a:gd name="connsiteX1937" fmla="*/ 3147736 w 3713237"/>
              <a:gd name="connsiteY1937" fmla="*/ 1016465 h 2185648"/>
              <a:gd name="connsiteX1938" fmla="*/ 3148803 w 3713237"/>
              <a:gd name="connsiteY1938" fmla="*/ 1013331 h 2185648"/>
              <a:gd name="connsiteX1939" fmla="*/ 3151170 w 3713237"/>
              <a:gd name="connsiteY1939" fmla="*/ 1012531 h 2185648"/>
              <a:gd name="connsiteX1940" fmla="*/ 2026010 w 3713237"/>
              <a:gd name="connsiteY1940" fmla="*/ 1001961 h 2185648"/>
              <a:gd name="connsiteX1941" fmla="*/ 2026010 w 3713237"/>
              <a:gd name="connsiteY1941" fmla="*/ 1004057 h 2185648"/>
              <a:gd name="connsiteX1942" fmla="*/ 2023439 w 3713237"/>
              <a:gd name="connsiteY1942" fmla="*/ 1003009 h 2185648"/>
              <a:gd name="connsiteX1943" fmla="*/ 1968855 w 3713237"/>
              <a:gd name="connsiteY1943" fmla="*/ 985389 h 2185648"/>
              <a:gd name="connsiteX1944" fmla="*/ 1971222 w 3713237"/>
              <a:gd name="connsiteY1944" fmla="*/ 985456 h 2185648"/>
              <a:gd name="connsiteX1945" fmla="*/ 1972289 w 3713237"/>
              <a:gd name="connsiteY1945" fmla="*/ 986223 h 2185648"/>
              <a:gd name="connsiteX1946" fmla="*/ 1974123 w 3713237"/>
              <a:gd name="connsiteY1946" fmla="*/ 987156 h 2185648"/>
              <a:gd name="connsiteX1947" fmla="*/ 1974156 w 3713237"/>
              <a:gd name="connsiteY1947" fmla="*/ 989723 h 2185648"/>
              <a:gd name="connsiteX1948" fmla="*/ 1969422 w 3713237"/>
              <a:gd name="connsiteY1948" fmla="*/ 989490 h 2185648"/>
              <a:gd name="connsiteX1949" fmla="*/ 1967989 w 3713237"/>
              <a:gd name="connsiteY1949" fmla="*/ 987623 h 2185648"/>
              <a:gd name="connsiteX1950" fmla="*/ 1968855 w 3713237"/>
              <a:gd name="connsiteY1950" fmla="*/ 985389 h 2185648"/>
              <a:gd name="connsiteX1951" fmla="*/ 1766046 w 3713237"/>
              <a:gd name="connsiteY1951" fmla="*/ 976953 h 2185648"/>
              <a:gd name="connsiteX1952" fmla="*/ 1768713 w 3713237"/>
              <a:gd name="connsiteY1952" fmla="*/ 978572 h 2185648"/>
              <a:gd name="connsiteX1953" fmla="*/ 1765856 w 3713237"/>
              <a:gd name="connsiteY1953" fmla="*/ 979715 h 2185648"/>
              <a:gd name="connsiteX1954" fmla="*/ 1778960 w 3713237"/>
              <a:gd name="connsiteY1954" fmla="*/ 966950 h 2185648"/>
              <a:gd name="connsiteX1955" fmla="*/ 1780627 w 3713237"/>
              <a:gd name="connsiteY1955" fmla="*/ 968450 h 2185648"/>
              <a:gd name="connsiteX1956" fmla="*/ 1779394 w 3713237"/>
              <a:gd name="connsiteY1956" fmla="*/ 970318 h 2185648"/>
              <a:gd name="connsiteX1957" fmla="*/ 1777027 w 3713237"/>
              <a:gd name="connsiteY1957" fmla="*/ 969584 h 2185648"/>
              <a:gd name="connsiteX1958" fmla="*/ 1778960 w 3713237"/>
              <a:gd name="connsiteY1958" fmla="*/ 966950 h 2185648"/>
              <a:gd name="connsiteX1959" fmla="*/ 1790170 w 3713237"/>
              <a:gd name="connsiteY1959" fmla="*/ 963142 h 2185648"/>
              <a:gd name="connsiteX1960" fmla="*/ 1793504 w 3713237"/>
              <a:gd name="connsiteY1960" fmla="*/ 963714 h 2185648"/>
              <a:gd name="connsiteX1961" fmla="*/ 1794266 w 3713237"/>
              <a:gd name="connsiteY1961" fmla="*/ 966285 h 2185648"/>
              <a:gd name="connsiteX1962" fmla="*/ 1791123 w 3713237"/>
              <a:gd name="connsiteY1962" fmla="*/ 967333 h 2185648"/>
              <a:gd name="connsiteX1963" fmla="*/ 1790170 w 3713237"/>
              <a:gd name="connsiteY1963" fmla="*/ 963142 h 2185648"/>
              <a:gd name="connsiteX1964" fmla="*/ 2022425 w 3713237"/>
              <a:gd name="connsiteY1964" fmla="*/ 961114 h 2185648"/>
              <a:gd name="connsiteX1965" fmla="*/ 2024615 w 3713237"/>
              <a:gd name="connsiteY1965" fmla="*/ 967020 h 2185648"/>
              <a:gd name="connsiteX1966" fmla="*/ 2018520 w 3713237"/>
              <a:gd name="connsiteY1966" fmla="*/ 967687 h 2185648"/>
              <a:gd name="connsiteX1967" fmla="*/ 2019091 w 3713237"/>
              <a:gd name="connsiteY1967" fmla="*/ 961686 h 2185648"/>
              <a:gd name="connsiteX1968" fmla="*/ 2022425 w 3713237"/>
              <a:gd name="connsiteY1968" fmla="*/ 961114 h 2185648"/>
              <a:gd name="connsiteX1969" fmla="*/ 2024587 w 3713237"/>
              <a:gd name="connsiteY1969" fmla="*/ 956613 h 2185648"/>
              <a:gd name="connsiteX1970" fmla="*/ 2026682 w 3713237"/>
              <a:gd name="connsiteY1970" fmla="*/ 958423 h 2185648"/>
              <a:gd name="connsiteX1971" fmla="*/ 2023539 w 3713237"/>
              <a:gd name="connsiteY1971" fmla="*/ 957661 h 2185648"/>
              <a:gd name="connsiteX1972" fmla="*/ 2055350 w 3713237"/>
              <a:gd name="connsiteY1972" fmla="*/ 948777 h 2185648"/>
              <a:gd name="connsiteX1973" fmla="*/ 2043446 w 3713237"/>
              <a:gd name="connsiteY1973" fmla="*/ 950111 h 2185648"/>
              <a:gd name="connsiteX1974" fmla="*/ 2041312 w 3713237"/>
              <a:gd name="connsiteY1974" fmla="*/ 953312 h 2185648"/>
              <a:gd name="connsiteX1975" fmla="*/ 2043913 w 3713237"/>
              <a:gd name="connsiteY1975" fmla="*/ 955446 h 2185648"/>
              <a:gd name="connsiteX1976" fmla="*/ 2048314 w 3713237"/>
              <a:gd name="connsiteY1976" fmla="*/ 955446 h 2185648"/>
              <a:gd name="connsiteX1977" fmla="*/ 2050682 w 3713237"/>
              <a:gd name="connsiteY1977" fmla="*/ 955746 h 2185648"/>
              <a:gd name="connsiteX1978" fmla="*/ 2053349 w 3713237"/>
              <a:gd name="connsiteY1978" fmla="*/ 955746 h 2185648"/>
              <a:gd name="connsiteX1979" fmla="*/ 2056584 w 3713237"/>
              <a:gd name="connsiteY1979" fmla="*/ 953646 h 2185648"/>
              <a:gd name="connsiteX1980" fmla="*/ 2055350 w 3713237"/>
              <a:gd name="connsiteY1980" fmla="*/ 948777 h 2185648"/>
              <a:gd name="connsiteX1981" fmla="*/ 1846908 w 3713237"/>
              <a:gd name="connsiteY1981" fmla="*/ 947015 h 2185648"/>
              <a:gd name="connsiteX1982" fmla="*/ 1850350 w 3713237"/>
              <a:gd name="connsiteY1982" fmla="*/ 953112 h 2185648"/>
              <a:gd name="connsiteX1983" fmla="*/ 1850484 w 3713237"/>
              <a:gd name="connsiteY1983" fmla="*/ 957181 h 2185648"/>
              <a:gd name="connsiteX1984" fmla="*/ 1850751 w 3713237"/>
              <a:gd name="connsiteY1984" fmla="*/ 962649 h 2185648"/>
              <a:gd name="connsiteX1985" fmla="*/ 1850417 w 3713237"/>
              <a:gd name="connsiteY1985" fmla="*/ 962649 h 2185648"/>
              <a:gd name="connsiteX1986" fmla="*/ 1850350 w 3713237"/>
              <a:gd name="connsiteY1986" fmla="*/ 970852 h 2185648"/>
              <a:gd name="connsiteX1987" fmla="*/ 1847450 w 3713237"/>
              <a:gd name="connsiteY1987" fmla="*/ 975153 h 2185648"/>
              <a:gd name="connsiteX1988" fmla="*/ 1835913 w 3713237"/>
              <a:gd name="connsiteY1988" fmla="*/ 969885 h 2185648"/>
              <a:gd name="connsiteX1989" fmla="*/ 1833845 w 3713237"/>
              <a:gd name="connsiteY1989" fmla="*/ 953746 h 2185648"/>
              <a:gd name="connsiteX1990" fmla="*/ 1835146 w 3713237"/>
              <a:gd name="connsiteY1990" fmla="*/ 950212 h 2185648"/>
              <a:gd name="connsiteX1991" fmla="*/ 1839714 w 3713237"/>
              <a:gd name="connsiteY1991" fmla="*/ 947244 h 2185648"/>
              <a:gd name="connsiteX1992" fmla="*/ 1846908 w 3713237"/>
              <a:gd name="connsiteY1992" fmla="*/ 947015 h 2185648"/>
              <a:gd name="connsiteX1993" fmla="*/ 2471551 w 3713237"/>
              <a:gd name="connsiteY1993" fmla="*/ 934806 h 2185648"/>
              <a:gd name="connsiteX1994" fmla="*/ 2471851 w 3713237"/>
              <a:gd name="connsiteY1994" fmla="*/ 935840 h 2185648"/>
              <a:gd name="connsiteX1995" fmla="*/ 2472384 w 3713237"/>
              <a:gd name="connsiteY1995" fmla="*/ 934873 h 2185648"/>
              <a:gd name="connsiteX1996" fmla="*/ 1843648 w 3713237"/>
              <a:gd name="connsiteY1996" fmla="*/ 923269 h 2185648"/>
              <a:gd name="connsiteX1997" fmla="*/ 1847415 w 3713237"/>
              <a:gd name="connsiteY1997" fmla="*/ 925769 h 2185648"/>
              <a:gd name="connsiteX1998" fmla="*/ 1847683 w 3713237"/>
              <a:gd name="connsiteY1998" fmla="*/ 927103 h 2185648"/>
              <a:gd name="connsiteX1999" fmla="*/ 1848049 w 3713237"/>
              <a:gd name="connsiteY1999" fmla="*/ 930705 h 2185648"/>
              <a:gd name="connsiteX2000" fmla="*/ 1847015 w 3713237"/>
              <a:gd name="connsiteY2000" fmla="*/ 937873 h 2185648"/>
              <a:gd name="connsiteX2001" fmla="*/ 1845182 w 3713237"/>
              <a:gd name="connsiteY2001" fmla="*/ 941475 h 2185648"/>
              <a:gd name="connsiteX2002" fmla="*/ 1840347 w 3713237"/>
              <a:gd name="connsiteY2002" fmla="*/ 941508 h 2185648"/>
              <a:gd name="connsiteX2003" fmla="*/ 1836346 w 3713237"/>
              <a:gd name="connsiteY2003" fmla="*/ 931605 h 2185648"/>
              <a:gd name="connsiteX2004" fmla="*/ 1838813 w 3713237"/>
              <a:gd name="connsiteY2004" fmla="*/ 925636 h 2185648"/>
              <a:gd name="connsiteX2005" fmla="*/ 1843648 w 3713237"/>
              <a:gd name="connsiteY2005" fmla="*/ 923269 h 2185648"/>
              <a:gd name="connsiteX2006" fmla="*/ 899209 w 3713237"/>
              <a:gd name="connsiteY2006" fmla="*/ 903162 h 2185648"/>
              <a:gd name="connsiteX2007" fmla="*/ 892840 w 3713237"/>
              <a:gd name="connsiteY2007" fmla="*/ 905430 h 2185648"/>
              <a:gd name="connsiteX2008" fmla="*/ 884971 w 3713237"/>
              <a:gd name="connsiteY2008" fmla="*/ 906130 h 2185648"/>
              <a:gd name="connsiteX2009" fmla="*/ 878469 w 3713237"/>
              <a:gd name="connsiteY2009" fmla="*/ 906897 h 2185648"/>
              <a:gd name="connsiteX2010" fmla="*/ 861030 w 3713237"/>
              <a:gd name="connsiteY2010" fmla="*/ 914133 h 2185648"/>
              <a:gd name="connsiteX2011" fmla="*/ 859929 w 3713237"/>
              <a:gd name="connsiteY2011" fmla="*/ 914900 h 2185648"/>
              <a:gd name="connsiteX2012" fmla="*/ 859429 w 3713237"/>
              <a:gd name="connsiteY2012" fmla="*/ 919634 h 2185648"/>
              <a:gd name="connsiteX2013" fmla="*/ 863731 w 3713237"/>
              <a:gd name="connsiteY2013" fmla="*/ 922235 h 2185648"/>
              <a:gd name="connsiteX2014" fmla="*/ 875868 w 3713237"/>
              <a:gd name="connsiteY2014" fmla="*/ 919134 h 2185648"/>
              <a:gd name="connsiteX2015" fmla="*/ 887005 w 3713237"/>
              <a:gd name="connsiteY2015" fmla="*/ 914166 h 2185648"/>
              <a:gd name="connsiteX2016" fmla="*/ 901543 w 3713237"/>
              <a:gd name="connsiteY2016" fmla="*/ 906763 h 2185648"/>
              <a:gd name="connsiteX2017" fmla="*/ 902610 w 3713237"/>
              <a:gd name="connsiteY2017" fmla="*/ 904629 h 2185648"/>
              <a:gd name="connsiteX2018" fmla="*/ 899209 w 3713237"/>
              <a:gd name="connsiteY2018" fmla="*/ 903162 h 2185648"/>
              <a:gd name="connsiteX2019" fmla="*/ 935554 w 3713237"/>
              <a:gd name="connsiteY2019" fmla="*/ 884190 h 2185648"/>
              <a:gd name="connsiteX2020" fmla="*/ 933087 w 3713237"/>
              <a:gd name="connsiteY2020" fmla="*/ 885023 h 2185648"/>
              <a:gd name="connsiteX2021" fmla="*/ 925751 w 3713237"/>
              <a:gd name="connsiteY2021" fmla="*/ 887957 h 2185648"/>
              <a:gd name="connsiteX2022" fmla="*/ 912146 w 3713237"/>
              <a:gd name="connsiteY2022" fmla="*/ 888858 h 2185648"/>
              <a:gd name="connsiteX2023" fmla="*/ 905811 w 3713237"/>
              <a:gd name="connsiteY2023" fmla="*/ 891158 h 2185648"/>
              <a:gd name="connsiteX2024" fmla="*/ 904711 w 3713237"/>
              <a:gd name="connsiteY2024" fmla="*/ 891892 h 2185648"/>
              <a:gd name="connsiteX2025" fmla="*/ 903810 w 3713237"/>
              <a:gd name="connsiteY2025" fmla="*/ 894226 h 2185648"/>
              <a:gd name="connsiteX2026" fmla="*/ 905411 w 3713237"/>
              <a:gd name="connsiteY2026" fmla="*/ 895960 h 2185648"/>
              <a:gd name="connsiteX2027" fmla="*/ 924350 w 3713237"/>
              <a:gd name="connsiteY2027" fmla="*/ 897227 h 2185648"/>
              <a:gd name="connsiteX2028" fmla="*/ 936121 w 3713237"/>
              <a:gd name="connsiteY2028" fmla="*/ 892626 h 2185648"/>
              <a:gd name="connsiteX2029" fmla="*/ 936521 w 3713237"/>
              <a:gd name="connsiteY2029" fmla="*/ 885057 h 2185648"/>
              <a:gd name="connsiteX2030" fmla="*/ 935554 w 3713237"/>
              <a:gd name="connsiteY2030" fmla="*/ 884190 h 2185648"/>
              <a:gd name="connsiteX2031" fmla="*/ 3279012 w 3713237"/>
              <a:gd name="connsiteY2031" fmla="*/ 881856 h 2185648"/>
              <a:gd name="connsiteX2032" fmla="*/ 3278478 w 3713237"/>
              <a:gd name="connsiteY2032" fmla="*/ 882090 h 2185648"/>
              <a:gd name="connsiteX2033" fmla="*/ 3278145 w 3713237"/>
              <a:gd name="connsiteY2033" fmla="*/ 882623 h 2185648"/>
              <a:gd name="connsiteX2034" fmla="*/ 3278779 w 3713237"/>
              <a:gd name="connsiteY2034" fmla="*/ 882423 h 2185648"/>
              <a:gd name="connsiteX2035" fmla="*/ 3277945 w 3713237"/>
              <a:gd name="connsiteY2035" fmla="*/ 876521 h 2185648"/>
              <a:gd name="connsiteX2036" fmla="*/ 3282846 w 3713237"/>
              <a:gd name="connsiteY2036" fmla="*/ 876954 h 2185648"/>
              <a:gd name="connsiteX2037" fmla="*/ 3294884 w 3713237"/>
              <a:gd name="connsiteY2037" fmla="*/ 896827 h 2185648"/>
              <a:gd name="connsiteX2038" fmla="*/ 3299985 w 3713237"/>
              <a:gd name="connsiteY2038" fmla="*/ 916401 h 2185648"/>
              <a:gd name="connsiteX2039" fmla="*/ 3300252 w 3713237"/>
              <a:gd name="connsiteY2039" fmla="*/ 923203 h 2185648"/>
              <a:gd name="connsiteX2040" fmla="*/ 3297451 w 3713237"/>
              <a:gd name="connsiteY2040" fmla="*/ 929038 h 2185648"/>
              <a:gd name="connsiteX2041" fmla="*/ 3295484 w 3713237"/>
              <a:gd name="connsiteY2041" fmla="*/ 935140 h 2185648"/>
              <a:gd name="connsiteX2042" fmla="*/ 3298418 w 3713237"/>
              <a:gd name="connsiteY2042" fmla="*/ 955346 h 2185648"/>
              <a:gd name="connsiteX2043" fmla="*/ 3301486 w 3713237"/>
              <a:gd name="connsiteY2043" fmla="*/ 968517 h 2185648"/>
              <a:gd name="connsiteX2044" fmla="*/ 3295484 w 3713237"/>
              <a:gd name="connsiteY2044" fmla="*/ 983255 h 2185648"/>
              <a:gd name="connsiteX2045" fmla="*/ 3292249 w 3713237"/>
              <a:gd name="connsiteY2045" fmla="*/ 981788 h 2185648"/>
              <a:gd name="connsiteX2046" fmla="*/ 3291249 w 3713237"/>
              <a:gd name="connsiteY2046" fmla="*/ 977787 h 2185648"/>
              <a:gd name="connsiteX2047" fmla="*/ 3290616 w 3713237"/>
              <a:gd name="connsiteY2047" fmla="*/ 976820 h 2185648"/>
              <a:gd name="connsiteX2048" fmla="*/ 3289649 w 3713237"/>
              <a:gd name="connsiteY2048" fmla="*/ 977787 h 2185648"/>
              <a:gd name="connsiteX2049" fmla="*/ 3285747 w 3713237"/>
              <a:gd name="connsiteY2049" fmla="*/ 986323 h 2185648"/>
              <a:gd name="connsiteX2050" fmla="*/ 3282213 w 3713237"/>
              <a:gd name="connsiteY2050" fmla="*/ 987590 h 2185648"/>
              <a:gd name="connsiteX2051" fmla="*/ 3279812 w 3713237"/>
              <a:gd name="connsiteY2051" fmla="*/ 986657 h 2185648"/>
              <a:gd name="connsiteX2052" fmla="*/ 3272843 w 3713237"/>
              <a:gd name="connsiteY2052" fmla="*/ 990258 h 2185648"/>
              <a:gd name="connsiteX2053" fmla="*/ 3265974 w 3713237"/>
              <a:gd name="connsiteY2053" fmla="*/ 990825 h 2185648"/>
              <a:gd name="connsiteX2054" fmla="*/ 3262940 w 3713237"/>
              <a:gd name="connsiteY2054" fmla="*/ 993158 h 2185648"/>
              <a:gd name="connsiteX2055" fmla="*/ 3254671 w 3713237"/>
              <a:gd name="connsiteY2055" fmla="*/ 1007330 h 2185648"/>
              <a:gd name="connsiteX2056" fmla="*/ 3249769 w 3713237"/>
              <a:gd name="connsiteY2056" fmla="*/ 1008497 h 2185648"/>
              <a:gd name="connsiteX2057" fmla="*/ 3244567 w 3713237"/>
              <a:gd name="connsiteY2057" fmla="*/ 1004162 h 2185648"/>
              <a:gd name="connsiteX2058" fmla="*/ 3240699 w 3713237"/>
              <a:gd name="connsiteY2058" fmla="*/ 996927 h 2185648"/>
              <a:gd name="connsiteX2059" fmla="*/ 3241633 w 3713237"/>
              <a:gd name="connsiteY2059" fmla="*/ 993158 h 2185648"/>
              <a:gd name="connsiteX2060" fmla="*/ 3241400 w 3713237"/>
              <a:gd name="connsiteY2060" fmla="*/ 990958 h 2185648"/>
              <a:gd name="connsiteX2061" fmla="*/ 3240066 w 3713237"/>
              <a:gd name="connsiteY2061" fmla="*/ 990825 h 2185648"/>
              <a:gd name="connsiteX2062" fmla="*/ 3236498 w 3713237"/>
              <a:gd name="connsiteY2062" fmla="*/ 992558 h 2185648"/>
              <a:gd name="connsiteX2063" fmla="*/ 3235531 w 3713237"/>
              <a:gd name="connsiteY2063" fmla="*/ 996226 h 2185648"/>
              <a:gd name="connsiteX2064" fmla="*/ 3239699 w 3713237"/>
              <a:gd name="connsiteY2064" fmla="*/ 1001628 h 2185648"/>
              <a:gd name="connsiteX2065" fmla="*/ 3236431 w 3713237"/>
              <a:gd name="connsiteY2065" fmla="*/ 1010964 h 2185648"/>
              <a:gd name="connsiteX2066" fmla="*/ 3235131 w 3713237"/>
              <a:gd name="connsiteY2066" fmla="*/ 1011065 h 2185648"/>
              <a:gd name="connsiteX2067" fmla="*/ 3228562 w 3713237"/>
              <a:gd name="connsiteY2067" fmla="*/ 1011231 h 2185648"/>
              <a:gd name="connsiteX2068" fmla="*/ 3225595 w 3713237"/>
              <a:gd name="connsiteY2068" fmla="*/ 1017233 h 2185648"/>
              <a:gd name="connsiteX2069" fmla="*/ 3219193 w 3713237"/>
              <a:gd name="connsiteY2069" fmla="*/ 1018167 h 2185648"/>
              <a:gd name="connsiteX2070" fmla="*/ 3218325 w 3713237"/>
              <a:gd name="connsiteY2070" fmla="*/ 1017133 h 2185648"/>
              <a:gd name="connsiteX2071" fmla="*/ 3215525 w 3713237"/>
              <a:gd name="connsiteY2071" fmla="*/ 1010898 h 2185648"/>
              <a:gd name="connsiteX2072" fmla="*/ 3219826 w 3713237"/>
              <a:gd name="connsiteY2072" fmla="*/ 1003229 h 2185648"/>
              <a:gd name="connsiteX2073" fmla="*/ 3222560 w 3713237"/>
              <a:gd name="connsiteY2073" fmla="*/ 1002929 h 2185648"/>
              <a:gd name="connsiteX2074" fmla="*/ 3228741 w 3713237"/>
              <a:gd name="connsiteY2074" fmla="*/ 998764 h 2185648"/>
              <a:gd name="connsiteX2075" fmla="*/ 3228796 w 3713237"/>
              <a:gd name="connsiteY2075" fmla="*/ 998761 h 2185648"/>
              <a:gd name="connsiteX2076" fmla="*/ 3228818 w 3713237"/>
              <a:gd name="connsiteY2076" fmla="*/ 998732 h 2185648"/>
              <a:gd name="connsiteX2077" fmla="*/ 3229129 w 3713237"/>
              <a:gd name="connsiteY2077" fmla="*/ 998794 h 2185648"/>
              <a:gd name="connsiteX2078" fmla="*/ 3229362 w 3713237"/>
              <a:gd name="connsiteY2078" fmla="*/ 997927 h 2185648"/>
              <a:gd name="connsiteX2079" fmla="*/ 3228996 w 3713237"/>
              <a:gd name="connsiteY2079" fmla="*/ 998494 h 2185648"/>
              <a:gd name="connsiteX2080" fmla="*/ 3228818 w 3713237"/>
              <a:gd name="connsiteY2080" fmla="*/ 998732 h 2185648"/>
              <a:gd name="connsiteX2081" fmla="*/ 3228796 w 3713237"/>
              <a:gd name="connsiteY2081" fmla="*/ 998727 h 2185648"/>
              <a:gd name="connsiteX2082" fmla="*/ 3228741 w 3713237"/>
              <a:gd name="connsiteY2082" fmla="*/ 998764 h 2185648"/>
              <a:gd name="connsiteX2083" fmla="*/ 3216892 w 3713237"/>
              <a:gd name="connsiteY2083" fmla="*/ 999461 h 2185648"/>
              <a:gd name="connsiteX2084" fmla="*/ 3213657 w 3713237"/>
              <a:gd name="connsiteY2084" fmla="*/ 1001628 h 2185648"/>
              <a:gd name="connsiteX2085" fmla="*/ 3206755 w 3713237"/>
              <a:gd name="connsiteY2085" fmla="*/ 1004729 h 2185648"/>
              <a:gd name="connsiteX2086" fmla="*/ 3204288 w 3713237"/>
              <a:gd name="connsiteY2086" fmla="*/ 1005663 h 2185648"/>
              <a:gd name="connsiteX2087" fmla="*/ 3203687 w 3713237"/>
              <a:gd name="connsiteY2087" fmla="*/ 1006797 h 2185648"/>
              <a:gd name="connsiteX2088" fmla="*/ 3203888 w 3713237"/>
              <a:gd name="connsiteY2088" fmla="*/ 1007930 h 2185648"/>
              <a:gd name="connsiteX2089" fmla="*/ 3213457 w 3713237"/>
              <a:gd name="connsiteY2089" fmla="*/ 1019901 h 2185648"/>
              <a:gd name="connsiteX2090" fmla="*/ 3211257 w 3713237"/>
              <a:gd name="connsiteY2090" fmla="*/ 1041641 h 2185648"/>
              <a:gd name="connsiteX2091" fmla="*/ 3207956 w 3713237"/>
              <a:gd name="connsiteY2091" fmla="*/ 1047510 h 2185648"/>
              <a:gd name="connsiteX2092" fmla="*/ 3206822 w 3713237"/>
              <a:gd name="connsiteY2092" fmla="*/ 1048243 h 2185648"/>
              <a:gd name="connsiteX2093" fmla="*/ 3198319 w 3713237"/>
              <a:gd name="connsiteY2093" fmla="*/ 1045509 h 2185648"/>
              <a:gd name="connsiteX2094" fmla="*/ 3193251 w 3713237"/>
              <a:gd name="connsiteY2094" fmla="*/ 1031271 h 2185648"/>
              <a:gd name="connsiteX2095" fmla="*/ 3192884 w 3713237"/>
              <a:gd name="connsiteY2095" fmla="*/ 1031504 h 2185648"/>
              <a:gd name="connsiteX2096" fmla="*/ 3192851 w 3713237"/>
              <a:gd name="connsiteY2096" fmla="*/ 1030904 h 2185648"/>
              <a:gd name="connsiteX2097" fmla="*/ 3193117 w 3713237"/>
              <a:gd name="connsiteY2097" fmla="*/ 1031171 h 2185648"/>
              <a:gd name="connsiteX2098" fmla="*/ 3194074 w 3713237"/>
              <a:gd name="connsiteY2098" fmla="*/ 1028640 h 2185648"/>
              <a:gd name="connsiteX2099" fmla="*/ 3194718 w 3713237"/>
              <a:gd name="connsiteY2099" fmla="*/ 1026936 h 2185648"/>
              <a:gd name="connsiteX2100" fmla="*/ 3190983 w 3713237"/>
              <a:gd name="connsiteY2100" fmla="*/ 1025036 h 2185648"/>
              <a:gd name="connsiteX2101" fmla="*/ 3190283 w 3713237"/>
              <a:gd name="connsiteY2101" fmla="*/ 1025469 h 2185648"/>
              <a:gd name="connsiteX2102" fmla="*/ 3190417 w 3713237"/>
              <a:gd name="connsiteY2102" fmla="*/ 1026069 h 2185648"/>
              <a:gd name="connsiteX2103" fmla="*/ 3189916 w 3713237"/>
              <a:gd name="connsiteY2103" fmla="*/ 1025736 h 2185648"/>
              <a:gd name="connsiteX2104" fmla="*/ 3190283 w 3713237"/>
              <a:gd name="connsiteY2104" fmla="*/ 1025336 h 2185648"/>
              <a:gd name="connsiteX2105" fmla="*/ 3187049 w 3713237"/>
              <a:gd name="connsiteY2105" fmla="*/ 1019601 h 2185648"/>
              <a:gd name="connsiteX2106" fmla="*/ 3189149 w 3713237"/>
              <a:gd name="connsiteY2106" fmla="*/ 1013265 h 2185648"/>
              <a:gd name="connsiteX2107" fmla="*/ 3195651 w 3713237"/>
              <a:gd name="connsiteY2107" fmla="*/ 1006196 h 2185648"/>
              <a:gd name="connsiteX2108" fmla="*/ 3196919 w 3713237"/>
              <a:gd name="connsiteY2108" fmla="*/ 1002495 h 2185648"/>
              <a:gd name="connsiteX2109" fmla="*/ 3197952 w 3713237"/>
              <a:gd name="connsiteY2109" fmla="*/ 998694 h 2185648"/>
              <a:gd name="connsiteX2110" fmla="*/ 3212557 w 3713237"/>
              <a:gd name="connsiteY2110" fmla="*/ 982322 h 2185648"/>
              <a:gd name="connsiteX2111" fmla="*/ 3218325 w 3713237"/>
              <a:gd name="connsiteY2111" fmla="*/ 978854 h 2185648"/>
              <a:gd name="connsiteX2112" fmla="*/ 3231697 w 3713237"/>
              <a:gd name="connsiteY2112" fmla="*/ 975820 h 2185648"/>
              <a:gd name="connsiteX2113" fmla="*/ 3242567 w 3713237"/>
              <a:gd name="connsiteY2113" fmla="*/ 975086 h 2185648"/>
              <a:gd name="connsiteX2114" fmla="*/ 3244634 w 3713237"/>
              <a:gd name="connsiteY2114" fmla="*/ 973619 h 2185648"/>
              <a:gd name="connsiteX2115" fmla="*/ 3248936 w 3713237"/>
              <a:gd name="connsiteY2115" fmla="*/ 959248 h 2185648"/>
              <a:gd name="connsiteX2116" fmla="*/ 3249202 w 3713237"/>
              <a:gd name="connsiteY2116" fmla="*/ 953879 h 2185648"/>
              <a:gd name="connsiteX2117" fmla="*/ 3249269 w 3713237"/>
              <a:gd name="connsiteY2117" fmla="*/ 948577 h 2185648"/>
              <a:gd name="connsiteX2118" fmla="*/ 3252403 w 3713237"/>
              <a:gd name="connsiteY2118" fmla="*/ 946244 h 2185648"/>
              <a:gd name="connsiteX2119" fmla="*/ 3254571 w 3713237"/>
              <a:gd name="connsiteY2119" fmla="*/ 948944 h 2185648"/>
              <a:gd name="connsiteX2120" fmla="*/ 3254904 w 3713237"/>
              <a:gd name="connsiteY2120" fmla="*/ 951645 h 2185648"/>
              <a:gd name="connsiteX2121" fmla="*/ 3258238 w 3713237"/>
              <a:gd name="connsiteY2121" fmla="*/ 953512 h 2185648"/>
              <a:gd name="connsiteX2122" fmla="*/ 3269642 w 3713237"/>
              <a:gd name="connsiteY2122" fmla="*/ 942809 h 2185648"/>
              <a:gd name="connsiteX2123" fmla="*/ 3271143 w 3713237"/>
              <a:gd name="connsiteY2123" fmla="*/ 937574 h 2185648"/>
              <a:gd name="connsiteX2124" fmla="*/ 3271240 w 3713237"/>
              <a:gd name="connsiteY2124" fmla="*/ 936892 h 2185648"/>
              <a:gd name="connsiteX2125" fmla="*/ 3268399 w 3713237"/>
              <a:gd name="connsiteY2125" fmla="*/ 938107 h 2185648"/>
              <a:gd name="connsiteX2126" fmla="*/ 3264875 w 3713237"/>
              <a:gd name="connsiteY2126" fmla="*/ 936140 h 2185648"/>
              <a:gd name="connsiteX2127" fmla="*/ 3268780 w 3713237"/>
              <a:gd name="connsiteY2127" fmla="*/ 934306 h 2185648"/>
              <a:gd name="connsiteX2128" fmla="*/ 3271418 w 3713237"/>
              <a:gd name="connsiteY2128" fmla="*/ 935635 h 2185648"/>
              <a:gd name="connsiteX2129" fmla="*/ 3275311 w 3713237"/>
              <a:gd name="connsiteY2129" fmla="*/ 908265 h 2185648"/>
              <a:gd name="connsiteX2130" fmla="*/ 3274377 w 3713237"/>
              <a:gd name="connsiteY2130" fmla="*/ 905764 h 2185648"/>
              <a:gd name="connsiteX2131" fmla="*/ 3272009 w 3713237"/>
              <a:gd name="connsiteY2131" fmla="*/ 896060 h 2185648"/>
              <a:gd name="connsiteX2132" fmla="*/ 3277945 w 3713237"/>
              <a:gd name="connsiteY2132" fmla="*/ 876521 h 2185648"/>
              <a:gd name="connsiteX2133" fmla="*/ 2386057 w 3713237"/>
              <a:gd name="connsiteY2133" fmla="*/ 866517 h 2185648"/>
              <a:gd name="connsiteX2134" fmla="*/ 2369952 w 3713237"/>
              <a:gd name="connsiteY2134" fmla="*/ 882556 h 2185648"/>
              <a:gd name="connsiteX2135" fmla="*/ 2372452 w 3713237"/>
              <a:gd name="connsiteY2135" fmla="*/ 887024 h 2185648"/>
              <a:gd name="connsiteX2136" fmla="*/ 2381455 w 3713237"/>
              <a:gd name="connsiteY2136" fmla="*/ 889958 h 2185648"/>
              <a:gd name="connsiteX2137" fmla="*/ 2389524 w 3713237"/>
              <a:gd name="connsiteY2137" fmla="*/ 886057 h 2185648"/>
              <a:gd name="connsiteX2138" fmla="*/ 2392859 w 3713237"/>
              <a:gd name="connsiteY2138" fmla="*/ 875487 h 2185648"/>
              <a:gd name="connsiteX2139" fmla="*/ 2390325 w 3713237"/>
              <a:gd name="connsiteY2139" fmla="*/ 869285 h 2185648"/>
              <a:gd name="connsiteX2140" fmla="*/ 2386057 w 3713237"/>
              <a:gd name="connsiteY2140" fmla="*/ 866517 h 2185648"/>
              <a:gd name="connsiteX2141" fmla="*/ 1079023 w 3713237"/>
              <a:gd name="connsiteY2141" fmla="*/ 860432 h 2185648"/>
              <a:gd name="connsiteX2142" fmla="*/ 1079463 w 3713237"/>
              <a:gd name="connsiteY2142" fmla="*/ 861225 h 2185648"/>
              <a:gd name="connsiteX2143" fmla="*/ 1078507 w 3713237"/>
              <a:gd name="connsiteY2143" fmla="*/ 861020 h 2185648"/>
              <a:gd name="connsiteX2144" fmla="*/ 1082735 w 3713237"/>
              <a:gd name="connsiteY2144" fmla="*/ 865550 h 2185648"/>
              <a:gd name="connsiteX2145" fmla="*/ 1086636 w 3713237"/>
              <a:gd name="connsiteY2145" fmla="*/ 866117 h 2185648"/>
              <a:gd name="connsiteX2146" fmla="*/ 1087360 w 3713237"/>
              <a:gd name="connsiteY2146" fmla="*/ 866462 h 2185648"/>
              <a:gd name="connsiteX2147" fmla="*/ 1086203 w 3713237"/>
              <a:gd name="connsiteY2147" fmla="*/ 865750 h 2185648"/>
              <a:gd name="connsiteX2148" fmla="*/ 1086569 w 3713237"/>
              <a:gd name="connsiteY2148" fmla="*/ 865750 h 2185648"/>
              <a:gd name="connsiteX2149" fmla="*/ 1082735 w 3713237"/>
              <a:gd name="connsiteY2149" fmla="*/ 861549 h 2185648"/>
              <a:gd name="connsiteX2150" fmla="*/ 2154148 w 3713237"/>
              <a:gd name="connsiteY2150" fmla="*/ 856981 h 2185648"/>
              <a:gd name="connsiteX2151" fmla="*/ 2153382 w 3713237"/>
              <a:gd name="connsiteY2151" fmla="*/ 857481 h 2185648"/>
              <a:gd name="connsiteX2152" fmla="*/ 2153081 w 3713237"/>
              <a:gd name="connsiteY2152" fmla="*/ 857781 h 2185648"/>
              <a:gd name="connsiteX2153" fmla="*/ 2151014 w 3713237"/>
              <a:gd name="connsiteY2153" fmla="*/ 857615 h 2185648"/>
              <a:gd name="connsiteX2154" fmla="*/ 2134576 w 3713237"/>
              <a:gd name="connsiteY2154" fmla="*/ 862083 h 2185648"/>
              <a:gd name="connsiteX2155" fmla="*/ 2126040 w 3713237"/>
              <a:gd name="connsiteY2155" fmla="*/ 865950 h 2185648"/>
              <a:gd name="connsiteX2156" fmla="*/ 2112635 w 3713237"/>
              <a:gd name="connsiteY2156" fmla="*/ 874187 h 2185648"/>
              <a:gd name="connsiteX2157" fmla="*/ 2112569 w 3713237"/>
              <a:gd name="connsiteY2157" fmla="*/ 874220 h 2185648"/>
              <a:gd name="connsiteX2158" fmla="*/ 2112302 w 3713237"/>
              <a:gd name="connsiteY2158" fmla="*/ 873853 h 2185648"/>
              <a:gd name="connsiteX2159" fmla="*/ 2111735 w 3713237"/>
              <a:gd name="connsiteY2159" fmla="*/ 874487 h 2185648"/>
              <a:gd name="connsiteX2160" fmla="*/ 2112569 w 3713237"/>
              <a:gd name="connsiteY2160" fmla="*/ 874220 h 2185648"/>
              <a:gd name="connsiteX2161" fmla="*/ 2128974 w 3713237"/>
              <a:gd name="connsiteY2161" fmla="*/ 881155 h 2185648"/>
              <a:gd name="connsiteX2162" fmla="*/ 2130341 w 3713237"/>
              <a:gd name="connsiteY2162" fmla="*/ 881022 h 2185648"/>
              <a:gd name="connsiteX2163" fmla="*/ 2133275 w 3713237"/>
              <a:gd name="connsiteY2163" fmla="*/ 883390 h 2185648"/>
              <a:gd name="connsiteX2164" fmla="*/ 2131908 w 3713237"/>
              <a:gd name="connsiteY2164" fmla="*/ 886991 h 2185648"/>
              <a:gd name="connsiteX2165" fmla="*/ 2129440 w 3713237"/>
              <a:gd name="connsiteY2165" fmla="*/ 888091 h 2185648"/>
              <a:gd name="connsiteX2166" fmla="*/ 2119004 w 3713237"/>
              <a:gd name="connsiteY2166" fmla="*/ 891025 h 2185648"/>
              <a:gd name="connsiteX2167" fmla="*/ 2111701 w 3713237"/>
              <a:gd name="connsiteY2167" fmla="*/ 894793 h 2185648"/>
              <a:gd name="connsiteX2168" fmla="*/ 2107967 w 3713237"/>
              <a:gd name="connsiteY2168" fmla="*/ 896494 h 2185648"/>
              <a:gd name="connsiteX2169" fmla="*/ 2100831 w 3713237"/>
              <a:gd name="connsiteY2169" fmla="*/ 892626 h 2185648"/>
              <a:gd name="connsiteX2170" fmla="*/ 2096230 w 3713237"/>
              <a:gd name="connsiteY2170" fmla="*/ 886357 h 2185648"/>
              <a:gd name="connsiteX2171" fmla="*/ 2093696 w 3713237"/>
              <a:gd name="connsiteY2171" fmla="*/ 885290 h 2185648"/>
              <a:gd name="connsiteX2172" fmla="*/ 2092929 w 3713237"/>
              <a:gd name="connsiteY2172" fmla="*/ 881922 h 2185648"/>
              <a:gd name="connsiteX2173" fmla="*/ 2096730 w 3713237"/>
              <a:gd name="connsiteY2173" fmla="*/ 877988 h 2185648"/>
              <a:gd name="connsiteX2174" fmla="*/ 2095363 w 3713237"/>
              <a:gd name="connsiteY2174" fmla="*/ 874920 h 2185648"/>
              <a:gd name="connsiteX2175" fmla="*/ 2079324 w 3713237"/>
              <a:gd name="connsiteY2175" fmla="*/ 868751 h 2185648"/>
              <a:gd name="connsiteX2176" fmla="*/ 2078057 w 3713237"/>
              <a:gd name="connsiteY2176" fmla="*/ 868251 h 2185648"/>
              <a:gd name="connsiteX2177" fmla="*/ 2071789 w 3713237"/>
              <a:gd name="connsiteY2177" fmla="*/ 869518 h 2185648"/>
              <a:gd name="connsiteX2178" fmla="*/ 2062919 w 3713237"/>
              <a:gd name="connsiteY2178" fmla="*/ 881723 h 2185648"/>
              <a:gd name="connsiteX2179" fmla="*/ 2061018 w 3713237"/>
              <a:gd name="connsiteY2179" fmla="*/ 886790 h 2185648"/>
              <a:gd name="connsiteX2180" fmla="*/ 2055683 w 3713237"/>
              <a:gd name="connsiteY2180" fmla="*/ 893960 h 2185648"/>
              <a:gd name="connsiteX2181" fmla="*/ 2052449 w 3713237"/>
              <a:gd name="connsiteY2181" fmla="*/ 898028 h 2185648"/>
              <a:gd name="connsiteX2182" fmla="*/ 2051749 w 3713237"/>
              <a:gd name="connsiteY2182" fmla="*/ 906230 h 2185648"/>
              <a:gd name="connsiteX2183" fmla="*/ 2047981 w 3713237"/>
              <a:gd name="connsiteY2183" fmla="*/ 914666 h 2185648"/>
              <a:gd name="connsiteX2184" fmla="*/ 2044247 w 3713237"/>
              <a:gd name="connsiteY2184" fmla="*/ 923369 h 2185648"/>
              <a:gd name="connsiteX2185" fmla="*/ 2044380 w 3713237"/>
              <a:gd name="connsiteY2185" fmla="*/ 927304 h 2185648"/>
              <a:gd name="connsiteX2186" fmla="*/ 2047281 w 3713237"/>
              <a:gd name="connsiteY2186" fmla="*/ 933506 h 2185648"/>
              <a:gd name="connsiteX2187" fmla="*/ 2062519 w 3713237"/>
              <a:gd name="connsiteY2187" fmla="*/ 943109 h 2185648"/>
              <a:gd name="connsiteX2188" fmla="*/ 2077524 w 3713237"/>
              <a:gd name="connsiteY2188" fmla="*/ 943776 h 2185648"/>
              <a:gd name="connsiteX2189" fmla="*/ 2083626 w 3713237"/>
              <a:gd name="connsiteY2189" fmla="*/ 941808 h 2185648"/>
              <a:gd name="connsiteX2190" fmla="*/ 2092262 w 3713237"/>
              <a:gd name="connsiteY2190" fmla="*/ 935206 h 2185648"/>
              <a:gd name="connsiteX2191" fmla="*/ 2119170 w 3713237"/>
              <a:gd name="connsiteY2191" fmla="*/ 931705 h 2185648"/>
              <a:gd name="connsiteX2192" fmla="*/ 2133542 w 3713237"/>
              <a:gd name="connsiteY2192" fmla="*/ 935273 h 2185648"/>
              <a:gd name="connsiteX2193" fmla="*/ 2135643 w 3713237"/>
              <a:gd name="connsiteY2193" fmla="*/ 936907 h 2185648"/>
              <a:gd name="connsiteX2194" fmla="*/ 2138977 w 3713237"/>
              <a:gd name="connsiteY2194" fmla="*/ 939207 h 2185648"/>
              <a:gd name="connsiteX2195" fmla="*/ 2154649 w 3713237"/>
              <a:gd name="connsiteY2195" fmla="*/ 944276 h 2185648"/>
              <a:gd name="connsiteX2196" fmla="*/ 2162718 w 3713237"/>
              <a:gd name="connsiteY2196" fmla="*/ 944509 h 2185648"/>
              <a:gd name="connsiteX2197" fmla="*/ 2174822 w 3713237"/>
              <a:gd name="connsiteY2197" fmla="*/ 943942 h 2185648"/>
              <a:gd name="connsiteX2198" fmla="*/ 2183958 w 3713237"/>
              <a:gd name="connsiteY2198" fmla="*/ 942509 h 2185648"/>
              <a:gd name="connsiteX2199" fmla="*/ 2188559 w 3713237"/>
              <a:gd name="connsiteY2199" fmla="*/ 939508 h 2185648"/>
              <a:gd name="connsiteX2200" fmla="*/ 2191927 w 3713237"/>
              <a:gd name="connsiteY2200" fmla="*/ 932305 h 2185648"/>
              <a:gd name="connsiteX2201" fmla="*/ 2181524 w 3713237"/>
              <a:gd name="connsiteY2201" fmla="*/ 915733 h 2185648"/>
              <a:gd name="connsiteX2202" fmla="*/ 2163318 w 3713237"/>
              <a:gd name="connsiteY2202" fmla="*/ 903629 h 2185648"/>
              <a:gd name="connsiteX2203" fmla="*/ 2148180 w 3713237"/>
              <a:gd name="connsiteY2203" fmla="*/ 894493 h 2185648"/>
              <a:gd name="connsiteX2204" fmla="*/ 2137777 w 3713237"/>
              <a:gd name="connsiteY2204" fmla="*/ 886224 h 2185648"/>
              <a:gd name="connsiteX2205" fmla="*/ 2138043 w 3713237"/>
              <a:gd name="connsiteY2205" fmla="*/ 883790 h 2185648"/>
              <a:gd name="connsiteX2206" fmla="*/ 2146146 w 3713237"/>
              <a:gd name="connsiteY2206" fmla="*/ 873120 h 2185648"/>
              <a:gd name="connsiteX2207" fmla="*/ 2145979 w 3713237"/>
              <a:gd name="connsiteY2207" fmla="*/ 869218 h 2185648"/>
              <a:gd name="connsiteX2208" fmla="*/ 2146646 w 3713237"/>
              <a:gd name="connsiteY2208" fmla="*/ 864250 h 2185648"/>
              <a:gd name="connsiteX2209" fmla="*/ 2153081 w 3713237"/>
              <a:gd name="connsiteY2209" fmla="*/ 857781 h 2185648"/>
              <a:gd name="connsiteX2210" fmla="*/ 2153715 w 3713237"/>
              <a:gd name="connsiteY2210" fmla="*/ 857815 h 2185648"/>
              <a:gd name="connsiteX2211" fmla="*/ 2286625 w 3713237"/>
              <a:gd name="connsiteY2211" fmla="*/ 853546 h 2185648"/>
              <a:gd name="connsiteX2212" fmla="*/ 2282757 w 3713237"/>
              <a:gd name="connsiteY2212" fmla="*/ 854180 h 2185648"/>
              <a:gd name="connsiteX2213" fmla="*/ 2267318 w 3713237"/>
              <a:gd name="connsiteY2213" fmla="*/ 863116 h 2185648"/>
              <a:gd name="connsiteX2214" fmla="*/ 2264351 w 3713237"/>
              <a:gd name="connsiteY2214" fmla="*/ 865884 h 2185648"/>
              <a:gd name="connsiteX2215" fmla="*/ 2252380 w 3713237"/>
              <a:gd name="connsiteY2215" fmla="*/ 874654 h 2185648"/>
              <a:gd name="connsiteX2216" fmla="*/ 2247745 w 3713237"/>
              <a:gd name="connsiteY2216" fmla="*/ 879455 h 2185648"/>
              <a:gd name="connsiteX2217" fmla="*/ 2245145 w 3713237"/>
              <a:gd name="connsiteY2217" fmla="*/ 887224 h 2185648"/>
              <a:gd name="connsiteX2218" fmla="*/ 2247179 w 3713237"/>
              <a:gd name="connsiteY2218" fmla="*/ 894727 h 2185648"/>
              <a:gd name="connsiteX2219" fmla="*/ 2255981 w 3713237"/>
              <a:gd name="connsiteY2219" fmla="*/ 909631 h 2185648"/>
              <a:gd name="connsiteX2220" fmla="*/ 2267018 w 3713237"/>
              <a:gd name="connsiteY2220" fmla="*/ 926470 h 2185648"/>
              <a:gd name="connsiteX2221" fmla="*/ 2276688 w 3713237"/>
              <a:gd name="connsiteY2221" fmla="*/ 937840 h 2185648"/>
              <a:gd name="connsiteX2222" fmla="*/ 2286658 w 3713237"/>
              <a:gd name="connsiteY2222" fmla="*/ 946810 h 2185648"/>
              <a:gd name="connsiteX2223" fmla="*/ 2288858 w 3713237"/>
              <a:gd name="connsiteY2223" fmla="*/ 948411 h 2185648"/>
              <a:gd name="connsiteX2224" fmla="*/ 2288892 w 3713237"/>
              <a:gd name="connsiteY2224" fmla="*/ 950811 h 2185648"/>
              <a:gd name="connsiteX2225" fmla="*/ 2282357 w 3713237"/>
              <a:gd name="connsiteY2225" fmla="*/ 960614 h 2185648"/>
              <a:gd name="connsiteX2226" fmla="*/ 2279622 w 3713237"/>
              <a:gd name="connsiteY2226" fmla="*/ 969751 h 2185648"/>
              <a:gd name="connsiteX2227" fmla="*/ 2281923 w 3713237"/>
              <a:gd name="connsiteY2227" fmla="*/ 988190 h 2185648"/>
              <a:gd name="connsiteX2228" fmla="*/ 2285091 w 3713237"/>
              <a:gd name="connsiteY2228" fmla="*/ 990624 h 2185648"/>
              <a:gd name="connsiteX2229" fmla="*/ 2290392 w 3713237"/>
              <a:gd name="connsiteY2229" fmla="*/ 991858 h 2185648"/>
              <a:gd name="connsiteX2230" fmla="*/ 2296461 w 3713237"/>
              <a:gd name="connsiteY2230" fmla="*/ 994792 h 2185648"/>
              <a:gd name="connsiteX2231" fmla="*/ 2314133 w 3713237"/>
              <a:gd name="connsiteY2231" fmla="*/ 1001128 h 2185648"/>
              <a:gd name="connsiteX2232" fmla="*/ 2318235 w 3713237"/>
              <a:gd name="connsiteY2232" fmla="*/ 1000828 h 2185648"/>
              <a:gd name="connsiteX2233" fmla="*/ 2335874 w 3713237"/>
              <a:gd name="connsiteY2233" fmla="*/ 998827 h 2185648"/>
              <a:gd name="connsiteX2234" fmla="*/ 2337041 w 3713237"/>
              <a:gd name="connsiteY2234" fmla="*/ 996560 h 2185648"/>
              <a:gd name="connsiteX2235" fmla="*/ 2332406 w 3713237"/>
              <a:gd name="connsiteY2235" fmla="*/ 976620 h 2185648"/>
              <a:gd name="connsiteX2236" fmla="*/ 2327771 w 3713237"/>
              <a:gd name="connsiteY2236" fmla="*/ 967183 h 2185648"/>
              <a:gd name="connsiteX2237" fmla="*/ 2325070 w 3713237"/>
              <a:gd name="connsiteY2237" fmla="*/ 964116 h 2185648"/>
              <a:gd name="connsiteX2238" fmla="*/ 2325237 w 3713237"/>
              <a:gd name="connsiteY2238" fmla="*/ 962815 h 2185648"/>
              <a:gd name="connsiteX2239" fmla="*/ 2325504 w 3713237"/>
              <a:gd name="connsiteY2239" fmla="*/ 959047 h 2185648"/>
              <a:gd name="connsiteX2240" fmla="*/ 2321836 w 3713237"/>
              <a:gd name="connsiteY2240" fmla="*/ 957747 h 2185648"/>
              <a:gd name="connsiteX2241" fmla="*/ 2316268 w 3713237"/>
              <a:gd name="connsiteY2241" fmla="*/ 952579 h 2185648"/>
              <a:gd name="connsiteX2242" fmla="*/ 2315734 w 3713237"/>
              <a:gd name="connsiteY2242" fmla="*/ 947177 h 2185648"/>
              <a:gd name="connsiteX2243" fmla="*/ 2312466 w 3713237"/>
              <a:gd name="connsiteY2243" fmla="*/ 934273 h 2185648"/>
              <a:gd name="connsiteX2244" fmla="*/ 2309465 w 3713237"/>
              <a:gd name="connsiteY2244" fmla="*/ 922602 h 2185648"/>
              <a:gd name="connsiteX2245" fmla="*/ 2309699 w 3713237"/>
              <a:gd name="connsiteY2245" fmla="*/ 919868 h 2185648"/>
              <a:gd name="connsiteX2246" fmla="*/ 2306698 w 3713237"/>
              <a:gd name="connsiteY2246" fmla="*/ 915900 h 2185648"/>
              <a:gd name="connsiteX2247" fmla="*/ 2291259 w 3713237"/>
              <a:gd name="connsiteY2247" fmla="*/ 903463 h 2185648"/>
              <a:gd name="connsiteX2248" fmla="*/ 2283524 w 3713237"/>
              <a:gd name="connsiteY2248" fmla="*/ 893859 h 2185648"/>
              <a:gd name="connsiteX2249" fmla="*/ 2285791 w 3713237"/>
              <a:gd name="connsiteY2249" fmla="*/ 889725 h 2185648"/>
              <a:gd name="connsiteX2250" fmla="*/ 2287158 w 3713237"/>
              <a:gd name="connsiteY2250" fmla="*/ 889492 h 2185648"/>
              <a:gd name="connsiteX2251" fmla="*/ 2289359 w 3713237"/>
              <a:gd name="connsiteY2251" fmla="*/ 885457 h 2185648"/>
              <a:gd name="connsiteX2252" fmla="*/ 2296195 w 3713237"/>
              <a:gd name="connsiteY2252" fmla="*/ 876287 h 2185648"/>
              <a:gd name="connsiteX2253" fmla="*/ 2303030 w 3713237"/>
              <a:gd name="connsiteY2253" fmla="*/ 875920 h 2185648"/>
              <a:gd name="connsiteX2254" fmla="*/ 2305531 w 3713237"/>
              <a:gd name="connsiteY2254" fmla="*/ 873320 h 2185648"/>
              <a:gd name="connsiteX2255" fmla="*/ 2306698 w 3713237"/>
              <a:gd name="connsiteY2255" fmla="*/ 865184 h 2185648"/>
              <a:gd name="connsiteX2256" fmla="*/ 2305264 w 3713237"/>
              <a:gd name="connsiteY2256" fmla="*/ 858582 h 2185648"/>
              <a:gd name="connsiteX2257" fmla="*/ 2299996 w 3713237"/>
              <a:gd name="connsiteY2257" fmla="*/ 854980 h 2185648"/>
              <a:gd name="connsiteX2258" fmla="*/ 2286625 w 3713237"/>
              <a:gd name="connsiteY2258" fmla="*/ 853546 h 2185648"/>
              <a:gd name="connsiteX2259" fmla="*/ 2112368 w 3713237"/>
              <a:gd name="connsiteY2259" fmla="*/ 850245 h 2185648"/>
              <a:gd name="connsiteX2260" fmla="*/ 2112035 w 3713237"/>
              <a:gd name="connsiteY2260" fmla="*/ 850946 h 2185648"/>
              <a:gd name="connsiteX2261" fmla="*/ 2113035 w 3713237"/>
              <a:gd name="connsiteY2261" fmla="*/ 851213 h 2185648"/>
              <a:gd name="connsiteX2262" fmla="*/ 2113369 w 3713237"/>
              <a:gd name="connsiteY2262" fmla="*/ 850479 h 2185648"/>
              <a:gd name="connsiteX2263" fmla="*/ 2112368 w 3713237"/>
              <a:gd name="connsiteY2263" fmla="*/ 850245 h 2185648"/>
              <a:gd name="connsiteX2264" fmla="*/ 863364 w 3713237"/>
              <a:gd name="connsiteY2264" fmla="*/ 848178 h 2185648"/>
              <a:gd name="connsiteX2265" fmla="*/ 861697 w 3713237"/>
              <a:gd name="connsiteY2265" fmla="*/ 849912 h 2185648"/>
              <a:gd name="connsiteX2266" fmla="*/ 860096 w 3713237"/>
              <a:gd name="connsiteY2266" fmla="*/ 851979 h 2185648"/>
              <a:gd name="connsiteX2267" fmla="*/ 852727 w 3713237"/>
              <a:gd name="connsiteY2267" fmla="*/ 854380 h 2185648"/>
              <a:gd name="connsiteX2268" fmla="*/ 852560 w 3713237"/>
              <a:gd name="connsiteY2268" fmla="*/ 854113 h 2185648"/>
              <a:gd name="connsiteX2269" fmla="*/ 852194 w 3713237"/>
              <a:gd name="connsiteY2269" fmla="*/ 854447 h 2185648"/>
              <a:gd name="connsiteX2270" fmla="*/ 843858 w 3713237"/>
              <a:gd name="connsiteY2270" fmla="*/ 851179 h 2185648"/>
              <a:gd name="connsiteX2271" fmla="*/ 819783 w 3713237"/>
              <a:gd name="connsiteY2271" fmla="*/ 864183 h 2185648"/>
              <a:gd name="connsiteX2272" fmla="*/ 819116 w 3713237"/>
              <a:gd name="connsiteY2272" fmla="*/ 865350 h 2185648"/>
              <a:gd name="connsiteX2273" fmla="*/ 818983 w 3713237"/>
              <a:gd name="connsiteY2273" fmla="*/ 867951 h 2185648"/>
              <a:gd name="connsiteX2274" fmla="*/ 819216 w 3713237"/>
              <a:gd name="connsiteY2274" fmla="*/ 874587 h 2185648"/>
              <a:gd name="connsiteX2275" fmla="*/ 814048 w 3713237"/>
              <a:gd name="connsiteY2275" fmla="*/ 888658 h 2185648"/>
              <a:gd name="connsiteX2276" fmla="*/ 811380 w 3713237"/>
              <a:gd name="connsiteY2276" fmla="*/ 911232 h 2185648"/>
              <a:gd name="connsiteX2277" fmla="*/ 816649 w 3713237"/>
              <a:gd name="connsiteY2277" fmla="*/ 913466 h 2185648"/>
              <a:gd name="connsiteX2278" fmla="*/ 827286 w 3713237"/>
              <a:gd name="connsiteY2278" fmla="*/ 894026 h 2185648"/>
              <a:gd name="connsiteX2279" fmla="*/ 834155 w 3713237"/>
              <a:gd name="connsiteY2279" fmla="*/ 869318 h 2185648"/>
              <a:gd name="connsiteX2280" fmla="*/ 840456 w 3713237"/>
              <a:gd name="connsiteY2280" fmla="*/ 864617 h 2185648"/>
              <a:gd name="connsiteX2281" fmla="*/ 845925 w 3713237"/>
              <a:gd name="connsiteY2281" fmla="*/ 860949 h 2185648"/>
              <a:gd name="connsiteX2282" fmla="*/ 852194 w 3713237"/>
              <a:gd name="connsiteY2282" fmla="*/ 854480 h 2185648"/>
              <a:gd name="connsiteX2283" fmla="*/ 852327 w 3713237"/>
              <a:gd name="connsiteY2283" fmla="*/ 854580 h 2185648"/>
              <a:gd name="connsiteX2284" fmla="*/ 852760 w 3713237"/>
              <a:gd name="connsiteY2284" fmla="*/ 854447 h 2185648"/>
              <a:gd name="connsiteX2285" fmla="*/ 854961 w 3713237"/>
              <a:gd name="connsiteY2285" fmla="*/ 857381 h 2185648"/>
              <a:gd name="connsiteX2286" fmla="*/ 861697 w 3713237"/>
              <a:gd name="connsiteY2286" fmla="*/ 862149 h 2185648"/>
              <a:gd name="connsiteX2287" fmla="*/ 864598 w 3713237"/>
              <a:gd name="connsiteY2287" fmla="*/ 866651 h 2185648"/>
              <a:gd name="connsiteX2288" fmla="*/ 863197 w 3713237"/>
              <a:gd name="connsiteY2288" fmla="*/ 878388 h 2185648"/>
              <a:gd name="connsiteX2289" fmla="*/ 859063 w 3713237"/>
              <a:gd name="connsiteY2289" fmla="*/ 883823 h 2185648"/>
              <a:gd name="connsiteX2290" fmla="*/ 859096 w 3713237"/>
              <a:gd name="connsiteY2290" fmla="*/ 884990 h 2185648"/>
              <a:gd name="connsiteX2291" fmla="*/ 861430 w 3713237"/>
              <a:gd name="connsiteY2291" fmla="*/ 884923 h 2185648"/>
              <a:gd name="connsiteX2292" fmla="*/ 864964 w 3713237"/>
              <a:gd name="connsiteY2292" fmla="*/ 882823 h 2185648"/>
              <a:gd name="connsiteX2293" fmla="*/ 870466 w 3713237"/>
              <a:gd name="connsiteY2293" fmla="*/ 885290 h 2185648"/>
              <a:gd name="connsiteX2294" fmla="*/ 871900 w 3713237"/>
              <a:gd name="connsiteY2294" fmla="*/ 893359 h 2185648"/>
              <a:gd name="connsiteX2295" fmla="*/ 875234 w 3713237"/>
              <a:gd name="connsiteY2295" fmla="*/ 894193 h 2185648"/>
              <a:gd name="connsiteX2296" fmla="*/ 877102 w 3713237"/>
              <a:gd name="connsiteY2296" fmla="*/ 892259 h 2185648"/>
              <a:gd name="connsiteX2297" fmla="*/ 884637 w 3713237"/>
              <a:gd name="connsiteY2297" fmla="*/ 873320 h 2185648"/>
              <a:gd name="connsiteX2298" fmla="*/ 885271 w 3713237"/>
              <a:gd name="connsiteY2298" fmla="*/ 869285 h 2185648"/>
              <a:gd name="connsiteX2299" fmla="*/ 885938 w 3713237"/>
              <a:gd name="connsiteY2299" fmla="*/ 868151 h 2185648"/>
              <a:gd name="connsiteX2300" fmla="*/ 888172 w 3713237"/>
              <a:gd name="connsiteY2300" fmla="*/ 868484 h 2185648"/>
              <a:gd name="connsiteX2301" fmla="*/ 895308 w 3713237"/>
              <a:gd name="connsiteY2301" fmla="*/ 874786 h 2185648"/>
              <a:gd name="connsiteX2302" fmla="*/ 898742 w 3713237"/>
              <a:gd name="connsiteY2302" fmla="*/ 873786 h 2185648"/>
              <a:gd name="connsiteX2303" fmla="*/ 900042 w 3713237"/>
              <a:gd name="connsiteY2303" fmla="*/ 868718 h 2185648"/>
              <a:gd name="connsiteX2304" fmla="*/ 894341 w 3713237"/>
              <a:gd name="connsiteY2304" fmla="*/ 857748 h 2185648"/>
              <a:gd name="connsiteX2305" fmla="*/ 891173 w 3713237"/>
              <a:gd name="connsiteY2305" fmla="*/ 855280 h 2185648"/>
              <a:gd name="connsiteX2306" fmla="*/ 863364 w 3713237"/>
              <a:gd name="connsiteY2306" fmla="*/ 848178 h 2185648"/>
              <a:gd name="connsiteX2307" fmla="*/ 2540940 w 3713237"/>
              <a:gd name="connsiteY2307" fmla="*/ 844777 h 2185648"/>
              <a:gd name="connsiteX2308" fmla="*/ 2537139 w 3713237"/>
              <a:gd name="connsiteY2308" fmla="*/ 845644 h 2185648"/>
              <a:gd name="connsiteX2309" fmla="*/ 2532271 w 3713237"/>
              <a:gd name="connsiteY2309" fmla="*/ 850312 h 2185648"/>
              <a:gd name="connsiteX2310" fmla="*/ 2528936 w 3713237"/>
              <a:gd name="connsiteY2310" fmla="*/ 860449 h 2185648"/>
              <a:gd name="connsiteX2311" fmla="*/ 2529069 w 3713237"/>
              <a:gd name="connsiteY2311" fmla="*/ 861582 h 2185648"/>
              <a:gd name="connsiteX2312" fmla="*/ 2531670 w 3713237"/>
              <a:gd name="connsiteY2312" fmla="*/ 864183 h 2185648"/>
              <a:gd name="connsiteX2313" fmla="*/ 2533571 w 3713237"/>
              <a:gd name="connsiteY2313" fmla="*/ 862683 h 2185648"/>
              <a:gd name="connsiteX2314" fmla="*/ 2539106 w 3713237"/>
              <a:gd name="connsiteY2314" fmla="*/ 852079 h 2185648"/>
              <a:gd name="connsiteX2315" fmla="*/ 2542441 w 3713237"/>
              <a:gd name="connsiteY2315" fmla="*/ 846278 h 2185648"/>
              <a:gd name="connsiteX2316" fmla="*/ 2540940 w 3713237"/>
              <a:gd name="connsiteY2316" fmla="*/ 844777 h 2185648"/>
              <a:gd name="connsiteX2317" fmla="*/ 1196672 w 3713237"/>
              <a:gd name="connsiteY2317" fmla="*/ 840809 h 2185648"/>
              <a:gd name="connsiteX2318" fmla="*/ 1197529 w 3713237"/>
              <a:gd name="connsiteY2318" fmla="*/ 841666 h 2185648"/>
              <a:gd name="connsiteX2319" fmla="*/ 1197434 w 3713237"/>
              <a:gd name="connsiteY2319" fmla="*/ 841666 h 2185648"/>
              <a:gd name="connsiteX2320" fmla="*/ 1196672 w 3713237"/>
              <a:gd name="connsiteY2320" fmla="*/ 840809 h 2185648"/>
              <a:gd name="connsiteX2321" fmla="*/ 2086960 w 3713237"/>
              <a:gd name="connsiteY2321" fmla="*/ 827338 h 2185648"/>
              <a:gd name="connsiteX2322" fmla="*/ 2085993 w 3713237"/>
              <a:gd name="connsiteY2322" fmla="*/ 827472 h 2185648"/>
              <a:gd name="connsiteX2323" fmla="*/ 2086593 w 3713237"/>
              <a:gd name="connsiteY2323" fmla="*/ 828438 h 2185648"/>
              <a:gd name="connsiteX2324" fmla="*/ 2087694 w 3713237"/>
              <a:gd name="connsiteY2324" fmla="*/ 828272 h 2185648"/>
              <a:gd name="connsiteX2325" fmla="*/ 2086960 w 3713237"/>
              <a:gd name="connsiteY2325" fmla="*/ 827338 h 2185648"/>
              <a:gd name="connsiteX2326" fmla="*/ 3166942 w 3713237"/>
              <a:gd name="connsiteY2326" fmla="*/ 818535 h 2185648"/>
              <a:gd name="connsiteX2327" fmla="*/ 3164174 w 3713237"/>
              <a:gd name="connsiteY2327" fmla="*/ 822370 h 2185648"/>
              <a:gd name="connsiteX2328" fmla="*/ 3166909 w 3713237"/>
              <a:gd name="connsiteY2328" fmla="*/ 828238 h 2185648"/>
              <a:gd name="connsiteX2329" fmla="*/ 3169010 w 3713237"/>
              <a:gd name="connsiteY2329" fmla="*/ 828138 h 2185648"/>
              <a:gd name="connsiteX2330" fmla="*/ 3170477 w 3713237"/>
              <a:gd name="connsiteY2330" fmla="*/ 824537 h 2185648"/>
              <a:gd name="connsiteX2331" fmla="*/ 3169943 w 3713237"/>
              <a:gd name="connsiteY2331" fmla="*/ 820603 h 2185648"/>
              <a:gd name="connsiteX2332" fmla="*/ 3166942 w 3713237"/>
              <a:gd name="connsiteY2332" fmla="*/ 818535 h 2185648"/>
              <a:gd name="connsiteX2333" fmla="*/ 3318224 w 3713237"/>
              <a:gd name="connsiteY2333" fmla="*/ 817735 h 2185648"/>
              <a:gd name="connsiteX2334" fmla="*/ 3320625 w 3713237"/>
              <a:gd name="connsiteY2334" fmla="*/ 818168 h 2185648"/>
              <a:gd name="connsiteX2335" fmla="*/ 3321325 w 3713237"/>
              <a:gd name="connsiteY2335" fmla="*/ 819169 h 2185648"/>
              <a:gd name="connsiteX2336" fmla="*/ 3314522 w 3713237"/>
              <a:gd name="connsiteY2336" fmla="*/ 829605 h 2185648"/>
              <a:gd name="connsiteX2337" fmla="*/ 3316490 w 3713237"/>
              <a:gd name="connsiteY2337" fmla="*/ 819702 h 2185648"/>
              <a:gd name="connsiteX2338" fmla="*/ 3318224 w 3713237"/>
              <a:gd name="connsiteY2338" fmla="*/ 817735 h 2185648"/>
              <a:gd name="connsiteX2339" fmla="*/ 967564 w 3713237"/>
              <a:gd name="connsiteY2339" fmla="*/ 816835 h 2185648"/>
              <a:gd name="connsiteX2340" fmla="*/ 966631 w 3713237"/>
              <a:gd name="connsiteY2340" fmla="*/ 817435 h 2185648"/>
              <a:gd name="connsiteX2341" fmla="*/ 967431 w 3713237"/>
              <a:gd name="connsiteY2341" fmla="*/ 818168 h 2185648"/>
              <a:gd name="connsiteX2342" fmla="*/ 968465 w 3713237"/>
              <a:gd name="connsiteY2342" fmla="*/ 818002 h 2185648"/>
              <a:gd name="connsiteX2343" fmla="*/ 968565 w 3713237"/>
              <a:gd name="connsiteY2343" fmla="*/ 817168 h 2185648"/>
              <a:gd name="connsiteX2344" fmla="*/ 967564 w 3713237"/>
              <a:gd name="connsiteY2344" fmla="*/ 816835 h 2185648"/>
              <a:gd name="connsiteX2345" fmla="*/ 915014 w 3713237"/>
              <a:gd name="connsiteY2345" fmla="*/ 810366 h 2185648"/>
              <a:gd name="connsiteX2346" fmla="*/ 914014 w 3713237"/>
              <a:gd name="connsiteY2346" fmla="*/ 810599 h 2185648"/>
              <a:gd name="connsiteX2347" fmla="*/ 913880 w 3713237"/>
              <a:gd name="connsiteY2347" fmla="*/ 811700 h 2185648"/>
              <a:gd name="connsiteX2348" fmla="*/ 914847 w 3713237"/>
              <a:gd name="connsiteY2348" fmla="*/ 812300 h 2185648"/>
              <a:gd name="connsiteX2349" fmla="*/ 915947 w 3713237"/>
              <a:gd name="connsiteY2349" fmla="*/ 811099 h 2185648"/>
              <a:gd name="connsiteX2350" fmla="*/ 915014 w 3713237"/>
              <a:gd name="connsiteY2350" fmla="*/ 810366 h 2185648"/>
              <a:gd name="connsiteX2351" fmla="*/ 2625200 w 3713237"/>
              <a:gd name="connsiteY2351" fmla="*/ 809832 h 2185648"/>
              <a:gd name="connsiteX2352" fmla="*/ 2624267 w 3713237"/>
              <a:gd name="connsiteY2352" fmla="*/ 813500 h 2185648"/>
              <a:gd name="connsiteX2353" fmla="*/ 2625834 w 3713237"/>
              <a:gd name="connsiteY2353" fmla="*/ 818002 h 2185648"/>
              <a:gd name="connsiteX2354" fmla="*/ 2638305 w 3713237"/>
              <a:gd name="connsiteY2354" fmla="*/ 823403 h 2185648"/>
              <a:gd name="connsiteX2355" fmla="*/ 2641872 w 3713237"/>
              <a:gd name="connsiteY2355" fmla="*/ 822003 h 2185648"/>
              <a:gd name="connsiteX2356" fmla="*/ 2642339 w 3713237"/>
              <a:gd name="connsiteY2356" fmla="*/ 820769 h 2185648"/>
              <a:gd name="connsiteX2357" fmla="*/ 2641706 w 3713237"/>
              <a:gd name="connsiteY2357" fmla="*/ 819736 h 2185648"/>
              <a:gd name="connsiteX2358" fmla="*/ 2635604 w 3713237"/>
              <a:gd name="connsiteY2358" fmla="*/ 816901 h 2185648"/>
              <a:gd name="connsiteX2359" fmla="*/ 2627935 w 3713237"/>
              <a:gd name="connsiteY2359" fmla="*/ 811666 h 2185648"/>
              <a:gd name="connsiteX2360" fmla="*/ 2625200 w 3713237"/>
              <a:gd name="connsiteY2360" fmla="*/ 809832 h 2185648"/>
              <a:gd name="connsiteX2361" fmla="*/ 2721231 w 3713237"/>
              <a:gd name="connsiteY2361" fmla="*/ 809366 h 2185648"/>
              <a:gd name="connsiteX2362" fmla="*/ 2718397 w 3713237"/>
              <a:gd name="connsiteY2362" fmla="*/ 811166 h 2185648"/>
              <a:gd name="connsiteX2363" fmla="*/ 2718164 w 3713237"/>
              <a:gd name="connsiteY2363" fmla="*/ 812433 h 2185648"/>
              <a:gd name="connsiteX2364" fmla="*/ 2718764 w 3713237"/>
              <a:gd name="connsiteY2364" fmla="*/ 813567 h 2185648"/>
              <a:gd name="connsiteX2365" fmla="*/ 2720831 w 3713237"/>
              <a:gd name="connsiteY2365" fmla="*/ 813067 h 2185648"/>
              <a:gd name="connsiteX2366" fmla="*/ 2721298 w 3713237"/>
              <a:gd name="connsiteY2366" fmla="*/ 811800 h 2185648"/>
              <a:gd name="connsiteX2367" fmla="*/ 2721231 w 3713237"/>
              <a:gd name="connsiteY2367" fmla="*/ 809366 h 2185648"/>
              <a:gd name="connsiteX2368" fmla="*/ 832854 w 3713237"/>
              <a:gd name="connsiteY2368" fmla="*/ 805998 h 2185648"/>
              <a:gd name="connsiteX2369" fmla="*/ 827686 w 3713237"/>
              <a:gd name="connsiteY2369" fmla="*/ 806831 h 2185648"/>
              <a:gd name="connsiteX2370" fmla="*/ 813348 w 3713237"/>
              <a:gd name="connsiteY2370" fmla="*/ 814734 h 2185648"/>
              <a:gd name="connsiteX2371" fmla="*/ 797209 w 3713237"/>
              <a:gd name="connsiteY2371" fmla="*/ 822203 h 2185648"/>
              <a:gd name="connsiteX2372" fmla="*/ 783638 w 3713237"/>
              <a:gd name="connsiteY2372" fmla="*/ 832648 h 2185648"/>
              <a:gd name="connsiteX2373" fmla="*/ 783605 w 3713237"/>
              <a:gd name="connsiteY2373" fmla="*/ 832640 h 2185648"/>
              <a:gd name="connsiteX2374" fmla="*/ 783584 w 3713237"/>
              <a:gd name="connsiteY2374" fmla="*/ 832672 h 2185648"/>
              <a:gd name="connsiteX2375" fmla="*/ 783105 w 3713237"/>
              <a:gd name="connsiteY2375" fmla="*/ 832640 h 2185648"/>
              <a:gd name="connsiteX2376" fmla="*/ 782738 w 3713237"/>
              <a:gd name="connsiteY2376" fmla="*/ 833040 h 2185648"/>
              <a:gd name="connsiteX2377" fmla="*/ 782404 w 3713237"/>
              <a:gd name="connsiteY2377" fmla="*/ 833073 h 2185648"/>
              <a:gd name="connsiteX2378" fmla="*/ 782104 w 3713237"/>
              <a:gd name="connsiteY2378" fmla="*/ 833740 h 2185648"/>
              <a:gd name="connsiteX2379" fmla="*/ 782738 w 3713237"/>
              <a:gd name="connsiteY2379" fmla="*/ 833040 h 2185648"/>
              <a:gd name="connsiteX2380" fmla="*/ 783405 w 3713237"/>
              <a:gd name="connsiteY2380" fmla="*/ 832940 h 2185648"/>
              <a:gd name="connsiteX2381" fmla="*/ 783584 w 3713237"/>
              <a:gd name="connsiteY2381" fmla="*/ 832672 h 2185648"/>
              <a:gd name="connsiteX2382" fmla="*/ 783605 w 3713237"/>
              <a:gd name="connsiteY2382" fmla="*/ 832673 h 2185648"/>
              <a:gd name="connsiteX2383" fmla="*/ 783638 w 3713237"/>
              <a:gd name="connsiteY2383" fmla="*/ 832648 h 2185648"/>
              <a:gd name="connsiteX2384" fmla="*/ 790807 w 3713237"/>
              <a:gd name="connsiteY2384" fmla="*/ 834474 h 2185648"/>
              <a:gd name="connsiteX2385" fmla="*/ 800277 w 3713237"/>
              <a:gd name="connsiteY2385" fmla="*/ 836508 h 2185648"/>
              <a:gd name="connsiteX2386" fmla="*/ 817583 w 3713237"/>
              <a:gd name="connsiteY2386" fmla="*/ 828438 h 2185648"/>
              <a:gd name="connsiteX2387" fmla="*/ 820050 w 3713237"/>
              <a:gd name="connsiteY2387" fmla="*/ 827271 h 2185648"/>
              <a:gd name="connsiteX2388" fmla="*/ 822784 w 3713237"/>
              <a:gd name="connsiteY2388" fmla="*/ 827138 h 2185648"/>
              <a:gd name="connsiteX2389" fmla="*/ 823985 w 3713237"/>
              <a:gd name="connsiteY2389" fmla="*/ 827638 h 2185648"/>
              <a:gd name="connsiteX2390" fmla="*/ 824185 w 3713237"/>
              <a:gd name="connsiteY2390" fmla="*/ 829939 h 2185648"/>
              <a:gd name="connsiteX2391" fmla="*/ 821884 w 3713237"/>
              <a:gd name="connsiteY2391" fmla="*/ 833207 h 2185648"/>
              <a:gd name="connsiteX2392" fmla="*/ 824518 w 3713237"/>
              <a:gd name="connsiteY2392" fmla="*/ 835574 h 2185648"/>
              <a:gd name="connsiteX2393" fmla="*/ 826585 w 3713237"/>
              <a:gd name="connsiteY2393" fmla="*/ 837341 h 2185648"/>
              <a:gd name="connsiteX2394" fmla="*/ 837356 w 3713237"/>
              <a:gd name="connsiteY2394" fmla="*/ 841109 h 2185648"/>
              <a:gd name="connsiteX2395" fmla="*/ 848259 w 3713237"/>
              <a:gd name="connsiteY2395" fmla="*/ 840009 h 2185648"/>
              <a:gd name="connsiteX2396" fmla="*/ 853327 w 3713237"/>
              <a:gd name="connsiteY2396" fmla="*/ 841643 h 2185648"/>
              <a:gd name="connsiteX2397" fmla="*/ 857062 w 3713237"/>
              <a:gd name="connsiteY2397" fmla="*/ 839609 h 2185648"/>
              <a:gd name="connsiteX2398" fmla="*/ 855828 w 3713237"/>
              <a:gd name="connsiteY2398" fmla="*/ 827338 h 2185648"/>
              <a:gd name="connsiteX2399" fmla="*/ 851627 w 3713237"/>
              <a:gd name="connsiteY2399" fmla="*/ 821536 h 2185648"/>
              <a:gd name="connsiteX2400" fmla="*/ 846025 w 3713237"/>
              <a:gd name="connsiteY2400" fmla="*/ 816134 h 2185648"/>
              <a:gd name="connsiteX2401" fmla="*/ 836722 w 3713237"/>
              <a:gd name="connsiteY2401" fmla="*/ 807398 h 2185648"/>
              <a:gd name="connsiteX2402" fmla="*/ 832854 w 3713237"/>
              <a:gd name="connsiteY2402" fmla="*/ 805998 h 2185648"/>
              <a:gd name="connsiteX2403" fmla="*/ 3269642 w 3713237"/>
              <a:gd name="connsiteY2403" fmla="*/ 805564 h 2185648"/>
              <a:gd name="connsiteX2404" fmla="*/ 3280545 w 3713237"/>
              <a:gd name="connsiteY2404" fmla="*/ 813700 h 2185648"/>
              <a:gd name="connsiteX2405" fmla="*/ 3295917 w 3713237"/>
              <a:gd name="connsiteY2405" fmla="*/ 825004 h 2185648"/>
              <a:gd name="connsiteX2406" fmla="*/ 3308788 w 3713237"/>
              <a:gd name="connsiteY2406" fmla="*/ 824337 h 2185648"/>
              <a:gd name="connsiteX2407" fmla="*/ 3311755 w 3713237"/>
              <a:gd name="connsiteY2407" fmla="*/ 825838 h 2185648"/>
              <a:gd name="connsiteX2408" fmla="*/ 3314323 w 3713237"/>
              <a:gd name="connsiteY2408" fmla="*/ 830006 h 2185648"/>
              <a:gd name="connsiteX2409" fmla="*/ 3314523 w 3713237"/>
              <a:gd name="connsiteY2409" fmla="*/ 830292 h 2185648"/>
              <a:gd name="connsiteX2410" fmla="*/ 3315175 w 3713237"/>
              <a:gd name="connsiteY2410" fmla="*/ 829639 h 2185648"/>
              <a:gd name="connsiteX2411" fmla="*/ 3315361 w 3713237"/>
              <a:gd name="connsiteY2411" fmla="*/ 831491 h 2185648"/>
              <a:gd name="connsiteX2412" fmla="*/ 3318191 w 3713237"/>
              <a:gd name="connsiteY2412" fmla="*/ 835541 h 2185648"/>
              <a:gd name="connsiteX2413" fmla="*/ 3316624 w 3713237"/>
              <a:gd name="connsiteY2413" fmla="*/ 842576 h 2185648"/>
              <a:gd name="connsiteX2414" fmla="*/ 3307921 w 3713237"/>
              <a:gd name="connsiteY2414" fmla="*/ 846477 h 2185648"/>
              <a:gd name="connsiteX2415" fmla="*/ 3301852 w 3713237"/>
              <a:gd name="connsiteY2415" fmla="*/ 853280 h 2185648"/>
              <a:gd name="connsiteX2416" fmla="*/ 3300085 w 3713237"/>
              <a:gd name="connsiteY2416" fmla="*/ 861249 h 2185648"/>
              <a:gd name="connsiteX2417" fmla="*/ 3297951 w 3713237"/>
              <a:gd name="connsiteY2417" fmla="*/ 862516 h 2185648"/>
              <a:gd name="connsiteX2418" fmla="*/ 3289215 w 3713237"/>
              <a:gd name="connsiteY2418" fmla="*/ 858882 h 2185648"/>
              <a:gd name="connsiteX2419" fmla="*/ 3274276 w 3713237"/>
              <a:gd name="connsiteY2419" fmla="*/ 857514 h 2185648"/>
              <a:gd name="connsiteX2420" fmla="*/ 3269275 w 3713237"/>
              <a:gd name="connsiteY2420" fmla="*/ 859382 h 2185648"/>
              <a:gd name="connsiteX2421" fmla="*/ 3269375 w 3713237"/>
              <a:gd name="connsiteY2421" fmla="*/ 860649 h 2185648"/>
              <a:gd name="connsiteX2422" fmla="*/ 3278711 w 3713237"/>
              <a:gd name="connsiteY2422" fmla="*/ 866184 h 2185648"/>
              <a:gd name="connsiteX2423" fmla="*/ 3278711 w 3713237"/>
              <a:gd name="connsiteY2423" fmla="*/ 869752 h 2185648"/>
              <a:gd name="connsiteX2424" fmla="*/ 3269908 w 3713237"/>
              <a:gd name="connsiteY2424" fmla="*/ 875987 h 2185648"/>
              <a:gd name="connsiteX2425" fmla="*/ 3267641 w 3713237"/>
              <a:gd name="connsiteY2425" fmla="*/ 875187 h 2185648"/>
              <a:gd name="connsiteX2426" fmla="*/ 3264407 w 3713237"/>
              <a:gd name="connsiteY2426" fmla="*/ 867684 h 2185648"/>
              <a:gd name="connsiteX2427" fmla="*/ 3259172 w 3713237"/>
              <a:gd name="connsiteY2427" fmla="*/ 858415 h 2185648"/>
              <a:gd name="connsiteX2428" fmla="*/ 3263239 w 3713237"/>
              <a:gd name="connsiteY2428" fmla="*/ 849812 h 2185648"/>
              <a:gd name="connsiteX2429" fmla="*/ 3263173 w 3713237"/>
              <a:gd name="connsiteY2429" fmla="*/ 847144 h 2185648"/>
              <a:gd name="connsiteX2430" fmla="*/ 3265840 w 3713237"/>
              <a:gd name="connsiteY2430" fmla="*/ 843643 h 2185648"/>
              <a:gd name="connsiteX2431" fmla="*/ 3268541 w 3713237"/>
              <a:gd name="connsiteY2431" fmla="*/ 843343 h 2185648"/>
              <a:gd name="connsiteX2432" fmla="*/ 3270475 w 3713237"/>
              <a:gd name="connsiteY2432" fmla="*/ 841776 h 2185648"/>
              <a:gd name="connsiteX2433" fmla="*/ 3269508 w 3713237"/>
              <a:gd name="connsiteY2433" fmla="*/ 822803 h 2185648"/>
              <a:gd name="connsiteX2434" fmla="*/ 3267474 w 3713237"/>
              <a:gd name="connsiteY2434" fmla="*/ 816334 h 2185648"/>
              <a:gd name="connsiteX2435" fmla="*/ 3264874 w 3713237"/>
              <a:gd name="connsiteY2435" fmla="*/ 810032 h 2185648"/>
              <a:gd name="connsiteX2436" fmla="*/ 3265940 w 3713237"/>
              <a:gd name="connsiteY2436" fmla="*/ 806298 h 2185648"/>
              <a:gd name="connsiteX2437" fmla="*/ 3269642 w 3713237"/>
              <a:gd name="connsiteY2437" fmla="*/ 805564 h 2185648"/>
              <a:gd name="connsiteX2438" fmla="*/ 1084903 w 3713237"/>
              <a:gd name="connsiteY2438" fmla="*/ 803264 h 2185648"/>
              <a:gd name="connsiteX2439" fmla="*/ 1106710 w 3713237"/>
              <a:gd name="connsiteY2439" fmla="*/ 815868 h 2185648"/>
              <a:gd name="connsiteX2440" fmla="*/ 1106810 w 3713237"/>
              <a:gd name="connsiteY2440" fmla="*/ 817169 h 2185648"/>
              <a:gd name="connsiteX2441" fmla="*/ 1105043 w 3713237"/>
              <a:gd name="connsiteY2441" fmla="*/ 818836 h 2185648"/>
              <a:gd name="connsiteX2442" fmla="*/ 1103742 w 3713237"/>
              <a:gd name="connsiteY2442" fmla="*/ 819036 h 2185648"/>
              <a:gd name="connsiteX2443" fmla="*/ 1093406 w 3713237"/>
              <a:gd name="connsiteY2443" fmla="*/ 816035 h 2185648"/>
              <a:gd name="connsiteX2444" fmla="*/ 1085103 w 3713237"/>
              <a:gd name="connsiteY2444" fmla="*/ 809266 h 2185648"/>
              <a:gd name="connsiteX2445" fmla="*/ 1083202 w 3713237"/>
              <a:gd name="connsiteY2445" fmla="*/ 807366 h 2185648"/>
              <a:gd name="connsiteX2446" fmla="*/ 1082869 w 3713237"/>
              <a:gd name="connsiteY2446" fmla="*/ 803898 h 2185648"/>
              <a:gd name="connsiteX2447" fmla="*/ 1084903 w 3713237"/>
              <a:gd name="connsiteY2447" fmla="*/ 803264 h 2185648"/>
              <a:gd name="connsiteX2448" fmla="*/ 3340599 w 3713237"/>
              <a:gd name="connsiteY2448" fmla="*/ 795128 h 2185648"/>
              <a:gd name="connsiteX2449" fmla="*/ 3341532 w 3713237"/>
              <a:gd name="connsiteY2449" fmla="*/ 795961 h 2185648"/>
              <a:gd name="connsiteX2450" fmla="*/ 3341466 w 3713237"/>
              <a:gd name="connsiteY2450" fmla="*/ 798395 h 2185648"/>
              <a:gd name="connsiteX2451" fmla="*/ 3328494 w 3713237"/>
              <a:gd name="connsiteY2451" fmla="*/ 813801 h 2185648"/>
              <a:gd name="connsiteX2452" fmla="*/ 3327294 w 3713237"/>
              <a:gd name="connsiteY2452" fmla="*/ 814201 h 2185648"/>
              <a:gd name="connsiteX2453" fmla="*/ 3326027 w 3713237"/>
              <a:gd name="connsiteY2453" fmla="*/ 812200 h 2185648"/>
              <a:gd name="connsiteX2454" fmla="*/ 3326227 w 3713237"/>
              <a:gd name="connsiteY2454" fmla="*/ 809566 h 2185648"/>
              <a:gd name="connsiteX2455" fmla="*/ 3329861 w 3713237"/>
              <a:gd name="connsiteY2455" fmla="*/ 802297 h 2185648"/>
              <a:gd name="connsiteX2456" fmla="*/ 3335830 w 3713237"/>
              <a:gd name="connsiteY2456" fmla="*/ 797462 h 2185648"/>
              <a:gd name="connsiteX2457" fmla="*/ 3340599 w 3713237"/>
              <a:gd name="connsiteY2457" fmla="*/ 795128 h 2185648"/>
              <a:gd name="connsiteX2458" fmla="*/ 2726266 w 3713237"/>
              <a:gd name="connsiteY2458" fmla="*/ 793727 h 2185648"/>
              <a:gd name="connsiteX2459" fmla="*/ 2726300 w 3713237"/>
              <a:gd name="connsiteY2459" fmla="*/ 794394 h 2185648"/>
              <a:gd name="connsiteX2460" fmla="*/ 2727300 w 3713237"/>
              <a:gd name="connsiteY2460" fmla="*/ 794594 h 2185648"/>
              <a:gd name="connsiteX2461" fmla="*/ 2726667 w 3713237"/>
              <a:gd name="connsiteY2461" fmla="*/ 794361 h 2185648"/>
              <a:gd name="connsiteX2462" fmla="*/ 761598 w 3713237"/>
              <a:gd name="connsiteY2462" fmla="*/ 787925 h 2185648"/>
              <a:gd name="connsiteX2463" fmla="*/ 760931 w 3713237"/>
              <a:gd name="connsiteY2463" fmla="*/ 788526 h 2185648"/>
              <a:gd name="connsiteX2464" fmla="*/ 761064 w 3713237"/>
              <a:gd name="connsiteY2464" fmla="*/ 789026 h 2185648"/>
              <a:gd name="connsiteX2465" fmla="*/ 757963 w 3713237"/>
              <a:gd name="connsiteY2465" fmla="*/ 794394 h 2185648"/>
              <a:gd name="connsiteX2466" fmla="*/ 758930 w 3713237"/>
              <a:gd name="connsiteY2466" fmla="*/ 796361 h 2185648"/>
              <a:gd name="connsiteX2467" fmla="*/ 760197 w 3713237"/>
              <a:gd name="connsiteY2467" fmla="*/ 796495 h 2185648"/>
              <a:gd name="connsiteX2468" fmla="*/ 762231 w 3713237"/>
              <a:gd name="connsiteY2468" fmla="*/ 794928 h 2185648"/>
              <a:gd name="connsiteX2469" fmla="*/ 762265 w 3713237"/>
              <a:gd name="connsiteY2469" fmla="*/ 793660 h 2185648"/>
              <a:gd name="connsiteX2470" fmla="*/ 761064 w 3713237"/>
              <a:gd name="connsiteY2470" fmla="*/ 789026 h 2185648"/>
              <a:gd name="connsiteX2471" fmla="*/ 761264 w 3713237"/>
              <a:gd name="connsiteY2471" fmla="*/ 788859 h 2185648"/>
              <a:gd name="connsiteX2472" fmla="*/ 761598 w 3713237"/>
              <a:gd name="connsiteY2472" fmla="*/ 787925 h 2185648"/>
              <a:gd name="connsiteX2473" fmla="*/ 827686 w 3713237"/>
              <a:gd name="connsiteY2473" fmla="*/ 784558 h 2185648"/>
              <a:gd name="connsiteX2474" fmla="*/ 826485 w 3713237"/>
              <a:gd name="connsiteY2474" fmla="*/ 784791 h 2185648"/>
              <a:gd name="connsiteX2475" fmla="*/ 825385 w 3713237"/>
              <a:gd name="connsiteY2475" fmla="*/ 791860 h 2185648"/>
              <a:gd name="connsiteX2476" fmla="*/ 827586 w 3713237"/>
              <a:gd name="connsiteY2476" fmla="*/ 792827 h 2185648"/>
              <a:gd name="connsiteX2477" fmla="*/ 828586 w 3713237"/>
              <a:gd name="connsiteY2477" fmla="*/ 792193 h 2185648"/>
              <a:gd name="connsiteX2478" fmla="*/ 829520 w 3713237"/>
              <a:gd name="connsiteY2478" fmla="*/ 786058 h 2185648"/>
              <a:gd name="connsiteX2479" fmla="*/ 827686 w 3713237"/>
              <a:gd name="connsiteY2479" fmla="*/ 784558 h 2185648"/>
              <a:gd name="connsiteX2480" fmla="*/ 1173531 w 3713237"/>
              <a:gd name="connsiteY2480" fmla="*/ 782657 h 2185648"/>
              <a:gd name="connsiteX2481" fmla="*/ 1177233 w 3713237"/>
              <a:gd name="connsiteY2481" fmla="*/ 783724 h 2185648"/>
              <a:gd name="connsiteX2482" fmla="*/ 1176899 w 3713237"/>
              <a:gd name="connsiteY2482" fmla="*/ 786125 h 2185648"/>
              <a:gd name="connsiteX2483" fmla="*/ 1170864 w 3713237"/>
              <a:gd name="connsiteY2483" fmla="*/ 795128 h 2185648"/>
              <a:gd name="connsiteX2484" fmla="*/ 1163952 w 3713237"/>
              <a:gd name="connsiteY2484" fmla="*/ 804665 h 2185648"/>
              <a:gd name="connsiteX2485" fmla="*/ 1163928 w 3713237"/>
              <a:gd name="connsiteY2485" fmla="*/ 804664 h 2185648"/>
              <a:gd name="connsiteX2486" fmla="*/ 1163915 w 3713237"/>
              <a:gd name="connsiteY2486" fmla="*/ 804698 h 2185648"/>
              <a:gd name="connsiteX2487" fmla="*/ 1163462 w 3713237"/>
              <a:gd name="connsiteY2487" fmla="*/ 804698 h 2185648"/>
              <a:gd name="connsiteX2488" fmla="*/ 1163328 w 3713237"/>
              <a:gd name="connsiteY2488" fmla="*/ 805431 h 2185648"/>
              <a:gd name="connsiteX2489" fmla="*/ 1163795 w 3713237"/>
              <a:gd name="connsiteY2489" fmla="*/ 804998 h 2185648"/>
              <a:gd name="connsiteX2490" fmla="*/ 1163915 w 3713237"/>
              <a:gd name="connsiteY2490" fmla="*/ 804698 h 2185648"/>
              <a:gd name="connsiteX2491" fmla="*/ 1163928 w 3713237"/>
              <a:gd name="connsiteY2491" fmla="*/ 804698 h 2185648"/>
              <a:gd name="connsiteX2492" fmla="*/ 1163952 w 3713237"/>
              <a:gd name="connsiteY2492" fmla="*/ 804665 h 2185648"/>
              <a:gd name="connsiteX2493" fmla="*/ 1167563 w 3713237"/>
              <a:gd name="connsiteY2493" fmla="*/ 804764 h 2185648"/>
              <a:gd name="connsiteX2494" fmla="*/ 1171131 w 3713237"/>
              <a:gd name="connsiteY2494" fmla="*/ 809533 h 2185648"/>
              <a:gd name="connsiteX2495" fmla="*/ 1170864 w 3713237"/>
              <a:gd name="connsiteY2495" fmla="*/ 810867 h 2185648"/>
              <a:gd name="connsiteX2496" fmla="*/ 1173031 w 3713237"/>
              <a:gd name="connsiteY2496" fmla="*/ 815034 h 2185648"/>
              <a:gd name="connsiteX2497" fmla="*/ 1182268 w 3713237"/>
              <a:gd name="connsiteY2497" fmla="*/ 814534 h 2185648"/>
              <a:gd name="connsiteX2498" fmla="*/ 1185869 w 3713237"/>
              <a:gd name="connsiteY2498" fmla="*/ 812600 h 2185648"/>
              <a:gd name="connsiteX2499" fmla="*/ 1189503 w 3713237"/>
              <a:gd name="connsiteY2499" fmla="*/ 813534 h 2185648"/>
              <a:gd name="connsiteX2500" fmla="*/ 1192404 w 3713237"/>
              <a:gd name="connsiteY2500" fmla="*/ 816368 h 2185648"/>
              <a:gd name="connsiteX2501" fmla="*/ 1192938 w 3713237"/>
              <a:gd name="connsiteY2501" fmla="*/ 820136 h 2185648"/>
              <a:gd name="connsiteX2502" fmla="*/ 1190537 w 3713237"/>
              <a:gd name="connsiteY2502" fmla="*/ 823537 h 2185648"/>
              <a:gd name="connsiteX2503" fmla="*/ 1189703 w 3713237"/>
              <a:gd name="connsiteY2503" fmla="*/ 827205 h 2185648"/>
              <a:gd name="connsiteX2504" fmla="*/ 1193338 w 3713237"/>
              <a:gd name="connsiteY2504" fmla="*/ 827572 h 2185648"/>
              <a:gd name="connsiteX2505" fmla="*/ 1195505 w 3713237"/>
              <a:gd name="connsiteY2505" fmla="*/ 828805 h 2185648"/>
              <a:gd name="connsiteX2506" fmla="*/ 1195372 w 3713237"/>
              <a:gd name="connsiteY2506" fmla="*/ 829973 h 2185648"/>
              <a:gd name="connsiteX2507" fmla="*/ 1191537 w 3713237"/>
              <a:gd name="connsiteY2507" fmla="*/ 833807 h 2185648"/>
              <a:gd name="connsiteX2508" fmla="*/ 1189703 w 3713237"/>
              <a:gd name="connsiteY2508" fmla="*/ 837375 h 2185648"/>
              <a:gd name="connsiteX2509" fmla="*/ 1190870 w 3713237"/>
              <a:gd name="connsiteY2509" fmla="*/ 839176 h 2185648"/>
              <a:gd name="connsiteX2510" fmla="*/ 1196572 w 3713237"/>
              <a:gd name="connsiteY2510" fmla="*/ 840876 h 2185648"/>
              <a:gd name="connsiteX2511" fmla="*/ 1196239 w 3713237"/>
              <a:gd name="connsiteY2511" fmla="*/ 841343 h 2185648"/>
              <a:gd name="connsiteX2512" fmla="*/ 1195939 w 3713237"/>
              <a:gd name="connsiteY2512" fmla="*/ 841410 h 2185648"/>
              <a:gd name="connsiteX2513" fmla="*/ 1195706 w 3713237"/>
              <a:gd name="connsiteY2513" fmla="*/ 842077 h 2185648"/>
              <a:gd name="connsiteX2514" fmla="*/ 1196239 w 3713237"/>
              <a:gd name="connsiteY2514" fmla="*/ 841343 h 2185648"/>
              <a:gd name="connsiteX2515" fmla="*/ 1196872 w 3713237"/>
              <a:gd name="connsiteY2515" fmla="*/ 841209 h 2185648"/>
              <a:gd name="connsiteX2516" fmla="*/ 1198506 w 3713237"/>
              <a:gd name="connsiteY2516" fmla="*/ 846945 h 2185648"/>
              <a:gd name="connsiteX2517" fmla="*/ 1195105 w 3713237"/>
              <a:gd name="connsiteY2517" fmla="*/ 855848 h 2185648"/>
              <a:gd name="connsiteX2518" fmla="*/ 1190437 w 3713237"/>
              <a:gd name="connsiteY2518" fmla="*/ 858082 h 2185648"/>
              <a:gd name="connsiteX2519" fmla="*/ 1182001 w 3713237"/>
              <a:gd name="connsiteY2519" fmla="*/ 853947 h 2185648"/>
              <a:gd name="connsiteX2520" fmla="*/ 1181267 w 3713237"/>
              <a:gd name="connsiteY2520" fmla="*/ 851546 h 2185648"/>
              <a:gd name="connsiteX2521" fmla="*/ 1182401 w 3713237"/>
              <a:gd name="connsiteY2521" fmla="*/ 844878 h 2185648"/>
              <a:gd name="connsiteX2522" fmla="*/ 1181534 w 3713237"/>
              <a:gd name="connsiteY2522" fmla="*/ 844077 h 2185648"/>
              <a:gd name="connsiteX2523" fmla="*/ 1171797 w 3713237"/>
              <a:gd name="connsiteY2523" fmla="*/ 851346 h 2185648"/>
              <a:gd name="connsiteX2524" fmla="*/ 1167163 w 3713237"/>
              <a:gd name="connsiteY2524" fmla="*/ 853847 h 2185648"/>
              <a:gd name="connsiteX2525" fmla="*/ 1164895 w 3713237"/>
              <a:gd name="connsiteY2525" fmla="*/ 852713 h 2185648"/>
              <a:gd name="connsiteX2526" fmla="*/ 1164962 w 3713237"/>
              <a:gd name="connsiteY2526" fmla="*/ 850312 h 2185648"/>
              <a:gd name="connsiteX2527" fmla="*/ 1168630 w 3713237"/>
              <a:gd name="connsiteY2527" fmla="*/ 846378 h 2185648"/>
              <a:gd name="connsiteX2528" fmla="*/ 1168730 w 3713237"/>
              <a:gd name="connsiteY2528" fmla="*/ 845244 h 2185648"/>
              <a:gd name="connsiteX2529" fmla="*/ 1158426 w 3713237"/>
              <a:gd name="connsiteY2529" fmla="*/ 842310 h 2185648"/>
              <a:gd name="connsiteX2530" fmla="*/ 1147656 w 3713237"/>
              <a:gd name="connsiteY2530" fmla="*/ 842143 h 2185648"/>
              <a:gd name="connsiteX2531" fmla="*/ 1134052 w 3713237"/>
              <a:gd name="connsiteY2531" fmla="*/ 841610 h 2185648"/>
              <a:gd name="connsiteX2532" fmla="*/ 1130151 w 3713237"/>
              <a:gd name="connsiteY2532" fmla="*/ 840743 h 2185648"/>
              <a:gd name="connsiteX2533" fmla="*/ 1128950 w 3713237"/>
              <a:gd name="connsiteY2533" fmla="*/ 837308 h 2185648"/>
              <a:gd name="connsiteX2534" fmla="*/ 1133385 w 3713237"/>
              <a:gd name="connsiteY2534" fmla="*/ 832240 h 2185648"/>
              <a:gd name="connsiteX2535" fmla="*/ 1133952 w 3713237"/>
              <a:gd name="connsiteY2535" fmla="*/ 827505 h 2185648"/>
              <a:gd name="connsiteX2536" fmla="*/ 1134552 w 3713237"/>
              <a:gd name="connsiteY2536" fmla="*/ 824304 h 2185648"/>
              <a:gd name="connsiteX2537" fmla="*/ 1145122 w 3713237"/>
              <a:gd name="connsiteY2537" fmla="*/ 814368 h 2185648"/>
              <a:gd name="connsiteX2538" fmla="*/ 1161961 w 3713237"/>
              <a:gd name="connsiteY2538" fmla="*/ 789459 h 2185648"/>
              <a:gd name="connsiteX2539" fmla="*/ 1173531 w 3713237"/>
              <a:gd name="connsiteY2539" fmla="*/ 782657 h 2185648"/>
              <a:gd name="connsiteX2540" fmla="*/ 3354369 w 3713237"/>
              <a:gd name="connsiteY2540" fmla="*/ 780457 h 2185648"/>
              <a:gd name="connsiteX2541" fmla="*/ 3355303 w 3713237"/>
              <a:gd name="connsiteY2541" fmla="*/ 781490 h 2185648"/>
              <a:gd name="connsiteX2542" fmla="*/ 3350367 w 3713237"/>
              <a:gd name="connsiteY2542" fmla="*/ 790060 h 2185648"/>
              <a:gd name="connsiteX2543" fmla="*/ 3349201 w 3713237"/>
              <a:gd name="connsiteY2543" fmla="*/ 789826 h 2185648"/>
              <a:gd name="connsiteX2544" fmla="*/ 3348500 w 3713237"/>
              <a:gd name="connsiteY2544" fmla="*/ 788826 h 2185648"/>
              <a:gd name="connsiteX2545" fmla="*/ 3353102 w 3713237"/>
              <a:gd name="connsiteY2545" fmla="*/ 780823 h 2185648"/>
              <a:gd name="connsiteX2546" fmla="*/ 3354369 w 3713237"/>
              <a:gd name="connsiteY2546" fmla="*/ 780457 h 2185648"/>
              <a:gd name="connsiteX2547" fmla="*/ 991572 w 3713237"/>
              <a:gd name="connsiteY2547" fmla="*/ 778322 h 2185648"/>
              <a:gd name="connsiteX2548" fmla="*/ 986370 w 3713237"/>
              <a:gd name="connsiteY2548" fmla="*/ 781790 h 2185648"/>
              <a:gd name="connsiteX2549" fmla="*/ 986904 w 3713237"/>
              <a:gd name="connsiteY2549" fmla="*/ 782757 h 2185648"/>
              <a:gd name="connsiteX2550" fmla="*/ 992672 w 3713237"/>
              <a:gd name="connsiteY2550" fmla="*/ 779656 h 2185648"/>
              <a:gd name="connsiteX2551" fmla="*/ 992739 w 3713237"/>
              <a:gd name="connsiteY2551" fmla="*/ 778756 h 2185648"/>
              <a:gd name="connsiteX2552" fmla="*/ 991572 w 3713237"/>
              <a:gd name="connsiteY2552" fmla="*/ 778322 h 2185648"/>
              <a:gd name="connsiteX2553" fmla="*/ 785906 w 3713237"/>
              <a:gd name="connsiteY2553" fmla="*/ 774254 h 2185648"/>
              <a:gd name="connsiteX2554" fmla="*/ 786072 w 3713237"/>
              <a:gd name="connsiteY2554" fmla="*/ 774988 h 2185648"/>
              <a:gd name="connsiteX2555" fmla="*/ 786498 w 3713237"/>
              <a:gd name="connsiteY2555" fmla="*/ 775021 h 2185648"/>
              <a:gd name="connsiteX2556" fmla="*/ 786539 w 3713237"/>
              <a:gd name="connsiteY2556" fmla="*/ 775055 h 2185648"/>
              <a:gd name="connsiteX2557" fmla="*/ 786579 w 3713237"/>
              <a:gd name="connsiteY2557" fmla="*/ 775059 h 2185648"/>
              <a:gd name="connsiteX2558" fmla="*/ 793375 w 3713237"/>
              <a:gd name="connsiteY2558" fmla="*/ 778556 h 2185648"/>
              <a:gd name="connsiteX2559" fmla="*/ 794475 w 3713237"/>
              <a:gd name="connsiteY2559" fmla="*/ 777922 h 2185648"/>
              <a:gd name="connsiteX2560" fmla="*/ 794242 w 3713237"/>
              <a:gd name="connsiteY2560" fmla="*/ 775855 h 2185648"/>
              <a:gd name="connsiteX2561" fmla="*/ 786579 w 3713237"/>
              <a:gd name="connsiteY2561" fmla="*/ 775059 h 2185648"/>
              <a:gd name="connsiteX2562" fmla="*/ 786506 w 3713237"/>
              <a:gd name="connsiteY2562" fmla="*/ 775021 h 2185648"/>
              <a:gd name="connsiteX2563" fmla="*/ 786498 w 3713237"/>
              <a:gd name="connsiteY2563" fmla="*/ 775021 h 2185648"/>
              <a:gd name="connsiteX2564" fmla="*/ 786339 w 3713237"/>
              <a:gd name="connsiteY2564" fmla="*/ 774888 h 2185648"/>
              <a:gd name="connsiteX2565" fmla="*/ 785906 w 3713237"/>
              <a:gd name="connsiteY2565" fmla="*/ 774254 h 2185648"/>
              <a:gd name="connsiteX2566" fmla="*/ 2712896 w 3713237"/>
              <a:gd name="connsiteY2566" fmla="*/ 772087 h 2185648"/>
              <a:gd name="connsiteX2567" fmla="*/ 2711261 w 3713237"/>
              <a:gd name="connsiteY2567" fmla="*/ 774021 h 2185648"/>
              <a:gd name="connsiteX2568" fmla="*/ 2711962 w 3713237"/>
              <a:gd name="connsiteY2568" fmla="*/ 777856 h 2185648"/>
              <a:gd name="connsiteX2569" fmla="*/ 2715396 w 3713237"/>
              <a:gd name="connsiteY2569" fmla="*/ 778222 h 2185648"/>
              <a:gd name="connsiteX2570" fmla="*/ 2716930 w 3713237"/>
              <a:gd name="connsiteY2570" fmla="*/ 776022 h 2185648"/>
              <a:gd name="connsiteX2571" fmla="*/ 2716330 w 3713237"/>
              <a:gd name="connsiteY2571" fmla="*/ 773421 h 2185648"/>
              <a:gd name="connsiteX2572" fmla="*/ 2712896 w 3713237"/>
              <a:gd name="connsiteY2572" fmla="*/ 772087 h 2185648"/>
              <a:gd name="connsiteX2573" fmla="*/ 2981982 w 3713237"/>
              <a:gd name="connsiteY2573" fmla="*/ 768919 h 2185648"/>
              <a:gd name="connsiteX2574" fmla="*/ 2981382 w 3713237"/>
              <a:gd name="connsiteY2574" fmla="*/ 771153 h 2185648"/>
              <a:gd name="connsiteX2575" fmla="*/ 2982216 w 3713237"/>
              <a:gd name="connsiteY2575" fmla="*/ 771620 h 2185648"/>
              <a:gd name="connsiteX2576" fmla="*/ 2982816 w 3713237"/>
              <a:gd name="connsiteY2576" fmla="*/ 769386 h 2185648"/>
              <a:gd name="connsiteX2577" fmla="*/ 2981982 w 3713237"/>
              <a:gd name="connsiteY2577" fmla="*/ 768919 h 2185648"/>
              <a:gd name="connsiteX2578" fmla="*/ 813548 w 3713237"/>
              <a:gd name="connsiteY2578" fmla="*/ 764785 h 2185648"/>
              <a:gd name="connsiteX2579" fmla="*/ 812314 w 3713237"/>
              <a:gd name="connsiteY2579" fmla="*/ 765185 h 2185648"/>
              <a:gd name="connsiteX2580" fmla="*/ 813514 w 3713237"/>
              <a:gd name="connsiteY2580" fmla="*/ 765585 h 2185648"/>
              <a:gd name="connsiteX2581" fmla="*/ 1087870 w 3713237"/>
              <a:gd name="connsiteY2581" fmla="*/ 760183 h 2185648"/>
              <a:gd name="connsiteX2582" fmla="*/ 1087570 w 3713237"/>
              <a:gd name="connsiteY2582" fmla="*/ 761050 h 2185648"/>
              <a:gd name="connsiteX2583" fmla="*/ 1088170 w 3713237"/>
              <a:gd name="connsiteY2583" fmla="*/ 761083 h 2185648"/>
              <a:gd name="connsiteX2584" fmla="*/ 1080734 w 3713237"/>
              <a:gd name="connsiteY2584" fmla="*/ 758282 h 2185648"/>
              <a:gd name="connsiteX2585" fmla="*/ 1080434 w 3713237"/>
              <a:gd name="connsiteY2585" fmla="*/ 758516 h 2185648"/>
              <a:gd name="connsiteX2586" fmla="*/ 1081201 w 3713237"/>
              <a:gd name="connsiteY2586" fmla="*/ 758649 h 2185648"/>
              <a:gd name="connsiteX2587" fmla="*/ 1704701 w 3713237"/>
              <a:gd name="connsiteY2587" fmla="*/ 756347 h 2185648"/>
              <a:gd name="connsiteX2588" fmla="*/ 1706321 w 3713237"/>
              <a:gd name="connsiteY2588" fmla="*/ 758823 h 2185648"/>
              <a:gd name="connsiteX2589" fmla="*/ 1703558 w 3713237"/>
              <a:gd name="connsiteY2589" fmla="*/ 760347 h 2185648"/>
              <a:gd name="connsiteX2590" fmla="*/ 1701558 w 3713237"/>
              <a:gd name="connsiteY2590" fmla="*/ 756823 h 2185648"/>
              <a:gd name="connsiteX2591" fmla="*/ 1704701 w 3713237"/>
              <a:gd name="connsiteY2591" fmla="*/ 756347 h 2185648"/>
              <a:gd name="connsiteX2592" fmla="*/ 748960 w 3713237"/>
              <a:gd name="connsiteY2592" fmla="*/ 756182 h 2185648"/>
              <a:gd name="connsiteX2593" fmla="*/ 748060 w 3713237"/>
              <a:gd name="connsiteY2593" fmla="*/ 756515 h 2185648"/>
              <a:gd name="connsiteX2594" fmla="*/ 745092 w 3713237"/>
              <a:gd name="connsiteY2594" fmla="*/ 769019 h 2185648"/>
              <a:gd name="connsiteX2595" fmla="*/ 744826 w 3713237"/>
              <a:gd name="connsiteY2595" fmla="*/ 769252 h 2185648"/>
              <a:gd name="connsiteX2596" fmla="*/ 744425 w 3713237"/>
              <a:gd name="connsiteY2596" fmla="*/ 769653 h 2185648"/>
              <a:gd name="connsiteX2597" fmla="*/ 745126 w 3713237"/>
              <a:gd name="connsiteY2597" fmla="*/ 769519 h 2185648"/>
              <a:gd name="connsiteX2598" fmla="*/ 745092 w 3713237"/>
              <a:gd name="connsiteY2598" fmla="*/ 769019 h 2185648"/>
              <a:gd name="connsiteX2599" fmla="*/ 749627 w 3713237"/>
              <a:gd name="connsiteY2599" fmla="*/ 757349 h 2185648"/>
              <a:gd name="connsiteX2600" fmla="*/ 748960 w 3713237"/>
              <a:gd name="connsiteY2600" fmla="*/ 756182 h 2185648"/>
              <a:gd name="connsiteX2601" fmla="*/ 726320 w 3713237"/>
              <a:gd name="connsiteY2601" fmla="*/ 755715 h 2185648"/>
              <a:gd name="connsiteX2602" fmla="*/ 726053 w 3713237"/>
              <a:gd name="connsiteY2602" fmla="*/ 756749 h 2185648"/>
              <a:gd name="connsiteX2603" fmla="*/ 726025 w 3713237"/>
              <a:gd name="connsiteY2603" fmla="*/ 757002 h 2185648"/>
              <a:gd name="connsiteX2604" fmla="*/ 725586 w 3713237"/>
              <a:gd name="connsiteY2604" fmla="*/ 758816 h 2185648"/>
              <a:gd name="connsiteX2605" fmla="*/ 725775 w 3713237"/>
              <a:gd name="connsiteY2605" fmla="*/ 759194 h 2185648"/>
              <a:gd name="connsiteX2606" fmla="*/ 725753 w 3713237"/>
              <a:gd name="connsiteY2606" fmla="*/ 759216 h 2185648"/>
              <a:gd name="connsiteX2607" fmla="*/ 725769 w 3713237"/>
              <a:gd name="connsiteY2607" fmla="*/ 759249 h 2185648"/>
              <a:gd name="connsiteX2608" fmla="*/ 724586 w 3713237"/>
              <a:gd name="connsiteY2608" fmla="*/ 761450 h 2185648"/>
              <a:gd name="connsiteX2609" fmla="*/ 726720 w 3713237"/>
              <a:gd name="connsiteY2609" fmla="*/ 770286 h 2185648"/>
              <a:gd name="connsiteX2610" fmla="*/ 728887 w 3713237"/>
              <a:gd name="connsiteY2610" fmla="*/ 770453 h 2185648"/>
              <a:gd name="connsiteX2611" fmla="*/ 729688 w 3713237"/>
              <a:gd name="connsiteY2611" fmla="*/ 769519 h 2185648"/>
              <a:gd name="connsiteX2612" fmla="*/ 729454 w 3713237"/>
              <a:gd name="connsiteY2612" fmla="*/ 766985 h 2185648"/>
              <a:gd name="connsiteX2613" fmla="*/ 725769 w 3713237"/>
              <a:gd name="connsiteY2613" fmla="*/ 759249 h 2185648"/>
              <a:gd name="connsiteX2614" fmla="*/ 725786 w 3713237"/>
              <a:gd name="connsiteY2614" fmla="*/ 759216 h 2185648"/>
              <a:gd name="connsiteX2615" fmla="*/ 725775 w 3713237"/>
              <a:gd name="connsiteY2615" fmla="*/ 759194 h 2185648"/>
              <a:gd name="connsiteX2616" fmla="*/ 725786 w 3713237"/>
              <a:gd name="connsiteY2616" fmla="*/ 759183 h 2185648"/>
              <a:gd name="connsiteX2617" fmla="*/ 726025 w 3713237"/>
              <a:gd name="connsiteY2617" fmla="*/ 757002 h 2185648"/>
              <a:gd name="connsiteX2618" fmla="*/ 726086 w 3713237"/>
              <a:gd name="connsiteY2618" fmla="*/ 756749 h 2185648"/>
              <a:gd name="connsiteX2619" fmla="*/ 726086 w 3713237"/>
              <a:gd name="connsiteY2619" fmla="*/ 756649 h 2185648"/>
              <a:gd name="connsiteX2620" fmla="*/ 726320 w 3713237"/>
              <a:gd name="connsiteY2620" fmla="*/ 755715 h 2185648"/>
              <a:gd name="connsiteX2621" fmla="*/ 2790821 w 3713237"/>
              <a:gd name="connsiteY2621" fmla="*/ 751480 h 2185648"/>
              <a:gd name="connsiteX2622" fmla="*/ 2790254 w 3713237"/>
              <a:gd name="connsiteY2622" fmla="*/ 752514 h 2185648"/>
              <a:gd name="connsiteX2623" fmla="*/ 2790787 w 3713237"/>
              <a:gd name="connsiteY2623" fmla="*/ 755015 h 2185648"/>
              <a:gd name="connsiteX2624" fmla="*/ 2791687 w 3713237"/>
              <a:gd name="connsiteY2624" fmla="*/ 757316 h 2185648"/>
              <a:gd name="connsiteX2625" fmla="*/ 2792355 w 3713237"/>
              <a:gd name="connsiteY2625" fmla="*/ 755548 h 2185648"/>
              <a:gd name="connsiteX2626" fmla="*/ 2792321 w 3713237"/>
              <a:gd name="connsiteY2626" fmla="*/ 752947 h 2185648"/>
              <a:gd name="connsiteX2627" fmla="*/ 2790821 w 3713237"/>
              <a:gd name="connsiteY2627" fmla="*/ 751480 h 2185648"/>
              <a:gd name="connsiteX2628" fmla="*/ 1146489 w 3713237"/>
              <a:gd name="connsiteY2628" fmla="*/ 742911 h 2185648"/>
              <a:gd name="connsiteX2629" fmla="*/ 1138853 w 3713237"/>
              <a:gd name="connsiteY2629" fmla="*/ 747846 h 2185648"/>
              <a:gd name="connsiteX2630" fmla="*/ 1139986 w 3713237"/>
              <a:gd name="connsiteY2630" fmla="*/ 749379 h 2185648"/>
              <a:gd name="connsiteX2631" fmla="*/ 1147055 w 3713237"/>
              <a:gd name="connsiteY2631" fmla="*/ 743945 h 2185648"/>
              <a:gd name="connsiteX2632" fmla="*/ 1146489 w 3713237"/>
              <a:gd name="connsiteY2632" fmla="*/ 742911 h 2185648"/>
              <a:gd name="connsiteX2633" fmla="*/ 1898882 w 3713237"/>
              <a:gd name="connsiteY2633" fmla="*/ 740477 h 2185648"/>
              <a:gd name="connsiteX2634" fmla="*/ 1902121 w 3713237"/>
              <a:gd name="connsiteY2634" fmla="*/ 742644 h 2185648"/>
              <a:gd name="connsiteX2635" fmla="*/ 1899644 w 3713237"/>
              <a:gd name="connsiteY2635" fmla="*/ 743378 h 2185648"/>
              <a:gd name="connsiteX2636" fmla="*/ 1893739 w 3713237"/>
              <a:gd name="connsiteY2636" fmla="*/ 742778 h 2185648"/>
              <a:gd name="connsiteX2637" fmla="*/ 1893167 w 3713237"/>
              <a:gd name="connsiteY2637" fmla="*/ 740711 h 2185648"/>
              <a:gd name="connsiteX2638" fmla="*/ 1898882 w 3713237"/>
              <a:gd name="connsiteY2638" fmla="*/ 740477 h 2185648"/>
              <a:gd name="connsiteX2639" fmla="*/ 1674127 w 3713237"/>
              <a:gd name="connsiteY2639" fmla="*/ 738876 h 2185648"/>
              <a:gd name="connsiteX2640" fmla="*/ 1684730 w 3713237"/>
              <a:gd name="connsiteY2640" fmla="*/ 740544 h 2185648"/>
              <a:gd name="connsiteX2641" fmla="*/ 1687931 w 3713237"/>
              <a:gd name="connsiteY2641" fmla="*/ 742911 h 2185648"/>
              <a:gd name="connsiteX2642" fmla="*/ 1690799 w 3713237"/>
              <a:gd name="connsiteY2642" fmla="*/ 747546 h 2185648"/>
              <a:gd name="connsiteX2643" fmla="*/ 1689665 w 3713237"/>
              <a:gd name="connsiteY2643" fmla="*/ 757582 h 2185648"/>
              <a:gd name="connsiteX2644" fmla="*/ 1687765 w 3713237"/>
              <a:gd name="connsiteY2644" fmla="*/ 759583 h 2185648"/>
              <a:gd name="connsiteX2645" fmla="*/ 1686164 w 3713237"/>
              <a:gd name="connsiteY2645" fmla="*/ 764651 h 2185648"/>
              <a:gd name="connsiteX2646" fmla="*/ 1686964 w 3713237"/>
              <a:gd name="connsiteY2646" fmla="*/ 768686 h 2185648"/>
              <a:gd name="connsiteX2647" fmla="*/ 1683530 w 3713237"/>
              <a:gd name="connsiteY2647" fmla="*/ 785658 h 2185648"/>
              <a:gd name="connsiteX2648" fmla="*/ 1679295 w 3713237"/>
              <a:gd name="connsiteY2648" fmla="*/ 788792 h 2185648"/>
              <a:gd name="connsiteX2649" fmla="*/ 1666558 w 3713237"/>
              <a:gd name="connsiteY2649" fmla="*/ 793527 h 2185648"/>
              <a:gd name="connsiteX2650" fmla="*/ 1659155 w 3713237"/>
              <a:gd name="connsiteY2650" fmla="*/ 797062 h 2185648"/>
              <a:gd name="connsiteX2651" fmla="*/ 1646117 w 3713237"/>
              <a:gd name="connsiteY2651" fmla="*/ 795194 h 2185648"/>
              <a:gd name="connsiteX2652" fmla="*/ 1644317 w 3713237"/>
              <a:gd name="connsiteY2652" fmla="*/ 785758 h 2185648"/>
              <a:gd name="connsiteX2653" fmla="*/ 1646284 w 3713237"/>
              <a:gd name="connsiteY2653" fmla="*/ 783857 h 2185648"/>
              <a:gd name="connsiteX2654" fmla="*/ 1650686 w 3713237"/>
              <a:gd name="connsiteY2654" fmla="*/ 776989 h 2185648"/>
              <a:gd name="connsiteX2655" fmla="*/ 1649819 w 3713237"/>
              <a:gd name="connsiteY2655" fmla="*/ 769386 h 2185648"/>
              <a:gd name="connsiteX2656" fmla="*/ 1647752 w 3713237"/>
              <a:gd name="connsiteY2656" fmla="*/ 763384 h 2185648"/>
              <a:gd name="connsiteX2657" fmla="*/ 1648218 w 3713237"/>
              <a:gd name="connsiteY2657" fmla="*/ 755248 h 2185648"/>
              <a:gd name="connsiteX2658" fmla="*/ 1651052 w 3713237"/>
              <a:gd name="connsiteY2658" fmla="*/ 752781 h 2185648"/>
              <a:gd name="connsiteX2659" fmla="*/ 1659222 w 3713237"/>
              <a:gd name="connsiteY2659" fmla="*/ 752381 h 2185648"/>
              <a:gd name="connsiteX2660" fmla="*/ 1661423 w 3713237"/>
              <a:gd name="connsiteY2660" fmla="*/ 750980 h 2185648"/>
              <a:gd name="connsiteX2661" fmla="*/ 1663857 w 3713237"/>
              <a:gd name="connsiteY2661" fmla="*/ 744645 h 2185648"/>
              <a:gd name="connsiteX2662" fmla="*/ 1671226 w 3713237"/>
              <a:gd name="connsiteY2662" fmla="*/ 739310 h 2185648"/>
              <a:gd name="connsiteX2663" fmla="*/ 1674127 w 3713237"/>
              <a:gd name="connsiteY2663" fmla="*/ 738876 h 2185648"/>
              <a:gd name="connsiteX2664" fmla="*/ 3272476 w 3713237"/>
              <a:gd name="connsiteY2664" fmla="*/ 738576 h 2185648"/>
              <a:gd name="connsiteX2665" fmla="*/ 3273905 w 3713237"/>
              <a:gd name="connsiteY2665" fmla="*/ 739243 h 2185648"/>
              <a:gd name="connsiteX2666" fmla="*/ 3275524 w 3713237"/>
              <a:gd name="connsiteY2666" fmla="*/ 740767 h 2185648"/>
              <a:gd name="connsiteX2667" fmla="*/ 3273047 w 3713237"/>
              <a:gd name="connsiteY2667" fmla="*/ 740195 h 2185648"/>
              <a:gd name="connsiteX2668" fmla="*/ 3272476 w 3713237"/>
              <a:gd name="connsiteY2668" fmla="*/ 738576 h 2185648"/>
              <a:gd name="connsiteX2669" fmla="*/ 913047 w 3713237"/>
              <a:gd name="connsiteY2669" fmla="*/ 738543 h 2185648"/>
              <a:gd name="connsiteX2670" fmla="*/ 921283 w 3713237"/>
              <a:gd name="connsiteY2670" fmla="*/ 740777 h 2185648"/>
              <a:gd name="connsiteX2671" fmla="*/ 921316 w 3713237"/>
              <a:gd name="connsiteY2671" fmla="*/ 744445 h 2185648"/>
              <a:gd name="connsiteX2672" fmla="*/ 918982 w 3713237"/>
              <a:gd name="connsiteY2672" fmla="*/ 745545 h 2185648"/>
              <a:gd name="connsiteX2673" fmla="*/ 916682 w 3713237"/>
              <a:gd name="connsiteY2673" fmla="*/ 745412 h 2185648"/>
              <a:gd name="connsiteX2674" fmla="*/ 911347 w 3713237"/>
              <a:gd name="connsiteY2674" fmla="*/ 743678 h 2185648"/>
              <a:gd name="connsiteX2675" fmla="*/ 910613 w 3713237"/>
              <a:gd name="connsiteY2675" fmla="*/ 741477 h 2185648"/>
              <a:gd name="connsiteX2676" fmla="*/ 913047 w 3713237"/>
              <a:gd name="connsiteY2676" fmla="*/ 738543 h 2185648"/>
              <a:gd name="connsiteX2677" fmla="*/ 3270008 w 3713237"/>
              <a:gd name="connsiteY2677" fmla="*/ 735908 h 2185648"/>
              <a:gd name="connsiteX2678" fmla="*/ 3271246 w 3713237"/>
              <a:gd name="connsiteY2678" fmla="*/ 736003 h 2185648"/>
              <a:gd name="connsiteX2679" fmla="*/ 3271722 w 3713237"/>
              <a:gd name="connsiteY2679" fmla="*/ 737432 h 2185648"/>
              <a:gd name="connsiteX2680" fmla="*/ 3271287 w 3713237"/>
              <a:gd name="connsiteY2680" fmla="*/ 737231 h 2185648"/>
              <a:gd name="connsiteX2681" fmla="*/ 3270484 w 3713237"/>
              <a:gd name="connsiteY2681" fmla="*/ 736860 h 2185648"/>
              <a:gd name="connsiteX2682" fmla="*/ 3270008 w 3713237"/>
              <a:gd name="connsiteY2682" fmla="*/ 735908 h 2185648"/>
              <a:gd name="connsiteX2683" fmla="*/ 1090871 w 3713237"/>
              <a:gd name="connsiteY2683" fmla="*/ 734341 h 2185648"/>
              <a:gd name="connsiteX2684" fmla="*/ 1084235 w 3713237"/>
              <a:gd name="connsiteY2684" fmla="*/ 734841 h 2185648"/>
              <a:gd name="connsiteX2685" fmla="*/ 1083868 w 3713237"/>
              <a:gd name="connsiteY2685" fmla="*/ 736042 h 2185648"/>
              <a:gd name="connsiteX2686" fmla="*/ 1084568 w 3713237"/>
              <a:gd name="connsiteY2686" fmla="*/ 737176 h 2185648"/>
              <a:gd name="connsiteX2687" fmla="*/ 1088103 w 3713237"/>
              <a:gd name="connsiteY2687" fmla="*/ 738709 h 2185648"/>
              <a:gd name="connsiteX2688" fmla="*/ 1099207 w 3713237"/>
              <a:gd name="connsiteY2688" fmla="*/ 740010 h 2185648"/>
              <a:gd name="connsiteX2689" fmla="*/ 1103875 w 3713237"/>
              <a:gd name="connsiteY2689" fmla="*/ 738343 h 2185648"/>
              <a:gd name="connsiteX2690" fmla="*/ 1104675 w 3713237"/>
              <a:gd name="connsiteY2690" fmla="*/ 737309 h 2185648"/>
              <a:gd name="connsiteX2691" fmla="*/ 1103875 w 3713237"/>
              <a:gd name="connsiteY2691" fmla="*/ 735142 h 2185648"/>
              <a:gd name="connsiteX2692" fmla="*/ 1090871 w 3713237"/>
              <a:gd name="connsiteY2692" fmla="*/ 734341 h 2185648"/>
              <a:gd name="connsiteX2693" fmla="*/ 3267941 w 3713237"/>
              <a:gd name="connsiteY2693" fmla="*/ 733374 h 2185648"/>
              <a:gd name="connsiteX2694" fmla="*/ 3268170 w 3713237"/>
              <a:gd name="connsiteY2694" fmla="*/ 734217 h 2185648"/>
              <a:gd name="connsiteX2695" fmla="*/ 3268226 w 3713237"/>
              <a:gd name="connsiteY2695" fmla="*/ 734422 h 2185648"/>
              <a:gd name="connsiteX2696" fmla="*/ 3267274 w 3713237"/>
              <a:gd name="connsiteY2696" fmla="*/ 734136 h 2185648"/>
              <a:gd name="connsiteX2697" fmla="*/ 3267369 w 3713237"/>
              <a:gd name="connsiteY2697" fmla="*/ 733469 h 2185648"/>
              <a:gd name="connsiteX2698" fmla="*/ 3267941 w 3713237"/>
              <a:gd name="connsiteY2698" fmla="*/ 733374 h 2185648"/>
              <a:gd name="connsiteX2699" fmla="*/ 2244344 w 3713237"/>
              <a:gd name="connsiteY2699" fmla="*/ 724772 h 2185648"/>
              <a:gd name="connsiteX2700" fmla="*/ 2243978 w 3713237"/>
              <a:gd name="connsiteY2700" fmla="*/ 725805 h 2185648"/>
              <a:gd name="connsiteX2701" fmla="*/ 2244711 w 3713237"/>
              <a:gd name="connsiteY2701" fmla="*/ 725138 h 2185648"/>
              <a:gd name="connsiteX2702" fmla="*/ 862264 w 3713237"/>
              <a:gd name="connsiteY2702" fmla="*/ 723438 h 2185648"/>
              <a:gd name="connsiteX2703" fmla="*/ 860797 w 3713237"/>
              <a:gd name="connsiteY2703" fmla="*/ 724372 h 2185648"/>
              <a:gd name="connsiteX2704" fmla="*/ 860863 w 3713237"/>
              <a:gd name="connsiteY2704" fmla="*/ 727306 h 2185648"/>
              <a:gd name="connsiteX2705" fmla="*/ 860530 w 3713237"/>
              <a:gd name="connsiteY2705" fmla="*/ 727873 h 2185648"/>
              <a:gd name="connsiteX2706" fmla="*/ 859763 w 3713237"/>
              <a:gd name="connsiteY2706" fmla="*/ 728373 h 2185648"/>
              <a:gd name="connsiteX2707" fmla="*/ 860863 w 3713237"/>
              <a:gd name="connsiteY2707" fmla="*/ 728173 h 2185648"/>
              <a:gd name="connsiteX2708" fmla="*/ 860863 w 3713237"/>
              <a:gd name="connsiteY2708" fmla="*/ 727306 h 2185648"/>
              <a:gd name="connsiteX2709" fmla="*/ 860863 w 3713237"/>
              <a:gd name="connsiteY2709" fmla="*/ 727273 h 2185648"/>
              <a:gd name="connsiteX2710" fmla="*/ 862397 w 3713237"/>
              <a:gd name="connsiteY2710" fmla="*/ 724638 h 2185648"/>
              <a:gd name="connsiteX2711" fmla="*/ 862264 w 3713237"/>
              <a:gd name="connsiteY2711" fmla="*/ 723438 h 2185648"/>
              <a:gd name="connsiteX2712" fmla="*/ 1041121 w 3713237"/>
              <a:gd name="connsiteY2712" fmla="*/ 723138 h 2185648"/>
              <a:gd name="connsiteX2713" fmla="*/ 1038654 w 3713237"/>
              <a:gd name="connsiteY2713" fmla="*/ 726005 h 2185648"/>
              <a:gd name="connsiteX2714" fmla="*/ 1041021 w 3713237"/>
              <a:gd name="connsiteY2714" fmla="*/ 732341 h 2185648"/>
              <a:gd name="connsiteX2715" fmla="*/ 1042155 w 3713237"/>
              <a:gd name="connsiteY2715" fmla="*/ 732007 h 2185648"/>
              <a:gd name="connsiteX2716" fmla="*/ 1042589 w 3713237"/>
              <a:gd name="connsiteY2716" fmla="*/ 729273 h 2185648"/>
              <a:gd name="connsiteX2717" fmla="*/ 1041955 w 3713237"/>
              <a:gd name="connsiteY2717" fmla="*/ 725605 h 2185648"/>
              <a:gd name="connsiteX2718" fmla="*/ 1041121 w 3713237"/>
              <a:gd name="connsiteY2718" fmla="*/ 723138 h 2185648"/>
              <a:gd name="connsiteX2719" fmla="*/ 1047823 w 3713237"/>
              <a:gd name="connsiteY2719" fmla="*/ 721771 h 2185648"/>
              <a:gd name="connsiteX2720" fmla="*/ 1048157 w 3713237"/>
              <a:gd name="connsiteY2720" fmla="*/ 722404 h 2185648"/>
              <a:gd name="connsiteX2721" fmla="*/ 1049124 w 3713237"/>
              <a:gd name="connsiteY2721" fmla="*/ 724472 h 2185648"/>
              <a:gd name="connsiteX2722" fmla="*/ 1048423 w 3713237"/>
              <a:gd name="connsiteY2722" fmla="*/ 722404 h 2185648"/>
              <a:gd name="connsiteX2723" fmla="*/ 1047823 w 3713237"/>
              <a:gd name="connsiteY2723" fmla="*/ 721771 h 2185648"/>
              <a:gd name="connsiteX2724" fmla="*/ 782304 w 3713237"/>
              <a:gd name="connsiteY2724" fmla="*/ 713701 h 2185648"/>
              <a:gd name="connsiteX2725" fmla="*/ 781404 w 3713237"/>
              <a:gd name="connsiteY2725" fmla="*/ 714001 h 2185648"/>
              <a:gd name="connsiteX2726" fmla="*/ 782238 w 3713237"/>
              <a:gd name="connsiteY2726" fmla="*/ 715835 h 2185648"/>
              <a:gd name="connsiteX2727" fmla="*/ 783405 w 3713237"/>
              <a:gd name="connsiteY2727" fmla="*/ 715502 h 2185648"/>
              <a:gd name="connsiteX2728" fmla="*/ 782304 w 3713237"/>
              <a:gd name="connsiteY2728" fmla="*/ 713701 h 2185648"/>
              <a:gd name="connsiteX2729" fmla="*/ 741124 w 3713237"/>
              <a:gd name="connsiteY2729" fmla="*/ 712735 h 2185648"/>
              <a:gd name="connsiteX2730" fmla="*/ 738657 w 3713237"/>
              <a:gd name="connsiteY2730" fmla="*/ 713201 h 2185648"/>
              <a:gd name="connsiteX2731" fmla="*/ 734589 w 3713237"/>
              <a:gd name="connsiteY2731" fmla="*/ 720103 h 2185648"/>
              <a:gd name="connsiteX2732" fmla="*/ 737057 w 3713237"/>
              <a:gd name="connsiteY2732" fmla="*/ 724605 h 2185648"/>
              <a:gd name="connsiteX2733" fmla="*/ 737023 w 3713237"/>
              <a:gd name="connsiteY2733" fmla="*/ 735108 h 2185648"/>
              <a:gd name="connsiteX2734" fmla="*/ 738023 w 3713237"/>
              <a:gd name="connsiteY2734" fmla="*/ 739043 h 2185648"/>
              <a:gd name="connsiteX2735" fmla="*/ 742591 w 3713237"/>
              <a:gd name="connsiteY2735" fmla="*/ 743478 h 2185648"/>
              <a:gd name="connsiteX2736" fmla="*/ 745259 w 3713237"/>
              <a:gd name="connsiteY2736" fmla="*/ 746212 h 2185648"/>
              <a:gd name="connsiteX2737" fmla="*/ 748027 w 3713237"/>
              <a:gd name="connsiteY2737" fmla="*/ 748079 h 2185648"/>
              <a:gd name="connsiteX2738" fmla="*/ 748860 w 3713237"/>
              <a:gd name="connsiteY2738" fmla="*/ 744478 h 2185648"/>
              <a:gd name="connsiteX2739" fmla="*/ 747760 w 3713237"/>
              <a:gd name="connsiteY2739" fmla="*/ 739576 h 2185648"/>
              <a:gd name="connsiteX2740" fmla="*/ 748327 w 3713237"/>
              <a:gd name="connsiteY2740" fmla="*/ 727006 h 2185648"/>
              <a:gd name="connsiteX2741" fmla="*/ 747093 w 3713237"/>
              <a:gd name="connsiteY2741" fmla="*/ 717669 h 2185648"/>
              <a:gd name="connsiteX2742" fmla="*/ 741124 w 3713237"/>
              <a:gd name="connsiteY2742" fmla="*/ 712735 h 2185648"/>
              <a:gd name="connsiteX2743" fmla="*/ 1013412 w 3713237"/>
              <a:gd name="connsiteY2743" fmla="*/ 712501 h 2185648"/>
              <a:gd name="connsiteX2744" fmla="*/ 1012345 w 3713237"/>
              <a:gd name="connsiteY2744" fmla="*/ 712634 h 2185648"/>
              <a:gd name="connsiteX2745" fmla="*/ 1013212 w 3713237"/>
              <a:gd name="connsiteY2745" fmla="*/ 713101 h 2185648"/>
              <a:gd name="connsiteX2746" fmla="*/ 1013412 w 3713237"/>
              <a:gd name="connsiteY2746" fmla="*/ 712501 h 2185648"/>
              <a:gd name="connsiteX2747" fmla="*/ 2535872 w 3713237"/>
              <a:gd name="connsiteY2747" fmla="*/ 711767 h 2185648"/>
              <a:gd name="connsiteX2748" fmla="*/ 2532204 w 3713237"/>
              <a:gd name="connsiteY2748" fmla="*/ 712668 h 2185648"/>
              <a:gd name="connsiteX2749" fmla="*/ 2532904 w 3713237"/>
              <a:gd name="connsiteY2749" fmla="*/ 713368 h 2185648"/>
              <a:gd name="connsiteX2750" fmla="*/ 2535472 w 3713237"/>
              <a:gd name="connsiteY2750" fmla="*/ 713535 h 2185648"/>
              <a:gd name="connsiteX2751" fmla="*/ 2536405 w 3713237"/>
              <a:gd name="connsiteY2751" fmla="*/ 712768 h 2185648"/>
              <a:gd name="connsiteX2752" fmla="*/ 2535872 w 3713237"/>
              <a:gd name="connsiteY2752" fmla="*/ 711767 h 2185648"/>
              <a:gd name="connsiteX2753" fmla="*/ 720918 w 3713237"/>
              <a:gd name="connsiteY2753" fmla="*/ 702531 h 2185648"/>
              <a:gd name="connsiteX2754" fmla="*/ 718150 w 3713237"/>
              <a:gd name="connsiteY2754" fmla="*/ 705199 h 2185648"/>
              <a:gd name="connsiteX2755" fmla="*/ 718484 w 3713237"/>
              <a:gd name="connsiteY2755" fmla="*/ 715702 h 2185648"/>
              <a:gd name="connsiteX2756" fmla="*/ 722452 w 3713237"/>
              <a:gd name="connsiteY2756" fmla="*/ 722137 h 2185648"/>
              <a:gd name="connsiteX2757" fmla="*/ 722252 w 3713237"/>
              <a:gd name="connsiteY2757" fmla="*/ 722171 h 2185648"/>
              <a:gd name="connsiteX2758" fmla="*/ 722418 w 3713237"/>
              <a:gd name="connsiteY2758" fmla="*/ 722571 h 2185648"/>
              <a:gd name="connsiteX2759" fmla="*/ 717450 w 3713237"/>
              <a:gd name="connsiteY2759" fmla="*/ 721737 h 2185648"/>
              <a:gd name="connsiteX2760" fmla="*/ 714849 w 3713237"/>
              <a:gd name="connsiteY2760" fmla="*/ 721304 h 2185648"/>
              <a:gd name="connsiteX2761" fmla="*/ 713115 w 3713237"/>
              <a:gd name="connsiteY2761" fmla="*/ 722738 h 2185648"/>
              <a:gd name="connsiteX2762" fmla="*/ 713515 w 3713237"/>
              <a:gd name="connsiteY2762" fmla="*/ 723871 h 2185648"/>
              <a:gd name="connsiteX2763" fmla="*/ 719751 w 3713237"/>
              <a:gd name="connsiteY2763" fmla="*/ 728273 h 2185648"/>
              <a:gd name="connsiteX2764" fmla="*/ 718050 w 3713237"/>
              <a:gd name="connsiteY2764" fmla="*/ 735908 h 2185648"/>
              <a:gd name="connsiteX2765" fmla="*/ 717783 w 3713237"/>
              <a:gd name="connsiteY2765" fmla="*/ 737209 h 2185648"/>
              <a:gd name="connsiteX2766" fmla="*/ 717950 w 3713237"/>
              <a:gd name="connsiteY2766" fmla="*/ 738476 h 2185648"/>
              <a:gd name="connsiteX2767" fmla="*/ 719684 w 3713237"/>
              <a:gd name="connsiteY2767" fmla="*/ 738042 h 2185648"/>
              <a:gd name="connsiteX2768" fmla="*/ 723319 w 3713237"/>
              <a:gd name="connsiteY2768" fmla="*/ 732441 h 2185648"/>
              <a:gd name="connsiteX2769" fmla="*/ 723886 w 3713237"/>
              <a:gd name="connsiteY2769" fmla="*/ 727273 h 2185648"/>
              <a:gd name="connsiteX2770" fmla="*/ 722385 w 3713237"/>
              <a:gd name="connsiteY2770" fmla="*/ 722604 h 2185648"/>
              <a:gd name="connsiteX2771" fmla="*/ 722718 w 3713237"/>
              <a:gd name="connsiteY2771" fmla="*/ 722671 h 2185648"/>
              <a:gd name="connsiteX2772" fmla="*/ 722418 w 3713237"/>
              <a:gd name="connsiteY2772" fmla="*/ 722171 h 2185648"/>
              <a:gd name="connsiteX2773" fmla="*/ 727420 w 3713237"/>
              <a:gd name="connsiteY2773" fmla="*/ 721137 h 2185648"/>
              <a:gd name="connsiteX2774" fmla="*/ 728287 w 3713237"/>
              <a:gd name="connsiteY2774" fmla="*/ 719070 h 2185648"/>
              <a:gd name="connsiteX2775" fmla="*/ 728187 w 3713237"/>
              <a:gd name="connsiteY2775" fmla="*/ 709200 h 2185648"/>
              <a:gd name="connsiteX2776" fmla="*/ 728320 w 3713237"/>
              <a:gd name="connsiteY2776" fmla="*/ 709400 h 2185648"/>
              <a:gd name="connsiteX2777" fmla="*/ 728587 w 3713237"/>
              <a:gd name="connsiteY2777" fmla="*/ 708333 h 2185648"/>
              <a:gd name="connsiteX2778" fmla="*/ 728320 w 3713237"/>
              <a:gd name="connsiteY2778" fmla="*/ 709033 h 2185648"/>
              <a:gd name="connsiteX2779" fmla="*/ 728187 w 3713237"/>
              <a:gd name="connsiteY2779" fmla="*/ 709200 h 2185648"/>
              <a:gd name="connsiteX2780" fmla="*/ 724386 w 3713237"/>
              <a:gd name="connsiteY2780" fmla="*/ 703865 h 2185648"/>
              <a:gd name="connsiteX2781" fmla="*/ 720918 w 3713237"/>
              <a:gd name="connsiteY2781" fmla="*/ 702531 h 2185648"/>
              <a:gd name="connsiteX2782" fmla="*/ 748027 w 3713237"/>
              <a:gd name="connsiteY2782" fmla="*/ 701798 h 2185648"/>
              <a:gd name="connsiteX2783" fmla="*/ 747427 w 3713237"/>
              <a:gd name="connsiteY2783" fmla="*/ 703198 h 2185648"/>
              <a:gd name="connsiteX2784" fmla="*/ 748394 w 3713237"/>
              <a:gd name="connsiteY2784" fmla="*/ 703398 h 2185648"/>
              <a:gd name="connsiteX2785" fmla="*/ 748827 w 3713237"/>
              <a:gd name="connsiteY2785" fmla="*/ 702465 h 2185648"/>
              <a:gd name="connsiteX2786" fmla="*/ 748027 w 3713237"/>
              <a:gd name="connsiteY2786" fmla="*/ 701798 h 2185648"/>
              <a:gd name="connsiteX2787" fmla="*/ 1680519 w 3713237"/>
              <a:gd name="connsiteY2787" fmla="*/ 699930 h 2185648"/>
              <a:gd name="connsiteX2788" fmla="*/ 1680519 w 3713237"/>
              <a:gd name="connsiteY2788" fmla="*/ 701073 h 2185648"/>
              <a:gd name="connsiteX2789" fmla="*/ 1678995 w 3713237"/>
              <a:gd name="connsiteY2789" fmla="*/ 702026 h 2185648"/>
              <a:gd name="connsiteX2790" fmla="*/ 1679662 w 3713237"/>
              <a:gd name="connsiteY2790" fmla="*/ 700216 h 2185648"/>
              <a:gd name="connsiteX2791" fmla="*/ 1680519 w 3713237"/>
              <a:gd name="connsiteY2791" fmla="*/ 699930 h 2185648"/>
              <a:gd name="connsiteX2792" fmla="*/ 791107 w 3713237"/>
              <a:gd name="connsiteY2792" fmla="*/ 698663 h 2185648"/>
              <a:gd name="connsiteX2793" fmla="*/ 790774 w 3713237"/>
              <a:gd name="connsiteY2793" fmla="*/ 699363 h 2185648"/>
              <a:gd name="connsiteX2794" fmla="*/ 791841 w 3713237"/>
              <a:gd name="connsiteY2794" fmla="*/ 699664 h 2185648"/>
              <a:gd name="connsiteX2795" fmla="*/ 792174 w 3713237"/>
              <a:gd name="connsiteY2795" fmla="*/ 698930 h 2185648"/>
              <a:gd name="connsiteX2796" fmla="*/ 791107 w 3713237"/>
              <a:gd name="connsiteY2796" fmla="*/ 698663 h 2185648"/>
              <a:gd name="connsiteX2797" fmla="*/ 1934325 w 3713237"/>
              <a:gd name="connsiteY2797" fmla="*/ 697363 h 2185648"/>
              <a:gd name="connsiteX2798" fmla="*/ 1933468 w 3713237"/>
              <a:gd name="connsiteY2798" fmla="*/ 698887 h 2185648"/>
              <a:gd name="connsiteX2799" fmla="*/ 1932705 w 3713237"/>
              <a:gd name="connsiteY2799" fmla="*/ 698887 h 2185648"/>
              <a:gd name="connsiteX2800" fmla="*/ 1932611 w 3713237"/>
              <a:gd name="connsiteY2800" fmla="*/ 698033 h 2185648"/>
              <a:gd name="connsiteX2801" fmla="*/ 1930143 w 3713237"/>
              <a:gd name="connsiteY2801" fmla="*/ 710468 h 2185648"/>
              <a:gd name="connsiteX2802" fmla="*/ 1926775 w 3713237"/>
              <a:gd name="connsiteY2802" fmla="*/ 712101 h 2185648"/>
              <a:gd name="connsiteX2803" fmla="*/ 1925175 w 3713237"/>
              <a:gd name="connsiteY2803" fmla="*/ 710067 h 2185648"/>
              <a:gd name="connsiteX2804" fmla="*/ 1924375 w 3713237"/>
              <a:gd name="connsiteY2804" fmla="*/ 707466 h 2185648"/>
              <a:gd name="connsiteX2805" fmla="*/ 1926742 w 3713237"/>
              <a:gd name="connsiteY2805" fmla="*/ 699964 h 2185648"/>
              <a:gd name="connsiteX2806" fmla="*/ 1932644 w 3713237"/>
              <a:gd name="connsiteY2806" fmla="*/ 697863 h 2185648"/>
              <a:gd name="connsiteX2807" fmla="*/ 1932611 w 3713237"/>
              <a:gd name="connsiteY2807" fmla="*/ 698030 h 2185648"/>
              <a:gd name="connsiteX2808" fmla="*/ 755429 w 3713237"/>
              <a:gd name="connsiteY2808" fmla="*/ 695996 h 2185648"/>
              <a:gd name="connsiteX2809" fmla="*/ 755429 w 3713237"/>
              <a:gd name="connsiteY2809" fmla="*/ 696663 h 2185648"/>
              <a:gd name="connsiteX2810" fmla="*/ 756363 w 3713237"/>
              <a:gd name="connsiteY2810" fmla="*/ 696329 h 2185648"/>
              <a:gd name="connsiteX2811" fmla="*/ 415965 w 3713237"/>
              <a:gd name="connsiteY2811" fmla="*/ 691887 h 2185648"/>
              <a:gd name="connsiteX2812" fmla="*/ 416223 w 3713237"/>
              <a:gd name="connsiteY2812" fmla="*/ 692223 h 2185648"/>
              <a:gd name="connsiteX2813" fmla="*/ 416221 w 3713237"/>
              <a:gd name="connsiteY2813" fmla="*/ 692226 h 2185648"/>
              <a:gd name="connsiteX2814" fmla="*/ 415919 w 3713237"/>
              <a:gd name="connsiteY2814" fmla="*/ 691894 h 2185648"/>
              <a:gd name="connsiteX2815" fmla="*/ 1963958 w 3713237"/>
              <a:gd name="connsiteY2815" fmla="*/ 691861 h 2185648"/>
              <a:gd name="connsiteX2816" fmla="*/ 1964149 w 3713237"/>
              <a:gd name="connsiteY2816" fmla="*/ 691861 h 2185648"/>
              <a:gd name="connsiteX2817" fmla="*/ 1964815 w 3713237"/>
              <a:gd name="connsiteY2817" fmla="*/ 692718 h 2185648"/>
              <a:gd name="connsiteX2818" fmla="*/ 1962720 w 3713237"/>
              <a:gd name="connsiteY2818" fmla="*/ 694528 h 2185648"/>
              <a:gd name="connsiteX2819" fmla="*/ 2020572 w 3713237"/>
              <a:gd name="connsiteY2819" fmla="*/ 691461 h 2185648"/>
              <a:gd name="connsiteX2820" fmla="*/ 2021139 w 3713237"/>
              <a:gd name="connsiteY2820" fmla="*/ 692361 h 2185648"/>
              <a:gd name="connsiteX2821" fmla="*/ 2021973 w 3713237"/>
              <a:gd name="connsiteY2821" fmla="*/ 692895 h 2185648"/>
              <a:gd name="connsiteX2822" fmla="*/ 2021472 w 3713237"/>
              <a:gd name="connsiteY2822" fmla="*/ 692028 h 2185648"/>
              <a:gd name="connsiteX2823" fmla="*/ 1684330 w 3713237"/>
              <a:gd name="connsiteY2823" fmla="*/ 690427 h 2185648"/>
              <a:gd name="connsiteX2824" fmla="*/ 1685564 w 3713237"/>
              <a:gd name="connsiteY2824" fmla="*/ 690527 h 2185648"/>
              <a:gd name="connsiteX2825" fmla="*/ 1686531 w 3713237"/>
              <a:gd name="connsiteY2825" fmla="*/ 692761 h 2185648"/>
              <a:gd name="connsiteX2826" fmla="*/ 1681762 w 3713237"/>
              <a:gd name="connsiteY2826" fmla="*/ 699097 h 2185648"/>
              <a:gd name="connsiteX2827" fmla="*/ 1679495 w 3713237"/>
              <a:gd name="connsiteY2827" fmla="*/ 699931 h 2185648"/>
              <a:gd name="connsiteX2828" fmla="*/ 1679695 w 3713237"/>
              <a:gd name="connsiteY2828" fmla="*/ 694895 h 2185648"/>
              <a:gd name="connsiteX2829" fmla="*/ 1684330 w 3713237"/>
              <a:gd name="connsiteY2829" fmla="*/ 690427 h 2185648"/>
              <a:gd name="connsiteX2830" fmla="*/ 1711406 w 3713237"/>
              <a:gd name="connsiteY2830" fmla="*/ 686660 h 2185648"/>
              <a:gd name="connsiteX2831" fmla="*/ 1714407 w 3713237"/>
              <a:gd name="connsiteY2831" fmla="*/ 688894 h 2185648"/>
              <a:gd name="connsiteX2832" fmla="*/ 1714040 w 3713237"/>
              <a:gd name="connsiteY2832" fmla="*/ 691528 h 2185648"/>
              <a:gd name="connsiteX2833" fmla="*/ 1709005 w 3713237"/>
              <a:gd name="connsiteY2833" fmla="*/ 698030 h 2185648"/>
              <a:gd name="connsiteX2834" fmla="*/ 1708705 w 3713237"/>
              <a:gd name="connsiteY2834" fmla="*/ 699264 h 2185648"/>
              <a:gd name="connsiteX2835" fmla="*/ 1710506 w 3713237"/>
              <a:gd name="connsiteY2835" fmla="*/ 700764 h 2185648"/>
              <a:gd name="connsiteX2836" fmla="*/ 1720142 w 3713237"/>
              <a:gd name="connsiteY2836" fmla="*/ 700831 h 2185648"/>
              <a:gd name="connsiteX2837" fmla="*/ 1722843 w 3713237"/>
              <a:gd name="connsiteY2837" fmla="*/ 701298 h 2185648"/>
              <a:gd name="connsiteX2838" fmla="*/ 1726344 w 3713237"/>
              <a:gd name="connsiteY2838" fmla="*/ 706333 h 2185648"/>
              <a:gd name="connsiteX2839" fmla="*/ 1721076 w 3713237"/>
              <a:gd name="connsiteY2839" fmla="*/ 718970 h 2185648"/>
              <a:gd name="connsiteX2840" fmla="*/ 1718508 w 3713237"/>
              <a:gd name="connsiteY2840" fmla="*/ 725239 h 2185648"/>
              <a:gd name="connsiteX2841" fmla="*/ 1719375 w 3713237"/>
              <a:gd name="connsiteY2841" fmla="*/ 727306 h 2185648"/>
              <a:gd name="connsiteX2842" fmla="*/ 1731812 w 3713237"/>
              <a:gd name="connsiteY2842" fmla="*/ 741044 h 2185648"/>
              <a:gd name="connsiteX2843" fmla="*/ 1739915 w 3713237"/>
              <a:gd name="connsiteY2843" fmla="*/ 751614 h 2185648"/>
              <a:gd name="connsiteX2844" fmla="*/ 1744917 w 3713237"/>
              <a:gd name="connsiteY2844" fmla="*/ 758016 h 2185648"/>
              <a:gd name="connsiteX2845" fmla="*/ 1750519 w 3713237"/>
              <a:gd name="connsiteY2845" fmla="*/ 770553 h 2185648"/>
              <a:gd name="connsiteX2846" fmla="*/ 1751052 w 3713237"/>
              <a:gd name="connsiteY2846" fmla="*/ 774288 h 2185648"/>
              <a:gd name="connsiteX2847" fmla="*/ 1751019 w 3713237"/>
              <a:gd name="connsiteY2847" fmla="*/ 774288 h 2185648"/>
              <a:gd name="connsiteX2848" fmla="*/ 1750919 w 3713237"/>
              <a:gd name="connsiteY2848" fmla="*/ 774288 h 2185648"/>
              <a:gd name="connsiteX2849" fmla="*/ 1750685 w 3713237"/>
              <a:gd name="connsiteY2849" fmla="*/ 775121 h 2185648"/>
              <a:gd name="connsiteX2850" fmla="*/ 1751052 w 3713237"/>
              <a:gd name="connsiteY2850" fmla="*/ 774588 h 2185648"/>
              <a:gd name="connsiteX2851" fmla="*/ 1751019 w 3713237"/>
              <a:gd name="connsiteY2851" fmla="*/ 774288 h 2185648"/>
              <a:gd name="connsiteX2852" fmla="*/ 1757721 w 3713237"/>
              <a:gd name="connsiteY2852" fmla="*/ 774655 h 2185648"/>
              <a:gd name="connsiteX2853" fmla="*/ 1764757 w 3713237"/>
              <a:gd name="connsiteY2853" fmla="*/ 787992 h 2185648"/>
              <a:gd name="connsiteX2854" fmla="*/ 1759454 w 3713237"/>
              <a:gd name="connsiteY2854" fmla="*/ 795962 h 2185648"/>
              <a:gd name="connsiteX2855" fmla="*/ 1760555 w 3713237"/>
              <a:gd name="connsiteY2855" fmla="*/ 799263 h 2185648"/>
              <a:gd name="connsiteX2856" fmla="*/ 1762923 w 3713237"/>
              <a:gd name="connsiteY2856" fmla="*/ 800596 h 2185648"/>
              <a:gd name="connsiteX2857" fmla="*/ 1763323 w 3713237"/>
              <a:gd name="connsiteY2857" fmla="*/ 804297 h 2185648"/>
              <a:gd name="connsiteX2858" fmla="*/ 1750285 w 3713237"/>
              <a:gd name="connsiteY2858" fmla="*/ 810999 h 2185648"/>
              <a:gd name="connsiteX2859" fmla="*/ 1734046 w 3713237"/>
              <a:gd name="connsiteY2859" fmla="*/ 813267 h 2185648"/>
              <a:gd name="connsiteX2860" fmla="*/ 1720409 w 3713237"/>
              <a:gd name="connsiteY2860" fmla="*/ 814034 h 2185648"/>
              <a:gd name="connsiteX2861" fmla="*/ 1715440 w 3713237"/>
              <a:gd name="connsiteY2861" fmla="*/ 815534 h 2185648"/>
              <a:gd name="connsiteX2862" fmla="*/ 1704770 w 3713237"/>
              <a:gd name="connsiteY2862" fmla="*/ 819636 h 2185648"/>
              <a:gd name="connsiteX2863" fmla="*/ 1697068 w 3713237"/>
              <a:gd name="connsiteY2863" fmla="*/ 822036 h 2185648"/>
              <a:gd name="connsiteX2864" fmla="*/ 1693233 w 3713237"/>
              <a:gd name="connsiteY2864" fmla="*/ 822537 h 2185648"/>
              <a:gd name="connsiteX2865" fmla="*/ 1692233 w 3713237"/>
              <a:gd name="connsiteY2865" fmla="*/ 821636 h 2185648"/>
              <a:gd name="connsiteX2866" fmla="*/ 1692033 w 3713237"/>
              <a:gd name="connsiteY2866" fmla="*/ 820336 h 2185648"/>
              <a:gd name="connsiteX2867" fmla="*/ 1701869 w 3713237"/>
              <a:gd name="connsiteY2867" fmla="*/ 809066 h 2185648"/>
              <a:gd name="connsiteX2868" fmla="*/ 1712439 w 3713237"/>
              <a:gd name="connsiteY2868" fmla="*/ 804097 h 2185648"/>
              <a:gd name="connsiteX2869" fmla="*/ 1714407 w 3713237"/>
              <a:gd name="connsiteY2869" fmla="*/ 803464 h 2185648"/>
              <a:gd name="connsiteX2870" fmla="*/ 1713440 w 3713237"/>
              <a:gd name="connsiteY2870" fmla="*/ 802563 h 2185648"/>
              <a:gd name="connsiteX2871" fmla="*/ 1698068 w 3713237"/>
              <a:gd name="connsiteY2871" fmla="*/ 796995 h 2185648"/>
              <a:gd name="connsiteX2872" fmla="*/ 1696368 w 3713237"/>
              <a:gd name="connsiteY2872" fmla="*/ 795094 h 2185648"/>
              <a:gd name="connsiteX2873" fmla="*/ 1696868 w 3713237"/>
              <a:gd name="connsiteY2873" fmla="*/ 792594 h 2185648"/>
              <a:gd name="connsiteX2874" fmla="*/ 1700002 w 3713237"/>
              <a:gd name="connsiteY2874" fmla="*/ 790093 h 2185648"/>
              <a:gd name="connsiteX2875" fmla="*/ 1704303 w 3713237"/>
              <a:gd name="connsiteY2875" fmla="*/ 786725 h 2185648"/>
              <a:gd name="connsiteX2876" fmla="*/ 1704970 w 3713237"/>
              <a:gd name="connsiteY2876" fmla="*/ 781757 h 2185648"/>
              <a:gd name="connsiteX2877" fmla="*/ 1702436 w 3713237"/>
              <a:gd name="connsiteY2877" fmla="*/ 771520 h 2185648"/>
              <a:gd name="connsiteX2878" fmla="*/ 1704170 w 3713237"/>
              <a:gd name="connsiteY2878" fmla="*/ 770087 h 2185648"/>
              <a:gd name="connsiteX2879" fmla="*/ 1705504 w 3713237"/>
              <a:gd name="connsiteY2879" fmla="*/ 770353 h 2185648"/>
              <a:gd name="connsiteX2880" fmla="*/ 1715874 w 3713237"/>
              <a:gd name="connsiteY2880" fmla="*/ 763384 h 2185648"/>
              <a:gd name="connsiteX2881" fmla="*/ 1713873 w 3713237"/>
              <a:gd name="connsiteY2881" fmla="*/ 757416 h 2185648"/>
              <a:gd name="connsiteX2882" fmla="*/ 1711372 w 3713237"/>
              <a:gd name="connsiteY2882" fmla="*/ 754215 h 2185648"/>
              <a:gd name="connsiteX2883" fmla="*/ 1708805 w 3713237"/>
              <a:gd name="connsiteY2883" fmla="*/ 748313 h 2185648"/>
              <a:gd name="connsiteX2884" fmla="*/ 1702036 w 3713237"/>
              <a:gd name="connsiteY2884" fmla="*/ 748446 h 2185648"/>
              <a:gd name="connsiteX2885" fmla="*/ 1700669 w 3713237"/>
              <a:gd name="connsiteY2885" fmla="*/ 748213 h 2185648"/>
              <a:gd name="connsiteX2886" fmla="*/ 1696868 w 3713237"/>
              <a:gd name="connsiteY2886" fmla="*/ 743678 h 2185648"/>
              <a:gd name="connsiteX2887" fmla="*/ 1697901 w 3713237"/>
              <a:gd name="connsiteY2887" fmla="*/ 736909 h 2185648"/>
              <a:gd name="connsiteX2888" fmla="*/ 1697335 w 3713237"/>
              <a:gd name="connsiteY2888" fmla="*/ 734342 h 2185648"/>
              <a:gd name="connsiteX2889" fmla="*/ 1696368 w 3713237"/>
              <a:gd name="connsiteY2889" fmla="*/ 735309 h 2185648"/>
              <a:gd name="connsiteX2890" fmla="*/ 1690957 w 3713237"/>
              <a:gd name="connsiteY2890" fmla="*/ 735122 h 2185648"/>
              <a:gd name="connsiteX2891" fmla="*/ 1690114 w 3713237"/>
              <a:gd name="connsiteY2891" fmla="*/ 736750 h 2185648"/>
              <a:gd name="connsiteX2892" fmla="*/ 1684399 w 3713237"/>
              <a:gd name="connsiteY2892" fmla="*/ 733702 h 2185648"/>
              <a:gd name="connsiteX2893" fmla="*/ 1686685 w 3713237"/>
              <a:gd name="connsiteY2893" fmla="*/ 730940 h 2185648"/>
              <a:gd name="connsiteX2894" fmla="*/ 1687614 w 3713237"/>
              <a:gd name="connsiteY2894" fmla="*/ 730982 h 2185648"/>
              <a:gd name="connsiteX2895" fmla="*/ 1687717 w 3713237"/>
              <a:gd name="connsiteY2895" fmla="*/ 730673 h 2185648"/>
              <a:gd name="connsiteX2896" fmla="*/ 1687884 w 3713237"/>
              <a:gd name="connsiteY2896" fmla="*/ 730840 h 2185648"/>
              <a:gd name="connsiteX2897" fmla="*/ 1689665 w 3713237"/>
              <a:gd name="connsiteY2897" fmla="*/ 727373 h 2185648"/>
              <a:gd name="connsiteX2898" fmla="*/ 1688965 w 3713237"/>
              <a:gd name="connsiteY2898" fmla="*/ 722738 h 2185648"/>
              <a:gd name="connsiteX2899" fmla="*/ 1687331 w 3713237"/>
              <a:gd name="connsiteY2899" fmla="*/ 719237 h 2185648"/>
              <a:gd name="connsiteX2900" fmla="*/ 1684530 w 3713237"/>
              <a:gd name="connsiteY2900" fmla="*/ 708100 h 2185648"/>
              <a:gd name="connsiteX2901" fmla="*/ 1687365 w 3713237"/>
              <a:gd name="connsiteY2901" fmla="*/ 703332 h 2185648"/>
              <a:gd name="connsiteX2902" fmla="*/ 1689699 w 3713237"/>
              <a:gd name="connsiteY2902" fmla="*/ 702531 h 2185648"/>
              <a:gd name="connsiteX2903" fmla="*/ 1696201 w 3713237"/>
              <a:gd name="connsiteY2903" fmla="*/ 690461 h 2185648"/>
              <a:gd name="connsiteX2904" fmla="*/ 1700435 w 3713237"/>
              <a:gd name="connsiteY2904" fmla="*/ 687360 h 2185648"/>
              <a:gd name="connsiteX2905" fmla="*/ 1711406 w 3713237"/>
              <a:gd name="connsiteY2905" fmla="*/ 686660 h 2185648"/>
              <a:gd name="connsiteX2906" fmla="*/ 1889963 w 3713237"/>
              <a:gd name="connsiteY2906" fmla="*/ 686192 h 2185648"/>
              <a:gd name="connsiteX2907" fmla="*/ 1888996 w 3713237"/>
              <a:gd name="connsiteY2907" fmla="*/ 688527 h 2185648"/>
              <a:gd name="connsiteX2908" fmla="*/ 1888663 w 3713237"/>
              <a:gd name="connsiteY2908" fmla="*/ 688894 h 2185648"/>
              <a:gd name="connsiteX2909" fmla="*/ 1888029 w 3713237"/>
              <a:gd name="connsiteY2909" fmla="*/ 691061 h 2185648"/>
              <a:gd name="connsiteX2910" fmla="*/ 1888429 w 3713237"/>
              <a:gd name="connsiteY2910" fmla="*/ 690194 h 2185648"/>
              <a:gd name="connsiteX2911" fmla="*/ 1888963 w 3713237"/>
              <a:gd name="connsiteY2911" fmla="*/ 689194 h 2185648"/>
              <a:gd name="connsiteX2912" fmla="*/ 1888996 w 3713237"/>
              <a:gd name="connsiteY2912" fmla="*/ 688527 h 2185648"/>
              <a:gd name="connsiteX2913" fmla="*/ 1890297 w 3713237"/>
              <a:gd name="connsiteY2913" fmla="*/ 687126 h 2185648"/>
              <a:gd name="connsiteX2914" fmla="*/ 1889963 w 3713237"/>
              <a:gd name="connsiteY2914" fmla="*/ 686192 h 2185648"/>
              <a:gd name="connsiteX2915" fmla="*/ 3384913 w 3713237"/>
              <a:gd name="connsiteY2915" fmla="*/ 683758 h 2185648"/>
              <a:gd name="connsiteX2916" fmla="*/ 3385680 w 3713237"/>
              <a:gd name="connsiteY2916" fmla="*/ 684758 h 2185648"/>
              <a:gd name="connsiteX2917" fmla="*/ 3381512 w 3713237"/>
              <a:gd name="connsiteY2917" fmla="*/ 698430 h 2185648"/>
              <a:gd name="connsiteX2918" fmla="*/ 3379378 w 3713237"/>
              <a:gd name="connsiteY2918" fmla="*/ 699797 h 2185648"/>
              <a:gd name="connsiteX2919" fmla="*/ 3378111 w 3713237"/>
              <a:gd name="connsiteY2919" fmla="*/ 699397 h 2185648"/>
              <a:gd name="connsiteX2920" fmla="*/ 3376777 w 3713237"/>
              <a:gd name="connsiteY2920" fmla="*/ 695929 h 2185648"/>
              <a:gd name="connsiteX2921" fmla="*/ 3381579 w 3713237"/>
              <a:gd name="connsiteY2921" fmla="*/ 684992 h 2185648"/>
              <a:gd name="connsiteX2922" fmla="*/ 3382579 w 3713237"/>
              <a:gd name="connsiteY2922" fmla="*/ 684158 h 2185648"/>
              <a:gd name="connsiteX2923" fmla="*/ 3384913 w 3713237"/>
              <a:gd name="connsiteY2923" fmla="*/ 683758 h 2185648"/>
              <a:gd name="connsiteX2924" fmla="*/ 3376599 w 3713237"/>
              <a:gd name="connsiteY2924" fmla="*/ 683504 h 2185648"/>
              <a:gd name="connsiteX2925" fmla="*/ 3378505 w 3713237"/>
              <a:gd name="connsiteY2925" fmla="*/ 685885 h 2185648"/>
              <a:gd name="connsiteX2926" fmla="*/ 3374218 w 3713237"/>
              <a:gd name="connsiteY2926" fmla="*/ 687123 h 2185648"/>
              <a:gd name="connsiteX2927" fmla="*/ 3373742 w 3713237"/>
              <a:gd name="connsiteY2927" fmla="*/ 684171 h 2185648"/>
              <a:gd name="connsiteX2928" fmla="*/ 3376599 w 3713237"/>
              <a:gd name="connsiteY2928" fmla="*/ 683504 h 2185648"/>
              <a:gd name="connsiteX2929" fmla="*/ 1713186 w 3713237"/>
              <a:gd name="connsiteY2929" fmla="*/ 682287 h 2185648"/>
              <a:gd name="connsiteX2930" fmla="*/ 1716520 w 3713237"/>
              <a:gd name="connsiteY2930" fmla="*/ 682573 h 2185648"/>
              <a:gd name="connsiteX2931" fmla="*/ 1714615 w 3713237"/>
              <a:gd name="connsiteY2931" fmla="*/ 685050 h 2185648"/>
              <a:gd name="connsiteX2932" fmla="*/ 1713186 w 3713237"/>
              <a:gd name="connsiteY2932" fmla="*/ 682287 h 2185648"/>
              <a:gd name="connsiteX2933" fmla="*/ 951459 w 3713237"/>
              <a:gd name="connsiteY2933" fmla="*/ 682125 h 2185648"/>
              <a:gd name="connsiteX2934" fmla="*/ 955660 w 3713237"/>
              <a:gd name="connsiteY2934" fmla="*/ 684593 h 2185648"/>
              <a:gd name="connsiteX2935" fmla="*/ 955760 w 3713237"/>
              <a:gd name="connsiteY2935" fmla="*/ 687160 h 2185648"/>
              <a:gd name="connsiteX2936" fmla="*/ 948091 w 3713237"/>
              <a:gd name="connsiteY2936" fmla="*/ 692261 h 2185648"/>
              <a:gd name="connsiteX2937" fmla="*/ 944223 w 3713237"/>
              <a:gd name="connsiteY2937" fmla="*/ 689460 h 2185648"/>
              <a:gd name="connsiteX2938" fmla="*/ 944290 w 3713237"/>
              <a:gd name="connsiteY2938" fmla="*/ 688060 h 2185648"/>
              <a:gd name="connsiteX2939" fmla="*/ 946291 w 3713237"/>
              <a:gd name="connsiteY2939" fmla="*/ 683792 h 2185648"/>
              <a:gd name="connsiteX2940" fmla="*/ 951459 w 3713237"/>
              <a:gd name="connsiteY2940" fmla="*/ 682125 h 2185648"/>
              <a:gd name="connsiteX2941" fmla="*/ 2015204 w 3713237"/>
              <a:gd name="connsiteY2941" fmla="*/ 677423 h 2185648"/>
              <a:gd name="connsiteX2942" fmla="*/ 2014070 w 3713237"/>
              <a:gd name="connsiteY2942" fmla="*/ 677590 h 2185648"/>
              <a:gd name="connsiteX2943" fmla="*/ 2013536 w 3713237"/>
              <a:gd name="connsiteY2943" fmla="*/ 681291 h 2185648"/>
              <a:gd name="connsiteX2944" fmla="*/ 2015637 w 3713237"/>
              <a:gd name="connsiteY2944" fmla="*/ 682491 h 2185648"/>
              <a:gd name="connsiteX2945" fmla="*/ 2016671 w 3713237"/>
              <a:gd name="connsiteY2945" fmla="*/ 681758 h 2185648"/>
              <a:gd name="connsiteX2946" fmla="*/ 2015204 w 3713237"/>
              <a:gd name="connsiteY2946" fmla="*/ 677423 h 2185648"/>
              <a:gd name="connsiteX2947" fmla="*/ 684306 w 3713237"/>
              <a:gd name="connsiteY2947" fmla="*/ 676789 h 2185648"/>
              <a:gd name="connsiteX2948" fmla="*/ 680972 w 3713237"/>
              <a:gd name="connsiteY2948" fmla="*/ 677390 h 2185648"/>
              <a:gd name="connsiteX2949" fmla="*/ 680138 w 3713237"/>
              <a:gd name="connsiteY2949" fmla="*/ 679524 h 2185648"/>
              <a:gd name="connsiteX2950" fmla="*/ 681072 w 3713237"/>
              <a:gd name="connsiteY2950" fmla="*/ 680257 h 2185648"/>
              <a:gd name="connsiteX2951" fmla="*/ 684839 w 3713237"/>
              <a:gd name="connsiteY2951" fmla="*/ 677690 h 2185648"/>
              <a:gd name="connsiteX2952" fmla="*/ 684306 w 3713237"/>
              <a:gd name="connsiteY2952" fmla="*/ 676789 h 2185648"/>
              <a:gd name="connsiteX2953" fmla="*/ 1966588 w 3713237"/>
              <a:gd name="connsiteY2953" fmla="*/ 675923 h 2185648"/>
              <a:gd name="connsiteX2954" fmla="*/ 1969856 w 3713237"/>
              <a:gd name="connsiteY2954" fmla="*/ 676990 h 2185648"/>
              <a:gd name="connsiteX2955" fmla="*/ 1969589 w 3713237"/>
              <a:gd name="connsiteY2955" fmla="*/ 678223 h 2185648"/>
              <a:gd name="connsiteX2956" fmla="*/ 1966621 w 3713237"/>
              <a:gd name="connsiteY2956" fmla="*/ 679657 h 2185648"/>
              <a:gd name="connsiteX2957" fmla="*/ 1965354 w 3713237"/>
              <a:gd name="connsiteY2957" fmla="*/ 677723 h 2185648"/>
              <a:gd name="connsiteX2958" fmla="*/ 1966588 w 3713237"/>
              <a:gd name="connsiteY2958" fmla="*/ 675923 h 2185648"/>
              <a:gd name="connsiteX2959" fmla="*/ 1878459 w 3713237"/>
              <a:gd name="connsiteY2959" fmla="*/ 674022 h 2185648"/>
              <a:gd name="connsiteX2960" fmla="*/ 1875392 w 3713237"/>
              <a:gd name="connsiteY2960" fmla="*/ 675622 h 2185648"/>
              <a:gd name="connsiteX2961" fmla="*/ 1873391 w 3713237"/>
              <a:gd name="connsiteY2961" fmla="*/ 678924 h 2185648"/>
              <a:gd name="connsiteX2962" fmla="*/ 1869690 w 3713237"/>
              <a:gd name="connsiteY2962" fmla="*/ 686259 h 2185648"/>
              <a:gd name="connsiteX2963" fmla="*/ 1869357 w 3713237"/>
              <a:gd name="connsiteY2963" fmla="*/ 686259 h 2185648"/>
              <a:gd name="connsiteX2964" fmla="*/ 1869223 w 3713237"/>
              <a:gd name="connsiteY2964" fmla="*/ 687226 h 2185648"/>
              <a:gd name="connsiteX2965" fmla="*/ 1869690 w 3713237"/>
              <a:gd name="connsiteY2965" fmla="*/ 686592 h 2185648"/>
              <a:gd name="connsiteX2966" fmla="*/ 1869690 w 3713237"/>
              <a:gd name="connsiteY2966" fmla="*/ 686259 h 2185648"/>
              <a:gd name="connsiteX2967" fmla="*/ 1876025 w 3713237"/>
              <a:gd name="connsiteY2967" fmla="*/ 685926 h 2185648"/>
              <a:gd name="connsiteX2968" fmla="*/ 1880160 w 3713237"/>
              <a:gd name="connsiteY2968" fmla="*/ 681358 h 2185648"/>
              <a:gd name="connsiteX2969" fmla="*/ 1880227 w 3713237"/>
              <a:gd name="connsiteY2969" fmla="*/ 677323 h 2185648"/>
              <a:gd name="connsiteX2970" fmla="*/ 1878459 w 3713237"/>
              <a:gd name="connsiteY2970" fmla="*/ 674022 h 2185648"/>
              <a:gd name="connsiteX2971" fmla="*/ 2118637 w 3713237"/>
              <a:gd name="connsiteY2971" fmla="*/ 671988 h 2185648"/>
              <a:gd name="connsiteX2972" fmla="*/ 2120138 w 3713237"/>
              <a:gd name="connsiteY2972" fmla="*/ 672355 h 2185648"/>
              <a:gd name="connsiteX2973" fmla="*/ 2120904 w 3713237"/>
              <a:gd name="connsiteY2973" fmla="*/ 672688 h 2185648"/>
              <a:gd name="connsiteX2974" fmla="*/ 2121115 w 3713237"/>
              <a:gd name="connsiteY2974" fmla="*/ 672898 h 2185648"/>
              <a:gd name="connsiteX2975" fmla="*/ 2121105 w 3713237"/>
              <a:gd name="connsiteY2975" fmla="*/ 672955 h 2185648"/>
              <a:gd name="connsiteX2976" fmla="*/ 2121160 w 3713237"/>
              <a:gd name="connsiteY2976" fmla="*/ 673012 h 2185648"/>
              <a:gd name="connsiteX2977" fmla="*/ 2120504 w 3713237"/>
              <a:gd name="connsiteY2977" fmla="*/ 676389 h 2185648"/>
              <a:gd name="connsiteX2978" fmla="*/ 2120038 w 3713237"/>
              <a:gd name="connsiteY2978" fmla="*/ 677657 h 2185648"/>
              <a:gd name="connsiteX2979" fmla="*/ 2120738 w 3713237"/>
              <a:gd name="connsiteY2979" fmla="*/ 681258 h 2185648"/>
              <a:gd name="connsiteX2980" fmla="*/ 2126706 w 3713237"/>
              <a:gd name="connsiteY2980" fmla="*/ 682958 h 2185648"/>
              <a:gd name="connsiteX2981" fmla="*/ 2127407 w 3713237"/>
              <a:gd name="connsiteY2981" fmla="*/ 679457 h 2185648"/>
              <a:gd name="connsiteX2982" fmla="*/ 2121160 w 3713237"/>
              <a:gd name="connsiteY2982" fmla="*/ 673012 h 2185648"/>
              <a:gd name="connsiteX2983" fmla="*/ 2121171 w 3713237"/>
              <a:gd name="connsiteY2983" fmla="*/ 672955 h 2185648"/>
              <a:gd name="connsiteX2984" fmla="*/ 2121115 w 3713237"/>
              <a:gd name="connsiteY2984" fmla="*/ 672898 h 2185648"/>
              <a:gd name="connsiteX2985" fmla="*/ 2121204 w 3713237"/>
              <a:gd name="connsiteY2985" fmla="*/ 672388 h 2185648"/>
              <a:gd name="connsiteX2986" fmla="*/ 2120071 w 3713237"/>
              <a:gd name="connsiteY2986" fmla="*/ 672321 h 2185648"/>
              <a:gd name="connsiteX2987" fmla="*/ 2119637 w 3713237"/>
              <a:gd name="connsiteY2987" fmla="*/ 672121 h 2185648"/>
              <a:gd name="connsiteX2988" fmla="*/ 2118637 w 3713237"/>
              <a:gd name="connsiteY2988" fmla="*/ 671988 h 2185648"/>
              <a:gd name="connsiteX2989" fmla="*/ 1912671 w 3713237"/>
              <a:gd name="connsiteY2989" fmla="*/ 667953 h 2185648"/>
              <a:gd name="connsiteX2990" fmla="*/ 1911403 w 3713237"/>
              <a:gd name="connsiteY2990" fmla="*/ 668253 h 2185648"/>
              <a:gd name="connsiteX2991" fmla="*/ 1912504 w 3713237"/>
              <a:gd name="connsiteY2991" fmla="*/ 669854 h 2185648"/>
              <a:gd name="connsiteX2992" fmla="*/ 1914971 w 3713237"/>
              <a:gd name="connsiteY2992" fmla="*/ 669821 h 2185648"/>
              <a:gd name="connsiteX2993" fmla="*/ 1915138 w 3713237"/>
              <a:gd name="connsiteY2993" fmla="*/ 668687 h 2185648"/>
              <a:gd name="connsiteX2994" fmla="*/ 1912671 w 3713237"/>
              <a:gd name="connsiteY2994" fmla="*/ 667953 h 2185648"/>
              <a:gd name="connsiteX2995" fmla="*/ 2776650 w 3713237"/>
              <a:gd name="connsiteY2995" fmla="*/ 662385 h 2185648"/>
              <a:gd name="connsiteX2996" fmla="*/ 2774849 w 3713237"/>
              <a:gd name="connsiteY2996" fmla="*/ 662685 h 2185648"/>
              <a:gd name="connsiteX2997" fmla="*/ 2774782 w 3713237"/>
              <a:gd name="connsiteY2997" fmla="*/ 664052 h 2185648"/>
              <a:gd name="connsiteX2998" fmla="*/ 2780517 w 3713237"/>
              <a:gd name="connsiteY2998" fmla="*/ 671421 h 2185648"/>
              <a:gd name="connsiteX2999" fmla="*/ 2781684 w 3713237"/>
              <a:gd name="connsiteY2999" fmla="*/ 671288 h 2185648"/>
              <a:gd name="connsiteX3000" fmla="*/ 2781985 w 3713237"/>
              <a:gd name="connsiteY3000" fmla="*/ 670187 h 2185648"/>
              <a:gd name="connsiteX3001" fmla="*/ 2778517 w 3713237"/>
              <a:gd name="connsiteY3001" fmla="*/ 665886 h 2185648"/>
              <a:gd name="connsiteX3002" fmla="*/ 2776650 w 3713237"/>
              <a:gd name="connsiteY3002" fmla="*/ 662385 h 2185648"/>
              <a:gd name="connsiteX3003" fmla="*/ 2857942 w 3713237"/>
              <a:gd name="connsiteY3003" fmla="*/ 661818 h 2185648"/>
              <a:gd name="connsiteX3004" fmla="*/ 2857109 w 3713237"/>
              <a:gd name="connsiteY3004" fmla="*/ 662785 h 2185648"/>
              <a:gd name="connsiteX3005" fmla="*/ 2856608 w 3713237"/>
              <a:gd name="connsiteY3005" fmla="*/ 665386 h 2185648"/>
              <a:gd name="connsiteX3006" fmla="*/ 2851240 w 3713237"/>
              <a:gd name="connsiteY3006" fmla="*/ 705532 h 2185648"/>
              <a:gd name="connsiteX3007" fmla="*/ 2847939 w 3713237"/>
              <a:gd name="connsiteY3007" fmla="*/ 714535 h 2185648"/>
              <a:gd name="connsiteX3008" fmla="*/ 2845772 w 3713237"/>
              <a:gd name="connsiteY3008" fmla="*/ 719536 h 2185648"/>
              <a:gd name="connsiteX3009" fmla="*/ 2839770 w 3713237"/>
              <a:gd name="connsiteY3009" fmla="*/ 731774 h 2185648"/>
              <a:gd name="connsiteX3010" fmla="*/ 2836969 w 3713237"/>
              <a:gd name="connsiteY3010" fmla="*/ 734608 h 2185648"/>
              <a:gd name="connsiteX3011" fmla="*/ 2832401 w 3713237"/>
              <a:gd name="connsiteY3011" fmla="*/ 733474 h 2185648"/>
              <a:gd name="connsiteX3012" fmla="*/ 2832467 w 3713237"/>
              <a:gd name="connsiteY3012" fmla="*/ 733374 h 2185648"/>
              <a:gd name="connsiteX3013" fmla="*/ 2831700 w 3713237"/>
              <a:gd name="connsiteY3013" fmla="*/ 732641 h 2185648"/>
              <a:gd name="connsiteX3014" fmla="*/ 2832134 w 3713237"/>
              <a:gd name="connsiteY3014" fmla="*/ 733208 h 2185648"/>
              <a:gd name="connsiteX3015" fmla="*/ 2832401 w 3713237"/>
              <a:gd name="connsiteY3015" fmla="*/ 733441 h 2185648"/>
              <a:gd name="connsiteX3016" fmla="*/ 2829233 w 3713237"/>
              <a:gd name="connsiteY3016" fmla="*/ 739310 h 2185648"/>
              <a:gd name="connsiteX3017" fmla="*/ 2828866 w 3713237"/>
              <a:gd name="connsiteY3017" fmla="*/ 740543 h 2185648"/>
              <a:gd name="connsiteX3018" fmla="*/ 2831367 w 3713237"/>
              <a:gd name="connsiteY3018" fmla="*/ 741477 h 2185648"/>
              <a:gd name="connsiteX3019" fmla="*/ 2840370 w 3713237"/>
              <a:gd name="connsiteY3019" fmla="*/ 738643 h 2185648"/>
              <a:gd name="connsiteX3020" fmla="*/ 2844971 w 3713237"/>
              <a:gd name="connsiteY3020" fmla="*/ 732241 h 2185648"/>
              <a:gd name="connsiteX3021" fmla="*/ 2849606 w 3713237"/>
              <a:gd name="connsiteY3021" fmla="*/ 724338 h 2185648"/>
              <a:gd name="connsiteX3022" fmla="*/ 2864178 w 3713237"/>
              <a:gd name="connsiteY3022" fmla="*/ 706432 h 2185648"/>
              <a:gd name="connsiteX3023" fmla="*/ 2863711 w 3713237"/>
              <a:gd name="connsiteY3023" fmla="*/ 701631 h 2185648"/>
              <a:gd name="connsiteX3024" fmla="*/ 2864611 w 3713237"/>
              <a:gd name="connsiteY3024" fmla="*/ 696562 h 2185648"/>
              <a:gd name="connsiteX3025" fmla="*/ 2866212 w 3713237"/>
              <a:gd name="connsiteY3025" fmla="*/ 687893 h 2185648"/>
              <a:gd name="connsiteX3026" fmla="*/ 2864111 w 3713237"/>
              <a:gd name="connsiteY3026" fmla="*/ 678590 h 2185648"/>
              <a:gd name="connsiteX3027" fmla="*/ 2860310 w 3713237"/>
              <a:gd name="connsiteY3027" fmla="*/ 662718 h 2185648"/>
              <a:gd name="connsiteX3028" fmla="*/ 2857942 w 3713237"/>
              <a:gd name="connsiteY3028" fmla="*/ 661818 h 2185648"/>
              <a:gd name="connsiteX3029" fmla="*/ 578339 w 3713237"/>
              <a:gd name="connsiteY3029" fmla="*/ 657317 h 2185648"/>
              <a:gd name="connsiteX3030" fmla="*/ 576805 w 3713237"/>
              <a:gd name="connsiteY3030" fmla="*/ 657917 h 2185648"/>
              <a:gd name="connsiteX3031" fmla="*/ 577939 w 3713237"/>
              <a:gd name="connsiteY3031" fmla="*/ 658217 h 2185648"/>
              <a:gd name="connsiteX3032" fmla="*/ 579072 w 3713237"/>
              <a:gd name="connsiteY3032" fmla="*/ 657917 h 2185648"/>
              <a:gd name="connsiteX3033" fmla="*/ 578339 w 3713237"/>
              <a:gd name="connsiteY3033" fmla="*/ 657317 h 2185648"/>
              <a:gd name="connsiteX3034" fmla="*/ 2782451 w 3713237"/>
              <a:gd name="connsiteY3034" fmla="*/ 657150 h 2185648"/>
              <a:gd name="connsiteX3035" fmla="*/ 2781718 w 3713237"/>
              <a:gd name="connsiteY3035" fmla="*/ 658050 h 2185648"/>
              <a:gd name="connsiteX3036" fmla="*/ 2782785 w 3713237"/>
              <a:gd name="connsiteY3036" fmla="*/ 657817 h 2185648"/>
              <a:gd name="connsiteX3037" fmla="*/ 2782451 w 3713237"/>
              <a:gd name="connsiteY3037" fmla="*/ 657150 h 2185648"/>
              <a:gd name="connsiteX3038" fmla="*/ 646827 w 3713237"/>
              <a:gd name="connsiteY3038" fmla="*/ 656883 h 2185648"/>
              <a:gd name="connsiteX3039" fmla="*/ 647761 w 3713237"/>
              <a:gd name="connsiteY3039" fmla="*/ 658984 h 2185648"/>
              <a:gd name="connsiteX3040" fmla="*/ 648261 w 3713237"/>
              <a:gd name="connsiteY3040" fmla="*/ 659717 h 2185648"/>
              <a:gd name="connsiteX3041" fmla="*/ 647961 w 3713237"/>
              <a:gd name="connsiteY3041" fmla="*/ 658884 h 2185648"/>
              <a:gd name="connsiteX3042" fmla="*/ 646827 w 3713237"/>
              <a:gd name="connsiteY3042" fmla="*/ 656883 h 2185648"/>
              <a:gd name="connsiteX3043" fmla="*/ 388078 w 3713237"/>
              <a:gd name="connsiteY3043" fmla="*/ 656483 h 2185648"/>
              <a:gd name="connsiteX3044" fmla="*/ 395314 w 3713237"/>
              <a:gd name="connsiteY3044" fmla="*/ 660184 h 2185648"/>
              <a:gd name="connsiteX3045" fmla="*/ 396214 w 3713237"/>
              <a:gd name="connsiteY3045" fmla="*/ 662518 h 2185648"/>
              <a:gd name="connsiteX3046" fmla="*/ 392146 w 3713237"/>
              <a:gd name="connsiteY3046" fmla="*/ 674155 h 2185648"/>
              <a:gd name="connsiteX3047" fmla="*/ 390545 w 3713237"/>
              <a:gd name="connsiteY3047" fmla="*/ 695496 h 2185648"/>
              <a:gd name="connsiteX3048" fmla="*/ 389679 w 3713237"/>
              <a:gd name="connsiteY3048" fmla="*/ 696496 h 2185648"/>
              <a:gd name="connsiteX3049" fmla="*/ 388478 w 3713237"/>
              <a:gd name="connsiteY3049" fmla="*/ 696529 h 2185648"/>
              <a:gd name="connsiteX3050" fmla="*/ 386411 w 3713237"/>
              <a:gd name="connsiteY3050" fmla="*/ 694895 h 2185648"/>
              <a:gd name="connsiteX3051" fmla="*/ 382043 w 3713237"/>
              <a:gd name="connsiteY3051" fmla="*/ 679324 h 2185648"/>
              <a:gd name="connsiteX3052" fmla="*/ 381342 w 3713237"/>
              <a:gd name="connsiteY3052" fmla="*/ 672588 h 2185648"/>
              <a:gd name="connsiteX3053" fmla="*/ 381643 w 3713237"/>
              <a:gd name="connsiteY3053" fmla="*/ 672555 h 2185648"/>
              <a:gd name="connsiteX3054" fmla="*/ 380942 w 3713237"/>
              <a:gd name="connsiteY3054" fmla="*/ 664485 h 2185648"/>
              <a:gd name="connsiteX3055" fmla="*/ 383209 w 3713237"/>
              <a:gd name="connsiteY3055" fmla="*/ 658117 h 2185648"/>
              <a:gd name="connsiteX3056" fmla="*/ 388078 w 3713237"/>
              <a:gd name="connsiteY3056" fmla="*/ 656483 h 2185648"/>
              <a:gd name="connsiteX3057" fmla="*/ 3057207 w 3713237"/>
              <a:gd name="connsiteY3057" fmla="*/ 654782 h 2185648"/>
              <a:gd name="connsiteX3058" fmla="*/ 3056006 w 3713237"/>
              <a:gd name="connsiteY3058" fmla="*/ 655683 h 2185648"/>
              <a:gd name="connsiteX3059" fmla="*/ 3055073 w 3713237"/>
              <a:gd name="connsiteY3059" fmla="*/ 655849 h 2185648"/>
              <a:gd name="connsiteX3060" fmla="*/ 3054773 w 3713237"/>
              <a:gd name="connsiteY3060" fmla="*/ 656583 h 2185648"/>
              <a:gd name="connsiteX3061" fmla="*/ 3055373 w 3713237"/>
              <a:gd name="connsiteY3061" fmla="*/ 656183 h 2185648"/>
              <a:gd name="connsiteX3062" fmla="*/ 3056006 w 3713237"/>
              <a:gd name="connsiteY3062" fmla="*/ 655683 h 2185648"/>
              <a:gd name="connsiteX3063" fmla="*/ 3057407 w 3713237"/>
              <a:gd name="connsiteY3063" fmla="*/ 655449 h 2185648"/>
              <a:gd name="connsiteX3064" fmla="*/ 3057207 w 3713237"/>
              <a:gd name="connsiteY3064" fmla="*/ 654782 h 2185648"/>
              <a:gd name="connsiteX3065" fmla="*/ 751494 w 3713237"/>
              <a:gd name="connsiteY3065" fmla="*/ 652548 h 2185648"/>
              <a:gd name="connsiteX3066" fmla="*/ 749794 w 3713237"/>
              <a:gd name="connsiteY3066" fmla="*/ 654349 h 2185648"/>
              <a:gd name="connsiteX3067" fmla="*/ 751928 w 3713237"/>
              <a:gd name="connsiteY3067" fmla="*/ 655249 h 2185648"/>
              <a:gd name="connsiteX3068" fmla="*/ 753495 w 3713237"/>
              <a:gd name="connsiteY3068" fmla="*/ 653782 h 2185648"/>
              <a:gd name="connsiteX3069" fmla="*/ 751494 w 3713237"/>
              <a:gd name="connsiteY3069" fmla="*/ 652548 h 2185648"/>
              <a:gd name="connsiteX3070" fmla="*/ 1938178 w 3713237"/>
              <a:gd name="connsiteY3070" fmla="*/ 650014 h 2185648"/>
              <a:gd name="connsiteX3071" fmla="*/ 1940646 w 3713237"/>
              <a:gd name="connsiteY3071" fmla="*/ 652615 h 2185648"/>
              <a:gd name="connsiteX3072" fmla="*/ 1939845 w 3713237"/>
              <a:gd name="connsiteY3072" fmla="*/ 656216 h 2185648"/>
              <a:gd name="connsiteX3073" fmla="*/ 1938645 w 3713237"/>
              <a:gd name="connsiteY3073" fmla="*/ 656549 h 2185648"/>
              <a:gd name="connsiteX3074" fmla="*/ 1935678 w 3713237"/>
              <a:gd name="connsiteY3074" fmla="*/ 654215 h 2185648"/>
              <a:gd name="connsiteX3075" fmla="*/ 1936678 w 3713237"/>
              <a:gd name="connsiteY3075" fmla="*/ 650581 h 2185648"/>
              <a:gd name="connsiteX3076" fmla="*/ 1938178 w 3713237"/>
              <a:gd name="connsiteY3076" fmla="*/ 650014 h 2185648"/>
              <a:gd name="connsiteX3077" fmla="*/ 2111168 w 3713237"/>
              <a:gd name="connsiteY3077" fmla="*/ 647513 h 2185648"/>
              <a:gd name="connsiteX3078" fmla="*/ 2110901 w 3713237"/>
              <a:gd name="connsiteY3078" fmla="*/ 648647 h 2185648"/>
              <a:gd name="connsiteX3079" fmla="*/ 2111935 w 3713237"/>
              <a:gd name="connsiteY3079" fmla="*/ 649314 h 2185648"/>
              <a:gd name="connsiteX3080" fmla="*/ 2112302 w 3713237"/>
              <a:gd name="connsiteY3080" fmla="*/ 647647 h 2185648"/>
              <a:gd name="connsiteX3081" fmla="*/ 2111168 w 3713237"/>
              <a:gd name="connsiteY3081" fmla="*/ 647513 h 2185648"/>
              <a:gd name="connsiteX3082" fmla="*/ 762632 w 3713237"/>
              <a:gd name="connsiteY3082" fmla="*/ 647413 h 2185648"/>
              <a:gd name="connsiteX3083" fmla="*/ 762231 w 3713237"/>
              <a:gd name="connsiteY3083" fmla="*/ 648347 h 2185648"/>
              <a:gd name="connsiteX3084" fmla="*/ 762998 w 3713237"/>
              <a:gd name="connsiteY3084" fmla="*/ 648314 h 2185648"/>
              <a:gd name="connsiteX3085" fmla="*/ 684473 w 3713237"/>
              <a:gd name="connsiteY3085" fmla="*/ 631575 h 2185648"/>
              <a:gd name="connsiteX3086" fmla="*/ 678971 w 3713237"/>
              <a:gd name="connsiteY3086" fmla="*/ 633842 h 2185648"/>
              <a:gd name="connsiteX3087" fmla="*/ 678804 w 3713237"/>
              <a:gd name="connsiteY3087" fmla="*/ 635009 h 2185648"/>
              <a:gd name="connsiteX3088" fmla="*/ 679805 w 3713237"/>
              <a:gd name="connsiteY3088" fmla="*/ 635643 h 2185648"/>
              <a:gd name="connsiteX3089" fmla="*/ 684940 w 3713237"/>
              <a:gd name="connsiteY3089" fmla="*/ 632609 h 2185648"/>
              <a:gd name="connsiteX3090" fmla="*/ 684473 w 3713237"/>
              <a:gd name="connsiteY3090" fmla="*/ 631575 h 2185648"/>
              <a:gd name="connsiteX3091" fmla="*/ 3146610 w 3713237"/>
              <a:gd name="connsiteY3091" fmla="*/ 630308 h 2185648"/>
              <a:gd name="connsiteX3092" fmla="*/ 3148991 w 3713237"/>
              <a:gd name="connsiteY3092" fmla="*/ 632594 h 2185648"/>
              <a:gd name="connsiteX3093" fmla="*/ 3146229 w 3713237"/>
              <a:gd name="connsiteY3093" fmla="*/ 637833 h 2185648"/>
              <a:gd name="connsiteX3094" fmla="*/ 3143943 w 3713237"/>
              <a:gd name="connsiteY3094" fmla="*/ 635737 h 2185648"/>
              <a:gd name="connsiteX3095" fmla="*/ 3146610 w 3713237"/>
              <a:gd name="connsiteY3095" fmla="*/ 630308 h 2185648"/>
              <a:gd name="connsiteX3096" fmla="*/ 728854 w 3713237"/>
              <a:gd name="connsiteY3096" fmla="*/ 630274 h 2185648"/>
              <a:gd name="connsiteX3097" fmla="*/ 719917 w 3713237"/>
              <a:gd name="connsiteY3097" fmla="*/ 649581 h 2185648"/>
              <a:gd name="connsiteX3098" fmla="*/ 720184 w 3713237"/>
              <a:gd name="connsiteY3098" fmla="*/ 650481 h 2185648"/>
              <a:gd name="connsiteX3099" fmla="*/ 720018 w 3713237"/>
              <a:gd name="connsiteY3099" fmla="*/ 650614 h 2185648"/>
              <a:gd name="connsiteX3100" fmla="*/ 716817 w 3713237"/>
              <a:gd name="connsiteY3100" fmla="*/ 653682 h 2185648"/>
              <a:gd name="connsiteX3101" fmla="*/ 715883 w 3713237"/>
              <a:gd name="connsiteY3101" fmla="*/ 654216 h 2185648"/>
              <a:gd name="connsiteX3102" fmla="*/ 710881 w 3713237"/>
              <a:gd name="connsiteY3102" fmla="*/ 655016 h 2185648"/>
              <a:gd name="connsiteX3103" fmla="*/ 710548 w 3713237"/>
              <a:gd name="connsiteY3103" fmla="*/ 656083 h 2185648"/>
              <a:gd name="connsiteX3104" fmla="*/ 711348 w 3713237"/>
              <a:gd name="connsiteY3104" fmla="*/ 656816 h 2185648"/>
              <a:gd name="connsiteX3105" fmla="*/ 715916 w 3713237"/>
              <a:gd name="connsiteY3105" fmla="*/ 654249 h 2185648"/>
              <a:gd name="connsiteX3106" fmla="*/ 717117 w 3713237"/>
              <a:gd name="connsiteY3106" fmla="*/ 654049 h 2185648"/>
              <a:gd name="connsiteX3107" fmla="*/ 720351 w 3713237"/>
              <a:gd name="connsiteY3107" fmla="*/ 650914 h 2185648"/>
              <a:gd name="connsiteX3108" fmla="*/ 720218 w 3713237"/>
              <a:gd name="connsiteY3108" fmla="*/ 650514 h 2185648"/>
              <a:gd name="connsiteX3109" fmla="*/ 722018 w 3713237"/>
              <a:gd name="connsiteY3109" fmla="*/ 648847 h 2185648"/>
              <a:gd name="connsiteX3110" fmla="*/ 725319 w 3713237"/>
              <a:gd name="connsiteY3110" fmla="*/ 641478 h 2185648"/>
              <a:gd name="connsiteX3111" fmla="*/ 731488 w 3713237"/>
              <a:gd name="connsiteY3111" fmla="*/ 634376 h 2185648"/>
              <a:gd name="connsiteX3112" fmla="*/ 731955 w 3713237"/>
              <a:gd name="connsiteY3112" fmla="*/ 633109 h 2185648"/>
              <a:gd name="connsiteX3113" fmla="*/ 731221 w 3713237"/>
              <a:gd name="connsiteY3113" fmla="*/ 630708 h 2185648"/>
              <a:gd name="connsiteX3114" fmla="*/ 728854 w 3713237"/>
              <a:gd name="connsiteY3114" fmla="*/ 630274 h 2185648"/>
              <a:gd name="connsiteX3115" fmla="*/ 3155839 w 3713237"/>
              <a:gd name="connsiteY3115" fmla="*/ 627574 h 2185648"/>
              <a:gd name="connsiteX3116" fmla="*/ 3158307 w 3713237"/>
              <a:gd name="connsiteY3116" fmla="*/ 633976 h 2185648"/>
              <a:gd name="connsiteX3117" fmla="*/ 3155472 w 3713237"/>
              <a:gd name="connsiteY3117" fmla="*/ 636010 h 2185648"/>
              <a:gd name="connsiteX3118" fmla="*/ 3152571 w 3713237"/>
              <a:gd name="connsiteY3118" fmla="*/ 635243 h 2185648"/>
              <a:gd name="connsiteX3119" fmla="*/ 3149437 w 3713237"/>
              <a:gd name="connsiteY3119" fmla="*/ 630574 h 2185648"/>
              <a:gd name="connsiteX3120" fmla="*/ 3155839 w 3713237"/>
              <a:gd name="connsiteY3120" fmla="*/ 627574 h 2185648"/>
              <a:gd name="connsiteX3121" fmla="*/ 1989829 w 3713237"/>
              <a:gd name="connsiteY3121" fmla="*/ 625006 h 2185648"/>
              <a:gd name="connsiteX3122" fmla="*/ 1989229 w 3713237"/>
              <a:gd name="connsiteY3122" fmla="*/ 626040 h 2185648"/>
              <a:gd name="connsiteX3123" fmla="*/ 1990129 w 3713237"/>
              <a:gd name="connsiteY3123" fmla="*/ 626207 h 2185648"/>
              <a:gd name="connsiteX3124" fmla="*/ 2044647 w 3713237"/>
              <a:gd name="connsiteY3124" fmla="*/ 624573 h 2185648"/>
              <a:gd name="connsiteX3125" fmla="*/ 2043346 w 3713237"/>
              <a:gd name="connsiteY3125" fmla="*/ 625006 h 2185648"/>
              <a:gd name="connsiteX3126" fmla="*/ 2038111 w 3713237"/>
              <a:gd name="connsiteY3126" fmla="*/ 632609 h 2185648"/>
              <a:gd name="connsiteX3127" fmla="*/ 2038645 w 3713237"/>
              <a:gd name="connsiteY3127" fmla="*/ 635176 h 2185648"/>
              <a:gd name="connsiteX3128" fmla="*/ 2049481 w 3713237"/>
              <a:gd name="connsiteY3128" fmla="*/ 650948 h 2185648"/>
              <a:gd name="connsiteX3129" fmla="*/ 2054250 w 3713237"/>
              <a:gd name="connsiteY3129" fmla="*/ 651315 h 2185648"/>
              <a:gd name="connsiteX3130" fmla="*/ 2055383 w 3713237"/>
              <a:gd name="connsiteY3130" fmla="*/ 650581 h 2185648"/>
              <a:gd name="connsiteX3131" fmla="*/ 2057784 w 3713237"/>
              <a:gd name="connsiteY3131" fmla="*/ 634242 h 2185648"/>
              <a:gd name="connsiteX3132" fmla="*/ 2055683 w 3713237"/>
              <a:gd name="connsiteY3132" fmla="*/ 632509 h 2185648"/>
              <a:gd name="connsiteX3133" fmla="*/ 2047114 w 3713237"/>
              <a:gd name="connsiteY3133" fmla="*/ 625706 h 2185648"/>
              <a:gd name="connsiteX3134" fmla="*/ 2044647 w 3713237"/>
              <a:gd name="connsiteY3134" fmla="*/ 624573 h 2185648"/>
              <a:gd name="connsiteX3135" fmla="*/ 2019738 w 3713237"/>
              <a:gd name="connsiteY3135" fmla="*/ 624306 h 2185648"/>
              <a:gd name="connsiteX3136" fmla="*/ 2014704 w 3713237"/>
              <a:gd name="connsiteY3136" fmla="*/ 628707 h 2185648"/>
              <a:gd name="connsiteX3137" fmla="*/ 2015404 w 3713237"/>
              <a:gd name="connsiteY3137" fmla="*/ 633376 h 2185648"/>
              <a:gd name="connsiteX3138" fmla="*/ 2019072 w 3713237"/>
              <a:gd name="connsiteY3138" fmla="*/ 634509 h 2185648"/>
              <a:gd name="connsiteX3139" fmla="*/ 2019638 w 3713237"/>
              <a:gd name="connsiteY3139" fmla="*/ 631208 h 2185648"/>
              <a:gd name="connsiteX3140" fmla="*/ 2020605 w 3713237"/>
              <a:gd name="connsiteY3140" fmla="*/ 627540 h 2185648"/>
              <a:gd name="connsiteX3141" fmla="*/ 2021906 w 3713237"/>
              <a:gd name="connsiteY3141" fmla="*/ 625173 h 2185648"/>
              <a:gd name="connsiteX3142" fmla="*/ 2021005 w 3713237"/>
              <a:gd name="connsiteY3142" fmla="*/ 624306 h 2185648"/>
              <a:gd name="connsiteX3143" fmla="*/ 2019738 w 3713237"/>
              <a:gd name="connsiteY3143" fmla="*/ 624306 h 2185648"/>
              <a:gd name="connsiteX3144" fmla="*/ 721418 w 3713237"/>
              <a:gd name="connsiteY3144" fmla="*/ 617304 h 2185648"/>
              <a:gd name="connsiteX3145" fmla="*/ 717650 w 3713237"/>
              <a:gd name="connsiteY3145" fmla="*/ 620738 h 2185648"/>
              <a:gd name="connsiteX3146" fmla="*/ 717354 w 3713237"/>
              <a:gd name="connsiteY3146" fmla="*/ 625504 h 2185648"/>
              <a:gd name="connsiteX3147" fmla="*/ 717317 w 3713237"/>
              <a:gd name="connsiteY3147" fmla="*/ 625540 h 2185648"/>
              <a:gd name="connsiteX3148" fmla="*/ 717317 w 3713237"/>
              <a:gd name="connsiteY3148" fmla="*/ 625596 h 2185648"/>
              <a:gd name="connsiteX3149" fmla="*/ 717017 w 3713237"/>
              <a:gd name="connsiteY3149" fmla="*/ 625806 h 2185648"/>
              <a:gd name="connsiteX3150" fmla="*/ 716651 w 3713237"/>
              <a:gd name="connsiteY3150" fmla="*/ 626233 h 2185648"/>
              <a:gd name="connsiteX3151" fmla="*/ 716617 w 3713237"/>
              <a:gd name="connsiteY3151" fmla="*/ 626240 h 2185648"/>
              <a:gd name="connsiteX3152" fmla="*/ 716585 w 3713237"/>
              <a:gd name="connsiteY3152" fmla="*/ 626279 h 2185648"/>
              <a:gd name="connsiteX3153" fmla="*/ 716250 w 3713237"/>
              <a:gd name="connsiteY3153" fmla="*/ 626340 h 2185648"/>
              <a:gd name="connsiteX3154" fmla="*/ 715950 w 3713237"/>
              <a:gd name="connsiteY3154" fmla="*/ 627073 h 2185648"/>
              <a:gd name="connsiteX3155" fmla="*/ 716585 w 3713237"/>
              <a:gd name="connsiteY3155" fmla="*/ 626279 h 2185648"/>
              <a:gd name="connsiteX3156" fmla="*/ 716617 w 3713237"/>
              <a:gd name="connsiteY3156" fmla="*/ 626273 h 2185648"/>
              <a:gd name="connsiteX3157" fmla="*/ 716651 w 3713237"/>
              <a:gd name="connsiteY3157" fmla="*/ 626233 h 2185648"/>
              <a:gd name="connsiteX3158" fmla="*/ 717317 w 3713237"/>
              <a:gd name="connsiteY3158" fmla="*/ 626106 h 2185648"/>
              <a:gd name="connsiteX3159" fmla="*/ 717317 w 3713237"/>
              <a:gd name="connsiteY3159" fmla="*/ 625596 h 2185648"/>
              <a:gd name="connsiteX3160" fmla="*/ 717350 w 3713237"/>
              <a:gd name="connsiteY3160" fmla="*/ 625573 h 2185648"/>
              <a:gd name="connsiteX3161" fmla="*/ 717354 w 3713237"/>
              <a:gd name="connsiteY3161" fmla="*/ 625504 h 2185648"/>
              <a:gd name="connsiteX3162" fmla="*/ 723819 w 3713237"/>
              <a:gd name="connsiteY3162" fmla="*/ 619404 h 2185648"/>
              <a:gd name="connsiteX3163" fmla="*/ 723786 w 3713237"/>
              <a:gd name="connsiteY3163" fmla="*/ 618137 h 2185648"/>
              <a:gd name="connsiteX3164" fmla="*/ 721418 w 3713237"/>
              <a:gd name="connsiteY3164" fmla="*/ 617304 h 2185648"/>
              <a:gd name="connsiteX3165" fmla="*/ 1084803 w 3713237"/>
              <a:gd name="connsiteY3165" fmla="*/ 616537 h 2185648"/>
              <a:gd name="connsiteX3166" fmla="*/ 1088137 w 3713237"/>
              <a:gd name="connsiteY3166" fmla="*/ 617604 h 2185648"/>
              <a:gd name="connsiteX3167" fmla="*/ 1087603 w 3713237"/>
              <a:gd name="connsiteY3167" fmla="*/ 620071 h 2185648"/>
              <a:gd name="connsiteX3168" fmla="*/ 1084436 w 3713237"/>
              <a:gd name="connsiteY3168" fmla="*/ 622272 h 2185648"/>
              <a:gd name="connsiteX3169" fmla="*/ 1082102 w 3713237"/>
              <a:gd name="connsiteY3169" fmla="*/ 620838 h 2185648"/>
              <a:gd name="connsiteX3170" fmla="*/ 1082169 w 3713237"/>
              <a:gd name="connsiteY3170" fmla="*/ 619538 h 2185648"/>
              <a:gd name="connsiteX3171" fmla="*/ 1084803 w 3713237"/>
              <a:gd name="connsiteY3171" fmla="*/ 616537 h 2185648"/>
              <a:gd name="connsiteX3172" fmla="*/ 2016771 w 3713237"/>
              <a:gd name="connsiteY3172" fmla="*/ 615803 h 2185648"/>
              <a:gd name="connsiteX3173" fmla="*/ 2015637 w 3713237"/>
              <a:gd name="connsiteY3173" fmla="*/ 616036 h 2185648"/>
              <a:gd name="connsiteX3174" fmla="*/ 2016538 w 3713237"/>
              <a:gd name="connsiteY3174" fmla="*/ 616637 h 2185648"/>
              <a:gd name="connsiteX3175" fmla="*/ 409718 w 3713237"/>
              <a:gd name="connsiteY3175" fmla="*/ 611135 h 2185648"/>
              <a:gd name="connsiteX3176" fmla="*/ 409184 w 3713237"/>
              <a:gd name="connsiteY3176" fmla="*/ 613202 h 2185648"/>
              <a:gd name="connsiteX3177" fmla="*/ 409984 w 3713237"/>
              <a:gd name="connsiteY3177" fmla="*/ 613936 h 2185648"/>
              <a:gd name="connsiteX3178" fmla="*/ 411385 w 3713237"/>
              <a:gd name="connsiteY3178" fmla="*/ 612635 h 2185648"/>
              <a:gd name="connsiteX3179" fmla="*/ 409718 w 3713237"/>
              <a:gd name="connsiteY3179" fmla="*/ 611135 h 2185648"/>
              <a:gd name="connsiteX3180" fmla="*/ 2028041 w 3713237"/>
              <a:gd name="connsiteY3180" fmla="*/ 610835 h 2185648"/>
              <a:gd name="connsiteX3181" fmla="*/ 2027374 w 3713237"/>
              <a:gd name="connsiteY3181" fmla="*/ 611768 h 2185648"/>
              <a:gd name="connsiteX3182" fmla="*/ 2027808 w 3713237"/>
              <a:gd name="connsiteY3182" fmla="*/ 612869 h 2185648"/>
              <a:gd name="connsiteX3183" fmla="*/ 2028441 w 3713237"/>
              <a:gd name="connsiteY3183" fmla="*/ 611935 h 2185648"/>
              <a:gd name="connsiteX3184" fmla="*/ 2028041 w 3713237"/>
              <a:gd name="connsiteY3184" fmla="*/ 610835 h 2185648"/>
              <a:gd name="connsiteX3185" fmla="*/ 2086260 w 3713237"/>
              <a:gd name="connsiteY3185" fmla="*/ 610335 h 2185648"/>
              <a:gd name="connsiteX3186" fmla="*/ 2084326 w 3713237"/>
              <a:gd name="connsiteY3186" fmla="*/ 612202 h 2185648"/>
              <a:gd name="connsiteX3187" fmla="*/ 2079424 w 3713237"/>
              <a:gd name="connsiteY3187" fmla="*/ 614236 h 2185648"/>
              <a:gd name="connsiteX3188" fmla="*/ 2077357 w 3713237"/>
              <a:gd name="connsiteY3188" fmla="*/ 618137 h 2185648"/>
              <a:gd name="connsiteX3189" fmla="*/ 2083226 w 3713237"/>
              <a:gd name="connsiteY3189" fmla="*/ 625306 h 2185648"/>
              <a:gd name="connsiteX3190" fmla="*/ 2089094 w 3713237"/>
              <a:gd name="connsiteY3190" fmla="*/ 633842 h 2185648"/>
              <a:gd name="connsiteX3191" fmla="*/ 2090828 w 3713237"/>
              <a:gd name="connsiteY3191" fmla="*/ 635309 h 2185648"/>
              <a:gd name="connsiteX3192" fmla="*/ 2093029 w 3713237"/>
              <a:gd name="connsiteY3192" fmla="*/ 633842 h 2185648"/>
              <a:gd name="connsiteX3193" fmla="*/ 2095029 w 3713237"/>
              <a:gd name="connsiteY3193" fmla="*/ 630108 h 2185648"/>
              <a:gd name="connsiteX3194" fmla="*/ 2093262 w 3713237"/>
              <a:gd name="connsiteY3194" fmla="*/ 625039 h 2185648"/>
              <a:gd name="connsiteX3195" fmla="*/ 2086593 w 3713237"/>
              <a:gd name="connsiteY3195" fmla="*/ 611669 h 2185648"/>
              <a:gd name="connsiteX3196" fmla="*/ 2086260 w 3713237"/>
              <a:gd name="connsiteY3196" fmla="*/ 610335 h 2185648"/>
              <a:gd name="connsiteX3197" fmla="*/ 403849 w 3713237"/>
              <a:gd name="connsiteY3197" fmla="*/ 609734 h 2185648"/>
              <a:gd name="connsiteX3198" fmla="*/ 403149 w 3713237"/>
              <a:gd name="connsiteY3198" fmla="*/ 612135 h 2185648"/>
              <a:gd name="connsiteX3199" fmla="*/ 402882 w 3713237"/>
              <a:gd name="connsiteY3199" fmla="*/ 612502 h 2185648"/>
              <a:gd name="connsiteX3200" fmla="*/ 403082 w 3713237"/>
              <a:gd name="connsiteY3200" fmla="*/ 613002 h 2185648"/>
              <a:gd name="connsiteX3201" fmla="*/ 401248 w 3713237"/>
              <a:gd name="connsiteY3201" fmla="*/ 618504 h 2185648"/>
              <a:gd name="connsiteX3202" fmla="*/ 404082 w 3713237"/>
              <a:gd name="connsiteY3202" fmla="*/ 623006 h 2185648"/>
              <a:gd name="connsiteX3203" fmla="*/ 406183 w 3713237"/>
              <a:gd name="connsiteY3203" fmla="*/ 623439 h 2185648"/>
              <a:gd name="connsiteX3204" fmla="*/ 406683 w 3713237"/>
              <a:gd name="connsiteY3204" fmla="*/ 622372 h 2185648"/>
              <a:gd name="connsiteX3205" fmla="*/ 403082 w 3713237"/>
              <a:gd name="connsiteY3205" fmla="*/ 613002 h 2185648"/>
              <a:gd name="connsiteX3206" fmla="*/ 403249 w 3713237"/>
              <a:gd name="connsiteY3206" fmla="*/ 612869 h 2185648"/>
              <a:gd name="connsiteX3207" fmla="*/ 403149 w 3713237"/>
              <a:gd name="connsiteY3207" fmla="*/ 612135 h 2185648"/>
              <a:gd name="connsiteX3208" fmla="*/ 404249 w 3713237"/>
              <a:gd name="connsiteY3208" fmla="*/ 610568 h 2185648"/>
              <a:gd name="connsiteX3209" fmla="*/ 403849 w 3713237"/>
              <a:gd name="connsiteY3209" fmla="*/ 609734 h 2185648"/>
              <a:gd name="connsiteX3210" fmla="*/ 14024 w 3713237"/>
              <a:gd name="connsiteY3210" fmla="*/ 604300 h 2185648"/>
              <a:gd name="connsiteX3211" fmla="*/ 15525 w 3713237"/>
              <a:gd name="connsiteY3211" fmla="*/ 606200 h 2185648"/>
              <a:gd name="connsiteX3212" fmla="*/ 15258 w 3713237"/>
              <a:gd name="connsiteY3212" fmla="*/ 607501 h 2185648"/>
              <a:gd name="connsiteX3213" fmla="*/ 2086 w 3713237"/>
              <a:gd name="connsiteY3213" fmla="*/ 616737 h 2185648"/>
              <a:gd name="connsiteX3214" fmla="*/ 786 w 3713237"/>
              <a:gd name="connsiteY3214" fmla="*/ 616637 h 2185648"/>
              <a:gd name="connsiteX3215" fmla="*/ 453 w 3713237"/>
              <a:gd name="connsiteY3215" fmla="*/ 614336 h 2185648"/>
              <a:gd name="connsiteX3216" fmla="*/ 10156 w 3713237"/>
              <a:gd name="connsiteY3216" fmla="*/ 604800 h 2185648"/>
              <a:gd name="connsiteX3217" fmla="*/ 14024 w 3713237"/>
              <a:gd name="connsiteY3217" fmla="*/ 604300 h 2185648"/>
              <a:gd name="connsiteX3218" fmla="*/ 1993363 w 3713237"/>
              <a:gd name="connsiteY3218" fmla="*/ 603566 h 2185648"/>
              <a:gd name="connsiteX3219" fmla="*/ 1992296 w 3713237"/>
              <a:gd name="connsiteY3219" fmla="*/ 604066 h 2185648"/>
              <a:gd name="connsiteX3220" fmla="*/ 1995231 w 3713237"/>
              <a:gd name="connsiteY3220" fmla="*/ 605967 h 2185648"/>
              <a:gd name="connsiteX3221" fmla="*/ 1996331 w 3713237"/>
              <a:gd name="connsiteY3221" fmla="*/ 606300 h 2185648"/>
              <a:gd name="connsiteX3222" fmla="*/ 1997565 w 3713237"/>
              <a:gd name="connsiteY3222" fmla="*/ 606133 h 2185648"/>
              <a:gd name="connsiteX3223" fmla="*/ 1996898 w 3713237"/>
              <a:gd name="connsiteY3223" fmla="*/ 605133 h 2185648"/>
              <a:gd name="connsiteX3224" fmla="*/ 1995731 w 3713237"/>
              <a:gd name="connsiteY3224" fmla="*/ 604600 h 2185648"/>
              <a:gd name="connsiteX3225" fmla="*/ 1993363 w 3713237"/>
              <a:gd name="connsiteY3225" fmla="*/ 603566 h 2185648"/>
              <a:gd name="connsiteX3226" fmla="*/ 410451 w 3713237"/>
              <a:gd name="connsiteY3226" fmla="*/ 603199 h 2185648"/>
              <a:gd name="connsiteX3227" fmla="*/ 410584 w 3713237"/>
              <a:gd name="connsiteY3227" fmla="*/ 603833 h 2185648"/>
              <a:gd name="connsiteX3228" fmla="*/ 411151 w 3713237"/>
              <a:gd name="connsiteY3228" fmla="*/ 604166 h 2185648"/>
              <a:gd name="connsiteX3229" fmla="*/ 410884 w 3713237"/>
              <a:gd name="connsiteY3229" fmla="*/ 603533 h 2185648"/>
              <a:gd name="connsiteX3230" fmla="*/ 410451 w 3713237"/>
              <a:gd name="connsiteY3230" fmla="*/ 603199 h 2185648"/>
              <a:gd name="connsiteX3231" fmla="*/ 633056 w 3713237"/>
              <a:gd name="connsiteY3231" fmla="*/ 600998 h 2185648"/>
              <a:gd name="connsiteX3232" fmla="*/ 632123 w 3713237"/>
              <a:gd name="connsiteY3232" fmla="*/ 601365 h 2185648"/>
              <a:gd name="connsiteX3233" fmla="*/ 632656 w 3713237"/>
              <a:gd name="connsiteY3233" fmla="*/ 603633 h 2185648"/>
              <a:gd name="connsiteX3234" fmla="*/ 633590 w 3713237"/>
              <a:gd name="connsiteY3234" fmla="*/ 603166 h 2185648"/>
              <a:gd name="connsiteX3235" fmla="*/ 633757 w 3713237"/>
              <a:gd name="connsiteY3235" fmla="*/ 601965 h 2185648"/>
              <a:gd name="connsiteX3236" fmla="*/ 633056 w 3713237"/>
              <a:gd name="connsiteY3236" fmla="*/ 600998 h 2185648"/>
              <a:gd name="connsiteX3237" fmla="*/ 1844382 w 3713237"/>
              <a:gd name="connsiteY3237" fmla="*/ 596697 h 2185648"/>
              <a:gd name="connsiteX3238" fmla="*/ 1844215 w 3713237"/>
              <a:gd name="connsiteY3238" fmla="*/ 597297 h 2185648"/>
              <a:gd name="connsiteX3239" fmla="*/ 1845115 w 3713237"/>
              <a:gd name="connsiteY3239" fmla="*/ 597131 h 2185648"/>
              <a:gd name="connsiteX3240" fmla="*/ 1121615 w 3713237"/>
              <a:gd name="connsiteY3240" fmla="*/ 596397 h 2185648"/>
              <a:gd name="connsiteX3241" fmla="*/ 1122281 w 3713237"/>
              <a:gd name="connsiteY3241" fmla="*/ 597498 h 2185648"/>
              <a:gd name="connsiteX3242" fmla="*/ 1123048 w 3713237"/>
              <a:gd name="connsiteY3242" fmla="*/ 601666 h 2185648"/>
              <a:gd name="connsiteX3243" fmla="*/ 1120948 w 3713237"/>
              <a:gd name="connsiteY3243" fmla="*/ 604367 h 2185648"/>
              <a:gd name="connsiteX3244" fmla="*/ 1118681 w 3713237"/>
              <a:gd name="connsiteY3244" fmla="*/ 603633 h 2185648"/>
              <a:gd name="connsiteX3245" fmla="*/ 1117414 w 3713237"/>
              <a:gd name="connsiteY3245" fmla="*/ 600232 h 2185648"/>
              <a:gd name="connsiteX3246" fmla="*/ 1119581 w 3713237"/>
              <a:gd name="connsiteY3246" fmla="*/ 597064 h 2185648"/>
              <a:gd name="connsiteX3247" fmla="*/ 1121615 w 3713237"/>
              <a:gd name="connsiteY3247" fmla="*/ 596397 h 2185648"/>
              <a:gd name="connsiteX3248" fmla="*/ 34064 w 3713237"/>
              <a:gd name="connsiteY3248" fmla="*/ 596130 h 2185648"/>
              <a:gd name="connsiteX3249" fmla="*/ 37532 w 3713237"/>
              <a:gd name="connsiteY3249" fmla="*/ 600398 h 2185648"/>
              <a:gd name="connsiteX3250" fmla="*/ 36198 w 3713237"/>
              <a:gd name="connsiteY3250" fmla="*/ 603599 h 2185648"/>
              <a:gd name="connsiteX3251" fmla="*/ 22760 w 3713237"/>
              <a:gd name="connsiteY3251" fmla="*/ 609400 h 2185648"/>
              <a:gd name="connsiteX3252" fmla="*/ 21693 w 3713237"/>
              <a:gd name="connsiteY3252" fmla="*/ 608667 h 2185648"/>
              <a:gd name="connsiteX3253" fmla="*/ 21526 w 3713237"/>
              <a:gd name="connsiteY3253" fmla="*/ 607600 h 2185648"/>
              <a:gd name="connsiteX3254" fmla="*/ 31563 w 3713237"/>
              <a:gd name="connsiteY3254" fmla="*/ 596663 h 2185648"/>
              <a:gd name="connsiteX3255" fmla="*/ 34064 w 3713237"/>
              <a:gd name="connsiteY3255" fmla="*/ 596130 h 2185648"/>
              <a:gd name="connsiteX3256" fmla="*/ 44337 w 3713237"/>
              <a:gd name="connsiteY3256" fmla="*/ 594096 h 2185648"/>
              <a:gd name="connsiteX3257" fmla="*/ 46147 w 3713237"/>
              <a:gd name="connsiteY3257" fmla="*/ 597144 h 2185648"/>
              <a:gd name="connsiteX3258" fmla="*/ 43956 w 3713237"/>
              <a:gd name="connsiteY3258" fmla="*/ 599906 h 2185648"/>
              <a:gd name="connsiteX3259" fmla="*/ 42337 w 3713237"/>
              <a:gd name="connsiteY3259" fmla="*/ 596954 h 2185648"/>
              <a:gd name="connsiteX3260" fmla="*/ 44337 w 3713237"/>
              <a:gd name="connsiteY3260" fmla="*/ 594096 h 2185648"/>
              <a:gd name="connsiteX3261" fmla="*/ 2024807 w 3713237"/>
              <a:gd name="connsiteY3261" fmla="*/ 593930 h 2185648"/>
              <a:gd name="connsiteX3262" fmla="*/ 2024140 w 3713237"/>
              <a:gd name="connsiteY3262" fmla="*/ 594630 h 2185648"/>
              <a:gd name="connsiteX3263" fmla="*/ 2027274 w 3713237"/>
              <a:gd name="connsiteY3263" fmla="*/ 596430 h 2185648"/>
              <a:gd name="connsiteX3264" fmla="*/ 2027908 w 3713237"/>
              <a:gd name="connsiteY3264" fmla="*/ 595497 h 2185648"/>
              <a:gd name="connsiteX3265" fmla="*/ 2027241 w 3713237"/>
              <a:gd name="connsiteY3265" fmla="*/ 594496 h 2185648"/>
              <a:gd name="connsiteX3266" fmla="*/ 2024807 w 3713237"/>
              <a:gd name="connsiteY3266" fmla="*/ 593930 h 2185648"/>
              <a:gd name="connsiteX3267" fmla="*/ 666767 w 3713237"/>
              <a:gd name="connsiteY3267" fmla="*/ 587894 h 2185648"/>
              <a:gd name="connsiteX3268" fmla="*/ 651562 w 3713237"/>
              <a:gd name="connsiteY3268" fmla="*/ 596597 h 2185648"/>
              <a:gd name="connsiteX3269" fmla="*/ 648195 w 3713237"/>
              <a:gd name="connsiteY3269" fmla="*/ 600798 h 2185648"/>
              <a:gd name="connsiteX3270" fmla="*/ 648094 w 3713237"/>
              <a:gd name="connsiteY3270" fmla="*/ 601965 h 2185648"/>
              <a:gd name="connsiteX3271" fmla="*/ 650462 w 3713237"/>
              <a:gd name="connsiteY3271" fmla="*/ 602532 h 2185648"/>
              <a:gd name="connsiteX3272" fmla="*/ 653496 w 3713237"/>
              <a:gd name="connsiteY3272" fmla="*/ 599998 h 2185648"/>
              <a:gd name="connsiteX3273" fmla="*/ 664366 w 3713237"/>
              <a:gd name="connsiteY3273" fmla="*/ 595430 h 2185648"/>
              <a:gd name="connsiteX3274" fmla="*/ 668434 w 3713237"/>
              <a:gd name="connsiteY3274" fmla="*/ 595430 h 2185648"/>
              <a:gd name="connsiteX3275" fmla="*/ 668468 w 3713237"/>
              <a:gd name="connsiteY3275" fmla="*/ 596030 h 2185648"/>
              <a:gd name="connsiteX3276" fmla="*/ 677804 w 3713237"/>
              <a:gd name="connsiteY3276" fmla="*/ 594963 h 2185648"/>
              <a:gd name="connsiteX3277" fmla="*/ 678571 w 3713237"/>
              <a:gd name="connsiteY3277" fmla="*/ 594030 h 2185648"/>
              <a:gd name="connsiteX3278" fmla="*/ 677604 w 3713237"/>
              <a:gd name="connsiteY3278" fmla="*/ 592029 h 2185648"/>
              <a:gd name="connsiteX3279" fmla="*/ 669301 w 3713237"/>
              <a:gd name="connsiteY3279" fmla="*/ 588328 h 2185648"/>
              <a:gd name="connsiteX3280" fmla="*/ 666767 w 3713237"/>
              <a:gd name="connsiteY3280" fmla="*/ 587894 h 2185648"/>
              <a:gd name="connsiteX3281" fmla="*/ 394846 w 3713237"/>
              <a:gd name="connsiteY3281" fmla="*/ 586894 h 2185648"/>
              <a:gd name="connsiteX3282" fmla="*/ 394446 w 3713237"/>
              <a:gd name="connsiteY3282" fmla="*/ 587561 h 2185648"/>
              <a:gd name="connsiteX3283" fmla="*/ 394113 w 3713237"/>
              <a:gd name="connsiteY3283" fmla="*/ 588127 h 2185648"/>
              <a:gd name="connsiteX3284" fmla="*/ 394780 w 3713237"/>
              <a:gd name="connsiteY3284" fmla="*/ 587928 h 2185648"/>
              <a:gd name="connsiteX3285" fmla="*/ 394846 w 3713237"/>
              <a:gd name="connsiteY3285" fmla="*/ 586894 h 2185648"/>
              <a:gd name="connsiteX3286" fmla="*/ 773068 w 3713237"/>
              <a:gd name="connsiteY3286" fmla="*/ 584626 h 2185648"/>
              <a:gd name="connsiteX3287" fmla="*/ 772568 w 3713237"/>
              <a:gd name="connsiteY3287" fmla="*/ 586260 h 2185648"/>
              <a:gd name="connsiteX3288" fmla="*/ 772034 w 3713237"/>
              <a:gd name="connsiteY3288" fmla="*/ 586794 h 2185648"/>
              <a:gd name="connsiteX3289" fmla="*/ 769034 w 3713237"/>
              <a:gd name="connsiteY3289" fmla="*/ 590095 h 2185648"/>
              <a:gd name="connsiteX3290" fmla="*/ 768700 w 3713237"/>
              <a:gd name="connsiteY3290" fmla="*/ 590995 h 2185648"/>
              <a:gd name="connsiteX3291" fmla="*/ 769300 w 3713237"/>
              <a:gd name="connsiteY3291" fmla="*/ 590395 h 2185648"/>
              <a:gd name="connsiteX3292" fmla="*/ 772301 w 3713237"/>
              <a:gd name="connsiteY3292" fmla="*/ 587127 h 2185648"/>
              <a:gd name="connsiteX3293" fmla="*/ 772568 w 3713237"/>
              <a:gd name="connsiteY3293" fmla="*/ 586260 h 2185648"/>
              <a:gd name="connsiteX3294" fmla="*/ 773768 w 3713237"/>
              <a:gd name="connsiteY3294" fmla="*/ 585060 h 2185648"/>
              <a:gd name="connsiteX3295" fmla="*/ 773068 w 3713237"/>
              <a:gd name="connsiteY3295" fmla="*/ 584626 h 2185648"/>
              <a:gd name="connsiteX3296" fmla="*/ 113137 w 3713237"/>
              <a:gd name="connsiteY3296" fmla="*/ 584526 h 2185648"/>
              <a:gd name="connsiteX3297" fmla="*/ 113922 w 3713237"/>
              <a:gd name="connsiteY3297" fmla="*/ 585311 h 2185648"/>
              <a:gd name="connsiteX3298" fmla="*/ 113994 w 3713237"/>
              <a:gd name="connsiteY3298" fmla="*/ 585383 h 2185648"/>
              <a:gd name="connsiteX3299" fmla="*/ 113894 w 3713237"/>
              <a:gd name="connsiteY3299" fmla="*/ 585414 h 2185648"/>
              <a:gd name="connsiteX3300" fmla="*/ 112756 w 3713237"/>
              <a:gd name="connsiteY3300" fmla="*/ 585764 h 2185648"/>
              <a:gd name="connsiteX3301" fmla="*/ 113137 w 3713237"/>
              <a:gd name="connsiteY3301" fmla="*/ 584526 h 2185648"/>
              <a:gd name="connsiteX3302" fmla="*/ 2072322 w 3713237"/>
              <a:gd name="connsiteY3302" fmla="*/ 583893 h 2185648"/>
              <a:gd name="connsiteX3303" fmla="*/ 2072289 w 3713237"/>
              <a:gd name="connsiteY3303" fmla="*/ 586094 h 2185648"/>
              <a:gd name="connsiteX3304" fmla="*/ 2074156 w 3713237"/>
              <a:gd name="connsiteY3304" fmla="*/ 587594 h 2185648"/>
              <a:gd name="connsiteX3305" fmla="*/ 2075090 w 3713237"/>
              <a:gd name="connsiteY3305" fmla="*/ 586994 h 2185648"/>
              <a:gd name="connsiteX3306" fmla="*/ 2074256 w 3713237"/>
              <a:gd name="connsiteY3306" fmla="*/ 584760 h 2185648"/>
              <a:gd name="connsiteX3307" fmla="*/ 2072322 w 3713237"/>
              <a:gd name="connsiteY3307" fmla="*/ 583893 h 2185648"/>
              <a:gd name="connsiteX3308" fmla="*/ 1999398 w 3713237"/>
              <a:gd name="connsiteY3308" fmla="*/ 572589 h 2185648"/>
              <a:gd name="connsiteX3309" fmla="*/ 1998465 w 3713237"/>
              <a:gd name="connsiteY3309" fmla="*/ 574690 h 2185648"/>
              <a:gd name="connsiteX3310" fmla="*/ 2001066 w 3713237"/>
              <a:gd name="connsiteY3310" fmla="*/ 577457 h 2185648"/>
              <a:gd name="connsiteX3311" fmla="*/ 2003266 w 3713237"/>
              <a:gd name="connsiteY3311" fmla="*/ 576557 h 2185648"/>
              <a:gd name="connsiteX3312" fmla="*/ 2003433 w 3713237"/>
              <a:gd name="connsiteY3312" fmla="*/ 575357 h 2185648"/>
              <a:gd name="connsiteX3313" fmla="*/ 1999398 w 3713237"/>
              <a:gd name="connsiteY3313" fmla="*/ 572589 h 2185648"/>
              <a:gd name="connsiteX3314" fmla="*/ 1073065 w 3713237"/>
              <a:gd name="connsiteY3314" fmla="*/ 570788 h 2185648"/>
              <a:gd name="connsiteX3315" fmla="*/ 1075366 w 3713237"/>
              <a:gd name="connsiteY3315" fmla="*/ 570988 h 2185648"/>
              <a:gd name="connsiteX3316" fmla="*/ 1074999 w 3713237"/>
              <a:gd name="connsiteY3316" fmla="*/ 573356 h 2185648"/>
              <a:gd name="connsiteX3317" fmla="*/ 1072899 w 3713237"/>
              <a:gd name="connsiteY3317" fmla="*/ 574256 h 2185648"/>
              <a:gd name="connsiteX3318" fmla="*/ 1071465 w 3713237"/>
              <a:gd name="connsiteY3318" fmla="*/ 572355 h 2185648"/>
              <a:gd name="connsiteX3319" fmla="*/ 1073065 w 3713237"/>
              <a:gd name="connsiteY3319" fmla="*/ 570788 h 2185648"/>
              <a:gd name="connsiteX3320" fmla="*/ 978368 w 3713237"/>
              <a:gd name="connsiteY3320" fmla="*/ 567454 h 2185648"/>
              <a:gd name="connsiteX3321" fmla="*/ 983336 w 3713237"/>
              <a:gd name="connsiteY3321" fmla="*/ 567855 h 2185648"/>
              <a:gd name="connsiteX3322" fmla="*/ 984503 w 3713237"/>
              <a:gd name="connsiteY3322" fmla="*/ 572756 h 2185648"/>
              <a:gd name="connsiteX3323" fmla="*/ 983469 w 3713237"/>
              <a:gd name="connsiteY3323" fmla="*/ 575224 h 2185648"/>
              <a:gd name="connsiteX3324" fmla="*/ 978735 w 3713237"/>
              <a:gd name="connsiteY3324" fmla="*/ 581759 h 2185648"/>
              <a:gd name="connsiteX3325" fmla="*/ 976101 w 3713237"/>
              <a:gd name="connsiteY3325" fmla="*/ 582793 h 2185648"/>
              <a:gd name="connsiteX3326" fmla="*/ 973533 w 3713237"/>
              <a:gd name="connsiteY3326" fmla="*/ 580225 h 2185648"/>
              <a:gd name="connsiteX3327" fmla="*/ 978368 w 3713237"/>
              <a:gd name="connsiteY3327" fmla="*/ 567454 h 2185648"/>
              <a:gd name="connsiteX3328" fmla="*/ 401348 w 3713237"/>
              <a:gd name="connsiteY3328" fmla="*/ 565287 h 2185648"/>
              <a:gd name="connsiteX3329" fmla="*/ 401048 w 3713237"/>
              <a:gd name="connsiteY3329" fmla="*/ 566287 h 2185648"/>
              <a:gd name="connsiteX3330" fmla="*/ 402448 w 3713237"/>
              <a:gd name="connsiteY3330" fmla="*/ 567388 h 2185648"/>
              <a:gd name="connsiteX3331" fmla="*/ 402482 w 3713237"/>
              <a:gd name="connsiteY3331" fmla="*/ 568054 h 2185648"/>
              <a:gd name="connsiteX3332" fmla="*/ 403482 w 3713237"/>
              <a:gd name="connsiteY3332" fmla="*/ 568588 h 2185648"/>
              <a:gd name="connsiteX3333" fmla="*/ 402849 w 3713237"/>
              <a:gd name="connsiteY3333" fmla="*/ 567721 h 2185648"/>
              <a:gd name="connsiteX3334" fmla="*/ 402448 w 3713237"/>
              <a:gd name="connsiteY3334" fmla="*/ 567388 h 2185648"/>
              <a:gd name="connsiteX3335" fmla="*/ 401348 w 3713237"/>
              <a:gd name="connsiteY3335" fmla="*/ 565287 h 2185648"/>
              <a:gd name="connsiteX3336" fmla="*/ 612249 w 3713237"/>
              <a:gd name="connsiteY3336" fmla="*/ 560752 h 2185648"/>
              <a:gd name="connsiteX3337" fmla="*/ 612183 w 3713237"/>
              <a:gd name="connsiteY3337" fmla="*/ 561552 h 2185648"/>
              <a:gd name="connsiteX3338" fmla="*/ 613383 w 3713237"/>
              <a:gd name="connsiteY3338" fmla="*/ 561252 h 2185648"/>
              <a:gd name="connsiteX3339" fmla="*/ 157318 w 3713237"/>
              <a:gd name="connsiteY3339" fmla="*/ 556784 h 2185648"/>
              <a:gd name="connsiteX3340" fmla="*/ 157699 w 3713237"/>
              <a:gd name="connsiteY3340" fmla="*/ 556879 h 2185648"/>
              <a:gd name="connsiteX3341" fmla="*/ 159033 w 3713237"/>
              <a:gd name="connsiteY3341" fmla="*/ 558498 h 2185648"/>
              <a:gd name="connsiteX3342" fmla="*/ 156937 w 3713237"/>
              <a:gd name="connsiteY3342" fmla="*/ 557451 h 2185648"/>
              <a:gd name="connsiteX3343" fmla="*/ 157318 w 3713237"/>
              <a:gd name="connsiteY3343" fmla="*/ 556784 h 2185648"/>
              <a:gd name="connsiteX3344" fmla="*/ 2078228 w 3713237"/>
              <a:gd name="connsiteY3344" fmla="*/ 555283 h 2185648"/>
              <a:gd name="connsiteX3345" fmla="*/ 2082514 w 3713237"/>
              <a:gd name="connsiteY3345" fmla="*/ 560141 h 2185648"/>
              <a:gd name="connsiteX3346" fmla="*/ 2079561 w 3713237"/>
              <a:gd name="connsiteY3346" fmla="*/ 561855 h 2185648"/>
              <a:gd name="connsiteX3347" fmla="*/ 2074989 w 3713237"/>
              <a:gd name="connsiteY3347" fmla="*/ 556902 h 2185648"/>
              <a:gd name="connsiteX3348" fmla="*/ 2078228 w 3713237"/>
              <a:gd name="connsiteY3348" fmla="*/ 555283 h 2185648"/>
              <a:gd name="connsiteX3349" fmla="*/ 958362 w 3713237"/>
              <a:gd name="connsiteY3349" fmla="*/ 554450 h 2185648"/>
              <a:gd name="connsiteX3350" fmla="*/ 961263 w 3713237"/>
              <a:gd name="connsiteY3350" fmla="*/ 554850 h 2185648"/>
              <a:gd name="connsiteX3351" fmla="*/ 963097 w 3713237"/>
              <a:gd name="connsiteY3351" fmla="*/ 556618 h 2185648"/>
              <a:gd name="connsiteX3352" fmla="*/ 962963 w 3713237"/>
              <a:gd name="connsiteY3352" fmla="*/ 559185 h 2185648"/>
              <a:gd name="connsiteX3353" fmla="*/ 949859 w 3713237"/>
              <a:gd name="connsiteY3353" fmla="*/ 568389 h 2185648"/>
              <a:gd name="connsiteX3354" fmla="*/ 944491 w 3713237"/>
              <a:gd name="connsiteY3354" fmla="*/ 568289 h 2185648"/>
              <a:gd name="connsiteX3355" fmla="*/ 941757 w 3713237"/>
              <a:gd name="connsiteY3355" fmla="*/ 565554 h 2185648"/>
              <a:gd name="connsiteX3356" fmla="*/ 942157 w 3713237"/>
              <a:gd name="connsiteY3356" fmla="*/ 561720 h 2185648"/>
              <a:gd name="connsiteX3357" fmla="*/ 948059 w 3713237"/>
              <a:gd name="connsiteY3357" fmla="*/ 556118 h 2185648"/>
              <a:gd name="connsiteX3358" fmla="*/ 951793 w 3713237"/>
              <a:gd name="connsiteY3358" fmla="*/ 554784 h 2185648"/>
              <a:gd name="connsiteX3359" fmla="*/ 958362 w 3713237"/>
              <a:gd name="connsiteY3359" fmla="*/ 554450 h 2185648"/>
              <a:gd name="connsiteX3360" fmla="*/ 404049 w 3713237"/>
              <a:gd name="connsiteY3360" fmla="*/ 548582 h 2185648"/>
              <a:gd name="connsiteX3361" fmla="*/ 403882 w 3713237"/>
              <a:gd name="connsiteY3361" fmla="*/ 550682 h 2185648"/>
              <a:gd name="connsiteX3362" fmla="*/ 404516 w 3713237"/>
              <a:gd name="connsiteY3362" fmla="*/ 550482 h 2185648"/>
              <a:gd name="connsiteX3363" fmla="*/ 404516 w 3713237"/>
              <a:gd name="connsiteY3363" fmla="*/ 549382 h 2185648"/>
              <a:gd name="connsiteX3364" fmla="*/ 404049 w 3713237"/>
              <a:gd name="connsiteY3364" fmla="*/ 548582 h 2185648"/>
              <a:gd name="connsiteX3365" fmla="*/ 1000209 w 3713237"/>
              <a:gd name="connsiteY3365" fmla="*/ 548482 h 2185648"/>
              <a:gd name="connsiteX3366" fmla="*/ 1006378 w 3713237"/>
              <a:gd name="connsiteY3366" fmla="*/ 549115 h 2185648"/>
              <a:gd name="connsiteX3367" fmla="*/ 1008812 w 3713237"/>
              <a:gd name="connsiteY3367" fmla="*/ 553883 h 2185648"/>
              <a:gd name="connsiteX3368" fmla="*/ 1006511 w 3713237"/>
              <a:gd name="connsiteY3368" fmla="*/ 556451 h 2185648"/>
              <a:gd name="connsiteX3369" fmla="*/ 1002810 w 3713237"/>
              <a:gd name="connsiteY3369" fmla="*/ 556151 h 2185648"/>
              <a:gd name="connsiteX3370" fmla="*/ 1000976 w 3713237"/>
              <a:gd name="connsiteY3370" fmla="*/ 554317 h 2185648"/>
              <a:gd name="connsiteX3371" fmla="*/ 1000209 w 3713237"/>
              <a:gd name="connsiteY3371" fmla="*/ 548482 h 2185648"/>
              <a:gd name="connsiteX3372" fmla="*/ 1013980 w 3713237"/>
              <a:gd name="connsiteY3372" fmla="*/ 545648 h 2185648"/>
              <a:gd name="connsiteX3373" fmla="*/ 1019315 w 3713237"/>
              <a:gd name="connsiteY3373" fmla="*/ 548448 h 2185648"/>
              <a:gd name="connsiteX3374" fmla="*/ 1019448 w 3713237"/>
              <a:gd name="connsiteY3374" fmla="*/ 550182 h 2185648"/>
              <a:gd name="connsiteX3375" fmla="*/ 1016380 w 3713237"/>
              <a:gd name="connsiteY3375" fmla="*/ 551449 h 2185648"/>
              <a:gd name="connsiteX3376" fmla="*/ 1012879 w 3713237"/>
              <a:gd name="connsiteY3376" fmla="*/ 547748 h 2185648"/>
              <a:gd name="connsiteX3377" fmla="*/ 1013980 w 3713237"/>
              <a:gd name="connsiteY3377" fmla="*/ 545648 h 2185648"/>
              <a:gd name="connsiteX3378" fmla="*/ 2040145 w 3713237"/>
              <a:gd name="connsiteY3378" fmla="*/ 545580 h 2185648"/>
              <a:gd name="connsiteX3379" fmla="*/ 2040545 w 3713237"/>
              <a:gd name="connsiteY3379" fmla="*/ 546181 h 2185648"/>
              <a:gd name="connsiteX3380" fmla="*/ 2041012 w 3713237"/>
              <a:gd name="connsiteY3380" fmla="*/ 546381 h 2185648"/>
              <a:gd name="connsiteX3381" fmla="*/ 2040845 w 3713237"/>
              <a:gd name="connsiteY3381" fmla="*/ 545880 h 2185648"/>
              <a:gd name="connsiteX3382" fmla="*/ 557465 w 3713237"/>
              <a:gd name="connsiteY3382" fmla="*/ 545514 h 2185648"/>
              <a:gd name="connsiteX3383" fmla="*/ 556798 w 3713237"/>
              <a:gd name="connsiteY3383" fmla="*/ 546081 h 2185648"/>
              <a:gd name="connsiteX3384" fmla="*/ 556498 w 3713237"/>
              <a:gd name="connsiteY3384" fmla="*/ 546581 h 2185648"/>
              <a:gd name="connsiteX3385" fmla="*/ 556998 w 3713237"/>
              <a:gd name="connsiteY3385" fmla="*/ 546247 h 2185648"/>
              <a:gd name="connsiteX3386" fmla="*/ 769334 w 3713237"/>
              <a:gd name="connsiteY3386" fmla="*/ 541213 h 2185648"/>
              <a:gd name="connsiteX3387" fmla="*/ 768333 w 3713237"/>
              <a:gd name="connsiteY3387" fmla="*/ 541613 h 2185648"/>
              <a:gd name="connsiteX3388" fmla="*/ 769334 w 3713237"/>
              <a:gd name="connsiteY3388" fmla="*/ 542046 h 2185648"/>
              <a:gd name="connsiteX3389" fmla="*/ 685240 w 3713237"/>
              <a:gd name="connsiteY3389" fmla="*/ 539845 h 2185648"/>
              <a:gd name="connsiteX3390" fmla="*/ 684873 w 3713237"/>
              <a:gd name="connsiteY3390" fmla="*/ 540779 h 2185648"/>
              <a:gd name="connsiteX3391" fmla="*/ 685606 w 3713237"/>
              <a:gd name="connsiteY3391" fmla="*/ 540779 h 2185648"/>
              <a:gd name="connsiteX3392" fmla="*/ 1544718 w 3713237"/>
              <a:gd name="connsiteY3392" fmla="*/ 537278 h 2185648"/>
              <a:gd name="connsiteX3393" fmla="*/ 1547685 w 3713237"/>
              <a:gd name="connsiteY3393" fmla="*/ 540013 h 2185648"/>
              <a:gd name="connsiteX3394" fmla="*/ 1550753 w 3713237"/>
              <a:gd name="connsiteY3394" fmla="*/ 547081 h 2185648"/>
              <a:gd name="connsiteX3395" fmla="*/ 1552587 w 3713237"/>
              <a:gd name="connsiteY3395" fmla="*/ 554150 h 2185648"/>
              <a:gd name="connsiteX3396" fmla="*/ 1552520 w 3713237"/>
              <a:gd name="connsiteY3396" fmla="*/ 554184 h 2185648"/>
              <a:gd name="connsiteX3397" fmla="*/ 1551887 w 3713237"/>
              <a:gd name="connsiteY3397" fmla="*/ 554951 h 2185648"/>
              <a:gd name="connsiteX3398" fmla="*/ 1552887 w 3713237"/>
              <a:gd name="connsiteY3398" fmla="*/ 554550 h 2185648"/>
              <a:gd name="connsiteX3399" fmla="*/ 1552620 w 3713237"/>
              <a:gd name="connsiteY3399" fmla="*/ 554150 h 2185648"/>
              <a:gd name="connsiteX3400" fmla="*/ 1555087 w 3713237"/>
              <a:gd name="connsiteY3400" fmla="*/ 553117 h 2185648"/>
              <a:gd name="connsiteX3401" fmla="*/ 1558389 w 3713237"/>
              <a:gd name="connsiteY3401" fmla="*/ 547915 h 2185648"/>
              <a:gd name="connsiteX3402" fmla="*/ 1559156 w 3713237"/>
              <a:gd name="connsiteY3402" fmla="*/ 542680 h 2185648"/>
              <a:gd name="connsiteX3403" fmla="*/ 1562724 w 3713237"/>
              <a:gd name="connsiteY3403" fmla="*/ 542113 h 2185648"/>
              <a:gd name="connsiteX3404" fmla="*/ 1565158 w 3713237"/>
              <a:gd name="connsiteY3404" fmla="*/ 545314 h 2185648"/>
              <a:gd name="connsiteX3405" fmla="*/ 1567392 w 3713237"/>
              <a:gd name="connsiteY3405" fmla="*/ 545281 h 2185648"/>
              <a:gd name="connsiteX3406" fmla="*/ 1576228 w 3713237"/>
              <a:gd name="connsiteY3406" fmla="*/ 541246 h 2185648"/>
              <a:gd name="connsiteX3407" fmla="*/ 1581597 w 3713237"/>
              <a:gd name="connsiteY3407" fmla="*/ 541146 h 2185648"/>
              <a:gd name="connsiteX3408" fmla="*/ 1595334 w 3713237"/>
              <a:gd name="connsiteY3408" fmla="*/ 537712 h 2185648"/>
              <a:gd name="connsiteX3409" fmla="*/ 1602370 w 3713237"/>
              <a:gd name="connsiteY3409" fmla="*/ 537612 h 2185648"/>
              <a:gd name="connsiteX3410" fmla="*/ 1607371 w 3713237"/>
              <a:gd name="connsiteY3410" fmla="*/ 538646 h 2185648"/>
              <a:gd name="connsiteX3411" fmla="*/ 1609672 w 3713237"/>
              <a:gd name="connsiteY3411" fmla="*/ 539445 h 2185648"/>
              <a:gd name="connsiteX3412" fmla="*/ 1612707 w 3713237"/>
              <a:gd name="connsiteY3412" fmla="*/ 545481 h 2185648"/>
              <a:gd name="connsiteX3413" fmla="*/ 1614407 w 3713237"/>
              <a:gd name="connsiteY3413" fmla="*/ 551750 h 2185648"/>
              <a:gd name="connsiteX3414" fmla="*/ 1619075 w 3713237"/>
              <a:gd name="connsiteY3414" fmla="*/ 554617 h 2185648"/>
              <a:gd name="connsiteX3415" fmla="*/ 1619876 w 3713237"/>
              <a:gd name="connsiteY3415" fmla="*/ 555717 h 2185648"/>
              <a:gd name="connsiteX3416" fmla="*/ 1619676 w 3713237"/>
              <a:gd name="connsiteY3416" fmla="*/ 556984 h 2185648"/>
              <a:gd name="connsiteX3417" fmla="*/ 1617708 w 3713237"/>
              <a:gd name="connsiteY3417" fmla="*/ 567154 h 2185648"/>
              <a:gd name="connsiteX3418" fmla="*/ 1616875 w 3713237"/>
              <a:gd name="connsiteY3418" fmla="*/ 569588 h 2185648"/>
              <a:gd name="connsiteX3419" fmla="*/ 1612340 w 3713237"/>
              <a:gd name="connsiteY3419" fmla="*/ 574623 h 2185648"/>
              <a:gd name="connsiteX3420" fmla="*/ 1608039 w 3713237"/>
              <a:gd name="connsiteY3420" fmla="*/ 577725 h 2185648"/>
              <a:gd name="connsiteX3421" fmla="*/ 1596101 w 3713237"/>
              <a:gd name="connsiteY3421" fmla="*/ 584160 h 2185648"/>
              <a:gd name="connsiteX3422" fmla="*/ 1592734 w 3713237"/>
              <a:gd name="connsiteY3422" fmla="*/ 586460 h 2185648"/>
              <a:gd name="connsiteX3423" fmla="*/ 1572727 w 3713237"/>
              <a:gd name="connsiteY3423" fmla="*/ 595230 h 2185648"/>
              <a:gd name="connsiteX3424" fmla="*/ 1567292 w 3713237"/>
              <a:gd name="connsiteY3424" fmla="*/ 595497 h 2185648"/>
              <a:gd name="connsiteX3425" fmla="*/ 1554321 w 3713237"/>
              <a:gd name="connsiteY3425" fmla="*/ 591462 h 2185648"/>
              <a:gd name="connsiteX3426" fmla="*/ 1541616 w 3713237"/>
              <a:gd name="connsiteY3426" fmla="*/ 587994 h 2185648"/>
              <a:gd name="connsiteX3427" fmla="*/ 1537515 w 3713237"/>
              <a:gd name="connsiteY3427" fmla="*/ 587728 h 2185648"/>
              <a:gd name="connsiteX3428" fmla="*/ 1533114 w 3713237"/>
              <a:gd name="connsiteY3428" fmla="*/ 583526 h 2185648"/>
              <a:gd name="connsiteX3429" fmla="*/ 1536215 w 3713237"/>
              <a:gd name="connsiteY3429" fmla="*/ 579892 h 2185648"/>
              <a:gd name="connsiteX3430" fmla="*/ 1538549 w 3713237"/>
              <a:gd name="connsiteY3430" fmla="*/ 578691 h 2185648"/>
              <a:gd name="connsiteX3431" fmla="*/ 1539316 w 3713237"/>
              <a:gd name="connsiteY3431" fmla="*/ 576291 h 2185648"/>
              <a:gd name="connsiteX3432" fmla="*/ 1535881 w 3713237"/>
              <a:gd name="connsiteY3432" fmla="*/ 570455 h 2185648"/>
              <a:gd name="connsiteX3433" fmla="*/ 1532347 w 3713237"/>
              <a:gd name="connsiteY3433" fmla="*/ 568688 h 2185648"/>
              <a:gd name="connsiteX3434" fmla="*/ 1525678 w 3713237"/>
              <a:gd name="connsiteY3434" fmla="*/ 567188 h 2185648"/>
              <a:gd name="connsiteX3435" fmla="*/ 1524344 w 3713237"/>
              <a:gd name="connsiteY3435" fmla="*/ 564987 h 2185648"/>
              <a:gd name="connsiteX3436" fmla="*/ 1525311 w 3713237"/>
              <a:gd name="connsiteY3436" fmla="*/ 562820 h 2185648"/>
              <a:gd name="connsiteX3437" fmla="*/ 1534748 w 3713237"/>
              <a:gd name="connsiteY3437" fmla="*/ 561119 h 2185648"/>
              <a:gd name="connsiteX3438" fmla="*/ 1539316 w 3713237"/>
              <a:gd name="connsiteY3438" fmla="*/ 556785 h 2185648"/>
              <a:gd name="connsiteX3439" fmla="*/ 1538782 w 3713237"/>
              <a:gd name="connsiteY3439" fmla="*/ 554550 h 2185648"/>
              <a:gd name="connsiteX3440" fmla="*/ 1529612 w 3713237"/>
              <a:gd name="connsiteY3440" fmla="*/ 553617 h 2185648"/>
              <a:gd name="connsiteX3441" fmla="*/ 1525645 w 3713237"/>
              <a:gd name="connsiteY3441" fmla="*/ 554217 h 2185648"/>
              <a:gd name="connsiteX3442" fmla="*/ 1522877 w 3713237"/>
              <a:gd name="connsiteY3442" fmla="*/ 550249 h 2185648"/>
              <a:gd name="connsiteX3443" fmla="*/ 1529779 w 3713237"/>
              <a:gd name="connsiteY3443" fmla="*/ 540146 h 2185648"/>
              <a:gd name="connsiteX3444" fmla="*/ 1535881 w 3713237"/>
              <a:gd name="connsiteY3444" fmla="*/ 537345 h 2185648"/>
              <a:gd name="connsiteX3445" fmla="*/ 1535915 w 3713237"/>
              <a:gd name="connsiteY3445" fmla="*/ 537445 h 2185648"/>
              <a:gd name="connsiteX3446" fmla="*/ 1535548 w 3713237"/>
              <a:gd name="connsiteY3446" fmla="*/ 537678 h 2185648"/>
              <a:gd name="connsiteX3447" fmla="*/ 1536081 w 3713237"/>
              <a:gd name="connsiteY3447" fmla="*/ 538012 h 2185648"/>
              <a:gd name="connsiteX3448" fmla="*/ 1535915 w 3713237"/>
              <a:gd name="connsiteY3448" fmla="*/ 537445 h 2185648"/>
              <a:gd name="connsiteX3449" fmla="*/ 1544718 w 3713237"/>
              <a:gd name="connsiteY3449" fmla="*/ 537278 h 2185648"/>
              <a:gd name="connsiteX3450" fmla="*/ 807246 w 3713237"/>
              <a:gd name="connsiteY3450" fmla="*/ 536878 h 2185648"/>
              <a:gd name="connsiteX3451" fmla="*/ 804945 w 3713237"/>
              <a:gd name="connsiteY3451" fmla="*/ 537778 h 2185648"/>
              <a:gd name="connsiteX3452" fmla="*/ 804778 w 3713237"/>
              <a:gd name="connsiteY3452" fmla="*/ 540079 h 2185648"/>
              <a:gd name="connsiteX3453" fmla="*/ 807613 w 3713237"/>
              <a:gd name="connsiteY3453" fmla="*/ 542880 h 2185648"/>
              <a:gd name="connsiteX3454" fmla="*/ 809980 w 3713237"/>
              <a:gd name="connsiteY3454" fmla="*/ 541879 h 2185648"/>
              <a:gd name="connsiteX3455" fmla="*/ 809347 w 3713237"/>
              <a:gd name="connsiteY3455" fmla="*/ 538312 h 2185648"/>
              <a:gd name="connsiteX3456" fmla="*/ 807246 w 3713237"/>
              <a:gd name="connsiteY3456" fmla="*/ 536878 h 2185648"/>
              <a:gd name="connsiteX3457" fmla="*/ 1395669 w 3713237"/>
              <a:gd name="connsiteY3457" fmla="*/ 535811 h 2185648"/>
              <a:gd name="connsiteX3458" fmla="*/ 1394636 w 3713237"/>
              <a:gd name="connsiteY3458" fmla="*/ 536278 h 2185648"/>
              <a:gd name="connsiteX3459" fmla="*/ 1395503 w 3713237"/>
              <a:gd name="connsiteY3459" fmla="*/ 536945 h 2185648"/>
              <a:gd name="connsiteX3460" fmla="*/ 1396536 w 3713237"/>
              <a:gd name="connsiteY3460" fmla="*/ 536445 h 2185648"/>
              <a:gd name="connsiteX3461" fmla="*/ 1395669 w 3713237"/>
              <a:gd name="connsiteY3461" fmla="*/ 535811 h 2185648"/>
              <a:gd name="connsiteX3462" fmla="*/ 215223 w 3713237"/>
              <a:gd name="connsiteY3462" fmla="*/ 532277 h 2185648"/>
              <a:gd name="connsiteX3463" fmla="*/ 217723 w 3713237"/>
              <a:gd name="connsiteY3463" fmla="*/ 534544 h 2185648"/>
              <a:gd name="connsiteX3464" fmla="*/ 220224 w 3713237"/>
              <a:gd name="connsiteY3464" fmla="*/ 537412 h 2185648"/>
              <a:gd name="connsiteX3465" fmla="*/ 218057 w 3713237"/>
              <a:gd name="connsiteY3465" fmla="*/ 543480 h 2185648"/>
              <a:gd name="connsiteX3466" fmla="*/ 210554 w 3713237"/>
              <a:gd name="connsiteY3466" fmla="*/ 548749 h 2185648"/>
              <a:gd name="connsiteX3467" fmla="*/ 194682 w 3713237"/>
              <a:gd name="connsiteY3467" fmla="*/ 558718 h 2185648"/>
              <a:gd name="connsiteX3468" fmla="*/ 192281 w 3713237"/>
              <a:gd name="connsiteY3468" fmla="*/ 558218 h 2185648"/>
              <a:gd name="connsiteX3469" fmla="*/ 190281 w 3713237"/>
              <a:gd name="connsiteY3469" fmla="*/ 554884 h 2185648"/>
              <a:gd name="connsiteX3470" fmla="*/ 188447 w 3713237"/>
              <a:gd name="connsiteY3470" fmla="*/ 551516 h 2185648"/>
              <a:gd name="connsiteX3471" fmla="*/ 200284 w 3713237"/>
              <a:gd name="connsiteY3471" fmla="*/ 538379 h 2185648"/>
              <a:gd name="connsiteX3472" fmla="*/ 201618 w 3713237"/>
              <a:gd name="connsiteY3472" fmla="*/ 538412 h 2185648"/>
              <a:gd name="connsiteX3473" fmla="*/ 203485 w 3713237"/>
              <a:gd name="connsiteY3473" fmla="*/ 536811 h 2185648"/>
              <a:gd name="connsiteX3474" fmla="*/ 208953 w 3713237"/>
              <a:gd name="connsiteY3474" fmla="*/ 534211 h 2185648"/>
              <a:gd name="connsiteX3475" fmla="*/ 215223 w 3713237"/>
              <a:gd name="connsiteY3475" fmla="*/ 532277 h 2185648"/>
              <a:gd name="connsiteX3476" fmla="*/ 597812 w 3713237"/>
              <a:gd name="connsiteY3476" fmla="*/ 531709 h 2185648"/>
              <a:gd name="connsiteX3477" fmla="*/ 598545 w 3713237"/>
              <a:gd name="connsiteY3477" fmla="*/ 532410 h 2185648"/>
              <a:gd name="connsiteX3478" fmla="*/ 599078 w 3713237"/>
              <a:gd name="connsiteY3478" fmla="*/ 532676 h 2185648"/>
              <a:gd name="connsiteX3479" fmla="*/ 598912 w 3713237"/>
              <a:gd name="connsiteY3479" fmla="*/ 532043 h 2185648"/>
              <a:gd name="connsiteX3480" fmla="*/ 597812 w 3713237"/>
              <a:gd name="connsiteY3480" fmla="*/ 531709 h 2185648"/>
              <a:gd name="connsiteX3481" fmla="*/ 795742 w 3713237"/>
              <a:gd name="connsiteY3481" fmla="*/ 529042 h 2185648"/>
              <a:gd name="connsiteX3482" fmla="*/ 795142 w 3713237"/>
              <a:gd name="connsiteY3482" fmla="*/ 529876 h 2185648"/>
              <a:gd name="connsiteX3483" fmla="*/ 795475 w 3713237"/>
              <a:gd name="connsiteY3483" fmla="*/ 530842 h 2185648"/>
              <a:gd name="connsiteX3484" fmla="*/ 796142 w 3713237"/>
              <a:gd name="connsiteY3484" fmla="*/ 530042 h 2185648"/>
              <a:gd name="connsiteX3485" fmla="*/ 795742 w 3713237"/>
              <a:gd name="connsiteY3485" fmla="*/ 529042 h 2185648"/>
              <a:gd name="connsiteX3486" fmla="*/ 220991 w 3713237"/>
              <a:gd name="connsiteY3486" fmla="*/ 524940 h 2185648"/>
              <a:gd name="connsiteX3487" fmla="*/ 225892 w 3713237"/>
              <a:gd name="connsiteY3487" fmla="*/ 525640 h 2185648"/>
              <a:gd name="connsiteX3488" fmla="*/ 226492 w 3713237"/>
              <a:gd name="connsiteY3488" fmla="*/ 530742 h 2185648"/>
              <a:gd name="connsiteX3489" fmla="*/ 224258 w 3713237"/>
              <a:gd name="connsiteY3489" fmla="*/ 532176 h 2185648"/>
              <a:gd name="connsiteX3490" fmla="*/ 215322 w 3713237"/>
              <a:gd name="connsiteY3490" fmla="*/ 531977 h 2185648"/>
              <a:gd name="connsiteX3491" fmla="*/ 215223 w 3713237"/>
              <a:gd name="connsiteY3491" fmla="*/ 532277 h 2185648"/>
              <a:gd name="connsiteX3492" fmla="*/ 214856 w 3713237"/>
              <a:gd name="connsiteY3492" fmla="*/ 531843 h 2185648"/>
              <a:gd name="connsiteX3493" fmla="*/ 215295 w 3713237"/>
              <a:gd name="connsiteY3493" fmla="*/ 531969 h 2185648"/>
              <a:gd name="connsiteX3494" fmla="*/ 1081068 w 3713237"/>
              <a:gd name="connsiteY3494" fmla="*/ 521840 h 2185648"/>
              <a:gd name="connsiteX3495" fmla="*/ 1079034 w 3713237"/>
              <a:gd name="connsiteY3495" fmla="*/ 522673 h 2185648"/>
              <a:gd name="connsiteX3496" fmla="*/ 1075333 w 3713237"/>
              <a:gd name="connsiteY3496" fmla="*/ 529842 h 2185648"/>
              <a:gd name="connsiteX3497" fmla="*/ 1075433 w 3713237"/>
              <a:gd name="connsiteY3497" fmla="*/ 530876 h 2185648"/>
              <a:gd name="connsiteX3498" fmla="*/ 1077868 w 3713237"/>
              <a:gd name="connsiteY3498" fmla="*/ 531643 h 2185648"/>
              <a:gd name="connsiteX3499" fmla="*/ 1083202 w 3713237"/>
              <a:gd name="connsiteY3499" fmla="*/ 526041 h 2185648"/>
              <a:gd name="connsiteX3500" fmla="*/ 1082036 w 3713237"/>
              <a:gd name="connsiteY3500" fmla="*/ 522740 h 2185648"/>
              <a:gd name="connsiteX3501" fmla="*/ 1081068 w 3713237"/>
              <a:gd name="connsiteY3501" fmla="*/ 521840 h 2185648"/>
              <a:gd name="connsiteX3502" fmla="*/ 781104 w 3713237"/>
              <a:gd name="connsiteY3502" fmla="*/ 518638 h 2185648"/>
              <a:gd name="connsiteX3503" fmla="*/ 775936 w 3713237"/>
              <a:gd name="connsiteY3503" fmla="*/ 519839 h 2185648"/>
              <a:gd name="connsiteX3504" fmla="*/ 774335 w 3713237"/>
              <a:gd name="connsiteY3504" fmla="*/ 531376 h 2185648"/>
              <a:gd name="connsiteX3505" fmla="*/ 779604 w 3713237"/>
              <a:gd name="connsiteY3505" fmla="*/ 530075 h 2185648"/>
              <a:gd name="connsiteX3506" fmla="*/ 783071 w 3713237"/>
              <a:gd name="connsiteY3506" fmla="*/ 520006 h 2185648"/>
              <a:gd name="connsiteX3507" fmla="*/ 781104 w 3713237"/>
              <a:gd name="connsiteY3507" fmla="*/ 518638 h 2185648"/>
              <a:gd name="connsiteX3508" fmla="*/ 851627 w 3713237"/>
              <a:gd name="connsiteY3508" fmla="*/ 512370 h 2185648"/>
              <a:gd name="connsiteX3509" fmla="*/ 852027 w 3713237"/>
              <a:gd name="connsiteY3509" fmla="*/ 512737 h 2185648"/>
              <a:gd name="connsiteX3510" fmla="*/ 852460 w 3713237"/>
              <a:gd name="connsiteY3510" fmla="*/ 513270 h 2185648"/>
              <a:gd name="connsiteX3511" fmla="*/ 852361 w 3713237"/>
              <a:gd name="connsiteY3511" fmla="*/ 512403 h 2185648"/>
              <a:gd name="connsiteX3512" fmla="*/ 851627 w 3713237"/>
              <a:gd name="connsiteY3512" fmla="*/ 512370 h 2185648"/>
              <a:gd name="connsiteX3513" fmla="*/ 635090 w 3713237"/>
              <a:gd name="connsiteY3513" fmla="*/ 511836 h 2185648"/>
              <a:gd name="connsiteX3514" fmla="*/ 634257 w 3713237"/>
              <a:gd name="connsiteY3514" fmla="*/ 513837 h 2185648"/>
              <a:gd name="connsiteX3515" fmla="*/ 635890 w 3713237"/>
              <a:gd name="connsiteY3515" fmla="*/ 521906 h 2185648"/>
              <a:gd name="connsiteX3516" fmla="*/ 636357 w 3713237"/>
              <a:gd name="connsiteY3516" fmla="*/ 525974 h 2185648"/>
              <a:gd name="connsiteX3517" fmla="*/ 633190 w 3713237"/>
              <a:gd name="connsiteY3517" fmla="*/ 529876 h 2185648"/>
              <a:gd name="connsiteX3518" fmla="*/ 630489 w 3713237"/>
              <a:gd name="connsiteY3518" fmla="*/ 530176 h 2185648"/>
              <a:gd name="connsiteX3519" fmla="*/ 623320 w 3713237"/>
              <a:gd name="connsiteY3519" fmla="*/ 533043 h 2185648"/>
              <a:gd name="connsiteX3520" fmla="*/ 617651 w 3713237"/>
              <a:gd name="connsiteY3520" fmla="*/ 539012 h 2185648"/>
              <a:gd name="connsiteX3521" fmla="*/ 613850 w 3713237"/>
              <a:gd name="connsiteY3521" fmla="*/ 539912 h 2185648"/>
              <a:gd name="connsiteX3522" fmla="*/ 608648 w 3713237"/>
              <a:gd name="connsiteY3522" fmla="*/ 538378 h 2185648"/>
              <a:gd name="connsiteX3523" fmla="*/ 607381 w 3713237"/>
              <a:gd name="connsiteY3523" fmla="*/ 538678 h 2185648"/>
              <a:gd name="connsiteX3524" fmla="*/ 607015 w 3713237"/>
              <a:gd name="connsiteY3524" fmla="*/ 539545 h 2185648"/>
              <a:gd name="connsiteX3525" fmla="*/ 611416 w 3713237"/>
              <a:gd name="connsiteY3525" fmla="*/ 544747 h 2185648"/>
              <a:gd name="connsiteX3526" fmla="*/ 619919 w 3713237"/>
              <a:gd name="connsiteY3526" fmla="*/ 548215 h 2185648"/>
              <a:gd name="connsiteX3527" fmla="*/ 632089 w 3713237"/>
              <a:gd name="connsiteY3527" fmla="*/ 546114 h 2185648"/>
              <a:gd name="connsiteX3528" fmla="*/ 639025 w 3713237"/>
              <a:gd name="connsiteY3528" fmla="*/ 542146 h 2185648"/>
              <a:gd name="connsiteX3529" fmla="*/ 648728 w 3713237"/>
              <a:gd name="connsiteY3529" fmla="*/ 539178 h 2185648"/>
              <a:gd name="connsiteX3530" fmla="*/ 651396 w 3713237"/>
              <a:gd name="connsiteY3530" fmla="*/ 539178 h 2185648"/>
              <a:gd name="connsiteX3531" fmla="*/ 667067 w 3713237"/>
              <a:gd name="connsiteY3531" fmla="*/ 530742 h 2185648"/>
              <a:gd name="connsiteX3532" fmla="*/ 680038 w 3713237"/>
              <a:gd name="connsiteY3532" fmla="*/ 523240 h 2185648"/>
              <a:gd name="connsiteX3533" fmla="*/ 686073 w 3713237"/>
              <a:gd name="connsiteY3533" fmla="*/ 520006 h 2185648"/>
              <a:gd name="connsiteX3534" fmla="*/ 689408 w 3713237"/>
              <a:gd name="connsiteY3534" fmla="*/ 516271 h 2185648"/>
              <a:gd name="connsiteX3535" fmla="*/ 689641 w 3713237"/>
              <a:gd name="connsiteY3535" fmla="*/ 516304 h 2185648"/>
              <a:gd name="connsiteX3536" fmla="*/ 690208 w 3713237"/>
              <a:gd name="connsiteY3536" fmla="*/ 515671 h 2185648"/>
              <a:gd name="connsiteX3537" fmla="*/ 689641 w 3713237"/>
              <a:gd name="connsiteY3537" fmla="*/ 515971 h 2185648"/>
              <a:gd name="connsiteX3538" fmla="*/ 689408 w 3713237"/>
              <a:gd name="connsiteY3538" fmla="*/ 516271 h 2185648"/>
              <a:gd name="connsiteX3539" fmla="*/ 682806 w 3713237"/>
              <a:gd name="connsiteY3539" fmla="*/ 516038 h 2185648"/>
              <a:gd name="connsiteX3540" fmla="*/ 667867 w 3713237"/>
              <a:gd name="connsiteY3540" fmla="*/ 522373 h 2185648"/>
              <a:gd name="connsiteX3541" fmla="*/ 651262 w 3713237"/>
              <a:gd name="connsiteY3541" fmla="*/ 527408 h 2185648"/>
              <a:gd name="connsiteX3542" fmla="*/ 645460 w 3713237"/>
              <a:gd name="connsiteY3542" fmla="*/ 524240 h 2185648"/>
              <a:gd name="connsiteX3543" fmla="*/ 636290 w 3713237"/>
              <a:gd name="connsiteY3543" fmla="*/ 512370 h 2185648"/>
              <a:gd name="connsiteX3544" fmla="*/ 635090 w 3713237"/>
              <a:gd name="connsiteY3544" fmla="*/ 511836 h 2185648"/>
              <a:gd name="connsiteX3545" fmla="*/ 841324 w 3713237"/>
              <a:gd name="connsiteY3545" fmla="*/ 506635 h 2185648"/>
              <a:gd name="connsiteX3546" fmla="*/ 840223 w 3713237"/>
              <a:gd name="connsiteY3546" fmla="*/ 506968 h 2185648"/>
              <a:gd name="connsiteX3547" fmla="*/ 840056 w 3713237"/>
              <a:gd name="connsiteY3547" fmla="*/ 509135 h 2185648"/>
              <a:gd name="connsiteX3548" fmla="*/ 846158 w 3713237"/>
              <a:gd name="connsiteY3548" fmla="*/ 510136 h 2185648"/>
              <a:gd name="connsiteX3549" fmla="*/ 846259 w 3713237"/>
              <a:gd name="connsiteY3549" fmla="*/ 510336 h 2185648"/>
              <a:gd name="connsiteX3550" fmla="*/ 847025 w 3713237"/>
              <a:gd name="connsiteY3550" fmla="*/ 510436 h 2185648"/>
              <a:gd name="connsiteX3551" fmla="*/ 846592 w 3713237"/>
              <a:gd name="connsiteY3551" fmla="*/ 509969 h 2185648"/>
              <a:gd name="connsiteX3552" fmla="*/ 846158 w 3713237"/>
              <a:gd name="connsiteY3552" fmla="*/ 510136 h 2185648"/>
              <a:gd name="connsiteX3553" fmla="*/ 841324 w 3713237"/>
              <a:gd name="connsiteY3553" fmla="*/ 506635 h 2185648"/>
              <a:gd name="connsiteX3554" fmla="*/ 2044313 w 3713237"/>
              <a:gd name="connsiteY3554" fmla="*/ 505301 h 2185648"/>
              <a:gd name="connsiteX3555" fmla="*/ 2043113 w 3713237"/>
              <a:gd name="connsiteY3555" fmla="*/ 506768 h 2185648"/>
              <a:gd name="connsiteX3556" fmla="*/ 2042512 w 3713237"/>
              <a:gd name="connsiteY3556" fmla="*/ 507435 h 2185648"/>
              <a:gd name="connsiteX3557" fmla="*/ 2043113 w 3713237"/>
              <a:gd name="connsiteY3557" fmla="*/ 507102 h 2185648"/>
              <a:gd name="connsiteX3558" fmla="*/ 2044313 w 3713237"/>
              <a:gd name="connsiteY3558" fmla="*/ 505301 h 2185648"/>
              <a:gd name="connsiteX3559" fmla="*/ 1871823 w 3713237"/>
              <a:gd name="connsiteY3559" fmla="*/ 499432 h 2185648"/>
              <a:gd name="connsiteX3560" fmla="*/ 1869689 w 3713237"/>
              <a:gd name="connsiteY3560" fmla="*/ 506766 h 2185648"/>
              <a:gd name="connsiteX3561" fmla="*/ 1868589 w 3713237"/>
              <a:gd name="connsiteY3561" fmla="*/ 508005 h 2185648"/>
              <a:gd name="connsiteX3562" fmla="*/ 1868756 w 3713237"/>
              <a:gd name="connsiteY3562" fmla="*/ 502194 h 2185648"/>
              <a:gd name="connsiteX3563" fmla="*/ 1871823 w 3713237"/>
              <a:gd name="connsiteY3563" fmla="*/ 499432 h 2185648"/>
              <a:gd name="connsiteX3564" fmla="*/ 1873253 w 3713237"/>
              <a:gd name="connsiteY3564" fmla="*/ 498865 h 2185648"/>
              <a:gd name="connsiteX3565" fmla="*/ 1874586 w 3713237"/>
              <a:gd name="connsiteY3565" fmla="*/ 498960 h 2185648"/>
              <a:gd name="connsiteX3566" fmla="*/ 1874110 w 3713237"/>
              <a:gd name="connsiteY3566" fmla="*/ 499913 h 2185648"/>
              <a:gd name="connsiteX3567" fmla="*/ 1871824 w 3713237"/>
              <a:gd name="connsiteY3567" fmla="*/ 500484 h 2185648"/>
              <a:gd name="connsiteX3568" fmla="*/ 1873253 w 3713237"/>
              <a:gd name="connsiteY3568" fmla="*/ 498865 h 2185648"/>
              <a:gd name="connsiteX3569" fmla="*/ 813915 w 3713237"/>
              <a:gd name="connsiteY3569" fmla="*/ 497365 h 2185648"/>
              <a:gd name="connsiteX3570" fmla="*/ 813748 w 3713237"/>
              <a:gd name="connsiteY3570" fmla="*/ 498232 h 2185648"/>
              <a:gd name="connsiteX3571" fmla="*/ 814715 w 3713237"/>
              <a:gd name="connsiteY3571" fmla="*/ 497932 h 2185648"/>
              <a:gd name="connsiteX3572" fmla="*/ 813915 w 3713237"/>
              <a:gd name="connsiteY3572" fmla="*/ 497365 h 2185648"/>
              <a:gd name="connsiteX3573" fmla="*/ 306370 w 3713237"/>
              <a:gd name="connsiteY3573" fmla="*/ 494464 h 2185648"/>
              <a:gd name="connsiteX3574" fmla="*/ 312752 w 3713237"/>
              <a:gd name="connsiteY3574" fmla="*/ 497098 h 2185648"/>
              <a:gd name="connsiteX3575" fmla="*/ 309989 w 3713237"/>
              <a:gd name="connsiteY3575" fmla="*/ 497965 h 2185648"/>
              <a:gd name="connsiteX3576" fmla="*/ 304084 w 3713237"/>
              <a:gd name="connsiteY3576" fmla="*/ 495498 h 2185648"/>
              <a:gd name="connsiteX3577" fmla="*/ 306370 w 3713237"/>
              <a:gd name="connsiteY3577" fmla="*/ 494464 h 2185648"/>
              <a:gd name="connsiteX3578" fmla="*/ 726220 w 3713237"/>
              <a:gd name="connsiteY3578" fmla="*/ 492063 h 2185648"/>
              <a:gd name="connsiteX3579" fmla="*/ 725119 w 3713237"/>
              <a:gd name="connsiteY3579" fmla="*/ 492497 h 2185648"/>
              <a:gd name="connsiteX3580" fmla="*/ 725953 w 3713237"/>
              <a:gd name="connsiteY3580" fmla="*/ 494497 h 2185648"/>
              <a:gd name="connsiteX3581" fmla="*/ 726920 w 3713237"/>
              <a:gd name="connsiteY3581" fmla="*/ 494131 h 2185648"/>
              <a:gd name="connsiteX3582" fmla="*/ 726220 w 3713237"/>
              <a:gd name="connsiteY3582" fmla="*/ 492063 h 2185648"/>
              <a:gd name="connsiteX3583" fmla="*/ 715783 w 3713237"/>
              <a:gd name="connsiteY3583" fmla="*/ 488396 h 2185648"/>
              <a:gd name="connsiteX3584" fmla="*/ 714616 w 3713237"/>
              <a:gd name="connsiteY3584" fmla="*/ 488962 h 2185648"/>
              <a:gd name="connsiteX3585" fmla="*/ 715283 w 3713237"/>
              <a:gd name="connsiteY3585" fmla="*/ 489763 h 2185648"/>
              <a:gd name="connsiteX3586" fmla="*/ 716617 w 3713237"/>
              <a:gd name="connsiteY3586" fmla="*/ 489729 h 2185648"/>
              <a:gd name="connsiteX3587" fmla="*/ 715783 w 3713237"/>
              <a:gd name="connsiteY3587" fmla="*/ 488396 h 2185648"/>
              <a:gd name="connsiteX3588" fmla="*/ 966997 w 3713237"/>
              <a:gd name="connsiteY3588" fmla="*/ 486862 h 2185648"/>
              <a:gd name="connsiteX3589" fmla="*/ 971532 w 3713237"/>
              <a:gd name="connsiteY3589" fmla="*/ 493098 h 2185648"/>
              <a:gd name="connsiteX3590" fmla="*/ 970398 w 3713237"/>
              <a:gd name="connsiteY3590" fmla="*/ 495032 h 2185648"/>
              <a:gd name="connsiteX3591" fmla="*/ 969131 w 3713237"/>
              <a:gd name="connsiteY3591" fmla="*/ 494798 h 2185648"/>
              <a:gd name="connsiteX3592" fmla="*/ 965731 w 3713237"/>
              <a:gd name="connsiteY3592" fmla="*/ 490830 h 2185648"/>
              <a:gd name="connsiteX3593" fmla="*/ 965464 w 3713237"/>
              <a:gd name="connsiteY3593" fmla="*/ 488296 h 2185648"/>
              <a:gd name="connsiteX3594" fmla="*/ 966997 w 3713237"/>
              <a:gd name="connsiteY3594" fmla="*/ 486862 h 2185648"/>
              <a:gd name="connsiteX3595" fmla="*/ 912413 w 3713237"/>
              <a:gd name="connsiteY3595" fmla="*/ 484894 h 2185648"/>
              <a:gd name="connsiteX3596" fmla="*/ 911279 w 3713237"/>
              <a:gd name="connsiteY3596" fmla="*/ 486962 h 2185648"/>
              <a:gd name="connsiteX3597" fmla="*/ 916648 w 3713237"/>
              <a:gd name="connsiteY3597" fmla="*/ 496131 h 2185648"/>
              <a:gd name="connsiteX3598" fmla="*/ 920182 w 3713237"/>
              <a:gd name="connsiteY3598" fmla="*/ 497798 h 2185648"/>
              <a:gd name="connsiteX3599" fmla="*/ 921249 w 3713237"/>
              <a:gd name="connsiteY3599" fmla="*/ 497198 h 2185648"/>
              <a:gd name="connsiteX3600" fmla="*/ 921383 w 3713237"/>
              <a:gd name="connsiteY3600" fmla="*/ 496065 h 2185648"/>
              <a:gd name="connsiteX3601" fmla="*/ 913713 w 3713237"/>
              <a:gd name="connsiteY3601" fmla="*/ 485128 h 2185648"/>
              <a:gd name="connsiteX3602" fmla="*/ 912413 w 3713237"/>
              <a:gd name="connsiteY3602" fmla="*/ 484894 h 2185648"/>
              <a:gd name="connsiteX3603" fmla="*/ 618585 w 3713237"/>
              <a:gd name="connsiteY3603" fmla="*/ 482760 h 2185648"/>
              <a:gd name="connsiteX3604" fmla="*/ 616084 w 3713237"/>
              <a:gd name="connsiteY3604" fmla="*/ 482794 h 2185648"/>
              <a:gd name="connsiteX3605" fmla="*/ 614484 w 3713237"/>
              <a:gd name="connsiteY3605" fmla="*/ 484627 h 2185648"/>
              <a:gd name="connsiteX3606" fmla="*/ 620819 w 3713237"/>
              <a:gd name="connsiteY3606" fmla="*/ 491029 h 2185648"/>
              <a:gd name="connsiteX3607" fmla="*/ 622086 w 3713237"/>
              <a:gd name="connsiteY3607" fmla="*/ 489863 h 2185648"/>
              <a:gd name="connsiteX3608" fmla="*/ 618585 w 3713237"/>
              <a:gd name="connsiteY3608" fmla="*/ 482760 h 2185648"/>
              <a:gd name="connsiteX3609" fmla="*/ 3383379 w 3713237"/>
              <a:gd name="connsiteY3609" fmla="*/ 480726 h 2185648"/>
              <a:gd name="connsiteX3610" fmla="*/ 3387080 w 3713237"/>
              <a:gd name="connsiteY3610" fmla="*/ 481426 h 2185648"/>
              <a:gd name="connsiteX3611" fmla="*/ 3388614 w 3713237"/>
              <a:gd name="connsiteY3611" fmla="*/ 488762 h 2185648"/>
              <a:gd name="connsiteX3612" fmla="*/ 3383012 w 3713237"/>
              <a:gd name="connsiteY3612" fmla="*/ 497998 h 2185648"/>
              <a:gd name="connsiteX3613" fmla="*/ 3382145 w 3713237"/>
              <a:gd name="connsiteY3613" fmla="*/ 499032 h 2185648"/>
              <a:gd name="connsiteX3614" fmla="*/ 3381311 w 3713237"/>
              <a:gd name="connsiteY3614" fmla="*/ 498498 h 2185648"/>
              <a:gd name="connsiteX3615" fmla="*/ 3378577 w 3713237"/>
              <a:gd name="connsiteY3615" fmla="*/ 489429 h 2185648"/>
              <a:gd name="connsiteX3616" fmla="*/ 3380278 w 3713237"/>
              <a:gd name="connsiteY3616" fmla="*/ 483293 h 2185648"/>
              <a:gd name="connsiteX3617" fmla="*/ 3383379 w 3713237"/>
              <a:gd name="connsiteY3617" fmla="*/ 480726 h 2185648"/>
              <a:gd name="connsiteX3618" fmla="*/ 1994230 w 3713237"/>
              <a:gd name="connsiteY3618" fmla="*/ 476458 h 2185648"/>
              <a:gd name="connsiteX3619" fmla="*/ 1993363 w 3713237"/>
              <a:gd name="connsiteY3619" fmla="*/ 477058 h 2185648"/>
              <a:gd name="connsiteX3620" fmla="*/ 1993594 w 3713237"/>
              <a:gd name="connsiteY3620" fmla="*/ 477553 h 2185648"/>
              <a:gd name="connsiteX3621" fmla="*/ 1993563 w 3713237"/>
              <a:gd name="connsiteY3621" fmla="*/ 477592 h 2185648"/>
              <a:gd name="connsiteX3622" fmla="*/ 1993565 w 3713237"/>
              <a:gd name="connsiteY3622" fmla="*/ 477598 h 2185648"/>
              <a:gd name="connsiteX3623" fmla="*/ 1991363 w 3713237"/>
              <a:gd name="connsiteY3623" fmla="*/ 480393 h 2185648"/>
              <a:gd name="connsiteX3624" fmla="*/ 1991996 w 3713237"/>
              <a:gd name="connsiteY3624" fmla="*/ 482827 h 2185648"/>
              <a:gd name="connsiteX3625" fmla="*/ 1993163 w 3713237"/>
              <a:gd name="connsiteY3625" fmla="*/ 482793 h 2185648"/>
              <a:gd name="connsiteX3626" fmla="*/ 1994697 w 3713237"/>
              <a:gd name="connsiteY3626" fmla="*/ 480860 h 2185648"/>
              <a:gd name="connsiteX3627" fmla="*/ 1993565 w 3713237"/>
              <a:gd name="connsiteY3627" fmla="*/ 477598 h 2185648"/>
              <a:gd name="connsiteX3628" fmla="*/ 1993597 w 3713237"/>
              <a:gd name="connsiteY3628" fmla="*/ 477558 h 2185648"/>
              <a:gd name="connsiteX3629" fmla="*/ 1993594 w 3713237"/>
              <a:gd name="connsiteY3629" fmla="*/ 477553 h 2185648"/>
              <a:gd name="connsiteX3630" fmla="*/ 1993697 w 3713237"/>
              <a:gd name="connsiteY3630" fmla="*/ 477425 h 2185648"/>
              <a:gd name="connsiteX3631" fmla="*/ 702912 w 3713237"/>
              <a:gd name="connsiteY3631" fmla="*/ 473324 h 2185648"/>
              <a:gd name="connsiteX3632" fmla="*/ 701812 w 3713237"/>
              <a:gd name="connsiteY3632" fmla="*/ 473457 h 2185648"/>
              <a:gd name="connsiteX3633" fmla="*/ 702079 w 3713237"/>
              <a:gd name="connsiteY3633" fmla="*/ 475591 h 2185648"/>
              <a:gd name="connsiteX3634" fmla="*/ 703212 w 3713237"/>
              <a:gd name="connsiteY3634" fmla="*/ 475391 h 2185648"/>
              <a:gd name="connsiteX3635" fmla="*/ 702912 w 3713237"/>
              <a:gd name="connsiteY3635" fmla="*/ 473324 h 2185648"/>
              <a:gd name="connsiteX3636" fmla="*/ 2227705 w 3713237"/>
              <a:gd name="connsiteY3636" fmla="*/ 463020 h 2185648"/>
              <a:gd name="connsiteX3637" fmla="*/ 2229325 w 3713237"/>
              <a:gd name="connsiteY3637" fmla="*/ 463020 h 2185648"/>
              <a:gd name="connsiteX3638" fmla="*/ 2228467 w 3713237"/>
              <a:gd name="connsiteY3638" fmla="*/ 463973 h 2185648"/>
              <a:gd name="connsiteX3639" fmla="*/ 2227705 w 3713237"/>
              <a:gd name="connsiteY3639" fmla="*/ 463020 h 2185648"/>
              <a:gd name="connsiteX3640" fmla="*/ 2451711 w 3713237"/>
              <a:gd name="connsiteY3640" fmla="*/ 461253 h 2185648"/>
              <a:gd name="connsiteX3641" fmla="*/ 2450411 w 3713237"/>
              <a:gd name="connsiteY3641" fmla="*/ 461420 h 2185648"/>
              <a:gd name="connsiteX3642" fmla="*/ 2451411 w 3713237"/>
              <a:gd name="connsiteY3642" fmla="*/ 462020 h 2185648"/>
              <a:gd name="connsiteX3643" fmla="*/ 2451711 w 3713237"/>
              <a:gd name="connsiteY3643" fmla="*/ 461253 h 2185648"/>
              <a:gd name="connsiteX3644" fmla="*/ 1917202 w 3713237"/>
              <a:gd name="connsiteY3644" fmla="*/ 459629 h 2185648"/>
              <a:gd name="connsiteX3645" fmla="*/ 1920441 w 3713237"/>
              <a:gd name="connsiteY3645" fmla="*/ 460106 h 2185648"/>
              <a:gd name="connsiteX3646" fmla="*/ 1918441 w 3713237"/>
              <a:gd name="connsiteY3646" fmla="*/ 462487 h 2185648"/>
              <a:gd name="connsiteX3647" fmla="*/ 1917202 w 3713237"/>
              <a:gd name="connsiteY3647" fmla="*/ 459629 h 2185648"/>
              <a:gd name="connsiteX3648" fmla="*/ 1930443 w 3713237"/>
              <a:gd name="connsiteY3648" fmla="*/ 458919 h 2185648"/>
              <a:gd name="connsiteX3649" fmla="*/ 1928476 w 3713237"/>
              <a:gd name="connsiteY3649" fmla="*/ 459920 h 2185648"/>
              <a:gd name="connsiteX3650" fmla="*/ 1929443 w 3713237"/>
              <a:gd name="connsiteY3650" fmla="*/ 462054 h 2185648"/>
              <a:gd name="connsiteX3651" fmla="*/ 1930676 w 3713237"/>
              <a:gd name="connsiteY3651" fmla="*/ 462287 h 2185648"/>
              <a:gd name="connsiteX3652" fmla="*/ 1932877 w 3713237"/>
              <a:gd name="connsiteY3652" fmla="*/ 461420 h 2185648"/>
              <a:gd name="connsiteX3653" fmla="*/ 1930443 w 3713237"/>
              <a:gd name="connsiteY3653" fmla="*/ 458919 h 2185648"/>
              <a:gd name="connsiteX3654" fmla="*/ 1072899 w 3713237"/>
              <a:gd name="connsiteY3654" fmla="*/ 454685 h 2185648"/>
              <a:gd name="connsiteX3655" fmla="*/ 1078668 w 3713237"/>
              <a:gd name="connsiteY3655" fmla="*/ 457385 h 2185648"/>
              <a:gd name="connsiteX3656" fmla="*/ 1079135 w 3713237"/>
              <a:gd name="connsiteY3656" fmla="*/ 459886 h 2185648"/>
              <a:gd name="connsiteX3657" fmla="*/ 1077434 w 3713237"/>
              <a:gd name="connsiteY3657" fmla="*/ 461720 h 2185648"/>
              <a:gd name="connsiteX3658" fmla="*/ 1071132 w 3713237"/>
              <a:gd name="connsiteY3658" fmla="*/ 460453 h 2185648"/>
              <a:gd name="connsiteX3659" fmla="*/ 1069932 w 3713237"/>
              <a:gd name="connsiteY3659" fmla="*/ 456919 h 2185648"/>
              <a:gd name="connsiteX3660" fmla="*/ 1072899 w 3713237"/>
              <a:gd name="connsiteY3660" fmla="*/ 454685 h 2185648"/>
              <a:gd name="connsiteX3661" fmla="*/ 2180290 w 3713237"/>
              <a:gd name="connsiteY3661" fmla="*/ 454484 h 2185648"/>
              <a:gd name="connsiteX3662" fmla="*/ 2191294 w 3713237"/>
              <a:gd name="connsiteY3662" fmla="*/ 458919 h 2185648"/>
              <a:gd name="connsiteX3663" fmla="*/ 2192128 w 3713237"/>
              <a:gd name="connsiteY3663" fmla="*/ 461386 h 2185648"/>
              <a:gd name="connsiteX3664" fmla="*/ 2183058 w 3713237"/>
              <a:gd name="connsiteY3664" fmla="*/ 472323 h 2185648"/>
              <a:gd name="connsiteX3665" fmla="*/ 2176256 w 3713237"/>
              <a:gd name="connsiteY3665" fmla="*/ 469322 h 2185648"/>
              <a:gd name="connsiteX3666" fmla="*/ 2174655 w 3713237"/>
              <a:gd name="connsiteY3666" fmla="*/ 463354 h 2185648"/>
              <a:gd name="connsiteX3667" fmla="*/ 2175456 w 3713237"/>
              <a:gd name="connsiteY3667" fmla="*/ 458685 h 2185648"/>
              <a:gd name="connsiteX3668" fmla="*/ 2180290 w 3713237"/>
              <a:gd name="connsiteY3668" fmla="*/ 454484 h 2185648"/>
              <a:gd name="connsiteX3669" fmla="*/ 1947149 w 3713237"/>
              <a:gd name="connsiteY3669" fmla="*/ 452017 h 2185648"/>
              <a:gd name="connsiteX3670" fmla="*/ 1946815 w 3713237"/>
              <a:gd name="connsiteY3670" fmla="*/ 452551 h 2185648"/>
              <a:gd name="connsiteX3671" fmla="*/ 1946648 w 3713237"/>
              <a:gd name="connsiteY3671" fmla="*/ 453017 h 2185648"/>
              <a:gd name="connsiteX3672" fmla="*/ 1944948 w 3713237"/>
              <a:gd name="connsiteY3672" fmla="*/ 453851 h 2185648"/>
              <a:gd name="connsiteX3673" fmla="*/ 1945114 w 3713237"/>
              <a:gd name="connsiteY3673" fmla="*/ 454851 h 2185648"/>
              <a:gd name="connsiteX3674" fmla="*/ 1946648 w 3713237"/>
              <a:gd name="connsiteY3674" fmla="*/ 453017 h 2185648"/>
              <a:gd name="connsiteX3675" fmla="*/ 1946982 w 3713237"/>
              <a:gd name="connsiteY3675" fmla="*/ 452851 h 2185648"/>
              <a:gd name="connsiteX3676" fmla="*/ 110521 w 3713237"/>
              <a:gd name="connsiteY3676" fmla="*/ 448049 h 2185648"/>
              <a:gd name="connsiteX3677" fmla="*/ 115223 w 3713237"/>
              <a:gd name="connsiteY3677" fmla="*/ 451483 h 2185648"/>
              <a:gd name="connsiteX3678" fmla="*/ 110888 w 3713237"/>
              <a:gd name="connsiteY3678" fmla="*/ 458952 h 2185648"/>
              <a:gd name="connsiteX3679" fmla="*/ 100718 w 3713237"/>
              <a:gd name="connsiteY3679" fmla="*/ 456851 h 2185648"/>
              <a:gd name="connsiteX3680" fmla="*/ 98551 w 3713237"/>
              <a:gd name="connsiteY3680" fmla="*/ 452150 h 2185648"/>
              <a:gd name="connsiteX3681" fmla="*/ 99585 w 3713237"/>
              <a:gd name="connsiteY3681" fmla="*/ 449949 h 2185648"/>
              <a:gd name="connsiteX3682" fmla="*/ 110521 w 3713237"/>
              <a:gd name="connsiteY3682" fmla="*/ 448049 h 2185648"/>
              <a:gd name="connsiteX3683" fmla="*/ 2272081 w 3713237"/>
              <a:gd name="connsiteY3683" fmla="*/ 447649 h 2185648"/>
              <a:gd name="connsiteX3684" fmla="*/ 2275224 w 3713237"/>
              <a:gd name="connsiteY3684" fmla="*/ 448982 h 2185648"/>
              <a:gd name="connsiteX3685" fmla="*/ 2271986 w 3713237"/>
              <a:gd name="connsiteY3685" fmla="*/ 450221 h 2185648"/>
              <a:gd name="connsiteX3686" fmla="*/ 1053994 w 3713237"/>
              <a:gd name="connsiteY3686" fmla="*/ 447382 h 2185648"/>
              <a:gd name="connsiteX3687" fmla="*/ 1064330 w 3713237"/>
              <a:gd name="connsiteY3687" fmla="*/ 447482 h 2185648"/>
              <a:gd name="connsiteX3688" fmla="*/ 1066931 w 3713237"/>
              <a:gd name="connsiteY3688" fmla="*/ 453351 h 2185648"/>
              <a:gd name="connsiteX3689" fmla="*/ 1064463 w 3713237"/>
              <a:gd name="connsiteY3689" fmla="*/ 459719 h 2185648"/>
              <a:gd name="connsiteX3690" fmla="*/ 1048191 w 3713237"/>
              <a:gd name="connsiteY3690" fmla="*/ 469623 h 2185648"/>
              <a:gd name="connsiteX3691" fmla="*/ 1042490 w 3713237"/>
              <a:gd name="connsiteY3691" fmla="*/ 462187 h 2185648"/>
              <a:gd name="connsiteX3692" fmla="*/ 1042823 w 3713237"/>
              <a:gd name="connsiteY3692" fmla="*/ 460887 h 2185648"/>
              <a:gd name="connsiteX3693" fmla="*/ 1053994 w 3713237"/>
              <a:gd name="connsiteY3693" fmla="*/ 447382 h 2185648"/>
              <a:gd name="connsiteX3694" fmla="*/ 633123 w 3713237"/>
              <a:gd name="connsiteY3694" fmla="*/ 446482 h 2185648"/>
              <a:gd name="connsiteX3695" fmla="*/ 631683 w 3713237"/>
              <a:gd name="connsiteY3695" fmla="*/ 448576 h 2185648"/>
              <a:gd name="connsiteX3696" fmla="*/ 631622 w 3713237"/>
              <a:gd name="connsiteY3696" fmla="*/ 448616 h 2185648"/>
              <a:gd name="connsiteX3697" fmla="*/ 631618 w 3713237"/>
              <a:gd name="connsiteY3697" fmla="*/ 448639 h 2185648"/>
              <a:gd name="connsiteX3698" fmla="*/ 631156 w 3713237"/>
              <a:gd name="connsiteY3698" fmla="*/ 448916 h 2185648"/>
              <a:gd name="connsiteX3699" fmla="*/ 631056 w 3713237"/>
              <a:gd name="connsiteY3699" fmla="*/ 449883 h 2185648"/>
              <a:gd name="connsiteX3700" fmla="*/ 631489 w 3713237"/>
              <a:gd name="connsiteY3700" fmla="*/ 449249 h 2185648"/>
              <a:gd name="connsiteX3701" fmla="*/ 631618 w 3713237"/>
              <a:gd name="connsiteY3701" fmla="*/ 448639 h 2185648"/>
              <a:gd name="connsiteX3702" fmla="*/ 631656 w 3713237"/>
              <a:gd name="connsiteY3702" fmla="*/ 448616 h 2185648"/>
              <a:gd name="connsiteX3703" fmla="*/ 631683 w 3713237"/>
              <a:gd name="connsiteY3703" fmla="*/ 448576 h 2185648"/>
              <a:gd name="connsiteX3704" fmla="*/ 633256 w 3713237"/>
              <a:gd name="connsiteY3704" fmla="*/ 447549 h 2185648"/>
              <a:gd name="connsiteX3705" fmla="*/ 633123 w 3713237"/>
              <a:gd name="connsiteY3705" fmla="*/ 446482 h 2185648"/>
              <a:gd name="connsiteX3706" fmla="*/ 709814 w 3713237"/>
              <a:gd name="connsiteY3706" fmla="*/ 446415 h 2185648"/>
              <a:gd name="connsiteX3707" fmla="*/ 710114 w 3713237"/>
              <a:gd name="connsiteY3707" fmla="*/ 447282 h 2185648"/>
              <a:gd name="connsiteX3708" fmla="*/ 710381 w 3713237"/>
              <a:gd name="connsiteY3708" fmla="*/ 446415 h 2185648"/>
              <a:gd name="connsiteX3709" fmla="*/ 1966288 w 3713237"/>
              <a:gd name="connsiteY3709" fmla="*/ 446382 h 2185648"/>
              <a:gd name="connsiteX3710" fmla="*/ 1965688 w 3713237"/>
              <a:gd name="connsiteY3710" fmla="*/ 446482 h 2185648"/>
              <a:gd name="connsiteX3711" fmla="*/ 1965654 w 3713237"/>
              <a:gd name="connsiteY3711" fmla="*/ 447682 h 2185648"/>
              <a:gd name="connsiteX3712" fmla="*/ 1964287 w 3713237"/>
              <a:gd name="connsiteY3712" fmla="*/ 453084 h 2185648"/>
              <a:gd name="connsiteX3713" fmla="*/ 1964987 w 3713237"/>
              <a:gd name="connsiteY3713" fmla="*/ 454018 h 2185648"/>
              <a:gd name="connsiteX3714" fmla="*/ 1965521 w 3713237"/>
              <a:gd name="connsiteY3714" fmla="*/ 453084 h 2185648"/>
              <a:gd name="connsiteX3715" fmla="*/ 1965654 w 3713237"/>
              <a:gd name="connsiteY3715" fmla="*/ 447715 h 2185648"/>
              <a:gd name="connsiteX3716" fmla="*/ 1966021 w 3713237"/>
              <a:gd name="connsiteY3716" fmla="*/ 446882 h 2185648"/>
              <a:gd name="connsiteX3717" fmla="*/ 1966288 w 3713237"/>
              <a:gd name="connsiteY3717" fmla="*/ 446382 h 2185648"/>
              <a:gd name="connsiteX3718" fmla="*/ 1945147 w 3713237"/>
              <a:gd name="connsiteY3718" fmla="*/ 443747 h 2185648"/>
              <a:gd name="connsiteX3719" fmla="*/ 1944576 w 3713237"/>
              <a:gd name="connsiteY3719" fmla="*/ 445080 h 2185648"/>
              <a:gd name="connsiteX3720" fmla="*/ 1944270 w 3713237"/>
              <a:gd name="connsiteY3720" fmla="*/ 444979 h 2185648"/>
              <a:gd name="connsiteX3721" fmla="*/ 1944004 w 3713237"/>
              <a:gd name="connsiteY3721" fmla="*/ 444890 h 2185648"/>
              <a:gd name="connsiteX3722" fmla="*/ 1943814 w 3713237"/>
              <a:gd name="connsiteY3722" fmla="*/ 444223 h 2185648"/>
              <a:gd name="connsiteX3723" fmla="*/ 1944617 w 3713237"/>
              <a:gd name="connsiteY3723" fmla="*/ 443937 h 2185648"/>
              <a:gd name="connsiteX3724" fmla="*/ 610382 w 3713237"/>
              <a:gd name="connsiteY3724" fmla="*/ 443648 h 2185648"/>
              <a:gd name="connsiteX3725" fmla="*/ 609582 w 3713237"/>
              <a:gd name="connsiteY3725" fmla="*/ 443848 h 2185648"/>
              <a:gd name="connsiteX3726" fmla="*/ 609215 w 3713237"/>
              <a:gd name="connsiteY3726" fmla="*/ 444315 h 2185648"/>
              <a:gd name="connsiteX3727" fmla="*/ 607115 w 3713237"/>
              <a:gd name="connsiteY3727" fmla="*/ 445448 h 2185648"/>
              <a:gd name="connsiteX3728" fmla="*/ 608115 w 3713237"/>
              <a:gd name="connsiteY3728" fmla="*/ 445682 h 2185648"/>
              <a:gd name="connsiteX3729" fmla="*/ 609215 w 3713237"/>
              <a:gd name="connsiteY3729" fmla="*/ 444315 h 2185648"/>
              <a:gd name="connsiteX3730" fmla="*/ 609916 w 3713237"/>
              <a:gd name="connsiteY3730" fmla="*/ 444214 h 2185648"/>
              <a:gd name="connsiteX3731" fmla="*/ 610382 w 3713237"/>
              <a:gd name="connsiteY3731" fmla="*/ 443648 h 2185648"/>
              <a:gd name="connsiteX3732" fmla="*/ 1036135 w 3713237"/>
              <a:gd name="connsiteY3732" fmla="*/ 443214 h 2185648"/>
              <a:gd name="connsiteX3733" fmla="*/ 1036992 w 3713237"/>
              <a:gd name="connsiteY3733" fmla="*/ 445500 h 2185648"/>
              <a:gd name="connsiteX3734" fmla="*/ 1035087 w 3713237"/>
              <a:gd name="connsiteY3734" fmla="*/ 445405 h 2185648"/>
              <a:gd name="connsiteX3735" fmla="*/ 1293403 w 3713237"/>
              <a:gd name="connsiteY3735" fmla="*/ 442014 h 2185648"/>
              <a:gd name="connsiteX3736" fmla="*/ 1295437 w 3713237"/>
              <a:gd name="connsiteY3736" fmla="*/ 443114 h 2185648"/>
              <a:gd name="connsiteX3737" fmla="*/ 1295771 w 3713237"/>
              <a:gd name="connsiteY3737" fmla="*/ 444348 h 2185648"/>
              <a:gd name="connsiteX3738" fmla="*/ 1295837 w 3713237"/>
              <a:gd name="connsiteY3738" fmla="*/ 446482 h 2185648"/>
              <a:gd name="connsiteX3739" fmla="*/ 1292703 w 3713237"/>
              <a:gd name="connsiteY3739" fmla="*/ 445015 h 2185648"/>
              <a:gd name="connsiteX3740" fmla="*/ 1292470 w 3713237"/>
              <a:gd name="connsiteY3740" fmla="*/ 442814 h 2185648"/>
              <a:gd name="connsiteX3741" fmla="*/ 1293403 w 3713237"/>
              <a:gd name="connsiteY3741" fmla="*/ 442014 h 2185648"/>
              <a:gd name="connsiteX3742" fmla="*/ 1506538 w 3713237"/>
              <a:gd name="connsiteY3742" fmla="*/ 437913 h 2185648"/>
              <a:gd name="connsiteX3743" fmla="*/ 1506805 w 3713237"/>
              <a:gd name="connsiteY3743" fmla="*/ 438746 h 2185648"/>
              <a:gd name="connsiteX3744" fmla="*/ 1507205 w 3713237"/>
              <a:gd name="connsiteY3744" fmla="*/ 437979 h 2185648"/>
              <a:gd name="connsiteX3745" fmla="*/ 2438174 w 3713237"/>
              <a:gd name="connsiteY3745" fmla="*/ 435011 h 2185648"/>
              <a:gd name="connsiteX3746" fmla="*/ 2436006 w 3713237"/>
              <a:gd name="connsiteY3746" fmla="*/ 436045 h 2185648"/>
              <a:gd name="connsiteX3747" fmla="*/ 2436040 w 3713237"/>
              <a:gd name="connsiteY3747" fmla="*/ 437346 h 2185648"/>
              <a:gd name="connsiteX3748" fmla="*/ 2446576 w 3713237"/>
              <a:gd name="connsiteY3748" fmla="*/ 451217 h 2185648"/>
              <a:gd name="connsiteX3749" fmla="*/ 2447510 w 3713237"/>
              <a:gd name="connsiteY3749" fmla="*/ 450783 h 2185648"/>
              <a:gd name="connsiteX3750" fmla="*/ 2448377 w 3713237"/>
              <a:gd name="connsiteY3750" fmla="*/ 443247 h 2185648"/>
              <a:gd name="connsiteX3751" fmla="*/ 2443008 w 3713237"/>
              <a:gd name="connsiteY3751" fmla="*/ 437179 h 2185648"/>
              <a:gd name="connsiteX3752" fmla="*/ 2438174 w 3713237"/>
              <a:gd name="connsiteY3752" fmla="*/ 435011 h 2185648"/>
              <a:gd name="connsiteX3753" fmla="*/ 692509 w 3713237"/>
              <a:gd name="connsiteY3753" fmla="*/ 431210 h 2185648"/>
              <a:gd name="connsiteX3754" fmla="*/ 693209 w 3713237"/>
              <a:gd name="connsiteY3754" fmla="*/ 433878 h 2185648"/>
              <a:gd name="connsiteX3755" fmla="*/ 695310 w 3713237"/>
              <a:gd name="connsiteY3755" fmla="*/ 433845 h 2185648"/>
              <a:gd name="connsiteX3756" fmla="*/ 695476 w 3713237"/>
              <a:gd name="connsiteY3756" fmla="*/ 432811 h 2185648"/>
              <a:gd name="connsiteX3757" fmla="*/ 694809 w 3713237"/>
              <a:gd name="connsiteY3757" fmla="*/ 431810 h 2185648"/>
              <a:gd name="connsiteX3758" fmla="*/ 692509 w 3713237"/>
              <a:gd name="connsiteY3758" fmla="*/ 431210 h 2185648"/>
              <a:gd name="connsiteX3759" fmla="*/ 1059394 w 3713237"/>
              <a:gd name="connsiteY3759" fmla="*/ 422842 h 2185648"/>
              <a:gd name="connsiteX3760" fmla="*/ 1061428 w 3713237"/>
              <a:gd name="connsiteY3760" fmla="*/ 423741 h 2185648"/>
              <a:gd name="connsiteX3761" fmla="*/ 1060828 w 3713237"/>
              <a:gd name="connsiteY3761" fmla="*/ 427176 h 2185648"/>
              <a:gd name="connsiteX3762" fmla="*/ 1058127 w 3713237"/>
              <a:gd name="connsiteY3762" fmla="*/ 428176 h 2185648"/>
              <a:gd name="connsiteX3763" fmla="*/ 1056827 w 3713237"/>
              <a:gd name="connsiteY3763" fmla="*/ 425242 h 2185648"/>
              <a:gd name="connsiteX3764" fmla="*/ 1059394 w 3713237"/>
              <a:gd name="connsiteY3764" fmla="*/ 422842 h 2185648"/>
              <a:gd name="connsiteX3765" fmla="*/ 1044689 w 3713237"/>
              <a:gd name="connsiteY3765" fmla="*/ 421240 h 2185648"/>
              <a:gd name="connsiteX3766" fmla="*/ 1046990 w 3713237"/>
              <a:gd name="connsiteY3766" fmla="*/ 421407 h 2185648"/>
              <a:gd name="connsiteX3767" fmla="*/ 1046523 w 3713237"/>
              <a:gd name="connsiteY3767" fmla="*/ 424975 h 2185648"/>
              <a:gd name="connsiteX3768" fmla="*/ 1040188 w 3713237"/>
              <a:gd name="connsiteY3768" fmla="*/ 429977 h 2185648"/>
              <a:gd name="connsiteX3769" fmla="*/ 1036320 w 3713237"/>
              <a:gd name="connsiteY3769" fmla="*/ 430110 h 2185648"/>
              <a:gd name="connsiteX3770" fmla="*/ 1035353 w 3713237"/>
              <a:gd name="connsiteY3770" fmla="*/ 429276 h 2185648"/>
              <a:gd name="connsiteX3771" fmla="*/ 1035587 w 3713237"/>
              <a:gd name="connsiteY3771" fmla="*/ 426842 h 2185648"/>
              <a:gd name="connsiteX3772" fmla="*/ 1042355 w 3713237"/>
              <a:gd name="connsiteY3772" fmla="*/ 422641 h 2185648"/>
              <a:gd name="connsiteX3773" fmla="*/ 1044689 w 3713237"/>
              <a:gd name="connsiteY3773" fmla="*/ 421240 h 2185648"/>
              <a:gd name="connsiteX3774" fmla="*/ 3338296 w 3713237"/>
              <a:gd name="connsiteY3774" fmla="*/ 420840 h 2185648"/>
              <a:gd name="connsiteX3775" fmla="*/ 3338027 w 3713237"/>
              <a:gd name="connsiteY3775" fmla="*/ 421693 h 2185648"/>
              <a:gd name="connsiteX3776" fmla="*/ 3338354 w 3713237"/>
              <a:gd name="connsiteY3776" fmla="*/ 421574 h 2185648"/>
              <a:gd name="connsiteX3777" fmla="*/ 3337804 w 3713237"/>
              <a:gd name="connsiteY3777" fmla="*/ 422399 h 2185648"/>
              <a:gd name="connsiteX3778" fmla="*/ 3337725 w 3713237"/>
              <a:gd name="connsiteY3778" fmla="*/ 422650 h 2185648"/>
              <a:gd name="connsiteX3779" fmla="*/ 3337608 w 3713237"/>
              <a:gd name="connsiteY3779" fmla="*/ 422694 h 2185648"/>
              <a:gd name="connsiteX3780" fmla="*/ 3337211 w 3713237"/>
              <a:gd name="connsiteY3780" fmla="*/ 423289 h 2185648"/>
              <a:gd name="connsiteX3781" fmla="*/ 3336163 w 3713237"/>
              <a:gd name="connsiteY3781" fmla="*/ 422717 h 2185648"/>
              <a:gd name="connsiteX3782" fmla="*/ 3336258 w 3713237"/>
              <a:gd name="connsiteY3782" fmla="*/ 422336 h 2185648"/>
              <a:gd name="connsiteX3783" fmla="*/ 3337672 w 3713237"/>
              <a:gd name="connsiteY3783" fmla="*/ 421822 h 2185648"/>
              <a:gd name="connsiteX3784" fmla="*/ 1510540 w 3713237"/>
              <a:gd name="connsiteY3784" fmla="*/ 415672 h 2185648"/>
              <a:gd name="connsiteX3785" fmla="*/ 1511107 w 3713237"/>
              <a:gd name="connsiteY3785" fmla="*/ 416139 h 2185648"/>
              <a:gd name="connsiteX3786" fmla="*/ 1511573 w 3713237"/>
              <a:gd name="connsiteY3786" fmla="*/ 416739 h 2185648"/>
              <a:gd name="connsiteX3787" fmla="*/ 1511240 w 3713237"/>
              <a:gd name="connsiteY3787" fmla="*/ 415872 h 2185648"/>
              <a:gd name="connsiteX3788" fmla="*/ 2366384 w 3713237"/>
              <a:gd name="connsiteY3788" fmla="*/ 414771 h 2185648"/>
              <a:gd name="connsiteX3789" fmla="*/ 2365417 w 3713237"/>
              <a:gd name="connsiteY3789" fmla="*/ 414938 h 2185648"/>
              <a:gd name="connsiteX3790" fmla="*/ 2366217 w 3713237"/>
              <a:gd name="connsiteY3790" fmla="*/ 415438 h 2185648"/>
              <a:gd name="connsiteX3791" fmla="*/ 1051492 w 3713237"/>
              <a:gd name="connsiteY3791" fmla="*/ 414708 h 2185648"/>
              <a:gd name="connsiteX3792" fmla="*/ 1057303 w 3713237"/>
              <a:gd name="connsiteY3792" fmla="*/ 414898 h 2185648"/>
              <a:gd name="connsiteX3793" fmla="*/ 1054636 w 3713237"/>
              <a:gd name="connsiteY3793" fmla="*/ 419947 h 2185648"/>
              <a:gd name="connsiteX3794" fmla="*/ 1049492 w 3713237"/>
              <a:gd name="connsiteY3794" fmla="*/ 417375 h 2185648"/>
              <a:gd name="connsiteX3795" fmla="*/ 1051492 w 3713237"/>
              <a:gd name="connsiteY3795" fmla="*/ 414708 h 2185648"/>
              <a:gd name="connsiteX3796" fmla="*/ 1141888 w 3713237"/>
              <a:gd name="connsiteY3796" fmla="*/ 411871 h 2185648"/>
              <a:gd name="connsiteX3797" fmla="*/ 1140921 w 3713237"/>
              <a:gd name="connsiteY3797" fmla="*/ 412671 h 2185648"/>
              <a:gd name="connsiteX3798" fmla="*/ 1141721 w 3713237"/>
              <a:gd name="connsiteY3798" fmla="*/ 415972 h 2185648"/>
              <a:gd name="connsiteX3799" fmla="*/ 1141488 w 3713237"/>
              <a:gd name="connsiteY3799" fmla="*/ 416105 h 2185648"/>
              <a:gd name="connsiteX3800" fmla="*/ 1141054 w 3713237"/>
              <a:gd name="connsiteY3800" fmla="*/ 417073 h 2185648"/>
              <a:gd name="connsiteX3801" fmla="*/ 1141822 w 3713237"/>
              <a:gd name="connsiteY3801" fmla="*/ 416406 h 2185648"/>
              <a:gd name="connsiteX3802" fmla="*/ 1141721 w 3713237"/>
              <a:gd name="connsiteY3802" fmla="*/ 415939 h 2185648"/>
              <a:gd name="connsiteX3803" fmla="*/ 1143656 w 3713237"/>
              <a:gd name="connsiteY3803" fmla="*/ 413205 h 2185648"/>
              <a:gd name="connsiteX3804" fmla="*/ 1141888 w 3713237"/>
              <a:gd name="connsiteY3804" fmla="*/ 411871 h 2185648"/>
              <a:gd name="connsiteX3805" fmla="*/ 2203464 w 3713237"/>
              <a:gd name="connsiteY3805" fmla="*/ 408136 h 2185648"/>
              <a:gd name="connsiteX3806" fmla="*/ 2207765 w 3713237"/>
              <a:gd name="connsiteY3806" fmla="*/ 410736 h 2185648"/>
              <a:gd name="connsiteX3807" fmla="*/ 2207532 w 3713237"/>
              <a:gd name="connsiteY3807" fmla="*/ 414137 h 2185648"/>
              <a:gd name="connsiteX3808" fmla="*/ 2205231 w 3713237"/>
              <a:gd name="connsiteY3808" fmla="*/ 414004 h 2185648"/>
              <a:gd name="connsiteX3809" fmla="*/ 2201497 w 3713237"/>
              <a:gd name="connsiteY3809" fmla="*/ 410470 h 2185648"/>
              <a:gd name="connsiteX3810" fmla="*/ 2201229 w 3713237"/>
              <a:gd name="connsiteY3810" fmla="*/ 409269 h 2185648"/>
              <a:gd name="connsiteX3811" fmla="*/ 2203464 w 3713237"/>
              <a:gd name="connsiteY3811" fmla="*/ 408136 h 2185648"/>
              <a:gd name="connsiteX3812" fmla="*/ 1030886 w 3713237"/>
              <a:gd name="connsiteY3812" fmla="*/ 402201 h 2185648"/>
              <a:gd name="connsiteX3813" fmla="*/ 1031419 w 3713237"/>
              <a:gd name="connsiteY3813" fmla="*/ 402801 h 2185648"/>
              <a:gd name="connsiteX3814" fmla="*/ 1031919 w 3713237"/>
              <a:gd name="connsiteY3814" fmla="*/ 402801 h 2185648"/>
              <a:gd name="connsiteX3815" fmla="*/ 1031753 w 3713237"/>
              <a:gd name="connsiteY3815" fmla="*/ 402468 h 2185648"/>
              <a:gd name="connsiteX3816" fmla="*/ 637624 w 3713237"/>
              <a:gd name="connsiteY3816" fmla="*/ 400067 h 2185648"/>
              <a:gd name="connsiteX3817" fmla="*/ 624253 w 3713237"/>
              <a:gd name="connsiteY3817" fmla="*/ 403201 h 2185648"/>
              <a:gd name="connsiteX3818" fmla="*/ 609382 w 3713237"/>
              <a:gd name="connsiteY3818" fmla="*/ 405569 h 2185648"/>
              <a:gd name="connsiteX3819" fmla="*/ 588775 w 3713237"/>
              <a:gd name="connsiteY3819" fmla="*/ 406302 h 2185648"/>
              <a:gd name="connsiteX3820" fmla="*/ 586208 w 3713237"/>
              <a:gd name="connsiteY3820" fmla="*/ 406903 h 2185648"/>
              <a:gd name="connsiteX3821" fmla="*/ 585041 w 3713237"/>
              <a:gd name="connsiteY3821" fmla="*/ 409203 h 2185648"/>
              <a:gd name="connsiteX3822" fmla="*/ 585774 w 3713237"/>
              <a:gd name="connsiteY3822" fmla="*/ 410104 h 2185648"/>
              <a:gd name="connsiteX3823" fmla="*/ 603447 w 3713237"/>
              <a:gd name="connsiteY3823" fmla="*/ 411104 h 2185648"/>
              <a:gd name="connsiteX3824" fmla="*/ 612683 w 3713237"/>
              <a:gd name="connsiteY3824" fmla="*/ 413438 h 2185648"/>
              <a:gd name="connsiteX3825" fmla="*/ 616551 w 3713237"/>
              <a:gd name="connsiteY3825" fmla="*/ 417173 h 2185648"/>
              <a:gd name="connsiteX3826" fmla="*/ 614550 w 3713237"/>
              <a:gd name="connsiteY3826" fmla="*/ 421374 h 2185648"/>
              <a:gd name="connsiteX3827" fmla="*/ 607881 w 3713237"/>
              <a:gd name="connsiteY3827" fmla="*/ 420340 h 2185648"/>
              <a:gd name="connsiteX3828" fmla="*/ 605747 w 3713237"/>
              <a:gd name="connsiteY3828" fmla="*/ 421474 h 2185648"/>
              <a:gd name="connsiteX3829" fmla="*/ 601646 w 3713237"/>
              <a:gd name="connsiteY3829" fmla="*/ 426609 h 2185648"/>
              <a:gd name="connsiteX3830" fmla="*/ 594177 w 3713237"/>
              <a:gd name="connsiteY3830" fmla="*/ 432311 h 2185648"/>
              <a:gd name="connsiteX3831" fmla="*/ 588642 w 3713237"/>
              <a:gd name="connsiteY3831" fmla="*/ 436212 h 2185648"/>
              <a:gd name="connsiteX3832" fmla="*/ 589576 w 3713237"/>
              <a:gd name="connsiteY3832" fmla="*/ 439146 h 2185648"/>
              <a:gd name="connsiteX3833" fmla="*/ 600979 w 3713237"/>
              <a:gd name="connsiteY3833" fmla="*/ 438846 h 2185648"/>
              <a:gd name="connsiteX3834" fmla="*/ 606248 w 3713237"/>
              <a:gd name="connsiteY3834" fmla="*/ 434378 h 2185648"/>
              <a:gd name="connsiteX3835" fmla="*/ 613750 w 3713237"/>
              <a:gd name="connsiteY3835" fmla="*/ 431144 h 2185648"/>
              <a:gd name="connsiteX3836" fmla="*/ 617751 w 3713237"/>
              <a:gd name="connsiteY3836" fmla="*/ 435245 h 2185648"/>
              <a:gd name="connsiteX3837" fmla="*/ 615817 w 3713237"/>
              <a:gd name="connsiteY3837" fmla="*/ 441214 h 2185648"/>
              <a:gd name="connsiteX3838" fmla="*/ 615350 w 3713237"/>
              <a:gd name="connsiteY3838" fmla="*/ 441347 h 2185648"/>
              <a:gd name="connsiteX3839" fmla="*/ 614784 w 3713237"/>
              <a:gd name="connsiteY3839" fmla="*/ 441714 h 2185648"/>
              <a:gd name="connsiteX3840" fmla="*/ 615684 w 3713237"/>
              <a:gd name="connsiteY3840" fmla="*/ 441680 h 2185648"/>
              <a:gd name="connsiteX3841" fmla="*/ 615817 w 3713237"/>
              <a:gd name="connsiteY3841" fmla="*/ 441214 h 2185648"/>
              <a:gd name="connsiteX3842" fmla="*/ 623553 w 3713237"/>
              <a:gd name="connsiteY3842" fmla="*/ 433544 h 2185648"/>
              <a:gd name="connsiteX3843" fmla="*/ 626287 w 3713237"/>
              <a:gd name="connsiteY3843" fmla="*/ 430777 h 2185648"/>
              <a:gd name="connsiteX3844" fmla="*/ 637724 w 3713237"/>
              <a:gd name="connsiteY3844" fmla="*/ 432344 h 2185648"/>
              <a:gd name="connsiteX3845" fmla="*/ 644293 w 3713237"/>
              <a:gd name="connsiteY3845" fmla="*/ 430076 h 2185648"/>
              <a:gd name="connsiteX3846" fmla="*/ 646160 w 3713237"/>
              <a:gd name="connsiteY3846" fmla="*/ 426575 h 2185648"/>
              <a:gd name="connsiteX3847" fmla="*/ 651562 w 3713237"/>
              <a:gd name="connsiteY3847" fmla="*/ 422341 h 2185648"/>
              <a:gd name="connsiteX3848" fmla="*/ 654130 w 3713237"/>
              <a:gd name="connsiteY3848" fmla="*/ 417606 h 2185648"/>
              <a:gd name="connsiteX3849" fmla="*/ 653463 w 3713237"/>
              <a:gd name="connsiteY3849" fmla="*/ 415272 h 2185648"/>
              <a:gd name="connsiteX3850" fmla="*/ 652196 w 3713237"/>
              <a:gd name="connsiteY3850" fmla="*/ 415405 h 2185648"/>
              <a:gd name="connsiteX3851" fmla="*/ 633490 w 3713237"/>
              <a:gd name="connsiteY3851" fmla="*/ 414872 h 2185648"/>
              <a:gd name="connsiteX3852" fmla="*/ 631256 w 3713237"/>
              <a:gd name="connsiteY3852" fmla="*/ 413238 h 2185648"/>
              <a:gd name="connsiteX3853" fmla="*/ 630489 w 3713237"/>
              <a:gd name="connsiteY3853" fmla="*/ 412104 h 2185648"/>
              <a:gd name="connsiteX3854" fmla="*/ 631356 w 3713237"/>
              <a:gd name="connsiteY3854" fmla="*/ 408503 h 2185648"/>
              <a:gd name="connsiteX3855" fmla="*/ 642759 w 3713237"/>
              <a:gd name="connsiteY3855" fmla="*/ 404002 h 2185648"/>
              <a:gd name="connsiteX3856" fmla="*/ 643660 w 3713237"/>
              <a:gd name="connsiteY3856" fmla="*/ 401701 h 2185648"/>
              <a:gd name="connsiteX3857" fmla="*/ 641692 w 3713237"/>
              <a:gd name="connsiteY3857" fmla="*/ 400234 h 2185648"/>
              <a:gd name="connsiteX3858" fmla="*/ 637624 w 3713237"/>
              <a:gd name="connsiteY3858" fmla="*/ 400067 h 2185648"/>
              <a:gd name="connsiteX3859" fmla="*/ 824566 w 3713237"/>
              <a:gd name="connsiteY3859" fmla="*/ 394889 h 2185648"/>
              <a:gd name="connsiteX3860" fmla="*/ 829519 w 3713237"/>
              <a:gd name="connsiteY3860" fmla="*/ 398889 h 2185648"/>
              <a:gd name="connsiteX3861" fmla="*/ 824280 w 3713237"/>
              <a:gd name="connsiteY3861" fmla="*/ 402699 h 2185648"/>
              <a:gd name="connsiteX3862" fmla="*/ 821327 w 3713237"/>
              <a:gd name="connsiteY3862" fmla="*/ 400413 h 2185648"/>
              <a:gd name="connsiteX3863" fmla="*/ 824566 w 3713237"/>
              <a:gd name="connsiteY3863" fmla="*/ 394889 h 2185648"/>
              <a:gd name="connsiteX3864" fmla="*/ 2478553 w 3713237"/>
              <a:gd name="connsiteY3864" fmla="*/ 392364 h 2185648"/>
              <a:gd name="connsiteX3865" fmla="*/ 2475786 w 3713237"/>
              <a:gd name="connsiteY3865" fmla="*/ 394132 h 2185648"/>
              <a:gd name="connsiteX3866" fmla="*/ 2475853 w 3713237"/>
              <a:gd name="connsiteY3866" fmla="*/ 395265 h 2185648"/>
              <a:gd name="connsiteX3867" fmla="*/ 2478653 w 3713237"/>
              <a:gd name="connsiteY3867" fmla="*/ 394432 h 2185648"/>
              <a:gd name="connsiteX3868" fmla="*/ 2479187 w 3713237"/>
              <a:gd name="connsiteY3868" fmla="*/ 393331 h 2185648"/>
              <a:gd name="connsiteX3869" fmla="*/ 2478553 w 3713237"/>
              <a:gd name="connsiteY3869" fmla="*/ 392364 h 2185648"/>
              <a:gd name="connsiteX3870" fmla="*/ 846859 w 3713237"/>
              <a:gd name="connsiteY3870" fmla="*/ 388230 h 2185648"/>
              <a:gd name="connsiteX3871" fmla="*/ 847960 w 3713237"/>
              <a:gd name="connsiteY3871" fmla="*/ 388464 h 2185648"/>
              <a:gd name="connsiteX3872" fmla="*/ 848593 w 3713237"/>
              <a:gd name="connsiteY3872" fmla="*/ 389497 h 2185648"/>
              <a:gd name="connsiteX3873" fmla="*/ 842924 w 3713237"/>
              <a:gd name="connsiteY3873" fmla="*/ 396400 h 2185648"/>
              <a:gd name="connsiteX3874" fmla="*/ 840824 w 3713237"/>
              <a:gd name="connsiteY3874" fmla="*/ 395299 h 2185648"/>
              <a:gd name="connsiteX3875" fmla="*/ 842191 w 3713237"/>
              <a:gd name="connsiteY3875" fmla="*/ 390564 h 2185648"/>
              <a:gd name="connsiteX3876" fmla="*/ 846859 w 3713237"/>
              <a:gd name="connsiteY3876" fmla="*/ 388230 h 2185648"/>
              <a:gd name="connsiteX3877" fmla="*/ 976734 w 3713237"/>
              <a:gd name="connsiteY3877" fmla="*/ 387830 h 2185648"/>
              <a:gd name="connsiteX3878" fmla="*/ 981569 w 3713237"/>
              <a:gd name="connsiteY3878" fmla="*/ 388930 h 2185648"/>
              <a:gd name="connsiteX3879" fmla="*/ 976534 w 3713237"/>
              <a:gd name="connsiteY3879" fmla="*/ 391731 h 2185648"/>
              <a:gd name="connsiteX3880" fmla="*/ 974567 w 3713237"/>
              <a:gd name="connsiteY3880" fmla="*/ 388997 h 2185648"/>
              <a:gd name="connsiteX3881" fmla="*/ 976734 w 3713237"/>
              <a:gd name="connsiteY3881" fmla="*/ 387830 h 2185648"/>
              <a:gd name="connsiteX3882" fmla="*/ 587875 w 3713237"/>
              <a:gd name="connsiteY3882" fmla="*/ 380160 h 2185648"/>
              <a:gd name="connsiteX3883" fmla="*/ 587408 w 3713237"/>
              <a:gd name="connsiteY3883" fmla="*/ 380327 h 2185648"/>
              <a:gd name="connsiteX3884" fmla="*/ 586808 w 3713237"/>
              <a:gd name="connsiteY3884" fmla="*/ 381094 h 2185648"/>
              <a:gd name="connsiteX3885" fmla="*/ 587741 w 3713237"/>
              <a:gd name="connsiteY3885" fmla="*/ 380661 h 2185648"/>
              <a:gd name="connsiteX3886" fmla="*/ 587875 w 3713237"/>
              <a:gd name="connsiteY3886" fmla="*/ 380160 h 2185648"/>
              <a:gd name="connsiteX3887" fmla="*/ 846211 w 3713237"/>
              <a:gd name="connsiteY3887" fmla="*/ 375159 h 2185648"/>
              <a:gd name="connsiteX3888" fmla="*/ 846496 w 3713237"/>
              <a:gd name="connsiteY3888" fmla="*/ 380779 h 2185648"/>
              <a:gd name="connsiteX3889" fmla="*/ 845544 w 3713237"/>
              <a:gd name="connsiteY3889" fmla="*/ 384303 h 2185648"/>
              <a:gd name="connsiteX3890" fmla="*/ 842591 w 3713237"/>
              <a:gd name="connsiteY3890" fmla="*/ 380207 h 2185648"/>
              <a:gd name="connsiteX3891" fmla="*/ 846211 w 3713237"/>
              <a:gd name="connsiteY3891" fmla="*/ 375159 h 2185648"/>
              <a:gd name="connsiteX3892" fmla="*/ 1006044 w 3713237"/>
              <a:gd name="connsiteY3892" fmla="*/ 362321 h 2185648"/>
              <a:gd name="connsiteX3893" fmla="*/ 1005978 w 3713237"/>
              <a:gd name="connsiteY3893" fmla="*/ 363189 h 2185648"/>
              <a:gd name="connsiteX3894" fmla="*/ 1007045 w 3713237"/>
              <a:gd name="connsiteY3894" fmla="*/ 362788 h 2185648"/>
              <a:gd name="connsiteX3895" fmla="*/ 863745 w 3713237"/>
              <a:gd name="connsiteY3895" fmla="*/ 349168 h 2185648"/>
              <a:gd name="connsiteX3896" fmla="*/ 865364 w 3713237"/>
              <a:gd name="connsiteY3896" fmla="*/ 351549 h 2185648"/>
              <a:gd name="connsiteX3897" fmla="*/ 864126 w 3713237"/>
              <a:gd name="connsiteY3897" fmla="*/ 354121 h 2185648"/>
              <a:gd name="connsiteX3898" fmla="*/ 861459 w 3713237"/>
              <a:gd name="connsiteY3898" fmla="*/ 350501 h 2185648"/>
              <a:gd name="connsiteX3899" fmla="*/ 863745 w 3713237"/>
              <a:gd name="connsiteY3899" fmla="*/ 349168 h 2185648"/>
              <a:gd name="connsiteX3900" fmla="*/ 107187 w 3713237"/>
              <a:gd name="connsiteY3900" fmla="*/ 346717 h 2185648"/>
              <a:gd name="connsiteX3901" fmla="*/ 112822 w 3713237"/>
              <a:gd name="connsiteY3901" fmla="*/ 350118 h 2185648"/>
              <a:gd name="connsiteX3902" fmla="*/ 121358 w 3713237"/>
              <a:gd name="connsiteY3902" fmla="*/ 357387 h 2185648"/>
              <a:gd name="connsiteX3903" fmla="*/ 126093 w 3713237"/>
              <a:gd name="connsiteY3903" fmla="*/ 367057 h 2185648"/>
              <a:gd name="connsiteX3904" fmla="*/ 126126 w 3713237"/>
              <a:gd name="connsiteY3904" fmla="*/ 368357 h 2185648"/>
              <a:gd name="connsiteX3905" fmla="*/ 125160 w 3713237"/>
              <a:gd name="connsiteY3905" fmla="*/ 369257 h 2185648"/>
              <a:gd name="connsiteX3906" fmla="*/ 117390 w 3713237"/>
              <a:gd name="connsiteY3906" fmla="*/ 371591 h 2185648"/>
              <a:gd name="connsiteX3907" fmla="*/ 113956 w 3713237"/>
              <a:gd name="connsiteY3907" fmla="*/ 370224 h 2185648"/>
              <a:gd name="connsiteX3908" fmla="*/ 111022 w 3713237"/>
              <a:gd name="connsiteY3908" fmla="*/ 362655 h 2185648"/>
              <a:gd name="connsiteX3909" fmla="*/ 104786 w 3713237"/>
              <a:gd name="connsiteY3909" fmla="*/ 358421 h 2185648"/>
              <a:gd name="connsiteX3910" fmla="*/ 101152 w 3713237"/>
              <a:gd name="connsiteY3910" fmla="*/ 356987 h 2185648"/>
              <a:gd name="connsiteX3911" fmla="*/ 99918 w 3713237"/>
              <a:gd name="connsiteY3911" fmla="*/ 353419 h 2185648"/>
              <a:gd name="connsiteX3912" fmla="*/ 104853 w 3713237"/>
              <a:gd name="connsiteY3912" fmla="*/ 347084 h 2185648"/>
              <a:gd name="connsiteX3913" fmla="*/ 107187 w 3713237"/>
              <a:gd name="connsiteY3913" fmla="*/ 346717 h 2185648"/>
              <a:gd name="connsiteX3914" fmla="*/ 1057394 w 3713237"/>
              <a:gd name="connsiteY3914" fmla="*/ 343215 h 2185648"/>
              <a:gd name="connsiteX3915" fmla="*/ 1056227 w 3713237"/>
              <a:gd name="connsiteY3915" fmla="*/ 344516 h 2185648"/>
              <a:gd name="connsiteX3916" fmla="*/ 1056561 w 3713237"/>
              <a:gd name="connsiteY3916" fmla="*/ 344849 h 2185648"/>
              <a:gd name="connsiteX3917" fmla="*/ 1057394 w 3713237"/>
              <a:gd name="connsiteY3917" fmla="*/ 343215 h 2185648"/>
              <a:gd name="connsiteX3918" fmla="*/ 2373219 w 3713237"/>
              <a:gd name="connsiteY3918" fmla="*/ 334646 h 2185648"/>
              <a:gd name="connsiteX3919" fmla="*/ 2375020 w 3713237"/>
              <a:gd name="connsiteY3919" fmla="*/ 335980 h 2185648"/>
              <a:gd name="connsiteX3920" fmla="*/ 2375620 w 3713237"/>
              <a:gd name="connsiteY3920" fmla="*/ 339581 h 2185648"/>
              <a:gd name="connsiteX3921" fmla="*/ 2374919 w 3713237"/>
              <a:gd name="connsiteY3921" fmla="*/ 340681 h 2185648"/>
              <a:gd name="connsiteX3922" fmla="*/ 2372485 w 3713237"/>
              <a:gd name="connsiteY3922" fmla="*/ 340547 h 2185648"/>
              <a:gd name="connsiteX3923" fmla="*/ 2371352 w 3713237"/>
              <a:gd name="connsiteY3923" fmla="*/ 336013 h 2185648"/>
              <a:gd name="connsiteX3924" fmla="*/ 2373219 w 3713237"/>
              <a:gd name="connsiteY3924" fmla="*/ 334646 h 2185648"/>
              <a:gd name="connsiteX3925" fmla="*/ 2387217 w 3713237"/>
              <a:gd name="connsiteY3925" fmla="*/ 328844 h 2185648"/>
              <a:gd name="connsiteX3926" fmla="*/ 2389788 w 3713237"/>
              <a:gd name="connsiteY3926" fmla="*/ 330082 h 2185648"/>
              <a:gd name="connsiteX3927" fmla="*/ 2386074 w 3713237"/>
              <a:gd name="connsiteY3927" fmla="*/ 332559 h 2185648"/>
              <a:gd name="connsiteX3928" fmla="*/ 2384740 w 3713237"/>
              <a:gd name="connsiteY3928" fmla="*/ 330463 h 2185648"/>
              <a:gd name="connsiteX3929" fmla="*/ 2387217 w 3713237"/>
              <a:gd name="connsiteY3929" fmla="*/ 328844 h 2185648"/>
              <a:gd name="connsiteX3930" fmla="*/ 2337474 w 3713237"/>
              <a:gd name="connsiteY3930" fmla="*/ 328477 h 2185648"/>
              <a:gd name="connsiteX3931" fmla="*/ 2340042 w 3713237"/>
              <a:gd name="connsiteY3931" fmla="*/ 328944 h 2185648"/>
              <a:gd name="connsiteX3932" fmla="*/ 2345911 w 3713237"/>
              <a:gd name="connsiteY3932" fmla="*/ 336080 h 2185648"/>
              <a:gd name="connsiteX3933" fmla="*/ 2345810 w 3713237"/>
              <a:gd name="connsiteY3933" fmla="*/ 337447 h 2185648"/>
              <a:gd name="connsiteX3934" fmla="*/ 2334406 w 3713237"/>
              <a:gd name="connsiteY3934" fmla="*/ 341649 h 2185648"/>
              <a:gd name="connsiteX3935" fmla="*/ 2332172 w 3713237"/>
              <a:gd name="connsiteY3935" fmla="*/ 338481 h 2185648"/>
              <a:gd name="connsiteX3936" fmla="*/ 2337474 w 3713237"/>
              <a:gd name="connsiteY3936" fmla="*/ 328477 h 2185648"/>
              <a:gd name="connsiteX3937" fmla="*/ 1601136 w 3713237"/>
              <a:gd name="connsiteY3937" fmla="*/ 327977 h 2185648"/>
              <a:gd name="connsiteX3938" fmla="*/ 1604538 w 3713237"/>
              <a:gd name="connsiteY3938" fmla="*/ 335279 h 2185648"/>
              <a:gd name="connsiteX3939" fmla="*/ 1604138 w 3713237"/>
              <a:gd name="connsiteY3939" fmla="*/ 336546 h 2185648"/>
              <a:gd name="connsiteX3940" fmla="*/ 1603371 w 3713237"/>
              <a:gd name="connsiteY3940" fmla="*/ 337580 h 2185648"/>
              <a:gd name="connsiteX3941" fmla="*/ 1595735 w 3713237"/>
              <a:gd name="connsiteY3941" fmla="*/ 337713 h 2185648"/>
              <a:gd name="connsiteX3942" fmla="*/ 1593267 w 3713237"/>
              <a:gd name="connsiteY3942" fmla="*/ 331945 h 2185648"/>
              <a:gd name="connsiteX3943" fmla="*/ 1594435 w 3713237"/>
              <a:gd name="connsiteY3943" fmla="*/ 328144 h 2185648"/>
              <a:gd name="connsiteX3944" fmla="*/ 1601136 w 3713237"/>
              <a:gd name="connsiteY3944" fmla="*/ 327977 h 2185648"/>
              <a:gd name="connsiteX3945" fmla="*/ 2411365 w 3713237"/>
              <a:gd name="connsiteY3945" fmla="*/ 326243 h 2185648"/>
              <a:gd name="connsiteX3946" fmla="*/ 2413865 w 3713237"/>
              <a:gd name="connsiteY3946" fmla="*/ 326444 h 2185648"/>
              <a:gd name="connsiteX3947" fmla="*/ 2417767 w 3713237"/>
              <a:gd name="connsiteY3947" fmla="*/ 334579 h 2185648"/>
              <a:gd name="connsiteX3948" fmla="*/ 2415866 w 3713237"/>
              <a:gd name="connsiteY3948" fmla="*/ 336246 h 2185648"/>
              <a:gd name="connsiteX3949" fmla="*/ 2409764 w 3713237"/>
              <a:gd name="connsiteY3949" fmla="*/ 334412 h 2185648"/>
              <a:gd name="connsiteX3950" fmla="*/ 2411365 w 3713237"/>
              <a:gd name="connsiteY3950" fmla="*/ 326243 h 2185648"/>
              <a:gd name="connsiteX3951" fmla="*/ 2380044 w 3713237"/>
              <a:gd name="connsiteY3951" fmla="*/ 320584 h 2185648"/>
              <a:gd name="connsiteX3952" fmla="*/ 2382426 w 3713237"/>
              <a:gd name="connsiteY3952" fmla="*/ 323060 h 2185648"/>
              <a:gd name="connsiteX3953" fmla="*/ 2382045 w 3713237"/>
              <a:gd name="connsiteY3953" fmla="*/ 326489 h 2185648"/>
              <a:gd name="connsiteX3954" fmla="*/ 2376330 w 3713237"/>
              <a:gd name="connsiteY3954" fmla="*/ 329918 h 2185648"/>
              <a:gd name="connsiteX3955" fmla="*/ 2374234 w 3713237"/>
              <a:gd name="connsiteY3955" fmla="*/ 324203 h 2185648"/>
              <a:gd name="connsiteX3956" fmla="*/ 2380044 w 3713237"/>
              <a:gd name="connsiteY3956" fmla="*/ 320584 h 2185648"/>
              <a:gd name="connsiteX3957" fmla="*/ 552064 w 3713237"/>
              <a:gd name="connsiteY3957" fmla="*/ 316673 h 2185648"/>
              <a:gd name="connsiteX3958" fmla="*/ 551497 w 3713237"/>
              <a:gd name="connsiteY3958" fmla="*/ 316840 h 2185648"/>
              <a:gd name="connsiteX3959" fmla="*/ 551063 w 3713237"/>
              <a:gd name="connsiteY3959" fmla="*/ 317941 h 2185648"/>
              <a:gd name="connsiteX3960" fmla="*/ 551863 w 3713237"/>
              <a:gd name="connsiteY3960" fmla="*/ 317207 h 2185648"/>
              <a:gd name="connsiteX3961" fmla="*/ 533257 w 3713237"/>
              <a:gd name="connsiteY3961" fmla="*/ 314873 h 2185648"/>
              <a:gd name="connsiteX3962" fmla="*/ 532557 w 3713237"/>
              <a:gd name="connsiteY3962" fmla="*/ 315840 h 2185648"/>
              <a:gd name="connsiteX3963" fmla="*/ 532257 w 3713237"/>
              <a:gd name="connsiteY3963" fmla="*/ 320141 h 2185648"/>
              <a:gd name="connsiteX3964" fmla="*/ 532257 w 3713237"/>
              <a:gd name="connsiteY3964" fmla="*/ 322275 h 2185648"/>
              <a:gd name="connsiteX3965" fmla="*/ 532790 w 3713237"/>
              <a:gd name="connsiteY3965" fmla="*/ 323342 h 2185648"/>
              <a:gd name="connsiteX3966" fmla="*/ 534158 w 3713237"/>
              <a:gd name="connsiteY3966" fmla="*/ 321708 h 2185648"/>
              <a:gd name="connsiteX3967" fmla="*/ 533891 w 3713237"/>
              <a:gd name="connsiteY3967" fmla="*/ 315306 h 2185648"/>
              <a:gd name="connsiteX3968" fmla="*/ 533257 w 3713237"/>
              <a:gd name="connsiteY3968" fmla="*/ 314873 h 2185648"/>
              <a:gd name="connsiteX3969" fmla="*/ 580873 w 3713237"/>
              <a:gd name="connsiteY3969" fmla="*/ 307104 h 2185648"/>
              <a:gd name="connsiteX3970" fmla="*/ 566435 w 3713237"/>
              <a:gd name="connsiteY3970" fmla="*/ 308304 h 2185648"/>
              <a:gd name="connsiteX3971" fmla="*/ 566401 w 3713237"/>
              <a:gd name="connsiteY3971" fmla="*/ 308304 h 2185648"/>
              <a:gd name="connsiteX3972" fmla="*/ 565235 w 3713237"/>
              <a:gd name="connsiteY3972" fmla="*/ 308304 h 2185648"/>
              <a:gd name="connsiteX3973" fmla="*/ 562267 w 3713237"/>
              <a:gd name="connsiteY3973" fmla="*/ 311505 h 2185648"/>
              <a:gd name="connsiteX3974" fmla="*/ 561900 w 3713237"/>
              <a:gd name="connsiteY3974" fmla="*/ 311905 h 2185648"/>
              <a:gd name="connsiteX3975" fmla="*/ 559666 w 3713237"/>
              <a:gd name="connsiteY3975" fmla="*/ 313006 h 2185648"/>
              <a:gd name="connsiteX3976" fmla="*/ 560700 w 3713237"/>
              <a:gd name="connsiteY3976" fmla="*/ 313306 h 2185648"/>
              <a:gd name="connsiteX3977" fmla="*/ 561900 w 3713237"/>
              <a:gd name="connsiteY3977" fmla="*/ 311905 h 2185648"/>
              <a:gd name="connsiteX3978" fmla="*/ 562567 w 3713237"/>
              <a:gd name="connsiteY3978" fmla="*/ 311805 h 2185648"/>
              <a:gd name="connsiteX3979" fmla="*/ 565535 w 3713237"/>
              <a:gd name="connsiteY3979" fmla="*/ 308671 h 2185648"/>
              <a:gd name="connsiteX3980" fmla="*/ 566401 w 3713237"/>
              <a:gd name="connsiteY3980" fmla="*/ 308304 h 2185648"/>
              <a:gd name="connsiteX3981" fmla="*/ 579806 w 3713237"/>
              <a:gd name="connsiteY3981" fmla="*/ 308437 h 2185648"/>
              <a:gd name="connsiteX3982" fmla="*/ 580939 w 3713237"/>
              <a:gd name="connsiteY3982" fmla="*/ 307871 h 2185648"/>
              <a:gd name="connsiteX3983" fmla="*/ 580873 w 3713237"/>
              <a:gd name="connsiteY3983" fmla="*/ 307104 h 2185648"/>
              <a:gd name="connsiteX3984" fmla="*/ 1075067 w 3713237"/>
              <a:gd name="connsiteY3984" fmla="*/ 304203 h 2185648"/>
              <a:gd name="connsiteX3985" fmla="*/ 1089104 w 3713237"/>
              <a:gd name="connsiteY3985" fmla="*/ 309371 h 2185648"/>
              <a:gd name="connsiteX3986" fmla="*/ 1099241 w 3713237"/>
              <a:gd name="connsiteY3986" fmla="*/ 319408 h 2185648"/>
              <a:gd name="connsiteX3987" fmla="*/ 1101341 w 3713237"/>
              <a:gd name="connsiteY3987" fmla="*/ 334313 h 2185648"/>
              <a:gd name="connsiteX3988" fmla="*/ 1098607 w 3713237"/>
              <a:gd name="connsiteY3988" fmla="*/ 336880 h 2185648"/>
              <a:gd name="connsiteX3989" fmla="*/ 1089171 w 3713237"/>
              <a:gd name="connsiteY3989" fmla="*/ 336180 h 2185648"/>
              <a:gd name="connsiteX3990" fmla="*/ 1083669 w 3713237"/>
              <a:gd name="connsiteY3990" fmla="*/ 334046 h 2185648"/>
              <a:gd name="connsiteX3991" fmla="*/ 1075733 w 3713237"/>
              <a:gd name="connsiteY3991" fmla="*/ 335246 h 2185648"/>
              <a:gd name="connsiteX3992" fmla="*/ 1066997 w 3713237"/>
              <a:gd name="connsiteY3992" fmla="*/ 325643 h 2185648"/>
              <a:gd name="connsiteX3993" fmla="*/ 1066931 w 3713237"/>
              <a:gd name="connsiteY3993" fmla="*/ 316573 h 2185648"/>
              <a:gd name="connsiteX3994" fmla="*/ 1067223 w 3713237"/>
              <a:gd name="connsiteY3994" fmla="*/ 312444 h 2185648"/>
              <a:gd name="connsiteX3995" fmla="*/ 1067097 w 3713237"/>
              <a:gd name="connsiteY3995" fmla="*/ 312643 h 2185648"/>
              <a:gd name="connsiteX3996" fmla="*/ 1067097 w 3713237"/>
              <a:gd name="connsiteY3996" fmla="*/ 312357 h 2185648"/>
              <a:gd name="connsiteX3997" fmla="*/ 1067245 w 3713237"/>
              <a:gd name="connsiteY3997" fmla="*/ 312147 h 2185648"/>
              <a:gd name="connsiteX3998" fmla="*/ 1067297 w 3713237"/>
              <a:gd name="connsiteY3998" fmla="*/ 311405 h 2185648"/>
              <a:gd name="connsiteX3999" fmla="*/ 1070498 w 3713237"/>
              <a:gd name="connsiteY3999" fmla="*/ 305937 h 2185648"/>
              <a:gd name="connsiteX4000" fmla="*/ 1075067 w 3713237"/>
              <a:gd name="connsiteY4000" fmla="*/ 304203 h 2185648"/>
              <a:gd name="connsiteX4001" fmla="*/ 3416289 w 3713237"/>
              <a:gd name="connsiteY4001" fmla="*/ 302802 h 2185648"/>
              <a:gd name="connsiteX4002" fmla="*/ 3411188 w 3713237"/>
              <a:gd name="connsiteY4002" fmla="*/ 303969 h 2185648"/>
              <a:gd name="connsiteX4003" fmla="*/ 3410121 w 3713237"/>
              <a:gd name="connsiteY4003" fmla="*/ 305837 h 2185648"/>
              <a:gd name="connsiteX4004" fmla="*/ 3413155 w 3713237"/>
              <a:gd name="connsiteY4004" fmla="*/ 307537 h 2185648"/>
              <a:gd name="connsiteX4005" fmla="*/ 3417290 w 3713237"/>
              <a:gd name="connsiteY4005" fmla="*/ 304903 h 2185648"/>
              <a:gd name="connsiteX4006" fmla="*/ 3417323 w 3713237"/>
              <a:gd name="connsiteY4006" fmla="*/ 303369 h 2185648"/>
              <a:gd name="connsiteX4007" fmla="*/ 3416289 w 3713237"/>
              <a:gd name="connsiteY4007" fmla="*/ 302802 h 2185648"/>
              <a:gd name="connsiteX4008" fmla="*/ 2435092 w 3713237"/>
              <a:gd name="connsiteY4008" fmla="*/ 293946 h 2185648"/>
              <a:gd name="connsiteX4009" fmla="*/ 2434235 w 3713237"/>
              <a:gd name="connsiteY4009" fmla="*/ 296041 h 2185648"/>
              <a:gd name="connsiteX4010" fmla="*/ 2431663 w 3713237"/>
              <a:gd name="connsiteY4010" fmla="*/ 295280 h 2185648"/>
              <a:gd name="connsiteX4011" fmla="*/ 2435092 w 3713237"/>
              <a:gd name="connsiteY4011" fmla="*/ 293946 h 2185648"/>
              <a:gd name="connsiteX4012" fmla="*/ 2427078 w 3713237"/>
              <a:gd name="connsiteY4012" fmla="*/ 293465 h 2185648"/>
              <a:gd name="connsiteX4013" fmla="*/ 2426793 w 3713237"/>
              <a:gd name="connsiteY4013" fmla="*/ 295846 h 2185648"/>
              <a:gd name="connsiteX4014" fmla="*/ 2424602 w 3713237"/>
              <a:gd name="connsiteY4014" fmla="*/ 294418 h 2185648"/>
              <a:gd name="connsiteX4015" fmla="*/ 931889 w 3713237"/>
              <a:gd name="connsiteY4015" fmla="*/ 289831 h 2185648"/>
              <a:gd name="connsiteX4016" fmla="*/ 935889 w 3713237"/>
              <a:gd name="connsiteY4016" fmla="*/ 291498 h 2185648"/>
              <a:gd name="connsiteX4017" fmla="*/ 928841 w 3713237"/>
              <a:gd name="connsiteY4017" fmla="*/ 293365 h 2185648"/>
              <a:gd name="connsiteX4018" fmla="*/ 926840 w 3713237"/>
              <a:gd name="connsiteY4018" fmla="*/ 291098 h 2185648"/>
              <a:gd name="connsiteX4019" fmla="*/ 931889 w 3713237"/>
              <a:gd name="connsiteY4019" fmla="*/ 289831 h 2185648"/>
              <a:gd name="connsiteX4020" fmla="*/ 2396625 w 3713237"/>
              <a:gd name="connsiteY4020" fmla="*/ 282699 h 2185648"/>
              <a:gd name="connsiteX4021" fmla="*/ 2399387 w 3713237"/>
              <a:gd name="connsiteY4021" fmla="*/ 288604 h 2185648"/>
              <a:gd name="connsiteX4022" fmla="*/ 2396720 w 3713237"/>
              <a:gd name="connsiteY4022" fmla="*/ 291081 h 2185648"/>
              <a:gd name="connsiteX4023" fmla="*/ 2394053 w 3713237"/>
              <a:gd name="connsiteY4023" fmla="*/ 285080 h 2185648"/>
              <a:gd name="connsiteX4024" fmla="*/ 2396625 w 3713237"/>
              <a:gd name="connsiteY4024" fmla="*/ 282699 h 2185648"/>
              <a:gd name="connsiteX4025" fmla="*/ 2440165 w 3713237"/>
              <a:gd name="connsiteY4025" fmla="*/ 279561 h 2185648"/>
              <a:gd name="connsiteX4026" fmla="*/ 2443022 w 3713237"/>
              <a:gd name="connsiteY4026" fmla="*/ 280990 h 2185648"/>
              <a:gd name="connsiteX4027" fmla="*/ 2439974 w 3713237"/>
              <a:gd name="connsiteY4027" fmla="*/ 282038 h 2185648"/>
              <a:gd name="connsiteX4028" fmla="*/ 2641172 w 3713237"/>
              <a:gd name="connsiteY4028" fmla="*/ 277961 h 2185648"/>
              <a:gd name="connsiteX4029" fmla="*/ 2641406 w 3713237"/>
              <a:gd name="connsiteY4029" fmla="*/ 278494 h 2185648"/>
              <a:gd name="connsiteX4030" fmla="*/ 2641906 w 3713237"/>
              <a:gd name="connsiteY4030" fmla="*/ 278794 h 2185648"/>
              <a:gd name="connsiteX4031" fmla="*/ 2641773 w 3713237"/>
              <a:gd name="connsiteY4031" fmla="*/ 278128 h 2185648"/>
              <a:gd name="connsiteX4032" fmla="*/ 2441978 w 3713237"/>
              <a:gd name="connsiteY4032" fmla="*/ 269751 h 2185648"/>
              <a:gd name="connsiteX4033" fmla="*/ 2443311 w 3713237"/>
              <a:gd name="connsiteY4033" fmla="*/ 273084 h 2185648"/>
              <a:gd name="connsiteX4034" fmla="*/ 2441215 w 3713237"/>
              <a:gd name="connsiteY4034" fmla="*/ 272227 h 2185648"/>
              <a:gd name="connsiteX4035" fmla="*/ 2441978 w 3713237"/>
              <a:gd name="connsiteY4035" fmla="*/ 269751 h 2185648"/>
              <a:gd name="connsiteX4036" fmla="*/ 1611439 w 3713237"/>
              <a:gd name="connsiteY4036" fmla="*/ 261155 h 2185648"/>
              <a:gd name="connsiteX4037" fmla="*/ 1612772 w 3713237"/>
              <a:gd name="connsiteY4037" fmla="*/ 263822 h 2185648"/>
              <a:gd name="connsiteX4038" fmla="*/ 1608486 w 3713237"/>
              <a:gd name="connsiteY4038" fmla="*/ 267727 h 2185648"/>
              <a:gd name="connsiteX4039" fmla="*/ 1607152 w 3713237"/>
              <a:gd name="connsiteY4039" fmla="*/ 265155 h 2185648"/>
              <a:gd name="connsiteX4040" fmla="*/ 1611439 w 3713237"/>
              <a:gd name="connsiteY4040" fmla="*/ 261155 h 2185648"/>
              <a:gd name="connsiteX4041" fmla="*/ 911847 w 3713237"/>
              <a:gd name="connsiteY4041" fmla="*/ 260522 h 2185648"/>
              <a:gd name="connsiteX4042" fmla="*/ 915448 w 3713237"/>
              <a:gd name="connsiteY4042" fmla="*/ 261923 h 2185648"/>
              <a:gd name="connsiteX4043" fmla="*/ 918316 w 3713237"/>
              <a:gd name="connsiteY4043" fmla="*/ 264824 h 2185648"/>
              <a:gd name="connsiteX4044" fmla="*/ 918016 w 3713237"/>
              <a:gd name="connsiteY4044" fmla="*/ 264457 h 2185648"/>
              <a:gd name="connsiteX4045" fmla="*/ 918416 w 3713237"/>
              <a:gd name="connsiteY4045" fmla="*/ 264557 h 2185648"/>
              <a:gd name="connsiteX4046" fmla="*/ 918383 w 3713237"/>
              <a:gd name="connsiteY4046" fmla="*/ 264623 h 2185648"/>
              <a:gd name="connsiteX4047" fmla="*/ 923084 w 3713237"/>
              <a:gd name="connsiteY4047" fmla="*/ 266324 h 2185648"/>
              <a:gd name="connsiteX4048" fmla="*/ 932621 w 3713237"/>
              <a:gd name="connsiteY4048" fmla="*/ 267191 h 2185648"/>
              <a:gd name="connsiteX4049" fmla="*/ 936555 w 3713237"/>
              <a:gd name="connsiteY4049" fmla="*/ 270625 h 2185648"/>
              <a:gd name="connsiteX4050" fmla="*/ 934854 w 3713237"/>
              <a:gd name="connsiteY4050" fmla="*/ 275394 h 2185648"/>
              <a:gd name="connsiteX4051" fmla="*/ 930720 w 3713237"/>
              <a:gd name="connsiteY4051" fmla="*/ 280195 h 2185648"/>
              <a:gd name="connsiteX4052" fmla="*/ 927319 w 3713237"/>
              <a:gd name="connsiteY4052" fmla="*/ 284129 h 2185648"/>
              <a:gd name="connsiteX4053" fmla="*/ 919683 w 3713237"/>
              <a:gd name="connsiteY4053" fmla="*/ 287164 h 2185648"/>
              <a:gd name="connsiteX4054" fmla="*/ 919516 w 3713237"/>
              <a:gd name="connsiteY4054" fmla="*/ 289131 h 2185648"/>
              <a:gd name="connsiteX4055" fmla="*/ 924751 w 3713237"/>
              <a:gd name="connsiteY4055" fmla="*/ 295166 h 2185648"/>
              <a:gd name="connsiteX4056" fmla="*/ 926852 w 3713237"/>
              <a:gd name="connsiteY4056" fmla="*/ 301702 h 2185648"/>
              <a:gd name="connsiteX4057" fmla="*/ 924985 w 3713237"/>
              <a:gd name="connsiteY4057" fmla="*/ 310771 h 2185648"/>
              <a:gd name="connsiteX4058" fmla="*/ 917982 w 3713237"/>
              <a:gd name="connsiteY4058" fmla="*/ 322342 h 2185648"/>
              <a:gd name="connsiteX4059" fmla="*/ 915381 w 3713237"/>
              <a:gd name="connsiteY4059" fmla="*/ 325343 h 2185648"/>
              <a:gd name="connsiteX4060" fmla="*/ 908046 w 3713237"/>
              <a:gd name="connsiteY4060" fmla="*/ 329044 h 2185648"/>
              <a:gd name="connsiteX4061" fmla="*/ 900377 w 3713237"/>
              <a:gd name="connsiteY4061" fmla="*/ 331711 h 2185648"/>
              <a:gd name="connsiteX4062" fmla="*/ 894208 w 3713237"/>
              <a:gd name="connsiteY4062" fmla="*/ 337080 h 2185648"/>
              <a:gd name="connsiteX4063" fmla="*/ 889306 w 3713237"/>
              <a:gd name="connsiteY4063" fmla="*/ 336480 h 2185648"/>
              <a:gd name="connsiteX4064" fmla="*/ 885405 w 3713237"/>
              <a:gd name="connsiteY4064" fmla="*/ 327944 h 2185648"/>
              <a:gd name="connsiteX4065" fmla="*/ 881304 w 3713237"/>
              <a:gd name="connsiteY4065" fmla="*/ 310705 h 2185648"/>
              <a:gd name="connsiteX4066" fmla="*/ 875268 w 3713237"/>
              <a:gd name="connsiteY4066" fmla="*/ 303636 h 2185648"/>
              <a:gd name="connsiteX4067" fmla="*/ 873201 w 3713237"/>
              <a:gd name="connsiteY4067" fmla="*/ 300435 h 2185648"/>
              <a:gd name="connsiteX4068" fmla="*/ 874001 w 3713237"/>
              <a:gd name="connsiteY4068" fmla="*/ 289498 h 2185648"/>
              <a:gd name="connsiteX4069" fmla="*/ 883104 w 3713237"/>
              <a:gd name="connsiteY4069" fmla="*/ 281162 h 2185648"/>
              <a:gd name="connsiteX4070" fmla="*/ 887539 w 3713237"/>
              <a:gd name="connsiteY4070" fmla="*/ 283696 h 2185648"/>
              <a:gd name="connsiteX4071" fmla="*/ 891740 w 3713237"/>
              <a:gd name="connsiteY4071" fmla="*/ 292265 h 2185648"/>
              <a:gd name="connsiteX4072" fmla="*/ 895242 w 3713237"/>
              <a:gd name="connsiteY4072" fmla="*/ 291732 h 2185648"/>
              <a:gd name="connsiteX4073" fmla="*/ 896275 w 3713237"/>
              <a:gd name="connsiteY4073" fmla="*/ 278861 h 2185648"/>
              <a:gd name="connsiteX4074" fmla="*/ 894875 w 3713237"/>
              <a:gd name="connsiteY4074" fmla="*/ 274993 h 2185648"/>
              <a:gd name="connsiteX4075" fmla="*/ 895808 w 3713237"/>
              <a:gd name="connsiteY4075" fmla="*/ 271225 h 2185648"/>
              <a:gd name="connsiteX4076" fmla="*/ 902077 w 3713237"/>
              <a:gd name="connsiteY4076" fmla="*/ 264390 h 2185648"/>
              <a:gd name="connsiteX4077" fmla="*/ 905212 w 3713237"/>
              <a:gd name="connsiteY4077" fmla="*/ 262056 h 2185648"/>
              <a:gd name="connsiteX4078" fmla="*/ 911847 w 3713237"/>
              <a:gd name="connsiteY4078" fmla="*/ 260522 h 2185648"/>
              <a:gd name="connsiteX4079" fmla="*/ 1861454 w 3713237"/>
              <a:gd name="connsiteY4079" fmla="*/ 260056 h 2185648"/>
              <a:gd name="connsiteX4080" fmla="*/ 1860220 w 3713237"/>
              <a:gd name="connsiteY4080" fmla="*/ 260389 h 2185648"/>
              <a:gd name="connsiteX4081" fmla="*/ 1861321 w 3713237"/>
              <a:gd name="connsiteY4081" fmla="*/ 260956 h 2185648"/>
              <a:gd name="connsiteX4082" fmla="*/ 923651 w 3713237"/>
              <a:gd name="connsiteY4082" fmla="*/ 259555 h 2185648"/>
              <a:gd name="connsiteX4083" fmla="*/ 934354 w 3713237"/>
              <a:gd name="connsiteY4083" fmla="*/ 259755 h 2185648"/>
              <a:gd name="connsiteX4084" fmla="*/ 935355 w 3713237"/>
              <a:gd name="connsiteY4084" fmla="*/ 260555 h 2185648"/>
              <a:gd name="connsiteX4085" fmla="*/ 934654 w 3713237"/>
              <a:gd name="connsiteY4085" fmla="*/ 262956 h 2185648"/>
              <a:gd name="connsiteX4086" fmla="*/ 930020 w 3713237"/>
              <a:gd name="connsiteY4086" fmla="*/ 265424 h 2185648"/>
              <a:gd name="connsiteX4087" fmla="*/ 918416 w 3713237"/>
              <a:gd name="connsiteY4087" fmla="*/ 264590 h 2185648"/>
              <a:gd name="connsiteX4088" fmla="*/ 923651 w 3713237"/>
              <a:gd name="connsiteY4088" fmla="*/ 259555 h 2185648"/>
              <a:gd name="connsiteX4089" fmla="*/ 2405596 w 3713237"/>
              <a:gd name="connsiteY4089" fmla="*/ 254753 h 2185648"/>
              <a:gd name="connsiteX4090" fmla="*/ 2407196 w 3713237"/>
              <a:gd name="connsiteY4090" fmla="*/ 257587 h 2185648"/>
              <a:gd name="connsiteX4091" fmla="*/ 2404395 w 3713237"/>
              <a:gd name="connsiteY4091" fmla="*/ 260421 h 2185648"/>
              <a:gd name="connsiteX4092" fmla="*/ 2401928 w 3713237"/>
              <a:gd name="connsiteY4092" fmla="*/ 257620 h 2185648"/>
              <a:gd name="connsiteX4093" fmla="*/ 2405596 w 3713237"/>
              <a:gd name="connsiteY4093" fmla="*/ 254753 h 2185648"/>
              <a:gd name="connsiteX4094" fmla="*/ 843594 w 3713237"/>
              <a:gd name="connsiteY4094" fmla="*/ 251856 h 2185648"/>
              <a:gd name="connsiteX4095" fmla="*/ 844356 w 3713237"/>
              <a:gd name="connsiteY4095" fmla="*/ 253856 h 2185648"/>
              <a:gd name="connsiteX4096" fmla="*/ 841689 w 3713237"/>
              <a:gd name="connsiteY4096" fmla="*/ 254428 h 2185648"/>
              <a:gd name="connsiteX4097" fmla="*/ 843594 w 3713237"/>
              <a:gd name="connsiteY4097" fmla="*/ 251856 h 2185648"/>
              <a:gd name="connsiteX4098" fmla="*/ 961569 w 3713237"/>
              <a:gd name="connsiteY4098" fmla="*/ 250185 h 2185648"/>
              <a:gd name="connsiteX4099" fmla="*/ 963474 w 3713237"/>
              <a:gd name="connsiteY4099" fmla="*/ 251042 h 2185648"/>
              <a:gd name="connsiteX4100" fmla="*/ 962712 w 3713237"/>
              <a:gd name="connsiteY4100" fmla="*/ 253519 h 2185648"/>
              <a:gd name="connsiteX4101" fmla="*/ 961569 w 3713237"/>
              <a:gd name="connsiteY4101" fmla="*/ 250185 h 2185648"/>
              <a:gd name="connsiteX4102" fmla="*/ 942814 w 3713237"/>
              <a:gd name="connsiteY4102" fmla="*/ 246251 h 2185648"/>
              <a:gd name="connsiteX4103" fmla="*/ 943767 w 3713237"/>
              <a:gd name="connsiteY4103" fmla="*/ 248823 h 2185648"/>
              <a:gd name="connsiteX4104" fmla="*/ 941290 w 3713237"/>
              <a:gd name="connsiteY4104" fmla="*/ 248537 h 2185648"/>
              <a:gd name="connsiteX4105" fmla="*/ 2399964 w 3713237"/>
              <a:gd name="connsiteY4105" fmla="*/ 244519 h 2185648"/>
              <a:gd name="connsiteX4106" fmla="*/ 2398916 w 3713237"/>
              <a:gd name="connsiteY4106" fmla="*/ 246805 h 2185648"/>
              <a:gd name="connsiteX4107" fmla="*/ 2395964 w 3713237"/>
              <a:gd name="connsiteY4107" fmla="*/ 245948 h 2185648"/>
              <a:gd name="connsiteX4108" fmla="*/ 2399964 w 3713237"/>
              <a:gd name="connsiteY4108" fmla="*/ 244519 h 2185648"/>
              <a:gd name="connsiteX4109" fmla="*/ 1113912 w 3713237"/>
              <a:gd name="connsiteY4109" fmla="*/ 242816 h 2185648"/>
              <a:gd name="connsiteX4110" fmla="*/ 1113245 w 3713237"/>
              <a:gd name="connsiteY4110" fmla="*/ 246283 h 2185648"/>
              <a:gd name="connsiteX4111" fmla="*/ 1111011 w 3713237"/>
              <a:gd name="connsiteY4111" fmla="*/ 247150 h 2185648"/>
              <a:gd name="connsiteX4112" fmla="*/ 1110645 w 3713237"/>
              <a:gd name="connsiteY4112" fmla="*/ 243883 h 2185648"/>
              <a:gd name="connsiteX4113" fmla="*/ 1113912 w 3713237"/>
              <a:gd name="connsiteY4113" fmla="*/ 242816 h 2185648"/>
              <a:gd name="connsiteX4114" fmla="*/ 777970 w 3713237"/>
              <a:gd name="connsiteY4114" fmla="*/ 242583 h 2185648"/>
              <a:gd name="connsiteX4115" fmla="*/ 777537 w 3713237"/>
              <a:gd name="connsiteY4115" fmla="*/ 243017 h 2185648"/>
              <a:gd name="connsiteX4116" fmla="*/ 779904 w 3713237"/>
              <a:gd name="connsiteY4116" fmla="*/ 244350 h 2185648"/>
              <a:gd name="connsiteX4117" fmla="*/ 781905 w 3713237"/>
              <a:gd name="connsiteY4117" fmla="*/ 251620 h 2185648"/>
              <a:gd name="connsiteX4118" fmla="*/ 775736 w 3713237"/>
              <a:gd name="connsiteY4118" fmla="*/ 260656 h 2185648"/>
              <a:gd name="connsiteX4119" fmla="*/ 775269 w 3713237"/>
              <a:gd name="connsiteY4119" fmla="*/ 263923 h 2185648"/>
              <a:gd name="connsiteX4120" fmla="*/ 778971 w 3713237"/>
              <a:gd name="connsiteY4120" fmla="*/ 262790 h 2185648"/>
              <a:gd name="connsiteX4121" fmla="*/ 782905 w 3713237"/>
              <a:gd name="connsiteY4121" fmla="*/ 259022 h 2185648"/>
              <a:gd name="connsiteX4122" fmla="*/ 791441 w 3713237"/>
              <a:gd name="connsiteY4122" fmla="*/ 259789 h 2185648"/>
              <a:gd name="connsiteX4123" fmla="*/ 798310 w 3713237"/>
              <a:gd name="connsiteY4123" fmla="*/ 268258 h 2185648"/>
              <a:gd name="connsiteX4124" fmla="*/ 797243 w 3713237"/>
              <a:gd name="connsiteY4124" fmla="*/ 273227 h 2185648"/>
              <a:gd name="connsiteX4125" fmla="*/ 791308 w 3713237"/>
              <a:gd name="connsiteY4125" fmla="*/ 276494 h 2185648"/>
              <a:gd name="connsiteX4126" fmla="*/ 790141 w 3713237"/>
              <a:gd name="connsiteY4126" fmla="*/ 277028 h 2185648"/>
              <a:gd name="connsiteX4127" fmla="*/ 791541 w 3713237"/>
              <a:gd name="connsiteY4127" fmla="*/ 277861 h 2185648"/>
              <a:gd name="connsiteX4128" fmla="*/ 803779 w 3713237"/>
              <a:gd name="connsiteY4128" fmla="*/ 279128 h 2185648"/>
              <a:gd name="connsiteX4129" fmla="*/ 806513 w 3713237"/>
              <a:gd name="connsiteY4129" fmla="*/ 276894 h 2185648"/>
              <a:gd name="connsiteX4130" fmla="*/ 808347 w 3713237"/>
              <a:gd name="connsiteY4130" fmla="*/ 267591 h 2185648"/>
              <a:gd name="connsiteX4131" fmla="*/ 812915 w 3713237"/>
              <a:gd name="connsiteY4131" fmla="*/ 266691 h 2185648"/>
              <a:gd name="connsiteX4132" fmla="*/ 815182 w 3713237"/>
              <a:gd name="connsiteY4132" fmla="*/ 269959 h 2185648"/>
              <a:gd name="connsiteX4133" fmla="*/ 814282 w 3713237"/>
              <a:gd name="connsiteY4133" fmla="*/ 290032 h 2185648"/>
              <a:gd name="connsiteX4134" fmla="*/ 809814 w 3713237"/>
              <a:gd name="connsiteY4134" fmla="*/ 304403 h 2185648"/>
              <a:gd name="connsiteX4135" fmla="*/ 812015 w 3713237"/>
              <a:gd name="connsiteY4135" fmla="*/ 307538 h 2185648"/>
              <a:gd name="connsiteX4136" fmla="*/ 815449 w 3713237"/>
              <a:gd name="connsiteY4136" fmla="*/ 306004 h 2185648"/>
              <a:gd name="connsiteX4137" fmla="*/ 816049 w 3713237"/>
              <a:gd name="connsiteY4137" fmla="*/ 304770 h 2185648"/>
              <a:gd name="connsiteX4138" fmla="*/ 816549 w 3713237"/>
              <a:gd name="connsiteY4138" fmla="*/ 303503 h 2185648"/>
              <a:gd name="connsiteX4139" fmla="*/ 821951 w 3713237"/>
              <a:gd name="connsiteY4139" fmla="*/ 286631 h 2185648"/>
              <a:gd name="connsiteX4140" fmla="*/ 828186 w 3713237"/>
              <a:gd name="connsiteY4140" fmla="*/ 269992 h 2185648"/>
              <a:gd name="connsiteX4141" fmla="*/ 831454 w 3713237"/>
              <a:gd name="connsiteY4141" fmla="*/ 263957 h 2185648"/>
              <a:gd name="connsiteX4142" fmla="*/ 839423 w 3713237"/>
              <a:gd name="connsiteY4142" fmla="*/ 261523 h 2185648"/>
              <a:gd name="connsiteX4143" fmla="*/ 843291 w 3713237"/>
              <a:gd name="connsiteY4143" fmla="*/ 262957 h 2185648"/>
              <a:gd name="connsiteX4144" fmla="*/ 847893 w 3713237"/>
              <a:gd name="connsiteY4144" fmla="*/ 267691 h 2185648"/>
              <a:gd name="connsiteX4145" fmla="*/ 848886 w 3713237"/>
              <a:gd name="connsiteY4145" fmla="*/ 269518 h 2185648"/>
              <a:gd name="connsiteX4146" fmla="*/ 848893 w 3713237"/>
              <a:gd name="connsiteY4146" fmla="*/ 269592 h 2185648"/>
              <a:gd name="connsiteX4147" fmla="*/ 848929 w 3713237"/>
              <a:gd name="connsiteY4147" fmla="*/ 269656 h 2185648"/>
              <a:gd name="connsiteX4148" fmla="*/ 848960 w 3713237"/>
              <a:gd name="connsiteY4148" fmla="*/ 270326 h 2185648"/>
              <a:gd name="connsiteX4149" fmla="*/ 849627 w 3713237"/>
              <a:gd name="connsiteY4149" fmla="*/ 270726 h 2185648"/>
              <a:gd name="connsiteX4150" fmla="*/ 849193 w 3713237"/>
              <a:gd name="connsiteY4150" fmla="*/ 270125 h 2185648"/>
              <a:gd name="connsiteX4151" fmla="*/ 848929 w 3713237"/>
              <a:gd name="connsiteY4151" fmla="*/ 269656 h 2185648"/>
              <a:gd name="connsiteX4152" fmla="*/ 848926 w 3713237"/>
              <a:gd name="connsiteY4152" fmla="*/ 269592 h 2185648"/>
              <a:gd name="connsiteX4153" fmla="*/ 848886 w 3713237"/>
              <a:gd name="connsiteY4153" fmla="*/ 269518 h 2185648"/>
              <a:gd name="connsiteX4154" fmla="*/ 848059 w 3713237"/>
              <a:gd name="connsiteY4154" fmla="*/ 260823 h 2185648"/>
              <a:gd name="connsiteX4155" fmla="*/ 848860 w 3713237"/>
              <a:gd name="connsiteY4155" fmla="*/ 254554 h 2185648"/>
              <a:gd name="connsiteX4156" fmla="*/ 857396 w 3713237"/>
              <a:gd name="connsiteY4156" fmla="*/ 251019 h 2185648"/>
              <a:gd name="connsiteX4157" fmla="*/ 865365 w 3713237"/>
              <a:gd name="connsiteY4157" fmla="*/ 253153 h 2185648"/>
              <a:gd name="connsiteX4158" fmla="*/ 871634 w 3713237"/>
              <a:gd name="connsiteY4158" fmla="*/ 262156 h 2185648"/>
              <a:gd name="connsiteX4159" fmla="*/ 869466 w 3713237"/>
              <a:gd name="connsiteY4159" fmla="*/ 267058 h 2185648"/>
              <a:gd name="connsiteX4160" fmla="*/ 854161 w 3713237"/>
              <a:gd name="connsiteY4160" fmla="*/ 278695 h 2185648"/>
              <a:gd name="connsiteX4161" fmla="*/ 849860 w 3713237"/>
              <a:gd name="connsiteY4161" fmla="*/ 283863 h 2185648"/>
              <a:gd name="connsiteX4162" fmla="*/ 842391 w 3713237"/>
              <a:gd name="connsiteY4162" fmla="*/ 303070 h 2185648"/>
              <a:gd name="connsiteX4163" fmla="*/ 841190 w 3713237"/>
              <a:gd name="connsiteY4163" fmla="*/ 309772 h 2185648"/>
              <a:gd name="connsiteX4164" fmla="*/ 835389 w 3713237"/>
              <a:gd name="connsiteY4164" fmla="*/ 324610 h 2185648"/>
              <a:gd name="connsiteX4165" fmla="*/ 834288 w 3713237"/>
              <a:gd name="connsiteY4165" fmla="*/ 330945 h 2185648"/>
              <a:gd name="connsiteX4166" fmla="*/ 838957 w 3713237"/>
              <a:gd name="connsiteY4166" fmla="*/ 340748 h 2185648"/>
              <a:gd name="connsiteX4167" fmla="*/ 843691 w 3713237"/>
              <a:gd name="connsiteY4167" fmla="*/ 348584 h 2185648"/>
              <a:gd name="connsiteX4168" fmla="*/ 847393 w 3713237"/>
              <a:gd name="connsiteY4168" fmla="*/ 355787 h 2185648"/>
              <a:gd name="connsiteX4169" fmla="*/ 850827 w 3713237"/>
              <a:gd name="connsiteY4169" fmla="*/ 360055 h 2185648"/>
              <a:gd name="connsiteX4170" fmla="*/ 851394 w 3713237"/>
              <a:gd name="connsiteY4170" fmla="*/ 367924 h 2185648"/>
              <a:gd name="connsiteX4171" fmla="*/ 843435 w 3713237"/>
              <a:gd name="connsiteY4171" fmla="*/ 374517 h 2185648"/>
              <a:gd name="connsiteX4172" fmla="*/ 843711 w 3713237"/>
              <a:gd name="connsiteY4172" fmla="*/ 374425 h 2185648"/>
              <a:gd name="connsiteX4173" fmla="*/ 844473 w 3713237"/>
              <a:gd name="connsiteY4173" fmla="*/ 375473 h 2185648"/>
              <a:gd name="connsiteX4174" fmla="*/ 843520 w 3713237"/>
              <a:gd name="connsiteY4174" fmla="*/ 376616 h 2185648"/>
              <a:gd name="connsiteX4175" fmla="*/ 843425 w 3713237"/>
              <a:gd name="connsiteY4175" fmla="*/ 374525 h 2185648"/>
              <a:gd name="connsiteX4176" fmla="*/ 843424 w 3713237"/>
              <a:gd name="connsiteY4176" fmla="*/ 374526 h 2185648"/>
              <a:gd name="connsiteX4177" fmla="*/ 836422 w 3713237"/>
              <a:gd name="connsiteY4177" fmla="*/ 368958 h 2185648"/>
              <a:gd name="connsiteX4178" fmla="*/ 832788 w 3713237"/>
              <a:gd name="connsiteY4178" fmla="*/ 369291 h 2185648"/>
              <a:gd name="connsiteX4179" fmla="*/ 830320 w 3713237"/>
              <a:gd name="connsiteY4179" fmla="*/ 372492 h 2185648"/>
              <a:gd name="connsiteX4180" fmla="*/ 830287 w 3713237"/>
              <a:gd name="connsiteY4180" fmla="*/ 372492 h 2185648"/>
              <a:gd name="connsiteX4181" fmla="*/ 830254 w 3713237"/>
              <a:gd name="connsiteY4181" fmla="*/ 372492 h 2185648"/>
              <a:gd name="connsiteX4182" fmla="*/ 829987 w 3713237"/>
              <a:gd name="connsiteY4182" fmla="*/ 372092 h 2185648"/>
              <a:gd name="connsiteX4183" fmla="*/ 829654 w 3713237"/>
              <a:gd name="connsiteY4183" fmla="*/ 372525 h 2185648"/>
              <a:gd name="connsiteX4184" fmla="*/ 826286 w 3713237"/>
              <a:gd name="connsiteY4184" fmla="*/ 372725 h 2185648"/>
              <a:gd name="connsiteX4185" fmla="*/ 825585 w 3713237"/>
              <a:gd name="connsiteY4185" fmla="*/ 374293 h 2185648"/>
              <a:gd name="connsiteX4186" fmla="*/ 826886 w 3713237"/>
              <a:gd name="connsiteY4186" fmla="*/ 374426 h 2185648"/>
              <a:gd name="connsiteX4187" fmla="*/ 829654 w 3713237"/>
              <a:gd name="connsiteY4187" fmla="*/ 372525 h 2185648"/>
              <a:gd name="connsiteX4188" fmla="*/ 830287 w 3713237"/>
              <a:gd name="connsiteY4188" fmla="*/ 372492 h 2185648"/>
              <a:gd name="connsiteX4189" fmla="*/ 832021 w 3713237"/>
              <a:gd name="connsiteY4189" fmla="*/ 384863 h 2185648"/>
              <a:gd name="connsiteX4190" fmla="*/ 827019 w 3713237"/>
              <a:gd name="connsiteY4190" fmla="*/ 389097 h 2185648"/>
              <a:gd name="connsiteX4191" fmla="*/ 813415 w 3713237"/>
              <a:gd name="connsiteY4191" fmla="*/ 389297 h 2185648"/>
              <a:gd name="connsiteX4192" fmla="*/ 800278 w 3713237"/>
              <a:gd name="connsiteY4192" fmla="*/ 385329 h 2185648"/>
              <a:gd name="connsiteX4193" fmla="*/ 799244 w 3713237"/>
              <a:gd name="connsiteY4193" fmla="*/ 384429 h 2185648"/>
              <a:gd name="connsiteX4194" fmla="*/ 795543 w 3713237"/>
              <a:gd name="connsiteY4194" fmla="*/ 377427 h 2185648"/>
              <a:gd name="connsiteX4195" fmla="*/ 790774 w 3713237"/>
              <a:gd name="connsiteY4195" fmla="*/ 372825 h 2185648"/>
              <a:gd name="connsiteX4196" fmla="*/ 790174 w 3713237"/>
              <a:gd name="connsiteY4196" fmla="*/ 371625 h 2185648"/>
              <a:gd name="connsiteX4197" fmla="*/ 787840 w 3713237"/>
              <a:gd name="connsiteY4197" fmla="*/ 370825 h 2185648"/>
              <a:gd name="connsiteX4198" fmla="*/ 783072 w 3713237"/>
              <a:gd name="connsiteY4198" fmla="*/ 373559 h 2185648"/>
              <a:gd name="connsiteX4199" fmla="*/ 772735 w 3713237"/>
              <a:gd name="connsiteY4199" fmla="*/ 376260 h 2185648"/>
              <a:gd name="connsiteX4200" fmla="*/ 763499 w 3713237"/>
              <a:gd name="connsiteY4200" fmla="*/ 378027 h 2185648"/>
              <a:gd name="connsiteX4201" fmla="*/ 757364 w 3713237"/>
              <a:gd name="connsiteY4201" fmla="*/ 381095 h 2185648"/>
              <a:gd name="connsiteX4202" fmla="*/ 746794 w 3713237"/>
              <a:gd name="connsiteY4202" fmla="*/ 382128 h 2185648"/>
              <a:gd name="connsiteX4203" fmla="*/ 727687 w 3713237"/>
              <a:gd name="connsiteY4203" fmla="*/ 380595 h 2185648"/>
              <a:gd name="connsiteX4204" fmla="*/ 723620 w 3713237"/>
              <a:gd name="connsiteY4204" fmla="*/ 380194 h 2185648"/>
              <a:gd name="connsiteX4205" fmla="*/ 721619 w 3713237"/>
              <a:gd name="connsiteY4205" fmla="*/ 378594 h 2185648"/>
              <a:gd name="connsiteX4206" fmla="*/ 719752 w 3713237"/>
              <a:gd name="connsiteY4206" fmla="*/ 370591 h 2185648"/>
              <a:gd name="connsiteX4207" fmla="*/ 720618 w 3713237"/>
              <a:gd name="connsiteY4207" fmla="*/ 366690 h 2185648"/>
              <a:gd name="connsiteX4208" fmla="*/ 723486 w 3713237"/>
              <a:gd name="connsiteY4208" fmla="*/ 360521 h 2185648"/>
              <a:gd name="connsiteX4209" fmla="*/ 721886 w 3713237"/>
              <a:gd name="connsiteY4209" fmla="*/ 357187 h 2185648"/>
              <a:gd name="connsiteX4210" fmla="*/ 712783 w 3713237"/>
              <a:gd name="connsiteY4210" fmla="*/ 354286 h 2185648"/>
              <a:gd name="connsiteX4211" fmla="*/ 702613 w 3713237"/>
              <a:gd name="connsiteY4211" fmla="*/ 341082 h 2185648"/>
              <a:gd name="connsiteX4212" fmla="*/ 703980 w 3713237"/>
              <a:gd name="connsiteY4212" fmla="*/ 330278 h 2185648"/>
              <a:gd name="connsiteX4213" fmla="*/ 710015 w 3713237"/>
              <a:gd name="connsiteY4213" fmla="*/ 325377 h 2185648"/>
              <a:gd name="connsiteX4214" fmla="*/ 729221 w 3713237"/>
              <a:gd name="connsiteY4214" fmla="*/ 325810 h 2185648"/>
              <a:gd name="connsiteX4215" fmla="*/ 736857 w 3713237"/>
              <a:gd name="connsiteY4215" fmla="*/ 328678 h 2185648"/>
              <a:gd name="connsiteX4216" fmla="*/ 756363 w 3713237"/>
              <a:gd name="connsiteY4216" fmla="*/ 334780 h 2185648"/>
              <a:gd name="connsiteX4217" fmla="*/ 757597 w 3713237"/>
              <a:gd name="connsiteY4217" fmla="*/ 334613 h 2185648"/>
              <a:gd name="connsiteX4218" fmla="*/ 757664 w 3713237"/>
              <a:gd name="connsiteY4218" fmla="*/ 332312 h 2185648"/>
              <a:gd name="connsiteX4219" fmla="*/ 744293 w 3713237"/>
              <a:gd name="connsiteY4219" fmla="*/ 318875 h 2185648"/>
              <a:gd name="connsiteX4220" fmla="*/ 740358 w 3713237"/>
              <a:gd name="connsiteY4220" fmla="*/ 317974 h 2185648"/>
              <a:gd name="connsiteX4221" fmla="*/ 717417 w 3713237"/>
              <a:gd name="connsiteY4221" fmla="*/ 314407 h 2185648"/>
              <a:gd name="connsiteX4222" fmla="*/ 710015 w 3713237"/>
              <a:gd name="connsiteY4222" fmla="*/ 306504 h 2185648"/>
              <a:gd name="connsiteX4223" fmla="*/ 709682 w 3713237"/>
              <a:gd name="connsiteY4223" fmla="*/ 301069 h 2185648"/>
              <a:gd name="connsiteX4224" fmla="*/ 711682 w 3713237"/>
              <a:gd name="connsiteY4224" fmla="*/ 297668 h 2185648"/>
              <a:gd name="connsiteX4225" fmla="*/ 719318 w 3713237"/>
              <a:gd name="connsiteY4225" fmla="*/ 294933 h 2185648"/>
              <a:gd name="connsiteX4226" fmla="*/ 732989 w 3713237"/>
              <a:gd name="connsiteY4226" fmla="*/ 293833 h 2185648"/>
              <a:gd name="connsiteX4227" fmla="*/ 734423 w 3713237"/>
              <a:gd name="connsiteY4227" fmla="*/ 292066 h 2185648"/>
              <a:gd name="connsiteX4228" fmla="*/ 733590 w 3713237"/>
              <a:gd name="connsiteY4228" fmla="*/ 291066 h 2185648"/>
              <a:gd name="connsiteX4229" fmla="*/ 721352 w 3713237"/>
              <a:gd name="connsiteY4229" fmla="*/ 289798 h 2185648"/>
              <a:gd name="connsiteX4230" fmla="*/ 717451 w 3713237"/>
              <a:gd name="connsiteY4230" fmla="*/ 286464 h 2185648"/>
              <a:gd name="connsiteX4231" fmla="*/ 717017 w 3713237"/>
              <a:gd name="connsiteY4231" fmla="*/ 285164 h 2185648"/>
              <a:gd name="connsiteX4232" fmla="*/ 714917 w 3713237"/>
              <a:gd name="connsiteY4232" fmla="*/ 278828 h 2185648"/>
              <a:gd name="connsiteX4233" fmla="*/ 720519 w 3713237"/>
              <a:gd name="connsiteY4233" fmla="*/ 271393 h 2185648"/>
              <a:gd name="connsiteX4234" fmla="*/ 726387 w 3713237"/>
              <a:gd name="connsiteY4234" fmla="*/ 267892 h 2185648"/>
              <a:gd name="connsiteX4235" fmla="*/ 729055 w 3713237"/>
              <a:gd name="connsiteY4235" fmla="*/ 265057 h 2185648"/>
              <a:gd name="connsiteX4236" fmla="*/ 735290 w 3713237"/>
              <a:gd name="connsiteY4236" fmla="*/ 258455 h 2185648"/>
              <a:gd name="connsiteX4237" fmla="*/ 754029 w 3713237"/>
              <a:gd name="connsiteY4237" fmla="*/ 249986 h 2185648"/>
              <a:gd name="connsiteX4238" fmla="*/ 755430 w 3713237"/>
              <a:gd name="connsiteY4238" fmla="*/ 248318 h 2185648"/>
              <a:gd name="connsiteX4239" fmla="*/ 763399 w 3713237"/>
              <a:gd name="connsiteY4239" fmla="*/ 247685 h 2185648"/>
              <a:gd name="connsiteX4240" fmla="*/ 769334 w 3713237"/>
              <a:gd name="connsiteY4240" fmla="*/ 245551 h 2185648"/>
              <a:gd name="connsiteX4241" fmla="*/ 777537 w 3713237"/>
              <a:gd name="connsiteY4241" fmla="*/ 242916 h 2185648"/>
              <a:gd name="connsiteX4242" fmla="*/ 777570 w 3713237"/>
              <a:gd name="connsiteY4242" fmla="*/ 242616 h 2185648"/>
              <a:gd name="connsiteX4243" fmla="*/ 777970 w 3713237"/>
              <a:gd name="connsiteY4243" fmla="*/ 242583 h 2185648"/>
              <a:gd name="connsiteX4244" fmla="*/ 1114674 w 3713237"/>
              <a:gd name="connsiteY4244" fmla="*/ 242449 h 2185648"/>
              <a:gd name="connsiteX4245" fmla="*/ 1114674 w 3713237"/>
              <a:gd name="connsiteY4245" fmla="*/ 243497 h 2185648"/>
              <a:gd name="connsiteX4246" fmla="*/ 1113912 w 3713237"/>
              <a:gd name="connsiteY4246" fmla="*/ 243497 h 2185648"/>
              <a:gd name="connsiteX4247" fmla="*/ 1114007 w 3713237"/>
              <a:gd name="connsiteY4247" fmla="*/ 242735 h 2185648"/>
              <a:gd name="connsiteX4248" fmla="*/ 1114674 w 3713237"/>
              <a:gd name="connsiteY4248" fmla="*/ 242449 h 2185648"/>
              <a:gd name="connsiteX4249" fmla="*/ 1116661 w 3713237"/>
              <a:gd name="connsiteY4249" fmla="*/ 240992 h 2185648"/>
              <a:gd name="connsiteX4250" fmla="*/ 1119043 w 3713237"/>
              <a:gd name="connsiteY4250" fmla="*/ 243088 h 2185648"/>
              <a:gd name="connsiteX4251" fmla="*/ 1114280 w 3713237"/>
              <a:gd name="connsiteY4251" fmla="*/ 245279 h 2185648"/>
              <a:gd name="connsiteX4252" fmla="*/ 1116661 w 3713237"/>
              <a:gd name="connsiteY4252" fmla="*/ 240992 h 2185648"/>
              <a:gd name="connsiteX4253" fmla="*/ 2404954 w 3713237"/>
              <a:gd name="connsiteY4253" fmla="*/ 240430 h 2185648"/>
              <a:gd name="connsiteX4254" fmla="*/ 2408479 w 3713237"/>
              <a:gd name="connsiteY4254" fmla="*/ 241192 h 2185648"/>
              <a:gd name="connsiteX4255" fmla="*/ 2409336 w 3713237"/>
              <a:gd name="connsiteY4255" fmla="*/ 243954 h 2185648"/>
              <a:gd name="connsiteX4256" fmla="*/ 2406002 w 3713237"/>
              <a:gd name="connsiteY4256" fmla="*/ 245192 h 2185648"/>
              <a:gd name="connsiteX4257" fmla="*/ 2404954 w 3713237"/>
              <a:gd name="connsiteY4257" fmla="*/ 240430 h 2185648"/>
              <a:gd name="connsiteX4258" fmla="*/ 2937235 w 3713237"/>
              <a:gd name="connsiteY4258" fmla="*/ 240249 h 2185648"/>
              <a:gd name="connsiteX4259" fmla="*/ 2936001 w 3713237"/>
              <a:gd name="connsiteY4259" fmla="*/ 241949 h 2185648"/>
              <a:gd name="connsiteX4260" fmla="*/ 2941436 w 3713237"/>
              <a:gd name="connsiteY4260" fmla="*/ 244050 h 2185648"/>
              <a:gd name="connsiteX4261" fmla="*/ 2942803 w 3713237"/>
              <a:gd name="connsiteY4261" fmla="*/ 242049 h 2185648"/>
              <a:gd name="connsiteX4262" fmla="*/ 2942270 w 3713237"/>
              <a:gd name="connsiteY4262" fmla="*/ 241115 h 2185648"/>
              <a:gd name="connsiteX4263" fmla="*/ 2937235 w 3713237"/>
              <a:gd name="connsiteY4263" fmla="*/ 240249 h 2185648"/>
              <a:gd name="connsiteX4264" fmla="*/ 2566748 w 3713237"/>
              <a:gd name="connsiteY4264" fmla="*/ 236714 h 2185648"/>
              <a:gd name="connsiteX4265" fmla="*/ 2567448 w 3713237"/>
              <a:gd name="connsiteY4265" fmla="*/ 237148 h 2185648"/>
              <a:gd name="connsiteX4266" fmla="*/ 2567714 w 3713237"/>
              <a:gd name="connsiteY4266" fmla="*/ 237333 h 2185648"/>
              <a:gd name="connsiteX4267" fmla="*/ 2567715 w 3713237"/>
              <a:gd name="connsiteY4267" fmla="*/ 237347 h 2185648"/>
              <a:gd name="connsiteX4268" fmla="*/ 2567784 w 3713237"/>
              <a:gd name="connsiteY4268" fmla="*/ 237390 h 2185648"/>
              <a:gd name="connsiteX4269" fmla="*/ 2568282 w 3713237"/>
              <a:gd name="connsiteY4269" fmla="*/ 240982 h 2185648"/>
              <a:gd name="connsiteX4270" fmla="*/ 2570683 w 3713237"/>
              <a:gd name="connsiteY4270" fmla="*/ 248451 h 2185648"/>
              <a:gd name="connsiteX4271" fmla="*/ 2577852 w 3713237"/>
              <a:gd name="connsiteY4271" fmla="*/ 253320 h 2185648"/>
              <a:gd name="connsiteX4272" fmla="*/ 2577752 w 3713237"/>
              <a:gd name="connsiteY4272" fmla="*/ 253853 h 2185648"/>
              <a:gd name="connsiteX4273" fmla="*/ 2580519 w 3713237"/>
              <a:gd name="connsiteY4273" fmla="*/ 256621 h 2185648"/>
              <a:gd name="connsiteX4274" fmla="*/ 2583621 w 3713237"/>
              <a:gd name="connsiteY4274" fmla="*/ 259055 h 2185648"/>
              <a:gd name="connsiteX4275" fmla="*/ 2584054 w 3713237"/>
              <a:gd name="connsiteY4275" fmla="*/ 259521 h 2185648"/>
              <a:gd name="connsiteX4276" fmla="*/ 2583821 w 3713237"/>
              <a:gd name="connsiteY4276" fmla="*/ 258755 h 2185648"/>
              <a:gd name="connsiteX4277" fmla="*/ 2580853 w 3713237"/>
              <a:gd name="connsiteY4277" fmla="*/ 256287 h 2185648"/>
              <a:gd name="connsiteX4278" fmla="*/ 2578119 w 3713237"/>
              <a:gd name="connsiteY4278" fmla="*/ 253519 h 2185648"/>
              <a:gd name="connsiteX4279" fmla="*/ 2577852 w 3713237"/>
              <a:gd name="connsiteY4279" fmla="*/ 253320 h 2185648"/>
              <a:gd name="connsiteX4280" fmla="*/ 2581720 w 3713237"/>
              <a:gd name="connsiteY4280" fmla="*/ 247984 h 2185648"/>
              <a:gd name="connsiteX4281" fmla="*/ 2584521 w 3713237"/>
              <a:gd name="connsiteY4281" fmla="*/ 245950 h 2185648"/>
              <a:gd name="connsiteX4282" fmla="*/ 2586154 w 3713237"/>
              <a:gd name="connsiteY4282" fmla="*/ 237448 h 2185648"/>
              <a:gd name="connsiteX4283" fmla="*/ 2586488 w 3713237"/>
              <a:gd name="connsiteY4283" fmla="*/ 237414 h 2185648"/>
              <a:gd name="connsiteX4284" fmla="*/ 2586888 w 3713237"/>
              <a:gd name="connsiteY4284" fmla="*/ 236747 h 2185648"/>
              <a:gd name="connsiteX4285" fmla="*/ 2586188 w 3713237"/>
              <a:gd name="connsiteY4285" fmla="*/ 237148 h 2185648"/>
              <a:gd name="connsiteX4286" fmla="*/ 2586122 w 3713237"/>
              <a:gd name="connsiteY4286" fmla="*/ 237448 h 2185648"/>
              <a:gd name="connsiteX4287" fmla="*/ 2580486 w 3713237"/>
              <a:gd name="connsiteY4287" fmla="*/ 239615 h 2185648"/>
              <a:gd name="connsiteX4288" fmla="*/ 2571817 w 3713237"/>
              <a:gd name="connsiteY4288" fmla="*/ 239915 h 2185648"/>
              <a:gd name="connsiteX4289" fmla="*/ 2567784 w 3713237"/>
              <a:gd name="connsiteY4289" fmla="*/ 237390 h 2185648"/>
              <a:gd name="connsiteX4290" fmla="*/ 2567782 w 3713237"/>
              <a:gd name="connsiteY4290" fmla="*/ 237381 h 2185648"/>
              <a:gd name="connsiteX4291" fmla="*/ 2567714 w 3713237"/>
              <a:gd name="connsiteY4291" fmla="*/ 237333 h 2185648"/>
              <a:gd name="connsiteX4292" fmla="*/ 2567682 w 3713237"/>
              <a:gd name="connsiteY4292" fmla="*/ 237047 h 2185648"/>
              <a:gd name="connsiteX4293" fmla="*/ 2269285 w 3713237"/>
              <a:gd name="connsiteY4293" fmla="*/ 235880 h 2185648"/>
              <a:gd name="connsiteX4294" fmla="*/ 2279588 w 3713237"/>
              <a:gd name="connsiteY4294" fmla="*/ 236647 h 2185648"/>
              <a:gd name="connsiteX4295" fmla="*/ 2282856 w 3713237"/>
              <a:gd name="connsiteY4295" fmla="*/ 239148 h 2185648"/>
              <a:gd name="connsiteX4296" fmla="*/ 2285890 w 3713237"/>
              <a:gd name="connsiteY4296" fmla="*/ 243516 h 2185648"/>
              <a:gd name="connsiteX4297" fmla="*/ 2286991 w 3713237"/>
              <a:gd name="connsiteY4297" fmla="*/ 247484 h 2185648"/>
              <a:gd name="connsiteX4298" fmla="*/ 2282656 w 3713237"/>
              <a:gd name="connsiteY4298" fmla="*/ 260522 h 2185648"/>
              <a:gd name="connsiteX4299" fmla="*/ 2276154 w 3713237"/>
              <a:gd name="connsiteY4299" fmla="*/ 265523 h 2185648"/>
              <a:gd name="connsiteX4300" fmla="*/ 2260949 w 3713237"/>
              <a:gd name="connsiteY4300" fmla="*/ 277194 h 2185648"/>
              <a:gd name="connsiteX4301" fmla="*/ 2250379 w 3713237"/>
              <a:gd name="connsiteY4301" fmla="*/ 289731 h 2185648"/>
              <a:gd name="connsiteX4302" fmla="*/ 2241310 w 3713237"/>
              <a:gd name="connsiteY4302" fmla="*/ 304969 h 2185648"/>
              <a:gd name="connsiteX4303" fmla="*/ 2232940 w 3713237"/>
              <a:gd name="connsiteY4303" fmla="*/ 315439 h 2185648"/>
              <a:gd name="connsiteX4304" fmla="*/ 2228739 w 3713237"/>
              <a:gd name="connsiteY4304" fmla="*/ 323675 h 2185648"/>
              <a:gd name="connsiteX4305" fmla="*/ 2225538 w 3713237"/>
              <a:gd name="connsiteY4305" fmla="*/ 346716 h 2185648"/>
              <a:gd name="connsiteX4306" fmla="*/ 2223737 w 3713237"/>
              <a:gd name="connsiteY4306" fmla="*/ 351851 h 2185648"/>
              <a:gd name="connsiteX4307" fmla="*/ 2220503 w 3713237"/>
              <a:gd name="connsiteY4307" fmla="*/ 359287 h 2185648"/>
              <a:gd name="connsiteX4308" fmla="*/ 2220202 w 3713237"/>
              <a:gd name="connsiteY4308" fmla="*/ 377093 h 2185648"/>
              <a:gd name="connsiteX4309" fmla="*/ 2223137 w 3713237"/>
              <a:gd name="connsiteY4309" fmla="*/ 389097 h 2185648"/>
              <a:gd name="connsiteX4310" fmla="*/ 2238275 w 3713237"/>
              <a:gd name="connsiteY4310" fmla="*/ 409736 h 2185648"/>
              <a:gd name="connsiteX4311" fmla="*/ 2246478 w 3713237"/>
              <a:gd name="connsiteY4311" fmla="*/ 414705 h 2185648"/>
              <a:gd name="connsiteX4312" fmla="*/ 2248145 w 3713237"/>
              <a:gd name="connsiteY4312" fmla="*/ 419506 h 2185648"/>
              <a:gd name="connsiteX4313" fmla="*/ 2246978 w 3713237"/>
              <a:gd name="connsiteY4313" fmla="*/ 423441 h 2185648"/>
              <a:gd name="connsiteX4314" fmla="*/ 2244944 w 3713237"/>
              <a:gd name="connsiteY4314" fmla="*/ 424975 h 2185648"/>
              <a:gd name="connsiteX4315" fmla="*/ 2236708 w 3713237"/>
              <a:gd name="connsiteY4315" fmla="*/ 425041 h 2185648"/>
              <a:gd name="connsiteX4316" fmla="*/ 2236708 w 3713237"/>
              <a:gd name="connsiteY4316" fmla="*/ 424741 h 2185648"/>
              <a:gd name="connsiteX4317" fmla="*/ 2231239 w 3713237"/>
              <a:gd name="connsiteY4317" fmla="*/ 424808 h 2185648"/>
              <a:gd name="connsiteX4318" fmla="*/ 2224671 w 3713237"/>
              <a:gd name="connsiteY4318" fmla="*/ 423508 h 2185648"/>
              <a:gd name="connsiteX4319" fmla="*/ 2218235 w 3713237"/>
              <a:gd name="connsiteY4319" fmla="*/ 421374 h 2185648"/>
              <a:gd name="connsiteX4320" fmla="*/ 2211133 w 3713237"/>
              <a:gd name="connsiteY4320" fmla="*/ 414138 h 2185648"/>
              <a:gd name="connsiteX4321" fmla="*/ 2208932 w 3713237"/>
              <a:gd name="connsiteY4321" fmla="*/ 409236 h 2185648"/>
              <a:gd name="connsiteX4322" fmla="*/ 2201764 w 3713237"/>
              <a:gd name="connsiteY4322" fmla="*/ 406102 h 2185648"/>
              <a:gd name="connsiteX4323" fmla="*/ 2196462 w 3713237"/>
              <a:gd name="connsiteY4323" fmla="*/ 407436 h 2185648"/>
              <a:gd name="connsiteX4324" fmla="*/ 2192627 w 3713237"/>
              <a:gd name="connsiteY4324" fmla="*/ 406369 h 2185648"/>
              <a:gd name="connsiteX4325" fmla="*/ 2187325 w 3713237"/>
              <a:gd name="connsiteY4325" fmla="*/ 400200 h 2185648"/>
              <a:gd name="connsiteX4326" fmla="*/ 2186725 w 3713237"/>
              <a:gd name="connsiteY4326" fmla="*/ 392097 h 2185648"/>
              <a:gd name="connsiteX4327" fmla="*/ 2191527 w 3713237"/>
              <a:gd name="connsiteY4327" fmla="*/ 387729 h 2185648"/>
              <a:gd name="connsiteX4328" fmla="*/ 2193728 w 3713237"/>
              <a:gd name="connsiteY4328" fmla="*/ 379393 h 2185648"/>
              <a:gd name="connsiteX4329" fmla="*/ 2191294 w 3713237"/>
              <a:gd name="connsiteY4329" fmla="*/ 376125 h 2185648"/>
              <a:gd name="connsiteX4330" fmla="*/ 2189993 w 3713237"/>
              <a:gd name="connsiteY4330" fmla="*/ 370024 h 2185648"/>
              <a:gd name="connsiteX4331" fmla="*/ 2195695 w 3713237"/>
              <a:gd name="connsiteY4331" fmla="*/ 356186 h 2185648"/>
              <a:gd name="connsiteX4332" fmla="*/ 2193927 w 3713237"/>
              <a:gd name="connsiteY4332" fmla="*/ 348050 h 2185648"/>
              <a:gd name="connsiteX4333" fmla="*/ 2192627 w 3713237"/>
              <a:gd name="connsiteY4333" fmla="*/ 341981 h 2185648"/>
              <a:gd name="connsiteX4334" fmla="*/ 2197262 w 3713237"/>
              <a:gd name="connsiteY4334" fmla="*/ 333578 h 2185648"/>
              <a:gd name="connsiteX4335" fmla="*/ 2199029 w 3713237"/>
              <a:gd name="connsiteY4335" fmla="*/ 327110 h 2185648"/>
              <a:gd name="connsiteX4336" fmla="*/ 2199830 w 3713237"/>
              <a:gd name="connsiteY4336" fmla="*/ 316273 h 2185648"/>
              <a:gd name="connsiteX4337" fmla="*/ 2195128 w 3713237"/>
              <a:gd name="connsiteY4337" fmla="*/ 308004 h 2185648"/>
              <a:gd name="connsiteX4338" fmla="*/ 2196729 w 3713237"/>
              <a:gd name="connsiteY4338" fmla="*/ 304836 h 2185648"/>
              <a:gd name="connsiteX4339" fmla="*/ 2201530 w 3713237"/>
              <a:gd name="connsiteY4339" fmla="*/ 302835 h 2185648"/>
              <a:gd name="connsiteX4340" fmla="*/ 2206432 w 3713237"/>
              <a:gd name="connsiteY4340" fmla="*/ 298201 h 2185648"/>
              <a:gd name="connsiteX4341" fmla="*/ 2207599 w 3713237"/>
              <a:gd name="connsiteY4341" fmla="*/ 297500 h 2185648"/>
              <a:gd name="connsiteX4342" fmla="*/ 2208532 w 3713237"/>
              <a:gd name="connsiteY4342" fmla="*/ 295233 h 2185648"/>
              <a:gd name="connsiteX4343" fmla="*/ 2209699 w 3713237"/>
              <a:gd name="connsiteY4343" fmla="*/ 288764 h 2185648"/>
              <a:gd name="connsiteX4344" fmla="*/ 2211967 w 3713237"/>
              <a:gd name="connsiteY4344" fmla="*/ 282362 h 2185648"/>
              <a:gd name="connsiteX4345" fmla="*/ 2215435 w 3713237"/>
              <a:gd name="connsiteY4345" fmla="*/ 278561 h 2185648"/>
              <a:gd name="connsiteX4346" fmla="*/ 2220636 w 3713237"/>
              <a:gd name="connsiteY4346" fmla="*/ 274426 h 2185648"/>
              <a:gd name="connsiteX4347" fmla="*/ 2221370 w 3713237"/>
              <a:gd name="connsiteY4347" fmla="*/ 273259 h 2185648"/>
              <a:gd name="connsiteX4348" fmla="*/ 2239075 w 3713237"/>
              <a:gd name="connsiteY4348" fmla="*/ 262222 h 2185648"/>
              <a:gd name="connsiteX4349" fmla="*/ 2252913 w 3713237"/>
              <a:gd name="connsiteY4349" fmla="*/ 256587 h 2185648"/>
              <a:gd name="connsiteX4350" fmla="*/ 2259215 w 3713237"/>
              <a:gd name="connsiteY4350" fmla="*/ 248051 h 2185648"/>
              <a:gd name="connsiteX4351" fmla="*/ 2269285 w 3713237"/>
              <a:gd name="connsiteY4351" fmla="*/ 235880 h 2185648"/>
              <a:gd name="connsiteX4352" fmla="*/ 1824108 w 3713237"/>
              <a:gd name="connsiteY4352" fmla="*/ 229979 h 2185648"/>
              <a:gd name="connsiteX4353" fmla="*/ 1825408 w 3713237"/>
              <a:gd name="connsiteY4353" fmla="*/ 230413 h 2185648"/>
              <a:gd name="connsiteX4354" fmla="*/ 1833478 w 3713237"/>
              <a:gd name="connsiteY4354" fmla="*/ 244317 h 2185648"/>
              <a:gd name="connsiteX4355" fmla="*/ 1833144 w 3713237"/>
              <a:gd name="connsiteY4355" fmla="*/ 245551 h 2185648"/>
              <a:gd name="connsiteX4356" fmla="*/ 1832244 w 3713237"/>
              <a:gd name="connsiteY4356" fmla="*/ 246252 h 2185648"/>
              <a:gd name="connsiteX4357" fmla="*/ 1822941 w 3713237"/>
              <a:gd name="connsiteY4357" fmla="*/ 232080 h 2185648"/>
              <a:gd name="connsiteX4358" fmla="*/ 1824108 w 3713237"/>
              <a:gd name="connsiteY4358" fmla="*/ 229979 h 2185648"/>
              <a:gd name="connsiteX4359" fmla="*/ 1944573 w 3713237"/>
              <a:gd name="connsiteY4359" fmla="*/ 227311 h 2185648"/>
              <a:gd name="connsiteX4360" fmla="*/ 1946954 w 3713237"/>
              <a:gd name="connsiteY4360" fmla="*/ 233788 h 2185648"/>
              <a:gd name="connsiteX4361" fmla="*/ 1944097 w 3713237"/>
              <a:gd name="connsiteY4361" fmla="*/ 236169 h 2185648"/>
              <a:gd name="connsiteX4362" fmla="*/ 1941715 w 3713237"/>
              <a:gd name="connsiteY4362" fmla="*/ 229597 h 2185648"/>
              <a:gd name="connsiteX4363" fmla="*/ 1944573 w 3713237"/>
              <a:gd name="connsiteY4363" fmla="*/ 227311 h 2185648"/>
              <a:gd name="connsiteX4364" fmla="*/ 2622233 w 3713237"/>
              <a:gd name="connsiteY4364" fmla="*/ 224510 h 2185648"/>
              <a:gd name="connsiteX4365" fmla="*/ 2621232 w 3713237"/>
              <a:gd name="connsiteY4365" fmla="*/ 224744 h 2185648"/>
              <a:gd name="connsiteX4366" fmla="*/ 2622166 w 3713237"/>
              <a:gd name="connsiteY4366" fmla="*/ 225210 h 2185648"/>
              <a:gd name="connsiteX4367" fmla="*/ 3178546 w 3713237"/>
              <a:gd name="connsiteY4367" fmla="*/ 222943 h 2185648"/>
              <a:gd name="connsiteX4368" fmla="*/ 3179179 w 3713237"/>
              <a:gd name="connsiteY4368" fmla="*/ 223576 h 2185648"/>
              <a:gd name="connsiteX4369" fmla="*/ 3179722 w 3713237"/>
              <a:gd name="connsiteY4369" fmla="*/ 223545 h 2185648"/>
              <a:gd name="connsiteX4370" fmla="*/ 3179746 w 3713237"/>
              <a:gd name="connsiteY4370" fmla="*/ 223576 h 2185648"/>
              <a:gd name="connsiteX4371" fmla="*/ 3179792 w 3713237"/>
              <a:gd name="connsiteY4371" fmla="*/ 223600 h 2185648"/>
              <a:gd name="connsiteX4372" fmla="*/ 3181080 w 3713237"/>
              <a:gd name="connsiteY4372" fmla="*/ 225210 h 2185648"/>
              <a:gd name="connsiteX4373" fmla="*/ 3182114 w 3713237"/>
              <a:gd name="connsiteY4373" fmla="*/ 224810 h 2185648"/>
              <a:gd name="connsiteX4374" fmla="*/ 3179792 w 3713237"/>
              <a:gd name="connsiteY4374" fmla="*/ 223600 h 2185648"/>
              <a:gd name="connsiteX4375" fmla="*/ 3179746 w 3713237"/>
              <a:gd name="connsiteY4375" fmla="*/ 223543 h 2185648"/>
              <a:gd name="connsiteX4376" fmla="*/ 3179722 w 3713237"/>
              <a:gd name="connsiteY4376" fmla="*/ 223545 h 2185648"/>
              <a:gd name="connsiteX4377" fmla="*/ 3179513 w 3713237"/>
              <a:gd name="connsiteY4377" fmla="*/ 223276 h 2185648"/>
              <a:gd name="connsiteX4378" fmla="*/ 3178546 w 3713237"/>
              <a:gd name="connsiteY4378" fmla="*/ 222943 h 2185648"/>
              <a:gd name="connsiteX4379" fmla="*/ 972533 w 3713237"/>
              <a:gd name="connsiteY4379" fmla="*/ 222910 h 2185648"/>
              <a:gd name="connsiteX4380" fmla="*/ 972330 w 3713237"/>
              <a:gd name="connsiteY4380" fmla="*/ 223240 h 2185648"/>
              <a:gd name="connsiteX4381" fmla="*/ 974934 w 3713237"/>
              <a:gd name="connsiteY4381" fmla="*/ 223110 h 2185648"/>
              <a:gd name="connsiteX4382" fmla="*/ 981369 w 3713237"/>
              <a:gd name="connsiteY4382" fmla="*/ 224677 h 2185648"/>
              <a:gd name="connsiteX4383" fmla="*/ 985504 w 3713237"/>
              <a:gd name="connsiteY4383" fmla="*/ 234380 h 2185648"/>
              <a:gd name="connsiteX4384" fmla="*/ 984671 w 3713237"/>
              <a:gd name="connsiteY4384" fmla="*/ 239715 h 2185648"/>
              <a:gd name="connsiteX4385" fmla="*/ 980969 w 3713237"/>
              <a:gd name="connsiteY4385" fmla="*/ 249885 h 2185648"/>
              <a:gd name="connsiteX4386" fmla="*/ 974101 w 3713237"/>
              <a:gd name="connsiteY4386" fmla="*/ 252385 h 2185648"/>
              <a:gd name="connsiteX4387" fmla="*/ 971633 w 3713237"/>
              <a:gd name="connsiteY4387" fmla="*/ 251318 h 2185648"/>
              <a:gd name="connsiteX4388" fmla="*/ 961396 w 3713237"/>
              <a:gd name="connsiteY4388" fmla="*/ 242515 h 2185648"/>
              <a:gd name="connsiteX4389" fmla="*/ 961396 w 3713237"/>
              <a:gd name="connsiteY4389" fmla="*/ 234013 h 2185648"/>
              <a:gd name="connsiteX4390" fmla="*/ 970685 w 3713237"/>
              <a:gd name="connsiteY4390" fmla="*/ 223588 h 2185648"/>
              <a:gd name="connsiteX4391" fmla="*/ 970533 w 3713237"/>
              <a:gd name="connsiteY4391" fmla="*/ 223481 h 2185648"/>
              <a:gd name="connsiteX4392" fmla="*/ 970864 w 3713237"/>
              <a:gd name="connsiteY4392" fmla="*/ 223387 h 2185648"/>
              <a:gd name="connsiteX4393" fmla="*/ 970933 w 3713237"/>
              <a:gd name="connsiteY4393" fmla="*/ 223309 h 2185648"/>
              <a:gd name="connsiteX4394" fmla="*/ 971177 w 3713237"/>
              <a:gd name="connsiteY4394" fmla="*/ 223297 h 2185648"/>
              <a:gd name="connsiteX4395" fmla="*/ 960344 w 3713237"/>
              <a:gd name="connsiteY4395" fmla="*/ 220509 h 2185648"/>
              <a:gd name="connsiteX4396" fmla="*/ 960536 w 3713237"/>
              <a:gd name="connsiteY4396" fmla="*/ 220990 h 2185648"/>
              <a:gd name="connsiteX4397" fmla="*/ 970566 w 3713237"/>
              <a:gd name="connsiteY4397" fmla="*/ 223076 h 2185648"/>
              <a:gd name="connsiteX4398" fmla="*/ 967598 w 3713237"/>
              <a:gd name="connsiteY4398" fmla="*/ 223943 h 2185648"/>
              <a:gd name="connsiteX4399" fmla="*/ 962350 w 3713237"/>
              <a:gd name="connsiteY4399" fmla="*/ 225143 h 2185648"/>
              <a:gd name="connsiteX4400" fmla="*/ 960230 w 3713237"/>
              <a:gd name="connsiteY4400" fmla="*/ 221527 h 2185648"/>
              <a:gd name="connsiteX4401" fmla="*/ 959296 w 3713237"/>
              <a:gd name="connsiteY4401" fmla="*/ 221652 h 2185648"/>
              <a:gd name="connsiteX4402" fmla="*/ 959677 w 3713237"/>
              <a:gd name="connsiteY4402" fmla="*/ 220604 h 2185648"/>
              <a:gd name="connsiteX4403" fmla="*/ 960344 w 3713237"/>
              <a:gd name="connsiteY4403" fmla="*/ 220509 h 2185648"/>
              <a:gd name="connsiteX4404" fmla="*/ 1857686 w 3713237"/>
              <a:gd name="connsiteY4404" fmla="*/ 217042 h 2185648"/>
              <a:gd name="connsiteX4405" fmla="*/ 1857953 w 3713237"/>
              <a:gd name="connsiteY4405" fmla="*/ 218009 h 2185648"/>
              <a:gd name="connsiteX4406" fmla="*/ 1858820 w 3713237"/>
              <a:gd name="connsiteY4406" fmla="*/ 218309 h 2185648"/>
              <a:gd name="connsiteX4407" fmla="*/ 1858253 w 3713237"/>
              <a:gd name="connsiteY4407" fmla="*/ 217909 h 2185648"/>
              <a:gd name="connsiteX4408" fmla="*/ 2591890 w 3713237"/>
              <a:gd name="connsiteY4408" fmla="*/ 216941 h 2185648"/>
              <a:gd name="connsiteX4409" fmla="*/ 2590823 w 3713237"/>
              <a:gd name="connsiteY4409" fmla="*/ 218942 h 2185648"/>
              <a:gd name="connsiteX4410" fmla="*/ 2597425 w 3713237"/>
              <a:gd name="connsiteY4410" fmla="*/ 222943 h 2185648"/>
              <a:gd name="connsiteX4411" fmla="*/ 2597692 w 3713237"/>
              <a:gd name="connsiteY4411" fmla="*/ 223343 h 2185648"/>
              <a:gd name="connsiteX4412" fmla="*/ 2597725 w 3713237"/>
              <a:gd name="connsiteY4412" fmla="*/ 223343 h 2185648"/>
              <a:gd name="connsiteX4413" fmla="*/ 2592123 w 3713237"/>
              <a:gd name="connsiteY4413" fmla="*/ 230012 h 2185648"/>
              <a:gd name="connsiteX4414" fmla="*/ 2589589 w 3713237"/>
              <a:gd name="connsiteY4414" fmla="*/ 234046 h 2185648"/>
              <a:gd name="connsiteX4415" fmla="*/ 2589055 w 3713237"/>
              <a:gd name="connsiteY4415" fmla="*/ 234080 h 2185648"/>
              <a:gd name="connsiteX4416" fmla="*/ 2588655 w 3713237"/>
              <a:gd name="connsiteY4416" fmla="*/ 234880 h 2185648"/>
              <a:gd name="connsiteX4417" fmla="*/ 2589355 w 3713237"/>
              <a:gd name="connsiteY4417" fmla="*/ 234413 h 2185648"/>
              <a:gd name="connsiteX4418" fmla="*/ 2589589 w 3713237"/>
              <a:gd name="connsiteY4418" fmla="*/ 234046 h 2185648"/>
              <a:gd name="connsiteX4419" fmla="*/ 2592890 w 3713237"/>
              <a:gd name="connsiteY4419" fmla="*/ 233513 h 2185648"/>
              <a:gd name="connsiteX4420" fmla="*/ 2602860 w 3713237"/>
              <a:gd name="connsiteY4420" fmla="*/ 226911 h 2185648"/>
              <a:gd name="connsiteX4421" fmla="*/ 2603327 w 3713237"/>
              <a:gd name="connsiteY4421" fmla="*/ 225744 h 2185648"/>
              <a:gd name="connsiteX4422" fmla="*/ 2601593 w 3713237"/>
              <a:gd name="connsiteY4422" fmla="*/ 224243 h 2185648"/>
              <a:gd name="connsiteX4423" fmla="*/ 2597725 w 3713237"/>
              <a:gd name="connsiteY4423" fmla="*/ 223343 h 2185648"/>
              <a:gd name="connsiteX4424" fmla="*/ 2598059 w 3713237"/>
              <a:gd name="connsiteY4424" fmla="*/ 222976 h 2185648"/>
              <a:gd name="connsiteX4425" fmla="*/ 2597425 w 3713237"/>
              <a:gd name="connsiteY4425" fmla="*/ 222943 h 2185648"/>
              <a:gd name="connsiteX4426" fmla="*/ 2594957 w 3713237"/>
              <a:gd name="connsiteY4426" fmla="*/ 218908 h 2185648"/>
              <a:gd name="connsiteX4427" fmla="*/ 2593090 w 3713237"/>
              <a:gd name="connsiteY4427" fmla="*/ 217141 h 2185648"/>
              <a:gd name="connsiteX4428" fmla="*/ 2591890 w 3713237"/>
              <a:gd name="connsiteY4428" fmla="*/ 216941 h 2185648"/>
              <a:gd name="connsiteX4429" fmla="*/ 1613006 w 3713237"/>
              <a:gd name="connsiteY4429" fmla="*/ 214840 h 2185648"/>
              <a:gd name="connsiteX4430" fmla="*/ 1615407 w 3713237"/>
              <a:gd name="connsiteY4430" fmla="*/ 216140 h 2185648"/>
              <a:gd name="connsiteX4431" fmla="*/ 1614006 w 3713237"/>
              <a:gd name="connsiteY4431" fmla="*/ 219174 h 2185648"/>
              <a:gd name="connsiteX4432" fmla="*/ 1611773 w 3713237"/>
              <a:gd name="connsiteY4432" fmla="*/ 219174 h 2185648"/>
              <a:gd name="connsiteX4433" fmla="*/ 1611173 w 3713237"/>
              <a:gd name="connsiteY4433" fmla="*/ 218141 h 2185648"/>
              <a:gd name="connsiteX4434" fmla="*/ 1613006 w 3713237"/>
              <a:gd name="connsiteY4434" fmla="*/ 214840 h 2185648"/>
              <a:gd name="connsiteX4435" fmla="*/ 985437 w 3713237"/>
              <a:gd name="connsiteY4435" fmla="*/ 214540 h 2185648"/>
              <a:gd name="connsiteX4436" fmla="*/ 986371 w 3713237"/>
              <a:gd name="connsiteY4436" fmla="*/ 215441 h 2185648"/>
              <a:gd name="connsiteX4437" fmla="*/ 983637 w 3713237"/>
              <a:gd name="connsiteY4437" fmla="*/ 219041 h 2185648"/>
              <a:gd name="connsiteX4438" fmla="*/ 982737 w 3713237"/>
              <a:gd name="connsiteY4438" fmla="*/ 218108 h 2185648"/>
              <a:gd name="connsiteX4439" fmla="*/ 985437 w 3713237"/>
              <a:gd name="connsiteY4439" fmla="*/ 214540 h 2185648"/>
              <a:gd name="connsiteX4440" fmla="*/ 2672716 w 3713237"/>
              <a:gd name="connsiteY4440" fmla="*/ 214074 h 2185648"/>
              <a:gd name="connsiteX4441" fmla="*/ 2677451 w 3713237"/>
              <a:gd name="connsiteY4441" fmla="*/ 215741 h 2185648"/>
              <a:gd name="connsiteX4442" fmla="*/ 2680385 w 3713237"/>
              <a:gd name="connsiteY4442" fmla="*/ 223210 h 2185648"/>
              <a:gd name="connsiteX4443" fmla="*/ 2674883 w 3713237"/>
              <a:gd name="connsiteY4443" fmla="*/ 229212 h 2185648"/>
              <a:gd name="connsiteX4444" fmla="*/ 2673516 w 3713237"/>
              <a:gd name="connsiteY4444" fmla="*/ 229212 h 2185648"/>
              <a:gd name="connsiteX4445" fmla="*/ 2669548 w 3713237"/>
              <a:gd name="connsiteY4445" fmla="*/ 228445 h 2185648"/>
              <a:gd name="connsiteX4446" fmla="*/ 2664946 w 3713237"/>
              <a:gd name="connsiteY4446" fmla="*/ 222677 h 2185648"/>
              <a:gd name="connsiteX4447" fmla="*/ 2664780 w 3713237"/>
              <a:gd name="connsiteY4447" fmla="*/ 221343 h 2185648"/>
              <a:gd name="connsiteX4448" fmla="*/ 2666580 w 3713237"/>
              <a:gd name="connsiteY4448" fmla="*/ 216775 h 2185648"/>
              <a:gd name="connsiteX4449" fmla="*/ 2672716 w 3713237"/>
              <a:gd name="connsiteY4449" fmla="*/ 214074 h 2185648"/>
              <a:gd name="connsiteX4450" fmla="*/ 1200101 w 3713237"/>
              <a:gd name="connsiteY4450" fmla="*/ 212782 h 2185648"/>
              <a:gd name="connsiteX4451" fmla="*/ 1205816 w 3713237"/>
              <a:gd name="connsiteY4451" fmla="*/ 215735 h 2185648"/>
              <a:gd name="connsiteX4452" fmla="*/ 1203149 w 3713237"/>
              <a:gd name="connsiteY4452" fmla="*/ 218116 h 2185648"/>
              <a:gd name="connsiteX4453" fmla="*/ 1197815 w 3713237"/>
              <a:gd name="connsiteY4453" fmla="*/ 215068 h 2185648"/>
              <a:gd name="connsiteX4454" fmla="*/ 1200101 w 3713237"/>
              <a:gd name="connsiteY4454" fmla="*/ 212782 h 2185648"/>
              <a:gd name="connsiteX4455" fmla="*/ 1187802 w 3713237"/>
              <a:gd name="connsiteY4455" fmla="*/ 212106 h 2185648"/>
              <a:gd name="connsiteX4456" fmla="*/ 1191503 w 3713237"/>
              <a:gd name="connsiteY4456" fmla="*/ 213206 h 2185648"/>
              <a:gd name="connsiteX4457" fmla="*/ 1191736 w 3713237"/>
              <a:gd name="connsiteY4457" fmla="*/ 214473 h 2185648"/>
              <a:gd name="connsiteX4458" fmla="*/ 1189736 w 3713237"/>
              <a:gd name="connsiteY4458" fmla="*/ 215907 h 2185648"/>
              <a:gd name="connsiteX4459" fmla="*/ 1186568 w 3713237"/>
              <a:gd name="connsiteY4459" fmla="*/ 214040 h 2185648"/>
              <a:gd name="connsiteX4460" fmla="*/ 1186735 w 3713237"/>
              <a:gd name="connsiteY4460" fmla="*/ 212873 h 2185648"/>
              <a:gd name="connsiteX4461" fmla="*/ 1187802 w 3713237"/>
              <a:gd name="connsiteY4461" fmla="*/ 212106 h 2185648"/>
              <a:gd name="connsiteX4462" fmla="*/ 901811 w 3713237"/>
              <a:gd name="connsiteY4462" fmla="*/ 207671 h 2185648"/>
              <a:gd name="connsiteX4463" fmla="*/ 903978 w 3713237"/>
              <a:gd name="connsiteY4463" fmla="*/ 208772 h 2185648"/>
              <a:gd name="connsiteX4464" fmla="*/ 904045 w 3713237"/>
              <a:gd name="connsiteY4464" fmla="*/ 215007 h 2185648"/>
              <a:gd name="connsiteX4465" fmla="*/ 898343 w 3713237"/>
              <a:gd name="connsiteY4465" fmla="*/ 217408 h 2185648"/>
              <a:gd name="connsiteX4466" fmla="*/ 895375 w 3713237"/>
              <a:gd name="connsiteY4466" fmla="*/ 213640 h 2185648"/>
              <a:gd name="connsiteX4467" fmla="*/ 901811 w 3713237"/>
              <a:gd name="connsiteY4467" fmla="*/ 207671 h 2185648"/>
              <a:gd name="connsiteX4468" fmla="*/ 2782422 w 3713237"/>
              <a:gd name="connsiteY4468" fmla="*/ 207505 h 2185648"/>
              <a:gd name="connsiteX4469" fmla="*/ 2784708 w 3713237"/>
              <a:gd name="connsiteY4469" fmla="*/ 209886 h 2185648"/>
              <a:gd name="connsiteX4470" fmla="*/ 2782136 w 3713237"/>
              <a:gd name="connsiteY4470" fmla="*/ 211886 h 2185648"/>
              <a:gd name="connsiteX4471" fmla="*/ 2779850 w 3713237"/>
              <a:gd name="connsiteY4471" fmla="*/ 209505 h 2185648"/>
              <a:gd name="connsiteX4472" fmla="*/ 2782422 w 3713237"/>
              <a:gd name="connsiteY4472" fmla="*/ 207505 h 2185648"/>
              <a:gd name="connsiteX4473" fmla="*/ 2535738 w 3713237"/>
              <a:gd name="connsiteY4473" fmla="*/ 203336 h 2185648"/>
              <a:gd name="connsiteX4474" fmla="*/ 2536305 w 3713237"/>
              <a:gd name="connsiteY4474" fmla="*/ 204137 h 2185648"/>
              <a:gd name="connsiteX4475" fmla="*/ 2539440 w 3713237"/>
              <a:gd name="connsiteY4475" fmla="*/ 206638 h 2185648"/>
              <a:gd name="connsiteX4476" fmla="*/ 2539906 w 3713237"/>
              <a:gd name="connsiteY4476" fmla="*/ 207104 h 2185648"/>
              <a:gd name="connsiteX4477" fmla="*/ 2539673 w 3713237"/>
              <a:gd name="connsiteY4477" fmla="*/ 206338 h 2185648"/>
              <a:gd name="connsiteX4478" fmla="*/ 2536672 w 3713237"/>
              <a:gd name="connsiteY4478" fmla="*/ 203837 h 2185648"/>
              <a:gd name="connsiteX4479" fmla="*/ 2535738 w 3713237"/>
              <a:gd name="connsiteY4479" fmla="*/ 203336 h 2185648"/>
              <a:gd name="connsiteX4480" fmla="*/ 1115246 w 3713237"/>
              <a:gd name="connsiteY4480" fmla="*/ 199069 h 2185648"/>
              <a:gd name="connsiteX4481" fmla="*/ 1114846 w 3713237"/>
              <a:gd name="connsiteY4481" fmla="*/ 200336 h 2185648"/>
              <a:gd name="connsiteX4482" fmla="*/ 1114179 w 3713237"/>
              <a:gd name="connsiteY4482" fmla="*/ 201103 h 2185648"/>
              <a:gd name="connsiteX4483" fmla="*/ 1112445 w 3713237"/>
              <a:gd name="connsiteY4483" fmla="*/ 202603 h 2185648"/>
              <a:gd name="connsiteX4484" fmla="*/ 1113479 w 3713237"/>
              <a:gd name="connsiteY4484" fmla="*/ 201970 h 2185648"/>
              <a:gd name="connsiteX4485" fmla="*/ 1114512 w 3713237"/>
              <a:gd name="connsiteY4485" fmla="*/ 201436 h 2185648"/>
              <a:gd name="connsiteX4486" fmla="*/ 1114846 w 3713237"/>
              <a:gd name="connsiteY4486" fmla="*/ 200336 h 2185648"/>
              <a:gd name="connsiteX4487" fmla="*/ 1115079 w 3713237"/>
              <a:gd name="connsiteY4487" fmla="*/ 200069 h 2185648"/>
              <a:gd name="connsiteX4488" fmla="*/ 1115246 w 3713237"/>
              <a:gd name="connsiteY4488" fmla="*/ 199069 h 2185648"/>
              <a:gd name="connsiteX4489" fmla="*/ 2993920 w 3713237"/>
              <a:gd name="connsiteY4489" fmla="*/ 197901 h 2185648"/>
              <a:gd name="connsiteX4490" fmla="*/ 2994353 w 3713237"/>
              <a:gd name="connsiteY4490" fmla="*/ 198935 h 2185648"/>
              <a:gd name="connsiteX4491" fmla="*/ 2994653 w 3713237"/>
              <a:gd name="connsiteY4491" fmla="*/ 199068 h 2185648"/>
              <a:gd name="connsiteX4492" fmla="*/ 2993586 w 3713237"/>
              <a:gd name="connsiteY4492" fmla="*/ 207538 h 2185648"/>
              <a:gd name="connsiteX4493" fmla="*/ 2994353 w 3713237"/>
              <a:gd name="connsiteY4493" fmla="*/ 208438 h 2185648"/>
              <a:gd name="connsiteX4494" fmla="*/ 2995553 w 3713237"/>
              <a:gd name="connsiteY4494" fmla="*/ 208305 h 2185648"/>
              <a:gd name="connsiteX4495" fmla="*/ 2997654 w 3713237"/>
              <a:gd name="connsiteY4495" fmla="*/ 203637 h 2185648"/>
              <a:gd name="connsiteX4496" fmla="*/ 2994653 w 3713237"/>
              <a:gd name="connsiteY4496" fmla="*/ 199068 h 2185648"/>
              <a:gd name="connsiteX4497" fmla="*/ 2994720 w 3713237"/>
              <a:gd name="connsiteY4497" fmla="*/ 198602 h 2185648"/>
              <a:gd name="connsiteX4498" fmla="*/ 737957 w 3713237"/>
              <a:gd name="connsiteY4498" fmla="*/ 195801 h 2185648"/>
              <a:gd name="connsiteX4499" fmla="*/ 750861 w 3713237"/>
              <a:gd name="connsiteY4499" fmla="*/ 201203 h 2185648"/>
              <a:gd name="connsiteX4500" fmla="*/ 755996 w 3713237"/>
              <a:gd name="connsiteY4500" fmla="*/ 205704 h 2185648"/>
              <a:gd name="connsiteX4501" fmla="*/ 766000 w 3713237"/>
              <a:gd name="connsiteY4501" fmla="*/ 209506 h 2185648"/>
              <a:gd name="connsiteX4502" fmla="*/ 772369 w 3713237"/>
              <a:gd name="connsiteY4502" fmla="*/ 211473 h 2185648"/>
              <a:gd name="connsiteX4503" fmla="*/ 777537 w 3713237"/>
              <a:gd name="connsiteY4503" fmla="*/ 220909 h 2185648"/>
              <a:gd name="connsiteX4504" fmla="*/ 777704 w 3713237"/>
              <a:gd name="connsiteY4504" fmla="*/ 242516 h 2185648"/>
              <a:gd name="connsiteX4505" fmla="*/ 769501 w 3713237"/>
              <a:gd name="connsiteY4505" fmla="*/ 245317 h 2185648"/>
              <a:gd name="connsiteX4506" fmla="*/ 763432 w 3713237"/>
              <a:gd name="connsiteY4506" fmla="*/ 245317 h 2185648"/>
              <a:gd name="connsiteX4507" fmla="*/ 755663 w 3713237"/>
              <a:gd name="connsiteY4507" fmla="*/ 248052 h 2185648"/>
              <a:gd name="connsiteX4508" fmla="*/ 755496 w 3713237"/>
              <a:gd name="connsiteY4508" fmla="*/ 248285 h 2185648"/>
              <a:gd name="connsiteX4509" fmla="*/ 755330 w 3713237"/>
              <a:gd name="connsiteY4509" fmla="*/ 248285 h 2185648"/>
              <a:gd name="connsiteX4510" fmla="*/ 755763 w 3713237"/>
              <a:gd name="connsiteY4510" fmla="*/ 247918 h 2185648"/>
              <a:gd name="connsiteX4511" fmla="*/ 750395 w 3713237"/>
              <a:gd name="connsiteY4511" fmla="*/ 248685 h 2185648"/>
              <a:gd name="connsiteX4512" fmla="*/ 735923 w 3713237"/>
              <a:gd name="connsiteY4512" fmla="*/ 252186 h 2185648"/>
              <a:gd name="connsiteX4513" fmla="*/ 731222 w 3713237"/>
              <a:gd name="connsiteY4513" fmla="*/ 254587 h 2185648"/>
              <a:gd name="connsiteX4514" fmla="*/ 725453 w 3713237"/>
              <a:gd name="connsiteY4514" fmla="*/ 260322 h 2185648"/>
              <a:gd name="connsiteX4515" fmla="*/ 719585 w 3713237"/>
              <a:gd name="connsiteY4515" fmla="*/ 263423 h 2185648"/>
              <a:gd name="connsiteX4516" fmla="*/ 709548 w 3713237"/>
              <a:gd name="connsiteY4516" fmla="*/ 269392 h 2185648"/>
              <a:gd name="connsiteX4517" fmla="*/ 704846 w 3713237"/>
              <a:gd name="connsiteY4517" fmla="*/ 276028 h 2185648"/>
              <a:gd name="connsiteX4518" fmla="*/ 701112 w 3713237"/>
              <a:gd name="connsiteY4518" fmla="*/ 279929 h 2185648"/>
              <a:gd name="connsiteX4519" fmla="*/ 694776 w 3713237"/>
              <a:gd name="connsiteY4519" fmla="*/ 281863 h 2185648"/>
              <a:gd name="connsiteX4520" fmla="*/ 689408 w 3713237"/>
              <a:gd name="connsiteY4520" fmla="*/ 278795 h 2185648"/>
              <a:gd name="connsiteX4521" fmla="*/ 689441 w 3713237"/>
              <a:gd name="connsiteY4521" fmla="*/ 278762 h 2185648"/>
              <a:gd name="connsiteX4522" fmla="*/ 689842 w 3713237"/>
              <a:gd name="connsiteY4522" fmla="*/ 278128 h 2185648"/>
              <a:gd name="connsiteX4523" fmla="*/ 689208 w 3713237"/>
              <a:gd name="connsiteY4523" fmla="*/ 278562 h 2185648"/>
              <a:gd name="connsiteX4524" fmla="*/ 689375 w 3713237"/>
              <a:gd name="connsiteY4524" fmla="*/ 278795 h 2185648"/>
              <a:gd name="connsiteX4525" fmla="*/ 675136 w 3713237"/>
              <a:gd name="connsiteY4525" fmla="*/ 283263 h 2185648"/>
              <a:gd name="connsiteX4526" fmla="*/ 672469 w 3713237"/>
              <a:gd name="connsiteY4526" fmla="*/ 280629 h 2185648"/>
              <a:gd name="connsiteX4527" fmla="*/ 672669 w 3713237"/>
              <a:gd name="connsiteY4527" fmla="*/ 269659 h 2185648"/>
              <a:gd name="connsiteX4528" fmla="*/ 670235 w 3713237"/>
              <a:gd name="connsiteY4528" fmla="*/ 260389 h 2185648"/>
              <a:gd name="connsiteX4529" fmla="*/ 667434 w 3713237"/>
              <a:gd name="connsiteY4529" fmla="*/ 254687 h 2185648"/>
              <a:gd name="connsiteX4530" fmla="*/ 671469 w 3713237"/>
              <a:gd name="connsiteY4530" fmla="*/ 251119 h 2185648"/>
              <a:gd name="connsiteX4531" fmla="*/ 691842 w 3713237"/>
              <a:gd name="connsiteY4531" fmla="*/ 235047 h 2185648"/>
              <a:gd name="connsiteX4532" fmla="*/ 693209 w 3713237"/>
              <a:gd name="connsiteY4532" fmla="*/ 232847 h 2185648"/>
              <a:gd name="connsiteX4533" fmla="*/ 697244 w 3713237"/>
              <a:gd name="connsiteY4533" fmla="*/ 226078 h 2185648"/>
              <a:gd name="connsiteX4534" fmla="*/ 709981 w 3713237"/>
              <a:gd name="connsiteY4534" fmla="*/ 215574 h 2185648"/>
              <a:gd name="connsiteX4535" fmla="*/ 713782 w 3713237"/>
              <a:gd name="connsiteY4535" fmla="*/ 208672 h 2185648"/>
              <a:gd name="connsiteX4536" fmla="*/ 715050 w 3713237"/>
              <a:gd name="connsiteY4536" fmla="*/ 200536 h 2185648"/>
              <a:gd name="connsiteX4537" fmla="*/ 718818 w 3713237"/>
              <a:gd name="connsiteY4537" fmla="*/ 196868 h 2185648"/>
              <a:gd name="connsiteX4538" fmla="*/ 725587 w 3713237"/>
              <a:gd name="connsiteY4538" fmla="*/ 196001 h 2185648"/>
              <a:gd name="connsiteX4539" fmla="*/ 737957 w 3713237"/>
              <a:gd name="connsiteY4539" fmla="*/ 195801 h 2185648"/>
              <a:gd name="connsiteX4540" fmla="*/ 395213 w 3713237"/>
              <a:gd name="connsiteY4540" fmla="*/ 193467 h 2185648"/>
              <a:gd name="connsiteX4541" fmla="*/ 395279 w 3713237"/>
              <a:gd name="connsiteY4541" fmla="*/ 193634 h 2185648"/>
              <a:gd name="connsiteX4542" fmla="*/ 395275 w 3713237"/>
              <a:gd name="connsiteY4542" fmla="*/ 193633 h 2185648"/>
              <a:gd name="connsiteX4543" fmla="*/ 2500177 w 3713237"/>
              <a:gd name="connsiteY4543" fmla="*/ 192946 h 2185648"/>
              <a:gd name="connsiteX4544" fmla="*/ 2505416 w 3713237"/>
              <a:gd name="connsiteY4544" fmla="*/ 195898 h 2185648"/>
              <a:gd name="connsiteX4545" fmla="*/ 2501416 w 3713237"/>
              <a:gd name="connsiteY4545" fmla="*/ 200470 h 2185648"/>
              <a:gd name="connsiteX4546" fmla="*/ 2497891 w 3713237"/>
              <a:gd name="connsiteY4546" fmla="*/ 195708 h 2185648"/>
              <a:gd name="connsiteX4547" fmla="*/ 2500177 w 3713237"/>
              <a:gd name="connsiteY4547" fmla="*/ 192946 h 2185648"/>
              <a:gd name="connsiteX4548" fmla="*/ 2982883 w 3713237"/>
              <a:gd name="connsiteY4548" fmla="*/ 191333 h 2185648"/>
              <a:gd name="connsiteX4549" fmla="*/ 2978915 w 3713237"/>
              <a:gd name="connsiteY4549" fmla="*/ 194967 h 2185648"/>
              <a:gd name="connsiteX4550" fmla="*/ 2980649 w 3713237"/>
              <a:gd name="connsiteY4550" fmla="*/ 196401 h 2185648"/>
              <a:gd name="connsiteX4551" fmla="*/ 2981849 w 3713237"/>
              <a:gd name="connsiteY4551" fmla="*/ 195934 h 2185648"/>
              <a:gd name="connsiteX4552" fmla="*/ 2984583 w 3713237"/>
              <a:gd name="connsiteY4552" fmla="*/ 193133 h 2185648"/>
              <a:gd name="connsiteX4553" fmla="*/ 2985317 w 3713237"/>
              <a:gd name="connsiteY4553" fmla="*/ 192066 h 2185648"/>
              <a:gd name="connsiteX4554" fmla="*/ 2982883 w 3713237"/>
              <a:gd name="connsiteY4554" fmla="*/ 191333 h 2185648"/>
              <a:gd name="connsiteX4555" fmla="*/ 1093839 w 3713237"/>
              <a:gd name="connsiteY4555" fmla="*/ 189732 h 2185648"/>
              <a:gd name="connsiteX4556" fmla="*/ 1094372 w 3713237"/>
              <a:gd name="connsiteY4556" fmla="*/ 190466 h 2185648"/>
              <a:gd name="connsiteX4557" fmla="*/ 1095106 w 3713237"/>
              <a:gd name="connsiteY4557" fmla="*/ 190599 h 2185648"/>
              <a:gd name="connsiteX4558" fmla="*/ 1094706 w 3713237"/>
              <a:gd name="connsiteY4558" fmla="*/ 190132 h 2185648"/>
              <a:gd name="connsiteX4559" fmla="*/ 1093839 w 3713237"/>
              <a:gd name="connsiteY4559" fmla="*/ 189732 h 2185648"/>
              <a:gd name="connsiteX4560" fmla="*/ 1862088 w 3713237"/>
              <a:gd name="connsiteY4560" fmla="*/ 189399 h 2185648"/>
              <a:gd name="connsiteX4561" fmla="*/ 1866856 w 3713237"/>
              <a:gd name="connsiteY4561" fmla="*/ 192033 h 2185648"/>
              <a:gd name="connsiteX4562" fmla="*/ 1872891 w 3713237"/>
              <a:gd name="connsiteY4562" fmla="*/ 197202 h 2185648"/>
              <a:gd name="connsiteX4563" fmla="*/ 1875459 w 3713237"/>
              <a:gd name="connsiteY4563" fmla="*/ 200270 h 2185648"/>
              <a:gd name="connsiteX4564" fmla="*/ 1881427 w 3713237"/>
              <a:gd name="connsiteY4564" fmla="*/ 209139 h 2185648"/>
              <a:gd name="connsiteX4565" fmla="*/ 1888963 w 3713237"/>
              <a:gd name="connsiteY4565" fmla="*/ 216508 h 2185648"/>
              <a:gd name="connsiteX4566" fmla="*/ 1894298 w 3713237"/>
              <a:gd name="connsiteY4566" fmla="*/ 217575 h 2185648"/>
              <a:gd name="connsiteX4567" fmla="*/ 1896365 w 3713237"/>
              <a:gd name="connsiteY4567" fmla="*/ 219142 h 2185648"/>
              <a:gd name="connsiteX4568" fmla="*/ 1902467 w 3713237"/>
              <a:gd name="connsiteY4568" fmla="*/ 227912 h 2185648"/>
              <a:gd name="connsiteX4569" fmla="*/ 1909069 w 3713237"/>
              <a:gd name="connsiteY4569" fmla="*/ 232047 h 2185648"/>
              <a:gd name="connsiteX4570" fmla="*/ 1911904 w 3713237"/>
              <a:gd name="connsiteY4570" fmla="*/ 237449 h 2185648"/>
              <a:gd name="connsiteX4571" fmla="*/ 1910937 w 3713237"/>
              <a:gd name="connsiteY4571" fmla="*/ 241450 h 2185648"/>
              <a:gd name="connsiteX4572" fmla="*/ 1913004 w 3713237"/>
              <a:gd name="connsiteY4572" fmla="*/ 243317 h 2185648"/>
              <a:gd name="connsiteX4573" fmla="*/ 1919706 w 3713237"/>
              <a:gd name="connsiteY4573" fmla="*/ 246818 h 2185648"/>
              <a:gd name="connsiteX4574" fmla="*/ 1926242 w 3713237"/>
              <a:gd name="connsiteY4574" fmla="*/ 253587 h 2185648"/>
              <a:gd name="connsiteX4575" fmla="*/ 1928742 w 3713237"/>
              <a:gd name="connsiteY4575" fmla="*/ 254521 h 2185648"/>
              <a:gd name="connsiteX4576" fmla="*/ 1930076 w 3713237"/>
              <a:gd name="connsiteY4576" fmla="*/ 256655 h 2185648"/>
              <a:gd name="connsiteX4577" fmla="*/ 1920640 w 3713237"/>
              <a:gd name="connsiteY4577" fmla="*/ 272827 h 2185648"/>
              <a:gd name="connsiteX4578" fmla="*/ 1916672 w 3713237"/>
              <a:gd name="connsiteY4578" fmla="*/ 271426 h 2185648"/>
              <a:gd name="connsiteX4579" fmla="*/ 1916438 w 3713237"/>
              <a:gd name="connsiteY4579" fmla="*/ 270092 h 2185648"/>
              <a:gd name="connsiteX4580" fmla="*/ 1913071 w 3713237"/>
              <a:gd name="connsiteY4580" fmla="*/ 267725 h 2185648"/>
              <a:gd name="connsiteX4581" fmla="*/ 1906735 w 3713237"/>
              <a:gd name="connsiteY4581" fmla="*/ 270293 h 2185648"/>
              <a:gd name="connsiteX4582" fmla="*/ 1903434 w 3713237"/>
              <a:gd name="connsiteY4582" fmla="*/ 266958 h 2185648"/>
              <a:gd name="connsiteX4583" fmla="*/ 1905068 w 3713237"/>
              <a:gd name="connsiteY4583" fmla="*/ 260323 h 2185648"/>
              <a:gd name="connsiteX4584" fmla="*/ 1904101 w 3713237"/>
              <a:gd name="connsiteY4584" fmla="*/ 253721 h 2185648"/>
              <a:gd name="connsiteX4585" fmla="*/ 1897766 w 3713237"/>
              <a:gd name="connsiteY4585" fmla="*/ 238649 h 2185648"/>
              <a:gd name="connsiteX4586" fmla="*/ 1897899 w 3713237"/>
              <a:gd name="connsiteY4586" fmla="*/ 233447 h 2185648"/>
              <a:gd name="connsiteX4587" fmla="*/ 1895632 w 3713237"/>
              <a:gd name="connsiteY4587" fmla="*/ 232514 h 2185648"/>
              <a:gd name="connsiteX4588" fmla="*/ 1889563 w 3713237"/>
              <a:gd name="connsiteY4588" fmla="*/ 239516 h 2185648"/>
              <a:gd name="connsiteX4589" fmla="*/ 1889130 w 3713237"/>
              <a:gd name="connsiteY4589" fmla="*/ 242216 h 2185648"/>
              <a:gd name="connsiteX4590" fmla="*/ 1885962 w 3713237"/>
              <a:gd name="connsiteY4590" fmla="*/ 263824 h 2185648"/>
              <a:gd name="connsiteX4591" fmla="*/ 1883961 w 3713237"/>
              <a:gd name="connsiteY4591" fmla="*/ 268792 h 2185648"/>
              <a:gd name="connsiteX4592" fmla="*/ 1880860 w 3713237"/>
              <a:gd name="connsiteY4592" fmla="*/ 277762 h 2185648"/>
              <a:gd name="connsiteX4593" fmla="*/ 1878760 w 3713237"/>
              <a:gd name="connsiteY4593" fmla="*/ 295401 h 2185648"/>
              <a:gd name="connsiteX4594" fmla="*/ 1877593 w 3713237"/>
              <a:gd name="connsiteY4594" fmla="*/ 297835 h 2185648"/>
              <a:gd name="connsiteX4595" fmla="*/ 1872658 w 3713237"/>
              <a:gd name="connsiteY4595" fmla="*/ 298702 h 2185648"/>
              <a:gd name="connsiteX4596" fmla="*/ 1866723 w 3713237"/>
              <a:gd name="connsiteY4596" fmla="*/ 289766 h 2185648"/>
              <a:gd name="connsiteX4597" fmla="*/ 1867023 w 3713237"/>
              <a:gd name="connsiteY4597" fmla="*/ 287431 h 2185648"/>
              <a:gd name="connsiteX4598" fmla="*/ 1867123 w 3713237"/>
              <a:gd name="connsiteY4598" fmla="*/ 287465 h 2185648"/>
              <a:gd name="connsiteX4599" fmla="*/ 1867289 w 3713237"/>
              <a:gd name="connsiteY4599" fmla="*/ 286431 h 2185648"/>
              <a:gd name="connsiteX4600" fmla="*/ 1867056 w 3713237"/>
              <a:gd name="connsiteY4600" fmla="*/ 287098 h 2185648"/>
              <a:gd name="connsiteX4601" fmla="*/ 1866989 w 3713237"/>
              <a:gd name="connsiteY4601" fmla="*/ 287431 h 2185648"/>
              <a:gd name="connsiteX4602" fmla="*/ 1850951 w 3713237"/>
              <a:gd name="connsiteY4602" fmla="*/ 273527 h 2185648"/>
              <a:gd name="connsiteX4603" fmla="*/ 1850917 w 3713237"/>
              <a:gd name="connsiteY4603" fmla="*/ 267025 h 2185648"/>
              <a:gd name="connsiteX4604" fmla="*/ 1855190 w 3713237"/>
              <a:gd name="connsiteY4604" fmla="*/ 264790 h 2185648"/>
              <a:gd name="connsiteX4605" fmla="*/ 1855252 w 3713237"/>
              <a:gd name="connsiteY4605" fmla="*/ 264824 h 2185648"/>
              <a:gd name="connsiteX4606" fmla="*/ 1855280 w 3713237"/>
              <a:gd name="connsiteY4606" fmla="*/ 264814 h 2185648"/>
              <a:gd name="connsiteX4607" fmla="*/ 1855352 w 3713237"/>
              <a:gd name="connsiteY4607" fmla="*/ 264958 h 2185648"/>
              <a:gd name="connsiteX4608" fmla="*/ 1855917 w 3713237"/>
              <a:gd name="connsiteY4608" fmla="*/ 264989 h 2185648"/>
              <a:gd name="connsiteX4609" fmla="*/ 1855952 w 3713237"/>
              <a:gd name="connsiteY4609" fmla="*/ 265024 h 2185648"/>
              <a:gd name="connsiteX4610" fmla="*/ 1856016 w 3713237"/>
              <a:gd name="connsiteY4610" fmla="*/ 265026 h 2185648"/>
              <a:gd name="connsiteX4611" fmla="*/ 1858820 w 3713237"/>
              <a:gd name="connsiteY4611" fmla="*/ 266591 h 2185648"/>
              <a:gd name="connsiteX4612" fmla="*/ 1860087 w 3713237"/>
              <a:gd name="connsiteY4612" fmla="*/ 266491 h 2185648"/>
              <a:gd name="connsiteX4613" fmla="*/ 1859220 w 3713237"/>
              <a:gd name="connsiteY4613" fmla="*/ 265124 h 2185648"/>
              <a:gd name="connsiteX4614" fmla="*/ 1856016 w 3713237"/>
              <a:gd name="connsiteY4614" fmla="*/ 265026 h 2185648"/>
              <a:gd name="connsiteX4615" fmla="*/ 1855952 w 3713237"/>
              <a:gd name="connsiteY4615" fmla="*/ 264991 h 2185648"/>
              <a:gd name="connsiteX4616" fmla="*/ 1855917 w 3713237"/>
              <a:gd name="connsiteY4616" fmla="*/ 264989 h 2185648"/>
              <a:gd name="connsiteX4617" fmla="*/ 1855619 w 3713237"/>
              <a:gd name="connsiteY4617" fmla="*/ 264691 h 2185648"/>
              <a:gd name="connsiteX4618" fmla="*/ 1855280 w 3713237"/>
              <a:gd name="connsiteY4618" fmla="*/ 264814 h 2185648"/>
              <a:gd name="connsiteX4619" fmla="*/ 1855252 w 3713237"/>
              <a:gd name="connsiteY4619" fmla="*/ 264757 h 2185648"/>
              <a:gd name="connsiteX4620" fmla="*/ 1855190 w 3713237"/>
              <a:gd name="connsiteY4620" fmla="*/ 264790 h 2185648"/>
              <a:gd name="connsiteX4621" fmla="*/ 1850184 w 3713237"/>
              <a:gd name="connsiteY4621" fmla="*/ 262023 h 2185648"/>
              <a:gd name="connsiteX4622" fmla="*/ 1847116 w 3713237"/>
              <a:gd name="connsiteY4622" fmla="*/ 258355 h 2185648"/>
              <a:gd name="connsiteX4623" fmla="*/ 1847083 w 3713237"/>
              <a:gd name="connsiteY4623" fmla="*/ 250786 h 2185648"/>
              <a:gd name="connsiteX4624" fmla="*/ 1847383 w 3713237"/>
              <a:gd name="connsiteY4624" fmla="*/ 250953 h 2185648"/>
              <a:gd name="connsiteX4625" fmla="*/ 1847616 w 3713237"/>
              <a:gd name="connsiteY4625" fmla="*/ 250686 h 2185648"/>
              <a:gd name="connsiteX4626" fmla="*/ 1857019 w 3713237"/>
              <a:gd name="connsiteY4626" fmla="*/ 248085 h 2185648"/>
              <a:gd name="connsiteX4627" fmla="*/ 1865255 w 3713237"/>
              <a:gd name="connsiteY4627" fmla="*/ 241350 h 2185648"/>
              <a:gd name="connsiteX4628" fmla="*/ 1865189 w 3713237"/>
              <a:gd name="connsiteY4628" fmla="*/ 240216 h 2185648"/>
              <a:gd name="connsiteX4629" fmla="*/ 1864088 w 3713237"/>
              <a:gd name="connsiteY4629" fmla="*/ 239549 h 2185648"/>
              <a:gd name="connsiteX4630" fmla="*/ 1857319 w 3713237"/>
              <a:gd name="connsiteY4630" fmla="*/ 237248 h 2185648"/>
              <a:gd name="connsiteX4631" fmla="*/ 1855219 w 3713237"/>
              <a:gd name="connsiteY4631" fmla="*/ 236348 h 2185648"/>
              <a:gd name="connsiteX4632" fmla="*/ 1853952 w 3713237"/>
              <a:gd name="connsiteY4632" fmla="*/ 238415 h 2185648"/>
              <a:gd name="connsiteX4633" fmla="*/ 1852451 w 3713237"/>
              <a:gd name="connsiteY4633" fmla="*/ 244717 h 2185648"/>
              <a:gd name="connsiteX4634" fmla="*/ 1847616 w 3713237"/>
              <a:gd name="connsiteY4634" fmla="*/ 250686 h 2185648"/>
              <a:gd name="connsiteX4635" fmla="*/ 1847083 w 3713237"/>
              <a:gd name="connsiteY4635" fmla="*/ 250619 h 2185648"/>
              <a:gd name="connsiteX4636" fmla="*/ 1847083 w 3713237"/>
              <a:gd name="connsiteY4636" fmla="*/ 250786 h 2185648"/>
              <a:gd name="connsiteX4637" fmla="*/ 1836479 w 3713237"/>
              <a:gd name="connsiteY4637" fmla="*/ 240916 h 2185648"/>
              <a:gd name="connsiteX4638" fmla="*/ 1831278 w 3713237"/>
              <a:gd name="connsiteY4638" fmla="*/ 233013 h 2185648"/>
              <a:gd name="connsiteX4639" fmla="*/ 1827276 w 3713237"/>
              <a:gd name="connsiteY4639" fmla="*/ 223110 h 2185648"/>
              <a:gd name="connsiteX4640" fmla="*/ 1825209 w 3713237"/>
              <a:gd name="connsiteY4640" fmla="*/ 219643 h 2185648"/>
              <a:gd name="connsiteX4641" fmla="*/ 1822141 w 3713237"/>
              <a:gd name="connsiteY4641" fmla="*/ 206105 h 2185648"/>
              <a:gd name="connsiteX4642" fmla="*/ 1823575 w 3713237"/>
              <a:gd name="connsiteY4642" fmla="*/ 202270 h 2185648"/>
              <a:gd name="connsiteX4643" fmla="*/ 1828410 w 3713237"/>
              <a:gd name="connsiteY4643" fmla="*/ 198102 h 2185648"/>
              <a:gd name="connsiteX4644" fmla="*/ 1839014 w 3713237"/>
              <a:gd name="connsiteY4644" fmla="*/ 195668 h 2185648"/>
              <a:gd name="connsiteX4645" fmla="*/ 1844682 w 3713237"/>
              <a:gd name="connsiteY4645" fmla="*/ 199736 h 2185648"/>
              <a:gd name="connsiteX4646" fmla="*/ 1844782 w 3713237"/>
              <a:gd name="connsiteY4646" fmla="*/ 200603 h 2185648"/>
              <a:gd name="connsiteX4647" fmla="*/ 1844448 w 3713237"/>
              <a:gd name="connsiteY4647" fmla="*/ 200736 h 2185648"/>
              <a:gd name="connsiteX4648" fmla="*/ 1844448 w 3713237"/>
              <a:gd name="connsiteY4648" fmla="*/ 201203 h 2185648"/>
              <a:gd name="connsiteX4649" fmla="*/ 1842348 w 3713237"/>
              <a:gd name="connsiteY4649" fmla="*/ 201770 h 2185648"/>
              <a:gd name="connsiteX4650" fmla="*/ 1841548 w 3713237"/>
              <a:gd name="connsiteY4650" fmla="*/ 203604 h 2185648"/>
              <a:gd name="connsiteX4651" fmla="*/ 1842548 w 3713237"/>
              <a:gd name="connsiteY4651" fmla="*/ 204404 h 2185648"/>
              <a:gd name="connsiteX4652" fmla="*/ 1844382 w 3713237"/>
              <a:gd name="connsiteY4652" fmla="*/ 203304 h 2185648"/>
              <a:gd name="connsiteX4653" fmla="*/ 1844448 w 3713237"/>
              <a:gd name="connsiteY4653" fmla="*/ 201236 h 2185648"/>
              <a:gd name="connsiteX4654" fmla="*/ 1844849 w 3713237"/>
              <a:gd name="connsiteY4654" fmla="*/ 201136 h 2185648"/>
              <a:gd name="connsiteX4655" fmla="*/ 1844782 w 3713237"/>
              <a:gd name="connsiteY4655" fmla="*/ 200636 h 2185648"/>
              <a:gd name="connsiteX4656" fmla="*/ 1853785 w 3713237"/>
              <a:gd name="connsiteY4656" fmla="*/ 200603 h 2185648"/>
              <a:gd name="connsiteX4657" fmla="*/ 1855919 w 3713237"/>
              <a:gd name="connsiteY4657" fmla="*/ 200703 h 2185648"/>
              <a:gd name="connsiteX4658" fmla="*/ 1855852 w 3713237"/>
              <a:gd name="connsiteY4658" fmla="*/ 200970 h 2185648"/>
              <a:gd name="connsiteX4659" fmla="*/ 1856186 w 3713237"/>
              <a:gd name="connsiteY4659" fmla="*/ 201403 h 2185648"/>
              <a:gd name="connsiteX4660" fmla="*/ 1856252 w 3713237"/>
              <a:gd name="connsiteY4660" fmla="*/ 207172 h 2185648"/>
              <a:gd name="connsiteX4661" fmla="*/ 1857453 w 3713237"/>
              <a:gd name="connsiteY4661" fmla="*/ 208172 h 2185648"/>
              <a:gd name="connsiteX4662" fmla="*/ 1857753 w 3713237"/>
              <a:gd name="connsiteY4662" fmla="*/ 206972 h 2185648"/>
              <a:gd name="connsiteX4663" fmla="*/ 1856186 w 3713237"/>
              <a:gd name="connsiteY4663" fmla="*/ 201403 h 2185648"/>
              <a:gd name="connsiteX4664" fmla="*/ 1856186 w 3713237"/>
              <a:gd name="connsiteY4664" fmla="*/ 200670 h 2185648"/>
              <a:gd name="connsiteX4665" fmla="*/ 1855919 w 3713237"/>
              <a:gd name="connsiteY4665" fmla="*/ 200703 h 2185648"/>
              <a:gd name="connsiteX4666" fmla="*/ 1857986 w 3713237"/>
              <a:gd name="connsiteY4666" fmla="*/ 191600 h 2185648"/>
              <a:gd name="connsiteX4667" fmla="*/ 1862088 w 3713237"/>
              <a:gd name="connsiteY4667" fmla="*/ 189399 h 2185648"/>
              <a:gd name="connsiteX4668" fmla="*/ 2505828 w 3713237"/>
              <a:gd name="connsiteY4668" fmla="*/ 187164 h 2185648"/>
              <a:gd name="connsiteX4669" fmla="*/ 2507162 w 3713237"/>
              <a:gd name="connsiteY4669" fmla="*/ 188117 h 2185648"/>
              <a:gd name="connsiteX4670" fmla="*/ 2509257 w 3713237"/>
              <a:gd name="connsiteY4670" fmla="*/ 189641 h 2185648"/>
              <a:gd name="connsiteX4671" fmla="*/ 2506209 w 3713237"/>
              <a:gd name="connsiteY4671" fmla="*/ 189069 h 2185648"/>
              <a:gd name="connsiteX4672" fmla="*/ 2434839 w 3713237"/>
              <a:gd name="connsiteY4672" fmla="*/ 185364 h 2185648"/>
              <a:gd name="connsiteX4673" fmla="*/ 2435939 w 3713237"/>
              <a:gd name="connsiteY4673" fmla="*/ 188465 h 2185648"/>
              <a:gd name="connsiteX4674" fmla="*/ 2433739 w 3713237"/>
              <a:gd name="connsiteY4674" fmla="*/ 189565 h 2185648"/>
              <a:gd name="connsiteX4675" fmla="*/ 2432672 w 3713237"/>
              <a:gd name="connsiteY4675" fmla="*/ 186331 h 2185648"/>
              <a:gd name="connsiteX4676" fmla="*/ 2434839 w 3713237"/>
              <a:gd name="connsiteY4676" fmla="*/ 185364 h 2185648"/>
              <a:gd name="connsiteX4677" fmla="*/ 1603770 w 3713237"/>
              <a:gd name="connsiteY4677" fmla="*/ 184631 h 2185648"/>
              <a:gd name="connsiteX4678" fmla="*/ 1601803 w 3713237"/>
              <a:gd name="connsiteY4678" fmla="*/ 186065 h 2185648"/>
              <a:gd name="connsiteX4679" fmla="*/ 1603070 w 3713237"/>
              <a:gd name="connsiteY4679" fmla="*/ 189199 h 2185648"/>
              <a:gd name="connsiteX4680" fmla="*/ 1605171 w 3713237"/>
              <a:gd name="connsiteY4680" fmla="*/ 187665 h 2185648"/>
              <a:gd name="connsiteX4681" fmla="*/ 1604904 w 3713237"/>
              <a:gd name="connsiteY4681" fmla="*/ 185298 h 2185648"/>
              <a:gd name="connsiteX4682" fmla="*/ 1603770 w 3713237"/>
              <a:gd name="connsiteY4682" fmla="*/ 184631 h 2185648"/>
              <a:gd name="connsiteX4683" fmla="*/ 384743 w 3713237"/>
              <a:gd name="connsiteY4683" fmla="*/ 183197 h 2185648"/>
              <a:gd name="connsiteX4684" fmla="*/ 389711 w 3713237"/>
              <a:gd name="connsiteY4684" fmla="*/ 184331 h 2185648"/>
              <a:gd name="connsiteX4685" fmla="*/ 395213 w 3713237"/>
              <a:gd name="connsiteY4685" fmla="*/ 193500 h 2185648"/>
              <a:gd name="connsiteX4686" fmla="*/ 394979 w 3713237"/>
              <a:gd name="connsiteY4686" fmla="*/ 193367 h 2185648"/>
              <a:gd name="connsiteX4687" fmla="*/ 394333 w 3713237"/>
              <a:gd name="connsiteY4687" fmla="*/ 193573 h 2185648"/>
              <a:gd name="connsiteX4688" fmla="*/ 394246 w 3713237"/>
              <a:gd name="connsiteY4688" fmla="*/ 193567 h 2185648"/>
              <a:gd name="connsiteX4689" fmla="*/ 390278 w 3713237"/>
              <a:gd name="connsiteY4689" fmla="*/ 194901 h 2185648"/>
              <a:gd name="connsiteX4690" fmla="*/ 390168 w 3713237"/>
              <a:gd name="connsiteY4690" fmla="*/ 194971 h 2185648"/>
              <a:gd name="connsiteX4691" fmla="*/ 388477 w 3713237"/>
              <a:gd name="connsiteY4691" fmla="*/ 195534 h 2185648"/>
              <a:gd name="connsiteX4692" fmla="*/ 388417 w 3713237"/>
              <a:gd name="connsiteY4692" fmla="*/ 195867 h 2185648"/>
              <a:gd name="connsiteX4693" fmla="*/ 388411 w 3713237"/>
              <a:gd name="connsiteY4693" fmla="*/ 195868 h 2185648"/>
              <a:gd name="connsiteX4694" fmla="*/ 388403 w 3713237"/>
              <a:gd name="connsiteY4694" fmla="*/ 195902 h 2185648"/>
              <a:gd name="connsiteX4695" fmla="*/ 383443 w 3713237"/>
              <a:gd name="connsiteY4695" fmla="*/ 196401 h 2185648"/>
              <a:gd name="connsiteX4696" fmla="*/ 382442 w 3713237"/>
              <a:gd name="connsiteY4696" fmla="*/ 197135 h 2185648"/>
              <a:gd name="connsiteX4697" fmla="*/ 383576 w 3713237"/>
              <a:gd name="connsiteY4697" fmla="*/ 199402 h 2185648"/>
              <a:gd name="connsiteX4698" fmla="*/ 387910 w 3713237"/>
              <a:gd name="connsiteY4698" fmla="*/ 198135 h 2185648"/>
              <a:gd name="connsiteX4699" fmla="*/ 388403 w 3713237"/>
              <a:gd name="connsiteY4699" fmla="*/ 195902 h 2185648"/>
              <a:gd name="connsiteX4700" fmla="*/ 388411 w 3713237"/>
              <a:gd name="connsiteY4700" fmla="*/ 195901 h 2185648"/>
              <a:gd name="connsiteX4701" fmla="*/ 388417 w 3713237"/>
              <a:gd name="connsiteY4701" fmla="*/ 195867 h 2185648"/>
              <a:gd name="connsiteX4702" fmla="*/ 388811 w 3713237"/>
              <a:gd name="connsiteY4702" fmla="*/ 195834 h 2185648"/>
              <a:gd name="connsiteX4703" fmla="*/ 390168 w 3713237"/>
              <a:gd name="connsiteY4703" fmla="*/ 194971 h 2185648"/>
              <a:gd name="connsiteX4704" fmla="*/ 390278 w 3713237"/>
              <a:gd name="connsiteY4704" fmla="*/ 194934 h 2185648"/>
              <a:gd name="connsiteX4705" fmla="*/ 394246 w 3713237"/>
              <a:gd name="connsiteY4705" fmla="*/ 193600 h 2185648"/>
              <a:gd name="connsiteX4706" fmla="*/ 394333 w 3713237"/>
              <a:gd name="connsiteY4706" fmla="*/ 193573 h 2185648"/>
              <a:gd name="connsiteX4707" fmla="*/ 395275 w 3713237"/>
              <a:gd name="connsiteY4707" fmla="*/ 193633 h 2185648"/>
              <a:gd name="connsiteX4708" fmla="*/ 397247 w 3713237"/>
              <a:gd name="connsiteY4708" fmla="*/ 198935 h 2185648"/>
              <a:gd name="connsiteX4709" fmla="*/ 399414 w 3713237"/>
              <a:gd name="connsiteY4709" fmla="*/ 202936 h 2185648"/>
              <a:gd name="connsiteX4710" fmla="*/ 403482 w 3713237"/>
              <a:gd name="connsiteY4710" fmla="*/ 203603 h 2185648"/>
              <a:gd name="connsiteX4711" fmla="*/ 409851 w 3713237"/>
              <a:gd name="connsiteY4711" fmla="*/ 205971 h 2185648"/>
              <a:gd name="connsiteX4712" fmla="*/ 412452 w 3713237"/>
              <a:gd name="connsiteY4712" fmla="*/ 208938 h 2185648"/>
              <a:gd name="connsiteX4713" fmla="*/ 411518 w 3713237"/>
              <a:gd name="connsiteY4713" fmla="*/ 212707 h 2185648"/>
              <a:gd name="connsiteX4714" fmla="*/ 410584 w 3713237"/>
              <a:gd name="connsiteY4714" fmla="*/ 215074 h 2185648"/>
              <a:gd name="connsiteX4715" fmla="*/ 414719 w 3713237"/>
              <a:gd name="connsiteY4715" fmla="*/ 226377 h 2185648"/>
              <a:gd name="connsiteX4716" fmla="*/ 418187 w 3713237"/>
              <a:gd name="connsiteY4716" fmla="*/ 227978 h 2185648"/>
              <a:gd name="connsiteX4717" fmla="*/ 424889 w 3713237"/>
              <a:gd name="connsiteY4717" fmla="*/ 226411 h 2185648"/>
              <a:gd name="connsiteX4718" fmla="*/ 432925 w 3713237"/>
              <a:gd name="connsiteY4718" fmla="*/ 230312 h 2185648"/>
              <a:gd name="connsiteX4719" fmla="*/ 438327 w 3713237"/>
              <a:gd name="connsiteY4719" fmla="*/ 238148 h 2185648"/>
              <a:gd name="connsiteX4720" fmla="*/ 444862 w 3713237"/>
              <a:gd name="connsiteY4720" fmla="*/ 243083 h 2185648"/>
              <a:gd name="connsiteX4721" fmla="*/ 458567 w 3713237"/>
              <a:gd name="connsiteY4721" fmla="*/ 252119 h 2185648"/>
              <a:gd name="connsiteX4722" fmla="*/ 468603 w 3713237"/>
              <a:gd name="connsiteY4722" fmla="*/ 255954 h 2185648"/>
              <a:gd name="connsiteX4723" fmla="*/ 474105 w 3713237"/>
              <a:gd name="connsiteY4723" fmla="*/ 256154 h 2185648"/>
              <a:gd name="connsiteX4724" fmla="*/ 478640 w 3713237"/>
              <a:gd name="connsiteY4724" fmla="*/ 258921 h 2185648"/>
              <a:gd name="connsiteX4725" fmla="*/ 480107 w 3713237"/>
              <a:gd name="connsiteY4725" fmla="*/ 261222 h 2185648"/>
              <a:gd name="connsiteX4726" fmla="*/ 493811 w 3713237"/>
              <a:gd name="connsiteY4726" fmla="*/ 276060 h 2185648"/>
              <a:gd name="connsiteX4727" fmla="*/ 504618 w 3713237"/>
              <a:gd name="connsiteY4727" fmla="*/ 283869 h 2185648"/>
              <a:gd name="connsiteX4728" fmla="*/ 505597 w 3713237"/>
              <a:gd name="connsiteY4728" fmla="*/ 283957 h 2185648"/>
              <a:gd name="connsiteX4729" fmla="*/ 505216 w 3713237"/>
              <a:gd name="connsiteY4729" fmla="*/ 284624 h 2185648"/>
              <a:gd name="connsiteX4730" fmla="*/ 504922 w 3713237"/>
              <a:gd name="connsiteY4730" fmla="*/ 284331 h 2185648"/>
              <a:gd name="connsiteX4731" fmla="*/ 505401 w 3713237"/>
              <a:gd name="connsiteY4731" fmla="*/ 285344 h 2185648"/>
              <a:gd name="connsiteX4732" fmla="*/ 506183 w 3713237"/>
              <a:gd name="connsiteY4732" fmla="*/ 282344 h 2185648"/>
              <a:gd name="connsiteX4733" fmla="*/ 508350 w 3713237"/>
              <a:gd name="connsiteY4733" fmla="*/ 283487 h 2185648"/>
              <a:gd name="connsiteX4734" fmla="*/ 508217 w 3713237"/>
              <a:gd name="connsiteY4734" fmla="*/ 285964 h 2185648"/>
              <a:gd name="connsiteX4735" fmla="*/ 507116 w 3713237"/>
              <a:gd name="connsiteY4735" fmla="*/ 287488 h 2185648"/>
              <a:gd name="connsiteX4736" fmla="*/ 506367 w 3713237"/>
              <a:gd name="connsiteY4736" fmla="*/ 287391 h 2185648"/>
              <a:gd name="connsiteX4737" fmla="*/ 507582 w 3713237"/>
              <a:gd name="connsiteY4737" fmla="*/ 289965 h 2185648"/>
              <a:gd name="connsiteX4738" fmla="*/ 510550 w 3713237"/>
              <a:gd name="connsiteY4738" fmla="*/ 299001 h 2185648"/>
              <a:gd name="connsiteX4739" fmla="*/ 516019 w 3713237"/>
              <a:gd name="connsiteY4739" fmla="*/ 306604 h 2185648"/>
              <a:gd name="connsiteX4740" fmla="*/ 521654 w 3713237"/>
              <a:gd name="connsiteY4740" fmla="*/ 310472 h 2185648"/>
              <a:gd name="connsiteX4741" fmla="*/ 524421 w 3713237"/>
              <a:gd name="connsiteY4741" fmla="*/ 308738 h 2185648"/>
              <a:gd name="connsiteX4742" fmla="*/ 531323 w 3713237"/>
              <a:gd name="connsiteY4742" fmla="*/ 301068 h 2185648"/>
              <a:gd name="connsiteX4743" fmla="*/ 540526 w 3713237"/>
              <a:gd name="connsiteY4743" fmla="*/ 298868 h 2185648"/>
              <a:gd name="connsiteX4744" fmla="*/ 545395 w 3713237"/>
              <a:gd name="connsiteY4744" fmla="*/ 296700 h 2185648"/>
              <a:gd name="connsiteX4745" fmla="*/ 550030 w 3713237"/>
              <a:gd name="connsiteY4745" fmla="*/ 297134 h 2185648"/>
              <a:gd name="connsiteX4746" fmla="*/ 549796 w 3713237"/>
              <a:gd name="connsiteY4746" fmla="*/ 302035 h 2185648"/>
              <a:gd name="connsiteX4747" fmla="*/ 549137 w 3713237"/>
              <a:gd name="connsiteY4747" fmla="*/ 302728 h 2185648"/>
              <a:gd name="connsiteX4748" fmla="*/ 549108 w 3713237"/>
              <a:gd name="connsiteY4748" fmla="*/ 302734 h 2185648"/>
              <a:gd name="connsiteX4749" fmla="*/ 548796 w 3713237"/>
              <a:gd name="connsiteY4749" fmla="*/ 302702 h 2185648"/>
              <a:gd name="connsiteX4750" fmla="*/ 548462 w 3713237"/>
              <a:gd name="connsiteY4750" fmla="*/ 303669 h 2185648"/>
              <a:gd name="connsiteX4751" fmla="*/ 548829 w 3713237"/>
              <a:gd name="connsiteY4751" fmla="*/ 303002 h 2185648"/>
              <a:gd name="connsiteX4752" fmla="*/ 549096 w 3713237"/>
              <a:gd name="connsiteY4752" fmla="*/ 302736 h 2185648"/>
              <a:gd name="connsiteX4753" fmla="*/ 549108 w 3713237"/>
              <a:gd name="connsiteY4753" fmla="*/ 302734 h 2185648"/>
              <a:gd name="connsiteX4754" fmla="*/ 549129 w 3713237"/>
              <a:gd name="connsiteY4754" fmla="*/ 302736 h 2185648"/>
              <a:gd name="connsiteX4755" fmla="*/ 549137 w 3713237"/>
              <a:gd name="connsiteY4755" fmla="*/ 302728 h 2185648"/>
              <a:gd name="connsiteX4756" fmla="*/ 561700 w 3713237"/>
              <a:gd name="connsiteY4756" fmla="*/ 300401 h 2185648"/>
              <a:gd name="connsiteX4757" fmla="*/ 568069 w 3713237"/>
              <a:gd name="connsiteY4757" fmla="*/ 298301 h 2185648"/>
              <a:gd name="connsiteX4758" fmla="*/ 589109 w 3713237"/>
              <a:gd name="connsiteY4758" fmla="*/ 293099 h 2185648"/>
              <a:gd name="connsiteX4759" fmla="*/ 598412 w 3713237"/>
              <a:gd name="connsiteY4759" fmla="*/ 293466 h 2185648"/>
              <a:gd name="connsiteX4760" fmla="*/ 600012 w 3713237"/>
              <a:gd name="connsiteY4760" fmla="*/ 296834 h 2185648"/>
              <a:gd name="connsiteX4761" fmla="*/ 598912 w 3713237"/>
              <a:gd name="connsiteY4761" fmla="*/ 300668 h 2185648"/>
              <a:gd name="connsiteX4762" fmla="*/ 598579 w 3713237"/>
              <a:gd name="connsiteY4762" fmla="*/ 300368 h 2185648"/>
              <a:gd name="connsiteX4763" fmla="*/ 597845 w 3713237"/>
              <a:gd name="connsiteY4763" fmla="*/ 300868 h 2185648"/>
              <a:gd name="connsiteX4764" fmla="*/ 595111 w 3713237"/>
              <a:gd name="connsiteY4764" fmla="*/ 301235 h 2185648"/>
              <a:gd name="connsiteX4765" fmla="*/ 594344 w 3713237"/>
              <a:gd name="connsiteY4765" fmla="*/ 302402 h 2185648"/>
              <a:gd name="connsiteX4766" fmla="*/ 595544 w 3713237"/>
              <a:gd name="connsiteY4766" fmla="*/ 302402 h 2185648"/>
              <a:gd name="connsiteX4767" fmla="*/ 597845 w 3713237"/>
              <a:gd name="connsiteY4767" fmla="*/ 300868 h 2185648"/>
              <a:gd name="connsiteX4768" fmla="*/ 598879 w 3713237"/>
              <a:gd name="connsiteY4768" fmla="*/ 300735 h 2185648"/>
              <a:gd name="connsiteX4769" fmla="*/ 598912 w 3713237"/>
              <a:gd name="connsiteY4769" fmla="*/ 300668 h 2185648"/>
              <a:gd name="connsiteX4770" fmla="*/ 600646 w 3713237"/>
              <a:gd name="connsiteY4770" fmla="*/ 302202 h 2185648"/>
              <a:gd name="connsiteX4771" fmla="*/ 605648 w 3713237"/>
              <a:gd name="connsiteY4771" fmla="*/ 303169 h 2185648"/>
              <a:gd name="connsiteX4772" fmla="*/ 613917 w 3713237"/>
              <a:gd name="connsiteY4772" fmla="*/ 298334 h 2185648"/>
              <a:gd name="connsiteX4773" fmla="*/ 617184 w 3713237"/>
              <a:gd name="connsiteY4773" fmla="*/ 292699 h 2185648"/>
              <a:gd name="connsiteX4774" fmla="*/ 620085 w 3713237"/>
              <a:gd name="connsiteY4774" fmla="*/ 286797 h 2185648"/>
              <a:gd name="connsiteX4775" fmla="*/ 622320 w 3713237"/>
              <a:gd name="connsiteY4775" fmla="*/ 287164 h 2185648"/>
              <a:gd name="connsiteX4776" fmla="*/ 623453 w 3713237"/>
              <a:gd name="connsiteY4776" fmla="*/ 291032 h 2185648"/>
              <a:gd name="connsiteX4777" fmla="*/ 621886 w 3713237"/>
              <a:gd name="connsiteY4777" fmla="*/ 310138 h 2185648"/>
              <a:gd name="connsiteX4778" fmla="*/ 621386 w 3713237"/>
              <a:gd name="connsiteY4778" fmla="*/ 321042 h 2185648"/>
              <a:gd name="connsiteX4779" fmla="*/ 623020 w 3713237"/>
              <a:gd name="connsiteY4779" fmla="*/ 322909 h 2185648"/>
              <a:gd name="connsiteX4780" fmla="*/ 625587 w 3713237"/>
              <a:gd name="connsiteY4780" fmla="*/ 322542 h 2185648"/>
              <a:gd name="connsiteX4781" fmla="*/ 637091 w 3713237"/>
              <a:gd name="connsiteY4781" fmla="*/ 312839 h 2185648"/>
              <a:gd name="connsiteX4782" fmla="*/ 640659 w 3713237"/>
              <a:gd name="connsiteY4782" fmla="*/ 310938 h 2185648"/>
              <a:gd name="connsiteX4783" fmla="*/ 641759 w 3713237"/>
              <a:gd name="connsiteY4783" fmla="*/ 311372 h 2185648"/>
              <a:gd name="connsiteX4784" fmla="*/ 642459 w 3713237"/>
              <a:gd name="connsiteY4784" fmla="*/ 312439 h 2185648"/>
              <a:gd name="connsiteX4785" fmla="*/ 637091 w 3713237"/>
              <a:gd name="connsiteY4785" fmla="*/ 327577 h 2185648"/>
              <a:gd name="connsiteX4786" fmla="*/ 639358 w 3713237"/>
              <a:gd name="connsiteY4786" fmla="*/ 330244 h 2185648"/>
              <a:gd name="connsiteX4787" fmla="*/ 643293 w 3713237"/>
              <a:gd name="connsiteY4787" fmla="*/ 329544 h 2185648"/>
              <a:gd name="connsiteX4788" fmla="*/ 647428 w 3713237"/>
              <a:gd name="connsiteY4788" fmla="*/ 325976 h 2185648"/>
              <a:gd name="connsiteX4789" fmla="*/ 658431 w 3713237"/>
              <a:gd name="connsiteY4789" fmla="*/ 323609 h 2185648"/>
              <a:gd name="connsiteX4790" fmla="*/ 668134 w 3713237"/>
              <a:gd name="connsiteY4790" fmla="*/ 334146 h 2185648"/>
              <a:gd name="connsiteX4791" fmla="*/ 675070 w 3713237"/>
              <a:gd name="connsiteY4791" fmla="*/ 343915 h 2185648"/>
              <a:gd name="connsiteX4792" fmla="*/ 690141 w 3713237"/>
              <a:gd name="connsiteY4792" fmla="*/ 355853 h 2185648"/>
              <a:gd name="connsiteX4793" fmla="*/ 702712 w 3713237"/>
              <a:gd name="connsiteY4793" fmla="*/ 360021 h 2185648"/>
              <a:gd name="connsiteX4794" fmla="*/ 711582 w 3713237"/>
              <a:gd name="connsiteY4794" fmla="*/ 365489 h 2185648"/>
              <a:gd name="connsiteX4795" fmla="*/ 714483 w 3713237"/>
              <a:gd name="connsiteY4795" fmla="*/ 373125 h 2185648"/>
              <a:gd name="connsiteX4796" fmla="*/ 707247 w 3713237"/>
              <a:gd name="connsiteY4796" fmla="*/ 381628 h 2185648"/>
              <a:gd name="connsiteX4797" fmla="*/ 703146 w 3713237"/>
              <a:gd name="connsiteY4797" fmla="*/ 381694 h 2185648"/>
              <a:gd name="connsiteX4798" fmla="*/ 696643 w 3713237"/>
              <a:gd name="connsiteY4798" fmla="*/ 386096 h 2185648"/>
              <a:gd name="connsiteX4799" fmla="*/ 696810 w 3713237"/>
              <a:gd name="connsiteY4799" fmla="*/ 389864 h 2185648"/>
              <a:gd name="connsiteX4800" fmla="*/ 734256 w 3713237"/>
              <a:gd name="connsiteY4800" fmla="*/ 398300 h 2185648"/>
              <a:gd name="connsiteX4801" fmla="*/ 739557 w 3713237"/>
              <a:gd name="connsiteY4801" fmla="*/ 396933 h 2185648"/>
              <a:gd name="connsiteX4802" fmla="*/ 744159 w 3713237"/>
              <a:gd name="connsiteY4802" fmla="*/ 399300 h 2185648"/>
              <a:gd name="connsiteX4803" fmla="*/ 747827 w 3713237"/>
              <a:gd name="connsiteY4803" fmla="*/ 406669 h 2185648"/>
              <a:gd name="connsiteX4804" fmla="*/ 751861 w 3713237"/>
              <a:gd name="connsiteY4804" fmla="*/ 415372 h 2185648"/>
              <a:gd name="connsiteX4805" fmla="*/ 751794 w 3713237"/>
              <a:gd name="connsiteY4805" fmla="*/ 421907 h 2185648"/>
              <a:gd name="connsiteX4806" fmla="*/ 751895 w 3713237"/>
              <a:gd name="connsiteY4806" fmla="*/ 425375 h 2185648"/>
              <a:gd name="connsiteX4807" fmla="*/ 755296 w 3713237"/>
              <a:gd name="connsiteY4807" fmla="*/ 423841 h 2185648"/>
              <a:gd name="connsiteX4808" fmla="*/ 757263 w 3713237"/>
              <a:gd name="connsiteY4808" fmla="*/ 420407 h 2185648"/>
              <a:gd name="connsiteX4809" fmla="*/ 760197 w 3713237"/>
              <a:gd name="connsiteY4809" fmla="*/ 407002 h 2185648"/>
              <a:gd name="connsiteX4810" fmla="*/ 765699 w 3713237"/>
              <a:gd name="connsiteY4810" fmla="*/ 401367 h 2185648"/>
              <a:gd name="connsiteX4811" fmla="*/ 770901 w 3713237"/>
              <a:gd name="connsiteY4811" fmla="*/ 399667 h 2185648"/>
              <a:gd name="connsiteX4812" fmla="*/ 780837 w 3713237"/>
              <a:gd name="connsiteY4812" fmla="*/ 395332 h 2185648"/>
              <a:gd name="connsiteX4813" fmla="*/ 788306 w 3713237"/>
              <a:gd name="connsiteY4813" fmla="*/ 392298 h 2185648"/>
              <a:gd name="connsiteX4814" fmla="*/ 788907 w 3713237"/>
              <a:gd name="connsiteY4814" fmla="*/ 391197 h 2185648"/>
              <a:gd name="connsiteX4815" fmla="*/ 787206 w 3713237"/>
              <a:gd name="connsiteY4815" fmla="*/ 389830 h 2185648"/>
              <a:gd name="connsiteX4816" fmla="*/ 779470 w 3713237"/>
              <a:gd name="connsiteY4816" fmla="*/ 392331 h 2185648"/>
              <a:gd name="connsiteX4817" fmla="*/ 771334 w 3713237"/>
              <a:gd name="connsiteY4817" fmla="*/ 393432 h 2185648"/>
              <a:gd name="connsiteX4818" fmla="*/ 769100 w 3713237"/>
              <a:gd name="connsiteY4818" fmla="*/ 394999 h 2185648"/>
              <a:gd name="connsiteX4819" fmla="*/ 765299 w 3713237"/>
              <a:gd name="connsiteY4819" fmla="*/ 394532 h 2185648"/>
              <a:gd name="connsiteX4820" fmla="*/ 763198 w 3713237"/>
              <a:gd name="connsiteY4820" fmla="*/ 388497 h 2185648"/>
              <a:gd name="connsiteX4821" fmla="*/ 769034 w 3713237"/>
              <a:gd name="connsiteY4821" fmla="*/ 383228 h 2185648"/>
              <a:gd name="connsiteX4822" fmla="*/ 788040 w 3713237"/>
              <a:gd name="connsiteY4822" fmla="*/ 380894 h 2185648"/>
              <a:gd name="connsiteX4823" fmla="*/ 794708 w 3713237"/>
              <a:gd name="connsiteY4823" fmla="*/ 386596 h 2185648"/>
              <a:gd name="connsiteX4824" fmla="*/ 794842 w 3713237"/>
              <a:gd name="connsiteY4824" fmla="*/ 390697 h 2185648"/>
              <a:gd name="connsiteX4825" fmla="*/ 797810 w 3713237"/>
              <a:gd name="connsiteY4825" fmla="*/ 403901 h 2185648"/>
              <a:gd name="connsiteX4826" fmla="*/ 801611 w 3713237"/>
              <a:gd name="connsiteY4826" fmla="*/ 407570 h 2185648"/>
              <a:gd name="connsiteX4827" fmla="*/ 811047 w 3713237"/>
              <a:gd name="connsiteY4827" fmla="*/ 414705 h 2185648"/>
              <a:gd name="connsiteX4828" fmla="*/ 818216 w 3713237"/>
              <a:gd name="connsiteY4828" fmla="*/ 420840 h 2185648"/>
              <a:gd name="connsiteX4829" fmla="*/ 823551 w 3713237"/>
              <a:gd name="connsiteY4829" fmla="*/ 421641 h 2185648"/>
              <a:gd name="connsiteX4830" fmla="*/ 827519 w 3713237"/>
              <a:gd name="connsiteY4830" fmla="*/ 420574 h 2185648"/>
              <a:gd name="connsiteX4831" fmla="*/ 836822 w 3713237"/>
              <a:gd name="connsiteY4831" fmla="*/ 420907 h 2185648"/>
              <a:gd name="connsiteX4832" fmla="*/ 841790 w 3713237"/>
              <a:gd name="connsiteY4832" fmla="*/ 423241 h 2185648"/>
              <a:gd name="connsiteX4833" fmla="*/ 847059 w 3713237"/>
              <a:gd name="connsiteY4833" fmla="*/ 423208 h 2185648"/>
              <a:gd name="connsiteX4834" fmla="*/ 848459 w 3713237"/>
              <a:gd name="connsiteY4834" fmla="*/ 419640 h 2185648"/>
              <a:gd name="connsiteX4835" fmla="*/ 850393 w 3713237"/>
              <a:gd name="connsiteY4835" fmla="*/ 416239 h 2185648"/>
              <a:gd name="connsiteX4836" fmla="*/ 853994 w 3713237"/>
              <a:gd name="connsiteY4836" fmla="*/ 412271 h 2185648"/>
              <a:gd name="connsiteX4837" fmla="*/ 859463 w 3713237"/>
              <a:gd name="connsiteY4837" fmla="*/ 409537 h 2185648"/>
              <a:gd name="connsiteX4838" fmla="*/ 866031 w 3713237"/>
              <a:gd name="connsiteY4838" fmla="*/ 408303 h 2185648"/>
              <a:gd name="connsiteX4839" fmla="*/ 865665 w 3713237"/>
              <a:gd name="connsiteY4839" fmla="*/ 407936 h 2185648"/>
              <a:gd name="connsiteX4840" fmla="*/ 866132 w 3713237"/>
              <a:gd name="connsiteY4840" fmla="*/ 408270 h 2185648"/>
              <a:gd name="connsiteX4841" fmla="*/ 853794 w 3713237"/>
              <a:gd name="connsiteY4841" fmla="*/ 395966 h 2185648"/>
              <a:gd name="connsiteX4842" fmla="*/ 853828 w 3713237"/>
              <a:gd name="connsiteY4842" fmla="*/ 392264 h 2185648"/>
              <a:gd name="connsiteX4843" fmla="*/ 854761 w 3713237"/>
              <a:gd name="connsiteY4843" fmla="*/ 391298 h 2185648"/>
              <a:gd name="connsiteX4844" fmla="*/ 857095 w 3713237"/>
              <a:gd name="connsiteY4844" fmla="*/ 389930 h 2185648"/>
              <a:gd name="connsiteX4845" fmla="*/ 871133 w 3713237"/>
              <a:gd name="connsiteY4845" fmla="*/ 380261 h 2185648"/>
              <a:gd name="connsiteX4846" fmla="*/ 875968 w 3713237"/>
              <a:gd name="connsiteY4846" fmla="*/ 375526 h 2185648"/>
              <a:gd name="connsiteX4847" fmla="*/ 879702 w 3713237"/>
              <a:gd name="connsiteY4847" fmla="*/ 376093 h 2185648"/>
              <a:gd name="connsiteX4848" fmla="*/ 881036 w 3713237"/>
              <a:gd name="connsiteY4848" fmla="*/ 378427 h 2185648"/>
              <a:gd name="connsiteX4849" fmla="*/ 893807 w 3713237"/>
              <a:gd name="connsiteY4849" fmla="*/ 386329 h 2185648"/>
              <a:gd name="connsiteX4850" fmla="*/ 896008 w 3713237"/>
              <a:gd name="connsiteY4850" fmla="*/ 386329 h 2185648"/>
              <a:gd name="connsiteX4851" fmla="*/ 891440 w 3713237"/>
              <a:gd name="connsiteY4851" fmla="*/ 393065 h 2185648"/>
              <a:gd name="connsiteX4852" fmla="*/ 888539 w 3713237"/>
              <a:gd name="connsiteY4852" fmla="*/ 396466 h 2185648"/>
              <a:gd name="connsiteX4853" fmla="*/ 889039 w 3713237"/>
              <a:gd name="connsiteY4853" fmla="*/ 405969 h 2185648"/>
              <a:gd name="connsiteX4854" fmla="*/ 887805 w 3713237"/>
              <a:gd name="connsiteY4854" fmla="*/ 408170 h 2185648"/>
              <a:gd name="connsiteX4855" fmla="*/ 879102 w 3713237"/>
              <a:gd name="connsiteY4855" fmla="*/ 412171 h 2185648"/>
              <a:gd name="connsiteX4856" fmla="*/ 873767 w 3713237"/>
              <a:gd name="connsiteY4856" fmla="*/ 412138 h 2185648"/>
              <a:gd name="connsiteX4857" fmla="*/ 868499 w 3713237"/>
              <a:gd name="connsiteY4857" fmla="*/ 410771 h 2185648"/>
              <a:gd name="connsiteX4858" fmla="*/ 868932 w 3713237"/>
              <a:gd name="connsiteY4858" fmla="*/ 411204 h 2185648"/>
              <a:gd name="connsiteX4859" fmla="*/ 868499 w 3713237"/>
              <a:gd name="connsiteY4859" fmla="*/ 410804 h 2185648"/>
              <a:gd name="connsiteX4860" fmla="*/ 874901 w 3713237"/>
              <a:gd name="connsiteY4860" fmla="*/ 418206 h 2185648"/>
              <a:gd name="connsiteX4861" fmla="*/ 876135 w 3713237"/>
              <a:gd name="connsiteY4861" fmla="*/ 421507 h 2185648"/>
              <a:gd name="connsiteX4862" fmla="*/ 868799 w 3713237"/>
              <a:gd name="connsiteY4862" fmla="*/ 431377 h 2185648"/>
              <a:gd name="connsiteX4863" fmla="*/ 868566 w 3713237"/>
              <a:gd name="connsiteY4863" fmla="*/ 437479 h 2185648"/>
              <a:gd name="connsiteX4864" fmla="*/ 871600 w 3713237"/>
              <a:gd name="connsiteY4864" fmla="*/ 442014 h 2185648"/>
              <a:gd name="connsiteX4865" fmla="*/ 872534 w 3713237"/>
              <a:gd name="connsiteY4865" fmla="*/ 442947 h 2185648"/>
              <a:gd name="connsiteX4866" fmla="*/ 873734 w 3713237"/>
              <a:gd name="connsiteY4866" fmla="*/ 441180 h 2185648"/>
              <a:gd name="connsiteX4867" fmla="*/ 875368 w 3713237"/>
              <a:gd name="connsiteY4867" fmla="*/ 431744 h 2185648"/>
              <a:gd name="connsiteX4868" fmla="*/ 883570 w 3713237"/>
              <a:gd name="connsiteY4868" fmla="*/ 424008 h 2185648"/>
              <a:gd name="connsiteX4869" fmla="*/ 893374 w 3713237"/>
              <a:gd name="connsiteY4869" fmla="*/ 419673 h 2185648"/>
              <a:gd name="connsiteX4870" fmla="*/ 900409 w 3713237"/>
              <a:gd name="connsiteY4870" fmla="*/ 413171 h 2185648"/>
              <a:gd name="connsiteX4871" fmla="*/ 901376 w 3713237"/>
              <a:gd name="connsiteY4871" fmla="*/ 408270 h 2185648"/>
              <a:gd name="connsiteX4872" fmla="*/ 901676 w 3713237"/>
              <a:gd name="connsiteY4872" fmla="*/ 408336 h 2185648"/>
              <a:gd name="connsiteX4873" fmla="*/ 902410 w 3713237"/>
              <a:gd name="connsiteY4873" fmla="*/ 407669 h 2185648"/>
              <a:gd name="connsiteX4874" fmla="*/ 901343 w 3713237"/>
              <a:gd name="connsiteY4874" fmla="*/ 408003 h 2185648"/>
              <a:gd name="connsiteX4875" fmla="*/ 901376 w 3713237"/>
              <a:gd name="connsiteY4875" fmla="*/ 408270 h 2185648"/>
              <a:gd name="connsiteX4876" fmla="*/ 899076 w 3713237"/>
              <a:gd name="connsiteY4876" fmla="*/ 407603 h 2185648"/>
              <a:gd name="connsiteX4877" fmla="*/ 897342 w 3713237"/>
              <a:gd name="connsiteY4877" fmla="*/ 403368 h 2185648"/>
              <a:gd name="connsiteX4878" fmla="*/ 903143 w 3713237"/>
              <a:gd name="connsiteY4878" fmla="*/ 395966 h 2185648"/>
              <a:gd name="connsiteX4879" fmla="*/ 906745 w 3713237"/>
              <a:gd name="connsiteY4879" fmla="*/ 394632 h 2185648"/>
              <a:gd name="connsiteX4880" fmla="*/ 908445 w 3713237"/>
              <a:gd name="connsiteY4880" fmla="*/ 393331 h 2185648"/>
              <a:gd name="connsiteX4881" fmla="*/ 907645 w 3713237"/>
              <a:gd name="connsiteY4881" fmla="*/ 392398 h 2185648"/>
              <a:gd name="connsiteX4882" fmla="*/ 899809 w 3713237"/>
              <a:gd name="connsiteY4882" fmla="*/ 387163 h 2185648"/>
              <a:gd name="connsiteX4883" fmla="*/ 897234 w 3713237"/>
              <a:gd name="connsiteY4883" fmla="*/ 386321 h 2185648"/>
              <a:gd name="connsiteX4884" fmla="*/ 897533 w 3713237"/>
              <a:gd name="connsiteY4884" fmla="*/ 387067 h 2185648"/>
              <a:gd name="connsiteX4885" fmla="*/ 896009 w 3713237"/>
              <a:gd name="connsiteY4885" fmla="*/ 387067 h 2185648"/>
              <a:gd name="connsiteX4886" fmla="*/ 896104 w 3713237"/>
              <a:gd name="connsiteY4886" fmla="*/ 385829 h 2185648"/>
              <a:gd name="connsiteX4887" fmla="*/ 896267 w 3713237"/>
              <a:gd name="connsiteY4887" fmla="*/ 385874 h 2185648"/>
              <a:gd name="connsiteX4888" fmla="*/ 894207 w 3713237"/>
              <a:gd name="connsiteY4888" fmla="*/ 381561 h 2185648"/>
              <a:gd name="connsiteX4889" fmla="*/ 891206 w 3713237"/>
              <a:gd name="connsiteY4889" fmla="*/ 372691 h 2185648"/>
              <a:gd name="connsiteX4890" fmla="*/ 893841 w 3713237"/>
              <a:gd name="connsiteY4890" fmla="*/ 363855 h 2185648"/>
              <a:gd name="connsiteX4891" fmla="*/ 895708 w 3713237"/>
              <a:gd name="connsiteY4891" fmla="*/ 361888 h 2185648"/>
              <a:gd name="connsiteX4892" fmla="*/ 898742 w 3713237"/>
              <a:gd name="connsiteY4892" fmla="*/ 354719 h 2185648"/>
              <a:gd name="connsiteX4893" fmla="*/ 909312 w 3713237"/>
              <a:gd name="connsiteY4893" fmla="*/ 338147 h 2185648"/>
              <a:gd name="connsiteX4894" fmla="*/ 915347 w 3713237"/>
              <a:gd name="connsiteY4894" fmla="*/ 336313 h 2185648"/>
              <a:gd name="connsiteX4895" fmla="*/ 915347 w 3713237"/>
              <a:gd name="connsiteY4895" fmla="*/ 336546 h 2185648"/>
              <a:gd name="connsiteX4896" fmla="*/ 915748 w 3713237"/>
              <a:gd name="connsiteY4896" fmla="*/ 336813 h 2185648"/>
              <a:gd name="connsiteX4897" fmla="*/ 915681 w 3713237"/>
              <a:gd name="connsiteY4897" fmla="*/ 336246 h 2185648"/>
              <a:gd name="connsiteX4898" fmla="*/ 915314 w 3713237"/>
              <a:gd name="connsiteY4898" fmla="*/ 336313 h 2185648"/>
              <a:gd name="connsiteX4899" fmla="*/ 917148 w 3713237"/>
              <a:gd name="connsiteY4899" fmla="*/ 330411 h 2185648"/>
              <a:gd name="connsiteX4900" fmla="*/ 924984 w 3713237"/>
              <a:gd name="connsiteY4900" fmla="*/ 324876 h 2185648"/>
              <a:gd name="connsiteX4901" fmla="*/ 927385 w 3713237"/>
              <a:gd name="connsiteY4901" fmla="*/ 321842 h 2185648"/>
              <a:gd name="connsiteX4902" fmla="*/ 932286 w 3713237"/>
              <a:gd name="connsiteY4902" fmla="*/ 304836 h 2185648"/>
              <a:gd name="connsiteX4903" fmla="*/ 934720 w 3713237"/>
              <a:gd name="connsiteY4903" fmla="*/ 297067 h 2185648"/>
              <a:gd name="connsiteX4904" fmla="*/ 941822 w 3713237"/>
              <a:gd name="connsiteY4904" fmla="*/ 283729 h 2185648"/>
              <a:gd name="connsiteX4905" fmla="*/ 946791 w 3713237"/>
              <a:gd name="connsiteY4905" fmla="*/ 275527 h 2185648"/>
              <a:gd name="connsiteX4906" fmla="*/ 953593 w 3713237"/>
              <a:gd name="connsiteY4906" fmla="*/ 269158 h 2185648"/>
              <a:gd name="connsiteX4907" fmla="*/ 957161 w 3713237"/>
              <a:gd name="connsiteY4907" fmla="*/ 267324 h 2185648"/>
              <a:gd name="connsiteX4908" fmla="*/ 969465 w 3713237"/>
              <a:gd name="connsiteY4908" fmla="*/ 267391 h 2185648"/>
              <a:gd name="connsiteX4909" fmla="*/ 974466 w 3713237"/>
              <a:gd name="connsiteY4909" fmla="*/ 269458 h 2185648"/>
              <a:gd name="connsiteX4910" fmla="*/ 989071 w 3713237"/>
              <a:gd name="connsiteY4910" fmla="*/ 276160 h 2185648"/>
              <a:gd name="connsiteX4911" fmla="*/ 990305 w 3713237"/>
              <a:gd name="connsiteY4911" fmla="*/ 276694 h 2185648"/>
              <a:gd name="connsiteX4912" fmla="*/ 992372 w 3713237"/>
              <a:gd name="connsiteY4912" fmla="*/ 283930 h 2185648"/>
              <a:gd name="connsiteX4913" fmla="*/ 989105 w 3713237"/>
              <a:gd name="connsiteY4913" fmla="*/ 288297 h 2185648"/>
              <a:gd name="connsiteX4914" fmla="*/ 970232 w 3713237"/>
              <a:gd name="connsiteY4914" fmla="*/ 306337 h 2185648"/>
              <a:gd name="connsiteX4915" fmla="*/ 965897 w 3713237"/>
              <a:gd name="connsiteY4915" fmla="*/ 309705 h 2185648"/>
              <a:gd name="connsiteX4916" fmla="*/ 958195 w 3713237"/>
              <a:gd name="connsiteY4916" fmla="*/ 310371 h 2185648"/>
              <a:gd name="connsiteX4917" fmla="*/ 952059 w 3713237"/>
              <a:gd name="connsiteY4917" fmla="*/ 307470 h 2185648"/>
              <a:gd name="connsiteX4918" fmla="*/ 949892 w 3713237"/>
              <a:gd name="connsiteY4918" fmla="*/ 308704 h 2185648"/>
              <a:gd name="connsiteX4919" fmla="*/ 948891 w 3713237"/>
              <a:gd name="connsiteY4919" fmla="*/ 311172 h 2185648"/>
              <a:gd name="connsiteX4920" fmla="*/ 945057 w 3713237"/>
              <a:gd name="connsiteY4920" fmla="*/ 318174 h 2185648"/>
              <a:gd name="connsiteX4921" fmla="*/ 935287 w 3713237"/>
              <a:gd name="connsiteY4921" fmla="*/ 325676 h 2185648"/>
              <a:gd name="connsiteX4922" fmla="*/ 933487 w 3713237"/>
              <a:gd name="connsiteY4922" fmla="*/ 330178 h 2185648"/>
              <a:gd name="connsiteX4923" fmla="*/ 937088 w 3713237"/>
              <a:gd name="connsiteY4923" fmla="*/ 346150 h 2185648"/>
              <a:gd name="connsiteX4924" fmla="*/ 936988 w 3713237"/>
              <a:gd name="connsiteY4924" fmla="*/ 350184 h 2185648"/>
              <a:gd name="connsiteX4925" fmla="*/ 936821 w 3713237"/>
              <a:gd name="connsiteY4925" fmla="*/ 375792 h 2185648"/>
              <a:gd name="connsiteX4926" fmla="*/ 933186 w 3713237"/>
              <a:gd name="connsiteY4926" fmla="*/ 380261 h 2185648"/>
              <a:gd name="connsiteX4927" fmla="*/ 930752 w 3713237"/>
              <a:gd name="connsiteY4927" fmla="*/ 381127 h 2185648"/>
              <a:gd name="connsiteX4928" fmla="*/ 923350 w 3713237"/>
              <a:gd name="connsiteY4928" fmla="*/ 389063 h 2185648"/>
              <a:gd name="connsiteX4929" fmla="*/ 923917 w 3713237"/>
              <a:gd name="connsiteY4929" fmla="*/ 391397 h 2185648"/>
              <a:gd name="connsiteX4930" fmla="*/ 930052 w 3713237"/>
              <a:gd name="connsiteY4930" fmla="*/ 394198 h 2185648"/>
              <a:gd name="connsiteX4931" fmla="*/ 937121 w 3713237"/>
              <a:gd name="connsiteY4931" fmla="*/ 398166 h 2185648"/>
              <a:gd name="connsiteX4932" fmla="*/ 936487 w 3713237"/>
              <a:gd name="connsiteY4932" fmla="*/ 403535 h 2185648"/>
              <a:gd name="connsiteX4933" fmla="*/ 933120 w 3713237"/>
              <a:gd name="connsiteY4933" fmla="*/ 406869 h 2185648"/>
              <a:gd name="connsiteX4934" fmla="*/ 930819 w 3713237"/>
              <a:gd name="connsiteY4934" fmla="*/ 420307 h 2185648"/>
              <a:gd name="connsiteX4935" fmla="*/ 932119 w 3713237"/>
              <a:gd name="connsiteY4935" fmla="*/ 421907 h 2185648"/>
              <a:gd name="connsiteX4936" fmla="*/ 933353 w 3713237"/>
              <a:gd name="connsiteY4936" fmla="*/ 421374 h 2185648"/>
              <a:gd name="connsiteX4937" fmla="*/ 937454 w 3713237"/>
              <a:gd name="connsiteY4937" fmla="*/ 416039 h 2185648"/>
              <a:gd name="connsiteX4938" fmla="*/ 944357 w 3713237"/>
              <a:gd name="connsiteY4938" fmla="*/ 405935 h 2185648"/>
              <a:gd name="connsiteX4939" fmla="*/ 948025 w 3713237"/>
              <a:gd name="connsiteY4939" fmla="*/ 405869 h 2185648"/>
              <a:gd name="connsiteX4940" fmla="*/ 952126 w 3713237"/>
              <a:gd name="connsiteY4940" fmla="*/ 422841 h 2185648"/>
              <a:gd name="connsiteX4941" fmla="*/ 949925 w 3713237"/>
              <a:gd name="connsiteY4941" fmla="*/ 427676 h 2185648"/>
              <a:gd name="connsiteX4942" fmla="*/ 945290 w 3713237"/>
              <a:gd name="connsiteY4942" fmla="*/ 441214 h 2185648"/>
              <a:gd name="connsiteX4943" fmla="*/ 947057 w 3713237"/>
              <a:gd name="connsiteY4943" fmla="*/ 449249 h 2185648"/>
              <a:gd name="connsiteX4944" fmla="*/ 949992 w 3713237"/>
              <a:gd name="connsiteY4944" fmla="*/ 451817 h 2185648"/>
              <a:gd name="connsiteX4945" fmla="*/ 954827 w 3713237"/>
              <a:gd name="connsiteY4945" fmla="*/ 450050 h 2185648"/>
              <a:gd name="connsiteX4946" fmla="*/ 955894 w 3713237"/>
              <a:gd name="connsiteY4946" fmla="*/ 444915 h 2185648"/>
              <a:gd name="connsiteX4947" fmla="*/ 955727 w 3713237"/>
              <a:gd name="connsiteY4947" fmla="*/ 439580 h 2185648"/>
              <a:gd name="connsiteX4948" fmla="*/ 959495 w 3713237"/>
              <a:gd name="connsiteY4948" fmla="*/ 434645 h 2185648"/>
              <a:gd name="connsiteX4949" fmla="*/ 962529 w 3713237"/>
              <a:gd name="connsiteY4949" fmla="*/ 438346 h 2185648"/>
              <a:gd name="connsiteX4950" fmla="*/ 962362 w 3713237"/>
              <a:gd name="connsiteY4950" fmla="*/ 438379 h 2185648"/>
              <a:gd name="connsiteX4951" fmla="*/ 962129 w 3713237"/>
              <a:gd name="connsiteY4951" fmla="*/ 439279 h 2185648"/>
              <a:gd name="connsiteX4952" fmla="*/ 962696 w 3713237"/>
              <a:gd name="connsiteY4952" fmla="*/ 438713 h 2185648"/>
              <a:gd name="connsiteX4953" fmla="*/ 962529 w 3713237"/>
              <a:gd name="connsiteY4953" fmla="*/ 438346 h 2185648"/>
              <a:gd name="connsiteX4954" fmla="*/ 966997 w 3713237"/>
              <a:gd name="connsiteY4954" fmla="*/ 436045 h 2185648"/>
              <a:gd name="connsiteX4955" fmla="*/ 970265 w 3713237"/>
              <a:gd name="connsiteY4955" fmla="*/ 430110 h 2185648"/>
              <a:gd name="connsiteX4956" fmla="*/ 977734 w 3713237"/>
              <a:gd name="connsiteY4956" fmla="*/ 423175 h 2185648"/>
              <a:gd name="connsiteX4957" fmla="*/ 982469 w 3713237"/>
              <a:gd name="connsiteY4957" fmla="*/ 418439 h 2185648"/>
              <a:gd name="connsiteX4958" fmla="*/ 982969 w 3713237"/>
              <a:gd name="connsiteY4958" fmla="*/ 415972 h 2185648"/>
              <a:gd name="connsiteX4959" fmla="*/ 985170 w 3713237"/>
              <a:gd name="connsiteY4959" fmla="*/ 404201 h 2185648"/>
              <a:gd name="connsiteX4960" fmla="*/ 993006 w 3713237"/>
              <a:gd name="connsiteY4960" fmla="*/ 398200 h 2185648"/>
              <a:gd name="connsiteX4961" fmla="*/ 995640 w 3713237"/>
              <a:gd name="connsiteY4961" fmla="*/ 397499 h 2185648"/>
              <a:gd name="connsiteX4962" fmla="*/ 995207 w 3713237"/>
              <a:gd name="connsiteY4962" fmla="*/ 397099 h 2185648"/>
              <a:gd name="connsiteX4963" fmla="*/ 995540 w 3713237"/>
              <a:gd name="connsiteY4963" fmla="*/ 397166 h 2185648"/>
              <a:gd name="connsiteX4964" fmla="*/ 995606 w 3713237"/>
              <a:gd name="connsiteY4964" fmla="*/ 397399 h 2185648"/>
              <a:gd name="connsiteX4965" fmla="*/ 1003744 w 3713237"/>
              <a:gd name="connsiteY4965" fmla="*/ 400123 h 2185648"/>
              <a:gd name="connsiteX4966" fmla="*/ 1003657 w 3713237"/>
              <a:gd name="connsiteY4966" fmla="*/ 399732 h 2185648"/>
              <a:gd name="connsiteX4967" fmla="*/ 1003644 w 3713237"/>
              <a:gd name="connsiteY4967" fmla="*/ 399734 h 2185648"/>
              <a:gd name="connsiteX4968" fmla="*/ 995441 w 3713237"/>
              <a:gd name="connsiteY4968" fmla="*/ 397066 h 2185648"/>
              <a:gd name="connsiteX4969" fmla="*/ 990473 w 3713237"/>
              <a:gd name="connsiteY4969" fmla="*/ 392998 h 2185648"/>
              <a:gd name="connsiteX4970" fmla="*/ 982581 w 3713237"/>
              <a:gd name="connsiteY4970" fmla="*/ 389328 h 2185648"/>
              <a:gd name="connsiteX4971" fmla="*/ 982584 w 3713237"/>
              <a:gd name="connsiteY4971" fmla="*/ 389330 h 2185648"/>
              <a:gd name="connsiteX4972" fmla="*/ 982679 w 3713237"/>
              <a:gd name="connsiteY4972" fmla="*/ 389711 h 2185648"/>
              <a:gd name="connsiteX4973" fmla="*/ 981536 w 3713237"/>
              <a:gd name="connsiteY4973" fmla="*/ 389425 h 2185648"/>
              <a:gd name="connsiteX4974" fmla="*/ 981792 w 3713237"/>
              <a:gd name="connsiteY4974" fmla="*/ 388913 h 2185648"/>
              <a:gd name="connsiteX4975" fmla="*/ 977535 w 3713237"/>
              <a:gd name="connsiteY4975" fmla="*/ 384329 h 2185648"/>
              <a:gd name="connsiteX4976" fmla="*/ 973467 w 3713237"/>
              <a:gd name="connsiteY4976" fmla="*/ 383729 h 2185648"/>
              <a:gd name="connsiteX4977" fmla="*/ 967232 w 3713237"/>
              <a:gd name="connsiteY4977" fmla="*/ 381428 h 2185648"/>
              <a:gd name="connsiteX4978" fmla="*/ 962564 w 3713237"/>
              <a:gd name="connsiteY4978" fmla="*/ 373192 h 2185648"/>
              <a:gd name="connsiteX4979" fmla="*/ 962363 w 3713237"/>
              <a:gd name="connsiteY4979" fmla="*/ 366323 h 2185648"/>
              <a:gd name="connsiteX4980" fmla="*/ 970333 w 3713237"/>
              <a:gd name="connsiteY4980" fmla="*/ 361554 h 2185648"/>
              <a:gd name="connsiteX4981" fmla="*/ 977435 w 3713237"/>
              <a:gd name="connsiteY4981" fmla="*/ 365623 h 2185648"/>
              <a:gd name="connsiteX4982" fmla="*/ 979769 w 3713237"/>
              <a:gd name="connsiteY4982" fmla="*/ 364789 h 2185648"/>
              <a:gd name="connsiteX4983" fmla="*/ 979903 w 3713237"/>
              <a:gd name="connsiteY4983" fmla="*/ 362422 h 2185648"/>
              <a:gd name="connsiteX4984" fmla="*/ 977068 w 3713237"/>
              <a:gd name="connsiteY4984" fmla="*/ 359587 h 2185648"/>
              <a:gd name="connsiteX4985" fmla="*/ 966899 w 3713237"/>
              <a:gd name="connsiteY4985" fmla="*/ 355386 h 2185648"/>
              <a:gd name="connsiteX4986" fmla="*/ 963531 w 3713237"/>
              <a:gd name="connsiteY4986" fmla="*/ 347584 h 2185648"/>
              <a:gd name="connsiteX4987" fmla="*/ 973567 w 3713237"/>
              <a:gd name="connsiteY4987" fmla="*/ 329844 h 2185648"/>
              <a:gd name="connsiteX4988" fmla="*/ 976035 w 3713237"/>
              <a:gd name="connsiteY4988" fmla="*/ 325009 h 2185648"/>
              <a:gd name="connsiteX4989" fmla="*/ 978836 w 3713237"/>
              <a:gd name="connsiteY4989" fmla="*/ 320275 h 2185648"/>
              <a:gd name="connsiteX4990" fmla="*/ 980636 w 3713237"/>
              <a:gd name="connsiteY4990" fmla="*/ 318241 h 2185648"/>
              <a:gd name="connsiteX4991" fmla="*/ 994807 w 3713237"/>
              <a:gd name="connsiteY4991" fmla="*/ 303369 h 2185648"/>
              <a:gd name="connsiteX4992" fmla="*/ 1005677 w 3713237"/>
              <a:gd name="connsiteY4992" fmla="*/ 295000 h 2185648"/>
              <a:gd name="connsiteX4993" fmla="*/ 1031886 w 3713237"/>
              <a:gd name="connsiteY4993" fmla="*/ 292199 h 2185648"/>
              <a:gd name="connsiteX4994" fmla="*/ 1035887 w 3713237"/>
              <a:gd name="connsiteY4994" fmla="*/ 295700 h 2185648"/>
              <a:gd name="connsiteX4995" fmla="*/ 1035854 w 3713237"/>
              <a:gd name="connsiteY4995" fmla="*/ 298167 h 2185648"/>
              <a:gd name="connsiteX4996" fmla="*/ 1034020 w 3713237"/>
              <a:gd name="connsiteY4996" fmla="*/ 300102 h 2185648"/>
              <a:gd name="connsiteX4997" fmla="*/ 1015647 w 3713237"/>
              <a:gd name="connsiteY4997" fmla="*/ 314139 h 2185648"/>
              <a:gd name="connsiteX4998" fmla="*/ 1011613 w 3713237"/>
              <a:gd name="connsiteY4998" fmla="*/ 317907 h 2185648"/>
              <a:gd name="connsiteX4999" fmla="*/ 1009045 w 3713237"/>
              <a:gd name="connsiteY4999" fmla="*/ 324076 h 2185648"/>
              <a:gd name="connsiteX5000" fmla="*/ 1006344 w 3713237"/>
              <a:gd name="connsiteY5000" fmla="*/ 334379 h 2185648"/>
              <a:gd name="connsiteX5001" fmla="*/ 1003843 w 3713237"/>
              <a:gd name="connsiteY5001" fmla="*/ 339247 h 2185648"/>
              <a:gd name="connsiteX5002" fmla="*/ 1003344 w 3713237"/>
              <a:gd name="connsiteY5002" fmla="*/ 340515 h 2185648"/>
              <a:gd name="connsiteX5003" fmla="*/ 1007745 w 3713237"/>
              <a:gd name="connsiteY5003" fmla="*/ 356787 h 2185648"/>
              <a:gd name="connsiteX5004" fmla="*/ 1010046 w 3713237"/>
              <a:gd name="connsiteY5004" fmla="*/ 356386 h 2185648"/>
              <a:gd name="connsiteX5005" fmla="*/ 1010646 w 3713237"/>
              <a:gd name="connsiteY5005" fmla="*/ 355286 h 2185648"/>
              <a:gd name="connsiteX5006" fmla="*/ 1010179 w 3713237"/>
              <a:gd name="connsiteY5006" fmla="*/ 352652 h 2185648"/>
              <a:gd name="connsiteX5007" fmla="*/ 1007745 w 3713237"/>
              <a:gd name="connsiteY5007" fmla="*/ 344816 h 2185648"/>
              <a:gd name="connsiteX5008" fmla="*/ 1010179 w 3713237"/>
              <a:gd name="connsiteY5008" fmla="*/ 339047 h 2185648"/>
              <a:gd name="connsiteX5009" fmla="*/ 1016014 w 3713237"/>
              <a:gd name="connsiteY5009" fmla="*/ 335613 h 2185648"/>
              <a:gd name="connsiteX5010" fmla="*/ 1017048 w 3713237"/>
              <a:gd name="connsiteY5010" fmla="*/ 332545 h 2185648"/>
              <a:gd name="connsiteX5011" fmla="*/ 1020816 w 3713237"/>
              <a:gd name="connsiteY5011" fmla="*/ 316173 h 2185648"/>
              <a:gd name="connsiteX5012" fmla="*/ 1026051 w 3713237"/>
              <a:gd name="connsiteY5012" fmla="*/ 311739 h 2185648"/>
              <a:gd name="connsiteX5013" fmla="*/ 1037955 w 3713237"/>
              <a:gd name="connsiteY5013" fmla="*/ 306070 h 2185648"/>
              <a:gd name="connsiteX5014" fmla="*/ 1053826 w 3713237"/>
              <a:gd name="connsiteY5014" fmla="*/ 301769 h 2185648"/>
              <a:gd name="connsiteX5015" fmla="*/ 1060562 w 3713237"/>
              <a:gd name="connsiteY5015" fmla="*/ 301668 h 2185648"/>
              <a:gd name="connsiteX5016" fmla="*/ 1066931 w 3713237"/>
              <a:gd name="connsiteY5016" fmla="*/ 309104 h 2185648"/>
              <a:gd name="connsiteX5017" fmla="*/ 1067064 w 3713237"/>
              <a:gd name="connsiteY5017" fmla="*/ 311739 h 2185648"/>
              <a:gd name="connsiteX5018" fmla="*/ 1065163 w 3713237"/>
              <a:gd name="connsiteY5018" fmla="*/ 316173 h 2185648"/>
              <a:gd name="connsiteX5019" fmla="*/ 1060995 w 3713237"/>
              <a:gd name="connsiteY5019" fmla="*/ 334246 h 2185648"/>
              <a:gd name="connsiteX5020" fmla="*/ 1059295 w 3713237"/>
              <a:gd name="connsiteY5020" fmla="*/ 341348 h 2185648"/>
              <a:gd name="connsiteX5021" fmla="*/ 1058795 w 3713237"/>
              <a:gd name="connsiteY5021" fmla="*/ 341648 h 2185648"/>
              <a:gd name="connsiteX5022" fmla="*/ 1057594 w 3713237"/>
              <a:gd name="connsiteY5022" fmla="*/ 342982 h 2185648"/>
              <a:gd name="connsiteX5023" fmla="*/ 1059128 w 3713237"/>
              <a:gd name="connsiteY5023" fmla="*/ 342015 h 2185648"/>
              <a:gd name="connsiteX5024" fmla="*/ 1059295 w 3713237"/>
              <a:gd name="connsiteY5024" fmla="*/ 341348 h 2185648"/>
              <a:gd name="connsiteX5025" fmla="*/ 1067364 w 3713237"/>
              <a:gd name="connsiteY5025" fmla="*/ 340448 h 2185648"/>
              <a:gd name="connsiteX5026" fmla="*/ 1077801 w 3713237"/>
              <a:gd name="connsiteY5026" fmla="*/ 339947 h 2185648"/>
              <a:gd name="connsiteX5027" fmla="*/ 1089471 w 3713237"/>
              <a:gd name="connsiteY5027" fmla="*/ 336580 h 2185648"/>
              <a:gd name="connsiteX5028" fmla="*/ 1089071 w 3713237"/>
              <a:gd name="connsiteY5028" fmla="*/ 336180 h 2185648"/>
              <a:gd name="connsiteX5029" fmla="*/ 1089138 w 3713237"/>
              <a:gd name="connsiteY5029" fmla="*/ 336180 h 2185648"/>
              <a:gd name="connsiteX5030" fmla="*/ 1089271 w 3713237"/>
              <a:gd name="connsiteY5030" fmla="*/ 336346 h 2185648"/>
              <a:gd name="connsiteX5031" fmla="*/ 1102209 w 3713237"/>
              <a:gd name="connsiteY5031" fmla="*/ 346016 h 2185648"/>
              <a:gd name="connsiteX5032" fmla="*/ 1105043 w 3713237"/>
              <a:gd name="connsiteY5032" fmla="*/ 352018 h 2185648"/>
              <a:gd name="connsiteX5033" fmla="*/ 1104276 w 3713237"/>
              <a:gd name="connsiteY5033" fmla="*/ 357087 h 2185648"/>
              <a:gd name="connsiteX5034" fmla="*/ 1107210 w 3713237"/>
              <a:gd name="connsiteY5034" fmla="*/ 359821 h 2185648"/>
              <a:gd name="connsiteX5035" fmla="*/ 1107477 w 3713237"/>
              <a:gd name="connsiteY5035" fmla="*/ 362355 h 2185648"/>
              <a:gd name="connsiteX5036" fmla="*/ 1104276 w 3713237"/>
              <a:gd name="connsiteY5036" fmla="*/ 366723 h 2185648"/>
              <a:gd name="connsiteX5037" fmla="*/ 1103976 w 3713237"/>
              <a:gd name="connsiteY5037" fmla="*/ 368824 h 2185648"/>
              <a:gd name="connsiteX5038" fmla="*/ 1105276 w 3713237"/>
              <a:gd name="connsiteY5038" fmla="*/ 369124 h 2185648"/>
              <a:gd name="connsiteX5039" fmla="*/ 1111978 w 3713237"/>
              <a:gd name="connsiteY5039" fmla="*/ 371725 h 2185648"/>
              <a:gd name="connsiteX5040" fmla="*/ 1116447 w 3713237"/>
              <a:gd name="connsiteY5040" fmla="*/ 372525 h 2185648"/>
              <a:gd name="connsiteX5041" fmla="*/ 1123682 w 3713237"/>
              <a:gd name="connsiteY5041" fmla="*/ 373892 h 2185648"/>
              <a:gd name="connsiteX5042" fmla="*/ 1127650 w 3713237"/>
              <a:gd name="connsiteY5042" fmla="*/ 379427 h 2185648"/>
              <a:gd name="connsiteX5043" fmla="*/ 1128017 w 3713237"/>
              <a:gd name="connsiteY5043" fmla="*/ 388630 h 2185648"/>
              <a:gd name="connsiteX5044" fmla="*/ 1127850 w 3713237"/>
              <a:gd name="connsiteY5044" fmla="*/ 388497 h 2185648"/>
              <a:gd name="connsiteX5045" fmla="*/ 1127350 w 3713237"/>
              <a:gd name="connsiteY5045" fmla="*/ 389297 h 2185648"/>
              <a:gd name="connsiteX5046" fmla="*/ 1128017 w 3713237"/>
              <a:gd name="connsiteY5046" fmla="*/ 388697 h 2185648"/>
              <a:gd name="connsiteX5047" fmla="*/ 1128050 w 3713237"/>
              <a:gd name="connsiteY5047" fmla="*/ 388630 h 2185648"/>
              <a:gd name="connsiteX5048" fmla="*/ 1130885 w 3713237"/>
              <a:gd name="connsiteY5048" fmla="*/ 390931 h 2185648"/>
              <a:gd name="connsiteX5049" fmla="*/ 1136420 w 3713237"/>
              <a:gd name="connsiteY5049" fmla="*/ 396199 h 2185648"/>
              <a:gd name="connsiteX5050" fmla="*/ 1147823 w 3713237"/>
              <a:gd name="connsiteY5050" fmla="*/ 408103 h 2185648"/>
              <a:gd name="connsiteX5051" fmla="*/ 1152091 w 3713237"/>
              <a:gd name="connsiteY5051" fmla="*/ 419540 h 2185648"/>
              <a:gd name="connsiteX5052" fmla="*/ 1150724 w 3713237"/>
              <a:gd name="connsiteY5052" fmla="*/ 427142 h 2185648"/>
              <a:gd name="connsiteX5053" fmla="*/ 1151491 w 3713237"/>
              <a:gd name="connsiteY5053" fmla="*/ 434078 h 2185648"/>
              <a:gd name="connsiteX5054" fmla="*/ 1152192 w 3713237"/>
              <a:gd name="connsiteY5054" fmla="*/ 435245 h 2185648"/>
              <a:gd name="connsiteX5055" fmla="*/ 1152258 w 3713237"/>
              <a:gd name="connsiteY5055" fmla="*/ 439113 h 2185648"/>
              <a:gd name="connsiteX5056" fmla="*/ 1148857 w 3713237"/>
              <a:gd name="connsiteY5056" fmla="*/ 440580 h 2185648"/>
              <a:gd name="connsiteX5057" fmla="*/ 1142288 w 3713237"/>
              <a:gd name="connsiteY5057" fmla="*/ 438813 h 2185648"/>
              <a:gd name="connsiteX5058" fmla="*/ 1140454 w 3713237"/>
              <a:gd name="connsiteY5058" fmla="*/ 439846 h 2185648"/>
              <a:gd name="connsiteX5059" fmla="*/ 1135853 w 3713237"/>
              <a:gd name="connsiteY5059" fmla="*/ 450517 h 2185648"/>
              <a:gd name="connsiteX5060" fmla="*/ 1136786 w 3713237"/>
              <a:gd name="connsiteY5060" fmla="*/ 453751 h 2185648"/>
              <a:gd name="connsiteX5061" fmla="*/ 1145123 w 3713237"/>
              <a:gd name="connsiteY5061" fmla="*/ 461687 h 2185648"/>
              <a:gd name="connsiteX5062" fmla="*/ 1149424 w 3713237"/>
              <a:gd name="connsiteY5062" fmla="*/ 466788 h 2185648"/>
              <a:gd name="connsiteX5063" fmla="*/ 1157026 w 3713237"/>
              <a:gd name="connsiteY5063" fmla="*/ 469523 h 2185648"/>
              <a:gd name="connsiteX5064" fmla="*/ 1161361 w 3713237"/>
              <a:gd name="connsiteY5064" fmla="*/ 475492 h 2185648"/>
              <a:gd name="connsiteX5065" fmla="*/ 1162295 w 3713237"/>
              <a:gd name="connsiteY5065" fmla="*/ 481560 h 2185648"/>
              <a:gd name="connsiteX5066" fmla="*/ 1164529 w 3713237"/>
              <a:gd name="connsiteY5066" fmla="*/ 485828 h 2185648"/>
              <a:gd name="connsiteX5067" fmla="*/ 1167196 w 3713237"/>
              <a:gd name="connsiteY5067" fmla="*/ 485895 h 2185648"/>
              <a:gd name="connsiteX5068" fmla="*/ 1169864 w 3713237"/>
              <a:gd name="connsiteY5068" fmla="*/ 486195 h 2185648"/>
              <a:gd name="connsiteX5069" fmla="*/ 1171731 w 3713237"/>
              <a:gd name="connsiteY5069" fmla="*/ 488029 h 2185648"/>
              <a:gd name="connsiteX5070" fmla="*/ 1172098 w 3713237"/>
              <a:gd name="connsiteY5070" fmla="*/ 487762 h 2185648"/>
              <a:gd name="connsiteX5071" fmla="*/ 1172098 w 3713237"/>
              <a:gd name="connsiteY5071" fmla="*/ 488362 h 2185648"/>
              <a:gd name="connsiteX5072" fmla="*/ 1171798 w 3713237"/>
              <a:gd name="connsiteY5072" fmla="*/ 488062 h 2185648"/>
              <a:gd name="connsiteX5073" fmla="*/ 1171798 w 3713237"/>
              <a:gd name="connsiteY5073" fmla="*/ 490796 h 2185648"/>
              <a:gd name="connsiteX5074" fmla="*/ 1172131 w 3713237"/>
              <a:gd name="connsiteY5074" fmla="*/ 490463 h 2185648"/>
              <a:gd name="connsiteX5075" fmla="*/ 1172131 w 3713237"/>
              <a:gd name="connsiteY5075" fmla="*/ 490463 h 2185648"/>
              <a:gd name="connsiteX5076" fmla="*/ 1172131 w 3713237"/>
              <a:gd name="connsiteY5076" fmla="*/ 490496 h 2185648"/>
              <a:gd name="connsiteX5077" fmla="*/ 1172131 w 3713237"/>
              <a:gd name="connsiteY5077" fmla="*/ 491014 h 2185648"/>
              <a:gd name="connsiteX5078" fmla="*/ 1171731 w 3713237"/>
              <a:gd name="connsiteY5078" fmla="*/ 490830 h 2185648"/>
              <a:gd name="connsiteX5079" fmla="*/ 1172131 w 3713237"/>
              <a:gd name="connsiteY5079" fmla="*/ 491097 h 2185648"/>
              <a:gd name="connsiteX5080" fmla="*/ 1172131 w 3713237"/>
              <a:gd name="connsiteY5080" fmla="*/ 491014 h 2185648"/>
              <a:gd name="connsiteX5081" fmla="*/ 1172139 w 3713237"/>
              <a:gd name="connsiteY5081" fmla="*/ 491018 h 2185648"/>
              <a:gd name="connsiteX5082" fmla="*/ 1176499 w 3713237"/>
              <a:gd name="connsiteY5082" fmla="*/ 493030 h 2185648"/>
              <a:gd name="connsiteX5083" fmla="*/ 1182835 w 3713237"/>
              <a:gd name="connsiteY5083" fmla="*/ 499566 h 2185648"/>
              <a:gd name="connsiteX5084" fmla="*/ 1182468 w 3713237"/>
              <a:gd name="connsiteY5084" fmla="*/ 503400 h 2185648"/>
              <a:gd name="connsiteX5085" fmla="*/ 1178367 w 3713237"/>
              <a:gd name="connsiteY5085" fmla="*/ 508736 h 2185648"/>
              <a:gd name="connsiteX5086" fmla="*/ 1163795 w 3713237"/>
              <a:gd name="connsiteY5086" fmla="*/ 520806 h 2185648"/>
              <a:gd name="connsiteX5087" fmla="*/ 1159861 w 3713237"/>
              <a:gd name="connsiteY5087" fmla="*/ 521840 h 2185648"/>
              <a:gd name="connsiteX5088" fmla="*/ 1156460 w 3713237"/>
              <a:gd name="connsiteY5088" fmla="*/ 525641 h 2185648"/>
              <a:gd name="connsiteX5089" fmla="*/ 1154292 w 3713237"/>
              <a:gd name="connsiteY5089" fmla="*/ 533477 h 2185648"/>
              <a:gd name="connsiteX5090" fmla="*/ 1152091 w 3713237"/>
              <a:gd name="connsiteY5090" fmla="*/ 534611 h 2185648"/>
              <a:gd name="connsiteX5091" fmla="*/ 1142955 w 3713237"/>
              <a:gd name="connsiteY5091" fmla="*/ 528909 h 2185648"/>
              <a:gd name="connsiteX5092" fmla="*/ 1141688 w 3713237"/>
              <a:gd name="connsiteY5092" fmla="*/ 526508 h 2185648"/>
              <a:gd name="connsiteX5093" fmla="*/ 1140621 w 3713237"/>
              <a:gd name="connsiteY5093" fmla="*/ 521140 h 2185648"/>
              <a:gd name="connsiteX5094" fmla="*/ 1135686 w 3713237"/>
              <a:gd name="connsiteY5094" fmla="*/ 509969 h 2185648"/>
              <a:gd name="connsiteX5095" fmla="*/ 1130084 w 3713237"/>
              <a:gd name="connsiteY5095" fmla="*/ 502200 h 2185648"/>
              <a:gd name="connsiteX5096" fmla="*/ 1126683 w 3713237"/>
              <a:gd name="connsiteY5096" fmla="*/ 502500 h 2185648"/>
              <a:gd name="connsiteX5097" fmla="*/ 1125283 w 3713237"/>
              <a:gd name="connsiteY5097" fmla="*/ 506235 h 2185648"/>
              <a:gd name="connsiteX5098" fmla="*/ 1119748 w 3713237"/>
              <a:gd name="connsiteY5098" fmla="*/ 510603 h 2185648"/>
              <a:gd name="connsiteX5099" fmla="*/ 1117355 w 3713237"/>
              <a:gd name="connsiteY5099" fmla="*/ 510270 h 2185648"/>
              <a:gd name="connsiteX5100" fmla="*/ 1117347 w 3713237"/>
              <a:gd name="connsiteY5100" fmla="*/ 510236 h 2185648"/>
              <a:gd name="connsiteX5101" fmla="*/ 1117343 w 3713237"/>
              <a:gd name="connsiteY5101" fmla="*/ 510235 h 2185648"/>
              <a:gd name="connsiteX5102" fmla="*/ 1117314 w 3713237"/>
              <a:gd name="connsiteY5102" fmla="*/ 510002 h 2185648"/>
              <a:gd name="connsiteX5103" fmla="*/ 1116580 w 3713237"/>
              <a:gd name="connsiteY5103" fmla="*/ 509669 h 2185648"/>
              <a:gd name="connsiteX5104" fmla="*/ 1117047 w 3713237"/>
              <a:gd name="connsiteY5104" fmla="*/ 510203 h 2185648"/>
              <a:gd name="connsiteX5105" fmla="*/ 1117343 w 3713237"/>
              <a:gd name="connsiteY5105" fmla="*/ 510235 h 2185648"/>
              <a:gd name="connsiteX5106" fmla="*/ 1117347 w 3713237"/>
              <a:gd name="connsiteY5106" fmla="*/ 510269 h 2185648"/>
              <a:gd name="connsiteX5107" fmla="*/ 1117355 w 3713237"/>
              <a:gd name="connsiteY5107" fmla="*/ 510270 h 2185648"/>
              <a:gd name="connsiteX5108" fmla="*/ 1117881 w 3713237"/>
              <a:gd name="connsiteY5108" fmla="*/ 512637 h 2185648"/>
              <a:gd name="connsiteX5109" fmla="*/ 1121282 w 3713237"/>
              <a:gd name="connsiteY5109" fmla="*/ 523940 h 2185648"/>
              <a:gd name="connsiteX5110" fmla="*/ 1123149 w 3713237"/>
              <a:gd name="connsiteY5110" fmla="*/ 528842 h 2185648"/>
              <a:gd name="connsiteX5111" fmla="*/ 1130384 w 3713237"/>
              <a:gd name="connsiteY5111" fmla="*/ 535044 h 2185648"/>
              <a:gd name="connsiteX5112" fmla="*/ 1134086 w 3713237"/>
              <a:gd name="connsiteY5112" fmla="*/ 541746 h 2185648"/>
              <a:gd name="connsiteX5113" fmla="*/ 1136587 w 3713237"/>
              <a:gd name="connsiteY5113" fmla="*/ 556417 h 2185648"/>
              <a:gd name="connsiteX5114" fmla="*/ 1137587 w 3713237"/>
              <a:gd name="connsiteY5114" fmla="*/ 560385 h 2185648"/>
              <a:gd name="connsiteX5115" fmla="*/ 1135820 w 3713237"/>
              <a:gd name="connsiteY5115" fmla="*/ 566554 h 2185648"/>
              <a:gd name="connsiteX5116" fmla="*/ 1130618 w 3713237"/>
              <a:gd name="connsiteY5116" fmla="*/ 572723 h 2185648"/>
              <a:gd name="connsiteX5117" fmla="*/ 1130018 w 3713237"/>
              <a:gd name="connsiteY5117" fmla="*/ 582893 h 2185648"/>
              <a:gd name="connsiteX5118" fmla="*/ 1129117 w 3713237"/>
              <a:gd name="connsiteY5118" fmla="*/ 585127 h 2185648"/>
              <a:gd name="connsiteX5119" fmla="*/ 1126950 w 3713237"/>
              <a:gd name="connsiteY5119" fmla="*/ 584026 h 2185648"/>
              <a:gd name="connsiteX5120" fmla="*/ 1122949 w 3713237"/>
              <a:gd name="connsiteY5120" fmla="*/ 576891 h 2185648"/>
              <a:gd name="connsiteX5121" fmla="*/ 1117347 w 3713237"/>
              <a:gd name="connsiteY5121" fmla="*/ 571122 h 2185648"/>
              <a:gd name="connsiteX5122" fmla="*/ 1108711 w 3713237"/>
              <a:gd name="connsiteY5122" fmla="*/ 564620 h 2185648"/>
              <a:gd name="connsiteX5123" fmla="*/ 1097807 w 3713237"/>
              <a:gd name="connsiteY5123" fmla="*/ 557318 h 2185648"/>
              <a:gd name="connsiteX5124" fmla="*/ 1097807 w 3713237"/>
              <a:gd name="connsiteY5124" fmla="*/ 556851 h 2185648"/>
              <a:gd name="connsiteX5125" fmla="*/ 1097241 w 3713237"/>
              <a:gd name="connsiteY5125" fmla="*/ 556518 h 2185648"/>
              <a:gd name="connsiteX5126" fmla="*/ 1097140 w 3713237"/>
              <a:gd name="connsiteY5126" fmla="*/ 556151 h 2185648"/>
              <a:gd name="connsiteX5127" fmla="*/ 1096407 w 3713237"/>
              <a:gd name="connsiteY5127" fmla="*/ 555984 h 2185648"/>
              <a:gd name="connsiteX5128" fmla="*/ 1097241 w 3713237"/>
              <a:gd name="connsiteY5128" fmla="*/ 556518 h 2185648"/>
              <a:gd name="connsiteX5129" fmla="*/ 1097474 w 3713237"/>
              <a:gd name="connsiteY5129" fmla="*/ 557184 h 2185648"/>
              <a:gd name="connsiteX5130" fmla="*/ 1097807 w 3713237"/>
              <a:gd name="connsiteY5130" fmla="*/ 557318 h 2185648"/>
              <a:gd name="connsiteX5131" fmla="*/ 1100208 w 3713237"/>
              <a:gd name="connsiteY5131" fmla="*/ 564354 h 2185648"/>
              <a:gd name="connsiteX5132" fmla="*/ 1113212 w 3713237"/>
              <a:gd name="connsiteY5132" fmla="*/ 583260 h 2185648"/>
              <a:gd name="connsiteX5133" fmla="*/ 1112846 w 3713237"/>
              <a:gd name="connsiteY5133" fmla="*/ 590996 h 2185648"/>
              <a:gd name="connsiteX5134" fmla="*/ 1110745 w 3713237"/>
              <a:gd name="connsiteY5134" fmla="*/ 592229 h 2185648"/>
              <a:gd name="connsiteX5135" fmla="*/ 1103142 w 3713237"/>
              <a:gd name="connsiteY5135" fmla="*/ 589528 h 2185648"/>
              <a:gd name="connsiteX5136" fmla="*/ 1096140 w 3713237"/>
              <a:gd name="connsiteY5136" fmla="*/ 585494 h 2185648"/>
              <a:gd name="connsiteX5137" fmla="*/ 1082836 w 3713237"/>
              <a:gd name="connsiteY5137" fmla="*/ 576491 h 2185648"/>
              <a:gd name="connsiteX5138" fmla="*/ 1075400 w 3713237"/>
              <a:gd name="connsiteY5138" fmla="*/ 570722 h 2185648"/>
              <a:gd name="connsiteX5139" fmla="*/ 1075667 w 3713237"/>
              <a:gd name="connsiteY5139" fmla="*/ 571022 h 2185648"/>
              <a:gd name="connsiteX5140" fmla="*/ 1075367 w 3713237"/>
              <a:gd name="connsiteY5140" fmla="*/ 570989 h 2185648"/>
              <a:gd name="connsiteX5141" fmla="*/ 1075367 w 3713237"/>
              <a:gd name="connsiteY5141" fmla="*/ 570889 h 2185648"/>
              <a:gd name="connsiteX5142" fmla="*/ 1065563 w 3713237"/>
              <a:gd name="connsiteY5142" fmla="*/ 561986 h 2185648"/>
              <a:gd name="connsiteX5143" fmla="*/ 1064863 w 3713237"/>
              <a:gd name="connsiteY5143" fmla="*/ 556784 h 2185648"/>
              <a:gd name="connsiteX5144" fmla="*/ 1063429 w 3713237"/>
              <a:gd name="connsiteY5144" fmla="*/ 549582 h 2185648"/>
              <a:gd name="connsiteX5145" fmla="*/ 1056961 w 3713237"/>
              <a:gd name="connsiteY5145" fmla="*/ 537578 h 2185648"/>
              <a:gd name="connsiteX5146" fmla="*/ 1051626 w 3713237"/>
              <a:gd name="connsiteY5146" fmla="*/ 533910 h 2185648"/>
              <a:gd name="connsiteX5147" fmla="*/ 1037054 w 3713237"/>
              <a:gd name="connsiteY5147" fmla="*/ 532010 h 2185648"/>
              <a:gd name="connsiteX5148" fmla="*/ 1034454 w 3713237"/>
              <a:gd name="connsiteY5148" fmla="*/ 531876 h 2185648"/>
              <a:gd name="connsiteX5149" fmla="*/ 1029219 w 3713237"/>
              <a:gd name="connsiteY5149" fmla="*/ 533477 h 2185648"/>
              <a:gd name="connsiteX5150" fmla="*/ 1013413 w 3713237"/>
              <a:gd name="connsiteY5150" fmla="*/ 529309 h 2185648"/>
              <a:gd name="connsiteX5151" fmla="*/ 1012380 w 3713237"/>
              <a:gd name="connsiteY5151" fmla="*/ 521573 h 2185648"/>
              <a:gd name="connsiteX5152" fmla="*/ 1015481 w 3713237"/>
              <a:gd name="connsiteY5152" fmla="*/ 517138 h 2185648"/>
              <a:gd name="connsiteX5153" fmla="*/ 1023283 w 3713237"/>
              <a:gd name="connsiteY5153" fmla="*/ 509536 h 2185648"/>
              <a:gd name="connsiteX5154" fmla="*/ 1025717 w 3713237"/>
              <a:gd name="connsiteY5154" fmla="*/ 509002 h 2185648"/>
              <a:gd name="connsiteX5155" fmla="*/ 1033020 w 3713237"/>
              <a:gd name="connsiteY5155" fmla="*/ 512704 h 2185648"/>
              <a:gd name="connsiteX5156" fmla="*/ 1046191 w 3713237"/>
              <a:gd name="connsiteY5156" fmla="*/ 513870 h 2185648"/>
              <a:gd name="connsiteX5157" fmla="*/ 1059395 w 3713237"/>
              <a:gd name="connsiteY5157" fmla="*/ 510970 h 2185648"/>
              <a:gd name="connsiteX5158" fmla="*/ 1060262 w 3713237"/>
              <a:gd name="connsiteY5158" fmla="*/ 508702 h 2185648"/>
              <a:gd name="connsiteX5159" fmla="*/ 1065530 w 3713237"/>
              <a:gd name="connsiteY5159" fmla="*/ 491997 h 2185648"/>
              <a:gd name="connsiteX5160" fmla="*/ 1075800 w 3713237"/>
              <a:gd name="connsiteY5160" fmla="*/ 483060 h 2185648"/>
              <a:gd name="connsiteX5161" fmla="*/ 1082602 w 3713237"/>
              <a:gd name="connsiteY5161" fmla="*/ 478693 h 2185648"/>
              <a:gd name="connsiteX5162" fmla="*/ 1085637 w 3713237"/>
              <a:gd name="connsiteY5162" fmla="*/ 474524 h 2185648"/>
              <a:gd name="connsiteX5163" fmla="*/ 1086670 w 3713237"/>
              <a:gd name="connsiteY5163" fmla="*/ 460820 h 2185648"/>
              <a:gd name="connsiteX5164" fmla="*/ 1082802 w 3713237"/>
              <a:gd name="connsiteY5164" fmla="*/ 451784 h 2185648"/>
              <a:gd name="connsiteX5165" fmla="*/ 1081335 w 3713237"/>
              <a:gd name="connsiteY5165" fmla="*/ 449583 h 2185648"/>
              <a:gd name="connsiteX5166" fmla="*/ 1074000 w 3713237"/>
              <a:gd name="connsiteY5166" fmla="*/ 445682 h 2185648"/>
              <a:gd name="connsiteX5167" fmla="*/ 1071366 w 3713237"/>
              <a:gd name="connsiteY5167" fmla="*/ 446315 h 2185648"/>
              <a:gd name="connsiteX5168" fmla="*/ 1069031 w 3713237"/>
              <a:gd name="connsiteY5168" fmla="*/ 445148 h 2185648"/>
              <a:gd name="connsiteX5169" fmla="*/ 1069431 w 3713237"/>
              <a:gd name="connsiteY5169" fmla="*/ 441481 h 2185648"/>
              <a:gd name="connsiteX5170" fmla="*/ 1072999 w 3713237"/>
              <a:gd name="connsiteY5170" fmla="*/ 439713 h 2185648"/>
              <a:gd name="connsiteX5171" fmla="*/ 1073533 w 3713237"/>
              <a:gd name="connsiteY5171" fmla="*/ 437546 h 2185648"/>
              <a:gd name="connsiteX5172" fmla="*/ 1072532 w 3713237"/>
              <a:gd name="connsiteY5172" fmla="*/ 436679 h 2185648"/>
              <a:gd name="connsiteX5173" fmla="*/ 1061796 w 3713237"/>
              <a:gd name="connsiteY5173" fmla="*/ 436746 h 2185648"/>
              <a:gd name="connsiteX5174" fmla="*/ 1060495 w 3713237"/>
              <a:gd name="connsiteY5174" fmla="*/ 434678 h 2185648"/>
              <a:gd name="connsiteX5175" fmla="*/ 1062396 w 3713237"/>
              <a:gd name="connsiteY5175" fmla="*/ 431310 h 2185648"/>
              <a:gd name="connsiteX5176" fmla="*/ 1066164 w 3713237"/>
              <a:gd name="connsiteY5176" fmla="*/ 429843 h 2185648"/>
              <a:gd name="connsiteX5177" fmla="*/ 1067064 w 3713237"/>
              <a:gd name="connsiteY5177" fmla="*/ 426542 h 2185648"/>
              <a:gd name="connsiteX5178" fmla="*/ 1060862 w 3713237"/>
              <a:gd name="connsiteY5178" fmla="*/ 414539 h 2185648"/>
              <a:gd name="connsiteX5179" fmla="*/ 1057828 w 3713237"/>
              <a:gd name="connsiteY5179" fmla="*/ 408736 h 2185648"/>
              <a:gd name="connsiteX5180" fmla="*/ 1059795 w 3713237"/>
              <a:gd name="connsiteY5180" fmla="*/ 402268 h 2185648"/>
              <a:gd name="connsiteX5181" fmla="*/ 1060095 w 3713237"/>
              <a:gd name="connsiteY5181" fmla="*/ 400967 h 2185648"/>
              <a:gd name="connsiteX5182" fmla="*/ 1058928 w 3713237"/>
              <a:gd name="connsiteY5182" fmla="*/ 398733 h 2185648"/>
              <a:gd name="connsiteX5183" fmla="*/ 1050696 w 3713237"/>
              <a:gd name="connsiteY5183" fmla="*/ 395034 h 2185648"/>
              <a:gd name="connsiteX5184" fmla="*/ 1050692 w 3713237"/>
              <a:gd name="connsiteY5184" fmla="*/ 394999 h 2185648"/>
              <a:gd name="connsiteX5185" fmla="*/ 1050687 w 3713237"/>
              <a:gd name="connsiteY5185" fmla="*/ 394997 h 2185648"/>
              <a:gd name="connsiteX5186" fmla="*/ 1050625 w 3713237"/>
              <a:gd name="connsiteY5186" fmla="*/ 394565 h 2185648"/>
              <a:gd name="connsiteX5187" fmla="*/ 1050325 w 3713237"/>
              <a:gd name="connsiteY5187" fmla="*/ 394265 h 2185648"/>
              <a:gd name="connsiteX5188" fmla="*/ 1050725 w 3713237"/>
              <a:gd name="connsiteY5188" fmla="*/ 389430 h 2185648"/>
              <a:gd name="connsiteX5189" fmla="*/ 1050725 w 3713237"/>
              <a:gd name="connsiteY5189" fmla="*/ 389397 h 2185648"/>
              <a:gd name="connsiteX5190" fmla="*/ 1051359 w 3713237"/>
              <a:gd name="connsiteY5190" fmla="*/ 388797 h 2185648"/>
              <a:gd name="connsiteX5191" fmla="*/ 1050725 w 3713237"/>
              <a:gd name="connsiteY5191" fmla="*/ 389097 h 2185648"/>
              <a:gd name="connsiteX5192" fmla="*/ 1050725 w 3713237"/>
              <a:gd name="connsiteY5192" fmla="*/ 389397 h 2185648"/>
              <a:gd name="connsiteX5193" fmla="*/ 1050325 w 3713237"/>
              <a:gd name="connsiteY5193" fmla="*/ 394232 h 2185648"/>
              <a:gd name="connsiteX5194" fmla="*/ 1050292 w 3713237"/>
              <a:gd name="connsiteY5194" fmla="*/ 394832 h 2185648"/>
              <a:gd name="connsiteX5195" fmla="*/ 1050687 w 3713237"/>
              <a:gd name="connsiteY5195" fmla="*/ 394997 h 2185648"/>
              <a:gd name="connsiteX5196" fmla="*/ 1050692 w 3713237"/>
              <a:gd name="connsiteY5196" fmla="*/ 395032 h 2185648"/>
              <a:gd name="connsiteX5197" fmla="*/ 1050696 w 3713237"/>
              <a:gd name="connsiteY5197" fmla="*/ 395034 h 2185648"/>
              <a:gd name="connsiteX5198" fmla="*/ 1051259 w 3713237"/>
              <a:gd name="connsiteY5198" fmla="*/ 399700 h 2185648"/>
              <a:gd name="connsiteX5199" fmla="*/ 1045791 w 3713237"/>
              <a:gd name="connsiteY5199" fmla="*/ 407470 h 2185648"/>
              <a:gd name="connsiteX5200" fmla="*/ 1039422 w 3713237"/>
              <a:gd name="connsiteY5200" fmla="*/ 408736 h 2185648"/>
              <a:gd name="connsiteX5201" fmla="*/ 1039722 w 3713237"/>
              <a:gd name="connsiteY5201" fmla="*/ 408403 h 2185648"/>
              <a:gd name="connsiteX5202" fmla="*/ 1036988 w 3713237"/>
              <a:gd name="connsiteY5202" fmla="*/ 405069 h 2185648"/>
              <a:gd name="connsiteX5203" fmla="*/ 1036487 w 3713237"/>
              <a:gd name="connsiteY5203" fmla="*/ 405102 h 2185648"/>
              <a:gd name="connsiteX5204" fmla="*/ 1036654 w 3713237"/>
              <a:gd name="connsiteY5204" fmla="*/ 405402 h 2185648"/>
              <a:gd name="connsiteX5205" fmla="*/ 1039388 w 3713237"/>
              <a:gd name="connsiteY5205" fmla="*/ 408736 h 2185648"/>
              <a:gd name="connsiteX5206" fmla="*/ 1036854 w 3713237"/>
              <a:gd name="connsiteY5206" fmla="*/ 411004 h 2185648"/>
              <a:gd name="connsiteX5207" fmla="*/ 1033020 w 3713237"/>
              <a:gd name="connsiteY5207" fmla="*/ 410470 h 2185648"/>
              <a:gd name="connsiteX5208" fmla="*/ 1026651 w 3713237"/>
              <a:gd name="connsiteY5208" fmla="*/ 405402 h 2185648"/>
              <a:gd name="connsiteX5209" fmla="*/ 1024417 w 3713237"/>
              <a:gd name="connsiteY5209" fmla="*/ 403868 h 2185648"/>
              <a:gd name="connsiteX5210" fmla="*/ 1023183 w 3713237"/>
              <a:gd name="connsiteY5210" fmla="*/ 403335 h 2185648"/>
              <a:gd name="connsiteX5211" fmla="*/ 1007711 w 3713237"/>
              <a:gd name="connsiteY5211" fmla="*/ 399100 h 2185648"/>
              <a:gd name="connsiteX5212" fmla="*/ 1003795 w 3713237"/>
              <a:gd name="connsiteY5212" fmla="*/ 399710 h 2185648"/>
              <a:gd name="connsiteX5213" fmla="*/ 1004881 w 3713237"/>
              <a:gd name="connsiteY5213" fmla="*/ 400524 h 2185648"/>
              <a:gd name="connsiteX5214" fmla="*/ 1004122 w 3713237"/>
              <a:gd name="connsiteY5214" fmla="*/ 400524 h 2185648"/>
              <a:gd name="connsiteX5215" fmla="*/ 1007444 w 3713237"/>
              <a:gd name="connsiteY5215" fmla="*/ 404268 h 2185648"/>
              <a:gd name="connsiteX5216" fmla="*/ 1012245 w 3713237"/>
              <a:gd name="connsiteY5216" fmla="*/ 408970 h 2185648"/>
              <a:gd name="connsiteX5217" fmla="*/ 1017647 w 3713237"/>
              <a:gd name="connsiteY5217" fmla="*/ 416906 h 2185648"/>
              <a:gd name="connsiteX5218" fmla="*/ 1017654 w 3713237"/>
              <a:gd name="connsiteY5218" fmla="*/ 416983 h 2185648"/>
              <a:gd name="connsiteX5219" fmla="*/ 1018652 w 3713237"/>
              <a:gd name="connsiteY5219" fmla="*/ 416138 h 2185648"/>
              <a:gd name="connsiteX5220" fmla="*/ 1018367 w 3713237"/>
              <a:gd name="connsiteY5220" fmla="*/ 418138 h 2185648"/>
              <a:gd name="connsiteX5221" fmla="*/ 1017795 w 3713237"/>
              <a:gd name="connsiteY5221" fmla="*/ 417853 h 2185648"/>
              <a:gd name="connsiteX5222" fmla="*/ 1017716 w 3713237"/>
              <a:gd name="connsiteY5222" fmla="*/ 417715 h 2185648"/>
              <a:gd name="connsiteX5223" fmla="*/ 1018247 w 3713237"/>
              <a:gd name="connsiteY5223" fmla="*/ 423975 h 2185648"/>
              <a:gd name="connsiteX5224" fmla="*/ 1016714 w 3713237"/>
              <a:gd name="connsiteY5224" fmla="*/ 428876 h 2185648"/>
              <a:gd name="connsiteX5225" fmla="*/ 1009444 w 3713237"/>
              <a:gd name="connsiteY5225" fmla="*/ 436412 h 2185648"/>
              <a:gd name="connsiteX5226" fmla="*/ 1004509 w 3713237"/>
              <a:gd name="connsiteY5226" fmla="*/ 435778 h 2185648"/>
              <a:gd name="connsiteX5227" fmla="*/ 1004543 w 3713237"/>
              <a:gd name="connsiteY5227" fmla="*/ 435645 h 2185648"/>
              <a:gd name="connsiteX5228" fmla="*/ 1003543 w 3713237"/>
              <a:gd name="connsiteY5228" fmla="*/ 435412 h 2185648"/>
              <a:gd name="connsiteX5229" fmla="*/ 1004176 w 3713237"/>
              <a:gd name="connsiteY5229" fmla="*/ 435712 h 2185648"/>
              <a:gd name="connsiteX5230" fmla="*/ 1004509 w 3713237"/>
              <a:gd name="connsiteY5230" fmla="*/ 435778 h 2185648"/>
              <a:gd name="connsiteX5231" fmla="*/ 1002809 w 3713237"/>
              <a:gd name="connsiteY5231" fmla="*/ 443648 h 2185648"/>
              <a:gd name="connsiteX5232" fmla="*/ 1003276 w 3713237"/>
              <a:gd name="connsiteY5232" fmla="*/ 451584 h 2185648"/>
              <a:gd name="connsiteX5233" fmla="*/ 1004976 w 3713237"/>
              <a:gd name="connsiteY5233" fmla="*/ 456785 h 2185648"/>
              <a:gd name="connsiteX5234" fmla="*/ 1003943 w 3713237"/>
              <a:gd name="connsiteY5234" fmla="*/ 463354 h 2185648"/>
              <a:gd name="connsiteX5235" fmla="*/ 997174 w 3713237"/>
              <a:gd name="connsiteY5235" fmla="*/ 469623 h 2185648"/>
              <a:gd name="connsiteX5236" fmla="*/ 992706 w 3713237"/>
              <a:gd name="connsiteY5236" fmla="*/ 472524 h 2185648"/>
              <a:gd name="connsiteX5237" fmla="*/ 980102 w 3713237"/>
              <a:gd name="connsiteY5237" fmla="*/ 480726 h 2185648"/>
              <a:gd name="connsiteX5238" fmla="*/ 960295 w 3713237"/>
              <a:gd name="connsiteY5238" fmla="*/ 480293 h 2185648"/>
              <a:gd name="connsiteX5239" fmla="*/ 959295 w 3713237"/>
              <a:gd name="connsiteY5239" fmla="*/ 479426 h 2185648"/>
              <a:gd name="connsiteX5240" fmla="*/ 949358 w 3713237"/>
              <a:gd name="connsiteY5240" fmla="*/ 475091 h 2185648"/>
              <a:gd name="connsiteX5241" fmla="*/ 948325 w 3713237"/>
              <a:gd name="connsiteY5241" fmla="*/ 477258 h 2185648"/>
              <a:gd name="connsiteX5242" fmla="*/ 948891 w 3713237"/>
              <a:gd name="connsiteY5242" fmla="*/ 478492 h 2185648"/>
              <a:gd name="connsiteX5243" fmla="*/ 947758 w 3713237"/>
              <a:gd name="connsiteY5243" fmla="*/ 486528 h 2185648"/>
              <a:gd name="connsiteX5244" fmla="*/ 946005 w 3713237"/>
              <a:gd name="connsiteY5244" fmla="*/ 488215 h 2185648"/>
              <a:gd name="connsiteX5245" fmla="*/ 951160 w 3713237"/>
              <a:gd name="connsiteY5245" fmla="*/ 488629 h 2185648"/>
              <a:gd name="connsiteX5246" fmla="*/ 956328 w 3713237"/>
              <a:gd name="connsiteY5246" fmla="*/ 487762 h 2185648"/>
              <a:gd name="connsiteX5247" fmla="*/ 958562 w 3713237"/>
              <a:gd name="connsiteY5247" fmla="*/ 488195 h 2185648"/>
              <a:gd name="connsiteX5248" fmla="*/ 958762 w 3713237"/>
              <a:gd name="connsiteY5248" fmla="*/ 490763 h 2185648"/>
              <a:gd name="connsiteX5249" fmla="*/ 954294 w 3713237"/>
              <a:gd name="connsiteY5249" fmla="*/ 495798 h 2185648"/>
              <a:gd name="connsiteX5250" fmla="*/ 955261 w 3713237"/>
              <a:gd name="connsiteY5250" fmla="*/ 499032 h 2185648"/>
              <a:gd name="connsiteX5251" fmla="*/ 957761 w 3713237"/>
              <a:gd name="connsiteY5251" fmla="*/ 499899 h 2185648"/>
              <a:gd name="connsiteX5252" fmla="*/ 968398 w 3713237"/>
              <a:gd name="connsiteY5252" fmla="*/ 512203 h 2185648"/>
              <a:gd name="connsiteX5253" fmla="*/ 972666 w 3713237"/>
              <a:gd name="connsiteY5253" fmla="*/ 517538 h 2185648"/>
              <a:gd name="connsiteX5254" fmla="*/ 976668 w 3713237"/>
              <a:gd name="connsiteY5254" fmla="*/ 527475 h 2185648"/>
              <a:gd name="connsiteX5255" fmla="*/ 981236 w 3713237"/>
              <a:gd name="connsiteY5255" fmla="*/ 533443 h 2185648"/>
              <a:gd name="connsiteX5256" fmla="*/ 982536 w 3713237"/>
              <a:gd name="connsiteY5256" fmla="*/ 533910 h 2185648"/>
              <a:gd name="connsiteX5257" fmla="*/ 984103 w 3713237"/>
              <a:gd name="connsiteY5257" fmla="*/ 539712 h 2185648"/>
              <a:gd name="connsiteX5258" fmla="*/ 979168 w 3713237"/>
              <a:gd name="connsiteY5258" fmla="*/ 544380 h 2185648"/>
              <a:gd name="connsiteX5259" fmla="*/ 976601 w 3713237"/>
              <a:gd name="connsiteY5259" fmla="*/ 544880 h 2185648"/>
              <a:gd name="connsiteX5260" fmla="*/ 966298 w 3713237"/>
              <a:gd name="connsiteY5260" fmla="*/ 541079 h 2185648"/>
              <a:gd name="connsiteX5261" fmla="*/ 964330 w 3713237"/>
              <a:gd name="connsiteY5261" fmla="*/ 537811 h 2185648"/>
              <a:gd name="connsiteX5262" fmla="*/ 958528 w 3713237"/>
              <a:gd name="connsiteY5262" fmla="*/ 530876 h 2185648"/>
              <a:gd name="connsiteX5263" fmla="*/ 956128 w 3713237"/>
              <a:gd name="connsiteY5263" fmla="*/ 531376 h 2185648"/>
              <a:gd name="connsiteX5264" fmla="*/ 941289 w 3713237"/>
              <a:gd name="connsiteY5264" fmla="*/ 545147 h 2185648"/>
              <a:gd name="connsiteX5265" fmla="*/ 936221 w 3713237"/>
              <a:gd name="connsiteY5265" fmla="*/ 547048 h 2185648"/>
              <a:gd name="connsiteX5266" fmla="*/ 930886 w 3713237"/>
              <a:gd name="connsiteY5266" fmla="*/ 542947 h 2185648"/>
              <a:gd name="connsiteX5267" fmla="*/ 931153 w 3713237"/>
              <a:gd name="connsiteY5267" fmla="*/ 540212 h 2185648"/>
              <a:gd name="connsiteX5268" fmla="*/ 928419 w 3713237"/>
              <a:gd name="connsiteY5268" fmla="*/ 536044 h 2185648"/>
              <a:gd name="connsiteX5269" fmla="*/ 925851 w 3713237"/>
              <a:gd name="connsiteY5269" fmla="*/ 535111 h 2185648"/>
              <a:gd name="connsiteX5270" fmla="*/ 924484 w 3713237"/>
              <a:gd name="connsiteY5270" fmla="*/ 529209 h 2185648"/>
              <a:gd name="connsiteX5271" fmla="*/ 927518 w 3713237"/>
              <a:gd name="connsiteY5271" fmla="*/ 526541 h 2185648"/>
              <a:gd name="connsiteX5272" fmla="*/ 931120 w 3713237"/>
              <a:gd name="connsiteY5272" fmla="*/ 522640 h 2185648"/>
              <a:gd name="connsiteX5273" fmla="*/ 940823 w 3713237"/>
              <a:gd name="connsiteY5273" fmla="*/ 498499 h 2185648"/>
              <a:gd name="connsiteX5274" fmla="*/ 943175 w 3713237"/>
              <a:gd name="connsiteY5274" fmla="*/ 491029 h 2185648"/>
              <a:gd name="connsiteX5275" fmla="*/ 933820 w 3713237"/>
              <a:gd name="connsiteY5275" fmla="*/ 498599 h 2185648"/>
              <a:gd name="connsiteX5276" fmla="*/ 931819 w 3713237"/>
              <a:gd name="connsiteY5276" fmla="*/ 503234 h 2185648"/>
              <a:gd name="connsiteX5277" fmla="*/ 931053 w 3713237"/>
              <a:gd name="connsiteY5277" fmla="*/ 505734 h 2185648"/>
              <a:gd name="connsiteX5278" fmla="*/ 910312 w 3713237"/>
              <a:gd name="connsiteY5278" fmla="*/ 525374 h 2185648"/>
              <a:gd name="connsiteX5279" fmla="*/ 903910 w 3713237"/>
              <a:gd name="connsiteY5279" fmla="*/ 526241 h 2185648"/>
              <a:gd name="connsiteX5280" fmla="*/ 897608 w 3713237"/>
              <a:gd name="connsiteY5280" fmla="*/ 523707 h 2185648"/>
              <a:gd name="connsiteX5281" fmla="*/ 894174 w 3713237"/>
              <a:gd name="connsiteY5281" fmla="*/ 524941 h 2185648"/>
              <a:gd name="connsiteX5282" fmla="*/ 880303 w 3713237"/>
              <a:gd name="connsiteY5282" fmla="*/ 532576 h 2185648"/>
              <a:gd name="connsiteX5283" fmla="*/ 880269 w 3713237"/>
              <a:gd name="connsiteY5283" fmla="*/ 532210 h 2185648"/>
              <a:gd name="connsiteX5284" fmla="*/ 879236 w 3713237"/>
              <a:gd name="connsiteY5284" fmla="*/ 532010 h 2185648"/>
              <a:gd name="connsiteX5285" fmla="*/ 879936 w 3713237"/>
              <a:gd name="connsiteY5285" fmla="*/ 532543 h 2185648"/>
              <a:gd name="connsiteX5286" fmla="*/ 880303 w 3713237"/>
              <a:gd name="connsiteY5286" fmla="*/ 532576 h 2185648"/>
              <a:gd name="connsiteX5287" fmla="*/ 880703 w 3713237"/>
              <a:gd name="connsiteY5287" fmla="*/ 539012 h 2185648"/>
              <a:gd name="connsiteX5288" fmla="*/ 872467 w 3713237"/>
              <a:gd name="connsiteY5288" fmla="*/ 546347 h 2185648"/>
              <a:gd name="connsiteX5289" fmla="*/ 867098 w 3713237"/>
              <a:gd name="connsiteY5289" fmla="*/ 545414 h 2185648"/>
              <a:gd name="connsiteX5290" fmla="*/ 864097 w 3713237"/>
              <a:gd name="connsiteY5290" fmla="*/ 547381 h 2185648"/>
              <a:gd name="connsiteX5291" fmla="*/ 854694 w 3713237"/>
              <a:gd name="connsiteY5291" fmla="*/ 558585 h 2185648"/>
              <a:gd name="connsiteX5292" fmla="*/ 836822 w 3713237"/>
              <a:gd name="connsiteY5292" fmla="*/ 574757 h 2185648"/>
              <a:gd name="connsiteX5293" fmla="*/ 831687 w 3713237"/>
              <a:gd name="connsiteY5293" fmla="*/ 581092 h 2185648"/>
              <a:gd name="connsiteX5294" fmla="*/ 815515 w 3713237"/>
              <a:gd name="connsiteY5294" fmla="*/ 610268 h 2185648"/>
              <a:gd name="connsiteX5295" fmla="*/ 812881 w 3713237"/>
              <a:gd name="connsiteY5295" fmla="*/ 618004 h 2185648"/>
              <a:gd name="connsiteX5296" fmla="*/ 813214 w 3713237"/>
              <a:gd name="connsiteY5296" fmla="*/ 622005 h 2185648"/>
              <a:gd name="connsiteX5297" fmla="*/ 817049 w 3713237"/>
              <a:gd name="connsiteY5297" fmla="*/ 625039 h 2185648"/>
              <a:gd name="connsiteX5298" fmla="*/ 822417 w 3713237"/>
              <a:gd name="connsiteY5298" fmla="*/ 625573 h 2185648"/>
              <a:gd name="connsiteX5299" fmla="*/ 824351 w 3713237"/>
              <a:gd name="connsiteY5299" fmla="*/ 627274 h 2185648"/>
              <a:gd name="connsiteX5300" fmla="*/ 825152 w 3713237"/>
              <a:gd name="connsiteY5300" fmla="*/ 632642 h 2185648"/>
              <a:gd name="connsiteX5301" fmla="*/ 825618 w 3713237"/>
              <a:gd name="connsiteY5301" fmla="*/ 647647 h 2185648"/>
              <a:gd name="connsiteX5302" fmla="*/ 822286 w 3713237"/>
              <a:gd name="connsiteY5302" fmla="*/ 658811 h 2185648"/>
              <a:gd name="connsiteX5303" fmla="*/ 822260 w 3713237"/>
              <a:gd name="connsiteY5303" fmla="*/ 658815 h 2185648"/>
              <a:gd name="connsiteX5304" fmla="*/ 821784 w 3713237"/>
              <a:gd name="connsiteY5304" fmla="*/ 658784 h 2185648"/>
              <a:gd name="connsiteX5305" fmla="*/ 821617 w 3713237"/>
              <a:gd name="connsiteY5305" fmla="*/ 659484 h 2185648"/>
              <a:gd name="connsiteX5306" fmla="*/ 822084 w 3713237"/>
              <a:gd name="connsiteY5306" fmla="*/ 659117 h 2185648"/>
              <a:gd name="connsiteX5307" fmla="*/ 822251 w 3713237"/>
              <a:gd name="connsiteY5307" fmla="*/ 658817 h 2185648"/>
              <a:gd name="connsiteX5308" fmla="*/ 822260 w 3713237"/>
              <a:gd name="connsiteY5308" fmla="*/ 658815 h 2185648"/>
              <a:gd name="connsiteX5309" fmla="*/ 822284 w 3713237"/>
              <a:gd name="connsiteY5309" fmla="*/ 658817 h 2185648"/>
              <a:gd name="connsiteX5310" fmla="*/ 822286 w 3713237"/>
              <a:gd name="connsiteY5310" fmla="*/ 658811 h 2185648"/>
              <a:gd name="connsiteX5311" fmla="*/ 833855 w 3713237"/>
              <a:gd name="connsiteY5311" fmla="*/ 656750 h 2185648"/>
              <a:gd name="connsiteX5312" fmla="*/ 840523 w 3713237"/>
              <a:gd name="connsiteY5312" fmla="*/ 657683 h 2185648"/>
              <a:gd name="connsiteX5313" fmla="*/ 853661 w 3713237"/>
              <a:gd name="connsiteY5313" fmla="*/ 665152 h 2185648"/>
              <a:gd name="connsiteX5314" fmla="*/ 865165 w 3713237"/>
              <a:gd name="connsiteY5314" fmla="*/ 676756 h 2185648"/>
              <a:gd name="connsiteX5315" fmla="*/ 875801 w 3713237"/>
              <a:gd name="connsiteY5315" fmla="*/ 687126 h 2185648"/>
              <a:gd name="connsiteX5316" fmla="*/ 888372 w 3713237"/>
              <a:gd name="connsiteY5316" fmla="*/ 697596 h 2185648"/>
              <a:gd name="connsiteX5317" fmla="*/ 893140 w 3713237"/>
              <a:gd name="connsiteY5317" fmla="*/ 699930 h 2185648"/>
              <a:gd name="connsiteX5318" fmla="*/ 914781 w 3713237"/>
              <a:gd name="connsiteY5318" fmla="*/ 703365 h 2185648"/>
              <a:gd name="connsiteX5319" fmla="*/ 916581 w 3713237"/>
              <a:gd name="connsiteY5319" fmla="*/ 706766 h 2185648"/>
              <a:gd name="connsiteX5320" fmla="*/ 914580 w 3713237"/>
              <a:gd name="connsiteY5320" fmla="*/ 713335 h 2185648"/>
              <a:gd name="connsiteX5321" fmla="*/ 912680 w 3713237"/>
              <a:gd name="connsiteY5321" fmla="*/ 719903 h 2185648"/>
              <a:gd name="connsiteX5322" fmla="*/ 906978 w 3713237"/>
              <a:gd name="connsiteY5322" fmla="*/ 739476 h 2185648"/>
              <a:gd name="connsiteX5323" fmla="*/ 906878 w 3713237"/>
              <a:gd name="connsiteY5323" fmla="*/ 744645 h 2185648"/>
              <a:gd name="connsiteX5324" fmla="*/ 916048 w 3713237"/>
              <a:gd name="connsiteY5324" fmla="*/ 759783 h 2185648"/>
              <a:gd name="connsiteX5325" fmla="*/ 918915 w 3713237"/>
              <a:gd name="connsiteY5325" fmla="*/ 765885 h 2185648"/>
              <a:gd name="connsiteX5326" fmla="*/ 920516 w 3713237"/>
              <a:gd name="connsiteY5326" fmla="*/ 769619 h 2185648"/>
              <a:gd name="connsiteX5327" fmla="*/ 925351 w 3713237"/>
              <a:gd name="connsiteY5327" fmla="*/ 770620 h 2185648"/>
              <a:gd name="connsiteX5328" fmla="*/ 932453 w 3713237"/>
              <a:gd name="connsiteY5328" fmla="*/ 767219 h 2185648"/>
              <a:gd name="connsiteX5329" fmla="*/ 934587 w 3713237"/>
              <a:gd name="connsiteY5329" fmla="*/ 766051 h 2185648"/>
              <a:gd name="connsiteX5330" fmla="*/ 938522 w 3713237"/>
              <a:gd name="connsiteY5330" fmla="*/ 758816 h 2185648"/>
              <a:gd name="connsiteX5331" fmla="*/ 939155 w 3713237"/>
              <a:gd name="connsiteY5331" fmla="*/ 754881 h 2185648"/>
              <a:gd name="connsiteX5332" fmla="*/ 938621 w 3713237"/>
              <a:gd name="connsiteY5332" fmla="*/ 744044 h 2185648"/>
              <a:gd name="connsiteX5333" fmla="*/ 939822 w 3713237"/>
              <a:gd name="connsiteY5333" fmla="*/ 733174 h 2185648"/>
              <a:gd name="connsiteX5334" fmla="*/ 940022 w 3713237"/>
              <a:gd name="connsiteY5334" fmla="*/ 716669 h 2185648"/>
              <a:gd name="connsiteX5335" fmla="*/ 943457 w 3713237"/>
              <a:gd name="connsiteY5335" fmla="*/ 711334 h 2185648"/>
              <a:gd name="connsiteX5336" fmla="*/ 953693 w 3713237"/>
              <a:gd name="connsiteY5336" fmla="*/ 707232 h 2185648"/>
              <a:gd name="connsiteX5337" fmla="*/ 973366 w 3713237"/>
              <a:gd name="connsiteY5337" fmla="*/ 694862 h 2185648"/>
              <a:gd name="connsiteX5338" fmla="*/ 978934 w 3713237"/>
              <a:gd name="connsiteY5338" fmla="*/ 690961 h 2185648"/>
              <a:gd name="connsiteX5339" fmla="*/ 980268 w 3713237"/>
              <a:gd name="connsiteY5339" fmla="*/ 688860 h 2185648"/>
              <a:gd name="connsiteX5340" fmla="*/ 981102 w 3713237"/>
              <a:gd name="connsiteY5340" fmla="*/ 672588 h 2185648"/>
              <a:gd name="connsiteX5341" fmla="*/ 978835 w 3713237"/>
              <a:gd name="connsiteY5341" fmla="*/ 657650 h 2185648"/>
              <a:gd name="connsiteX5342" fmla="*/ 976567 w 3713237"/>
              <a:gd name="connsiteY5342" fmla="*/ 652715 h 2185648"/>
              <a:gd name="connsiteX5343" fmla="*/ 972299 w 3713237"/>
              <a:gd name="connsiteY5343" fmla="*/ 647313 h 2185648"/>
              <a:gd name="connsiteX5344" fmla="*/ 972332 w 3713237"/>
              <a:gd name="connsiteY5344" fmla="*/ 639778 h 2185648"/>
              <a:gd name="connsiteX5345" fmla="*/ 983836 w 3713237"/>
              <a:gd name="connsiteY5345" fmla="*/ 626240 h 2185648"/>
              <a:gd name="connsiteX5346" fmla="*/ 987170 w 3713237"/>
              <a:gd name="connsiteY5346" fmla="*/ 623939 h 2185648"/>
              <a:gd name="connsiteX5347" fmla="*/ 990371 w 3713237"/>
              <a:gd name="connsiteY5347" fmla="*/ 617270 h 2185648"/>
              <a:gd name="connsiteX5348" fmla="*/ 989771 w 3713237"/>
              <a:gd name="connsiteY5348" fmla="*/ 611835 h 2185648"/>
              <a:gd name="connsiteX5349" fmla="*/ 988771 w 3713237"/>
              <a:gd name="connsiteY5349" fmla="*/ 599831 h 2185648"/>
              <a:gd name="connsiteX5350" fmla="*/ 995140 w 3713237"/>
              <a:gd name="connsiteY5350" fmla="*/ 590962 h 2185648"/>
              <a:gd name="connsiteX5351" fmla="*/ 995140 w 3713237"/>
              <a:gd name="connsiteY5351" fmla="*/ 584560 h 2185648"/>
              <a:gd name="connsiteX5352" fmla="*/ 994807 w 3713237"/>
              <a:gd name="connsiteY5352" fmla="*/ 575290 h 2185648"/>
              <a:gd name="connsiteX5353" fmla="*/ 1008044 w 3713237"/>
              <a:gd name="connsiteY5353" fmla="*/ 568155 h 2185648"/>
              <a:gd name="connsiteX5354" fmla="*/ 1014379 w 3713237"/>
              <a:gd name="connsiteY5354" fmla="*/ 570722 h 2185648"/>
              <a:gd name="connsiteX5355" fmla="*/ 1029951 w 3713237"/>
              <a:gd name="connsiteY5355" fmla="*/ 575323 h 2185648"/>
              <a:gd name="connsiteX5356" fmla="*/ 1035286 w 3713237"/>
              <a:gd name="connsiteY5356" fmla="*/ 574823 h 2185648"/>
              <a:gd name="connsiteX5357" fmla="*/ 1044723 w 3713237"/>
              <a:gd name="connsiteY5357" fmla="*/ 578091 h 2185648"/>
              <a:gd name="connsiteX5358" fmla="*/ 1048390 w 3713237"/>
              <a:gd name="connsiteY5358" fmla="*/ 583793 h 2185648"/>
              <a:gd name="connsiteX5359" fmla="*/ 1053859 w 3713237"/>
              <a:gd name="connsiteY5359" fmla="*/ 593196 h 2185648"/>
              <a:gd name="connsiteX5360" fmla="*/ 1054459 w 3713237"/>
              <a:gd name="connsiteY5360" fmla="*/ 597097 h 2185648"/>
              <a:gd name="connsiteX5361" fmla="*/ 1056193 w 3713237"/>
              <a:gd name="connsiteY5361" fmla="*/ 600498 h 2185648"/>
              <a:gd name="connsiteX5362" fmla="*/ 1061095 w 3713237"/>
              <a:gd name="connsiteY5362" fmla="*/ 602832 h 2185648"/>
              <a:gd name="connsiteX5363" fmla="*/ 1072198 w 3713237"/>
              <a:gd name="connsiteY5363" fmla="*/ 607400 h 2185648"/>
              <a:gd name="connsiteX5364" fmla="*/ 1073665 w 3713237"/>
              <a:gd name="connsiteY5364" fmla="*/ 610768 h 2185648"/>
              <a:gd name="connsiteX5365" fmla="*/ 1067997 w 3713237"/>
              <a:gd name="connsiteY5365" fmla="*/ 623205 h 2185648"/>
              <a:gd name="connsiteX5366" fmla="*/ 1066730 w 3713237"/>
              <a:gd name="connsiteY5366" fmla="*/ 627007 h 2185648"/>
              <a:gd name="connsiteX5367" fmla="*/ 1065462 w 3713237"/>
              <a:gd name="connsiteY5367" fmla="*/ 640378 h 2185648"/>
              <a:gd name="connsiteX5368" fmla="*/ 1068597 w 3713237"/>
              <a:gd name="connsiteY5368" fmla="*/ 647480 h 2185648"/>
              <a:gd name="connsiteX5369" fmla="*/ 1073198 w 3713237"/>
              <a:gd name="connsiteY5369" fmla="*/ 652348 h 2185648"/>
              <a:gd name="connsiteX5370" fmla="*/ 1076333 w 3713237"/>
              <a:gd name="connsiteY5370" fmla="*/ 656716 h 2185648"/>
              <a:gd name="connsiteX5371" fmla="*/ 1082701 w 3713237"/>
              <a:gd name="connsiteY5371" fmla="*/ 658217 h 2185648"/>
              <a:gd name="connsiteX5372" fmla="*/ 1088837 w 3713237"/>
              <a:gd name="connsiteY5372" fmla="*/ 655216 h 2185648"/>
              <a:gd name="connsiteX5373" fmla="*/ 1093138 w 3713237"/>
              <a:gd name="connsiteY5373" fmla="*/ 651881 h 2185648"/>
              <a:gd name="connsiteX5374" fmla="*/ 1105809 w 3713237"/>
              <a:gd name="connsiteY5374" fmla="*/ 638077 h 2185648"/>
              <a:gd name="connsiteX5375" fmla="*/ 1116279 w 3713237"/>
              <a:gd name="connsiteY5375" fmla="*/ 622138 h 2185648"/>
              <a:gd name="connsiteX5376" fmla="*/ 1117512 w 3713237"/>
              <a:gd name="connsiteY5376" fmla="*/ 621772 h 2185648"/>
              <a:gd name="connsiteX5377" fmla="*/ 1119547 w 3713237"/>
              <a:gd name="connsiteY5377" fmla="*/ 623106 h 2185648"/>
              <a:gd name="connsiteX5378" fmla="*/ 1120514 w 3713237"/>
              <a:gd name="connsiteY5378" fmla="*/ 628507 h 2185648"/>
              <a:gd name="connsiteX5379" fmla="*/ 1124648 w 3713237"/>
              <a:gd name="connsiteY5379" fmla="*/ 647180 h 2185648"/>
              <a:gd name="connsiteX5380" fmla="*/ 1126682 w 3713237"/>
              <a:gd name="connsiteY5380" fmla="*/ 655149 h 2185648"/>
              <a:gd name="connsiteX5381" fmla="*/ 1127349 w 3713237"/>
              <a:gd name="connsiteY5381" fmla="*/ 661818 h 2185648"/>
              <a:gd name="connsiteX5382" fmla="*/ 1128116 w 3713237"/>
              <a:gd name="connsiteY5382" fmla="*/ 666953 h 2185648"/>
              <a:gd name="connsiteX5383" fmla="*/ 1130950 w 3713237"/>
              <a:gd name="connsiteY5383" fmla="*/ 672855 h 2185648"/>
              <a:gd name="connsiteX5384" fmla="*/ 1132817 w 3713237"/>
              <a:gd name="connsiteY5384" fmla="*/ 676289 h 2185648"/>
              <a:gd name="connsiteX5385" fmla="*/ 1135352 w 3713237"/>
              <a:gd name="connsiteY5385" fmla="*/ 686493 h 2185648"/>
              <a:gd name="connsiteX5386" fmla="*/ 1134918 w 3713237"/>
              <a:gd name="connsiteY5386" fmla="*/ 691494 h 2185648"/>
              <a:gd name="connsiteX5387" fmla="*/ 1130117 w 3713237"/>
              <a:gd name="connsiteY5387" fmla="*/ 696429 h 2185648"/>
              <a:gd name="connsiteX5388" fmla="*/ 1130250 w 3713237"/>
              <a:gd name="connsiteY5388" fmla="*/ 701431 h 2185648"/>
              <a:gd name="connsiteX5389" fmla="*/ 1134651 w 3713237"/>
              <a:gd name="connsiteY5389" fmla="*/ 706632 h 2185648"/>
              <a:gd name="connsiteX5390" fmla="*/ 1142654 w 3713237"/>
              <a:gd name="connsiteY5390" fmla="*/ 717469 h 2185648"/>
              <a:gd name="connsiteX5391" fmla="*/ 1144455 w 3713237"/>
              <a:gd name="connsiteY5391" fmla="*/ 719403 h 2185648"/>
              <a:gd name="connsiteX5392" fmla="*/ 1157125 w 3713237"/>
              <a:gd name="connsiteY5392" fmla="*/ 727139 h 2185648"/>
              <a:gd name="connsiteX5393" fmla="*/ 1159793 w 3713237"/>
              <a:gd name="connsiteY5393" fmla="*/ 727306 h 2185648"/>
              <a:gd name="connsiteX5394" fmla="*/ 1165195 w 3713237"/>
              <a:gd name="connsiteY5394" fmla="*/ 730807 h 2185648"/>
              <a:gd name="connsiteX5395" fmla="*/ 1164428 w 3713237"/>
              <a:gd name="connsiteY5395" fmla="*/ 735542 h 2185648"/>
              <a:gd name="connsiteX5396" fmla="*/ 1160627 w 3713237"/>
              <a:gd name="connsiteY5396" fmla="*/ 736975 h 2185648"/>
              <a:gd name="connsiteX5397" fmla="*/ 1159026 w 3713237"/>
              <a:gd name="connsiteY5397" fmla="*/ 738276 h 2185648"/>
              <a:gd name="connsiteX5398" fmla="*/ 1160326 w 3713237"/>
              <a:gd name="connsiteY5398" fmla="*/ 738643 h 2185648"/>
              <a:gd name="connsiteX5399" fmla="*/ 1164428 w 3713237"/>
              <a:gd name="connsiteY5399" fmla="*/ 738943 h 2185648"/>
              <a:gd name="connsiteX5400" fmla="*/ 1169096 w 3713237"/>
              <a:gd name="connsiteY5400" fmla="*/ 743444 h 2185648"/>
              <a:gd name="connsiteX5401" fmla="*/ 1169729 w 3713237"/>
              <a:gd name="connsiteY5401" fmla="*/ 747412 h 2185648"/>
              <a:gd name="connsiteX5402" fmla="*/ 1169496 w 3713237"/>
              <a:gd name="connsiteY5402" fmla="*/ 747412 h 2185648"/>
              <a:gd name="connsiteX5403" fmla="*/ 1168896 w 3713237"/>
              <a:gd name="connsiteY5403" fmla="*/ 747979 h 2185648"/>
              <a:gd name="connsiteX5404" fmla="*/ 1169763 w 3713237"/>
              <a:gd name="connsiteY5404" fmla="*/ 747512 h 2185648"/>
              <a:gd name="connsiteX5405" fmla="*/ 1169763 w 3713237"/>
              <a:gd name="connsiteY5405" fmla="*/ 747412 h 2185648"/>
              <a:gd name="connsiteX5406" fmla="*/ 1179466 w 3713237"/>
              <a:gd name="connsiteY5406" fmla="*/ 753081 h 2185648"/>
              <a:gd name="connsiteX5407" fmla="*/ 1180066 w 3713237"/>
              <a:gd name="connsiteY5407" fmla="*/ 757015 h 2185648"/>
              <a:gd name="connsiteX5408" fmla="*/ 1178266 w 3713237"/>
              <a:gd name="connsiteY5408" fmla="*/ 762150 h 2185648"/>
              <a:gd name="connsiteX5409" fmla="*/ 1178499 w 3713237"/>
              <a:gd name="connsiteY5409" fmla="*/ 768619 h 2185648"/>
              <a:gd name="connsiteX5410" fmla="*/ 1175631 w 3713237"/>
              <a:gd name="connsiteY5410" fmla="*/ 777022 h 2185648"/>
              <a:gd name="connsiteX5411" fmla="*/ 1158359 w 3713237"/>
              <a:gd name="connsiteY5411" fmla="*/ 784524 h 2185648"/>
              <a:gd name="connsiteX5412" fmla="*/ 1151590 w 3713237"/>
              <a:gd name="connsiteY5412" fmla="*/ 785558 h 2185648"/>
              <a:gd name="connsiteX5413" fmla="*/ 1143521 w 3713237"/>
              <a:gd name="connsiteY5413" fmla="*/ 790259 h 2185648"/>
              <a:gd name="connsiteX5414" fmla="*/ 1134318 w 3713237"/>
              <a:gd name="connsiteY5414" fmla="*/ 798262 h 2185648"/>
              <a:gd name="connsiteX5415" fmla="*/ 1130550 w 3713237"/>
              <a:gd name="connsiteY5415" fmla="*/ 799896 h 2185648"/>
              <a:gd name="connsiteX5416" fmla="*/ 1126549 w 3713237"/>
              <a:gd name="connsiteY5416" fmla="*/ 800630 h 2185648"/>
              <a:gd name="connsiteX5417" fmla="*/ 1110244 w 3713237"/>
              <a:gd name="connsiteY5417" fmla="*/ 801463 h 2185648"/>
              <a:gd name="connsiteX5418" fmla="*/ 1072098 w 3713237"/>
              <a:gd name="connsiteY5418" fmla="*/ 797695 h 2185648"/>
              <a:gd name="connsiteX5419" fmla="*/ 1062728 w 3713237"/>
              <a:gd name="connsiteY5419" fmla="*/ 797528 h 2185648"/>
              <a:gd name="connsiteX5420" fmla="*/ 1054326 w 3713237"/>
              <a:gd name="connsiteY5420" fmla="*/ 804497 h 2185648"/>
              <a:gd name="connsiteX5421" fmla="*/ 1052725 w 3713237"/>
              <a:gd name="connsiteY5421" fmla="*/ 806698 h 2185648"/>
              <a:gd name="connsiteX5422" fmla="*/ 1044389 w 3713237"/>
              <a:gd name="connsiteY5422" fmla="*/ 813100 h 2185648"/>
              <a:gd name="connsiteX5423" fmla="*/ 1029017 w 3713237"/>
              <a:gd name="connsiteY5423" fmla="*/ 821836 h 2185648"/>
              <a:gd name="connsiteX5424" fmla="*/ 1026493 w 3713237"/>
              <a:gd name="connsiteY5424" fmla="*/ 827284 h 2185648"/>
              <a:gd name="connsiteX5425" fmla="*/ 1026450 w 3713237"/>
              <a:gd name="connsiteY5425" fmla="*/ 827305 h 2185648"/>
              <a:gd name="connsiteX5426" fmla="*/ 1026450 w 3713237"/>
              <a:gd name="connsiteY5426" fmla="*/ 827327 h 2185648"/>
              <a:gd name="connsiteX5427" fmla="*/ 1026183 w 3713237"/>
              <a:gd name="connsiteY5427" fmla="*/ 827505 h 2185648"/>
              <a:gd name="connsiteX5428" fmla="*/ 1025757 w 3713237"/>
              <a:gd name="connsiteY5428" fmla="*/ 827931 h 2185648"/>
              <a:gd name="connsiteX5429" fmla="*/ 1025716 w 3713237"/>
              <a:gd name="connsiteY5429" fmla="*/ 827938 h 2185648"/>
              <a:gd name="connsiteX5430" fmla="*/ 1021248 w 3713237"/>
              <a:gd name="connsiteY5430" fmla="*/ 832606 h 2185648"/>
              <a:gd name="connsiteX5431" fmla="*/ 1021243 w 3713237"/>
              <a:gd name="connsiteY5431" fmla="*/ 832644 h 2185648"/>
              <a:gd name="connsiteX5432" fmla="*/ 1020781 w 3713237"/>
              <a:gd name="connsiteY5432" fmla="*/ 833106 h 2185648"/>
              <a:gd name="connsiteX5433" fmla="*/ 1014846 w 3713237"/>
              <a:gd name="connsiteY5433" fmla="*/ 835274 h 2185648"/>
              <a:gd name="connsiteX5434" fmla="*/ 1011879 w 3713237"/>
              <a:gd name="connsiteY5434" fmla="*/ 837741 h 2185648"/>
              <a:gd name="connsiteX5435" fmla="*/ 1011645 w 3713237"/>
              <a:gd name="connsiteY5435" fmla="*/ 838808 h 2185648"/>
              <a:gd name="connsiteX5436" fmla="*/ 1011912 w 3713237"/>
              <a:gd name="connsiteY5436" fmla="*/ 838108 h 2185648"/>
              <a:gd name="connsiteX5437" fmla="*/ 1015146 w 3713237"/>
              <a:gd name="connsiteY5437" fmla="*/ 835607 h 2185648"/>
              <a:gd name="connsiteX5438" fmla="*/ 1021148 w 3713237"/>
              <a:gd name="connsiteY5438" fmla="*/ 833373 h 2185648"/>
              <a:gd name="connsiteX5439" fmla="*/ 1021243 w 3713237"/>
              <a:gd name="connsiteY5439" fmla="*/ 832644 h 2185648"/>
              <a:gd name="connsiteX5440" fmla="*/ 1021282 w 3713237"/>
              <a:gd name="connsiteY5440" fmla="*/ 832606 h 2185648"/>
              <a:gd name="connsiteX5441" fmla="*/ 1025750 w 3713237"/>
              <a:gd name="connsiteY5441" fmla="*/ 827938 h 2185648"/>
              <a:gd name="connsiteX5442" fmla="*/ 1025757 w 3713237"/>
              <a:gd name="connsiteY5442" fmla="*/ 827931 h 2185648"/>
              <a:gd name="connsiteX5443" fmla="*/ 1026450 w 3713237"/>
              <a:gd name="connsiteY5443" fmla="*/ 827805 h 2185648"/>
              <a:gd name="connsiteX5444" fmla="*/ 1026450 w 3713237"/>
              <a:gd name="connsiteY5444" fmla="*/ 827327 h 2185648"/>
              <a:gd name="connsiteX5445" fmla="*/ 1026483 w 3713237"/>
              <a:gd name="connsiteY5445" fmla="*/ 827305 h 2185648"/>
              <a:gd name="connsiteX5446" fmla="*/ 1026493 w 3713237"/>
              <a:gd name="connsiteY5446" fmla="*/ 827284 h 2185648"/>
              <a:gd name="connsiteX5447" fmla="*/ 1043485 w 3713237"/>
              <a:gd name="connsiteY5447" fmla="*/ 819206 h 2185648"/>
              <a:gd name="connsiteX5448" fmla="*/ 1061695 w 3713237"/>
              <a:gd name="connsiteY5448" fmla="*/ 814334 h 2185648"/>
              <a:gd name="connsiteX5449" fmla="*/ 1074532 w 3713237"/>
              <a:gd name="connsiteY5449" fmla="*/ 817501 h 2185648"/>
              <a:gd name="connsiteX5450" fmla="*/ 1077700 w 3713237"/>
              <a:gd name="connsiteY5450" fmla="*/ 821803 h 2185648"/>
              <a:gd name="connsiteX5451" fmla="*/ 1076533 w 3713237"/>
              <a:gd name="connsiteY5451" fmla="*/ 828105 h 2185648"/>
              <a:gd name="connsiteX5452" fmla="*/ 1067163 w 3713237"/>
              <a:gd name="connsiteY5452" fmla="*/ 833507 h 2185648"/>
              <a:gd name="connsiteX5453" fmla="*/ 1064729 w 3713237"/>
              <a:gd name="connsiteY5453" fmla="*/ 834307 h 2185648"/>
              <a:gd name="connsiteX5454" fmla="*/ 1065896 w 3713237"/>
              <a:gd name="connsiteY5454" fmla="*/ 834941 h 2185648"/>
              <a:gd name="connsiteX5455" fmla="*/ 1068630 w 3713237"/>
              <a:gd name="connsiteY5455" fmla="*/ 835207 h 2185648"/>
              <a:gd name="connsiteX5456" fmla="*/ 1071164 w 3713237"/>
              <a:gd name="connsiteY5456" fmla="*/ 839008 h 2185648"/>
              <a:gd name="connsiteX5457" fmla="*/ 1069831 w 3713237"/>
              <a:gd name="connsiteY5457" fmla="*/ 852146 h 2185648"/>
              <a:gd name="connsiteX5458" fmla="*/ 1078067 w 3713237"/>
              <a:gd name="connsiteY5458" fmla="*/ 860549 h 2185648"/>
              <a:gd name="connsiteX5459" fmla="*/ 1078088 w 3713237"/>
              <a:gd name="connsiteY5459" fmla="*/ 860572 h 2185648"/>
              <a:gd name="connsiteX5460" fmla="*/ 1078034 w 3713237"/>
              <a:gd name="connsiteY5460" fmla="*/ 860082 h 2185648"/>
              <a:gd name="connsiteX5461" fmla="*/ 1078263 w 3713237"/>
              <a:gd name="connsiteY5461" fmla="*/ 860151 h 2185648"/>
              <a:gd name="connsiteX5462" fmla="*/ 1073766 w 3713237"/>
              <a:gd name="connsiteY5462" fmla="*/ 852446 h 2185648"/>
              <a:gd name="connsiteX5463" fmla="*/ 1073966 w 3713237"/>
              <a:gd name="connsiteY5463" fmla="*/ 851245 h 2185648"/>
              <a:gd name="connsiteX5464" fmla="*/ 1076167 w 3713237"/>
              <a:gd name="connsiteY5464" fmla="*/ 850278 h 2185648"/>
              <a:gd name="connsiteX5465" fmla="*/ 1086470 w 3713237"/>
              <a:gd name="connsiteY5465" fmla="*/ 856314 h 2185648"/>
              <a:gd name="connsiteX5466" fmla="*/ 1091905 w 3713237"/>
              <a:gd name="connsiteY5466" fmla="*/ 865684 h 2185648"/>
              <a:gd name="connsiteX5467" fmla="*/ 1086609 w 3713237"/>
              <a:gd name="connsiteY5467" fmla="*/ 865750 h 2185648"/>
              <a:gd name="connsiteX5468" fmla="*/ 1087251 w 3713237"/>
              <a:gd name="connsiteY5468" fmla="*/ 865750 h 2185648"/>
              <a:gd name="connsiteX5469" fmla="*/ 1087632 w 3713237"/>
              <a:gd name="connsiteY5469" fmla="*/ 866512 h 2185648"/>
              <a:gd name="connsiteX5470" fmla="*/ 1087465 w 3713237"/>
              <a:gd name="connsiteY5470" fmla="*/ 866512 h 2185648"/>
              <a:gd name="connsiteX5471" fmla="*/ 1089503 w 3713237"/>
              <a:gd name="connsiteY5471" fmla="*/ 867484 h 2185648"/>
              <a:gd name="connsiteX5472" fmla="*/ 1091888 w 3713237"/>
              <a:gd name="connsiteY5472" fmla="*/ 866276 h 2185648"/>
              <a:gd name="connsiteX5473" fmla="*/ 1091933 w 3713237"/>
              <a:gd name="connsiteY5473" fmla="*/ 865650 h 2185648"/>
              <a:gd name="connsiteX5474" fmla="*/ 1093171 w 3713237"/>
              <a:gd name="connsiteY5474" fmla="*/ 865650 h 2185648"/>
              <a:gd name="connsiteX5475" fmla="*/ 1092636 w 3713237"/>
              <a:gd name="connsiteY5475" fmla="*/ 866380 h 2185648"/>
              <a:gd name="connsiteX5476" fmla="*/ 1095906 w 3713237"/>
              <a:gd name="connsiteY5476" fmla="*/ 866984 h 2185648"/>
              <a:gd name="connsiteX5477" fmla="*/ 1100307 w 3713237"/>
              <a:gd name="connsiteY5477" fmla="*/ 865150 h 2185648"/>
              <a:gd name="connsiteX5478" fmla="*/ 1111711 w 3713237"/>
              <a:gd name="connsiteY5478" fmla="*/ 851546 h 2185648"/>
              <a:gd name="connsiteX5479" fmla="*/ 1115178 w 3713237"/>
              <a:gd name="connsiteY5479" fmla="*/ 852780 h 2185648"/>
              <a:gd name="connsiteX5480" fmla="*/ 1115579 w 3713237"/>
              <a:gd name="connsiteY5480" fmla="*/ 854080 h 2185648"/>
              <a:gd name="connsiteX5481" fmla="*/ 1119113 w 3713237"/>
              <a:gd name="connsiteY5481" fmla="*/ 863450 h 2185648"/>
              <a:gd name="connsiteX5482" fmla="*/ 1118346 w 3713237"/>
              <a:gd name="connsiteY5482" fmla="*/ 867117 h 2185648"/>
              <a:gd name="connsiteX5483" fmla="*/ 1116079 w 3713237"/>
              <a:gd name="connsiteY5483" fmla="*/ 868618 h 2185648"/>
              <a:gd name="connsiteX5484" fmla="*/ 1112311 w 3713237"/>
              <a:gd name="connsiteY5484" fmla="*/ 870318 h 2185648"/>
              <a:gd name="connsiteX5485" fmla="*/ 1103441 w 3713237"/>
              <a:gd name="connsiteY5485" fmla="*/ 875553 h 2185648"/>
              <a:gd name="connsiteX5486" fmla="*/ 1097006 w 3713237"/>
              <a:gd name="connsiteY5486" fmla="*/ 877788 h 2185648"/>
              <a:gd name="connsiteX5487" fmla="*/ 1076099 w 3713237"/>
              <a:gd name="connsiteY5487" fmla="*/ 884557 h 2185648"/>
              <a:gd name="connsiteX5488" fmla="*/ 1068030 w 3713237"/>
              <a:gd name="connsiteY5488" fmla="*/ 888024 h 2185648"/>
              <a:gd name="connsiteX5489" fmla="*/ 1053792 w 3713237"/>
              <a:gd name="connsiteY5489" fmla="*/ 898461 h 2185648"/>
              <a:gd name="connsiteX5490" fmla="*/ 1051224 w 3713237"/>
              <a:gd name="connsiteY5490" fmla="*/ 898028 h 2185648"/>
              <a:gd name="connsiteX5491" fmla="*/ 1046490 w 3713237"/>
              <a:gd name="connsiteY5491" fmla="*/ 891559 h 2185648"/>
              <a:gd name="connsiteX5492" fmla="*/ 1047123 w 3713237"/>
              <a:gd name="connsiteY5492" fmla="*/ 886257 h 2185648"/>
              <a:gd name="connsiteX5493" fmla="*/ 1055526 w 3713237"/>
              <a:gd name="connsiteY5493" fmla="*/ 877521 h 2185648"/>
              <a:gd name="connsiteX5494" fmla="*/ 1060561 w 3713237"/>
              <a:gd name="connsiteY5494" fmla="*/ 875387 h 2185648"/>
              <a:gd name="connsiteX5495" fmla="*/ 1061361 w 3713237"/>
              <a:gd name="connsiteY5495" fmla="*/ 873220 h 2185648"/>
              <a:gd name="connsiteX5496" fmla="*/ 1060261 w 3713237"/>
              <a:gd name="connsiteY5496" fmla="*/ 872719 h 2185648"/>
              <a:gd name="connsiteX5497" fmla="*/ 1046890 w 3713237"/>
              <a:gd name="connsiteY5497" fmla="*/ 875654 h 2185648"/>
              <a:gd name="connsiteX5498" fmla="*/ 1043989 w 3713237"/>
              <a:gd name="connsiteY5498" fmla="*/ 878221 h 2185648"/>
              <a:gd name="connsiteX5499" fmla="*/ 1040921 w 3713237"/>
              <a:gd name="connsiteY5499" fmla="*/ 882222 h 2185648"/>
              <a:gd name="connsiteX5500" fmla="*/ 1023482 w 3713237"/>
              <a:gd name="connsiteY5500" fmla="*/ 885657 h 2185648"/>
              <a:gd name="connsiteX5501" fmla="*/ 1017180 w 3713237"/>
              <a:gd name="connsiteY5501" fmla="*/ 887924 h 2185648"/>
              <a:gd name="connsiteX5502" fmla="*/ 1008811 w 3713237"/>
              <a:gd name="connsiteY5502" fmla="*/ 892559 h 2185648"/>
              <a:gd name="connsiteX5503" fmla="*/ 997440 w 3713237"/>
              <a:gd name="connsiteY5503" fmla="*/ 903963 h 2185648"/>
              <a:gd name="connsiteX5504" fmla="*/ 994273 w 3713237"/>
              <a:gd name="connsiteY5504" fmla="*/ 913032 h 2185648"/>
              <a:gd name="connsiteX5505" fmla="*/ 997674 w 3713237"/>
              <a:gd name="connsiteY5505" fmla="*/ 919768 h 2185648"/>
              <a:gd name="connsiteX5506" fmla="*/ 998341 w 3713237"/>
              <a:gd name="connsiteY5506" fmla="*/ 925270 h 2185648"/>
              <a:gd name="connsiteX5507" fmla="*/ 994906 w 3713237"/>
              <a:gd name="connsiteY5507" fmla="*/ 927404 h 2185648"/>
              <a:gd name="connsiteX5508" fmla="*/ 971832 w 3713237"/>
              <a:gd name="connsiteY5508" fmla="*/ 930038 h 2185648"/>
              <a:gd name="connsiteX5509" fmla="*/ 970465 w 3713237"/>
              <a:gd name="connsiteY5509" fmla="*/ 930071 h 2185648"/>
              <a:gd name="connsiteX5510" fmla="*/ 969165 w 3713237"/>
              <a:gd name="connsiteY5510" fmla="*/ 930371 h 2185648"/>
              <a:gd name="connsiteX5511" fmla="*/ 970632 w 3713237"/>
              <a:gd name="connsiteY5511" fmla="*/ 931838 h 2185648"/>
              <a:gd name="connsiteX5512" fmla="*/ 973266 w 3713237"/>
              <a:gd name="connsiteY5512" fmla="*/ 932539 h 2185648"/>
              <a:gd name="connsiteX5513" fmla="*/ 973933 w 3713237"/>
              <a:gd name="connsiteY5513" fmla="*/ 933672 h 2185648"/>
              <a:gd name="connsiteX5514" fmla="*/ 973266 w 3713237"/>
              <a:gd name="connsiteY5514" fmla="*/ 934773 h 2185648"/>
              <a:gd name="connsiteX5515" fmla="*/ 969632 w 3713237"/>
              <a:gd name="connsiteY5515" fmla="*/ 936640 h 2185648"/>
              <a:gd name="connsiteX5516" fmla="*/ 961529 w 3713237"/>
              <a:gd name="connsiteY5516" fmla="*/ 938040 h 2185648"/>
              <a:gd name="connsiteX5517" fmla="*/ 953926 w 3713237"/>
              <a:gd name="connsiteY5517" fmla="*/ 944176 h 2185648"/>
              <a:gd name="connsiteX5518" fmla="*/ 946157 w 3713237"/>
              <a:gd name="connsiteY5518" fmla="*/ 958480 h 2185648"/>
              <a:gd name="connsiteX5519" fmla="*/ 940289 w 3713237"/>
              <a:gd name="connsiteY5519" fmla="*/ 961548 h 2185648"/>
              <a:gd name="connsiteX5520" fmla="*/ 938388 w 3713237"/>
              <a:gd name="connsiteY5520" fmla="*/ 963048 h 2185648"/>
              <a:gd name="connsiteX5521" fmla="*/ 938255 w 3713237"/>
              <a:gd name="connsiteY5521" fmla="*/ 967150 h 2185648"/>
              <a:gd name="connsiteX5522" fmla="*/ 936888 w 3713237"/>
              <a:gd name="connsiteY5522" fmla="*/ 972385 h 2185648"/>
              <a:gd name="connsiteX5523" fmla="*/ 929952 w 3713237"/>
              <a:gd name="connsiteY5523" fmla="*/ 982555 h 2185648"/>
              <a:gd name="connsiteX5524" fmla="*/ 928785 w 3713237"/>
              <a:gd name="connsiteY5524" fmla="*/ 983088 h 2185648"/>
              <a:gd name="connsiteX5525" fmla="*/ 927218 w 3713237"/>
              <a:gd name="connsiteY5525" fmla="*/ 981221 h 2185648"/>
              <a:gd name="connsiteX5526" fmla="*/ 925617 w 3713237"/>
              <a:gd name="connsiteY5526" fmla="*/ 974919 h 2185648"/>
              <a:gd name="connsiteX5527" fmla="*/ 924417 w 3713237"/>
              <a:gd name="connsiteY5527" fmla="*/ 974452 h 2185648"/>
              <a:gd name="connsiteX5528" fmla="*/ 923350 w 3713237"/>
              <a:gd name="connsiteY5528" fmla="*/ 974952 h 2185648"/>
              <a:gd name="connsiteX5529" fmla="*/ 922383 w 3713237"/>
              <a:gd name="connsiteY5529" fmla="*/ 987156 h 2185648"/>
              <a:gd name="connsiteX5530" fmla="*/ 923450 w 3713237"/>
              <a:gd name="connsiteY5530" fmla="*/ 991058 h 2185648"/>
              <a:gd name="connsiteX5531" fmla="*/ 923517 w 3713237"/>
              <a:gd name="connsiteY5531" fmla="*/ 1001561 h 2185648"/>
              <a:gd name="connsiteX5532" fmla="*/ 924484 w 3713237"/>
              <a:gd name="connsiteY5532" fmla="*/ 1007763 h 2185648"/>
              <a:gd name="connsiteX5533" fmla="*/ 923550 w 3713237"/>
              <a:gd name="connsiteY5533" fmla="*/ 1011431 h 2185648"/>
              <a:gd name="connsiteX5534" fmla="*/ 919249 w 3713237"/>
              <a:gd name="connsiteY5534" fmla="*/ 1014732 h 2185648"/>
              <a:gd name="connsiteX5535" fmla="*/ 916748 w 3713237"/>
              <a:gd name="connsiteY5535" fmla="*/ 1017599 h 2185648"/>
              <a:gd name="connsiteX5536" fmla="*/ 912780 w 3713237"/>
              <a:gd name="connsiteY5536" fmla="*/ 1022501 h 2185648"/>
              <a:gd name="connsiteX5537" fmla="*/ 899676 w 3713237"/>
              <a:gd name="connsiteY5537" fmla="*/ 1029670 h 2185648"/>
              <a:gd name="connsiteX5538" fmla="*/ 891673 w 3713237"/>
              <a:gd name="connsiteY5538" fmla="*/ 1034772 h 2185648"/>
              <a:gd name="connsiteX5539" fmla="*/ 887438 w 3713237"/>
              <a:gd name="connsiteY5539" fmla="*/ 1038073 h 2185648"/>
              <a:gd name="connsiteX5540" fmla="*/ 883204 w 3713237"/>
              <a:gd name="connsiteY5540" fmla="*/ 1043475 h 2185648"/>
              <a:gd name="connsiteX5541" fmla="*/ 876601 w 3713237"/>
              <a:gd name="connsiteY5541" fmla="*/ 1048243 h 2185648"/>
              <a:gd name="connsiteX5542" fmla="*/ 874001 w 3713237"/>
              <a:gd name="connsiteY5542" fmla="*/ 1049176 h 2185648"/>
              <a:gd name="connsiteX5543" fmla="*/ 857095 w 3713237"/>
              <a:gd name="connsiteY5543" fmla="*/ 1062581 h 2185648"/>
              <a:gd name="connsiteX5544" fmla="*/ 855261 w 3713237"/>
              <a:gd name="connsiteY5544" fmla="*/ 1067649 h 2185648"/>
              <a:gd name="connsiteX5545" fmla="*/ 857896 w 3713237"/>
              <a:gd name="connsiteY5545" fmla="*/ 1100259 h 2185648"/>
              <a:gd name="connsiteX5546" fmla="*/ 858296 w 3713237"/>
              <a:gd name="connsiteY5546" fmla="*/ 1101593 h 2185648"/>
              <a:gd name="connsiteX5547" fmla="*/ 859529 w 3713237"/>
              <a:gd name="connsiteY5547" fmla="*/ 1112430 h 2185648"/>
              <a:gd name="connsiteX5548" fmla="*/ 862864 w 3713237"/>
              <a:gd name="connsiteY5548" fmla="*/ 1122900 h 2185648"/>
              <a:gd name="connsiteX5549" fmla="*/ 862997 w 3713237"/>
              <a:gd name="connsiteY5549" fmla="*/ 1125634 h 2185648"/>
              <a:gd name="connsiteX5550" fmla="*/ 856962 w 3713237"/>
              <a:gd name="connsiteY5550" fmla="*/ 1143773 h 2185648"/>
              <a:gd name="connsiteX5551" fmla="*/ 848592 w 3713237"/>
              <a:gd name="connsiteY5551" fmla="*/ 1144607 h 2185648"/>
              <a:gd name="connsiteX5552" fmla="*/ 842157 w 3713237"/>
              <a:gd name="connsiteY5552" fmla="*/ 1135804 h 2185648"/>
              <a:gd name="connsiteX5553" fmla="*/ 833121 w 3713237"/>
              <a:gd name="connsiteY5553" fmla="*/ 1114431 h 2185648"/>
              <a:gd name="connsiteX5554" fmla="*/ 832320 w 3713237"/>
              <a:gd name="connsiteY5554" fmla="*/ 1106761 h 2185648"/>
              <a:gd name="connsiteX5555" fmla="*/ 833688 w 3713237"/>
              <a:gd name="connsiteY5555" fmla="*/ 1102860 h 2185648"/>
              <a:gd name="connsiteX5556" fmla="*/ 832787 w 3713237"/>
              <a:gd name="connsiteY5556" fmla="*/ 1096391 h 2185648"/>
              <a:gd name="connsiteX5557" fmla="*/ 824218 w 3713237"/>
              <a:gd name="connsiteY5557" fmla="*/ 1085621 h 2185648"/>
              <a:gd name="connsiteX5558" fmla="*/ 819183 w 3713237"/>
              <a:gd name="connsiteY5558" fmla="*/ 1084354 h 2185648"/>
              <a:gd name="connsiteX5559" fmla="*/ 814115 w 3713237"/>
              <a:gd name="connsiteY5559" fmla="*/ 1086455 h 2185648"/>
              <a:gd name="connsiteX5560" fmla="*/ 807713 w 3713237"/>
              <a:gd name="connsiteY5560" fmla="*/ 1085688 h 2185648"/>
              <a:gd name="connsiteX5561" fmla="*/ 789073 w 3713237"/>
              <a:gd name="connsiteY5561" fmla="*/ 1078819 h 2185648"/>
              <a:gd name="connsiteX5562" fmla="*/ 769834 w 3713237"/>
              <a:gd name="connsiteY5562" fmla="*/ 1078619 h 2185648"/>
              <a:gd name="connsiteX5563" fmla="*/ 764465 w 3713237"/>
              <a:gd name="connsiteY5563" fmla="*/ 1079586 h 2185648"/>
              <a:gd name="connsiteX5564" fmla="*/ 760231 w 3713237"/>
              <a:gd name="connsiteY5564" fmla="*/ 1084188 h 2185648"/>
              <a:gd name="connsiteX5565" fmla="*/ 758363 w 3713237"/>
              <a:gd name="connsiteY5565" fmla="*/ 1091923 h 2185648"/>
              <a:gd name="connsiteX5566" fmla="*/ 750961 w 3713237"/>
              <a:gd name="connsiteY5566" fmla="*/ 1094824 h 2185648"/>
              <a:gd name="connsiteX5567" fmla="*/ 737690 w 3713237"/>
              <a:gd name="connsiteY5567" fmla="*/ 1090389 h 2185648"/>
              <a:gd name="connsiteX5568" fmla="*/ 730421 w 3713237"/>
              <a:gd name="connsiteY5568" fmla="*/ 1088656 h 2185648"/>
              <a:gd name="connsiteX5569" fmla="*/ 722385 w 3713237"/>
              <a:gd name="connsiteY5569" fmla="*/ 1088255 h 2185648"/>
              <a:gd name="connsiteX5570" fmla="*/ 711648 w 3713237"/>
              <a:gd name="connsiteY5570" fmla="*/ 1087488 h 2185648"/>
              <a:gd name="connsiteX5571" fmla="*/ 699344 w 3713237"/>
              <a:gd name="connsiteY5571" fmla="*/ 1092957 h 2185648"/>
              <a:gd name="connsiteX5572" fmla="*/ 682305 w 3713237"/>
              <a:gd name="connsiteY5572" fmla="*/ 1101026 h 2185648"/>
              <a:gd name="connsiteX5573" fmla="*/ 671202 w 3713237"/>
              <a:gd name="connsiteY5573" fmla="*/ 1112230 h 2185648"/>
              <a:gd name="connsiteX5574" fmla="*/ 668334 w 3713237"/>
              <a:gd name="connsiteY5574" fmla="*/ 1131103 h 2185648"/>
              <a:gd name="connsiteX5575" fmla="*/ 664833 w 3713237"/>
              <a:gd name="connsiteY5575" fmla="*/ 1143907 h 2185648"/>
              <a:gd name="connsiteX5576" fmla="*/ 662832 w 3713237"/>
              <a:gd name="connsiteY5576" fmla="*/ 1148908 h 2185648"/>
              <a:gd name="connsiteX5577" fmla="*/ 659231 w 3713237"/>
              <a:gd name="connsiteY5577" fmla="*/ 1177484 h 2185648"/>
              <a:gd name="connsiteX5578" fmla="*/ 659765 w 3713237"/>
              <a:gd name="connsiteY5578" fmla="*/ 1185687 h 2185648"/>
              <a:gd name="connsiteX5579" fmla="*/ 661899 w 3713237"/>
              <a:gd name="connsiteY5579" fmla="*/ 1197824 h 2185648"/>
              <a:gd name="connsiteX5580" fmla="*/ 664600 w 3713237"/>
              <a:gd name="connsiteY5580" fmla="*/ 1204059 h 2185648"/>
              <a:gd name="connsiteX5581" fmla="*/ 672402 w 3713237"/>
              <a:gd name="connsiteY5581" fmla="*/ 1216930 h 2185648"/>
              <a:gd name="connsiteX5582" fmla="*/ 679971 w 3713237"/>
              <a:gd name="connsiteY5582" fmla="*/ 1224399 h 2185648"/>
              <a:gd name="connsiteX5583" fmla="*/ 688107 w 3713237"/>
              <a:gd name="connsiteY5583" fmla="*/ 1229334 h 2185648"/>
              <a:gd name="connsiteX5584" fmla="*/ 698277 w 3713237"/>
              <a:gd name="connsiteY5584" fmla="*/ 1231635 h 2185648"/>
              <a:gd name="connsiteX5585" fmla="*/ 711348 w 3713237"/>
              <a:gd name="connsiteY5585" fmla="*/ 1227534 h 2185648"/>
              <a:gd name="connsiteX5586" fmla="*/ 718050 w 3713237"/>
              <a:gd name="connsiteY5586" fmla="*/ 1227267 h 2185648"/>
              <a:gd name="connsiteX5587" fmla="*/ 727653 w 3713237"/>
              <a:gd name="connsiteY5587" fmla="*/ 1223733 h 2185648"/>
              <a:gd name="connsiteX5588" fmla="*/ 737423 w 3713237"/>
              <a:gd name="connsiteY5588" fmla="*/ 1206127 h 2185648"/>
              <a:gd name="connsiteX5589" fmla="*/ 739791 w 3713237"/>
              <a:gd name="connsiteY5589" fmla="*/ 1199725 h 2185648"/>
              <a:gd name="connsiteX5590" fmla="*/ 748227 w 3713237"/>
              <a:gd name="connsiteY5590" fmla="*/ 1193723 h 2185648"/>
              <a:gd name="connsiteX5591" fmla="*/ 761631 w 3713237"/>
              <a:gd name="connsiteY5591" fmla="*/ 1191355 h 2185648"/>
              <a:gd name="connsiteX5592" fmla="*/ 777870 w 3713237"/>
              <a:gd name="connsiteY5592" fmla="*/ 1190088 h 2185648"/>
              <a:gd name="connsiteX5593" fmla="*/ 782038 w 3713237"/>
              <a:gd name="connsiteY5593" fmla="*/ 1196124 h 2185648"/>
              <a:gd name="connsiteX5594" fmla="*/ 780504 w 3713237"/>
              <a:gd name="connsiteY5594" fmla="*/ 1199925 h 2185648"/>
              <a:gd name="connsiteX5595" fmla="*/ 775469 w 3713237"/>
              <a:gd name="connsiteY5595" fmla="*/ 1206427 h 2185648"/>
              <a:gd name="connsiteX5596" fmla="*/ 771501 w 3713237"/>
              <a:gd name="connsiteY5596" fmla="*/ 1217630 h 2185648"/>
              <a:gd name="connsiteX5597" fmla="*/ 770300 w 3713237"/>
              <a:gd name="connsiteY5597" fmla="*/ 1227100 h 2185648"/>
              <a:gd name="connsiteX5598" fmla="*/ 764832 w 3713237"/>
              <a:gd name="connsiteY5598" fmla="*/ 1232168 h 2185648"/>
              <a:gd name="connsiteX5599" fmla="*/ 762298 w 3713237"/>
              <a:gd name="connsiteY5599" fmla="*/ 1234836 h 2185648"/>
              <a:gd name="connsiteX5600" fmla="*/ 761464 w 3713237"/>
              <a:gd name="connsiteY5600" fmla="*/ 1243006 h 2185648"/>
              <a:gd name="connsiteX5601" fmla="*/ 755896 w 3713237"/>
              <a:gd name="connsiteY5601" fmla="*/ 1257844 h 2185648"/>
              <a:gd name="connsiteX5602" fmla="*/ 756763 w 3713237"/>
              <a:gd name="connsiteY5602" fmla="*/ 1259777 h 2185648"/>
              <a:gd name="connsiteX5603" fmla="*/ 763465 w 3713237"/>
              <a:gd name="connsiteY5603" fmla="*/ 1260811 h 2185648"/>
              <a:gd name="connsiteX5604" fmla="*/ 774402 w 3713237"/>
              <a:gd name="connsiteY5604" fmla="*/ 1260211 h 2185648"/>
              <a:gd name="connsiteX5605" fmla="*/ 787939 w 3713237"/>
              <a:gd name="connsiteY5605" fmla="*/ 1259077 h 2185648"/>
              <a:gd name="connsiteX5606" fmla="*/ 800177 w 3713237"/>
              <a:gd name="connsiteY5606" fmla="*/ 1260611 h 2185648"/>
              <a:gd name="connsiteX5607" fmla="*/ 810714 w 3713237"/>
              <a:gd name="connsiteY5607" fmla="*/ 1265479 h 2185648"/>
              <a:gd name="connsiteX5608" fmla="*/ 810247 w 3713237"/>
              <a:gd name="connsiteY5608" fmla="*/ 1266046 h 2185648"/>
              <a:gd name="connsiteX5609" fmla="*/ 811080 w 3713237"/>
              <a:gd name="connsiteY5609" fmla="*/ 1265846 h 2185648"/>
              <a:gd name="connsiteX5610" fmla="*/ 810747 w 3713237"/>
              <a:gd name="connsiteY5610" fmla="*/ 1265546 h 2185648"/>
              <a:gd name="connsiteX5611" fmla="*/ 810780 w 3713237"/>
              <a:gd name="connsiteY5611" fmla="*/ 1265513 h 2185648"/>
              <a:gd name="connsiteX5612" fmla="*/ 815815 w 3713237"/>
              <a:gd name="connsiteY5612" fmla="*/ 1267513 h 2185648"/>
              <a:gd name="connsiteX5613" fmla="*/ 817216 w 3713237"/>
              <a:gd name="connsiteY5613" fmla="*/ 1269681 h 2185648"/>
              <a:gd name="connsiteX5614" fmla="*/ 816082 w 3713237"/>
              <a:gd name="connsiteY5614" fmla="*/ 1283218 h 2185648"/>
              <a:gd name="connsiteX5615" fmla="*/ 813348 w 3713237"/>
              <a:gd name="connsiteY5615" fmla="*/ 1296456 h 2185648"/>
              <a:gd name="connsiteX5616" fmla="*/ 811781 w 3713237"/>
              <a:gd name="connsiteY5616" fmla="*/ 1301624 h 2185648"/>
              <a:gd name="connsiteX5617" fmla="*/ 808880 w 3713237"/>
              <a:gd name="connsiteY5617" fmla="*/ 1314728 h 2185648"/>
              <a:gd name="connsiteX5618" fmla="*/ 809947 w 3713237"/>
              <a:gd name="connsiteY5618" fmla="*/ 1318596 h 2185648"/>
              <a:gd name="connsiteX5619" fmla="*/ 816449 w 3713237"/>
              <a:gd name="connsiteY5619" fmla="*/ 1329033 h 2185648"/>
              <a:gd name="connsiteX5620" fmla="*/ 832854 w 3713237"/>
              <a:gd name="connsiteY5620" fmla="*/ 1340270 h 2185648"/>
              <a:gd name="connsiteX5621" fmla="*/ 844358 w 3713237"/>
              <a:gd name="connsiteY5621" fmla="*/ 1339270 h 2185648"/>
              <a:gd name="connsiteX5622" fmla="*/ 849259 w 3713237"/>
              <a:gd name="connsiteY5622" fmla="*/ 1336836 h 2185648"/>
              <a:gd name="connsiteX5623" fmla="*/ 865165 w 3713237"/>
              <a:gd name="connsiteY5623" fmla="*/ 1335102 h 2185648"/>
              <a:gd name="connsiteX5624" fmla="*/ 875968 w 3713237"/>
              <a:gd name="connsiteY5624" fmla="*/ 1340603 h 2185648"/>
              <a:gd name="connsiteX5625" fmla="*/ 883004 w 3713237"/>
              <a:gd name="connsiteY5625" fmla="*/ 1347072 h 2185648"/>
              <a:gd name="connsiteX5626" fmla="*/ 885271 w 3713237"/>
              <a:gd name="connsiteY5626" fmla="*/ 1347906 h 2185648"/>
              <a:gd name="connsiteX5627" fmla="*/ 885171 w 3713237"/>
              <a:gd name="connsiteY5627" fmla="*/ 1348273 h 2185648"/>
              <a:gd name="connsiteX5628" fmla="*/ 885471 w 3713237"/>
              <a:gd name="connsiteY5628" fmla="*/ 1348773 h 2185648"/>
              <a:gd name="connsiteX5629" fmla="*/ 885504 w 3713237"/>
              <a:gd name="connsiteY5629" fmla="*/ 1347939 h 2185648"/>
              <a:gd name="connsiteX5630" fmla="*/ 885271 w 3713237"/>
              <a:gd name="connsiteY5630" fmla="*/ 1347906 h 2185648"/>
              <a:gd name="connsiteX5631" fmla="*/ 886972 w 3713237"/>
              <a:gd name="connsiteY5631" fmla="*/ 1343271 h 2185648"/>
              <a:gd name="connsiteX5632" fmla="*/ 894174 w 3713237"/>
              <a:gd name="connsiteY5632" fmla="*/ 1336936 h 2185648"/>
              <a:gd name="connsiteX5633" fmla="*/ 898909 w 3713237"/>
              <a:gd name="connsiteY5633" fmla="*/ 1329100 h 2185648"/>
              <a:gd name="connsiteX5634" fmla="*/ 904310 w 3713237"/>
              <a:gd name="connsiteY5634" fmla="*/ 1319663 h 2185648"/>
              <a:gd name="connsiteX5635" fmla="*/ 911546 w 3713237"/>
              <a:gd name="connsiteY5635" fmla="*/ 1316496 h 2185648"/>
              <a:gd name="connsiteX5636" fmla="*/ 914247 w 3713237"/>
              <a:gd name="connsiteY5636" fmla="*/ 1316529 h 2185648"/>
              <a:gd name="connsiteX5637" fmla="*/ 927051 w 3713237"/>
              <a:gd name="connsiteY5637" fmla="*/ 1312128 h 2185648"/>
              <a:gd name="connsiteX5638" fmla="*/ 937521 w 3713237"/>
              <a:gd name="connsiteY5638" fmla="*/ 1305792 h 2185648"/>
              <a:gd name="connsiteX5639" fmla="*/ 945990 w 3713237"/>
              <a:gd name="connsiteY5639" fmla="*/ 1301491 h 2185648"/>
              <a:gd name="connsiteX5640" fmla="*/ 949825 w 3713237"/>
              <a:gd name="connsiteY5640" fmla="*/ 1302291 h 2185648"/>
              <a:gd name="connsiteX5641" fmla="*/ 951159 w 3713237"/>
              <a:gd name="connsiteY5641" fmla="*/ 1307059 h 2185648"/>
              <a:gd name="connsiteX5642" fmla="*/ 945357 w 3713237"/>
              <a:gd name="connsiteY5642" fmla="*/ 1312795 h 2185648"/>
              <a:gd name="connsiteX5643" fmla="*/ 945557 w 3713237"/>
              <a:gd name="connsiteY5643" fmla="*/ 1316496 h 2185648"/>
              <a:gd name="connsiteX5644" fmla="*/ 948825 w 3713237"/>
              <a:gd name="connsiteY5644" fmla="*/ 1318096 h 2185648"/>
              <a:gd name="connsiteX5645" fmla="*/ 955194 w 3713237"/>
              <a:gd name="connsiteY5645" fmla="*/ 1315495 h 2185648"/>
              <a:gd name="connsiteX5646" fmla="*/ 960095 w 3713237"/>
              <a:gd name="connsiteY5646" fmla="*/ 1309694 h 2185648"/>
              <a:gd name="connsiteX5647" fmla="*/ 960929 w 3713237"/>
              <a:gd name="connsiteY5647" fmla="*/ 1307093 h 2185648"/>
              <a:gd name="connsiteX5648" fmla="*/ 965364 w 3713237"/>
              <a:gd name="connsiteY5648" fmla="*/ 1304425 h 2185648"/>
              <a:gd name="connsiteX5649" fmla="*/ 968265 w 3713237"/>
              <a:gd name="connsiteY5649" fmla="*/ 1306893 h 2185648"/>
              <a:gd name="connsiteX5650" fmla="*/ 975100 w 3713237"/>
              <a:gd name="connsiteY5650" fmla="*/ 1312661 h 2185648"/>
              <a:gd name="connsiteX5651" fmla="*/ 980502 w 3713237"/>
              <a:gd name="connsiteY5651" fmla="*/ 1313661 h 2185648"/>
              <a:gd name="connsiteX5652" fmla="*/ 985904 w 3713237"/>
              <a:gd name="connsiteY5652" fmla="*/ 1319197 h 2185648"/>
              <a:gd name="connsiteX5653" fmla="*/ 986170 w 3713237"/>
              <a:gd name="connsiteY5653" fmla="*/ 1320564 h 2185648"/>
              <a:gd name="connsiteX5654" fmla="*/ 990271 w 3713237"/>
              <a:gd name="connsiteY5654" fmla="*/ 1323431 h 2185648"/>
              <a:gd name="connsiteX5655" fmla="*/ 1002609 w 3713237"/>
              <a:gd name="connsiteY5655" fmla="*/ 1322598 h 2185648"/>
              <a:gd name="connsiteX5656" fmla="*/ 1013045 w 3713237"/>
              <a:gd name="connsiteY5656" fmla="*/ 1324765 h 2185648"/>
              <a:gd name="connsiteX5657" fmla="*/ 1029351 w 3713237"/>
              <a:gd name="connsiteY5657" fmla="*/ 1322131 h 2185648"/>
              <a:gd name="connsiteX5658" fmla="*/ 1030818 w 3713237"/>
              <a:gd name="connsiteY5658" fmla="*/ 1318363 h 2185648"/>
              <a:gd name="connsiteX5659" fmla="*/ 1033152 w 3713237"/>
              <a:gd name="connsiteY5659" fmla="*/ 1317730 h 2185648"/>
              <a:gd name="connsiteX5660" fmla="*/ 1039187 w 3713237"/>
              <a:gd name="connsiteY5660" fmla="*/ 1320297 h 2185648"/>
              <a:gd name="connsiteX5661" fmla="*/ 1051491 w 3713237"/>
              <a:gd name="connsiteY5661" fmla="*/ 1320830 h 2185648"/>
              <a:gd name="connsiteX5662" fmla="*/ 1052625 w 3713237"/>
              <a:gd name="connsiteY5662" fmla="*/ 1321564 h 2185648"/>
              <a:gd name="connsiteX5663" fmla="*/ 1051725 w 3713237"/>
              <a:gd name="connsiteY5663" fmla="*/ 1323598 h 2185648"/>
              <a:gd name="connsiteX5664" fmla="*/ 1050458 w 3713237"/>
              <a:gd name="connsiteY5664" fmla="*/ 1324098 h 2185648"/>
              <a:gd name="connsiteX5665" fmla="*/ 1047857 w 3713237"/>
              <a:gd name="connsiteY5665" fmla="*/ 1326332 h 2185648"/>
              <a:gd name="connsiteX5666" fmla="*/ 1050624 w 3713237"/>
              <a:gd name="connsiteY5666" fmla="*/ 1328966 h 2185648"/>
              <a:gd name="connsiteX5667" fmla="*/ 1060561 w 3713237"/>
              <a:gd name="connsiteY5667" fmla="*/ 1333635 h 2185648"/>
              <a:gd name="connsiteX5668" fmla="*/ 1066330 w 3713237"/>
              <a:gd name="connsiteY5668" fmla="*/ 1342004 h 2185648"/>
              <a:gd name="connsiteX5669" fmla="*/ 1068864 w 3713237"/>
              <a:gd name="connsiteY5669" fmla="*/ 1344505 h 2185648"/>
              <a:gd name="connsiteX5670" fmla="*/ 1075666 w 3713237"/>
              <a:gd name="connsiteY5670" fmla="*/ 1345338 h 2185648"/>
              <a:gd name="connsiteX5671" fmla="*/ 1082868 w 3713237"/>
              <a:gd name="connsiteY5671" fmla="*/ 1349173 h 2185648"/>
              <a:gd name="connsiteX5672" fmla="*/ 1091704 w 3713237"/>
              <a:gd name="connsiteY5672" fmla="*/ 1357776 h 2185648"/>
              <a:gd name="connsiteX5673" fmla="*/ 1095039 w 3713237"/>
              <a:gd name="connsiteY5673" fmla="*/ 1363678 h 2185648"/>
              <a:gd name="connsiteX5674" fmla="*/ 1096606 w 3713237"/>
              <a:gd name="connsiteY5674" fmla="*/ 1365711 h 2185648"/>
              <a:gd name="connsiteX5675" fmla="*/ 1110744 w 3713237"/>
              <a:gd name="connsiteY5675" fmla="*/ 1373914 h 2185648"/>
              <a:gd name="connsiteX5676" fmla="*/ 1114578 w 3713237"/>
              <a:gd name="connsiteY5676" fmla="*/ 1375115 h 2185648"/>
              <a:gd name="connsiteX5677" fmla="*/ 1129717 w 3713237"/>
              <a:gd name="connsiteY5677" fmla="*/ 1375281 h 2185648"/>
              <a:gd name="connsiteX5678" fmla="*/ 1144421 w 3713237"/>
              <a:gd name="connsiteY5678" fmla="*/ 1377949 h 2185648"/>
              <a:gd name="connsiteX5679" fmla="*/ 1148223 w 3713237"/>
              <a:gd name="connsiteY5679" fmla="*/ 1379449 h 2185648"/>
              <a:gd name="connsiteX5680" fmla="*/ 1174098 w 3713237"/>
              <a:gd name="connsiteY5680" fmla="*/ 1396722 h 2185648"/>
              <a:gd name="connsiteX5681" fmla="*/ 1177799 w 3713237"/>
              <a:gd name="connsiteY5681" fmla="*/ 1403957 h 2185648"/>
              <a:gd name="connsiteX5682" fmla="*/ 1185201 w 3713237"/>
              <a:gd name="connsiteY5682" fmla="*/ 1418429 h 2185648"/>
              <a:gd name="connsiteX5683" fmla="*/ 1189869 w 3713237"/>
              <a:gd name="connsiteY5683" fmla="*/ 1425164 h 2185648"/>
              <a:gd name="connsiteX5684" fmla="*/ 1191103 w 3713237"/>
              <a:gd name="connsiteY5684" fmla="*/ 1431699 h 2185648"/>
              <a:gd name="connsiteX5685" fmla="*/ 1188336 w 3713237"/>
              <a:gd name="connsiteY5685" fmla="*/ 1442036 h 2185648"/>
              <a:gd name="connsiteX5686" fmla="*/ 1177799 w 3713237"/>
              <a:gd name="connsiteY5686" fmla="*/ 1447471 h 2185648"/>
              <a:gd name="connsiteX5687" fmla="*/ 1182967 w 3713237"/>
              <a:gd name="connsiteY5687" fmla="*/ 1450039 h 2185648"/>
              <a:gd name="connsiteX5688" fmla="*/ 1190682 w 3713237"/>
              <a:gd name="connsiteY5688" fmla="*/ 1448207 h 2185648"/>
              <a:gd name="connsiteX5689" fmla="*/ 1188960 w 3713237"/>
              <a:gd name="connsiteY5689" fmla="*/ 1442812 h 2185648"/>
              <a:gd name="connsiteX5690" fmla="*/ 1188303 w 3713237"/>
              <a:gd name="connsiteY5690" fmla="*/ 1442856 h 2185648"/>
              <a:gd name="connsiteX5691" fmla="*/ 1188493 w 3713237"/>
              <a:gd name="connsiteY5691" fmla="*/ 1442093 h 2185648"/>
              <a:gd name="connsiteX5692" fmla="*/ 1189256 w 3713237"/>
              <a:gd name="connsiteY5692" fmla="*/ 1441903 h 2185648"/>
              <a:gd name="connsiteX5693" fmla="*/ 1189732 w 3713237"/>
              <a:gd name="connsiteY5693" fmla="*/ 1442760 h 2185648"/>
              <a:gd name="connsiteX5694" fmla="*/ 1189183 w 3713237"/>
              <a:gd name="connsiteY5694" fmla="*/ 1442797 h 2185648"/>
              <a:gd name="connsiteX5695" fmla="*/ 1192684 w 3713237"/>
              <a:gd name="connsiteY5695" fmla="*/ 1447731 h 2185648"/>
              <a:gd name="connsiteX5696" fmla="*/ 1193637 w 3713237"/>
              <a:gd name="connsiteY5696" fmla="*/ 1447505 h 2185648"/>
              <a:gd name="connsiteX5697" fmla="*/ 1193571 w 3713237"/>
              <a:gd name="connsiteY5697" fmla="*/ 1447738 h 2185648"/>
              <a:gd name="connsiteX5698" fmla="*/ 1194271 w 3713237"/>
              <a:gd name="connsiteY5698" fmla="*/ 1447938 h 2185648"/>
              <a:gd name="connsiteX5699" fmla="*/ 1193837 w 3713237"/>
              <a:gd name="connsiteY5699" fmla="*/ 1447505 h 2185648"/>
              <a:gd name="connsiteX5700" fmla="*/ 1193604 w 3713237"/>
              <a:gd name="connsiteY5700" fmla="*/ 1447471 h 2185648"/>
              <a:gd name="connsiteX5701" fmla="*/ 1194088 w 3713237"/>
              <a:gd name="connsiteY5701" fmla="*/ 1445211 h 2185648"/>
              <a:gd name="connsiteX5702" fmla="*/ 1193805 w 3713237"/>
              <a:gd name="connsiteY5702" fmla="*/ 1444765 h 2185648"/>
              <a:gd name="connsiteX5703" fmla="*/ 1195139 w 3713237"/>
              <a:gd name="connsiteY5703" fmla="*/ 1444670 h 2185648"/>
              <a:gd name="connsiteX5704" fmla="*/ 1194966 w 3713237"/>
              <a:gd name="connsiteY5704" fmla="*/ 1445417 h 2185648"/>
              <a:gd name="connsiteX5705" fmla="*/ 1204374 w 3713237"/>
              <a:gd name="connsiteY5705" fmla="*/ 1448472 h 2185648"/>
              <a:gd name="connsiteX5706" fmla="*/ 1207942 w 3713237"/>
              <a:gd name="connsiteY5706" fmla="*/ 1455107 h 2185648"/>
              <a:gd name="connsiteX5707" fmla="*/ 1207342 w 3713237"/>
              <a:gd name="connsiteY5707" fmla="*/ 1457775 h 2185648"/>
              <a:gd name="connsiteX5708" fmla="*/ 1208242 w 3713237"/>
              <a:gd name="connsiteY5708" fmla="*/ 1459608 h 2185648"/>
              <a:gd name="connsiteX5709" fmla="*/ 1209309 w 3713237"/>
              <a:gd name="connsiteY5709" fmla="*/ 1458908 h 2185648"/>
              <a:gd name="connsiteX5710" fmla="*/ 1218545 w 3713237"/>
              <a:gd name="connsiteY5710" fmla="*/ 1454540 h 2185648"/>
              <a:gd name="connsiteX5711" fmla="*/ 1231816 w 3713237"/>
              <a:gd name="connsiteY5711" fmla="*/ 1457941 h 2185648"/>
              <a:gd name="connsiteX5712" fmla="*/ 1248321 w 3713237"/>
              <a:gd name="connsiteY5712" fmla="*/ 1464343 h 2185648"/>
              <a:gd name="connsiteX5713" fmla="*/ 1252289 w 3713237"/>
              <a:gd name="connsiteY5713" fmla="*/ 1467811 h 2185648"/>
              <a:gd name="connsiteX5714" fmla="*/ 1254723 w 3713237"/>
              <a:gd name="connsiteY5714" fmla="*/ 1474213 h 2185648"/>
              <a:gd name="connsiteX5715" fmla="*/ 1257858 w 3713237"/>
              <a:gd name="connsiteY5715" fmla="*/ 1475847 h 2185648"/>
              <a:gd name="connsiteX5716" fmla="*/ 1262793 w 3713237"/>
              <a:gd name="connsiteY5716" fmla="*/ 1473413 h 2185648"/>
              <a:gd name="connsiteX5717" fmla="*/ 1266761 w 3713237"/>
              <a:gd name="connsiteY5717" fmla="*/ 1473013 h 2185648"/>
              <a:gd name="connsiteX5718" fmla="*/ 1299338 w 3713237"/>
              <a:gd name="connsiteY5718" fmla="*/ 1477414 h 2185648"/>
              <a:gd name="connsiteX5719" fmla="*/ 1308574 w 3713237"/>
              <a:gd name="connsiteY5719" fmla="*/ 1479749 h 2185648"/>
              <a:gd name="connsiteX5720" fmla="*/ 1326013 w 3713237"/>
              <a:gd name="connsiteY5720" fmla="*/ 1492753 h 2185648"/>
              <a:gd name="connsiteX5721" fmla="*/ 1337117 w 3713237"/>
              <a:gd name="connsiteY5721" fmla="*/ 1500722 h 2185648"/>
              <a:gd name="connsiteX5722" fmla="*/ 1347187 w 3713237"/>
              <a:gd name="connsiteY5722" fmla="*/ 1504156 h 2185648"/>
              <a:gd name="connsiteX5723" fmla="*/ 1353756 w 3713237"/>
              <a:gd name="connsiteY5723" fmla="*/ 1505857 h 2185648"/>
              <a:gd name="connsiteX5724" fmla="*/ 1356656 w 3713237"/>
              <a:gd name="connsiteY5724" fmla="*/ 1508591 h 2185648"/>
              <a:gd name="connsiteX5725" fmla="*/ 1362959 w 3713237"/>
              <a:gd name="connsiteY5725" fmla="*/ 1526930 h 2185648"/>
              <a:gd name="connsiteX5726" fmla="*/ 1360991 w 3713237"/>
              <a:gd name="connsiteY5726" fmla="*/ 1545836 h 2185648"/>
              <a:gd name="connsiteX5727" fmla="*/ 1352922 w 3713237"/>
              <a:gd name="connsiteY5727" fmla="*/ 1558540 h 2185648"/>
              <a:gd name="connsiteX5728" fmla="*/ 1342185 w 3713237"/>
              <a:gd name="connsiteY5728" fmla="*/ 1569210 h 2185648"/>
              <a:gd name="connsiteX5729" fmla="*/ 1334949 w 3713237"/>
              <a:gd name="connsiteY5729" fmla="*/ 1579114 h 2185648"/>
              <a:gd name="connsiteX5730" fmla="*/ 1333115 w 3713237"/>
              <a:gd name="connsiteY5730" fmla="*/ 1582815 h 2185648"/>
              <a:gd name="connsiteX5731" fmla="*/ 1321045 w 3713237"/>
              <a:gd name="connsiteY5731" fmla="*/ 1597020 h 2185648"/>
              <a:gd name="connsiteX5732" fmla="*/ 1318011 w 3713237"/>
              <a:gd name="connsiteY5732" fmla="*/ 1602821 h 2185648"/>
              <a:gd name="connsiteX5733" fmla="*/ 1318378 w 3713237"/>
              <a:gd name="connsiteY5733" fmla="*/ 1617893 h 2185648"/>
              <a:gd name="connsiteX5734" fmla="*/ 1318077 w 3713237"/>
              <a:gd name="connsiteY5734" fmla="*/ 1639933 h 2185648"/>
              <a:gd name="connsiteX5735" fmla="*/ 1313542 w 3713237"/>
              <a:gd name="connsiteY5735" fmla="*/ 1656972 h 2185648"/>
              <a:gd name="connsiteX5736" fmla="*/ 1312142 w 3713237"/>
              <a:gd name="connsiteY5736" fmla="*/ 1666308 h 2185648"/>
              <a:gd name="connsiteX5737" fmla="*/ 1309108 w 3713237"/>
              <a:gd name="connsiteY5737" fmla="*/ 1677946 h 2185648"/>
              <a:gd name="connsiteX5738" fmla="*/ 1301005 w 3713237"/>
              <a:gd name="connsiteY5738" fmla="*/ 1692317 h 2185648"/>
              <a:gd name="connsiteX5739" fmla="*/ 1300071 w 3713237"/>
              <a:gd name="connsiteY5739" fmla="*/ 1698919 h 2185648"/>
              <a:gd name="connsiteX5740" fmla="*/ 1298204 w 3713237"/>
              <a:gd name="connsiteY5740" fmla="*/ 1703721 h 2185648"/>
              <a:gd name="connsiteX5741" fmla="*/ 1291369 w 3713237"/>
              <a:gd name="connsiteY5741" fmla="*/ 1708189 h 2185648"/>
              <a:gd name="connsiteX5742" fmla="*/ 1278098 w 3713237"/>
              <a:gd name="connsiteY5742" fmla="*/ 1713857 h 2185648"/>
              <a:gd name="connsiteX5743" fmla="*/ 1269962 w 3713237"/>
              <a:gd name="connsiteY5743" fmla="*/ 1713624 h 2185648"/>
              <a:gd name="connsiteX5744" fmla="*/ 1261826 w 3713237"/>
              <a:gd name="connsiteY5744" fmla="*/ 1714024 h 2185648"/>
              <a:gd name="connsiteX5745" fmla="*/ 1259658 w 3713237"/>
              <a:gd name="connsiteY5745" fmla="*/ 1715058 h 2185648"/>
              <a:gd name="connsiteX5746" fmla="*/ 1254557 w 3713237"/>
              <a:gd name="connsiteY5746" fmla="*/ 1721326 h 2185648"/>
              <a:gd name="connsiteX5747" fmla="*/ 1246454 w 3713237"/>
              <a:gd name="connsiteY5747" fmla="*/ 1725861 h 2185648"/>
              <a:gd name="connsiteX5748" fmla="*/ 1231416 w 3713237"/>
              <a:gd name="connsiteY5748" fmla="*/ 1735164 h 2185648"/>
              <a:gd name="connsiteX5749" fmla="*/ 1223347 w 3713237"/>
              <a:gd name="connsiteY5749" fmla="*/ 1742633 h 2185648"/>
              <a:gd name="connsiteX5750" fmla="*/ 1216478 w 3713237"/>
              <a:gd name="connsiteY5750" fmla="*/ 1763740 h 2185648"/>
              <a:gd name="connsiteX5751" fmla="*/ 1217111 w 3713237"/>
              <a:gd name="connsiteY5751" fmla="*/ 1766408 h 2185648"/>
              <a:gd name="connsiteX5752" fmla="*/ 1214711 w 3713237"/>
              <a:gd name="connsiteY5752" fmla="*/ 1784547 h 2185648"/>
              <a:gd name="connsiteX5753" fmla="*/ 1201306 w 3713237"/>
              <a:gd name="connsiteY5753" fmla="*/ 1810055 h 2185648"/>
              <a:gd name="connsiteX5754" fmla="*/ 1196742 w 3713237"/>
              <a:gd name="connsiteY5754" fmla="*/ 1814291 h 2185648"/>
              <a:gd name="connsiteX5755" fmla="*/ 1197243 w 3713237"/>
              <a:gd name="connsiteY5755" fmla="*/ 1814123 h 2185648"/>
              <a:gd name="connsiteX5756" fmla="*/ 1197434 w 3713237"/>
              <a:gd name="connsiteY5756" fmla="*/ 1814980 h 2185648"/>
              <a:gd name="connsiteX5757" fmla="*/ 1196862 w 3713237"/>
              <a:gd name="connsiteY5757" fmla="*/ 1815171 h 2185648"/>
              <a:gd name="connsiteX5758" fmla="*/ 1196798 w 3713237"/>
              <a:gd name="connsiteY5758" fmla="*/ 1814881 h 2185648"/>
              <a:gd name="connsiteX5759" fmla="*/ 1196839 w 3713237"/>
              <a:gd name="connsiteY5759" fmla="*/ 1815524 h 2185648"/>
              <a:gd name="connsiteX5760" fmla="*/ 1183201 w 3713237"/>
              <a:gd name="connsiteY5760" fmla="*/ 1827895 h 2185648"/>
              <a:gd name="connsiteX5761" fmla="*/ 1184468 w 3713237"/>
              <a:gd name="connsiteY5761" fmla="*/ 1824761 h 2185648"/>
              <a:gd name="connsiteX5762" fmla="*/ 1188469 w 3713237"/>
              <a:gd name="connsiteY5762" fmla="*/ 1819992 h 2185648"/>
              <a:gd name="connsiteX5763" fmla="*/ 1188615 w 3713237"/>
              <a:gd name="connsiteY5763" fmla="*/ 1819873 h 2185648"/>
              <a:gd name="connsiteX5764" fmla="*/ 1188622 w 3713237"/>
              <a:gd name="connsiteY5764" fmla="*/ 1819849 h 2185648"/>
              <a:gd name="connsiteX5765" fmla="*/ 1188653 w 3713237"/>
              <a:gd name="connsiteY5765" fmla="*/ 1819843 h 2185648"/>
              <a:gd name="connsiteX5766" fmla="*/ 1193471 w 3713237"/>
              <a:gd name="connsiteY5766" fmla="*/ 1815924 h 2185648"/>
              <a:gd name="connsiteX5767" fmla="*/ 1196716 w 3713237"/>
              <a:gd name="connsiteY5767" fmla="*/ 1814515 h 2185648"/>
              <a:gd name="connsiteX5768" fmla="*/ 1196680 w 3713237"/>
              <a:gd name="connsiteY5768" fmla="*/ 1814349 h 2185648"/>
              <a:gd name="connsiteX5769" fmla="*/ 1196671 w 3713237"/>
              <a:gd name="connsiteY5769" fmla="*/ 1814356 h 2185648"/>
              <a:gd name="connsiteX5770" fmla="*/ 1195738 w 3713237"/>
              <a:gd name="connsiteY5770" fmla="*/ 1810688 h 2185648"/>
              <a:gd name="connsiteX5771" fmla="*/ 1194271 w 3713237"/>
              <a:gd name="connsiteY5771" fmla="*/ 1808921 h 2185648"/>
              <a:gd name="connsiteX5772" fmla="*/ 1192103 w 3713237"/>
              <a:gd name="connsiteY5772" fmla="*/ 1810188 h 2185648"/>
              <a:gd name="connsiteX5773" fmla="*/ 1188269 w 3713237"/>
              <a:gd name="connsiteY5773" fmla="*/ 1819958 h 2185648"/>
              <a:gd name="connsiteX5774" fmla="*/ 1184968 w 3713237"/>
              <a:gd name="connsiteY5774" fmla="*/ 1820992 h 2185648"/>
              <a:gd name="connsiteX5775" fmla="*/ 1182800 w 3713237"/>
              <a:gd name="connsiteY5775" fmla="*/ 1828194 h 2185648"/>
              <a:gd name="connsiteX5776" fmla="*/ 1183034 w 3713237"/>
              <a:gd name="connsiteY5776" fmla="*/ 1828161 h 2185648"/>
              <a:gd name="connsiteX5777" fmla="*/ 1182900 w 3713237"/>
              <a:gd name="connsiteY5777" fmla="*/ 1828594 h 2185648"/>
              <a:gd name="connsiteX5778" fmla="*/ 1182634 w 3713237"/>
              <a:gd name="connsiteY5778" fmla="*/ 1828261 h 2185648"/>
              <a:gd name="connsiteX5779" fmla="*/ 1179232 w 3713237"/>
              <a:gd name="connsiteY5779" fmla="*/ 1841565 h 2185648"/>
              <a:gd name="connsiteX5780" fmla="*/ 1173097 w 3713237"/>
              <a:gd name="connsiteY5780" fmla="*/ 1852068 h 2185648"/>
              <a:gd name="connsiteX5781" fmla="*/ 1167395 w 3713237"/>
              <a:gd name="connsiteY5781" fmla="*/ 1861371 h 2185648"/>
              <a:gd name="connsiteX5782" fmla="*/ 1151323 w 3713237"/>
              <a:gd name="connsiteY5782" fmla="*/ 1869941 h 2185648"/>
              <a:gd name="connsiteX5783" fmla="*/ 1143087 w 3713237"/>
              <a:gd name="connsiteY5783" fmla="*/ 1869674 h 2185648"/>
              <a:gd name="connsiteX5784" fmla="*/ 1139120 w 3713237"/>
              <a:gd name="connsiteY5784" fmla="*/ 1868874 h 2185648"/>
              <a:gd name="connsiteX5785" fmla="*/ 1119947 w 3713237"/>
              <a:gd name="connsiteY5785" fmla="*/ 1864573 h 2185648"/>
              <a:gd name="connsiteX5786" fmla="*/ 1119547 w 3713237"/>
              <a:gd name="connsiteY5786" fmla="*/ 1864172 h 2185648"/>
              <a:gd name="connsiteX5787" fmla="*/ 1119113 w 3713237"/>
              <a:gd name="connsiteY5787" fmla="*/ 1863739 h 2185648"/>
              <a:gd name="connsiteX5788" fmla="*/ 1119080 w 3713237"/>
              <a:gd name="connsiteY5788" fmla="*/ 1863506 h 2185648"/>
              <a:gd name="connsiteX5789" fmla="*/ 1118480 w 3713237"/>
              <a:gd name="connsiteY5789" fmla="*/ 1863139 h 2185648"/>
              <a:gd name="connsiteX5790" fmla="*/ 1119113 w 3713237"/>
              <a:gd name="connsiteY5790" fmla="*/ 1863772 h 2185648"/>
              <a:gd name="connsiteX5791" fmla="*/ 1119213 w 3713237"/>
              <a:gd name="connsiteY5791" fmla="*/ 1864539 h 2185648"/>
              <a:gd name="connsiteX5792" fmla="*/ 1119947 w 3713237"/>
              <a:gd name="connsiteY5792" fmla="*/ 1864606 h 2185648"/>
              <a:gd name="connsiteX5793" fmla="*/ 1129250 w 3713237"/>
              <a:gd name="connsiteY5793" fmla="*/ 1871641 h 2185648"/>
              <a:gd name="connsiteX5794" fmla="*/ 1132017 w 3713237"/>
              <a:gd name="connsiteY5794" fmla="*/ 1880077 h 2185648"/>
              <a:gd name="connsiteX5795" fmla="*/ 1131217 w 3713237"/>
              <a:gd name="connsiteY5795" fmla="*/ 1884079 h 2185648"/>
              <a:gd name="connsiteX5796" fmla="*/ 1132884 w 3713237"/>
              <a:gd name="connsiteY5796" fmla="*/ 1887613 h 2185648"/>
              <a:gd name="connsiteX5797" fmla="*/ 1136552 w 3713237"/>
              <a:gd name="connsiteY5797" fmla="*/ 1889447 h 2185648"/>
              <a:gd name="connsiteX5798" fmla="*/ 1139219 w 3713237"/>
              <a:gd name="connsiteY5798" fmla="*/ 1895282 h 2185648"/>
              <a:gd name="connsiteX5799" fmla="*/ 1137686 w 3713237"/>
              <a:gd name="connsiteY5799" fmla="*/ 1900551 h 2185648"/>
              <a:gd name="connsiteX5800" fmla="*/ 1133884 w 3713237"/>
              <a:gd name="connsiteY5800" fmla="*/ 1909320 h 2185648"/>
              <a:gd name="connsiteX5801" fmla="*/ 1124915 w 3713237"/>
              <a:gd name="connsiteY5801" fmla="*/ 1918890 h 2185648"/>
              <a:gd name="connsiteX5802" fmla="*/ 1117179 w 3713237"/>
              <a:gd name="connsiteY5802" fmla="*/ 1921791 h 2185648"/>
              <a:gd name="connsiteX5803" fmla="*/ 1087469 w 3713237"/>
              <a:gd name="connsiteY5803" fmla="*/ 1924358 h 2185648"/>
              <a:gd name="connsiteX5804" fmla="*/ 1084002 w 3713237"/>
              <a:gd name="connsiteY5804" fmla="*/ 1928526 h 2185648"/>
              <a:gd name="connsiteX5805" fmla="*/ 1084735 w 3713237"/>
              <a:gd name="connsiteY5805" fmla="*/ 1931161 h 2185648"/>
              <a:gd name="connsiteX5806" fmla="*/ 1085136 w 3713237"/>
              <a:gd name="connsiteY5806" fmla="*/ 1932494 h 2185648"/>
              <a:gd name="connsiteX5807" fmla="*/ 1083868 w 3713237"/>
              <a:gd name="connsiteY5807" fmla="*/ 1941898 h 2185648"/>
              <a:gd name="connsiteX5808" fmla="*/ 1084869 w 3713237"/>
              <a:gd name="connsiteY5808" fmla="*/ 1950033 h 2185648"/>
              <a:gd name="connsiteX5809" fmla="*/ 1076766 w 3713237"/>
              <a:gd name="connsiteY5809" fmla="*/ 1958303 h 2185648"/>
              <a:gd name="connsiteX5810" fmla="*/ 1066096 w 3713237"/>
              <a:gd name="connsiteY5810" fmla="*/ 1956569 h 2185648"/>
              <a:gd name="connsiteX5811" fmla="*/ 1058560 w 3713237"/>
              <a:gd name="connsiteY5811" fmla="*/ 1953434 h 2185648"/>
              <a:gd name="connsiteX5812" fmla="*/ 1054792 w 3713237"/>
              <a:gd name="connsiteY5812" fmla="*/ 1956269 h 2185648"/>
              <a:gd name="connsiteX5813" fmla="*/ 1055626 w 3713237"/>
              <a:gd name="connsiteY5813" fmla="*/ 1958836 h 2185648"/>
              <a:gd name="connsiteX5814" fmla="*/ 1057427 w 3713237"/>
              <a:gd name="connsiteY5814" fmla="*/ 1966872 h 2185648"/>
              <a:gd name="connsiteX5815" fmla="*/ 1066963 w 3713237"/>
              <a:gd name="connsiteY5815" fmla="*/ 1971307 h 2185648"/>
              <a:gd name="connsiteX5816" fmla="*/ 1069364 w 3713237"/>
              <a:gd name="connsiteY5816" fmla="*/ 1970006 h 2185648"/>
              <a:gd name="connsiteX5817" fmla="*/ 1072898 w 3713237"/>
              <a:gd name="connsiteY5817" fmla="*/ 1971373 h 2185648"/>
              <a:gd name="connsiteX5818" fmla="*/ 1074699 w 3713237"/>
              <a:gd name="connsiteY5818" fmla="*/ 1977976 h 2185648"/>
              <a:gd name="connsiteX5819" fmla="*/ 1069831 w 3713237"/>
              <a:gd name="connsiteY5819" fmla="*/ 1983244 h 2185648"/>
              <a:gd name="connsiteX5820" fmla="*/ 1067196 w 3713237"/>
              <a:gd name="connsiteY5820" fmla="*/ 1982844 h 2185648"/>
              <a:gd name="connsiteX5821" fmla="*/ 1067530 w 3713237"/>
              <a:gd name="connsiteY5821" fmla="*/ 1982377 h 2185648"/>
              <a:gd name="connsiteX5822" fmla="*/ 1066822 w 3713237"/>
              <a:gd name="connsiteY5822" fmla="*/ 1982313 h 2185648"/>
              <a:gd name="connsiteX5823" fmla="*/ 1066796 w 3713237"/>
              <a:gd name="connsiteY5823" fmla="*/ 1982277 h 2185648"/>
              <a:gd name="connsiteX5824" fmla="*/ 1066771 w 3713237"/>
              <a:gd name="connsiteY5824" fmla="*/ 1982273 h 2185648"/>
              <a:gd name="connsiteX5825" fmla="*/ 1064929 w 3713237"/>
              <a:gd name="connsiteY5825" fmla="*/ 1979576 h 2185648"/>
              <a:gd name="connsiteX5826" fmla="*/ 1063728 w 3713237"/>
              <a:gd name="connsiteY5826" fmla="*/ 1979810 h 2185648"/>
              <a:gd name="connsiteX5827" fmla="*/ 1063628 w 3713237"/>
              <a:gd name="connsiteY5827" fmla="*/ 1981777 h 2185648"/>
              <a:gd name="connsiteX5828" fmla="*/ 1066771 w 3713237"/>
              <a:gd name="connsiteY5828" fmla="*/ 1982273 h 2185648"/>
              <a:gd name="connsiteX5829" fmla="*/ 1066796 w 3713237"/>
              <a:gd name="connsiteY5829" fmla="*/ 1982311 h 2185648"/>
              <a:gd name="connsiteX5830" fmla="*/ 1066822 w 3713237"/>
              <a:gd name="connsiteY5830" fmla="*/ 1982313 h 2185648"/>
              <a:gd name="connsiteX5831" fmla="*/ 1067130 w 3713237"/>
              <a:gd name="connsiteY5831" fmla="*/ 1982744 h 2185648"/>
              <a:gd name="connsiteX5832" fmla="*/ 1067196 w 3713237"/>
              <a:gd name="connsiteY5832" fmla="*/ 1982777 h 2185648"/>
              <a:gd name="connsiteX5833" fmla="*/ 1062462 w 3713237"/>
              <a:gd name="connsiteY5833" fmla="*/ 1988712 h 2185648"/>
              <a:gd name="connsiteX5834" fmla="*/ 1059094 w 3713237"/>
              <a:gd name="connsiteY5834" fmla="*/ 1998682 h 2185648"/>
              <a:gd name="connsiteX5835" fmla="*/ 1059861 w 3713237"/>
              <a:gd name="connsiteY5835" fmla="*/ 2002717 h 2185648"/>
              <a:gd name="connsiteX5836" fmla="*/ 1058027 w 3713237"/>
              <a:gd name="connsiteY5836" fmla="*/ 2014554 h 2185648"/>
              <a:gd name="connsiteX5837" fmla="*/ 1056159 w 3713237"/>
              <a:gd name="connsiteY5837" fmla="*/ 2016322 h 2185648"/>
              <a:gd name="connsiteX5838" fmla="*/ 1047457 w 3713237"/>
              <a:gd name="connsiteY5838" fmla="*/ 2020290 h 2185648"/>
              <a:gd name="connsiteX5839" fmla="*/ 1042589 w 3713237"/>
              <a:gd name="connsiteY5839" fmla="*/ 2024957 h 2185648"/>
              <a:gd name="connsiteX5840" fmla="*/ 1043855 w 3713237"/>
              <a:gd name="connsiteY5840" fmla="*/ 2038362 h 2185648"/>
              <a:gd name="connsiteX5841" fmla="*/ 1050257 w 3713237"/>
              <a:gd name="connsiteY5841" fmla="*/ 2043530 h 2185648"/>
              <a:gd name="connsiteX5842" fmla="*/ 1056493 w 3713237"/>
              <a:gd name="connsiteY5842" fmla="*/ 2046098 h 2185648"/>
              <a:gd name="connsiteX5843" fmla="*/ 1063428 w 3713237"/>
              <a:gd name="connsiteY5843" fmla="*/ 2053200 h 2185648"/>
              <a:gd name="connsiteX5844" fmla="*/ 1064029 w 3713237"/>
              <a:gd name="connsiteY5844" fmla="*/ 2057268 h 2185648"/>
              <a:gd name="connsiteX5845" fmla="*/ 1062328 w 3713237"/>
              <a:gd name="connsiteY5845" fmla="*/ 2063703 h 2185648"/>
              <a:gd name="connsiteX5846" fmla="*/ 1054426 w 3713237"/>
              <a:gd name="connsiteY5846" fmla="*/ 2073173 h 2185648"/>
              <a:gd name="connsiteX5847" fmla="*/ 1050658 w 3713237"/>
              <a:gd name="connsiteY5847" fmla="*/ 2083043 h 2185648"/>
              <a:gd name="connsiteX5848" fmla="*/ 1045856 w 3713237"/>
              <a:gd name="connsiteY5848" fmla="*/ 2093713 h 2185648"/>
              <a:gd name="connsiteX5849" fmla="*/ 1042022 w 3713237"/>
              <a:gd name="connsiteY5849" fmla="*/ 2097548 h 2185648"/>
              <a:gd name="connsiteX5850" fmla="*/ 1039887 w 3713237"/>
              <a:gd name="connsiteY5850" fmla="*/ 2107784 h 2185648"/>
              <a:gd name="connsiteX5851" fmla="*/ 1043189 w 3713237"/>
              <a:gd name="connsiteY5851" fmla="*/ 2118187 h 2185648"/>
              <a:gd name="connsiteX5852" fmla="*/ 1049357 w 3713237"/>
              <a:gd name="connsiteY5852" fmla="*/ 2127124 h 2185648"/>
              <a:gd name="connsiteX5853" fmla="*/ 1049291 w 3713237"/>
              <a:gd name="connsiteY5853" fmla="*/ 2129524 h 2185648"/>
              <a:gd name="connsiteX5854" fmla="*/ 1047023 w 3713237"/>
              <a:gd name="connsiteY5854" fmla="*/ 2130658 h 2185648"/>
              <a:gd name="connsiteX5855" fmla="*/ 1045689 w 3713237"/>
              <a:gd name="connsiteY5855" fmla="*/ 2130458 h 2185648"/>
              <a:gd name="connsiteX5856" fmla="*/ 1039988 w 3713237"/>
              <a:gd name="connsiteY5856" fmla="*/ 2134060 h 2185648"/>
              <a:gd name="connsiteX5857" fmla="*/ 1039354 w 3713237"/>
              <a:gd name="connsiteY5857" fmla="*/ 2134060 h 2185648"/>
              <a:gd name="connsiteX5858" fmla="*/ 1039221 w 3713237"/>
              <a:gd name="connsiteY5858" fmla="*/ 2134693 h 2185648"/>
              <a:gd name="connsiteX5859" fmla="*/ 1031351 w 3713237"/>
              <a:gd name="connsiteY5859" fmla="*/ 2143796 h 2185648"/>
              <a:gd name="connsiteX5860" fmla="*/ 1031285 w 3713237"/>
              <a:gd name="connsiteY5860" fmla="*/ 2149164 h 2185648"/>
              <a:gd name="connsiteX5861" fmla="*/ 1032152 w 3713237"/>
              <a:gd name="connsiteY5861" fmla="*/ 2150131 h 2185648"/>
              <a:gd name="connsiteX5862" fmla="*/ 1033019 w 3713237"/>
              <a:gd name="connsiteY5862" fmla="*/ 2149464 h 2185648"/>
              <a:gd name="connsiteX5863" fmla="*/ 1033319 w 3713237"/>
              <a:gd name="connsiteY5863" fmla="*/ 2148197 h 2185648"/>
              <a:gd name="connsiteX5864" fmla="*/ 1038220 w 3713237"/>
              <a:gd name="connsiteY5864" fmla="*/ 2137861 h 2185648"/>
              <a:gd name="connsiteX5865" fmla="*/ 1039221 w 3713237"/>
              <a:gd name="connsiteY5865" fmla="*/ 2134726 h 2185648"/>
              <a:gd name="connsiteX5866" fmla="*/ 1039788 w 3713237"/>
              <a:gd name="connsiteY5866" fmla="*/ 2134526 h 2185648"/>
              <a:gd name="connsiteX5867" fmla="*/ 1039988 w 3713237"/>
              <a:gd name="connsiteY5867" fmla="*/ 2134093 h 2185648"/>
              <a:gd name="connsiteX5868" fmla="*/ 1044789 w 3713237"/>
              <a:gd name="connsiteY5868" fmla="*/ 2133959 h 2185648"/>
              <a:gd name="connsiteX5869" fmla="*/ 1055026 w 3713237"/>
              <a:gd name="connsiteY5869" fmla="*/ 2142695 h 2185648"/>
              <a:gd name="connsiteX5870" fmla="*/ 1057627 w 3713237"/>
              <a:gd name="connsiteY5870" fmla="*/ 2148597 h 2185648"/>
              <a:gd name="connsiteX5871" fmla="*/ 1066429 w 3713237"/>
              <a:gd name="connsiteY5871" fmla="*/ 2157033 h 2185648"/>
              <a:gd name="connsiteX5872" fmla="*/ 1068630 w 3713237"/>
              <a:gd name="connsiteY5872" fmla="*/ 2158600 h 2185648"/>
              <a:gd name="connsiteX5873" fmla="*/ 1086002 w 3713237"/>
              <a:gd name="connsiteY5873" fmla="*/ 2166336 h 2185648"/>
              <a:gd name="connsiteX5874" fmla="*/ 1091004 w 3713237"/>
              <a:gd name="connsiteY5874" fmla="*/ 2167770 h 2185648"/>
              <a:gd name="connsiteX5875" fmla="*/ 1091237 w 3713237"/>
              <a:gd name="connsiteY5875" fmla="*/ 2168971 h 2185648"/>
              <a:gd name="connsiteX5876" fmla="*/ 1082601 w 3713237"/>
              <a:gd name="connsiteY5876" fmla="*/ 2175106 h 2185648"/>
              <a:gd name="connsiteX5877" fmla="*/ 1077400 w 3713237"/>
              <a:gd name="connsiteY5877" fmla="*/ 2174572 h 2185648"/>
              <a:gd name="connsiteX5878" fmla="*/ 1075199 w 3713237"/>
              <a:gd name="connsiteY5878" fmla="*/ 2175639 h 2185648"/>
              <a:gd name="connsiteX5879" fmla="*/ 1071965 w 3713237"/>
              <a:gd name="connsiteY5879" fmla="*/ 2179474 h 2185648"/>
              <a:gd name="connsiteX5880" fmla="*/ 1064529 w 3713237"/>
              <a:gd name="connsiteY5880" fmla="*/ 2181608 h 2185648"/>
              <a:gd name="connsiteX5881" fmla="*/ 1064525 w 3713237"/>
              <a:gd name="connsiteY5881" fmla="*/ 2181582 h 2185648"/>
              <a:gd name="connsiteX5882" fmla="*/ 1064529 w 3713237"/>
              <a:gd name="connsiteY5882" fmla="*/ 2181575 h 2185648"/>
              <a:gd name="connsiteX5883" fmla="*/ 1064524 w 3713237"/>
              <a:gd name="connsiteY5883" fmla="*/ 2181576 h 2185648"/>
              <a:gd name="connsiteX5884" fmla="*/ 1064496 w 3713237"/>
              <a:gd name="connsiteY5884" fmla="*/ 2181375 h 2185648"/>
              <a:gd name="connsiteX5885" fmla="*/ 1064029 w 3713237"/>
              <a:gd name="connsiteY5885" fmla="*/ 2181075 h 2185648"/>
              <a:gd name="connsiteX5886" fmla="*/ 1064129 w 3713237"/>
              <a:gd name="connsiteY5886" fmla="*/ 2181708 h 2185648"/>
              <a:gd name="connsiteX5887" fmla="*/ 1064524 w 3713237"/>
              <a:gd name="connsiteY5887" fmla="*/ 2181576 h 2185648"/>
              <a:gd name="connsiteX5888" fmla="*/ 1064525 w 3713237"/>
              <a:gd name="connsiteY5888" fmla="*/ 2181582 h 2185648"/>
              <a:gd name="connsiteX5889" fmla="*/ 1062462 w 3713237"/>
              <a:gd name="connsiteY5889" fmla="*/ 2185543 h 2185648"/>
              <a:gd name="connsiteX5890" fmla="*/ 1057160 w 3713237"/>
              <a:gd name="connsiteY5890" fmla="*/ 2185176 h 2185648"/>
              <a:gd name="connsiteX5891" fmla="*/ 1053225 w 3713237"/>
              <a:gd name="connsiteY5891" fmla="*/ 2185609 h 2185648"/>
              <a:gd name="connsiteX5892" fmla="*/ 1048290 w 3713237"/>
              <a:gd name="connsiteY5892" fmla="*/ 2183742 h 2185648"/>
              <a:gd name="connsiteX5893" fmla="*/ 1047056 w 3713237"/>
              <a:gd name="connsiteY5893" fmla="*/ 2178874 h 2185648"/>
              <a:gd name="connsiteX5894" fmla="*/ 1046823 w 3713237"/>
              <a:gd name="connsiteY5894" fmla="*/ 2176239 h 2185648"/>
              <a:gd name="connsiteX5895" fmla="*/ 1044522 w 3713237"/>
              <a:gd name="connsiteY5895" fmla="*/ 2175540 h 2185648"/>
              <a:gd name="connsiteX5896" fmla="*/ 1039354 w 3713237"/>
              <a:gd name="connsiteY5896" fmla="*/ 2181075 h 2185648"/>
              <a:gd name="connsiteX5897" fmla="*/ 1034786 w 3713237"/>
              <a:gd name="connsiteY5897" fmla="*/ 2178907 h 2185648"/>
              <a:gd name="connsiteX5898" fmla="*/ 1028217 w 3713237"/>
              <a:gd name="connsiteY5898" fmla="*/ 2172872 h 2185648"/>
              <a:gd name="connsiteX5899" fmla="*/ 1026917 w 3713237"/>
              <a:gd name="connsiteY5899" fmla="*/ 2170805 h 2185648"/>
              <a:gd name="connsiteX5900" fmla="*/ 1022749 w 3713237"/>
              <a:gd name="connsiteY5900" fmla="*/ 2165336 h 2185648"/>
              <a:gd name="connsiteX5901" fmla="*/ 1021411 w 3713237"/>
              <a:gd name="connsiteY5901" fmla="*/ 2164897 h 2185648"/>
              <a:gd name="connsiteX5902" fmla="*/ 1021411 w 3713237"/>
              <a:gd name="connsiteY5902" fmla="*/ 2165255 h 2185648"/>
              <a:gd name="connsiteX5903" fmla="*/ 1019982 w 3713237"/>
              <a:gd name="connsiteY5903" fmla="*/ 2165255 h 2185648"/>
              <a:gd name="connsiteX5904" fmla="*/ 1020477 w 3713237"/>
              <a:gd name="connsiteY5904" fmla="*/ 2164636 h 2185648"/>
              <a:gd name="connsiteX5905" fmla="*/ 1020507 w 3713237"/>
              <a:gd name="connsiteY5905" fmla="*/ 2164600 h 2185648"/>
              <a:gd name="connsiteX5906" fmla="*/ 1020414 w 3713237"/>
              <a:gd name="connsiteY5906" fmla="*/ 2164569 h 2185648"/>
              <a:gd name="connsiteX5907" fmla="*/ 1020581 w 3713237"/>
              <a:gd name="connsiteY5907" fmla="*/ 2162402 h 2185648"/>
              <a:gd name="connsiteX5908" fmla="*/ 1019814 w 3713237"/>
              <a:gd name="connsiteY5908" fmla="*/ 2160735 h 2185648"/>
              <a:gd name="connsiteX5909" fmla="*/ 1018881 w 3713237"/>
              <a:gd name="connsiteY5909" fmla="*/ 2161435 h 2185648"/>
              <a:gd name="connsiteX5910" fmla="*/ 1017447 w 3713237"/>
              <a:gd name="connsiteY5910" fmla="*/ 2164503 h 2185648"/>
              <a:gd name="connsiteX5911" fmla="*/ 1012245 w 3713237"/>
              <a:gd name="connsiteY5911" fmla="*/ 2164469 h 2185648"/>
              <a:gd name="connsiteX5912" fmla="*/ 1005143 w 3713237"/>
              <a:gd name="connsiteY5912" fmla="*/ 2160768 h 2185648"/>
              <a:gd name="connsiteX5913" fmla="*/ 989371 w 3713237"/>
              <a:gd name="connsiteY5913" fmla="*/ 2148164 h 2185648"/>
              <a:gd name="connsiteX5914" fmla="*/ 988638 w 3713237"/>
              <a:gd name="connsiteY5914" fmla="*/ 2145763 h 2185648"/>
              <a:gd name="connsiteX5915" fmla="*/ 989605 w 3713237"/>
              <a:gd name="connsiteY5915" fmla="*/ 2144930 h 2185648"/>
              <a:gd name="connsiteX5916" fmla="*/ 992172 w 3713237"/>
              <a:gd name="connsiteY5916" fmla="*/ 2145530 h 2185648"/>
              <a:gd name="connsiteX5917" fmla="*/ 1003209 w 3713237"/>
              <a:gd name="connsiteY5917" fmla="*/ 2147897 h 2185648"/>
              <a:gd name="connsiteX5918" fmla="*/ 1003576 w 3713237"/>
              <a:gd name="connsiteY5918" fmla="*/ 2148164 h 2185648"/>
              <a:gd name="connsiteX5919" fmla="*/ 1004176 w 3713237"/>
              <a:gd name="connsiteY5919" fmla="*/ 2148497 h 2185648"/>
              <a:gd name="connsiteX5920" fmla="*/ 1003909 w 3713237"/>
              <a:gd name="connsiteY5920" fmla="*/ 2147831 h 2185648"/>
              <a:gd name="connsiteX5921" fmla="*/ 1003209 w 3713237"/>
              <a:gd name="connsiteY5921" fmla="*/ 2147897 h 2185648"/>
              <a:gd name="connsiteX5922" fmla="*/ 994840 w 3713237"/>
              <a:gd name="connsiteY5922" fmla="*/ 2141795 h 2185648"/>
              <a:gd name="connsiteX5923" fmla="*/ 992506 w 3713237"/>
              <a:gd name="connsiteY5923" fmla="*/ 2136160 h 2185648"/>
              <a:gd name="connsiteX5924" fmla="*/ 985070 w 3713237"/>
              <a:gd name="connsiteY5924" fmla="*/ 2129258 h 2185648"/>
              <a:gd name="connsiteX5925" fmla="*/ 981169 w 3713237"/>
              <a:gd name="connsiteY5925" fmla="*/ 2128157 h 2185648"/>
              <a:gd name="connsiteX5926" fmla="*/ 980235 w 3713237"/>
              <a:gd name="connsiteY5926" fmla="*/ 2126023 h 2185648"/>
              <a:gd name="connsiteX5927" fmla="*/ 982202 w 3713237"/>
              <a:gd name="connsiteY5927" fmla="*/ 2124423 h 2185648"/>
              <a:gd name="connsiteX5928" fmla="*/ 984903 w 3713237"/>
              <a:gd name="connsiteY5928" fmla="*/ 2124556 h 2185648"/>
              <a:gd name="connsiteX5929" fmla="*/ 989138 w 3713237"/>
              <a:gd name="connsiteY5929" fmla="*/ 2121655 h 2185648"/>
              <a:gd name="connsiteX5930" fmla="*/ 988538 w 3713237"/>
              <a:gd name="connsiteY5930" fmla="*/ 2116854 h 2185648"/>
              <a:gd name="connsiteX5931" fmla="*/ 986604 w 3713237"/>
              <a:gd name="connsiteY5931" fmla="*/ 2111919 h 2185648"/>
              <a:gd name="connsiteX5932" fmla="*/ 984503 w 3713237"/>
              <a:gd name="connsiteY5932" fmla="*/ 2107284 h 2185648"/>
              <a:gd name="connsiteX5933" fmla="*/ 984703 w 3713237"/>
              <a:gd name="connsiteY5933" fmla="*/ 2106751 h 2185648"/>
              <a:gd name="connsiteX5934" fmla="*/ 983870 w 3713237"/>
              <a:gd name="connsiteY5934" fmla="*/ 2106284 h 2185648"/>
              <a:gd name="connsiteX5935" fmla="*/ 984370 w 3713237"/>
              <a:gd name="connsiteY5935" fmla="*/ 2107084 h 2185648"/>
              <a:gd name="connsiteX5936" fmla="*/ 984503 w 3713237"/>
              <a:gd name="connsiteY5936" fmla="*/ 2107251 h 2185648"/>
              <a:gd name="connsiteX5937" fmla="*/ 982969 w 3713237"/>
              <a:gd name="connsiteY5937" fmla="*/ 2117221 h 2185648"/>
              <a:gd name="connsiteX5938" fmla="*/ 979701 w 3713237"/>
              <a:gd name="connsiteY5938" fmla="*/ 2120555 h 2185648"/>
              <a:gd name="connsiteX5939" fmla="*/ 976567 w 3713237"/>
              <a:gd name="connsiteY5939" fmla="*/ 2117287 h 2185648"/>
              <a:gd name="connsiteX5940" fmla="*/ 976367 w 3713237"/>
              <a:gd name="connsiteY5940" fmla="*/ 2103949 h 2185648"/>
              <a:gd name="connsiteX5941" fmla="*/ 975934 w 3713237"/>
              <a:gd name="connsiteY5941" fmla="*/ 2104316 h 2185648"/>
              <a:gd name="connsiteX5942" fmla="*/ 975934 w 3713237"/>
              <a:gd name="connsiteY5942" fmla="*/ 2103850 h 2185648"/>
              <a:gd name="connsiteX5943" fmla="*/ 976267 w 3713237"/>
              <a:gd name="connsiteY5943" fmla="*/ 2103916 h 2185648"/>
              <a:gd name="connsiteX5944" fmla="*/ 976234 w 3713237"/>
              <a:gd name="connsiteY5944" fmla="*/ 2098615 h 2185648"/>
              <a:gd name="connsiteX5945" fmla="*/ 976098 w 3713237"/>
              <a:gd name="connsiteY5945" fmla="*/ 2098654 h 2185648"/>
              <a:gd name="connsiteX5946" fmla="*/ 976034 w 3713237"/>
              <a:gd name="connsiteY5946" fmla="*/ 2103616 h 2185648"/>
              <a:gd name="connsiteX5947" fmla="*/ 972666 w 3713237"/>
              <a:gd name="connsiteY5947" fmla="*/ 2102682 h 2185648"/>
              <a:gd name="connsiteX5948" fmla="*/ 972666 w 3713237"/>
              <a:gd name="connsiteY5948" fmla="*/ 2099382 h 2185648"/>
              <a:gd name="connsiteX5949" fmla="*/ 976000 w 3713237"/>
              <a:gd name="connsiteY5949" fmla="*/ 2098475 h 2185648"/>
              <a:gd name="connsiteX5950" fmla="*/ 976000 w 3713237"/>
              <a:gd name="connsiteY5950" fmla="*/ 2098381 h 2185648"/>
              <a:gd name="connsiteX5951" fmla="*/ 969932 w 3713237"/>
              <a:gd name="connsiteY5951" fmla="*/ 2094413 h 2185648"/>
              <a:gd name="connsiteX5952" fmla="*/ 967264 w 3713237"/>
              <a:gd name="connsiteY5952" fmla="*/ 2088545 h 2185648"/>
              <a:gd name="connsiteX5953" fmla="*/ 967498 w 3713237"/>
              <a:gd name="connsiteY5953" fmla="*/ 2084743 h 2185648"/>
              <a:gd name="connsiteX5954" fmla="*/ 967764 w 3713237"/>
              <a:gd name="connsiteY5954" fmla="*/ 2084977 h 2185648"/>
              <a:gd name="connsiteX5955" fmla="*/ 968064 w 3713237"/>
              <a:gd name="connsiteY5955" fmla="*/ 2084443 h 2185648"/>
              <a:gd name="connsiteX5956" fmla="*/ 967498 w 3713237"/>
              <a:gd name="connsiteY5956" fmla="*/ 2084743 h 2185648"/>
              <a:gd name="connsiteX5957" fmla="*/ 965730 w 3713237"/>
              <a:gd name="connsiteY5957" fmla="*/ 2083310 h 2185648"/>
              <a:gd name="connsiteX5958" fmla="*/ 964797 w 3713237"/>
              <a:gd name="connsiteY5958" fmla="*/ 2078275 h 2185648"/>
              <a:gd name="connsiteX5959" fmla="*/ 962696 w 3713237"/>
              <a:gd name="connsiteY5959" fmla="*/ 2074974 h 2185648"/>
              <a:gd name="connsiteX5960" fmla="*/ 961329 w 3713237"/>
              <a:gd name="connsiteY5960" fmla="*/ 2069839 h 2185648"/>
              <a:gd name="connsiteX5961" fmla="*/ 963296 w 3713237"/>
              <a:gd name="connsiteY5961" fmla="*/ 2065204 h 2185648"/>
              <a:gd name="connsiteX5962" fmla="*/ 970265 w 3713237"/>
              <a:gd name="connsiteY5962" fmla="*/ 2062469 h 2185648"/>
              <a:gd name="connsiteX5963" fmla="*/ 970299 w 3713237"/>
              <a:gd name="connsiteY5963" fmla="*/ 2062736 h 2185648"/>
              <a:gd name="connsiteX5964" fmla="*/ 970798 w 3713237"/>
              <a:gd name="connsiteY5964" fmla="*/ 2062903 h 2185648"/>
              <a:gd name="connsiteX5965" fmla="*/ 970632 w 3713237"/>
              <a:gd name="connsiteY5965" fmla="*/ 2062370 h 2185648"/>
              <a:gd name="connsiteX5966" fmla="*/ 970265 w 3713237"/>
              <a:gd name="connsiteY5966" fmla="*/ 2062436 h 2185648"/>
              <a:gd name="connsiteX5967" fmla="*/ 971265 w 3713237"/>
              <a:gd name="connsiteY5967" fmla="*/ 2051966 h 2185648"/>
              <a:gd name="connsiteX5968" fmla="*/ 968831 w 3713237"/>
              <a:gd name="connsiteY5968" fmla="*/ 2047565 h 2185648"/>
              <a:gd name="connsiteX5969" fmla="*/ 960962 w 3713237"/>
              <a:gd name="connsiteY5969" fmla="*/ 2046131 h 2185648"/>
              <a:gd name="connsiteX5970" fmla="*/ 957561 w 3713237"/>
              <a:gd name="connsiteY5970" fmla="*/ 2048031 h 2185648"/>
              <a:gd name="connsiteX5971" fmla="*/ 955260 w 3713237"/>
              <a:gd name="connsiteY5971" fmla="*/ 2047331 h 2185648"/>
              <a:gd name="connsiteX5972" fmla="*/ 954393 w 3713237"/>
              <a:gd name="connsiteY5972" fmla="*/ 2044964 h 2185648"/>
              <a:gd name="connsiteX5973" fmla="*/ 959795 w 3713237"/>
              <a:gd name="connsiteY5973" fmla="*/ 2032760 h 2185648"/>
              <a:gd name="connsiteX5974" fmla="*/ 967864 w 3713237"/>
              <a:gd name="connsiteY5974" fmla="*/ 2027158 h 2185648"/>
              <a:gd name="connsiteX5975" fmla="*/ 969565 w 3713237"/>
              <a:gd name="connsiteY5975" fmla="*/ 2031927 h 2185648"/>
              <a:gd name="connsiteX5976" fmla="*/ 970599 w 3713237"/>
              <a:gd name="connsiteY5976" fmla="*/ 2032727 h 2185648"/>
              <a:gd name="connsiteX5977" fmla="*/ 972733 w 3713237"/>
              <a:gd name="connsiteY5977" fmla="*/ 2031760 h 2185648"/>
              <a:gd name="connsiteX5978" fmla="*/ 973033 w 3713237"/>
              <a:gd name="connsiteY5978" fmla="*/ 2016188 h 2185648"/>
              <a:gd name="connsiteX5979" fmla="*/ 972533 w 3713237"/>
              <a:gd name="connsiteY5979" fmla="*/ 2010920 h 2185648"/>
              <a:gd name="connsiteX5980" fmla="*/ 973933 w 3713237"/>
              <a:gd name="connsiteY5980" fmla="*/ 1993547 h 2185648"/>
              <a:gd name="connsiteX5981" fmla="*/ 975100 w 3713237"/>
              <a:gd name="connsiteY5981" fmla="*/ 1976042 h 2185648"/>
              <a:gd name="connsiteX5982" fmla="*/ 973999 w 3713237"/>
              <a:gd name="connsiteY5982" fmla="*/ 1972207 h 2185648"/>
              <a:gd name="connsiteX5983" fmla="*/ 971499 w 3713237"/>
              <a:gd name="connsiteY5983" fmla="*/ 1970473 h 2185648"/>
              <a:gd name="connsiteX5984" fmla="*/ 965063 w 3713237"/>
              <a:gd name="connsiteY5984" fmla="*/ 1971674 h 2185648"/>
              <a:gd name="connsiteX5985" fmla="*/ 967698 w 3713237"/>
              <a:gd name="connsiteY5985" fmla="*/ 1979076 h 2185648"/>
              <a:gd name="connsiteX5986" fmla="*/ 967231 w 3713237"/>
              <a:gd name="connsiteY5986" fmla="*/ 1988379 h 2185648"/>
              <a:gd name="connsiteX5987" fmla="*/ 964130 w 3713237"/>
              <a:gd name="connsiteY5987" fmla="*/ 1994048 h 2185648"/>
              <a:gd name="connsiteX5988" fmla="*/ 959562 w 3713237"/>
              <a:gd name="connsiteY5988" fmla="*/ 1992814 h 2185648"/>
              <a:gd name="connsiteX5989" fmla="*/ 957361 w 3713237"/>
              <a:gd name="connsiteY5989" fmla="*/ 1979609 h 2185648"/>
              <a:gd name="connsiteX5990" fmla="*/ 958094 w 3713237"/>
              <a:gd name="connsiteY5990" fmla="*/ 1975708 h 2185648"/>
              <a:gd name="connsiteX5991" fmla="*/ 964963 w 3713237"/>
              <a:gd name="connsiteY5991" fmla="*/ 1971507 h 2185648"/>
              <a:gd name="connsiteX5992" fmla="*/ 961562 w 3713237"/>
              <a:gd name="connsiteY5992" fmla="*/ 1967172 h 2185648"/>
              <a:gd name="connsiteX5993" fmla="*/ 958461 w 3713237"/>
              <a:gd name="connsiteY5993" fmla="*/ 1958236 h 2185648"/>
              <a:gd name="connsiteX5994" fmla="*/ 958295 w 3713237"/>
              <a:gd name="connsiteY5994" fmla="*/ 1950000 h 2185648"/>
              <a:gd name="connsiteX5995" fmla="*/ 959728 w 3713237"/>
              <a:gd name="connsiteY5995" fmla="*/ 1942097 h 2185648"/>
              <a:gd name="connsiteX5996" fmla="*/ 959628 w 3713237"/>
              <a:gd name="connsiteY5996" fmla="*/ 1929027 h 2185648"/>
              <a:gd name="connsiteX5997" fmla="*/ 953360 w 3713237"/>
              <a:gd name="connsiteY5997" fmla="*/ 1913822 h 2185648"/>
              <a:gd name="connsiteX5998" fmla="*/ 954627 w 3713237"/>
              <a:gd name="connsiteY5998" fmla="*/ 1905152 h 2185648"/>
              <a:gd name="connsiteX5999" fmla="*/ 956994 w 3713237"/>
              <a:gd name="connsiteY5999" fmla="*/ 1900351 h 2185648"/>
              <a:gd name="connsiteX6000" fmla="*/ 964163 w 3713237"/>
              <a:gd name="connsiteY6000" fmla="*/ 1869507 h 2185648"/>
              <a:gd name="connsiteX6001" fmla="*/ 966697 w 3713237"/>
              <a:gd name="connsiteY6001" fmla="*/ 1860271 h 2185648"/>
              <a:gd name="connsiteX6002" fmla="*/ 967031 w 3713237"/>
              <a:gd name="connsiteY6002" fmla="*/ 1853569 h 2185648"/>
              <a:gd name="connsiteX6003" fmla="*/ 965997 w 3713237"/>
              <a:gd name="connsiteY6003" fmla="*/ 1846800 h 2185648"/>
              <a:gd name="connsiteX6004" fmla="*/ 966030 w 3713237"/>
              <a:gd name="connsiteY6004" fmla="*/ 1838664 h 2185648"/>
              <a:gd name="connsiteX6005" fmla="*/ 963163 w 3713237"/>
              <a:gd name="connsiteY6005" fmla="*/ 1822459 h 2185648"/>
              <a:gd name="connsiteX6006" fmla="*/ 963263 w 3713237"/>
              <a:gd name="connsiteY6006" fmla="*/ 1810422 h 2185648"/>
              <a:gd name="connsiteX6007" fmla="*/ 963463 w 3713237"/>
              <a:gd name="connsiteY6007" fmla="*/ 1798284 h 2185648"/>
              <a:gd name="connsiteX6008" fmla="*/ 963396 w 3713237"/>
              <a:gd name="connsiteY6008" fmla="*/ 1790248 h 2185648"/>
              <a:gd name="connsiteX6009" fmla="*/ 966197 w 3713237"/>
              <a:gd name="connsiteY6009" fmla="*/ 1776778 h 2185648"/>
              <a:gd name="connsiteX6010" fmla="*/ 967364 w 3713237"/>
              <a:gd name="connsiteY6010" fmla="*/ 1765841 h 2185648"/>
              <a:gd name="connsiteX6011" fmla="*/ 965364 w 3713237"/>
              <a:gd name="connsiteY6011" fmla="*/ 1724794 h 2185648"/>
              <a:gd name="connsiteX6012" fmla="*/ 965730 w 3713237"/>
              <a:gd name="connsiteY6012" fmla="*/ 1720793 h 2185648"/>
              <a:gd name="connsiteX6013" fmla="*/ 965930 w 3713237"/>
              <a:gd name="connsiteY6013" fmla="*/ 1693751 h 2185648"/>
              <a:gd name="connsiteX6014" fmla="*/ 965430 w 3713237"/>
              <a:gd name="connsiteY6014" fmla="*/ 1688349 h 2185648"/>
              <a:gd name="connsiteX6015" fmla="*/ 965030 w 3713237"/>
              <a:gd name="connsiteY6015" fmla="*/ 1674778 h 2185648"/>
              <a:gd name="connsiteX6016" fmla="*/ 964263 w 3713237"/>
              <a:gd name="connsiteY6016" fmla="*/ 1667943 h 2185648"/>
              <a:gd name="connsiteX6017" fmla="*/ 961863 w 3713237"/>
              <a:gd name="connsiteY6017" fmla="*/ 1663174 h 2185648"/>
              <a:gd name="connsiteX6018" fmla="*/ 945491 w 3713237"/>
              <a:gd name="connsiteY6018" fmla="*/ 1648536 h 2185648"/>
              <a:gd name="connsiteX6019" fmla="*/ 931353 w 3713237"/>
              <a:gd name="connsiteY6019" fmla="*/ 1640100 h 2185648"/>
              <a:gd name="connsiteX6020" fmla="*/ 924984 w 3713237"/>
              <a:gd name="connsiteY6020" fmla="*/ 1637599 h 2185648"/>
              <a:gd name="connsiteX6021" fmla="*/ 897742 w 3713237"/>
              <a:gd name="connsiteY6021" fmla="*/ 1616893 h 2185648"/>
              <a:gd name="connsiteX6022" fmla="*/ 893807 w 3713237"/>
              <a:gd name="connsiteY6022" fmla="*/ 1607089 h 2185648"/>
              <a:gd name="connsiteX6023" fmla="*/ 892673 w 3713237"/>
              <a:gd name="connsiteY6023" fmla="*/ 1603255 h 2185648"/>
              <a:gd name="connsiteX6024" fmla="*/ 879836 w 3713237"/>
              <a:gd name="connsiteY6024" fmla="*/ 1582182 h 2185648"/>
              <a:gd name="connsiteX6025" fmla="*/ 868766 w 3713237"/>
              <a:gd name="connsiteY6025" fmla="*/ 1561808 h 2185648"/>
              <a:gd name="connsiteX6026" fmla="*/ 861530 w 3713237"/>
              <a:gd name="connsiteY6026" fmla="*/ 1545503 h 2185648"/>
              <a:gd name="connsiteX6027" fmla="*/ 858396 w 3713237"/>
              <a:gd name="connsiteY6027" fmla="*/ 1541101 h 2185648"/>
              <a:gd name="connsiteX6028" fmla="*/ 852894 w 3713237"/>
              <a:gd name="connsiteY6028" fmla="*/ 1533365 h 2185648"/>
              <a:gd name="connsiteX6029" fmla="*/ 845225 w 3713237"/>
              <a:gd name="connsiteY6029" fmla="*/ 1525797 h 2185648"/>
              <a:gd name="connsiteX6030" fmla="*/ 836822 w 3713237"/>
              <a:gd name="connsiteY6030" fmla="*/ 1521128 h 2185648"/>
              <a:gd name="connsiteX6031" fmla="*/ 834655 w 3713237"/>
              <a:gd name="connsiteY6031" fmla="*/ 1515360 h 2185648"/>
              <a:gd name="connsiteX6032" fmla="*/ 835121 w 3713237"/>
              <a:gd name="connsiteY6032" fmla="*/ 1511358 h 2185648"/>
              <a:gd name="connsiteX6033" fmla="*/ 833588 w 3713237"/>
              <a:gd name="connsiteY6033" fmla="*/ 1504690 h 2185648"/>
              <a:gd name="connsiteX6034" fmla="*/ 837889 w 3713237"/>
              <a:gd name="connsiteY6034" fmla="*/ 1492586 h 2185648"/>
              <a:gd name="connsiteX6035" fmla="*/ 845725 w 3713237"/>
              <a:gd name="connsiteY6035" fmla="*/ 1487051 h 2185648"/>
              <a:gd name="connsiteX6036" fmla="*/ 848459 w 3713237"/>
              <a:gd name="connsiteY6036" fmla="*/ 1480982 h 2185648"/>
              <a:gd name="connsiteX6037" fmla="*/ 847792 w 3713237"/>
              <a:gd name="connsiteY6037" fmla="*/ 1478815 h 2185648"/>
              <a:gd name="connsiteX6038" fmla="*/ 846225 w 3713237"/>
              <a:gd name="connsiteY6038" fmla="*/ 1480982 h 2185648"/>
              <a:gd name="connsiteX6039" fmla="*/ 845158 w 3713237"/>
              <a:gd name="connsiteY6039" fmla="*/ 1481682 h 2185648"/>
              <a:gd name="connsiteX6040" fmla="*/ 837656 w 3713237"/>
              <a:gd name="connsiteY6040" fmla="*/ 1474413 h 2185648"/>
              <a:gd name="connsiteX6041" fmla="*/ 837989 w 3713237"/>
              <a:gd name="connsiteY6041" fmla="*/ 1460809 h 2185648"/>
              <a:gd name="connsiteX6042" fmla="*/ 839389 w 3713237"/>
              <a:gd name="connsiteY6042" fmla="*/ 1458475 h 2185648"/>
              <a:gd name="connsiteX6043" fmla="*/ 846392 w 3713237"/>
              <a:gd name="connsiteY6043" fmla="*/ 1439535 h 2185648"/>
              <a:gd name="connsiteX6044" fmla="*/ 847759 w 3713237"/>
              <a:gd name="connsiteY6044" fmla="*/ 1437235 h 2185648"/>
              <a:gd name="connsiteX6045" fmla="*/ 854961 w 3713237"/>
              <a:gd name="connsiteY6045" fmla="*/ 1433267 h 2185648"/>
              <a:gd name="connsiteX6046" fmla="*/ 859996 w 3713237"/>
              <a:gd name="connsiteY6046" fmla="*/ 1427098 h 2185648"/>
              <a:gd name="connsiteX6047" fmla="*/ 869366 w 3713237"/>
              <a:gd name="connsiteY6047" fmla="*/ 1415961 h 2185648"/>
              <a:gd name="connsiteX6048" fmla="*/ 879636 w 3713237"/>
              <a:gd name="connsiteY6048" fmla="*/ 1405158 h 2185648"/>
              <a:gd name="connsiteX6049" fmla="*/ 879836 w 3713237"/>
              <a:gd name="connsiteY6049" fmla="*/ 1401290 h 2185648"/>
              <a:gd name="connsiteX6050" fmla="*/ 877835 w 3713237"/>
              <a:gd name="connsiteY6050" fmla="*/ 1392353 h 2185648"/>
              <a:gd name="connsiteX6051" fmla="*/ 878169 w 3713237"/>
              <a:gd name="connsiteY6051" fmla="*/ 1374581 h 2185648"/>
              <a:gd name="connsiteX6052" fmla="*/ 877235 w 3713237"/>
              <a:gd name="connsiteY6052" fmla="*/ 1370780 h 2185648"/>
              <a:gd name="connsiteX6053" fmla="*/ 871000 w 3713237"/>
              <a:gd name="connsiteY6053" fmla="*/ 1360143 h 2185648"/>
              <a:gd name="connsiteX6054" fmla="*/ 867665 w 3713237"/>
              <a:gd name="connsiteY6054" fmla="*/ 1351374 h 2185648"/>
              <a:gd name="connsiteX6055" fmla="*/ 860463 w 3713237"/>
              <a:gd name="connsiteY6055" fmla="*/ 1342004 h 2185648"/>
              <a:gd name="connsiteX6056" fmla="*/ 856728 w 3713237"/>
              <a:gd name="connsiteY6056" fmla="*/ 1342071 h 2185648"/>
              <a:gd name="connsiteX6057" fmla="*/ 848493 w 3713237"/>
              <a:gd name="connsiteY6057" fmla="*/ 1351074 h 2185648"/>
              <a:gd name="connsiteX6058" fmla="*/ 848493 w 3713237"/>
              <a:gd name="connsiteY6058" fmla="*/ 1354841 h 2185648"/>
              <a:gd name="connsiteX6059" fmla="*/ 847159 w 3713237"/>
              <a:gd name="connsiteY6059" fmla="*/ 1359676 h 2185648"/>
              <a:gd name="connsiteX6060" fmla="*/ 838756 w 3713237"/>
              <a:gd name="connsiteY6060" fmla="*/ 1360210 h 2185648"/>
              <a:gd name="connsiteX6061" fmla="*/ 830120 w 3713237"/>
              <a:gd name="connsiteY6061" fmla="*/ 1353575 h 2185648"/>
              <a:gd name="connsiteX6062" fmla="*/ 818916 w 3713237"/>
              <a:gd name="connsiteY6062" fmla="*/ 1350507 h 2185648"/>
              <a:gd name="connsiteX6063" fmla="*/ 814848 w 3713237"/>
              <a:gd name="connsiteY6063" fmla="*/ 1350940 h 2185648"/>
              <a:gd name="connsiteX6064" fmla="*/ 805612 w 3713237"/>
              <a:gd name="connsiteY6064" fmla="*/ 1344071 h 2185648"/>
              <a:gd name="connsiteX6065" fmla="*/ 797810 w 3713237"/>
              <a:gd name="connsiteY6065" fmla="*/ 1334868 h 2185648"/>
              <a:gd name="connsiteX6066" fmla="*/ 793942 w 3713237"/>
              <a:gd name="connsiteY6066" fmla="*/ 1334035 h 2185648"/>
              <a:gd name="connsiteX6067" fmla="*/ 788706 w 3713237"/>
              <a:gd name="connsiteY6067" fmla="*/ 1332767 h 2185648"/>
              <a:gd name="connsiteX6068" fmla="*/ 783671 w 3713237"/>
              <a:gd name="connsiteY6068" fmla="*/ 1324665 h 2185648"/>
              <a:gd name="connsiteX6069" fmla="*/ 781904 w 3713237"/>
              <a:gd name="connsiteY6069" fmla="*/ 1316996 h 2185648"/>
              <a:gd name="connsiteX6070" fmla="*/ 773001 w 3713237"/>
              <a:gd name="connsiteY6070" fmla="*/ 1306492 h 2185648"/>
              <a:gd name="connsiteX6071" fmla="*/ 765699 w 3713237"/>
              <a:gd name="connsiteY6071" fmla="*/ 1296589 h 2185648"/>
              <a:gd name="connsiteX6072" fmla="*/ 762565 w 3713237"/>
              <a:gd name="connsiteY6072" fmla="*/ 1294522 h 2185648"/>
              <a:gd name="connsiteX6073" fmla="*/ 742558 w 3713237"/>
              <a:gd name="connsiteY6073" fmla="*/ 1290154 h 2185648"/>
              <a:gd name="connsiteX6074" fmla="*/ 725286 w 3713237"/>
              <a:gd name="connsiteY6074" fmla="*/ 1285819 h 2185648"/>
              <a:gd name="connsiteX6075" fmla="*/ 714616 w 3713237"/>
              <a:gd name="connsiteY6075" fmla="*/ 1280117 h 2185648"/>
              <a:gd name="connsiteX6076" fmla="*/ 693109 w 3713237"/>
              <a:gd name="connsiteY6076" fmla="*/ 1260878 h 2185648"/>
              <a:gd name="connsiteX6077" fmla="*/ 681539 w 3713237"/>
              <a:gd name="connsiteY6077" fmla="*/ 1259077 h 2185648"/>
              <a:gd name="connsiteX6078" fmla="*/ 651162 w 3713237"/>
              <a:gd name="connsiteY6078" fmla="*/ 1260077 h 2185648"/>
              <a:gd name="connsiteX6079" fmla="*/ 638391 w 3713237"/>
              <a:gd name="connsiteY6079" fmla="*/ 1255076 h 2185648"/>
              <a:gd name="connsiteX6080" fmla="*/ 627121 w 3713237"/>
              <a:gd name="connsiteY6080" fmla="*/ 1250041 h 2185648"/>
              <a:gd name="connsiteX6081" fmla="*/ 606948 w 3713237"/>
              <a:gd name="connsiteY6081" fmla="*/ 1238738 h 2185648"/>
              <a:gd name="connsiteX6082" fmla="*/ 602080 w 3713237"/>
              <a:gd name="connsiteY6082" fmla="*/ 1236403 h 2185648"/>
              <a:gd name="connsiteX6083" fmla="*/ 596711 w 3713237"/>
              <a:gd name="connsiteY6083" fmla="*/ 1235269 h 2185648"/>
              <a:gd name="connsiteX6084" fmla="*/ 586441 w 3713237"/>
              <a:gd name="connsiteY6084" fmla="*/ 1228901 h 2185648"/>
              <a:gd name="connsiteX6085" fmla="*/ 576671 w 3713237"/>
              <a:gd name="connsiteY6085" fmla="*/ 1221598 h 2185648"/>
              <a:gd name="connsiteX6086" fmla="*/ 567835 w 3713237"/>
              <a:gd name="connsiteY6086" fmla="*/ 1213396 h 2185648"/>
              <a:gd name="connsiteX6087" fmla="*/ 567402 w 3713237"/>
              <a:gd name="connsiteY6087" fmla="*/ 1200592 h 2185648"/>
              <a:gd name="connsiteX6088" fmla="*/ 569669 w 3713237"/>
              <a:gd name="connsiteY6088" fmla="*/ 1195590 h 2185648"/>
              <a:gd name="connsiteX6089" fmla="*/ 569836 w 3713237"/>
              <a:gd name="connsiteY6089" fmla="*/ 1191556 h 2185648"/>
              <a:gd name="connsiteX6090" fmla="*/ 547629 w 3713237"/>
              <a:gd name="connsiteY6090" fmla="*/ 1152843 h 2185648"/>
              <a:gd name="connsiteX6091" fmla="*/ 544661 w 3713237"/>
              <a:gd name="connsiteY6091" fmla="*/ 1148441 h 2185648"/>
              <a:gd name="connsiteX6092" fmla="*/ 539359 w 3713237"/>
              <a:gd name="connsiteY6092" fmla="*/ 1141173 h 2185648"/>
              <a:gd name="connsiteX6093" fmla="*/ 531390 w 3713237"/>
              <a:gd name="connsiteY6093" fmla="*/ 1135804 h 2185648"/>
              <a:gd name="connsiteX6094" fmla="*/ 530457 w 3713237"/>
              <a:gd name="connsiteY6094" fmla="*/ 1129602 h 2185648"/>
              <a:gd name="connsiteX6095" fmla="*/ 531924 w 3713237"/>
              <a:gd name="connsiteY6095" fmla="*/ 1127268 h 2185648"/>
              <a:gd name="connsiteX6096" fmla="*/ 531524 w 3713237"/>
              <a:gd name="connsiteY6096" fmla="*/ 1123534 h 2185648"/>
              <a:gd name="connsiteX6097" fmla="*/ 525355 w 3713237"/>
              <a:gd name="connsiteY6097" fmla="*/ 1118098 h 2185648"/>
              <a:gd name="connsiteX6098" fmla="*/ 518186 w 3713237"/>
              <a:gd name="connsiteY6098" fmla="*/ 1108329 h 2185648"/>
              <a:gd name="connsiteX6099" fmla="*/ 514985 w 3713237"/>
              <a:gd name="connsiteY6099" fmla="*/ 1103994 h 2185648"/>
              <a:gd name="connsiteX6100" fmla="*/ 501314 w 3713237"/>
              <a:gd name="connsiteY6100" fmla="*/ 1080253 h 2185648"/>
              <a:gd name="connsiteX6101" fmla="*/ 497379 w 3713237"/>
              <a:gd name="connsiteY6101" fmla="*/ 1062847 h 2185648"/>
              <a:gd name="connsiteX6102" fmla="*/ 492578 w 3713237"/>
              <a:gd name="connsiteY6102" fmla="*/ 1056745 h 2185648"/>
              <a:gd name="connsiteX6103" fmla="*/ 485142 w 3713237"/>
              <a:gd name="connsiteY6103" fmla="*/ 1053311 h 2185648"/>
              <a:gd name="connsiteX6104" fmla="*/ 483075 w 3713237"/>
              <a:gd name="connsiteY6104" fmla="*/ 1054478 h 2185648"/>
              <a:gd name="connsiteX6105" fmla="*/ 483141 w 3713237"/>
              <a:gd name="connsiteY6105" fmla="*/ 1074951 h 2185648"/>
              <a:gd name="connsiteX6106" fmla="*/ 484775 w 3713237"/>
              <a:gd name="connsiteY6106" fmla="*/ 1078686 h 2185648"/>
              <a:gd name="connsiteX6107" fmla="*/ 495379 w 3713237"/>
              <a:gd name="connsiteY6107" fmla="*/ 1096325 h 2185648"/>
              <a:gd name="connsiteX6108" fmla="*/ 503448 w 3713237"/>
              <a:gd name="connsiteY6108" fmla="*/ 1113630 h 2185648"/>
              <a:gd name="connsiteX6109" fmla="*/ 509917 w 3713237"/>
              <a:gd name="connsiteY6109" fmla="*/ 1124034 h 2185648"/>
              <a:gd name="connsiteX6110" fmla="*/ 511684 w 3713237"/>
              <a:gd name="connsiteY6110" fmla="*/ 1134871 h 2185648"/>
              <a:gd name="connsiteX6111" fmla="*/ 513885 w 3713237"/>
              <a:gd name="connsiteY6111" fmla="*/ 1141406 h 2185648"/>
              <a:gd name="connsiteX6112" fmla="*/ 522021 w 3713237"/>
              <a:gd name="connsiteY6112" fmla="*/ 1155711 h 2185648"/>
              <a:gd name="connsiteX6113" fmla="*/ 526789 w 3713237"/>
              <a:gd name="connsiteY6113" fmla="*/ 1163980 h 2185648"/>
              <a:gd name="connsiteX6114" fmla="*/ 524421 w 3713237"/>
              <a:gd name="connsiteY6114" fmla="*/ 1169982 h 2185648"/>
              <a:gd name="connsiteX6115" fmla="*/ 519520 w 3713237"/>
              <a:gd name="connsiteY6115" fmla="*/ 1169715 h 2185648"/>
              <a:gd name="connsiteX6116" fmla="*/ 500347 w 3713237"/>
              <a:gd name="connsiteY6116" fmla="*/ 1148408 h 2185648"/>
              <a:gd name="connsiteX6117" fmla="*/ 497946 w 3713237"/>
              <a:gd name="connsiteY6117" fmla="*/ 1141106 h 2185648"/>
              <a:gd name="connsiteX6118" fmla="*/ 498613 w 3713237"/>
              <a:gd name="connsiteY6118" fmla="*/ 1134304 h 2185648"/>
              <a:gd name="connsiteX6119" fmla="*/ 496112 w 3713237"/>
              <a:gd name="connsiteY6119" fmla="*/ 1128135 h 2185648"/>
              <a:gd name="connsiteX6120" fmla="*/ 482174 w 3713237"/>
              <a:gd name="connsiteY6120" fmla="*/ 1117198 h 2185648"/>
              <a:gd name="connsiteX6121" fmla="*/ 472604 w 3713237"/>
              <a:gd name="connsiteY6121" fmla="*/ 1107628 h 2185648"/>
              <a:gd name="connsiteX6122" fmla="*/ 474072 w 3713237"/>
              <a:gd name="connsiteY6122" fmla="*/ 1104294 h 2185648"/>
              <a:gd name="connsiteX6123" fmla="*/ 475405 w 3713237"/>
              <a:gd name="connsiteY6123" fmla="*/ 1104061 h 2185648"/>
              <a:gd name="connsiteX6124" fmla="*/ 480074 w 3713237"/>
              <a:gd name="connsiteY6124" fmla="*/ 1101960 h 2185648"/>
              <a:gd name="connsiteX6125" fmla="*/ 480474 w 3713237"/>
              <a:gd name="connsiteY6125" fmla="*/ 1094124 h 2185648"/>
              <a:gd name="connsiteX6126" fmla="*/ 470770 w 3713237"/>
              <a:gd name="connsiteY6126" fmla="*/ 1080886 h 2185648"/>
              <a:gd name="connsiteX6127" fmla="*/ 466536 w 3713237"/>
              <a:gd name="connsiteY6127" fmla="*/ 1074017 h 2185648"/>
              <a:gd name="connsiteX6128" fmla="*/ 459133 w 3713237"/>
              <a:gd name="connsiteY6128" fmla="*/ 1049076 h 2185648"/>
              <a:gd name="connsiteX6129" fmla="*/ 456033 w 3713237"/>
              <a:gd name="connsiteY6129" fmla="*/ 1034305 h 2185648"/>
              <a:gd name="connsiteX6130" fmla="*/ 447030 w 3713237"/>
              <a:gd name="connsiteY6130" fmla="*/ 1019867 h 2185648"/>
              <a:gd name="connsiteX6131" fmla="*/ 426390 w 3713237"/>
              <a:gd name="connsiteY6131" fmla="*/ 1009363 h 2185648"/>
              <a:gd name="connsiteX6132" fmla="*/ 423255 w 3713237"/>
              <a:gd name="connsiteY6132" fmla="*/ 1004162 h 2185648"/>
              <a:gd name="connsiteX6133" fmla="*/ 421688 w 3713237"/>
              <a:gd name="connsiteY6133" fmla="*/ 996226 h 2185648"/>
              <a:gd name="connsiteX6134" fmla="*/ 414886 w 3713237"/>
              <a:gd name="connsiteY6134" fmla="*/ 981221 h 2185648"/>
              <a:gd name="connsiteX6135" fmla="*/ 414119 w 3713237"/>
              <a:gd name="connsiteY6135" fmla="*/ 977253 h 2185648"/>
              <a:gd name="connsiteX6136" fmla="*/ 412285 w 3713237"/>
              <a:gd name="connsiteY6136" fmla="*/ 965483 h 2185648"/>
              <a:gd name="connsiteX6137" fmla="*/ 412418 w 3713237"/>
              <a:gd name="connsiteY6137" fmla="*/ 961448 h 2185648"/>
              <a:gd name="connsiteX6138" fmla="*/ 413952 w 3713237"/>
              <a:gd name="connsiteY6138" fmla="*/ 957647 h 2185648"/>
              <a:gd name="connsiteX6139" fmla="*/ 412152 w 3713237"/>
              <a:gd name="connsiteY6139" fmla="*/ 954012 h 2185648"/>
              <a:gd name="connsiteX6140" fmla="*/ 409117 w 3713237"/>
              <a:gd name="connsiteY6140" fmla="*/ 951411 h 2185648"/>
              <a:gd name="connsiteX6141" fmla="*/ 404182 w 3713237"/>
              <a:gd name="connsiteY6141" fmla="*/ 940141 h 2185648"/>
              <a:gd name="connsiteX6142" fmla="*/ 403482 w 3713237"/>
              <a:gd name="connsiteY6142" fmla="*/ 936140 h 2185648"/>
              <a:gd name="connsiteX6143" fmla="*/ 403616 w 3713237"/>
              <a:gd name="connsiteY6143" fmla="*/ 929304 h 2185648"/>
              <a:gd name="connsiteX6144" fmla="*/ 401948 w 3713237"/>
              <a:gd name="connsiteY6144" fmla="*/ 914633 h 2185648"/>
              <a:gd name="connsiteX6145" fmla="*/ 402515 w 3713237"/>
              <a:gd name="connsiteY6145" fmla="*/ 908064 h 2185648"/>
              <a:gd name="connsiteX6146" fmla="*/ 407650 w 3713237"/>
              <a:gd name="connsiteY6146" fmla="*/ 887124 h 2185648"/>
              <a:gd name="connsiteX6147" fmla="*/ 407450 w 3713237"/>
              <a:gd name="connsiteY6147" fmla="*/ 882989 h 2185648"/>
              <a:gd name="connsiteX6148" fmla="*/ 412252 w 3713237"/>
              <a:gd name="connsiteY6148" fmla="*/ 864683 h 2185648"/>
              <a:gd name="connsiteX6149" fmla="*/ 420721 w 3713237"/>
              <a:gd name="connsiteY6149" fmla="*/ 844510 h 2185648"/>
              <a:gd name="connsiteX6150" fmla="*/ 428724 w 3713237"/>
              <a:gd name="connsiteY6150" fmla="*/ 822537 h 2185648"/>
              <a:gd name="connsiteX6151" fmla="*/ 432491 w 3713237"/>
              <a:gd name="connsiteY6151" fmla="*/ 801063 h 2185648"/>
              <a:gd name="connsiteX6152" fmla="*/ 432392 w 3713237"/>
              <a:gd name="connsiteY6152" fmla="*/ 783157 h 2185648"/>
              <a:gd name="connsiteX6153" fmla="*/ 438427 w 3713237"/>
              <a:gd name="connsiteY6153" fmla="*/ 774954 h 2185648"/>
              <a:gd name="connsiteX6154" fmla="*/ 438160 w 3713237"/>
              <a:gd name="connsiteY6154" fmla="*/ 774688 h 2185648"/>
              <a:gd name="connsiteX6155" fmla="*/ 438560 w 3713237"/>
              <a:gd name="connsiteY6155" fmla="*/ 774888 h 2185648"/>
              <a:gd name="connsiteX6156" fmla="*/ 435493 w 3713237"/>
              <a:gd name="connsiteY6156" fmla="*/ 772120 h 2185648"/>
              <a:gd name="connsiteX6157" fmla="*/ 417920 w 3713237"/>
              <a:gd name="connsiteY6157" fmla="*/ 749379 h 2185648"/>
              <a:gd name="connsiteX6158" fmla="*/ 411885 w 3713237"/>
              <a:gd name="connsiteY6158" fmla="*/ 741944 h 2185648"/>
              <a:gd name="connsiteX6159" fmla="*/ 410451 w 3713237"/>
              <a:gd name="connsiteY6159" fmla="*/ 738243 h 2185648"/>
              <a:gd name="connsiteX6160" fmla="*/ 409318 w 3713237"/>
              <a:gd name="connsiteY6160" fmla="*/ 730107 h 2185648"/>
              <a:gd name="connsiteX6161" fmla="*/ 412085 w 3713237"/>
              <a:gd name="connsiteY6161" fmla="*/ 727706 h 2185648"/>
              <a:gd name="connsiteX6162" fmla="*/ 415986 w 3713237"/>
              <a:gd name="connsiteY6162" fmla="*/ 728706 h 2185648"/>
              <a:gd name="connsiteX6163" fmla="*/ 421355 w 3713237"/>
              <a:gd name="connsiteY6163" fmla="*/ 732941 h 2185648"/>
              <a:gd name="connsiteX6164" fmla="*/ 430858 w 3713237"/>
              <a:gd name="connsiteY6164" fmla="*/ 738276 h 2185648"/>
              <a:gd name="connsiteX6165" fmla="*/ 439927 w 3713237"/>
              <a:gd name="connsiteY6165" fmla="*/ 747646 h 2185648"/>
              <a:gd name="connsiteX6166" fmla="*/ 441928 w 3713237"/>
              <a:gd name="connsiteY6166" fmla="*/ 754215 h 2185648"/>
              <a:gd name="connsiteX6167" fmla="*/ 446463 w 3713237"/>
              <a:gd name="connsiteY6167" fmla="*/ 758516 h 2185648"/>
              <a:gd name="connsiteX6168" fmla="*/ 449097 w 3713237"/>
              <a:gd name="connsiteY6168" fmla="*/ 773921 h 2185648"/>
              <a:gd name="connsiteX6169" fmla="*/ 444829 w 3713237"/>
              <a:gd name="connsiteY6169" fmla="*/ 778022 h 2185648"/>
              <a:gd name="connsiteX6170" fmla="*/ 440961 w 3713237"/>
              <a:gd name="connsiteY6170" fmla="*/ 777522 h 2185648"/>
              <a:gd name="connsiteX6171" fmla="*/ 441065 w 3713237"/>
              <a:gd name="connsiteY6171" fmla="*/ 777626 h 2185648"/>
              <a:gd name="connsiteX6172" fmla="*/ 440828 w 3713237"/>
              <a:gd name="connsiteY6172" fmla="*/ 777522 h 2185648"/>
              <a:gd name="connsiteX6173" fmla="*/ 441294 w 3713237"/>
              <a:gd name="connsiteY6173" fmla="*/ 777855 h 2185648"/>
              <a:gd name="connsiteX6174" fmla="*/ 441065 w 3713237"/>
              <a:gd name="connsiteY6174" fmla="*/ 777626 h 2185648"/>
              <a:gd name="connsiteX6175" fmla="*/ 451865 w 3713237"/>
              <a:gd name="connsiteY6175" fmla="*/ 782357 h 2185648"/>
              <a:gd name="connsiteX6176" fmla="*/ 455366 w 3713237"/>
              <a:gd name="connsiteY6176" fmla="*/ 780823 h 2185648"/>
              <a:gd name="connsiteX6177" fmla="*/ 457100 w 3713237"/>
              <a:gd name="connsiteY6177" fmla="*/ 778722 h 2185648"/>
              <a:gd name="connsiteX6178" fmla="*/ 457867 w 3713237"/>
              <a:gd name="connsiteY6178" fmla="*/ 770953 h 2185648"/>
              <a:gd name="connsiteX6179" fmla="*/ 454365 w 3713237"/>
              <a:gd name="connsiteY6179" fmla="*/ 762084 h 2185648"/>
              <a:gd name="connsiteX6180" fmla="*/ 450397 w 3713237"/>
              <a:gd name="connsiteY6180" fmla="*/ 758849 h 2185648"/>
              <a:gd name="connsiteX6181" fmla="*/ 447622 w 3713237"/>
              <a:gd name="connsiteY6181" fmla="*/ 758349 h 2185648"/>
              <a:gd name="connsiteX6182" fmla="*/ 447801 w 3713237"/>
              <a:gd name="connsiteY6182" fmla="*/ 759606 h 2185648"/>
              <a:gd name="connsiteX6183" fmla="*/ 446944 w 3713237"/>
              <a:gd name="connsiteY6183" fmla="*/ 759225 h 2185648"/>
              <a:gd name="connsiteX6184" fmla="*/ 446563 w 3713237"/>
              <a:gd name="connsiteY6184" fmla="*/ 758082 h 2185648"/>
              <a:gd name="connsiteX6185" fmla="*/ 446680 w 3713237"/>
              <a:gd name="connsiteY6185" fmla="*/ 758104 h 2185648"/>
              <a:gd name="connsiteX6186" fmla="*/ 446129 w 3713237"/>
              <a:gd name="connsiteY6186" fmla="*/ 755415 h 2185648"/>
              <a:gd name="connsiteX6187" fmla="*/ 446196 w 3713237"/>
              <a:gd name="connsiteY6187" fmla="*/ 755381 h 2185648"/>
              <a:gd name="connsiteX6188" fmla="*/ 446463 w 3713237"/>
              <a:gd name="connsiteY6188" fmla="*/ 755715 h 2185648"/>
              <a:gd name="connsiteX6189" fmla="*/ 446863 w 3713237"/>
              <a:gd name="connsiteY6189" fmla="*/ 755248 h 2185648"/>
              <a:gd name="connsiteX6190" fmla="*/ 446196 w 3713237"/>
              <a:gd name="connsiteY6190" fmla="*/ 755381 h 2185648"/>
              <a:gd name="connsiteX6191" fmla="*/ 444262 w 3713237"/>
              <a:gd name="connsiteY6191" fmla="*/ 752481 h 2185648"/>
              <a:gd name="connsiteX6192" fmla="*/ 444862 w 3713237"/>
              <a:gd name="connsiteY6192" fmla="*/ 744444 h 2185648"/>
              <a:gd name="connsiteX6193" fmla="*/ 443295 w 3713237"/>
              <a:gd name="connsiteY6193" fmla="*/ 741044 h 2185648"/>
              <a:gd name="connsiteX6194" fmla="*/ 437160 w 3713237"/>
              <a:gd name="connsiteY6194" fmla="*/ 737976 h 2185648"/>
              <a:gd name="connsiteX6195" fmla="*/ 430691 w 3713237"/>
              <a:gd name="connsiteY6195" fmla="*/ 733174 h 2185648"/>
              <a:gd name="connsiteX6196" fmla="*/ 424189 w 3713237"/>
              <a:gd name="connsiteY6196" fmla="*/ 728306 h 2185648"/>
              <a:gd name="connsiteX6197" fmla="*/ 420288 w 3713237"/>
              <a:gd name="connsiteY6197" fmla="*/ 720270 h 2185648"/>
              <a:gd name="connsiteX6198" fmla="*/ 420854 w 3713237"/>
              <a:gd name="connsiteY6198" fmla="*/ 719036 h 2185648"/>
              <a:gd name="connsiteX6199" fmla="*/ 421655 w 3713237"/>
              <a:gd name="connsiteY6199" fmla="*/ 712668 h 2185648"/>
              <a:gd name="connsiteX6200" fmla="*/ 421845 w 3713237"/>
              <a:gd name="connsiteY6200" fmla="*/ 709380 h 2185648"/>
              <a:gd name="connsiteX6201" fmla="*/ 420322 w 3713237"/>
              <a:gd name="connsiteY6201" fmla="*/ 708552 h 2185648"/>
              <a:gd name="connsiteX6202" fmla="*/ 422019 w 3713237"/>
              <a:gd name="connsiteY6202" fmla="*/ 708111 h 2185648"/>
              <a:gd name="connsiteX6203" fmla="*/ 423955 w 3713237"/>
              <a:gd name="connsiteY6203" fmla="*/ 704298 h 2185648"/>
              <a:gd name="connsiteX6204" fmla="*/ 422988 w 3713237"/>
              <a:gd name="connsiteY6204" fmla="*/ 699463 h 2185648"/>
              <a:gd name="connsiteX6205" fmla="*/ 416220 w 3713237"/>
              <a:gd name="connsiteY6205" fmla="*/ 692228 h 2185648"/>
              <a:gd name="connsiteX6206" fmla="*/ 416221 w 3713237"/>
              <a:gd name="connsiteY6206" fmla="*/ 692226 h 2185648"/>
              <a:gd name="connsiteX6207" fmla="*/ 416253 w 3713237"/>
              <a:gd name="connsiteY6207" fmla="*/ 692261 h 2185648"/>
              <a:gd name="connsiteX6208" fmla="*/ 416223 w 3713237"/>
              <a:gd name="connsiteY6208" fmla="*/ 692223 h 2185648"/>
              <a:gd name="connsiteX6209" fmla="*/ 416520 w 3713237"/>
              <a:gd name="connsiteY6209" fmla="*/ 691794 h 2185648"/>
              <a:gd name="connsiteX6210" fmla="*/ 415965 w 3713237"/>
              <a:gd name="connsiteY6210" fmla="*/ 691887 h 2185648"/>
              <a:gd name="connsiteX6211" fmla="*/ 414686 w 3713237"/>
              <a:gd name="connsiteY6211" fmla="*/ 690227 h 2185648"/>
              <a:gd name="connsiteX6212" fmla="*/ 418154 w 3713237"/>
              <a:gd name="connsiteY6212" fmla="*/ 681691 h 2185648"/>
              <a:gd name="connsiteX6213" fmla="*/ 422122 w 3713237"/>
              <a:gd name="connsiteY6213" fmla="*/ 678057 h 2185648"/>
              <a:gd name="connsiteX6214" fmla="*/ 422322 w 3713237"/>
              <a:gd name="connsiteY6214" fmla="*/ 675722 h 2185648"/>
              <a:gd name="connsiteX6215" fmla="*/ 421188 w 3713237"/>
              <a:gd name="connsiteY6215" fmla="*/ 675222 h 2185648"/>
              <a:gd name="connsiteX6216" fmla="*/ 411951 w 3713237"/>
              <a:gd name="connsiteY6216" fmla="*/ 677590 h 2185648"/>
              <a:gd name="connsiteX6217" fmla="*/ 406216 w 3713237"/>
              <a:gd name="connsiteY6217" fmla="*/ 673022 h 2185648"/>
              <a:gd name="connsiteX6218" fmla="*/ 407750 w 3713237"/>
              <a:gd name="connsiteY6218" fmla="*/ 671221 h 2185648"/>
              <a:gd name="connsiteX6219" fmla="*/ 408717 w 3713237"/>
              <a:gd name="connsiteY6219" fmla="*/ 664619 h 2185648"/>
              <a:gd name="connsiteX6220" fmla="*/ 409451 w 3713237"/>
              <a:gd name="connsiteY6220" fmla="*/ 661618 h 2185648"/>
              <a:gd name="connsiteX6221" fmla="*/ 412618 w 3713237"/>
              <a:gd name="connsiteY6221" fmla="*/ 659484 h 2185648"/>
              <a:gd name="connsiteX6222" fmla="*/ 417087 w 3713237"/>
              <a:gd name="connsiteY6222" fmla="*/ 649847 h 2185648"/>
              <a:gd name="connsiteX6223" fmla="*/ 415853 w 3713237"/>
              <a:gd name="connsiteY6223" fmla="*/ 647047 h 2185648"/>
              <a:gd name="connsiteX6224" fmla="*/ 411918 w 3713237"/>
              <a:gd name="connsiteY6224" fmla="*/ 646213 h 2185648"/>
              <a:gd name="connsiteX6225" fmla="*/ 408784 w 3713237"/>
              <a:gd name="connsiteY6225" fmla="*/ 642011 h 2185648"/>
              <a:gd name="connsiteX6226" fmla="*/ 410818 w 3713237"/>
              <a:gd name="connsiteY6226" fmla="*/ 636543 h 2185648"/>
              <a:gd name="connsiteX6227" fmla="*/ 410884 w 3713237"/>
              <a:gd name="connsiteY6227" fmla="*/ 636643 h 2185648"/>
              <a:gd name="connsiteX6228" fmla="*/ 411351 w 3713237"/>
              <a:gd name="connsiteY6228" fmla="*/ 637343 h 2185648"/>
              <a:gd name="connsiteX6229" fmla="*/ 411385 w 3713237"/>
              <a:gd name="connsiteY6229" fmla="*/ 637644 h 2185648"/>
              <a:gd name="connsiteX6230" fmla="*/ 411385 w 3713237"/>
              <a:gd name="connsiteY6230" fmla="*/ 639011 h 2185648"/>
              <a:gd name="connsiteX6231" fmla="*/ 412085 w 3713237"/>
              <a:gd name="connsiteY6231" fmla="*/ 639011 h 2185648"/>
              <a:gd name="connsiteX6232" fmla="*/ 411351 w 3713237"/>
              <a:gd name="connsiteY6232" fmla="*/ 637343 h 2185648"/>
              <a:gd name="connsiteX6233" fmla="*/ 411218 w 3713237"/>
              <a:gd name="connsiteY6233" fmla="*/ 636276 h 2185648"/>
              <a:gd name="connsiteX6234" fmla="*/ 410851 w 3713237"/>
              <a:gd name="connsiteY6234" fmla="*/ 636543 h 2185648"/>
              <a:gd name="connsiteX6235" fmla="*/ 408017 w 3713237"/>
              <a:gd name="connsiteY6235" fmla="*/ 631708 h 2185648"/>
              <a:gd name="connsiteX6236" fmla="*/ 408150 w 3713237"/>
              <a:gd name="connsiteY6236" fmla="*/ 631708 h 2185648"/>
              <a:gd name="connsiteX6237" fmla="*/ 408384 w 3713237"/>
              <a:gd name="connsiteY6237" fmla="*/ 630808 h 2185648"/>
              <a:gd name="connsiteX6238" fmla="*/ 407817 w 3713237"/>
              <a:gd name="connsiteY6238" fmla="*/ 631375 h 2185648"/>
              <a:gd name="connsiteX6239" fmla="*/ 408017 w 3713237"/>
              <a:gd name="connsiteY6239" fmla="*/ 631708 h 2185648"/>
              <a:gd name="connsiteX6240" fmla="*/ 405450 w 3713237"/>
              <a:gd name="connsiteY6240" fmla="*/ 631708 h 2185648"/>
              <a:gd name="connsiteX6241" fmla="*/ 405483 w 3713237"/>
              <a:gd name="connsiteY6241" fmla="*/ 631408 h 2185648"/>
              <a:gd name="connsiteX6242" fmla="*/ 405049 w 3713237"/>
              <a:gd name="connsiteY6242" fmla="*/ 631008 h 2185648"/>
              <a:gd name="connsiteX6243" fmla="*/ 404983 w 3713237"/>
              <a:gd name="connsiteY6243" fmla="*/ 630674 h 2185648"/>
              <a:gd name="connsiteX6244" fmla="*/ 404282 w 3713237"/>
              <a:gd name="connsiteY6244" fmla="*/ 630374 h 2185648"/>
              <a:gd name="connsiteX6245" fmla="*/ 405049 w 3713237"/>
              <a:gd name="connsiteY6245" fmla="*/ 631008 h 2185648"/>
              <a:gd name="connsiteX6246" fmla="*/ 405149 w 3713237"/>
              <a:gd name="connsiteY6246" fmla="*/ 631708 h 2185648"/>
              <a:gd name="connsiteX6247" fmla="*/ 405450 w 3713237"/>
              <a:gd name="connsiteY6247" fmla="*/ 631708 h 2185648"/>
              <a:gd name="connsiteX6248" fmla="*/ 401515 w 3713237"/>
              <a:gd name="connsiteY6248" fmla="*/ 644212 h 2185648"/>
              <a:gd name="connsiteX6249" fmla="*/ 399381 w 3713237"/>
              <a:gd name="connsiteY6249" fmla="*/ 645513 h 2185648"/>
              <a:gd name="connsiteX6250" fmla="*/ 397247 w 3713237"/>
              <a:gd name="connsiteY6250" fmla="*/ 644412 h 2185648"/>
              <a:gd name="connsiteX6251" fmla="*/ 396825 w 3713237"/>
              <a:gd name="connsiteY6251" fmla="*/ 643186 h 2185648"/>
              <a:gd name="connsiteX6252" fmla="*/ 395550 w 3713237"/>
              <a:gd name="connsiteY6252" fmla="*/ 644079 h 2185648"/>
              <a:gd name="connsiteX6253" fmla="*/ 390120 w 3713237"/>
              <a:gd name="connsiteY6253" fmla="*/ 642879 h 2185648"/>
              <a:gd name="connsiteX6254" fmla="*/ 392025 w 3713237"/>
              <a:gd name="connsiteY6254" fmla="*/ 639578 h 2185648"/>
              <a:gd name="connsiteX6255" fmla="*/ 396137 w 3713237"/>
              <a:gd name="connsiteY6255" fmla="*/ 641189 h 2185648"/>
              <a:gd name="connsiteX6256" fmla="*/ 393746 w 3713237"/>
              <a:gd name="connsiteY6256" fmla="*/ 634242 h 2185648"/>
              <a:gd name="connsiteX6257" fmla="*/ 393879 w 3713237"/>
              <a:gd name="connsiteY6257" fmla="*/ 630374 h 2185648"/>
              <a:gd name="connsiteX6258" fmla="*/ 395180 w 3713237"/>
              <a:gd name="connsiteY6258" fmla="*/ 625106 h 2185648"/>
              <a:gd name="connsiteX6259" fmla="*/ 393779 w 3713237"/>
              <a:gd name="connsiteY6259" fmla="*/ 618904 h 2185648"/>
              <a:gd name="connsiteX6260" fmla="*/ 394079 w 3713237"/>
              <a:gd name="connsiteY6260" fmla="*/ 615270 h 2185648"/>
              <a:gd name="connsiteX6261" fmla="*/ 394513 w 3713237"/>
              <a:gd name="connsiteY6261" fmla="*/ 615336 h 2185648"/>
              <a:gd name="connsiteX6262" fmla="*/ 394946 w 3713237"/>
              <a:gd name="connsiteY6262" fmla="*/ 614203 h 2185648"/>
              <a:gd name="connsiteX6263" fmla="*/ 395913 w 3713237"/>
              <a:gd name="connsiteY6263" fmla="*/ 613269 h 2185648"/>
              <a:gd name="connsiteX6264" fmla="*/ 395680 w 3713237"/>
              <a:gd name="connsiteY6264" fmla="*/ 612302 h 2185648"/>
              <a:gd name="connsiteX6265" fmla="*/ 394946 w 3713237"/>
              <a:gd name="connsiteY6265" fmla="*/ 614203 h 2185648"/>
              <a:gd name="connsiteX6266" fmla="*/ 394146 w 3713237"/>
              <a:gd name="connsiteY6266" fmla="*/ 614970 h 2185648"/>
              <a:gd name="connsiteX6267" fmla="*/ 394079 w 3713237"/>
              <a:gd name="connsiteY6267" fmla="*/ 615236 h 2185648"/>
              <a:gd name="connsiteX6268" fmla="*/ 391878 w 3713237"/>
              <a:gd name="connsiteY6268" fmla="*/ 614903 h 2185648"/>
              <a:gd name="connsiteX6269" fmla="*/ 389244 w 3713237"/>
              <a:gd name="connsiteY6269" fmla="*/ 611035 h 2185648"/>
              <a:gd name="connsiteX6270" fmla="*/ 390886 w 3713237"/>
              <a:gd name="connsiteY6270" fmla="*/ 599479 h 2185648"/>
              <a:gd name="connsiteX6271" fmla="*/ 390978 w 3713237"/>
              <a:gd name="connsiteY6271" fmla="*/ 599298 h 2185648"/>
              <a:gd name="connsiteX6272" fmla="*/ 390990 w 3713237"/>
              <a:gd name="connsiteY6272" fmla="*/ 599147 h 2185648"/>
              <a:gd name="connsiteX6273" fmla="*/ 391378 w 3713237"/>
              <a:gd name="connsiteY6273" fmla="*/ 598397 h 2185648"/>
              <a:gd name="connsiteX6274" fmla="*/ 391712 w 3713237"/>
              <a:gd name="connsiteY6274" fmla="*/ 598031 h 2185648"/>
              <a:gd name="connsiteX6275" fmla="*/ 396914 w 3713237"/>
              <a:gd name="connsiteY6275" fmla="*/ 595930 h 2185648"/>
              <a:gd name="connsiteX6276" fmla="*/ 397447 w 3713237"/>
              <a:gd name="connsiteY6276" fmla="*/ 595930 h 2185648"/>
              <a:gd name="connsiteX6277" fmla="*/ 397480 w 3713237"/>
              <a:gd name="connsiteY6277" fmla="*/ 595630 h 2185648"/>
              <a:gd name="connsiteX6278" fmla="*/ 403549 w 3713237"/>
              <a:gd name="connsiteY6278" fmla="*/ 596697 h 2185648"/>
              <a:gd name="connsiteX6279" fmla="*/ 407984 w 3713237"/>
              <a:gd name="connsiteY6279" fmla="*/ 597631 h 2185648"/>
              <a:gd name="connsiteX6280" fmla="*/ 408251 w 3713237"/>
              <a:gd name="connsiteY6280" fmla="*/ 598031 h 2185648"/>
              <a:gd name="connsiteX6281" fmla="*/ 408584 w 3713237"/>
              <a:gd name="connsiteY6281" fmla="*/ 598564 h 2185648"/>
              <a:gd name="connsiteX6282" fmla="*/ 408584 w 3713237"/>
              <a:gd name="connsiteY6282" fmla="*/ 597731 h 2185648"/>
              <a:gd name="connsiteX6283" fmla="*/ 408017 w 3713237"/>
              <a:gd name="connsiteY6283" fmla="*/ 597664 h 2185648"/>
              <a:gd name="connsiteX6284" fmla="*/ 406650 w 3713237"/>
              <a:gd name="connsiteY6284" fmla="*/ 591995 h 2185648"/>
              <a:gd name="connsiteX6285" fmla="*/ 409951 w 3713237"/>
              <a:gd name="connsiteY6285" fmla="*/ 583259 h 2185648"/>
              <a:gd name="connsiteX6286" fmla="*/ 410218 w 3713237"/>
              <a:gd name="connsiteY6286" fmla="*/ 579291 h 2185648"/>
              <a:gd name="connsiteX6287" fmla="*/ 409451 w 3713237"/>
              <a:gd name="connsiteY6287" fmla="*/ 578258 h 2185648"/>
              <a:gd name="connsiteX6288" fmla="*/ 407317 w 3713237"/>
              <a:gd name="connsiteY6288" fmla="*/ 578658 h 2185648"/>
              <a:gd name="connsiteX6289" fmla="*/ 397747 w 3713237"/>
              <a:gd name="connsiteY6289" fmla="*/ 594630 h 2185648"/>
              <a:gd name="connsiteX6290" fmla="*/ 397514 w 3713237"/>
              <a:gd name="connsiteY6290" fmla="*/ 595630 h 2185648"/>
              <a:gd name="connsiteX6291" fmla="*/ 397214 w 3713237"/>
              <a:gd name="connsiteY6291" fmla="*/ 595597 h 2185648"/>
              <a:gd name="connsiteX6292" fmla="*/ 396947 w 3713237"/>
              <a:gd name="connsiteY6292" fmla="*/ 595897 h 2185648"/>
              <a:gd name="connsiteX6293" fmla="*/ 391745 w 3713237"/>
              <a:gd name="connsiteY6293" fmla="*/ 597997 h 2185648"/>
              <a:gd name="connsiteX6294" fmla="*/ 391078 w 3713237"/>
              <a:gd name="connsiteY6294" fmla="*/ 597997 h 2185648"/>
              <a:gd name="connsiteX6295" fmla="*/ 390990 w 3713237"/>
              <a:gd name="connsiteY6295" fmla="*/ 599147 h 2185648"/>
              <a:gd name="connsiteX6296" fmla="*/ 390912 w 3713237"/>
              <a:gd name="connsiteY6296" fmla="*/ 599298 h 2185648"/>
              <a:gd name="connsiteX6297" fmla="*/ 390886 w 3713237"/>
              <a:gd name="connsiteY6297" fmla="*/ 599479 h 2185648"/>
              <a:gd name="connsiteX6298" fmla="*/ 386477 w 3713237"/>
              <a:gd name="connsiteY6298" fmla="*/ 608134 h 2185648"/>
              <a:gd name="connsiteX6299" fmla="*/ 384243 w 3713237"/>
              <a:gd name="connsiteY6299" fmla="*/ 608868 h 2185648"/>
              <a:gd name="connsiteX6300" fmla="*/ 383509 w 3713237"/>
              <a:gd name="connsiteY6300" fmla="*/ 607801 h 2185648"/>
              <a:gd name="connsiteX6301" fmla="*/ 384745 w 3713237"/>
              <a:gd name="connsiteY6301" fmla="*/ 595318 h 2185648"/>
              <a:gd name="connsiteX6302" fmla="*/ 384718 w 3713237"/>
              <a:gd name="connsiteY6302" fmla="*/ 595433 h 2185648"/>
              <a:gd name="connsiteX6303" fmla="*/ 382432 w 3713237"/>
              <a:gd name="connsiteY6303" fmla="*/ 592004 h 2185648"/>
              <a:gd name="connsiteX6304" fmla="*/ 383806 w 3713237"/>
              <a:gd name="connsiteY6304" fmla="*/ 589851 h 2185648"/>
              <a:gd name="connsiteX6305" fmla="*/ 383176 w 3713237"/>
              <a:gd name="connsiteY6305" fmla="*/ 587127 h 2185648"/>
              <a:gd name="connsiteX6306" fmla="*/ 382909 w 3713237"/>
              <a:gd name="connsiteY6306" fmla="*/ 587527 h 2185648"/>
              <a:gd name="connsiteX6307" fmla="*/ 382875 w 3713237"/>
              <a:gd name="connsiteY6307" fmla="*/ 586760 h 2185648"/>
              <a:gd name="connsiteX6308" fmla="*/ 383209 w 3713237"/>
              <a:gd name="connsiteY6308" fmla="*/ 587060 h 2185648"/>
              <a:gd name="connsiteX6309" fmla="*/ 381742 w 3713237"/>
              <a:gd name="connsiteY6309" fmla="*/ 578958 h 2185648"/>
              <a:gd name="connsiteX6310" fmla="*/ 383242 w 3713237"/>
              <a:gd name="connsiteY6310" fmla="*/ 570989 h 2185648"/>
              <a:gd name="connsiteX6311" fmla="*/ 390111 w 3713237"/>
              <a:gd name="connsiteY6311" fmla="*/ 567988 h 2185648"/>
              <a:gd name="connsiteX6312" fmla="*/ 392512 w 3713237"/>
              <a:gd name="connsiteY6312" fmla="*/ 569255 h 2185648"/>
              <a:gd name="connsiteX6313" fmla="*/ 394846 w 3713237"/>
              <a:gd name="connsiteY6313" fmla="*/ 568821 h 2185648"/>
              <a:gd name="connsiteX6314" fmla="*/ 394579 w 3713237"/>
              <a:gd name="connsiteY6314" fmla="*/ 567654 h 2185648"/>
              <a:gd name="connsiteX6315" fmla="*/ 390778 w 3713237"/>
              <a:gd name="connsiteY6315" fmla="*/ 560585 h 2185648"/>
              <a:gd name="connsiteX6316" fmla="*/ 388911 w 3713237"/>
              <a:gd name="connsiteY6316" fmla="*/ 555517 h 2185648"/>
              <a:gd name="connsiteX6317" fmla="*/ 387244 w 3713237"/>
              <a:gd name="connsiteY6317" fmla="*/ 554917 h 2185648"/>
              <a:gd name="connsiteX6318" fmla="*/ 387143 w 3713237"/>
              <a:gd name="connsiteY6318" fmla="*/ 556217 h 2185648"/>
              <a:gd name="connsiteX6319" fmla="*/ 388277 w 3713237"/>
              <a:gd name="connsiteY6319" fmla="*/ 560152 h 2185648"/>
              <a:gd name="connsiteX6320" fmla="*/ 385276 w 3713237"/>
              <a:gd name="connsiteY6320" fmla="*/ 563920 h 2185648"/>
              <a:gd name="connsiteX6321" fmla="*/ 379141 w 3713237"/>
              <a:gd name="connsiteY6321" fmla="*/ 561586 h 2185648"/>
              <a:gd name="connsiteX6322" fmla="*/ 373739 w 3713237"/>
              <a:gd name="connsiteY6322" fmla="*/ 550716 h 2185648"/>
              <a:gd name="connsiteX6323" fmla="*/ 373039 w 3713237"/>
              <a:gd name="connsiteY6323" fmla="*/ 545280 h 2185648"/>
              <a:gd name="connsiteX6324" fmla="*/ 369338 w 3713237"/>
              <a:gd name="connsiteY6324" fmla="*/ 540379 h 2185648"/>
              <a:gd name="connsiteX6325" fmla="*/ 365703 w 3713237"/>
              <a:gd name="connsiteY6325" fmla="*/ 536377 h 2185648"/>
              <a:gd name="connsiteX6326" fmla="*/ 365637 w 3713237"/>
              <a:gd name="connsiteY6326" fmla="*/ 528108 h 2185648"/>
              <a:gd name="connsiteX6327" fmla="*/ 364770 w 3713237"/>
              <a:gd name="connsiteY6327" fmla="*/ 525974 h 2185648"/>
              <a:gd name="connsiteX6328" fmla="*/ 363503 w 3713237"/>
              <a:gd name="connsiteY6328" fmla="*/ 525707 h 2185648"/>
              <a:gd name="connsiteX6329" fmla="*/ 352532 w 3713237"/>
              <a:gd name="connsiteY6329" fmla="*/ 521706 h 2185648"/>
              <a:gd name="connsiteX6330" fmla="*/ 350165 w 3713237"/>
              <a:gd name="connsiteY6330" fmla="*/ 518672 h 2185648"/>
              <a:gd name="connsiteX6331" fmla="*/ 350265 w 3713237"/>
              <a:gd name="connsiteY6331" fmla="*/ 518738 h 2185648"/>
              <a:gd name="connsiteX6332" fmla="*/ 350565 w 3713237"/>
              <a:gd name="connsiteY6332" fmla="*/ 518172 h 2185648"/>
              <a:gd name="connsiteX6333" fmla="*/ 349998 w 3713237"/>
              <a:gd name="connsiteY6333" fmla="*/ 518472 h 2185648"/>
              <a:gd name="connsiteX6334" fmla="*/ 350165 w 3713237"/>
              <a:gd name="connsiteY6334" fmla="*/ 518672 h 2185648"/>
              <a:gd name="connsiteX6335" fmla="*/ 346730 w 3713237"/>
              <a:gd name="connsiteY6335" fmla="*/ 516604 h 2185648"/>
              <a:gd name="connsiteX6336" fmla="*/ 335427 w 3713237"/>
              <a:gd name="connsiteY6336" fmla="*/ 512336 h 2185648"/>
              <a:gd name="connsiteX6337" fmla="*/ 329959 w 3713237"/>
              <a:gd name="connsiteY6337" fmla="*/ 511736 h 2185648"/>
              <a:gd name="connsiteX6338" fmla="*/ 325691 w 3713237"/>
              <a:gd name="connsiteY6338" fmla="*/ 508602 h 2185648"/>
              <a:gd name="connsiteX6339" fmla="*/ 324190 w 3713237"/>
              <a:gd name="connsiteY6339" fmla="*/ 504767 h 2185648"/>
              <a:gd name="connsiteX6340" fmla="*/ 317555 w 3713237"/>
              <a:gd name="connsiteY6340" fmla="*/ 498165 h 2185648"/>
              <a:gd name="connsiteX6341" fmla="*/ 308818 w 3713237"/>
              <a:gd name="connsiteY6341" fmla="*/ 486828 h 2185648"/>
              <a:gd name="connsiteX6342" fmla="*/ 308685 w 3713237"/>
              <a:gd name="connsiteY6342" fmla="*/ 482963 h 2185648"/>
              <a:gd name="connsiteX6343" fmla="*/ 308718 w 3713237"/>
              <a:gd name="connsiteY6343" fmla="*/ 482960 h 2185648"/>
              <a:gd name="connsiteX6344" fmla="*/ 308885 w 3713237"/>
              <a:gd name="connsiteY6344" fmla="*/ 482960 h 2185648"/>
              <a:gd name="connsiteX6345" fmla="*/ 309285 w 3713237"/>
              <a:gd name="connsiteY6345" fmla="*/ 482260 h 2185648"/>
              <a:gd name="connsiteX6346" fmla="*/ 308718 w 3713237"/>
              <a:gd name="connsiteY6346" fmla="*/ 482727 h 2185648"/>
              <a:gd name="connsiteX6347" fmla="*/ 308718 w 3713237"/>
              <a:gd name="connsiteY6347" fmla="*/ 482960 h 2185648"/>
              <a:gd name="connsiteX6348" fmla="*/ 308685 w 3713237"/>
              <a:gd name="connsiteY6348" fmla="*/ 482960 h 2185648"/>
              <a:gd name="connsiteX6349" fmla="*/ 308685 w 3713237"/>
              <a:gd name="connsiteY6349" fmla="*/ 482963 h 2185648"/>
              <a:gd name="connsiteX6350" fmla="*/ 302250 w 3713237"/>
              <a:gd name="connsiteY6350" fmla="*/ 483461 h 2185648"/>
              <a:gd name="connsiteX6351" fmla="*/ 296514 w 3713237"/>
              <a:gd name="connsiteY6351" fmla="*/ 479459 h 2185648"/>
              <a:gd name="connsiteX6352" fmla="*/ 293280 w 3713237"/>
              <a:gd name="connsiteY6352" fmla="*/ 479226 h 2185648"/>
              <a:gd name="connsiteX6353" fmla="*/ 291213 w 3713237"/>
              <a:gd name="connsiteY6353" fmla="*/ 486361 h 2185648"/>
              <a:gd name="connsiteX6354" fmla="*/ 294080 w 3713237"/>
              <a:gd name="connsiteY6354" fmla="*/ 490696 h 2185648"/>
              <a:gd name="connsiteX6355" fmla="*/ 295081 w 3713237"/>
              <a:gd name="connsiteY6355" fmla="*/ 496198 h 2185648"/>
              <a:gd name="connsiteX6356" fmla="*/ 292633 w 3713237"/>
              <a:gd name="connsiteY6356" fmla="*/ 496168 h 2185648"/>
              <a:gd name="connsiteX6357" fmla="*/ 293295 w 3713237"/>
              <a:gd name="connsiteY6357" fmla="*/ 496640 h 2185648"/>
              <a:gd name="connsiteX6358" fmla="*/ 292639 w 3713237"/>
              <a:gd name="connsiteY6358" fmla="*/ 497475 h 2185648"/>
              <a:gd name="connsiteX6359" fmla="*/ 292682 w 3713237"/>
              <a:gd name="connsiteY6359" fmla="*/ 498964 h 2185648"/>
              <a:gd name="connsiteX6360" fmla="*/ 295115 w 3713237"/>
              <a:gd name="connsiteY6360" fmla="*/ 496498 h 2185648"/>
              <a:gd name="connsiteX6361" fmla="*/ 295228 w 3713237"/>
              <a:gd name="connsiteY6361" fmla="*/ 496518 h 2185648"/>
              <a:gd name="connsiteX6362" fmla="*/ 295334 w 3713237"/>
              <a:gd name="connsiteY6362" fmla="*/ 496164 h 2185648"/>
              <a:gd name="connsiteX6363" fmla="*/ 296191 w 3713237"/>
              <a:gd name="connsiteY6363" fmla="*/ 496164 h 2185648"/>
              <a:gd name="connsiteX6364" fmla="*/ 295746 w 3713237"/>
              <a:gd name="connsiteY6364" fmla="*/ 496610 h 2185648"/>
              <a:gd name="connsiteX6365" fmla="*/ 297749 w 3713237"/>
              <a:gd name="connsiteY6365" fmla="*/ 496965 h 2185648"/>
              <a:gd name="connsiteX6366" fmla="*/ 298982 w 3713237"/>
              <a:gd name="connsiteY6366" fmla="*/ 498799 h 2185648"/>
              <a:gd name="connsiteX6367" fmla="*/ 291447 w 3713237"/>
              <a:gd name="connsiteY6367" fmla="*/ 506568 h 2185648"/>
              <a:gd name="connsiteX6368" fmla="*/ 288946 w 3713237"/>
              <a:gd name="connsiteY6368" fmla="*/ 506568 h 2185648"/>
              <a:gd name="connsiteX6369" fmla="*/ 289046 w 3713237"/>
              <a:gd name="connsiteY6369" fmla="*/ 503233 h 2185648"/>
              <a:gd name="connsiteX6370" fmla="*/ 292470 w 3713237"/>
              <a:gd name="connsiteY6370" fmla="*/ 499366 h 2185648"/>
              <a:gd name="connsiteX6371" fmla="*/ 292440 w 3713237"/>
              <a:gd name="connsiteY6371" fmla="*/ 499279 h 2185648"/>
              <a:gd name="connsiteX6372" fmla="*/ 292281 w 3713237"/>
              <a:gd name="connsiteY6372" fmla="*/ 499366 h 2185648"/>
              <a:gd name="connsiteX6373" fmla="*/ 292281 w 3713237"/>
              <a:gd name="connsiteY6373" fmla="*/ 498800 h 2185648"/>
              <a:gd name="connsiteX6374" fmla="*/ 292047 w 3713237"/>
              <a:gd name="connsiteY6374" fmla="*/ 498098 h 2185648"/>
              <a:gd name="connsiteX6375" fmla="*/ 292247 w 3713237"/>
              <a:gd name="connsiteY6375" fmla="*/ 497632 h 2185648"/>
              <a:gd name="connsiteX6376" fmla="*/ 292247 w 3713237"/>
              <a:gd name="connsiteY6376" fmla="*/ 496164 h 2185648"/>
              <a:gd name="connsiteX6377" fmla="*/ 292325 w 3713237"/>
              <a:gd name="connsiteY6377" fmla="*/ 496164 h 2185648"/>
              <a:gd name="connsiteX6378" fmla="*/ 287978 w 3713237"/>
              <a:gd name="connsiteY6378" fmla="*/ 496065 h 2185648"/>
              <a:gd name="connsiteX6379" fmla="*/ 283010 w 3713237"/>
              <a:gd name="connsiteY6379" fmla="*/ 500633 h 2185648"/>
              <a:gd name="connsiteX6380" fmla="*/ 279242 w 3713237"/>
              <a:gd name="connsiteY6380" fmla="*/ 502066 h 2185648"/>
              <a:gd name="connsiteX6381" fmla="*/ 266304 w 3713237"/>
              <a:gd name="connsiteY6381" fmla="*/ 505434 h 2185648"/>
              <a:gd name="connsiteX6382" fmla="*/ 261203 w 3713237"/>
              <a:gd name="connsiteY6382" fmla="*/ 507368 h 2185648"/>
              <a:gd name="connsiteX6383" fmla="*/ 248532 w 3713237"/>
              <a:gd name="connsiteY6383" fmla="*/ 512503 h 2185648"/>
              <a:gd name="connsiteX6384" fmla="*/ 241930 w 3713237"/>
              <a:gd name="connsiteY6384" fmla="*/ 514037 h 2185648"/>
              <a:gd name="connsiteX6385" fmla="*/ 238962 w 3713237"/>
              <a:gd name="connsiteY6385" fmla="*/ 511703 h 2185648"/>
              <a:gd name="connsiteX6386" fmla="*/ 239763 w 3713237"/>
              <a:gd name="connsiteY6386" fmla="*/ 508035 h 2185648"/>
              <a:gd name="connsiteX6387" fmla="*/ 247032 w 3713237"/>
              <a:gd name="connsiteY6387" fmla="*/ 504267 h 2185648"/>
              <a:gd name="connsiteX6388" fmla="*/ 247165 w 3713237"/>
              <a:gd name="connsiteY6388" fmla="*/ 502167 h 2185648"/>
              <a:gd name="connsiteX6389" fmla="*/ 246999 w 3713237"/>
              <a:gd name="connsiteY6389" fmla="*/ 496098 h 2185648"/>
              <a:gd name="connsiteX6390" fmla="*/ 259136 w 3713237"/>
              <a:gd name="connsiteY6390" fmla="*/ 479659 h 2185648"/>
              <a:gd name="connsiteX6391" fmla="*/ 261970 w 3713237"/>
              <a:gd name="connsiteY6391" fmla="*/ 476892 h 2185648"/>
              <a:gd name="connsiteX6392" fmla="*/ 277442 w 3713237"/>
              <a:gd name="connsiteY6392" fmla="*/ 475992 h 2185648"/>
              <a:gd name="connsiteX6393" fmla="*/ 279342 w 3713237"/>
              <a:gd name="connsiteY6393" fmla="*/ 474791 h 2185648"/>
              <a:gd name="connsiteX6394" fmla="*/ 279509 w 3713237"/>
              <a:gd name="connsiteY6394" fmla="*/ 470723 h 2185648"/>
              <a:gd name="connsiteX6395" fmla="*/ 273740 w 3713237"/>
              <a:gd name="connsiteY6395" fmla="*/ 466722 h 2185648"/>
              <a:gd name="connsiteX6396" fmla="*/ 252967 w 3713237"/>
              <a:gd name="connsiteY6396" fmla="*/ 481393 h 2185648"/>
              <a:gd name="connsiteX6397" fmla="*/ 248332 w 3713237"/>
              <a:gd name="connsiteY6397" fmla="*/ 483861 h 2185648"/>
              <a:gd name="connsiteX6398" fmla="*/ 243097 w 3713237"/>
              <a:gd name="connsiteY6398" fmla="*/ 487662 h 2185648"/>
              <a:gd name="connsiteX6399" fmla="*/ 236262 w 3713237"/>
              <a:gd name="connsiteY6399" fmla="*/ 495831 h 2185648"/>
              <a:gd name="connsiteX6400" fmla="*/ 229993 w 3713237"/>
              <a:gd name="connsiteY6400" fmla="*/ 497432 h 2185648"/>
              <a:gd name="connsiteX6401" fmla="*/ 220123 w 3713237"/>
              <a:gd name="connsiteY6401" fmla="*/ 500899 h 2185648"/>
              <a:gd name="connsiteX6402" fmla="*/ 219356 w 3713237"/>
              <a:gd name="connsiteY6402" fmla="*/ 505834 h 2185648"/>
              <a:gd name="connsiteX6403" fmla="*/ 221424 w 3713237"/>
              <a:gd name="connsiteY6403" fmla="*/ 509369 h 2185648"/>
              <a:gd name="connsiteX6404" fmla="*/ 219256 w 3713237"/>
              <a:gd name="connsiteY6404" fmla="*/ 516438 h 2185648"/>
              <a:gd name="connsiteX6405" fmla="*/ 214455 w 3713237"/>
              <a:gd name="connsiteY6405" fmla="*/ 519105 h 2185648"/>
              <a:gd name="connsiteX6406" fmla="*/ 208986 w 3713237"/>
              <a:gd name="connsiteY6406" fmla="*/ 523107 h 2185648"/>
              <a:gd name="connsiteX6407" fmla="*/ 196882 w 3713237"/>
              <a:gd name="connsiteY6407" fmla="*/ 531076 h 2185648"/>
              <a:gd name="connsiteX6408" fmla="*/ 177309 w 3713237"/>
              <a:gd name="connsiteY6408" fmla="*/ 540712 h 2185648"/>
              <a:gd name="connsiteX6409" fmla="*/ 174542 w 3713237"/>
              <a:gd name="connsiteY6409" fmla="*/ 543613 h 2185648"/>
              <a:gd name="connsiteX6410" fmla="*/ 167773 w 3713237"/>
              <a:gd name="connsiteY6410" fmla="*/ 549915 h 2185648"/>
              <a:gd name="connsiteX6411" fmla="*/ 159070 w 3713237"/>
              <a:gd name="connsiteY6411" fmla="*/ 553850 h 2185648"/>
              <a:gd name="connsiteX6412" fmla="*/ 157003 w 3713237"/>
              <a:gd name="connsiteY6412" fmla="*/ 556818 h 2185648"/>
              <a:gd name="connsiteX6413" fmla="*/ 153135 w 3713237"/>
              <a:gd name="connsiteY6413" fmla="*/ 556484 h 2185648"/>
              <a:gd name="connsiteX6414" fmla="*/ 143732 w 3713237"/>
              <a:gd name="connsiteY6414" fmla="*/ 561886 h 2185648"/>
              <a:gd name="connsiteX6415" fmla="*/ 132928 w 3713237"/>
              <a:gd name="connsiteY6415" fmla="*/ 569421 h 2185648"/>
              <a:gd name="connsiteX6416" fmla="*/ 125726 w 3713237"/>
              <a:gd name="connsiteY6416" fmla="*/ 573223 h 2185648"/>
              <a:gd name="connsiteX6417" fmla="*/ 120791 w 3713237"/>
              <a:gd name="connsiteY6417" fmla="*/ 573623 h 2185648"/>
              <a:gd name="connsiteX6418" fmla="*/ 108954 w 3713237"/>
              <a:gd name="connsiteY6418" fmla="*/ 575857 h 2185648"/>
              <a:gd name="connsiteX6419" fmla="*/ 107553 w 3713237"/>
              <a:gd name="connsiteY6419" fmla="*/ 578091 h 2185648"/>
              <a:gd name="connsiteX6420" fmla="*/ 105253 w 3713237"/>
              <a:gd name="connsiteY6420" fmla="*/ 579291 h 2185648"/>
              <a:gd name="connsiteX6421" fmla="*/ 101885 w 3713237"/>
              <a:gd name="connsiteY6421" fmla="*/ 573823 h 2185648"/>
              <a:gd name="connsiteX6422" fmla="*/ 101952 w 3713237"/>
              <a:gd name="connsiteY6422" fmla="*/ 573690 h 2185648"/>
              <a:gd name="connsiteX6423" fmla="*/ 102452 w 3713237"/>
              <a:gd name="connsiteY6423" fmla="*/ 573189 h 2185648"/>
              <a:gd name="connsiteX6424" fmla="*/ 101685 w 3713237"/>
              <a:gd name="connsiteY6424" fmla="*/ 573490 h 2185648"/>
              <a:gd name="connsiteX6425" fmla="*/ 101885 w 3713237"/>
              <a:gd name="connsiteY6425" fmla="*/ 573823 h 2185648"/>
              <a:gd name="connsiteX6426" fmla="*/ 88914 w 3713237"/>
              <a:gd name="connsiteY6426" fmla="*/ 582292 h 2185648"/>
              <a:gd name="connsiteX6427" fmla="*/ 77911 w 3713237"/>
              <a:gd name="connsiteY6427" fmla="*/ 586861 h 2185648"/>
              <a:gd name="connsiteX6428" fmla="*/ 72875 w 3713237"/>
              <a:gd name="connsiteY6428" fmla="*/ 588861 h 2185648"/>
              <a:gd name="connsiteX6429" fmla="*/ 64706 w 3713237"/>
              <a:gd name="connsiteY6429" fmla="*/ 589661 h 2185648"/>
              <a:gd name="connsiteX6430" fmla="*/ 60738 w 3713237"/>
              <a:gd name="connsiteY6430" fmla="*/ 590328 h 2185648"/>
              <a:gd name="connsiteX6431" fmla="*/ 58571 w 3713237"/>
              <a:gd name="connsiteY6431" fmla="*/ 588995 h 2185648"/>
              <a:gd name="connsiteX6432" fmla="*/ 58337 w 3713237"/>
              <a:gd name="connsiteY6432" fmla="*/ 586527 h 2185648"/>
              <a:gd name="connsiteX6433" fmla="*/ 68007 w 3713237"/>
              <a:gd name="connsiteY6433" fmla="*/ 579591 h 2185648"/>
              <a:gd name="connsiteX6434" fmla="*/ 74843 w 3713237"/>
              <a:gd name="connsiteY6434" fmla="*/ 578825 h 2185648"/>
              <a:gd name="connsiteX6435" fmla="*/ 90948 w 3713237"/>
              <a:gd name="connsiteY6435" fmla="*/ 571956 h 2185648"/>
              <a:gd name="connsiteX6436" fmla="*/ 99851 w 3713237"/>
              <a:gd name="connsiteY6436" fmla="*/ 565520 h 2185648"/>
              <a:gd name="connsiteX6437" fmla="*/ 111655 w 3713237"/>
              <a:gd name="connsiteY6437" fmla="*/ 563620 h 2185648"/>
              <a:gd name="connsiteX6438" fmla="*/ 116456 w 3713237"/>
              <a:gd name="connsiteY6438" fmla="*/ 562353 h 2185648"/>
              <a:gd name="connsiteX6439" fmla="*/ 124692 w 3713237"/>
              <a:gd name="connsiteY6439" fmla="*/ 555284 h 2185648"/>
              <a:gd name="connsiteX6440" fmla="*/ 140497 w 3713237"/>
              <a:gd name="connsiteY6440" fmla="*/ 546948 h 2185648"/>
              <a:gd name="connsiteX6441" fmla="*/ 149867 w 3713237"/>
              <a:gd name="connsiteY6441" fmla="*/ 541412 h 2185648"/>
              <a:gd name="connsiteX6442" fmla="*/ 170841 w 3713237"/>
              <a:gd name="connsiteY6442" fmla="*/ 518539 h 2185648"/>
              <a:gd name="connsiteX6443" fmla="*/ 179210 w 3713237"/>
              <a:gd name="connsiteY6443" fmla="*/ 507968 h 2185648"/>
              <a:gd name="connsiteX6444" fmla="*/ 179410 w 3713237"/>
              <a:gd name="connsiteY6444" fmla="*/ 505868 h 2185648"/>
              <a:gd name="connsiteX6445" fmla="*/ 178143 w 3713237"/>
              <a:gd name="connsiteY6445" fmla="*/ 505567 h 2185648"/>
              <a:gd name="connsiteX6446" fmla="*/ 174108 w 3713237"/>
              <a:gd name="connsiteY6446" fmla="*/ 506301 h 2185648"/>
              <a:gd name="connsiteX6447" fmla="*/ 170207 w 3713237"/>
              <a:gd name="connsiteY6447" fmla="*/ 505768 h 2185648"/>
              <a:gd name="connsiteX6448" fmla="*/ 163805 w 3713237"/>
              <a:gd name="connsiteY6448" fmla="*/ 506768 h 2185648"/>
              <a:gd name="connsiteX6449" fmla="*/ 163038 w 3713237"/>
              <a:gd name="connsiteY6449" fmla="*/ 507902 h 2185648"/>
              <a:gd name="connsiteX6450" fmla="*/ 160037 w 3713237"/>
              <a:gd name="connsiteY6450" fmla="*/ 507435 h 2185648"/>
              <a:gd name="connsiteX6451" fmla="*/ 150434 w 3713237"/>
              <a:gd name="connsiteY6451" fmla="*/ 496265 h 2185648"/>
              <a:gd name="connsiteX6452" fmla="*/ 149234 w 3713237"/>
              <a:gd name="connsiteY6452" fmla="*/ 496798 h 2185648"/>
              <a:gd name="connsiteX6453" fmla="*/ 138630 w 3713237"/>
              <a:gd name="connsiteY6453" fmla="*/ 499366 h 2185648"/>
              <a:gd name="connsiteX6454" fmla="*/ 137897 w 3713237"/>
              <a:gd name="connsiteY6454" fmla="*/ 496265 h 2185648"/>
              <a:gd name="connsiteX6455" fmla="*/ 140097 w 3713237"/>
              <a:gd name="connsiteY6455" fmla="*/ 492897 h 2185648"/>
              <a:gd name="connsiteX6456" fmla="*/ 140431 w 3713237"/>
              <a:gd name="connsiteY6456" fmla="*/ 487695 h 2185648"/>
              <a:gd name="connsiteX6457" fmla="*/ 141331 w 3713237"/>
              <a:gd name="connsiteY6457" fmla="*/ 481460 h 2185648"/>
              <a:gd name="connsiteX6458" fmla="*/ 145599 w 3713237"/>
              <a:gd name="connsiteY6458" fmla="*/ 473257 h 2185648"/>
              <a:gd name="connsiteX6459" fmla="*/ 146527 w 3713237"/>
              <a:gd name="connsiteY6459" fmla="*/ 466893 h 2185648"/>
              <a:gd name="connsiteX6460" fmla="*/ 146566 w 3713237"/>
              <a:gd name="connsiteY6460" fmla="*/ 466888 h 2185648"/>
              <a:gd name="connsiteX6461" fmla="*/ 146572 w 3713237"/>
              <a:gd name="connsiteY6461" fmla="*/ 466855 h 2185648"/>
              <a:gd name="connsiteX6462" fmla="*/ 146899 w 3713237"/>
              <a:gd name="connsiteY6462" fmla="*/ 466855 h 2185648"/>
              <a:gd name="connsiteX6463" fmla="*/ 146964 w 3713237"/>
              <a:gd name="connsiteY6463" fmla="*/ 465660 h 2185648"/>
              <a:gd name="connsiteX6464" fmla="*/ 146966 w 3713237"/>
              <a:gd name="connsiteY6464" fmla="*/ 465655 h 2185648"/>
              <a:gd name="connsiteX6465" fmla="*/ 146968 w 3713237"/>
              <a:gd name="connsiteY6465" fmla="*/ 465616 h 2185648"/>
              <a:gd name="connsiteX6466" fmla="*/ 148133 w 3713237"/>
              <a:gd name="connsiteY6466" fmla="*/ 462754 h 2185648"/>
              <a:gd name="connsiteX6467" fmla="*/ 147299 w 3713237"/>
              <a:gd name="connsiteY6467" fmla="*/ 461520 h 2185648"/>
              <a:gd name="connsiteX6468" fmla="*/ 147133 w 3713237"/>
              <a:gd name="connsiteY6468" fmla="*/ 462821 h 2185648"/>
              <a:gd name="connsiteX6469" fmla="*/ 146968 w 3713237"/>
              <a:gd name="connsiteY6469" fmla="*/ 465616 h 2185648"/>
              <a:gd name="connsiteX6470" fmla="*/ 146966 w 3713237"/>
              <a:gd name="connsiteY6470" fmla="*/ 465621 h 2185648"/>
              <a:gd name="connsiteX6471" fmla="*/ 146964 w 3713237"/>
              <a:gd name="connsiteY6471" fmla="*/ 465660 h 2185648"/>
              <a:gd name="connsiteX6472" fmla="*/ 146633 w 3713237"/>
              <a:gd name="connsiteY6472" fmla="*/ 466522 h 2185648"/>
              <a:gd name="connsiteX6473" fmla="*/ 146572 w 3713237"/>
              <a:gd name="connsiteY6473" fmla="*/ 466855 h 2185648"/>
              <a:gd name="connsiteX6474" fmla="*/ 146532 w 3713237"/>
              <a:gd name="connsiteY6474" fmla="*/ 466855 h 2185648"/>
              <a:gd name="connsiteX6475" fmla="*/ 146527 w 3713237"/>
              <a:gd name="connsiteY6475" fmla="*/ 466893 h 2185648"/>
              <a:gd name="connsiteX6476" fmla="*/ 136063 w 3713237"/>
              <a:gd name="connsiteY6476" fmla="*/ 468122 h 2185648"/>
              <a:gd name="connsiteX6477" fmla="*/ 130761 w 3713237"/>
              <a:gd name="connsiteY6477" fmla="*/ 467322 h 2185648"/>
              <a:gd name="connsiteX6478" fmla="*/ 126926 w 3713237"/>
              <a:gd name="connsiteY6478" fmla="*/ 463687 h 2185648"/>
              <a:gd name="connsiteX6479" fmla="*/ 124559 w 3713237"/>
              <a:gd name="connsiteY6479" fmla="*/ 454351 h 2185648"/>
              <a:gd name="connsiteX6480" fmla="*/ 127460 w 3713237"/>
              <a:gd name="connsiteY6480" fmla="*/ 440413 h 2185648"/>
              <a:gd name="connsiteX6481" fmla="*/ 128760 w 3713237"/>
              <a:gd name="connsiteY6481" fmla="*/ 434011 h 2185648"/>
              <a:gd name="connsiteX6482" fmla="*/ 127093 w 3713237"/>
              <a:gd name="connsiteY6482" fmla="*/ 427409 h 2185648"/>
              <a:gd name="connsiteX6483" fmla="*/ 132195 w 3713237"/>
              <a:gd name="connsiteY6483" fmla="*/ 412905 h 2185648"/>
              <a:gd name="connsiteX6484" fmla="*/ 153135 w 3713237"/>
              <a:gd name="connsiteY6484" fmla="*/ 395432 h 2185648"/>
              <a:gd name="connsiteX6485" fmla="*/ 154702 w 3713237"/>
              <a:gd name="connsiteY6485" fmla="*/ 393265 h 2185648"/>
              <a:gd name="connsiteX6486" fmla="*/ 166939 w 3713237"/>
              <a:gd name="connsiteY6486" fmla="*/ 380961 h 2185648"/>
              <a:gd name="connsiteX6487" fmla="*/ 174875 w 3713237"/>
              <a:gd name="connsiteY6487" fmla="*/ 383662 h 2185648"/>
              <a:gd name="connsiteX6488" fmla="*/ 176409 w 3713237"/>
              <a:gd name="connsiteY6488" fmla="*/ 385896 h 2185648"/>
              <a:gd name="connsiteX6489" fmla="*/ 178843 w 3713237"/>
              <a:gd name="connsiteY6489" fmla="*/ 386796 h 2185648"/>
              <a:gd name="connsiteX6490" fmla="*/ 190280 w 3713237"/>
              <a:gd name="connsiteY6490" fmla="*/ 378227 h 2185648"/>
              <a:gd name="connsiteX6491" fmla="*/ 191914 w 3713237"/>
              <a:gd name="connsiteY6491" fmla="*/ 375125 h 2185648"/>
              <a:gd name="connsiteX6492" fmla="*/ 194681 w 3713237"/>
              <a:gd name="connsiteY6492" fmla="*/ 377860 h 2185648"/>
              <a:gd name="connsiteX6493" fmla="*/ 199083 w 3713237"/>
              <a:gd name="connsiteY6493" fmla="*/ 381061 h 2185648"/>
              <a:gd name="connsiteX6494" fmla="*/ 201651 w 3713237"/>
              <a:gd name="connsiteY6494" fmla="*/ 381894 h 2185648"/>
              <a:gd name="connsiteX6495" fmla="*/ 213988 w 3713237"/>
              <a:gd name="connsiteY6495" fmla="*/ 372691 h 2185648"/>
              <a:gd name="connsiteX6496" fmla="*/ 218256 w 3713237"/>
              <a:gd name="connsiteY6496" fmla="*/ 361188 h 2185648"/>
              <a:gd name="connsiteX6497" fmla="*/ 218456 w 3713237"/>
              <a:gd name="connsiteY6497" fmla="*/ 357220 h 2185648"/>
              <a:gd name="connsiteX6498" fmla="*/ 222057 w 3713237"/>
              <a:gd name="connsiteY6498" fmla="*/ 352652 h 2185648"/>
              <a:gd name="connsiteX6499" fmla="*/ 224358 w 3713237"/>
              <a:gd name="connsiteY6499" fmla="*/ 351285 h 2185648"/>
              <a:gd name="connsiteX6500" fmla="*/ 224491 w 3713237"/>
              <a:gd name="connsiteY6500" fmla="*/ 350017 h 2185648"/>
              <a:gd name="connsiteX6501" fmla="*/ 223691 w 3713237"/>
              <a:gd name="connsiteY6501" fmla="*/ 349117 h 2185648"/>
              <a:gd name="connsiteX6502" fmla="*/ 219723 w 3713237"/>
              <a:gd name="connsiteY6502" fmla="*/ 348784 h 2185648"/>
              <a:gd name="connsiteX6503" fmla="*/ 205818 w 3713237"/>
              <a:gd name="connsiteY6503" fmla="*/ 354686 h 2185648"/>
              <a:gd name="connsiteX6504" fmla="*/ 198183 w 3713237"/>
              <a:gd name="connsiteY6504" fmla="*/ 353919 h 2185648"/>
              <a:gd name="connsiteX6505" fmla="*/ 183945 w 3713237"/>
              <a:gd name="connsiteY6505" fmla="*/ 350784 h 2185648"/>
              <a:gd name="connsiteX6506" fmla="*/ 170474 w 3713237"/>
              <a:gd name="connsiteY6506" fmla="*/ 343315 h 2185648"/>
              <a:gd name="connsiteX6507" fmla="*/ 169707 w 3713237"/>
              <a:gd name="connsiteY6507" fmla="*/ 338080 h 2185648"/>
              <a:gd name="connsiteX6508" fmla="*/ 174308 w 3713237"/>
              <a:gd name="connsiteY6508" fmla="*/ 325276 h 2185648"/>
              <a:gd name="connsiteX6509" fmla="*/ 176509 w 3713237"/>
              <a:gd name="connsiteY6509" fmla="*/ 324076 h 2185648"/>
              <a:gd name="connsiteX6510" fmla="*/ 178476 w 3713237"/>
              <a:gd name="connsiteY6510" fmla="*/ 321442 h 2185648"/>
              <a:gd name="connsiteX6511" fmla="*/ 171974 w 3713237"/>
              <a:gd name="connsiteY6511" fmla="*/ 312606 h 2185648"/>
              <a:gd name="connsiteX6512" fmla="*/ 173575 w 3713237"/>
              <a:gd name="connsiteY6512" fmla="*/ 306837 h 2185648"/>
              <a:gd name="connsiteX6513" fmla="*/ 191080 w 3713237"/>
              <a:gd name="connsiteY6513" fmla="*/ 299135 h 2185648"/>
              <a:gd name="connsiteX6514" fmla="*/ 197783 w 3713237"/>
              <a:gd name="connsiteY6514" fmla="*/ 298167 h 2185648"/>
              <a:gd name="connsiteX6515" fmla="*/ 205018 w 3713237"/>
              <a:gd name="connsiteY6515" fmla="*/ 295934 h 2185648"/>
              <a:gd name="connsiteX6516" fmla="*/ 211087 w 3713237"/>
              <a:gd name="connsiteY6516" fmla="*/ 293066 h 2185648"/>
              <a:gd name="connsiteX6517" fmla="*/ 221990 w 3713237"/>
              <a:gd name="connsiteY6517" fmla="*/ 292466 h 2185648"/>
              <a:gd name="connsiteX6518" fmla="*/ 226058 w 3713237"/>
              <a:gd name="connsiteY6518" fmla="*/ 299401 h 2185648"/>
              <a:gd name="connsiteX6519" fmla="*/ 222957 w 3713237"/>
              <a:gd name="connsiteY6519" fmla="*/ 303936 h 2185648"/>
              <a:gd name="connsiteX6520" fmla="*/ 224191 w 3713237"/>
              <a:gd name="connsiteY6520" fmla="*/ 308504 h 2185648"/>
              <a:gd name="connsiteX6521" fmla="*/ 232594 w 3713237"/>
              <a:gd name="connsiteY6521" fmla="*/ 313139 h 2185648"/>
              <a:gd name="connsiteX6522" fmla="*/ 240396 w 3713237"/>
              <a:gd name="connsiteY6522" fmla="*/ 312839 h 2185648"/>
              <a:gd name="connsiteX6523" fmla="*/ 247999 w 3713237"/>
              <a:gd name="connsiteY6523" fmla="*/ 309971 h 2185648"/>
              <a:gd name="connsiteX6524" fmla="*/ 250446 w 3713237"/>
              <a:gd name="connsiteY6524" fmla="*/ 306202 h 2185648"/>
              <a:gd name="connsiteX6525" fmla="*/ 250466 w 3713237"/>
              <a:gd name="connsiteY6525" fmla="*/ 306203 h 2185648"/>
              <a:gd name="connsiteX6526" fmla="*/ 250478 w 3713237"/>
              <a:gd name="connsiteY6526" fmla="*/ 306170 h 2185648"/>
              <a:gd name="connsiteX6527" fmla="*/ 251066 w 3713237"/>
              <a:gd name="connsiteY6527" fmla="*/ 306170 h 2185648"/>
              <a:gd name="connsiteX6528" fmla="*/ 251096 w 3713237"/>
              <a:gd name="connsiteY6528" fmla="*/ 305902 h 2185648"/>
              <a:gd name="connsiteX6529" fmla="*/ 251100 w 3713237"/>
              <a:gd name="connsiteY6529" fmla="*/ 305903 h 2185648"/>
              <a:gd name="connsiteX6530" fmla="*/ 251105 w 3713237"/>
              <a:gd name="connsiteY6530" fmla="*/ 305871 h 2185648"/>
              <a:gd name="connsiteX6531" fmla="*/ 261870 w 3713237"/>
              <a:gd name="connsiteY6531" fmla="*/ 309304 h 2185648"/>
              <a:gd name="connsiteX6532" fmla="*/ 263837 w 3713237"/>
              <a:gd name="connsiteY6532" fmla="*/ 308037 h 2185648"/>
              <a:gd name="connsiteX6533" fmla="*/ 262870 w 3713237"/>
              <a:gd name="connsiteY6533" fmla="*/ 304569 h 2185648"/>
              <a:gd name="connsiteX6534" fmla="*/ 251466 w 3713237"/>
              <a:gd name="connsiteY6534" fmla="*/ 303469 h 2185648"/>
              <a:gd name="connsiteX6535" fmla="*/ 251500 w 3713237"/>
              <a:gd name="connsiteY6535" fmla="*/ 303336 h 2185648"/>
              <a:gd name="connsiteX6536" fmla="*/ 250699 w 3713237"/>
              <a:gd name="connsiteY6536" fmla="*/ 302936 h 2185648"/>
              <a:gd name="connsiteX6537" fmla="*/ 251233 w 3713237"/>
              <a:gd name="connsiteY6537" fmla="*/ 303536 h 2185648"/>
              <a:gd name="connsiteX6538" fmla="*/ 251466 w 3713237"/>
              <a:gd name="connsiteY6538" fmla="*/ 303502 h 2185648"/>
              <a:gd name="connsiteX6539" fmla="*/ 251105 w 3713237"/>
              <a:gd name="connsiteY6539" fmla="*/ 305871 h 2185648"/>
              <a:gd name="connsiteX6540" fmla="*/ 251100 w 3713237"/>
              <a:gd name="connsiteY6540" fmla="*/ 305870 h 2185648"/>
              <a:gd name="connsiteX6541" fmla="*/ 251096 w 3713237"/>
              <a:gd name="connsiteY6541" fmla="*/ 305902 h 2185648"/>
              <a:gd name="connsiteX6542" fmla="*/ 250633 w 3713237"/>
              <a:gd name="connsiteY6542" fmla="*/ 305703 h 2185648"/>
              <a:gd name="connsiteX6543" fmla="*/ 250478 w 3713237"/>
              <a:gd name="connsiteY6543" fmla="*/ 306170 h 2185648"/>
              <a:gd name="connsiteX6544" fmla="*/ 250466 w 3713237"/>
              <a:gd name="connsiteY6544" fmla="*/ 306170 h 2185648"/>
              <a:gd name="connsiteX6545" fmla="*/ 250446 w 3713237"/>
              <a:gd name="connsiteY6545" fmla="*/ 306202 h 2185648"/>
              <a:gd name="connsiteX6546" fmla="*/ 247032 w 3713237"/>
              <a:gd name="connsiteY6546" fmla="*/ 305937 h 2185648"/>
              <a:gd name="connsiteX6547" fmla="*/ 245131 w 3713237"/>
              <a:gd name="connsiteY6547" fmla="*/ 304269 h 2185648"/>
              <a:gd name="connsiteX6548" fmla="*/ 245931 w 3713237"/>
              <a:gd name="connsiteY6548" fmla="*/ 293366 h 2185648"/>
              <a:gd name="connsiteX6549" fmla="*/ 249032 w 3713237"/>
              <a:gd name="connsiteY6549" fmla="*/ 291165 h 2185648"/>
              <a:gd name="connsiteX6550" fmla="*/ 250200 w 3713237"/>
              <a:gd name="connsiteY6550" fmla="*/ 290732 h 2185648"/>
              <a:gd name="connsiteX6551" fmla="*/ 249499 w 3713237"/>
              <a:gd name="connsiteY6551" fmla="*/ 288431 h 2185648"/>
              <a:gd name="connsiteX6552" fmla="*/ 242497 w 3713237"/>
              <a:gd name="connsiteY6552" fmla="*/ 284330 h 2185648"/>
              <a:gd name="connsiteX6553" fmla="*/ 240363 w 3713237"/>
              <a:gd name="connsiteY6553" fmla="*/ 278261 h 2185648"/>
              <a:gd name="connsiteX6554" fmla="*/ 241163 w 3713237"/>
              <a:gd name="connsiteY6554" fmla="*/ 253053 h 2185648"/>
              <a:gd name="connsiteX6555" fmla="*/ 238462 w 3713237"/>
              <a:gd name="connsiteY6555" fmla="*/ 243850 h 2185648"/>
              <a:gd name="connsiteX6556" fmla="*/ 241363 w 3713237"/>
              <a:gd name="connsiteY6556" fmla="*/ 233013 h 2185648"/>
              <a:gd name="connsiteX6557" fmla="*/ 247498 w 3713237"/>
              <a:gd name="connsiteY6557" fmla="*/ 225644 h 2185648"/>
              <a:gd name="connsiteX6558" fmla="*/ 257168 w 3713237"/>
              <a:gd name="connsiteY6558" fmla="*/ 222977 h 2185648"/>
              <a:gd name="connsiteX6559" fmla="*/ 258435 w 3713237"/>
              <a:gd name="connsiteY6559" fmla="*/ 223510 h 2185648"/>
              <a:gd name="connsiteX6560" fmla="*/ 286811 w 3713237"/>
              <a:gd name="connsiteY6560" fmla="*/ 219642 h 2185648"/>
              <a:gd name="connsiteX6561" fmla="*/ 289979 w 3713237"/>
              <a:gd name="connsiteY6561" fmla="*/ 217008 h 2185648"/>
              <a:gd name="connsiteX6562" fmla="*/ 313653 w 3713237"/>
              <a:gd name="connsiteY6562" fmla="*/ 200536 h 2185648"/>
              <a:gd name="connsiteX6563" fmla="*/ 328024 w 3713237"/>
              <a:gd name="connsiteY6563" fmla="*/ 197668 h 2185648"/>
              <a:gd name="connsiteX6564" fmla="*/ 338828 w 3713237"/>
              <a:gd name="connsiteY6564" fmla="*/ 196501 h 2185648"/>
              <a:gd name="connsiteX6565" fmla="*/ 341929 w 3713237"/>
              <a:gd name="connsiteY6565" fmla="*/ 194034 h 2185648"/>
              <a:gd name="connsiteX6566" fmla="*/ 343963 w 3713237"/>
              <a:gd name="connsiteY6566" fmla="*/ 190499 h 2185648"/>
              <a:gd name="connsiteX6567" fmla="*/ 355100 w 3713237"/>
              <a:gd name="connsiteY6567" fmla="*/ 186865 h 2185648"/>
              <a:gd name="connsiteX6568" fmla="*/ 363036 w 3713237"/>
              <a:gd name="connsiteY6568" fmla="*/ 189232 h 2185648"/>
              <a:gd name="connsiteX6569" fmla="*/ 376073 w 3713237"/>
              <a:gd name="connsiteY6569" fmla="*/ 187298 h 2185648"/>
              <a:gd name="connsiteX6570" fmla="*/ 384743 w 3713237"/>
              <a:gd name="connsiteY6570" fmla="*/ 183197 h 2185648"/>
              <a:gd name="connsiteX6571" fmla="*/ 1942351 w 3713237"/>
              <a:gd name="connsiteY6571" fmla="*/ 181796 h 2185648"/>
              <a:gd name="connsiteX6572" fmla="*/ 1942065 w 3713237"/>
              <a:gd name="connsiteY6572" fmla="*/ 183511 h 2185648"/>
              <a:gd name="connsiteX6573" fmla="*/ 1941113 w 3713237"/>
              <a:gd name="connsiteY6573" fmla="*/ 183034 h 2185648"/>
              <a:gd name="connsiteX6574" fmla="*/ 1941113 w 3713237"/>
              <a:gd name="connsiteY6574" fmla="*/ 182558 h 2185648"/>
              <a:gd name="connsiteX6575" fmla="*/ 1942351 w 3713237"/>
              <a:gd name="connsiteY6575" fmla="*/ 181796 h 2185648"/>
              <a:gd name="connsiteX6576" fmla="*/ 1612740 w 3713237"/>
              <a:gd name="connsiteY6576" fmla="*/ 181697 h 2185648"/>
              <a:gd name="connsiteX6577" fmla="*/ 1611673 w 3713237"/>
              <a:gd name="connsiteY6577" fmla="*/ 181997 h 2185648"/>
              <a:gd name="connsiteX6578" fmla="*/ 1611439 w 3713237"/>
              <a:gd name="connsiteY6578" fmla="*/ 183164 h 2185648"/>
              <a:gd name="connsiteX6579" fmla="*/ 1612506 w 3713237"/>
              <a:gd name="connsiteY6579" fmla="*/ 183831 h 2185648"/>
              <a:gd name="connsiteX6580" fmla="*/ 1613740 w 3713237"/>
              <a:gd name="connsiteY6580" fmla="*/ 182497 h 2185648"/>
              <a:gd name="connsiteX6581" fmla="*/ 1612740 w 3713237"/>
              <a:gd name="connsiteY6581" fmla="*/ 181697 h 2185648"/>
              <a:gd name="connsiteX6582" fmla="*/ 2649008 w 3713237"/>
              <a:gd name="connsiteY6582" fmla="*/ 181296 h 2185648"/>
              <a:gd name="connsiteX6583" fmla="*/ 2649508 w 3713237"/>
              <a:gd name="connsiteY6583" fmla="*/ 182130 h 2185648"/>
              <a:gd name="connsiteX6584" fmla="*/ 2650609 w 3713237"/>
              <a:gd name="connsiteY6584" fmla="*/ 182463 h 2185648"/>
              <a:gd name="connsiteX6585" fmla="*/ 2649875 w 3713237"/>
              <a:gd name="connsiteY6585" fmla="*/ 181796 h 2185648"/>
              <a:gd name="connsiteX6586" fmla="*/ 1001043 w 3713237"/>
              <a:gd name="connsiteY6586" fmla="*/ 177728 h 2185648"/>
              <a:gd name="connsiteX6587" fmla="*/ 1011879 w 3713237"/>
              <a:gd name="connsiteY6587" fmla="*/ 186065 h 2185648"/>
              <a:gd name="connsiteX6588" fmla="*/ 1013647 w 3713237"/>
              <a:gd name="connsiteY6588" fmla="*/ 189699 h 2185648"/>
              <a:gd name="connsiteX6589" fmla="*/ 1015247 w 3713237"/>
              <a:gd name="connsiteY6589" fmla="*/ 194968 h 2185648"/>
              <a:gd name="connsiteX6590" fmla="*/ 1019449 w 3713237"/>
              <a:gd name="connsiteY6590" fmla="*/ 198002 h 2185648"/>
              <a:gd name="connsiteX6591" fmla="*/ 1026284 w 3713237"/>
              <a:gd name="connsiteY6591" fmla="*/ 198402 h 2185648"/>
              <a:gd name="connsiteX6592" fmla="*/ 1031286 w 3713237"/>
              <a:gd name="connsiteY6592" fmla="*/ 204171 h 2185648"/>
              <a:gd name="connsiteX6593" fmla="*/ 1034287 w 3713237"/>
              <a:gd name="connsiteY6593" fmla="*/ 212506 h 2185648"/>
              <a:gd name="connsiteX6594" fmla="*/ 1035754 w 3713237"/>
              <a:gd name="connsiteY6594" fmla="*/ 214774 h 2185648"/>
              <a:gd name="connsiteX6595" fmla="*/ 1034253 w 3713237"/>
              <a:gd name="connsiteY6595" fmla="*/ 218175 h 2185648"/>
              <a:gd name="connsiteX6596" fmla="*/ 1026151 w 3713237"/>
              <a:gd name="connsiteY6596" fmla="*/ 217842 h 2185648"/>
              <a:gd name="connsiteX6597" fmla="*/ 1026417 w 3713237"/>
              <a:gd name="connsiteY6597" fmla="*/ 217608 h 2185648"/>
              <a:gd name="connsiteX6598" fmla="*/ 1025617 w 3713237"/>
              <a:gd name="connsiteY6598" fmla="*/ 217508 h 2185648"/>
              <a:gd name="connsiteX6599" fmla="*/ 1026084 w 3713237"/>
              <a:gd name="connsiteY6599" fmla="*/ 217842 h 2185648"/>
              <a:gd name="connsiteX6600" fmla="*/ 1026151 w 3713237"/>
              <a:gd name="connsiteY6600" fmla="*/ 217842 h 2185648"/>
              <a:gd name="connsiteX6601" fmla="*/ 1022249 w 3713237"/>
              <a:gd name="connsiteY6601" fmla="*/ 221109 h 2185648"/>
              <a:gd name="connsiteX6602" fmla="*/ 1022350 w 3713237"/>
              <a:gd name="connsiteY6602" fmla="*/ 222543 h 2185648"/>
              <a:gd name="connsiteX6603" fmla="*/ 1027118 w 3713237"/>
              <a:gd name="connsiteY6603" fmla="*/ 226678 h 2185648"/>
              <a:gd name="connsiteX6604" fmla="*/ 1038455 w 3713237"/>
              <a:gd name="connsiteY6604" fmla="*/ 237381 h 2185648"/>
              <a:gd name="connsiteX6605" fmla="*/ 1043223 w 3713237"/>
              <a:gd name="connsiteY6605" fmla="*/ 239715 h 2185648"/>
              <a:gd name="connsiteX6606" fmla="*/ 1052626 w 3713237"/>
              <a:gd name="connsiteY6606" fmla="*/ 242149 h 2185648"/>
              <a:gd name="connsiteX6607" fmla="*/ 1070332 w 3713237"/>
              <a:gd name="connsiteY6607" fmla="*/ 240149 h 2185648"/>
              <a:gd name="connsiteX6608" fmla="*/ 1074367 w 3713237"/>
              <a:gd name="connsiteY6608" fmla="*/ 240482 h 2185648"/>
              <a:gd name="connsiteX6609" fmla="*/ 1086337 w 3713237"/>
              <a:gd name="connsiteY6609" fmla="*/ 242550 h 2185648"/>
              <a:gd name="connsiteX6610" fmla="*/ 1092973 w 3713237"/>
              <a:gd name="connsiteY6610" fmla="*/ 246451 h 2185648"/>
              <a:gd name="connsiteX6611" fmla="*/ 1096274 w 3713237"/>
              <a:gd name="connsiteY6611" fmla="*/ 250552 h 2185648"/>
              <a:gd name="connsiteX6612" fmla="*/ 1098674 w 3713237"/>
              <a:gd name="connsiteY6612" fmla="*/ 264557 h 2185648"/>
              <a:gd name="connsiteX6613" fmla="*/ 1097074 w 3713237"/>
              <a:gd name="connsiteY6613" fmla="*/ 269525 h 2185648"/>
              <a:gd name="connsiteX6614" fmla="*/ 1094907 w 3713237"/>
              <a:gd name="connsiteY6614" fmla="*/ 274127 h 2185648"/>
              <a:gd name="connsiteX6615" fmla="*/ 1087071 w 3713237"/>
              <a:gd name="connsiteY6615" fmla="*/ 279595 h 2185648"/>
              <a:gd name="connsiteX6616" fmla="*/ 1083403 w 3713237"/>
              <a:gd name="connsiteY6616" fmla="*/ 281162 h 2185648"/>
              <a:gd name="connsiteX6617" fmla="*/ 1075200 w 3713237"/>
              <a:gd name="connsiteY6617" fmla="*/ 281663 h 2185648"/>
              <a:gd name="connsiteX6618" fmla="*/ 1064697 w 3713237"/>
              <a:gd name="connsiteY6618" fmla="*/ 279362 h 2185648"/>
              <a:gd name="connsiteX6619" fmla="*/ 1059829 w 3713237"/>
              <a:gd name="connsiteY6619" fmla="*/ 277061 h 2185648"/>
              <a:gd name="connsiteX6620" fmla="*/ 1034153 w 3713237"/>
              <a:gd name="connsiteY6620" fmla="*/ 272860 h 2185648"/>
              <a:gd name="connsiteX6621" fmla="*/ 1020749 w 3713237"/>
              <a:gd name="connsiteY6621" fmla="*/ 270125 h 2185648"/>
              <a:gd name="connsiteX6622" fmla="*/ 1016781 w 3713237"/>
              <a:gd name="connsiteY6622" fmla="*/ 266658 h 2185648"/>
              <a:gd name="connsiteX6623" fmla="*/ 1017415 w 3713237"/>
              <a:gd name="connsiteY6623" fmla="*/ 262690 h 2185648"/>
              <a:gd name="connsiteX6624" fmla="*/ 1016114 w 3713237"/>
              <a:gd name="connsiteY6624" fmla="*/ 261089 h 2185648"/>
              <a:gd name="connsiteX6625" fmla="*/ 1013613 w 3713237"/>
              <a:gd name="connsiteY6625" fmla="*/ 262190 h 2185648"/>
              <a:gd name="connsiteX6626" fmla="*/ 1003477 w 3713237"/>
              <a:gd name="connsiteY6626" fmla="*/ 261256 h 2185648"/>
              <a:gd name="connsiteX6627" fmla="*/ 1002543 w 3713237"/>
              <a:gd name="connsiteY6627" fmla="*/ 260255 h 2185648"/>
              <a:gd name="connsiteX6628" fmla="*/ 994707 w 3713237"/>
              <a:gd name="connsiteY6628" fmla="*/ 253153 h 2185648"/>
              <a:gd name="connsiteX6629" fmla="*/ 998775 w 3713237"/>
              <a:gd name="connsiteY6629" fmla="*/ 234814 h 2185648"/>
              <a:gd name="connsiteX6630" fmla="*/ 1004244 w 3713237"/>
              <a:gd name="connsiteY6630" fmla="*/ 228712 h 2185648"/>
              <a:gd name="connsiteX6631" fmla="*/ 1008112 w 3713237"/>
              <a:gd name="connsiteY6631" fmla="*/ 220443 h 2185648"/>
              <a:gd name="connsiteX6632" fmla="*/ 1008178 w 3713237"/>
              <a:gd name="connsiteY6632" fmla="*/ 212240 h 2185648"/>
              <a:gd name="connsiteX6633" fmla="*/ 1004411 w 3713237"/>
              <a:gd name="connsiteY6633" fmla="*/ 207538 h 2185648"/>
              <a:gd name="connsiteX6634" fmla="*/ 992973 w 3713237"/>
              <a:gd name="connsiteY6634" fmla="*/ 203037 h 2185648"/>
              <a:gd name="connsiteX6635" fmla="*/ 991306 w 3713237"/>
              <a:gd name="connsiteY6635" fmla="*/ 201069 h 2185648"/>
              <a:gd name="connsiteX6636" fmla="*/ 988072 w 3713237"/>
              <a:gd name="connsiteY6636" fmla="*/ 185098 h 2185648"/>
              <a:gd name="connsiteX6637" fmla="*/ 990739 w 3713237"/>
              <a:gd name="connsiteY6637" fmla="*/ 179096 h 2185648"/>
              <a:gd name="connsiteX6638" fmla="*/ 1001043 w 3713237"/>
              <a:gd name="connsiteY6638" fmla="*/ 177728 h 2185648"/>
              <a:gd name="connsiteX6639" fmla="*/ 2491490 w 3713237"/>
              <a:gd name="connsiteY6639" fmla="*/ 176128 h 2185648"/>
              <a:gd name="connsiteX6640" fmla="*/ 2492824 w 3713237"/>
              <a:gd name="connsiteY6640" fmla="*/ 178295 h 2185648"/>
              <a:gd name="connsiteX6641" fmla="*/ 2485388 w 3713237"/>
              <a:gd name="connsiteY6641" fmla="*/ 184197 h 2185648"/>
              <a:gd name="connsiteX6642" fmla="*/ 2483988 w 3713237"/>
              <a:gd name="connsiteY6642" fmla="*/ 182430 h 2185648"/>
              <a:gd name="connsiteX6643" fmla="*/ 2484854 w 3713237"/>
              <a:gd name="connsiteY6643" fmla="*/ 180029 h 2185648"/>
              <a:gd name="connsiteX6644" fmla="*/ 2490257 w 3713237"/>
              <a:gd name="connsiteY6644" fmla="*/ 176161 h 2185648"/>
              <a:gd name="connsiteX6645" fmla="*/ 2491490 w 3713237"/>
              <a:gd name="connsiteY6645" fmla="*/ 176128 h 2185648"/>
              <a:gd name="connsiteX6646" fmla="*/ 1044523 w 3713237"/>
              <a:gd name="connsiteY6646" fmla="*/ 175461 h 2185648"/>
              <a:gd name="connsiteX6647" fmla="*/ 1050291 w 3713237"/>
              <a:gd name="connsiteY6647" fmla="*/ 181996 h 2185648"/>
              <a:gd name="connsiteX6648" fmla="*/ 1046624 w 3713237"/>
              <a:gd name="connsiteY6648" fmla="*/ 186831 h 2185648"/>
              <a:gd name="connsiteX6649" fmla="*/ 1040255 w 3713237"/>
              <a:gd name="connsiteY6649" fmla="*/ 186365 h 2185648"/>
              <a:gd name="connsiteX6650" fmla="*/ 1039488 w 3713237"/>
              <a:gd name="connsiteY6650" fmla="*/ 185397 h 2185648"/>
              <a:gd name="connsiteX6651" fmla="*/ 1042255 w 3713237"/>
              <a:gd name="connsiteY6651" fmla="*/ 176595 h 2185648"/>
              <a:gd name="connsiteX6652" fmla="*/ 1044523 w 3713237"/>
              <a:gd name="connsiteY6652" fmla="*/ 175461 h 2185648"/>
              <a:gd name="connsiteX6653" fmla="*/ 955562 w 3713237"/>
              <a:gd name="connsiteY6653" fmla="*/ 173960 h 2185648"/>
              <a:gd name="connsiteX6654" fmla="*/ 956529 w 3713237"/>
              <a:gd name="connsiteY6654" fmla="*/ 174794 h 2185648"/>
              <a:gd name="connsiteX6655" fmla="*/ 956262 w 3713237"/>
              <a:gd name="connsiteY6655" fmla="*/ 175994 h 2185648"/>
              <a:gd name="connsiteX6656" fmla="*/ 951294 w 3713237"/>
              <a:gd name="connsiteY6656" fmla="*/ 179261 h 2185648"/>
              <a:gd name="connsiteX6657" fmla="*/ 947992 w 3713237"/>
              <a:gd name="connsiteY6657" fmla="*/ 177428 h 2185648"/>
              <a:gd name="connsiteX6658" fmla="*/ 948192 w 3713237"/>
              <a:gd name="connsiteY6658" fmla="*/ 175294 h 2185648"/>
              <a:gd name="connsiteX6659" fmla="*/ 955562 w 3713237"/>
              <a:gd name="connsiteY6659" fmla="*/ 173960 h 2185648"/>
              <a:gd name="connsiteX6660" fmla="*/ 1905301 w 3713237"/>
              <a:gd name="connsiteY6660" fmla="*/ 171560 h 2185648"/>
              <a:gd name="connsiteX6661" fmla="*/ 1908735 w 3713237"/>
              <a:gd name="connsiteY6661" fmla="*/ 172894 h 2185648"/>
              <a:gd name="connsiteX6662" fmla="*/ 1909702 w 3713237"/>
              <a:gd name="connsiteY6662" fmla="*/ 175461 h 2185648"/>
              <a:gd name="connsiteX6663" fmla="*/ 1913337 w 3713237"/>
              <a:gd name="connsiteY6663" fmla="*/ 176695 h 2185648"/>
              <a:gd name="connsiteX6664" fmla="*/ 1919506 w 3713237"/>
              <a:gd name="connsiteY6664" fmla="*/ 175161 h 2185648"/>
              <a:gd name="connsiteX6665" fmla="*/ 1933877 w 3713237"/>
              <a:gd name="connsiteY6665" fmla="*/ 179295 h 2185648"/>
              <a:gd name="connsiteX6666" fmla="*/ 1941079 w 3713237"/>
              <a:gd name="connsiteY6666" fmla="*/ 182230 h 2185648"/>
              <a:gd name="connsiteX6667" fmla="*/ 1937445 w 3713237"/>
              <a:gd name="connsiteY6667" fmla="*/ 196168 h 2185648"/>
              <a:gd name="connsiteX6668" fmla="*/ 1933643 w 3713237"/>
              <a:gd name="connsiteY6668" fmla="*/ 203337 h 2185648"/>
              <a:gd name="connsiteX6669" fmla="*/ 1925241 w 3713237"/>
              <a:gd name="connsiteY6669" fmla="*/ 210272 h 2185648"/>
              <a:gd name="connsiteX6670" fmla="*/ 1920773 w 3713237"/>
              <a:gd name="connsiteY6670" fmla="*/ 213073 h 2185648"/>
              <a:gd name="connsiteX6671" fmla="*/ 1911336 w 3713237"/>
              <a:gd name="connsiteY6671" fmla="*/ 213340 h 2185648"/>
              <a:gd name="connsiteX6672" fmla="*/ 1902900 w 3713237"/>
              <a:gd name="connsiteY6672" fmla="*/ 210772 h 2185648"/>
              <a:gd name="connsiteX6673" fmla="*/ 1895198 w 3713237"/>
              <a:gd name="connsiteY6673" fmla="*/ 209472 h 2185648"/>
              <a:gd name="connsiteX6674" fmla="*/ 1888262 w 3713237"/>
              <a:gd name="connsiteY6674" fmla="*/ 205270 h 2185648"/>
              <a:gd name="connsiteX6675" fmla="*/ 1888229 w 3713237"/>
              <a:gd name="connsiteY6675" fmla="*/ 200869 h 2185648"/>
              <a:gd name="connsiteX6676" fmla="*/ 1890527 w 3713237"/>
              <a:gd name="connsiteY6676" fmla="*/ 198506 h 2185648"/>
              <a:gd name="connsiteX6677" fmla="*/ 1890563 w 3713237"/>
              <a:gd name="connsiteY6677" fmla="*/ 198502 h 2185648"/>
              <a:gd name="connsiteX6678" fmla="*/ 1890599 w 3713237"/>
              <a:gd name="connsiteY6678" fmla="*/ 198463 h 2185648"/>
              <a:gd name="connsiteX6679" fmla="*/ 1891297 w 3713237"/>
              <a:gd name="connsiteY6679" fmla="*/ 198368 h 2185648"/>
              <a:gd name="connsiteX6680" fmla="*/ 1892097 w 3713237"/>
              <a:gd name="connsiteY6680" fmla="*/ 198068 h 2185648"/>
              <a:gd name="connsiteX6681" fmla="*/ 1894864 w 3713237"/>
              <a:gd name="connsiteY6681" fmla="*/ 198068 h 2185648"/>
              <a:gd name="connsiteX6682" fmla="*/ 1896131 w 3713237"/>
              <a:gd name="connsiteY6682" fmla="*/ 197001 h 2185648"/>
              <a:gd name="connsiteX6683" fmla="*/ 1894898 w 3713237"/>
              <a:gd name="connsiteY6683" fmla="*/ 196968 h 2185648"/>
              <a:gd name="connsiteX6684" fmla="*/ 1892097 w 3713237"/>
              <a:gd name="connsiteY6684" fmla="*/ 198068 h 2185648"/>
              <a:gd name="connsiteX6685" fmla="*/ 1890963 w 3713237"/>
              <a:gd name="connsiteY6685" fmla="*/ 198068 h 2185648"/>
              <a:gd name="connsiteX6686" fmla="*/ 1890599 w 3713237"/>
              <a:gd name="connsiteY6686" fmla="*/ 198463 h 2185648"/>
              <a:gd name="connsiteX6687" fmla="*/ 1890563 w 3713237"/>
              <a:gd name="connsiteY6687" fmla="*/ 198468 h 2185648"/>
              <a:gd name="connsiteX6688" fmla="*/ 1890527 w 3713237"/>
              <a:gd name="connsiteY6688" fmla="*/ 198506 h 2185648"/>
              <a:gd name="connsiteX6689" fmla="*/ 1884561 w 3713237"/>
              <a:gd name="connsiteY6689" fmla="*/ 199135 h 2185648"/>
              <a:gd name="connsiteX6690" fmla="*/ 1874558 w 3713237"/>
              <a:gd name="connsiteY6690" fmla="*/ 190399 h 2185648"/>
              <a:gd name="connsiteX6691" fmla="*/ 1873191 w 3713237"/>
              <a:gd name="connsiteY6691" fmla="*/ 185064 h 2185648"/>
              <a:gd name="connsiteX6692" fmla="*/ 1875358 w 3713237"/>
              <a:gd name="connsiteY6692" fmla="*/ 178796 h 2185648"/>
              <a:gd name="connsiteX6693" fmla="*/ 1877626 w 3713237"/>
              <a:gd name="connsiteY6693" fmla="*/ 178695 h 2185648"/>
              <a:gd name="connsiteX6694" fmla="*/ 1879893 w 3713237"/>
              <a:gd name="connsiteY6694" fmla="*/ 179429 h 2185648"/>
              <a:gd name="connsiteX6695" fmla="*/ 1881160 w 3713237"/>
              <a:gd name="connsiteY6695" fmla="*/ 177295 h 2185648"/>
              <a:gd name="connsiteX6696" fmla="*/ 1881127 w 3713237"/>
              <a:gd name="connsiteY6696" fmla="*/ 174561 h 2185648"/>
              <a:gd name="connsiteX6697" fmla="*/ 1884894 w 3713237"/>
              <a:gd name="connsiteY6697" fmla="*/ 172327 h 2185648"/>
              <a:gd name="connsiteX6698" fmla="*/ 1887095 w 3713237"/>
              <a:gd name="connsiteY6698" fmla="*/ 173927 h 2185648"/>
              <a:gd name="connsiteX6699" fmla="*/ 1897532 w 3713237"/>
              <a:gd name="connsiteY6699" fmla="*/ 179396 h 2185648"/>
              <a:gd name="connsiteX6700" fmla="*/ 1898799 w 3713237"/>
              <a:gd name="connsiteY6700" fmla="*/ 179896 h 2185648"/>
              <a:gd name="connsiteX6701" fmla="*/ 1901867 w 3713237"/>
              <a:gd name="connsiteY6701" fmla="*/ 181129 h 2185648"/>
              <a:gd name="connsiteX6702" fmla="*/ 1902767 w 3713237"/>
              <a:gd name="connsiteY6702" fmla="*/ 177328 h 2185648"/>
              <a:gd name="connsiteX6703" fmla="*/ 1903400 w 3713237"/>
              <a:gd name="connsiteY6703" fmla="*/ 173360 h 2185648"/>
              <a:gd name="connsiteX6704" fmla="*/ 1905301 w 3713237"/>
              <a:gd name="connsiteY6704" fmla="*/ 171560 h 2185648"/>
              <a:gd name="connsiteX6705" fmla="*/ 923450 w 3713237"/>
              <a:gd name="connsiteY6705" fmla="*/ 170393 h 2185648"/>
              <a:gd name="connsiteX6706" fmla="*/ 928085 w 3713237"/>
              <a:gd name="connsiteY6706" fmla="*/ 170426 h 2185648"/>
              <a:gd name="connsiteX6707" fmla="*/ 929919 w 3713237"/>
              <a:gd name="connsiteY6707" fmla="*/ 174060 h 2185648"/>
              <a:gd name="connsiteX6708" fmla="*/ 930452 w 3713237"/>
              <a:gd name="connsiteY6708" fmla="*/ 176728 h 2185648"/>
              <a:gd name="connsiteX6709" fmla="*/ 931886 w 3713237"/>
              <a:gd name="connsiteY6709" fmla="*/ 187331 h 2185648"/>
              <a:gd name="connsiteX6710" fmla="*/ 930886 w 3713237"/>
              <a:gd name="connsiteY6710" fmla="*/ 191199 h 2185648"/>
              <a:gd name="connsiteX6711" fmla="*/ 932320 w 3713237"/>
              <a:gd name="connsiteY6711" fmla="*/ 198369 h 2185648"/>
              <a:gd name="connsiteX6712" fmla="*/ 932253 w 3713237"/>
              <a:gd name="connsiteY6712" fmla="*/ 198502 h 2185648"/>
              <a:gd name="connsiteX6713" fmla="*/ 931786 w 3713237"/>
              <a:gd name="connsiteY6713" fmla="*/ 198902 h 2185648"/>
              <a:gd name="connsiteX6714" fmla="*/ 932553 w 3713237"/>
              <a:gd name="connsiteY6714" fmla="*/ 198735 h 2185648"/>
              <a:gd name="connsiteX6715" fmla="*/ 932320 w 3713237"/>
              <a:gd name="connsiteY6715" fmla="*/ 198335 h 2185648"/>
              <a:gd name="connsiteX6716" fmla="*/ 937788 w 3713237"/>
              <a:gd name="connsiteY6716" fmla="*/ 186264 h 2185648"/>
              <a:gd name="connsiteX6717" fmla="*/ 940056 w 3713237"/>
              <a:gd name="connsiteY6717" fmla="*/ 185197 h 2185648"/>
              <a:gd name="connsiteX6718" fmla="*/ 942323 w 3713237"/>
              <a:gd name="connsiteY6718" fmla="*/ 186231 h 2185648"/>
              <a:gd name="connsiteX6719" fmla="*/ 946291 w 3713237"/>
              <a:gd name="connsiteY6719" fmla="*/ 196234 h 2185648"/>
              <a:gd name="connsiteX6720" fmla="*/ 947758 w 3713237"/>
              <a:gd name="connsiteY6720" fmla="*/ 197402 h 2185648"/>
              <a:gd name="connsiteX6721" fmla="*/ 948225 w 3713237"/>
              <a:gd name="connsiteY6721" fmla="*/ 196168 h 2185648"/>
              <a:gd name="connsiteX6722" fmla="*/ 948225 w 3713237"/>
              <a:gd name="connsiteY6722" fmla="*/ 186665 h 2185648"/>
              <a:gd name="connsiteX6723" fmla="*/ 950871 w 3713237"/>
              <a:gd name="connsiteY6723" fmla="*/ 179989 h 2185648"/>
              <a:gd name="connsiteX6724" fmla="*/ 950860 w 3713237"/>
              <a:gd name="connsiteY6724" fmla="*/ 179991 h 2185648"/>
              <a:gd name="connsiteX6725" fmla="*/ 950873 w 3713237"/>
              <a:gd name="connsiteY6725" fmla="*/ 179983 h 2185648"/>
              <a:gd name="connsiteX6726" fmla="*/ 951093 w 3713237"/>
              <a:gd name="connsiteY6726" fmla="*/ 179429 h 2185648"/>
              <a:gd name="connsiteX6727" fmla="*/ 951777 w 3713237"/>
              <a:gd name="connsiteY6727" fmla="*/ 179427 h 2185648"/>
              <a:gd name="connsiteX6728" fmla="*/ 952098 w 3713237"/>
              <a:gd name="connsiteY6728" fmla="*/ 179229 h 2185648"/>
              <a:gd name="connsiteX6729" fmla="*/ 951999 w 3713237"/>
              <a:gd name="connsiteY6729" fmla="*/ 179426 h 2185648"/>
              <a:gd name="connsiteX6730" fmla="*/ 962229 w 3713237"/>
              <a:gd name="connsiteY6730" fmla="*/ 179396 h 2185648"/>
              <a:gd name="connsiteX6731" fmla="*/ 962450 w 3713237"/>
              <a:gd name="connsiteY6731" fmla="*/ 179492 h 2185648"/>
              <a:gd name="connsiteX6732" fmla="*/ 965045 w 3713237"/>
              <a:gd name="connsiteY6732" fmla="*/ 178762 h 2185648"/>
              <a:gd name="connsiteX6733" fmla="*/ 963612 w 3713237"/>
              <a:gd name="connsiteY6733" fmla="*/ 179999 h 2185648"/>
              <a:gd name="connsiteX6734" fmla="*/ 969865 w 3713237"/>
              <a:gd name="connsiteY6734" fmla="*/ 182730 h 2185648"/>
              <a:gd name="connsiteX6735" fmla="*/ 973100 w 3713237"/>
              <a:gd name="connsiteY6735" fmla="*/ 184464 h 2185648"/>
              <a:gd name="connsiteX6736" fmla="*/ 975267 w 3713237"/>
              <a:gd name="connsiteY6736" fmla="*/ 189399 h 2185648"/>
              <a:gd name="connsiteX6737" fmla="*/ 975300 w 3713237"/>
              <a:gd name="connsiteY6737" fmla="*/ 192000 h 2185648"/>
              <a:gd name="connsiteX6738" fmla="*/ 969098 w 3713237"/>
              <a:gd name="connsiteY6738" fmla="*/ 203837 h 2185648"/>
              <a:gd name="connsiteX6739" fmla="*/ 968232 w 3713237"/>
              <a:gd name="connsiteY6739" fmla="*/ 204871 h 2185648"/>
              <a:gd name="connsiteX6740" fmla="*/ 962630 w 3713237"/>
              <a:gd name="connsiteY6740" fmla="*/ 212406 h 2185648"/>
              <a:gd name="connsiteX6741" fmla="*/ 959395 w 3713237"/>
              <a:gd name="connsiteY6741" fmla="*/ 220576 h 2185648"/>
              <a:gd name="connsiteX6742" fmla="*/ 952293 w 3713237"/>
              <a:gd name="connsiteY6742" fmla="*/ 225644 h 2185648"/>
              <a:gd name="connsiteX6743" fmla="*/ 951459 w 3713237"/>
              <a:gd name="connsiteY6743" fmla="*/ 228211 h 2185648"/>
              <a:gd name="connsiteX6744" fmla="*/ 942323 w 3713237"/>
              <a:gd name="connsiteY6744" fmla="*/ 232713 h 2185648"/>
              <a:gd name="connsiteX6745" fmla="*/ 931786 w 3713237"/>
              <a:gd name="connsiteY6745" fmla="*/ 229812 h 2185648"/>
              <a:gd name="connsiteX6746" fmla="*/ 928952 w 3713237"/>
              <a:gd name="connsiteY6746" fmla="*/ 225577 h 2185648"/>
              <a:gd name="connsiteX6747" fmla="*/ 929586 w 3713237"/>
              <a:gd name="connsiteY6747" fmla="*/ 220175 h 2185648"/>
              <a:gd name="connsiteX6748" fmla="*/ 933720 w 3713237"/>
              <a:gd name="connsiteY6748" fmla="*/ 215241 h 2185648"/>
              <a:gd name="connsiteX6749" fmla="*/ 938855 w 3713237"/>
              <a:gd name="connsiteY6749" fmla="*/ 213540 h 2185648"/>
              <a:gd name="connsiteX6750" fmla="*/ 940122 w 3713237"/>
              <a:gd name="connsiteY6750" fmla="*/ 211306 h 2185648"/>
              <a:gd name="connsiteX6751" fmla="*/ 939222 w 3713237"/>
              <a:gd name="connsiteY6751" fmla="*/ 210639 h 2185648"/>
              <a:gd name="connsiteX6752" fmla="*/ 927018 w 3713237"/>
              <a:gd name="connsiteY6752" fmla="*/ 209272 h 2185648"/>
              <a:gd name="connsiteX6753" fmla="*/ 921550 w 3713237"/>
              <a:gd name="connsiteY6753" fmla="*/ 203403 h 2185648"/>
              <a:gd name="connsiteX6754" fmla="*/ 919782 w 3713237"/>
              <a:gd name="connsiteY6754" fmla="*/ 201603 h 2185648"/>
              <a:gd name="connsiteX6755" fmla="*/ 917982 w 3713237"/>
              <a:gd name="connsiteY6755" fmla="*/ 199936 h 2185648"/>
              <a:gd name="connsiteX6756" fmla="*/ 917415 w 3713237"/>
              <a:gd name="connsiteY6756" fmla="*/ 186731 h 2185648"/>
              <a:gd name="connsiteX6757" fmla="*/ 918149 w 3713237"/>
              <a:gd name="connsiteY6757" fmla="*/ 184197 h 2185648"/>
              <a:gd name="connsiteX6758" fmla="*/ 921249 w 3713237"/>
              <a:gd name="connsiteY6758" fmla="*/ 175328 h 2185648"/>
              <a:gd name="connsiteX6759" fmla="*/ 923450 w 3713237"/>
              <a:gd name="connsiteY6759" fmla="*/ 170393 h 2185648"/>
              <a:gd name="connsiteX6760" fmla="*/ 1101008 w 3713237"/>
              <a:gd name="connsiteY6760" fmla="*/ 167625 h 2185648"/>
              <a:gd name="connsiteX6761" fmla="*/ 1100375 w 3713237"/>
              <a:gd name="connsiteY6761" fmla="*/ 167992 h 2185648"/>
              <a:gd name="connsiteX6762" fmla="*/ 1099974 w 3713237"/>
              <a:gd name="connsiteY6762" fmla="*/ 168592 h 2185648"/>
              <a:gd name="connsiteX6763" fmla="*/ 1100675 w 3713237"/>
              <a:gd name="connsiteY6763" fmla="*/ 168259 h 2185648"/>
              <a:gd name="connsiteX6764" fmla="*/ 2864724 w 3713237"/>
              <a:gd name="connsiteY6764" fmla="*/ 166416 h 2185648"/>
              <a:gd name="connsiteX6765" fmla="*/ 2866218 w 3713237"/>
              <a:gd name="connsiteY6765" fmla="*/ 168934 h 2185648"/>
              <a:gd name="connsiteX6766" fmla="*/ 2868345 w 3713237"/>
              <a:gd name="connsiteY6766" fmla="*/ 169292 h 2185648"/>
              <a:gd name="connsiteX6767" fmla="*/ 2868845 w 3713237"/>
              <a:gd name="connsiteY6767" fmla="*/ 170459 h 2185648"/>
              <a:gd name="connsiteX6768" fmla="*/ 2868311 w 3713237"/>
              <a:gd name="connsiteY6768" fmla="*/ 171526 h 2185648"/>
              <a:gd name="connsiteX6769" fmla="*/ 2867488 w 3713237"/>
              <a:gd name="connsiteY6769" fmla="*/ 171075 h 2185648"/>
              <a:gd name="connsiteX6770" fmla="*/ 2868058 w 3713237"/>
              <a:gd name="connsiteY6770" fmla="*/ 172036 h 2185648"/>
              <a:gd name="connsiteX6771" fmla="*/ 2861295 w 3713237"/>
              <a:gd name="connsiteY6771" fmla="*/ 172131 h 2185648"/>
              <a:gd name="connsiteX6772" fmla="*/ 2858819 w 3713237"/>
              <a:gd name="connsiteY6772" fmla="*/ 169464 h 2185648"/>
              <a:gd name="connsiteX6773" fmla="*/ 2864724 w 3713237"/>
              <a:gd name="connsiteY6773" fmla="*/ 166416 h 2185648"/>
              <a:gd name="connsiteX6774" fmla="*/ 2108567 w 3713237"/>
              <a:gd name="connsiteY6774" fmla="*/ 162091 h 2185648"/>
              <a:gd name="connsiteX6775" fmla="*/ 2111401 w 3713237"/>
              <a:gd name="connsiteY6775" fmla="*/ 166425 h 2185648"/>
              <a:gd name="connsiteX6776" fmla="*/ 2111035 w 3713237"/>
              <a:gd name="connsiteY6776" fmla="*/ 167526 h 2185648"/>
              <a:gd name="connsiteX6777" fmla="*/ 2103999 w 3713237"/>
              <a:gd name="connsiteY6777" fmla="*/ 168559 h 2185648"/>
              <a:gd name="connsiteX6778" fmla="*/ 2102999 w 3713237"/>
              <a:gd name="connsiteY6778" fmla="*/ 166325 h 2185648"/>
              <a:gd name="connsiteX6779" fmla="*/ 2103901 w 3713237"/>
              <a:gd name="connsiteY6779" fmla="*/ 163364 h 2185648"/>
              <a:gd name="connsiteX6780" fmla="*/ 2103632 w 3713237"/>
              <a:gd name="connsiteY6780" fmla="*/ 162557 h 2185648"/>
              <a:gd name="connsiteX6781" fmla="*/ 2105060 w 3713237"/>
              <a:gd name="connsiteY6781" fmla="*/ 162557 h 2185648"/>
              <a:gd name="connsiteX6782" fmla="*/ 2105018 w 3713237"/>
              <a:gd name="connsiteY6782" fmla="*/ 162669 h 2185648"/>
              <a:gd name="connsiteX6783" fmla="*/ 1888296 w 3713237"/>
              <a:gd name="connsiteY6783" fmla="*/ 162090 h 2185648"/>
              <a:gd name="connsiteX6784" fmla="*/ 1889610 w 3713237"/>
              <a:gd name="connsiteY6784" fmla="*/ 163224 h 2185648"/>
              <a:gd name="connsiteX6785" fmla="*/ 1895292 w 3713237"/>
              <a:gd name="connsiteY6785" fmla="*/ 162869 h 2185648"/>
              <a:gd name="connsiteX6786" fmla="*/ 1898150 w 3713237"/>
              <a:gd name="connsiteY6786" fmla="*/ 165060 h 2185648"/>
              <a:gd name="connsiteX6787" fmla="*/ 1892910 w 3713237"/>
              <a:gd name="connsiteY6787" fmla="*/ 168203 h 2185648"/>
              <a:gd name="connsiteX6788" fmla="*/ 1890354 w 3713237"/>
              <a:gd name="connsiteY6788" fmla="*/ 164794 h 2185648"/>
              <a:gd name="connsiteX6789" fmla="*/ 1889534 w 3713237"/>
              <a:gd name="connsiteY6789" fmla="*/ 164852 h 2185648"/>
              <a:gd name="connsiteX6790" fmla="*/ 2556178 w 3713237"/>
              <a:gd name="connsiteY6790" fmla="*/ 158189 h 2185648"/>
              <a:gd name="connsiteX6791" fmla="*/ 2556145 w 3713237"/>
              <a:gd name="connsiteY6791" fmla="*/ 158856 h 2185648"/>
              <a:gd name="connsiteX6792" fmla="*/ 2557012 w 3713237"/>
              <a:gd name="connsiteY6792" fmla="*/ 158522 h 2185648"/>
              <a:gd name="connsiteX6793" fmla="*/ 2099731 w 3713237"/>
              <a:gd name="connsiteY6793" fmla="*/ 157422 h 2185648"/>
              <a:gd name="connsiteX6794" fmla="*/ 2101998 w 3713237"/>
              <a:gd name="connsiteY6794" fmla="*/ 158155 h 2185648"/>
              <a:gd name="connsiteX6795" fmla="*/ 2103665 w 3713237"/>
              <a:gd name="connsiteY6795" fmla="*/ 162556 h 2185648"/>
              <a:gd name="connsiteX6796" fmla="*/ 2099098 w 3713237"/>
              <a:gd name="connsiteY6796" fmla="*/ 162090 h 2185648"/>
              <a:gd name="connsiteX6797" fmla="*/ 2097864 w 3713237"/>
              <a:gd name="connsiteY6797" fmla="*/ 158822 h 2185648"/>
              <a:gd name="connsiteX6798" fmla="*/ 2099731 w 3713237"/>
              <a:gd name="connsiteY6798" fmla="*/ 157422 h 2185648"/>
              <a:gd name="connsiteX6799" fmla="*/ 1012045 w 3713237"/>
              <a:gd name="connsiteY6799" fmla="*/ 157289 h 2185648"/>
              <a:gd name="connsiteX6800" fmla="*/ 1030752 w 3713237"/>
              <a:gd name="connsiteY6800" fmla="*/ 167059 h 2185648"/>
              <a:gd name="connsiteX6801" fmla="*/ 1030618 w 3713237"/>
              <a:gd name="connsiteY6801" fmla="*/ 170727 h 2185648"/>
              <a:gd name="connsiteX6802" fmla="*/ 1024750 w 3713237"/>
              <a:gd name="connsiteY6802" fmla="*/ 173861 h 2185648"/>
              <a:gd name="connsiteX6803" fmla="*/ 1023449 w 3713237"/>
              <a:gd name="connsiteY6803" fmla="*/ 173828 h 2185648"/>
              <a:gd name="connsiteX6804" fmla="*/ 1005977 w 3713237"/>
              <a:gd name="connsiteY6804" fmla="*/ 166959 h 2185648"/>
              <a:gd name="connsiteX6805" fmla="*/ 1004677 w 3713237"/>
              <a:gd name="connsiteY6805" fmla="*/ 162057 h 2185648"/>
              <a:gd name="connsiteX6806" fmla="*/ 1012045 w 3713237"/>
              <a:gd name="connsiteY6806" fmla="*/ 157289 h 2185648"/>
              <a:gd name="connsiteX6807" fmla="*/ 1078468 w 3713237"/>
              <a:gd name="connsiteY6807" fmla="*/ 154854 h 2185648"/>
              <a:gd name="connsiteX6808" fmla="*/ 1082849 w 3713237"/>
              <a:gd name="connsiteY6808" fmla="*/ 158569 h 2185648"/>
              <a:gd name="connsiteX6809" fmla="*/ 1082088 w 3713237"/>
              <a:gd name="connsiteY6809" fmla="*/ 161617 h 2185648"/>
              <a:gd name="connsiteX6810" fmla="*/ 1078468 w 3713237"/>
              <a:gd name="connsiteY6810" fmla="*/ 154854 h 2185648"/>
              <a:gd name="connsiteX6811" fmla="*/ 805813 w 3713237"/>
              <a:gd name="connsiteY6811" fmla="*/ 154488 h 2185648"/>
              <a:gd name="connsiteX6812" fmla="*/ 808314 w 3713237"/>
              <a:gd name="connsiteY6812" fmla="*/ 155255 h 2185648"/>
              <a:gd name="connsiteX6813" fmla="*/ 808815 w 3713237"/>
              <a:gd name="connsiteY6813" fmla="*/ 156255 h 2185648"/>
              <a:gd name="connsiteX6814" fmla="*/ 808414 w 3713237"/>
              <a:gd name="connsiteY6814" fmla="*/ 157489 h 2185648"/>
              <a:gd name="connsiteX6815" fmla="*/ 792442 w 3713237"/>
              <a:gd name="connsiteY6815" fmla="*/ 169827 h 2185648"/>
              <a:gd name="connsiteX6816" fmla="*/ 787407 w 3713237"/>
              <a:gd name="connsiteY6816" fmla="*/ 169193 h 2185648"/>
              <a:gd name="connsiteX6817" fmla="*/ 786541 w 3713237"/>
              <a:gd name="connsiteY6817" fmla="*/ 163624 h 2185648"/>
              <a:gd name="connsiteX6818" fmla="*/ 805813 w 3713237"/>
              <a:gd name="connsiteY6818" fmla="*/ 154488 h 2185648"/>
              <a:gd name="connsiteX6819" fmla="*/ 2919029 w 3713237"/>
              <a:gd name="connsiteY6819" fmla="*/ 153921 h 2185648"/>
              <a:gd name="connsiteX6820" fmla="*/ 2925831 w 3713237"/>
              <a:gd name="connsiteY6820" fmla="*/ 154254 h 2185648"/>
              <a:gd name="connsiteX6821" fmla="*/ 2932300 w 3713237"/>
              <a:gd name="connsiteY6821" fmla="*/ 156455 h 2185648"/>
              <a:gd name="connsiteX6822" fmla="*/ 2942537 w 3713237"/>
              <a:gd name="connsiteY6822" fmla="*/ 165024 h 2185648"/>
              <a:gd name="connsiteX6823" fmla="*/ 2940569 w 3713237"/>
              <a:gd name="connsiteY6823" fmla="*/ 170426 h 2185648"/>
              <a:gd name="connsiteX6824" fmla="*/ 2925598 w 3713237"/>
              <a:gd name="connsiteY6824" fmla="*/ 172093 h 2185648"/>
              <a:gd name="connsiteX6825" fmla="*/ 2912727 w 3713237"/>
              <a:gd name="connsiteY6825" fmla="*/ 175427 h 2185648"/>
              <a:gd name="connsiteX6826" fmla="*/ 2911526 w 3713237"/>
              <a:gd name="connsiteY6826" fmla="*/ 175161 h 2185648"/>
              <a:gd name="connsiteX6827" fmla="*/ 2910826 w 3713237"/>
              <a:gd name="connsiteY6827" fmla="*/ 174027 h 2185648"/>
              <a:gd name="connsiteX6828" fmla="*/ 2912027 w 3713237"/>
              <a:gd name="connsiteY6828" fmla="*/ 168826 h 2185648"/>
              <a:gd name="connsiteX6829" fmla="*/ 2913960 w 3713237"/>
              <a:gd name="connsiteY6829" fmla="*/ 157989 h 2185648"/>
              <a:gd name="connsiteX6830" fmla="*/ 2919029 w 3713237"/>
              <a:gd name="connsiteY6830" fmla="*/ 153921 h 2185648"/>
              <a:gd name="connsiteX6831" fmla="*/ 2122304 w 3713237"/>
              <a:gd name="connsiteY6831" fmla="*/ 151686 h 2185648"/>
              <a:gd name="connsiteX6832" fmla="*/ 2130807 w 3713237"/>
              <a:gd name="connsiteY6832" fmla="*/ 151920 h 2185648"/>
              <a:gd name="connsiteX6833" fmla="*/ 2123071 w 3713237"/>
              <a:gd name="connsiteY6833" fmla="*/ 158188 h 2185648"/>
              <a:gd name="connsiteX6834" fmla="*/ 2120604 w 3713237"/>
              <a:gd name="connsiteY6834" fmla="*/ 157821 h 2185648"/>
              <a:gd name="connsiteX6835" fmla="*/ 2119470 w 3713237"/>
              <a:gd name="connsiteY6835" fmla="*/ 155554 h 2185648"/>
              <a:gd name="connsiteX6836" fmla="*/ 2122304 w 3713237"/>
              <a:gd name="connsiteY6836" fmla="*/ 151686 h 2185648"/>
              <a:gd name="connsiteX6837" fmla="*/ 2168753 w 3713237"/>
              <a:gd name="connsiteY6837" fmla="*/ 151453 h 2185648"/>
              <a:gd name="connsiteX6838" fmla="*/ 2172388 w 3713237"/>
              <a:gd name="connsiteY6838" fmla="*/ 154488 h 2185648"/>
              <a:gd name="connsiteX6839" fmla="*/ 2168386 w 3713237"/>
              <a:gd name="connsiteY6839" fmla="*/ 158656 h 2185648"/>
              <a:gd name="connsiteX6840" fmla="*/ 2164852 w 3713237"/>
              <a:gd name="connsiteY6840" fmla="*/ 155588 h 2185648"/>
              <a:gd name="connsiteX6841" fmla="*/ 2168753 w 3713237"/>
              <a:gd name="connsiteY6841" fmla="*/ 151453 h 2185648"/>
              <a:gd name="connsiteX6842" fmla="*/ 837990 w 3713237"/>
              <a:gd name="connsiteY6842" fmla="*/ 149119 h 2185648"/>
              <a:gd name="connsiteX6843" fmla="*/ 842891 w 3713237"/>
              <a:gd name="connsiteY6843" fmla="*/ 155954 h 2185648"/>
              <a:gd name="connsiteX6844" fmla="*/ 845525 w 3713237"/>
              <a:gd name="connsiteY6844" fmla="*/ 159522 h 2185648"/>
              <a:gd name="connsiteX6845" fmla="*/ 851094 w 3713237"/>
              <a:gd name="connsiteY6845" fmla="*/ 164757 h 2185648"/>
              <a:gd name="connsiteX6846" fmla="*/ 851761 w 3713237"/>
              <a:gd name="connsiteY6846" fmla="*/ 174627 h 2185648"/>
              <a:gd name="connsiteX6847" fmla="*/ 851060 w 3713237"/>
              <a:gd name="connsiteY6847" fmla="*/ 186297 h 2185648"/>
              <a:gd name="connsiteX6848" fmla="*/ 852328 w 3713237"/>
              <a:gd name="connsiteY6848" fmla="*/ 188198 h 2185648"/>
              <a:gd name="connsiteX6849" fmla="*/ 864398 w 3713237"/>
              <a:gd name="connsiteY6849" fmla="*/ 190799 h 2185648"/>
              <a:gd name="connsiteX6850" fmla="*/ 867266 w 3713237"/>
              <a:gd name="connsiteY6850" fmla="*/ 186964 h 2185648"/>
              <a:gd name="connsiteX6851" fmla="*/ 866399 w 3713237"/>
              <a:gd name="connsiteY6851" fmla="*/ 184364 h 2185648"/>
              <a:gd name="connsiteX6852" fmla="*/ 868166 w 3713237"/>
              <a:gd name="connsiteY6852" fmla="*/ 178428 h 2185648"/>
              <a:gd name="connsiteX6853" fmla="*/ 869300 w 3713237"/>
              <a:gd name="connsiteY6853" fmla="*/ 177661 h 2185648"/>
              <a:gd name="connsiteX6854" fmla="*/ 872067 w 3713237"/>
              <a:gd name="connsiteY6854" fmla="*/ 172126 h 2185648"/>
              <a:gd name="connsiteX6855" fmla="*/ 871234 w 3713237"/>
              <a:gd name="connsiteY6855" fmla="*/ 168092 h 2185648"/>
              <a:gd name="connsiteX6856" fmla="*/ 873468 w 3713237"/>
              <a:gd name="connsiteY6856" fmla="*/ 161956 h 2185648"/>
              <a:gd name="connsiteX6857" fmla="*/ 884538 w 3713237"/>
              <a:gd name="connsiteY6857" fmla="*/ 153820 h 2185648"/>
              <a:gd name="connsiteX6858" fmla="*/ 889540 w 3713237"/>
              <a:gd name="connsiteY6858" fmla="*/ 154020 h 2185648"/>
              <a:gd name="connsiteX6859" fmla="*/ 890607 w 3713237"/>
              <a:gd name="connsiteY6859" fmla="*/ 157722 h 2185648"/>
              <a:gd name="connsiteX6860" fmla="*/ 888106 w 3713237"/>
              <a:gd name="connsiteY6860" fmla="*/ 169625 h 2185648"/>
              <a:gd name="connsiteX6861" fmla="*/ 886272 w 3713237"/>
              <a:gd name="connsiteY6861" fmla="*/ 174660 h 2185648"/>
              <a:gd name="connsiteX6862" fmla="*/ 886872 w 3713237"/>
              <a:gd name="connsiteY6862" fmla="*/ 180596 h 2185648"/>
              <a:gd name="connsiteX6863" fmla="*/ 890973 w 3713237"/>
              <a:gd name="connsiteY6863" fmla="*/ 186931 h 2185648"/>
              <a:gd name="connsiteX6864" fmla="*/ 893141 w 3713237"/>
              <a:gd name="connsiteY6864" fmla="*/ 186264 h 2185648"/>
              <a:gd name="connsiteX6865" fmla="*/ 897376 w 3713237"/>
              <a:gd name="connsiteY6865" fmla="*/ 183030 h 2185648"/>
              <a:gd name="connsiteX6866" fmla="*/ 899977 w 3713237"/>
              <a:gd name="connsiteY6866" fmla="*/ 183397 h 2185648"/>
              <a:gd name="connsiteX6867" fmla="*/ 903278 w 3713237"/>
              <a:gd name="connsiteY6867" fmla="*/ 194166 h 2185648"/>
              <a:gd name="connsiteX6868" fmla="*/ 900377 w 3713237"/>
              <a:gd name="connsiteY6868" fmla="*/ 198768 h 2185648"/>
              <a:gd name="connsiteX6869" fmla="*/ 887872 w 3713237"/>
              <a:gd name="connsiteY6869" fmla="*/ 211406 h 2185648"/>
              <a:gd name="connsiteX6870" fmla="*/ 880704 w 3713237"/>
              <a:gd name="connsiteY6870" fmla="*/ 215107 h 2185648"/>
              <a:gd name="connsiteX6871" fmla="*/ 875269 w 3713237"/>
              <a:gd name="connsiteY6871" fmla="*/ 216074 h 2185648"/>
              <a:gd name="connsiteX6872" fmla="*/ 868666 w 3713237"/>
              <a:gd name="connsiteY6872" fmla="*/ 215140 h 2185648"/>
              <a:gd name="connsiteX6873" fmla="*/ 859797 w 3713237"/>
              <a:gd name="connsiteY6873" fmla="*/ 211672 h 2185648"/>
              <a:gd name="connsiteX6874" fmla="*/ 857196 w 3713237"/>
              <a:gd name="connsiteY6874" fmla="*/ 211406 h 2185648"/>
              <a:gd name="connsiteX6875" fmla="*/ 844992 w 3713237"/>
              <a:gd name="connsiteY6875" fmla="*/ 213206 h 2185648"/>
              <a:gd name="connsiteX6876" fmla="*/ 839990 w 3713237"/>
              <a:gd name="connsiteY6876" fmla="*/ 215274 h 2185648"/>
              <a:gd name="connsiteX6877" fmla="*/ 825519 w 3713237"/>
              <a:gd name="connsiteY6877" fmla="*/ 218541 h 2185648"/>
              <a:gd name="connsiteX6878" fmla="*/ 817283 w 3713237"/>
              <a:gd name="connsiteY6878" fmla="*/ 218308 h 2185648"/>
              <a:gd name="connsiteX6879" fmla="*/ 812114 w 3713237"/>
              <a:gd name="connsiteY6879" fmla="*/ 216607 h 2185648"/>
              <a:gd name="connsiteX6880" fmla="*/ 807613 w 3713237"/>
              <a:gd name="connsiteY6880" fmla="*/ 207438 h 2185648"/>
              <a:gd name="connsiteX6881" fmla="*/ 810881 w 3713237"/>
              <a:gd name="connsiteY6881" fmla="*/ 203536 h 2185648"/>
              <a:gd name="connsiteX6882" fmla="*/ 828486 w 3713237"/>
              <a:gd name="connsiteY6882" fmla="*/ 200702 h 2185648"/>
              <a:gd name="connsiteX6883" fmla="*/ 829720 w 3713237"/>
              <a:gd name="connsiteY6883" fmla="*/ 200135 h 2185648"/>
              <a:gd name="connsiteX6884" fmla="*/ 828687 w 3713237"/>
              <a:gd name="connsiteY6884" fmla="*/ 199435 h 2185648"/>
              <a:gd name="connsiteX6885" fmla="*/ 818083 w 3713237"/>
              <a:gd name="connsiteY6885" fmla="*/ 197068 h 2185648"/>
              <a:gd name="connsiteX6886" fmla="*/ 815482 w 3713237"/>
              <a:gd name="connsiteY6886" fmla="*/ 197034 h 2185648"/>
              <a:gd name="connsiteX6887" fmla="*/ 800644 w 3713237"/>
              <a:gd name="connsiteY6887" fmla="*/ 193466 h 2185648"/>
              <a:gd name="connsiteX6888" fmla="*/ 795209 w 3713237"/>
              <a:gd name="connsiteY6888" fmla="*/ 189232 h 2185648"/>
              <a:gd name="connsiteX6889" fmla="*/ 793142 w 3713237"/>
              <a:gd name="connsiteY6889" fmla="*/ 183263 h 2185648"/>
              <a:gd name="connsiteX6890" fmla="*/ 799710 w 3713237"/>
              <a:gd name="connsiteY6890" fmla="*/ 177194 h 2185648"/>
              <a:gd name="connsiteX6891" fmla="*/ 809147 w 3713237"/>
              <a:gd name="connsiteY6891" fmla="*/ 178428 h 2185648"/>
              <a:gd name="connsiteX6892" fmla="*/ 810414 w 3713237"/>
              <a:gd name="connsiteY6892" fmla="*/ 178095 h 2185648"/>
              <a:gd name="connsiteX6893" fmla="*/ 809847 w 3713237"/>
              <a:gd name="connsiteY6893" fmla="*/ 176161 h 2185648"/>
              <a:gd name="connsiteX6894" fmla="*/ 805212 w 3713237"/>
              <a:gd name="connsiteY6894" fmla="*/ 173293 h 2185648"/>
              <a:gd name="connsiteX6895" fmla="*/ 805079 w 3713237"/>
              <a:gd name="connsiteY6895" fmla="*/ 170792 h 2185648"/>
              <a:gd name="connsiteX6896" fmla="*/ 810147 w 3713237"/>
              <a:gd name="connsiteY6896" fmla="*/ 166325 h 2185648"/>
              <a:gd name="connsiteX6897" fmla="*/ 814548 w 3713237"/>
              <a:gd name="connsiteY6897" fmla="*/ 160689 h 2185648"/>
              <a:gd name="connsiteX6898" fmla="*/ 818150 w 3713237"/>
              <a:gd name="connsiteY6898" fmla="*/ 156621 h 2185648"/>
              <a:gd name="connsiteX6899" fmla="*/ 830020 w 3713237"/>
              <a:gd name="connsiteY6899" fmla="*/ 150019 h 2185648"/>
              <a:gd name="connsiteX6900" fmla="*/ 837990 w 3713237"/>
              <a:gd name="connsiteY6900" fmla="*/ 149119 h 2185648"/>
              <a:gd name="connsiteX6901" fmla="*/ 2131274 w 3713237"/>
              <a:gd name="connsiteY6901" fmla="*/ 148452 h 2185648"/>
              <a:gd name="connsiteX6902" fmla="*/ 2132608 w 3713237"/>
              <a:gd name="connsiteY6902" fmla="*/ 148928 h 2185648"/>
              <a:gd name="connsiteX6903" fmla="*/ 2132586 w 3713237"/>
              <a:gd name="connsiteY6903" fmla="*/ 149216 h 2185648"/>
              <a:gd name="connsiteX6904" fmla="*/ 2133942 w 3713237"/>
              <a:gd name="connsiteY6904" fmla="*/ 149389 h 2185648"/>
              <a:gd name="connsiteX6905" fmla="*/ 2136109 w 3713237"/>
              <a:gd name="connsiteY6905" fmla="*/ 152627 h 2185648"/>
              <a:gd name="connsiteX6906" fmla="*/ 2133842 w 3713237"/>
              <a:gd name="connsiteY6906" fmla="*/ 155866 h 2185648"/>
              <a:gd name="connsiteX6907" fmla="*/ 2131641 w 3713237"/>
              <a:gd name="connsiteY6907" fmla="*/ 156247 h 2185648"/>
              <a:gd name="connsiteX6908" fmla="*/ 2131675 w 3713237"/>
              <a:gd name="connsiteY6908" fmla="*/ 152699 h 2185648"/>
              <a:gd name="connsiteX6909" fmla="*/ 2130774 w 3713237"/>
              <a:gd name="connsiteY6909" fmla="*/ 152663 h 2185648"/>
              <a:gd name="connsiteX6910" fmla="*/ 2131683 w 3713237"/>
              <a:gd name="connsiteY6910" fmla="*/ 151824 h 2185648"/>
              <a:gd name="connsiteX6911" fmla="*/ 2131698 w 3713237"/>
              <a:gd name="connsiteY6911" fmla="*/ 150167 h 2185648"/>
              <a:gd name="connsiteX6912" fmla="*/ 2131274 w 3713237"/>
              <a:gd name="connsiteY6912" fmla="*/ 150167 h 2185648"/>
              <a:gd name="connsiteX6913" fmla="*/ 2131274 w 3713237"/>
              <a:gd name="connsiteY6913" fmla="*/ 148452 h 2185648"/>
              <a:gd name="connsiteX6914" fmla="*/ 2901922 w 3713237"/>
              <a:gd name="connsiteY6914" fmla="*/ 146185 h 2185648"/>
              <a:gd name="connsiteX6915" fmla="*/ 2907424 w 3713237"/>
              <a:gd name="connsiteY6915" fmla="*/ 153587 h 2185648"/>
              <a:gd name="connsiteX6916" fmla="*/ 2906257 w 3713237"/>
              <a:gd name="connsiteY6916" fmla="*/ 157022 h 2185648"/>
              <a:gd name="connsiteX6917" fmla="*/ 2902856 w 3713237"/>
              <a:gd name="connsiteY6917" fmla="*/ 158322 h 2185648"/>
              <a:gd name="connsiteX6918" fmla="*/ 2896788 w 3713237"/>
              <a:gd name="connsiteY6918" fmla="*/ 150153 h 2185648"/>
              <a:gd name="connsiteX6919" fmla="*/ 2898255 w 3713237"/>
              <a:gd name="connsiteY6919" fmla="*/ 146718 h 2185648"/>
              <a:gd name="connsiteX6920" fmla="*/ 2901922 w 3713237"/>
              <a:gd name="connsiteY6920" fmla="*/ 146185 h 2185648"/>
              <a:gd name="connsiteX6921" fmla="*/ 1031693 w 3713237"/>
              <a:gd name="connsiteY6921" fmla="*/ 143684 h 2185648"/>
              <a:gd name="connsiteX6922" fmla="*/ 1036075 w 3713237"/>
              <a:gd name="connsiteY6922" fmla="*/ 147399 h 2185648"/>
              <a:gd name="connsiteX6923" fmla="*/ 1036265 w 3713237"/>
              <a:gd name="connsiteY6923" fmla="*/ 150828 h 2185648"/>
              <a:gd name="connsiteX6924" fmla="*/ 1031788 w 3713237"/>
              <a:gd name="connsiteY6924" fmla="*/ 149018 h 2185648"/>
              <a:gd name="connsiteX6925" fmla="*/ 1031693 w 3713237"/>
              <a:gd name="connsiteY6925" fmla="*/ 143684 h 2185648"/>
              <a:gd name="connsiteX6926" fmla="*/ 2572182 w 3713237"/>
              <a:gd name="connsiteY6926" fmla="*/ 142717 h 2185648"/>
              <a:gd name="connsiteX6927" fmla="*/ 2573283 w 3713237"/>
              <a:gd name="connsiteY6927" fmla="*/ 146018 h 2185648"/>
              <a:gd name="connsiteX6928" fmla="*/ 2571049 w 3713237"/>
              <a:gd name="connsiteY6928" fmla="*/ 147051 h 2185648"/>
              <a:gd name="connsiteX6929" fmla="*/ 2570015 w 3713237"/>
              <a:gd name="connsiteY6929" fmla="*/ 143551 h 2185648"/>
              <a:gd name="connsiteX6930" fmla="*/ 2572182 w 3713237"/>
              <a:gd name="connsiteY6930" fmla="*/ 142717 h 2185648"/>
              <a:gd name="connsiteX6931" fmla="*/ 1180800 w 3713237"/>
              <a:gd name="connsiteY6931" fmla="*/ 141550 h 2185648"/>
              <a:gd name="connsiteX6932" fmla="*/ 1179700 w 3713237"/>
              <a:gd name="connsiteY6932" fmla="*/ 141784 h 2185648"/>
              <a:gd name="connsiteX6933" fmla="*/ 1180633 w 3713237"/>
              <a:gd name="connsiteY6933" fmla="*/ 142350 h 2185648"/>
              <a:gd name="connsiteX6934" fmla="*/ 2124338 w 3713237"/>
              <a:gd name="connsiteY6934" fmla="*/ 141084 h 2185648"/>
              <a:gd name="connsiteX6935" fmla="*/ 2128206 w 3713237"/>
              <a:gd name="connsiteY6935" fmla="*/ 141817 h 2185648"/>
              <a:gd name="connsiteX6936" fmla="*/ 2131307 w 3713237"/>
              <a:gd name="connsiteY6936" fmla="*/ 145052 h 2185648"/>
              <a:gd name="connsiteX6937" fmla="*/ 2131307 w 3713237"/>
              <a:gd name="connsiteY6937" fmla="*/ 148453 h 2185648"/>
              <a:gd name="connsiteX6938" fmla="*/ 2121571 w 3713237"/>
              <a:gd name="connsiteY6938" fmla="*/ 145685 h 2185648"/>
              <a:gd name="connsiteX6939" fmla="*/ 2120337 w 3713237"/>
              <a:gd name="connsiteY6939" fmla="*/ 143784 h 2185648"/>
              <a:gd name="connsiteX6940" fmla="*/ 2121871 w 3713237"/>
              <a:gd name="connsiteY6940" fmla="*/ 141817 h 2185648"/>
              <a:gd name="connsiteX6941" fmla="*/ 2124338 w 3713237"/>
              <a:gd name="connsiteY6941" fmla="*/ 141084 h 2185648"/>
              <a:gd name="connsiteX6942" fmla="*/ 2539806 w 3713237"/>
              <a:gd name="connsiteY6942" fmla="*/ 138549 h 2185648"/>
              <a:gd name="connsiteX6943" fmla="*/ 2554478 w 3713237"/>
              <a:gd name="connsiteY6943" fmla="*/ 141117 h 2185648"/>
              <a:gd name="connsiteX6944" fmla="*/ 2559379 w 3713237"/>
              <a:gd name="connsiteY6944" fmla="*/ 150053 h 2185648"/>
              <a:gd name="connsiteX6945" fmla="*/ 2561980 w 3713237"/>
              <a:gd name="connsiteY6945" fmla="*/ 154221 h 2185648"/>
              <a:gd name="connsiteX6946" fmla="*/ 2569949 w 3713237"/>
              <a:gd name="connsiteY6946" fmla="*/ 155354 h 2185648"/>
              <a:gd name="connsiteX6947" fmla="*/ 2575218 w 3713237"/>
              <a:gd name="connsiteY6947" fmla="*/ 153987 h 2185648"/>
              <a:gd name="connsiteX6948" fmla="*/ 2580553 w 3713237"/>
              <a:gd name="connsiteY6948" fmla="*/ 157422 h 2185648"/>
              <a:gd name="connsiteX6949" fmla="*/ 2581520 w 3713237"/>
              <a:gd name="connsiteY6949" fmla="*/ 164157 h 2185648"/>
              <a:gd name="connsiteX6950" fmla="*/ 2581820 w 3713237"/>
              <a:gd name="connsiteY6950" fmla="*/ 170959 h 2185648"/>
              <a:gd name="connsiteX6951" fmla="*/ 2587855 w 3713237"/>
              <a:gd name="connsiteY6951" fmla="*/ 173727 h 2185648"/>
              <a:gd name="connsiteX6952" fmla="*/ 2590089 w 3713237"/>
              <a:gd name="connsiteY6952" fmla="*/ 167925 h 2185648"/>
              <a:gd name="connsiteX6953" fmla="*/ 2588189 w 3713237"/>
              <a:gd name="connsiteY6953" fmla="*/ 164290 h 2185648"/>
              <a:gd name="connsiteX6954" fmla="*/ 2589756 w 3713237"/>
              <a:gd name="connsiteY6954" fmla="*/ 160923 h 2185648"/>
              <a:gd name="connsiteX6955" fmla="*/ 2607228 w 3713237"/>
              <a:gd name="connsiteY6955" fmla="*/ 153054 h 2185648"/>
              <a:gd name="connsiteX6956" fmla="*/ 2616064 w 3713237"/>
              <a:gd name="connsiteY6956" fmla="*/ 153620 h 2185648"/>
              <a:gd name="connsiteX6957" fmla="*/ 2625801 w 3713237"/>
              <a:gd name="connsiteY6957" fmla="*/ 158522 h 2185648"/>
              <a:gd name="connsiteX6958" fmla="*/ 2635637 w 3713237"/>
              <a:gd name="connsiteY6958" fmla="*/ 165858 h 2185648"/>
              <a:gd name="connsiteX6959" fmla="*/ 2638705 w 3713237"/>
              <a:gd name="connsiteY6959" fmla="*/ 164457 h 2185648"/>
              <a:gd name="connsiteX6960" fmla="*/ 2642173 w 3713237"/>
              <a:gd name="connsiteY6960" fmla="*/ 164290 h 2185648"/>
              <a:gd name="connsiteX6961" fmla="*/ 2652943 w 3713237"/>
              <a:gd name="connsiteY6961" fmla="*/ 174661 h 2185648"/>
              <a:gd name="connsiteX6962" fmla="*/ 2654410 w 3713237"/>
              <a:gd name="connsiteY6962" fmla="*/ 176895 h 2185648"/>
              <a:gd name="connsiteX6963" fmla="*/ 2659978 w 3713237"/>
              <a:gd name="connsiteY6963" fmla="*/ 189299 h 2185648"/>
              <a:gd name="connsiteX6964" fmla="*/ 2660745 w 3713237"/>
              <a:gd name="connsiteY6964" fmla="*/ 201403 h 2185648"/>
              <a:gd name="connsiteX6965" fmla="*/ 2657611 w 3713237"/>
              <a:gd name="connsiteY6965" fmla="*/ 214707 h 2185648"/>
              <a:gd name="connsiteX6966" fmla="*/ 2652442 w 3713237"/>
              <a:gd name="connsiteY6966" fmla="*/ 227411 h 2185648"/>
              <a:gd name="connsiteX6967" fmla="*/ 2651876 w 3713237"/>
              <a:gd name="connsiteY6967" fmla="*/ 232713 h 2185648"/>
              <a:gd name="connsiteX6968" fmla="*/ 2650876 w 3713237"/>
              <a:gd name="connsiteY6968" fmla="*/ 237981 h 2185648"/>
              <a:gd name="connsiteX6969" fmla="*/ 2648808 w 3713237"/>
              <a:gd name="connsiteY6969" fmla="*/ 249885 h 2185648"/>
              <a:gd name="connsiteX6970" fmla="*/ 2647608 w 3713237"/>
              <a:gd name="connsiteY6970" fmla="*/ 253720 h 2185648"/>
              <a:gd name="connsiteX6971" fmla="*/ 2642473 w 3713237"/>
              <a:gd name="connsiteY6971" fmla="*/ 259788 h 2185648"/>
              <a:gd name="connsiteX6972" fmla="*/ 2640472 w 3713237"/>
              <a:gd name="connsiteY6972" fmla="*/ 267691 h 2185648"/>
              <a:gd name="connsiteX6973" fmla="*/ 2642539 w 3713237"/>
              <a:gd name="connsiteY6973" fmla="*/ 269858 h 2185648"/>
              <a:gd name="connsiteX6974" fmla="*/ 2656111 w 3713237"/>
              <a:gd name="connsiteY6974" fmla="*/ 261889 h 2185648"/>
              <a:gd name="connsiteX6975" fmla="*/ 2662012 w 3713237"/>
              <a:gd name="connsiteY6975" fmla="*/ 254387 h 2185648"/>
              <a:gd name="connsiteX6976" fmla="*/ 2663280 w 3713237"/>
              <a:gd name="connsiteY6976" fmla="*/ 250852 h 2185648"/>
              <a:gd name="connsiteX6977" fmla="*/ 2663680 w 3713237"/>
              <a:gd name="connsiteY6977" fmla="*/ 250952 h 2185648"/>
              <a:gd name="connsiteX6978" fmla="*/ 2663713 w 3713237"/>
              <a:gd name="connsiteY6978" fmla="*/ 250352 h 2185648"/>
              <a:gd name="connsiteX6979" fmla="*/ 2665347 w 3713237"/>
              <a:gd name="connsiteY6979" fmla="*/ 249218 h 2185648"/>
              <a:gd name="connsiteX6980" fmla="*/ 2665914 w 3713237"/>
              <a:gd name="connsiteY6980" fmla="*/ 248118 h 2185648"/>
              <a:gd name="connsiteX6981" fmla="*/ 2665680 w 3713237"/>
              <a:gd name="connsiteY6981" fmla="*/ 247117 h 2185648"/>
              <a:gd name="connsiteX6982" fmla="*/ 2664047 w 3713237"/>
              <a:gd name="connsiteY6982" fmla="*/ 248518 h 2185648"/>
              <a:gd name="connsiteX6983" fmla="*/ 2663713 w 3713237"/>
              <a:gd name="connsiteY6983" fmla="*/ 250352 h 2185648"/>
              <a:gd name="connsiteX6984" fmla="*/ 2663313 w 3713237"/>
              <a:gd name="connsiteY6984" fmla="*/ 250619 h 2185648"/>
              <a:gd name="connsiteX6985" fmla="*/ 2663246 w 3713237"/>
              <a:gd name="connsiteY6985" fmla="*/ 250852 h 2185648"/>
              <a:gd name="connsiteX6986" fmla="*/ 2658445 w 3713237"/>
              <a:gd name="connsiteY6986" fmla="*/ 249585 h 2185648"/>
              <a:gd name="connsiteX6987" fmla="*/ 2655877 w 3713237"/>
              <a:gd name="connsiteY6987" fmla="*/ 245217 h 2185648"/>
              <a:gd name="connsiteX6988" fmla="*/ 2656677 w 3713237"/>
              <a:gd name="connsiteY6988" fmla="*/ 241215 h 2185648"/>
              <a:gd name="connsiteX6989" fmla="*/ 2661712 w 3713237"/>
              <a:gd name="connsiteY6989" fmla="*/ 237614 h 2185648"/>
              <a:gd name="connsiteX6990" fmla="*/ 2668215 w 3713237"/>
              <a:gd name="connsiteY6990" fmla="*/ 236547 h 2185648"/>
              <a:gd name="connsiteX6991" fmla="*/ 2671349 w 3713237"/>
              <a:gd name="connsiteY6991" fmla="*/ 237948 h 2185648"/>
              <a:gd name="connsiteX6992" fmla="*/ 2674383 w 3713237"/>
              <a:gd name="connsiteY6992" fmla="*/ 242349 h 2185648"/>
              <a:gd name="connsiteX6993" fmla="*/ 2685086 w 3713237"/>
              <a:gd name="connsiteY6993" fmla="*/ 239248 h 2185648"/>
              <a:gd name="connsiteX6994" fmla="*/ 2685495 w 3713237"/>
              <a:gd name="connsiteY6994" fmla="*/ 237659 h 2185648"/>
              <a:gd name="connsiteX6995" fmla="*/ 2685575 w 3713237"/>
              <a:gd name="connsiteY6995" fmla="*/ 237348 h 2185648"/>
              <a:gd name="connsiteX6996" fmla="*/ 2685420 w 3713237"/>
              <a:gd name="connsiteY6996" fmla="*/ 236914 h 2185648"/>
              <a:gd name="connsiteX6997" fmla="*/ 2685669 w 3713237"/>
              <a:gd name="connsiteY6997" fmla="*/ 236985 h 2185648"/>
              <a:gd name="connsiteX6998" fmla="*/ 2685687 w 3713237"/>
              <a:gd name="connsiteY6998" fmla="*/ 236914 h 2185648"/>
              <a:gd name="connsiteX6999" fmla="*/ 2686787 w 3713237"/>
              <a:gd name="connsiteY6999" fmla="*/ 236981 h 2185648"/>
              <a:gd name="connsiteX7000" fmla="*/ 2695323 w 3713237"/>
              <a:gd name="connsiteY7000" fmla="*/ 241049 h 2185648"/>
              <a:gd name="connsiteX7001" fmla="*/ 2703459 w 3713237"/>
              <a:gd name="connsiteY7001" fmla="*/ 236014 h 2185648"/>
              <a:gd name="connsiteX7002" fmla="*/ 2711261 w 3713237"/>
              <a:gd name="connsiteY7002" fmla="*/ 233546 h 2185648"/>
              <a:gd name="connsiteX7003" fmla="*/ 2732702 w 3713237"/>
              <a:gd name="connsiteY7003" fmla="*/ 229078 h 2185648"/>
              <a:gd name="connsiteX7004" fmla="*/ 2737970 w 3713237"/>
              <a:gd name="connsiteY7004" fmla="*/ 232312 h 2185648"/>
              <a:gd name="connsiteX7005" fmla="*/ 2738237 w 3713237"/>
              <a:gd name="connsiteY7005" fmla="*/ 235014 h 2185648"/>
              <a:gd name="connsiteX7006" fmla="*/ 2751341 w 3713237"/>
              <a:gd name="connsiteY7006" fmla="*/ 239381 h 2185648"/>
              <a:gd name="connsiteX7007" fmla="*/ 2755909 w 3713237"/>
              <a:gd name="connsiteY7007" fmla="*/ 239381 h 2185648"/>
              <a:gd name="connsiteX7008" fmla="*/ 2766113 w 3713237"/>
              <a:gd name="connsiteY7008" fmla="*/ 241482 h 2185648"/>
              <a:gd name="connsiteX7009" fmla="*/ 2782518 w 3713237"/>
              <a:gd name="connsiteY7009" fmla="*/ 234913 h 2185648"/>
              <a:gd name="connsiteX7010" fmla="*/ 2783318 w 3713237"/>
              <a:gd name="connsiteY7010" fmla="*/ 231245 h 2185648"/>
              <a:gd name="connsiteX7011" fmla="*/ 2777650 w 3713237"/>
              <a:gd name="connsiteY7011" fmla="*/ 221943 h 2185648"/>
              <a:gd name="connsiteX7012" fmla="*/ 2779617 w 3713237"/>
              <a:gd name="connsiteY7012" fmla="*/ 214840 h 2185648"/>
              <a:gd name="connsiteX7013" fmla="*/ 2784352 w 3713237"/>
              <a:gd name="connsiteY7013" fmla="*/ 212306 h 2185648"/>
              <a:gd name="connsiteX7014" fmla="*/ 2801991 w 3713237"/>
              <a:gd name="connsiteY7014" fmla="*/ 213140 h 2185648"/>
              <a:gd name="connsiteX7015" fmla="*/ 2808059 w 3713237"/>
              <a:gd name="connsiteY7015" fmla="*/ 212106 h 2185648"/>
              <a:gd name="connsiteX7016" fmla="*/ 2810694 w 3713237"/>
              <a:gd name="connsiteY7016" fmla="*/ 211472 h 2185648"/>
              <a:gd name="connsiteX7017" fmla="*/ 2830067 w 3713237"/>
              <a:gd name="connsiteY7017" fmla="*/ 217275 h 2185648"/>
              <a:gd name="connsiteX7018" fmla="*/ 2840737 w 3713237"/>
              <a:gd name="connsiteY7018" fmla="*/ 227844 h 2185648"/>
              <a:gd name="connsiteX7019" fmla="*/ 2841070 w 3713237"/>
              <a:gd name="connsiteY7019" fmla="*/ 232846 h 2185648"/>
              <a:gd name="connsiteX7020" fmla="*/ 2842971 w 3713237"/>
              <a:gd name="connsiteY7020" fmla="*/ 235447 h 2185648"/>
              <a:gd name="connsiteX7021" fmla="*/ 2849340 w 3713237"/>
              <a:gd name="connsiteY7021" fmla="*/ 237448 h 2185648"/>
              <a:gd name="connsiteX7022" fmla="*/ 2853908 w 3713237"/>
              <a:gd name="connsiteY7022" fmla="*/ 245650 h 2185648"/>
              <a:gd name="connsiteX7023" fmla="*/ 2853007 w 3713237"/>
              <a:gd name="connsiteY7023" fmla="*/ 248051 h 2185648"/>
              <a:gd name="connsiteX7024" fmla="*/ 2848606 w 3713237"/>
              <a:gd name="connsiteY7024" fmla="*/ 250452 h 2185648"/>
              <a:gd name="connsiteX7025" fmla="*/ 2848539 w 3713237"/>
              <a:gd name="connsiteY7025" fmla="*/ 250285 h 2185648"/>
              <a:gd name="connsiteX7026" fmla="*/ 2847939 w 3713237"/>
              <a:gd name="connsiteY7026" fmla="*/ 250352 h 2185648"/>
              <a:gd name="connsiteX7027" fmla="*/ 2846305 w 3713237"/>
              <a:gd name="connsiteY7027" fmla="*/ 248918 h 2185648"/>
              <a:gd name="connsiteX7028" fmla="*/ 2845271 w 3713237"/>
              <a:gd name="connsiteY7028" fmla="*/ 249318 h 2185648"/>
              <a:gd name="connsiteX7029" fmla="*/ 2847939 w 3713237"/>
              <a:gd name="connsiteY7029" fmla="*/ 250352 h 2185648"/>
              <a:gd name="connsiteX7030" fmla="*/ 2848239 w 3713237"/>
              <a:gd name="connsiteY7030" fmla="*/ 250652 h 2185648"/>
              <a:gd name="connsiteX7031" fmla="*/ 2848606 w 3713237"/>
              <a:gd name="connsiteY7031" fmla="*/ 250485 h 2185648"/>
              <a:gd name="connsiteX7032" fmla="*/ 2850373 w 3713237"/>
              <a:gd name="connsiteY7032" fmla="*/ 253820 h 2185648"/>
              <a:gd name="connsiteX7033" fmla="*/ 2856409 w 3713237"/>
              <a:gd name="connsiteY7033" fmla="*/ 254087 h 2185648"/>
              <a:gd name="connsiteX7034" fmla="*/ 2860643 w 3713237"/>
              <a:gd name="connsiteY7034" fmla="*/ 255854 h 2185648"/>
              <a:gd name="connsiteX7035" fmla="*/ 2860777 w 3713237"/>
              <a:gd name="connsiteY7035" fmla="*/ 257187 h 2185648"/>
              <a:gd name="connsiteX7036" fmla="*/ 2880950 w 3713237"/>
              <a:gd name="connsiteY7036" fmla="*/ 270958 h 2185648"/>
              <a:gd name="connsiteX7037" fmla="*/ 2888952 w 3713237"/>
              <a:gd name="connsiteY7037" fmla="*/ 272426 h 2185648"/>
              <a:gd name="connsiteX7038" fmla="*/ 2891386 w 3713237"/>
              <a:gd name="connsiteY7038" fmla="*/ 270191 h 2185648"/>
              <a:gd name="connsiteX7039" fmla="*/ 2886385 w 3713237"/>
              <a:gd name="connsiteY7039" fmla="*/ 254520 h 2185648"/>
              <a:gd name="connsiteX7040" fmla="*/ 2883551 w 3713237"/>
              <a:gd name="connsiteY7040" fmla="*/ 242582 h 2185648"/>
              <a:gd name="connsiteX7041" fmla="*/ 2884217 w 3713237"/>
              <a:gd name="connsiteY7041" fmla="*/ 241449 h 2185648"/>
              <a:gd name="connsiteX7042" fmla="*/ 2885418 w 3713237"/>
              <a:gd name="connsiteY7042" fmla="*/ 241182 h 2185648"/>
              <a:gd name="connsiteX7043" fmla="*/ 2886585 w 3713237"/>
              <a:gd name="connsiteY7043" fmla="*/ 241816 h 2185648"/>
              <a:gd name="connsiteX7044" fmla="*/ 2904257 w 3713237"/>
              <a:gd name="connsiteY7044" fmla="*/ 247451 h 2185648"/>
              <a:gd name="connsiteX7045" fmla="*/ 2911059 w 3713237"/>
              <a:gd name="connsiteY7045" fmla="*/ 242149 h 2185648"/>
              <a:gd name="connsiteX7046" fmla="*/ 2918462 w 3713237"/>
              <a:gd name="connsiteY7046" fmla="*/ 236847 h 2185648"/>
              <a:gd name="connsiteX7047" fmla="*/ 2925264 w 3713237"/>
              <a:gd name="connsiteY7047" fmla="*/ 237214 h 2185648"/>
              <a:gd name="connsiteX7048" fmla="*/ 2932900 w 3713237"/>
              <a:gd name="connsiteY7048" fmla="*/ 235213 h 2185648"/>
              <a:gd name="connsiteX7049" fmla="*/ 2938635 w 3713237"/>
              <a:gd name="connsiteY7049" fmla="*/ 231446 h 2185648"/>
              <a:gd name="connsiteX7050" fmla="*/ 2947504 w 3713237"/>
              <a:gd name="connsiteY7050" fmla="*/ 231946 h 2185648"/>
              <a:gd name="connsiteX7051" fmla="*/ 2950906 w 3713237"/>
              <a:gd name="connsiteY7051" fmla="*/ 230679 h 2185648"/>
              <a:gd name="connsiteX7052" fmla="*/ 2950606 w 3713237"/>
              <a:gd name="connsiteY7052" fmla="*/ 227044 h 2185648"/>
              <a:gd name="connsiteX7053" fmla="*/ 2943170 w 3713237"/>
              <a:gd name="connsiteY7053" fmla="*/ 219008 h 2185648"/>
              <a:gd name="connsiteX7054" fmla="*/ 2942205 w 3713237"/>
              <a:gd name="connsiteY7054" fmla="*/ 212823 h 2185648"/>
              <a:gd name="connsiteX7055" fmla="*/ 2942208 w 3713237"/>
              <a:gd name="connsiteY7055" fmla="*/ 212806 h 2185648"/>
              <a:gd name="connsiteX7056" fmla="*/ 2942270 w 3713237"/>
              <a:gd name="connsiteY7056" fmla="*/ 212806 h 2185648"/>
              <a:gd name="connsiteX7057" fmla="*/ 2942436 w 3713237"/>
              <a:gd name="connsiteY7057" fmla="*/ 211739 h 2185648"/>
              <a:gd name="connsiteX7058" fmla="*/ 2942270 w 3713237"/>
              <a:gd name="connsiteY7058" fmla="*/ 212439 h 2185648"/>
              <a:gd name="connsiteX7059" fmla="*/ 2942208 w 3713237"/>
              <a:gd name="connsiteY7059" fmla="*/ 212806 h 2185648"/>
              <a:gd name="connsiteX7060" fmla="*/ 2942203 w 3713237"/>
              <a:gd name="connsiteY7060" fmla="*/ 212806 h 2185648"/>
              <a:gd name="connsiteX7061" fmla="*/ 2942205 w 3713237"/>
              <a:gd name="connsiteY7061" fmla="*/ 212823 h 2185648"/>
              <a:gd name="connsiteX7062" fmla="*/ 2942203 w 3713237"/>
              <a:gd name="connsiteY7062" fmla="*/ 212839 h 2185648"/>
              <a:gd name="connsiteX7063" fmla="*/ 2936835 w 3713237"/>
              <a:gd name="connsiteY7063" fmla="*/ 212940 h 2185648"/>
              <a:gd name="connsiteX7064" fmla="*/ 2932566 w 3713237"/>
              <a:gd name="connsiteY7064" fmla="*/ 208305 h 2185648"/>
              <a:gd name="connsiteX7065" fmla="*/ 2936101 w 3713237"/>
              <a:gd name="connsiteY7065" fmla="*/ 201369 h 2185648"/>
              <a:gd name="connsiteX7066" fmla="*/ 2939969 w 3713237"/>
              <a:gd name="connsiteY7066" fmla="*/ 199936 h 2185648"/>
              <a:gd name="connsiteX7067" fmla="*/ 2941936 w 3713237"/>
              <a:gd name="connsiteY7067" fmla="*/ 196735 h 2185648"/>
              <a:gd name="connsiteX7068" fmla="*/ 2940136 w 3713237"/>
              <a:gd name="connsiteY7068" fmla="*/ 194734 h 2185648"/>
              <a:gd name="connsiteX7069" fmla="*/ 2933800 w 3713237"/>
              <a:gd name="connsiteY7069" fmla="*/ 192300 h 2185648"/>
              <a:gd name="connsiteX7070" fmla="*/ 2933067 w 3713237"/>
              <a:gd name="connsiteY7070" fmla="*/ 191199 h 2185648"/>
              <a:gd name="connsiteX7071" fmla="*/ 2934200 w 3713237"/>
              <a:gd name="connsiteY7071" fmla="*/ 188899 h 2185648"/>
              <a:gd name="connsiteX7072" fmla="*/ 2937902 w 3713237"/>
              <a:gd name="connsiteY7072" fmla="*/ 187631 h 2185648"/>
              <a:gd name="connsiteX7073" fmla="*/ 2955607 w 3713237"/>
              <a:gd name="connsiteY7073" fmla="*/ 187965 h 2185648"/>
              <a:gd name="connsiteX7074" fmla="*/ 2973480 w 3713237"/>
              <a:gd name="connsiteY7074" fmla="*/ 186498 h 2185648"/>
              <a:gd name="connsiteX7075" fmla="*/ 2988484 w 3713237"/>
              <a:gd name="connsiteY7075" fmla="*/ 187365 h 2185648"/>
              <a:gd name="connsiteX7076" fmla="*/ 2999255 w 3713237"/>
              <a:gd name="connsiteY7076" fmla="*/ 184430 h 2185648"/>
              <a:gd name="connsiteX7077" fmla="*/ 3003923 w 3713237"/>
              <a:gd name="connsiteY7077" fmla="*/ 181696 h 2185648"/>
              <a:gd name="connsiteX7078" fmla="*/ 3011892 w 3713237"/>
              <a:gd name="connsiteY7078" fmla="*/ 179629 h 2185648"/>
              <a:gd name="connsiteX7079" fmla="*/ 3028797 w 3713237"/>
              <a:gd name="connsiteY7079" fmla="*/ 183564 h 2185648"/>
              <a:gd name="connsiteX7080" fmla="*/ 3029765 w 3713237"/>
              <a:gd name="connsiteY7080" fmla="*/ 184530 h 2185648"/>
              <a:gd name="connsiteX7081" fmla="*/ 3029765 w 3713237"/>
              <a:gd name="connsiteY7081" fmla="*/ 192800 h 2185648"/>
              <a:gd name="connsiteX7082" fmla="*/ 3030165 w 3713237"/>
              <a:gd name="connsiteY7082" fmla="*/ 195001 h 2185648"/>
              <a:gd name="connsiteX7083" fmla="*/ 3037500 w 3713237"/>
              <a:gd name="connsiteY7083" fmla="*/ 198301 h 2185648"/>
              <a:gd name="connsiteX7084" fmla="*/ 3041368 w 3713237"/>
              <a:gd name="connsiteY7084" fmla="*/ 198768 h 2185648"/>
              <a:gd name="connsiteX7085" fmla="*/ 3046303 w 3713237"/>
              <a:gd name="connsiteY7085" fmla="*/ 200402 h 2185648"/>
              <a:gd name="connsiteX7086" fmla="*/ 3050671 w 3713237"/>
              <a:gd name="connsiteY7086" fmla="*/ 200302 h 2185648"/>
              <a:gd name="connsiteX7087" fmla="*/ 3056873 w 3713237"/>
              <a:gd name="connsiteY7087" fmla="*/ 199035 h 2185648"/>
              <a:gd name="connsiteX7088" fmla="*/ 3063142 w 3713237"/>
              <a:gd name="connsiteY7088" fmla="*/ 201903 h 2185648"/>
              <a:gd name="connsiteX7089" fmla="*/ 3069778 w 3713237"/>
              <a:gd name="connsiteY7089" fmla="*/ 208472 h 2185648"/>
              <a:gd name="connsiteX7090" fmla="*/ 3076713 w 3713237"/>
              <a:gd name="connsiteY7090" fmla="*/ 210439 h 2185648"/>
              <a:gd name="connsiteX7091" fmla="*/ 3087016 w 3713237"/>
              <a:gd name="connsiteY7091" fmla="*/ 203603 h 2185648"/>
              <a:gd name="connsiteX7092" fmla="*/ 3107656 w 3713237"/>
              <a:gd name="connsiteY7092" fmla="*/ 192733 h 2185648"/>
              <a:gd name="connsiteX7093" fmla="*/ 3112825 w 3713237"/>
              <a:gd name="connsiteY7093" fmla="*/ 190899 h 2185648"/>
              <a:gd name="connsiteX7094" fmla="*/ 3138533 w 3713237"/>
              <a:gd name="connsiteY7094" fmla="*/ 194033 h 2185648"/>
              <a:gd name="connsiteX7095" fmla="*/ 3140634 w 3713237"/>
              <a:gd name="connsiteY7095" fmla="*/ 195834 h 2185648"/>
              <a:gd name="connsiteX7096" fmla="*/ 3154772 w 3713237"/>
              <a:gd name="connsiteY7096" fmla="*/ 215207 h 2185648"/>
              <a:gd name="connsiteX7097" fmla="*/ 3155305 w 3713237"/>
              <a:gd name="connsiteY7097" fmla="*/ 216474 h 2185648"/>
              <a:gd name="connsiteX7098" fmla="*/ 3159406 w 3713237"/>
              <a:gd name="connsiteY7098" fmla="*/ 219709 h 2185648"/>
              <a:gd name="connsiteX7099" fmla="*/ 3182947 w 3713237"/>
              <a:gd name="connsiteY7099" fmla="*/ 214007 h 2185648"/>
              <a:gd name="connsiteX7100" fmla="*/ 3198619 w 3713237"/>
              <a:gd name="connsiteY7100" fmla="*/ 205471 h 2185648"/>
              <a:gd name="connsiteX7101" fmla="*/ 3201220 w 3713237"/>
              <a:gd name="connsiteY7101" fmla="*/ 205237 h 2185648"/>
              <a:gd name="connsiteX7102" fmla="*/ 3210589 w 3713237"/>
              <a:gd name="connsiteY7102" fmla="*/ 204437 h 2185648"/>
              <a:gd name="connsiteX7103" fmla="*/ 3224094 w 3713237"/>
              <a:gd name="connsiteY7103" fmla="*/ 202103 h 2185648"/>
              <a:gd name="connsiteX7104" fmla="*/ 3228228 w 3713237"/>
              <a:gd name="connsiteY7104" fmla="*/ 197268 h 2185648"/>
              <a:gd name="connsiteX7105" fmla="*/ 3228295 w 3713237"/>
              <a:gd name="connsiteY7105" fmla="*/ 186331 h 2185648"/>
              <a:gd name="connsiteX7106" fmla="*/ 3232930 w 3713237"/>
              <a:gd name="connsiteY7106" fmla="*/ 181730 h 2185648"/>
              <a:gd name="connsiteX7107" fmla="*/ 3241466 w 3713237"/>
              <a:gd name="connsiteY7107" fmla="*/ 184897 h 2185648"/>
              <a:gd name="connsiteX7108" fmla="*/ 3241033 w 3713237"/>
              <a:gd name="connsiteY7108" fmla="*/ 193600 h 2185648"/>
              <a:gd name="connsiteX7109" fmla="*/ 3240566 w 3713237"/>
              <a:gd name="connsiteY7109" fmla="*/ 196001 h 2185648"/>
              <a:gd name="connsiteX7110" fmla="*/ 3243333 w 3713237"/>
              <a:gd name="connsiteY7110" fmla="*/ 200736 h 2185648"/>
              <a:gd name="connsiteX7111" fmla="*/ 3246601 w 3713237"/>
              <a:gd name="connsiteY7111" fmla="*/ 203070 h 2185648"/>
              <a:gd name="connsiteX7112" fmla="*/ 3249269 w 3713237"/>
              <a:gd name="connsiteY7112" fmla="*/ 203637 h 2185648"/>
              <a:gd name="connsiteX7113" fmla="*/ 3262673 w 3713237"/>
              <a:gd name="connsiteY7113" fmla="*/ 211772 h 2185648"/>
              <a:gd name="connsiteX7114" fmla="*/ 3268675 w 3713237"/>
              <a:gd name="connsiteY7114" fmla="*/ 212206 h 2185648"/>
              <a:gd name="connsiteX7115" fmla="*/ 3272843 w 3713237"/>
              <a:gd name="connsiteY7115" fmla="*/ 208605 h 2185648"/>
              <a:gd name="connsiteX7116" fmla="*/ 3273143 w 3713237"/>
              <a:gd name="connsiteY7116" fmla="*/ 203470 h 2185648"/>
              <a:gd name="connsiteX7117" fmla="*/ 3265274 w 3713237"/>
              <a:gd name="connsiteY7117" fmla="*/ 193967 h 2185648"/>
              <a:gd name="connsiteX7118" fmla="*/ 3255671 w 3713237"/>
              <a:gd name="connsiteY7118" fmla="*/ 188932 h 2185648"/>
              <a:gd name="connsiteX7119" fmla="*/ 3253003 w 3713237"/>
              <a:gd name="connsiteY7119" fmla="*/ 186198 h 2185648"/>
              <a:gd name="connsiteX7120" fmla="*/ 3249069 w 3713237"/>
              <a:gd name="connsiteY7120" fmla="*/ 173260 h 2185648"/>
              <a:gd name="connsiteX7121" fmla="*/ 3250402 w 3713237"/>
              <a:gd name="connsiteY7121" fmla="*/ 171193 h 2185648"/>
              <a:gd name="connsiteX7122" fmla="*/ 3257171 w 3713237"/>
              <a:gd name="connsiteY7122" fmla="*/ 170459 h 2185648"/>
              <a:gd name="connsiteX7123" fmla="*/ 3272076 w 3713237"/>
              <a:gd name="connsiteY7123" fmla="*/ 168525 h 2185648"/>
              <a:gd name="connsiteX7124" fmla="*/ 3284947 w 3713237"/>
              <a:gd name="connsiteY7124" fmla="*/ 163957 h 2185648"/>
              <a:gd name="connsiteX7125" fmla="*/ 3303620 w 3713237"/>
              <a:gd name="connsiteY7125" fmla="*/ 161423 h 2185648"/>
              <a:gd name="connsiteX7126" fmla="*/ 3307721 w 3713237"/>
              <a:gd name="connsiteY7126" fmla="*/ 161756 h 2185648"/>
              <a:gd name="connsiteX7127" fmla="*/ 3337631 w 3713237"/>
              <a:gd name="connsiteY7127" fmla="*/ 165124 h 2185648"/>
              <a:gd name="connsiteX7128" fmla="*/ 3346467 w 3713237"/>
              <a:gd name="connsiteY7128" fmla="*/ 168692 h 2185648"/>
              <a:gd name="connsiteX7129" fmla="*/ 3355236 w 3713237"/>
              <a:gd name="connsiteY7129" fmla="*/ 170526 h 2185648"/>
              <a:gd name="connsiteX7130" fmla="*/ 3368741 w 3713237"/>
              <a:gd name="connsiteY7130" fmla="*/ 170626 h 2185648"/>
              <a:gd name="connsiteX7131" fmla="*/ 3383612 w 3713237"/>
              <a:gd name="connsiteY7131" fmla="*/ 172760 h 2185648"/>
              <a:gd name="connsiteX7132" fmla="*/ 3395816 w 3713237"/>
              <a:gd name="connsiteY7132" fmla="*/ 174094 h 2185648"/>
              <a:gd name="connsiteX7133" fmla="*/ 3403885 w 3713237"/>
              <a:gd name="connsiteY7133" fmla="*/ 174327 h 2185648"/>
              <a:gd name="connsiteX7134" fmla="*/ 3420957 w 3713237"/>
              <a:gd name="connsiteY7134" fmla="*/ 181096 h 2185648"/>
              <a:gd name="connsiteX7135" fmla="*/ 3434429 w 3713237"/>
              <a:gd name="connsiteY7135" fmla="*/ 198301 h 2185648"/>
              <a:gd name="connsiteX7136" fmla="*/ 3435595 w 3713237"/>
              <a:gd name="connsiteY7136" fmla="*/ 198435 h 2185648"/>
              <a:gd name="connsiteX7137" fmla="*/ 3437596 w 3713237"/>
              <a:gd name="connsiteY7137" fmla="*/ 196834 h 2185648"/>
              <a:gd name="connsiteX7138" fmla="*/ 3437296 w 3713237"/>
              <a:gd name="connsiteY7138" fmla="*/ 191599 h 2185648"/>
              <a:gd name="connsiteX7139" fmla="*/ 3431027 w 3713237"/>
              <a:gd name="connsiteY7139" fmla="*/ 184331 h 2185648"/>
              <a:gd name="connsiteX7140" fmla="*/ 3431394 w 3713237"/>
              <a:gd name="connsiteY7140" fmla="*/ 179229 h 2185648"/>
              <a:gd name="connsiteX7141" fmla="*/ 3433228 w 3713237"/>
              <a:gd name="connsiteY7141" fmla="*/ 177262 h 2185648"/>
              <a:gd name="connsiteX7142" fmla="*/ 3442998 w 3713237"/>
              <a:gd name="connsiteY7142" fmla="*/ 170226 h 2185648"/>
              <a:gd name="connsiteX7143" fmla="*/ 3450534 w 3713237"/>
              <a:gd name="connsiteY7143" fmla="*/ 168959 h 2185648"/>
              <a:gd name="connsiteX7144" fmla="*/ 3455402 w 3713237"/>
              <a:gd name="connsiteY7144" fmla="*/ 171460 h 2185648"/>
              <a:gd name="connsiteX7145" fmla="*/ 3469973 w 3713237"/>
              <a:gd name="connsiteY7145" fmla="*/ 174961 h 2185648"/>
              <a:gd name="connsiteX7146" fmla="*/ 3472674 w 3713237"/>
              <a:gd name="connsiteY7146" fmla="*/ 174627 h 2185648"/>
              <a:gd name="connsiteX7147" fmla="*/ 3475242 w 3713237"/>
              <a:gd name="connsiteY7147" fmla="*/ 177128 h 2185648"/>
              <a:gd name="connsiteX7148" fmla="*/ 3480543 w 3713237"/>
              <a:gd name="connsiteY7148" fmla="*/ 192300 h 2185648"/>
              <a:gd name="connsiteX7149" fmla="*/ 3481244 w 3713237"/>
              <a:gd name="connsiteY7149" fmla="*/ 196134 h 2185648"/>
              <a:gd name="connsiteX7150" fmla="*/ 3475075 w 3713237"/>
              <a:gd name="connsiteY7150" fmla="*/ 206571 h 2185648"/>
              <a:gd name="connsiteX7151" fmla="*/ 3474908 w 3713237"/>
              <a:gd name="connsiteY7151" fmla="*/ 211072 h 2185648"/>
              <a:gd name="connsiteX7152" fmla="*/ 3479410 w 3713237"/>
              <a:gd name="connsiteY7152" fmla="*/ 216141 h 2185648"/>
              <a:gd name="connsiteX7153" fmla="*/ 3484411 w 3713237"/>
              <a:gd name="connsiteY7153" fmla="*/ 226611 h 2185648"/>
              <a:gd name="connsiteX7154" fmla="*/ 3484445 w 3713237"/>
              <a:gd name="connsiteY7154" fmla="*/ 229345 h 2185648"/>
              <a:gd name="connsiteX7155" fmla="*/ 3487712 w 3713237"/>
              <a:gd name="connsiteY7155" fmla="*/ 233413 h 2185648"/>
              <a:gd name="connsiteX7156" fmla="*/ 3494581 w 3713237"/>
              <a:gd name="connsiteY7156" fmla="*/ 243516 h 2185648"/>
              <a:gd name="connsiteX7157" fmla="*/ 3493281 w 3713237"/>
              <a:gd name="connsiteY7157" fmla="*/ 245783 h 2185648"/>
              <a:gd name="connsiteX7158" fmla="*/ 3490980 w 3713237"/>
              <a:gd name="connsiteY7158" fmla="*/ 247184 h 2185648"/>
              <a:gd name="connsiteX7159" fmla="*/ 3485612 w 3713237"/>
              <a:gd name="connsiteY7159" fmla="*/ 248218 h 2185648"/>
              <a:gd name="connsiteX7160" fmla="*/ 3478743 w 3713237"/>
              <a:gd name="connsiteY7160" fmla="*/ 247818 h 2185648"/>
              <a:gd name="connsiteX7161" fmla="*/ 3469773 w 3713237"/>
              <a:gd name="connsiteY7161" fmla="*/ 250118 h 2185648"/>
              <a:gd name="connsiteX7162" fmla="*/ 3461070 w 3713237"/>
              <a:gd name="connsiteY7162" fmla="*/ 248518 h 2185648"/>
              <a:gd name="connsiteX7163" fmla="*/ 3456335 w 3713237"/>
              <a:gd name="connsiteY7163" fmla="*/ 243550 h 2185648"/>
              <a:gd name="connsiteX7164" fmla="*/ 3451601 w 3713237"/>
              <a:gd name="connsiteY7164" fmla="*/ 241249 h 2185648"/>
              <a:gd name="connsiteX7165" fmla="*/ 3444832 w 3713237"/>
              <a:gd name="connsiteY7165" fmla="*/ 245584 h 2185648"/>
              <a:gd name="connsiteX7166" fmla="*/ 3443765 w 3713237"/>
              <a:gd name="connsiteY7166" fmla="*/ 248118 h 2185648"/>
              <a:gd name="connsiteX7167" fmla="*/ 3430761 w 3713237"/>
              <a:gd name="connsiteY7167" fmla="*/ 252886 h 2185648"/>
              <a:gd name="connsiteX7168" fmla="*/ 3424459 w 3713237"/>
              <a:gd name="connsiteY7168" fmla="*/ 245950 h 2185648"/>
              <a:gd name="connsiteX7169" fmla="*/ 3420524 w 3713237"/>
              <a:gd name="connsiteY7169" fmla="*/ 246551 h 2185648"/>
              <a:gd name="connsiteX7170" fmla="*/ 3418923 w 3713237"/>
              <a:gd name="connsiteY7170" fmla="*/ 250352 h 2185648"/>
              <a:gd name="connsiteX7171" fmla="*/ 3419457 w 3713237"/>
              <a:gd name="connsiteY7171" fmla="*/ 254153 h 2185648"/>
              <a:gd name="connsiteX7172" fmla="*/ 3427126 w 3713237"/>
              <a:gd name="connsiteY7172" fmla="*/ 259488 h 2185648"/>
              <a:gd name="connsiteX7173" fmla="*/ 3434095 w 3713237"/>
              <a:gd name="connsiteY7173" fmla="*/ 265323 h 2185648"/>
              <a:gd name="connsiteX7174" fmla="*/ 3437329 w 3713237"/>
              <a:gd name="connsiteY7174" fmla="*/ 271392 h 2185648"/>
              <a:gd name="connsiteX7175" fmla="*/ 3438630 w 3713237"/>
              <a:gd name="connsiteY7175" fmla="*/ 276660 h 2185648"/>
              <a:gd name="connsiteX7176" fmla="*/ 3438163 w 3713237"/>
              <a:gd name="connsiteY7176" fmla="*/ 293132 h 2185648"/>
              <a:gd name="connsiteX7177" fmla="*/ 3430227 w 3713237"/>
              <a:gd name="connsiteY7177" fmla="*/ 303202 h 2185648"/>
              <a:gd name="connsiteX7178" fmla="*/ 3424992 w 3713237"/>
              <a:gd name="connsiteY7178" fmla="*/ 304703 h 2185648"/>
              <a:gd name="connsiteX7179" fmla="*/ 3424258 w 3713237"/>
              <a:gd name="connsiteY7179" fmla="*/ 308204 h 2185648"/>
              <a:gd name="connsiteX7180" fmla="*/ 3433561 w 3713237"/>
              <a:gd name="connsiteY7180" fmla="*/ 312372 h 2185648"/>
              <a:gd name="connsiteX7181" fmla="*/ 3440930 w 3713237"/>
              <a:gd name="connsiteY7181" fmla="*/ 316573 h 2185648"/>
              <a:gd name="connsiteX7182" fmla="*/ 3441831 w 3713237"/>
              <a:gd name="connsiteY7182" fmla="*/ 319141 h 2185648"/>
              <a:gd name="connsiteX7183" fmla="*/ 3444098 w 3713237"/>
              <a:gd name="connsiteY7183" fmla="*/ 320274 h 2185648"/>
              <a:gd name="connsiteX7184" fmla="*/ 3451067 w 3713237"/>
              <a:gd name="connsiteY7184" fmla="*/ 325576 h 2185648"/>
              <a:gd name="connsiteX7185" fmla="*/ 3452501 w 3713237"/>
              <a:gd name="connsiteY7185" fmla="*/ 330578 h 2185648"/>
              <a:gd name="connsiteX7186" fmla="*/ 3452234 w 3713237"/>
              <a:gd name="connsiteY7186" fmla="*/ 330511 h 2185648"/>
              <a:gd name="connsiteX7187" fmla="*/ 3451467 w 3713237"/>
              <a:gd name="connsiteY7187" fmla="*/ 331144 h 2185648"/>
              <a:gd name="connsiteX7188" fmla="*/ 3452567 w 3713237"/>
              <a:gd name="connsiteY7188" fmla="*/ 330844 h 2185648"/>
              <a:gd name="connsiteX7189" fmla="*/ 3452501 w 3713237"/>
              <a:gd name="connsiteY7189" fmla="*/ 330578 h 2185648"/>
              <a:gd name="connsiteX7190" fmla="*/ 3466839 w 3713237"/>
              <a:gd name="connsiteY7190" fmla="*/ 337980 h 2185648"/>
              <a:gd name="connsiteX7191" fmla="*/ 3469473 w 3713237"/>
              <a:gd name="connsiteY7191" fmla="*/ 340981 h 2185648"/>
              <a:gd name="connsiteX7192" fmla="*/ 3472441 w 3713237"/>
              <a:gd name="connsiteY7192" fmla="*/ 345549 h 2185648"/>
              <a:gd name="connsiteX7193" fmla="*/ 3477542 w 3713237"/>
              <a:gd name="connsiteY7193" fmla="*/ 361821 h 2185648"/>
              <a:gd name="connsiteX7194" fmla="*/ 3475842 w 3713237"/>
              <a:gd name="connsiteY7194" fmla="*/ 363688 h 2185648"/>
              <a:gd name="connsiteX7195" fmla="*/ 3471774 w 3713237"/>
              <a:gd name="connsiteY7195" fmla="*/ 364255 h 2185648"/>
              <a:gd name="connsiteX7196" fmla="*/ 3462171 w 3713237"/>
              <a:gd name="connsiteY7196" fmla="*/ 363889 h 2185648"/>
              <a:gd name="connsiteX7197" fmla="*/ 3455869 w 3713237"/>
              <a:gd name="connsiteY7197" fmla="*/ 366323 h 2185648"/>
              <a:gd name="connsiteX7198" fmla="*/ 3444932 w 3713237"/>
              <a:gd name="connsiteY7198" fmla="*/ 381761 h 2185648"/>
              <a:gd name="connsiteX7199" fmla="*/ 3439530 w 3713237"/>
              <a:gd name="connsiteY7199" fmla="*/ 392764 h 2185648"/>
              <a:gd name="connsiteX7200" fmla="*/ 3433328 w 3713237"/>
              <a:gd name="connsiteY7200" fmla="*/ 412171 h 2185648"/>
              <a:gd name="connsiteX7201" fmla="*/ 3431027 w 3713237"/>
              <a:gd name="connsiteY7201" fmla="*/ 425642 h 2185648"/>
              <a:gd name="connsiteX7202" fmla="*/ 3428893 w 3713237"/>
              <a:gd name="connsiteY7202" fmla="*/ 435045 h 2185648"/>
              <a:gd name="connsiteX7203" fmla="*/ 3430694 w 3713237"/>
              <a:gd name="connsiteY7203" fmla="*/ 444381 h 2185648"/>
              <a:gd name="connsiteX7204" fmla="*/ 3428093 w 3713237"/>
              <a:gd name="connsiteY7204" fmla="*/ 446949 h 2185648"/>
              <a:gd name="connsiteX7205" fmla="*/ 3424092 w 3713237"/>
              <a:gd name="connsiteY7205" fmla="*/ 446282 h 2185648"/>
              <a:gd name="connsiteX7206" fmla="*/ 3421757 w 3713237"/>
              <a:gd name="connsiteY7206" fmla="*/ 444848 h 2185648"/>
              <a:gd name="connsiteX7207" fmla="*/ 3415055 w 3713237"/>
              <a:gd name="connsiteY7207" fmla="*/ 440013 h 2185648"/>
              <a:gd name="connsiteX7208" fmla="*/ 3407553 w 3713237"/>
              <a:gd name="connsiteY7208" fmla="*/ 437045 h 2185648"/>
              <a:gd name="connsiteX7209" fmla="*/ 3396616 w 3713237"/>
              <a:gd name="connsiteY7209" fmla="*/ 442314 h 2185648"/>
              <a:gd name="connsiteX7210" fmla="*/ 3392115 w 3713237"/>
              <a:gd name="connsiteY7210" fmla="*/ 450717 h 2185648"/>
              <a:gd name="connsiteX7211" fmla="*/ 3390681 w 3713237"/>
              <a:gd name="connsiteY7211" fmla="*/ 457385 h 2185648"/>
              <a:gd name="connsiteX7212" fmla="*/ 3388747 w 3713237"/>
              <a:gd name="connsiteY7212" fmla="*/ 459052 h 2185648"/>
              <a:gd name="connsiteX7213" fmla="*/ 3386380 w 3713237"/>
              <a:gd name="connsiteY7213" fmla="*/ 458386 h 2185648"/>
              <a:gd name="connsiteX7214" fmla="*/ 3382945 w 3713237"/>
              <a:gd name="connsiteY7214" fmla="*/ 452417 h 2185648"/>
              <a:gd name="connsiteX7215" fmla="*/ 3379611 w 3713237"/>
              <a:gd name="connsiteY7215" fmla="*/ 452551 h 2185648"/>
              <a:gd name="connsiteX7216" fmla="*/ 3377343 w 3713237"/>
              <a:gd name="connsiteY7216" fmla="*/ 458886 h 2185648"/>
              <a:gd name="connsiteX7217" fmla="*/ 3373609 w 3713237"/>
              <a:gd name="connsiteY7217" fmla="*/ 461953 h 2185648"/>
              <a:gd name="connsiteX7218" fmla="*/ 3370875 w 3713237"/>
              <a:gd name="connsiteY7218" fmla="*/ 461820 h 2185648"/>
              <a:gd name="connsiteX7219" fmla="*/ 3364706 w 3713237"/>
              <a:gd name="connsiteY7219" fmla="*/ 472090 h 2185648"/>
              <a:gd name="connsiteX7220" fmla="*/ 3365540 w 3713237"/>
              <a:gd name="connsiteY7220" fmla="*/ 474691 h 2185648"/>
              <a:gd name="connsiteX7221" fmla="*/ 3370041 w 3713237"/>
              <a:gd name="connsiteY7221" fmla="*/ 497198 h 2185648"/>
              <a:gd name="connsiteX7222" fmla="*/ 3372275 w 3713237"/>
              <a:gd name="connsiteY7222" fmla="*/ 512036 h 2185648"/>
              <a:gd name="connsiteX7223" fmla="*/ 3377578 w 3713237"/>
              <a:gd name="connsiteY7223" fmla="*/ 517836 h 2185648"/>
              <a:gd name="connsiteX7224" fmla="*/ 3377577 w 3713237"/>
              <a:gd name="connsiteY7224" fmla="*/ 517838 h 2185648"/>
              <a:gd name="connsiteX7225" fmla="*/ 3377584 w 3713237"/>
              <a:gd name="connsiteY7225" fmla="*/ 517843 h 2185648"/>
              <a:gd name="connsiteX7226" fmla="*/ 3377610 w 3713237"/>
              <a:gd name="connsiteY7226" fmla="*/ 517872 h 2185648"/>
              <a:gd name="connsiteX7227" fmla="*/ 3377343 w 3713237"/>
              <a:gd name="connsiteY7227" fmla="*/ 518272 h 2185648"/>
              <a:gd name="connsiteX7228" fmla="*/ 3377910 w 3713237"/>
              <a:gd name="connsiteY7228" fmla="*/ 518372 h 2185648"/>
              <a:gd name="connsiteX7229" fmla="*/ 3377677 w 3713237"/>
              <a:gd name="connsiteY7229" fmla="*/ 517905 h 2185648"/>
              <a:gd name="connsiteX7230" fmla="*/ 3377584 w 3713237"/>
              <a:gd name="connsiteY7230" fmla="*/ 517843 h 2185648"/>
              <a:gd name="connsiteX7231" fmla="*/ 3377578 w 3713237"/>
              <a:gd name="connsiteY7231" fmla="*/ 517836 h 2185648"/>
              <a:gd name="connsiteX7232" fmla="*/ 3379611 w 3713237"/>
              <a:gd name="connsiteY7232" fmla="*/ 514837 h 2185648"/>
              <a:gd name="connsiteX7233" fmla="*/ 3381912 w 3713237"/>
              <a:gd name="connsiteY7233" fmla="*/ 513670 h 2185648"/>
              <a:gd name="connsiteX7234" fmla="*/ 3389147 w 3713237"/>
              <a:gd name="connsiteY7234" fmla="*/ 517138 h 2185648"/>
              <a:gd name="connsiteX7235" fmla="*/ 3390814 w 3713237"/>
              <a:gd name="connsiteY7235" fmla="*/ 520839 h 2185648"/>
              <a:gd name="connsiteX7236" fmla="*/ 3390581 w 3713237"/>
              <a:gd name="connsiteY7236" fmla="*/ 524874 h 2185648"/>
              <a:gd name="connsiteX7237" fmla="*/ 3392515 w 3713237"/>
              <a:gd name="connsiteY7237" fmla="*/ 536644 h 2185648"/>
              <a:gd name="connsiteX7238" fmla="*/ 3394682 w 3713237"/>
              <a:gd name="connsiteY7238" fmla="*/ 537778 h 2185648"/>
              <a:gd name="connsiteX7239" fmla="*/ 3401118 w 3713237"/>
              <a:gd name="connsiteY7239" fmla="*/ 541312 h 2185648"/>
              <a:gd name="connsiteX7240" fmla="*/ 3406786 w 3713237"/>
              <a:gd name="connsiteY7240" fmla="*/ 550649 h 2185648"/>
              <a:gd name="connsiteX7241" fmla="*/ 3402718 w 3713237"/>
              <a:gd name="connsiteY7241" fmla="*/ 556217 h 2185648"/>
              <a:gd name="connsiteX7242" fmla="*/ 3400017 w 3713237"/>
              <a:gd name="connsiteY7242" fmla="*/ 555684 h 2185648"/>
              <a:gd name="connsiteX7243" fmla="*/ 3397183 w 3713237"/>
              <a:gd name="connsiteY7243" fmla="*/ 558018 h 2185648"/>
              <a:gd name="connsiteX7244" fmla="*/ 3403552 w 3713237"/>
              <a:gd name="connsiteY7244" fmla="*/ 579591 h 2185648"/>
              <a:gd name="connsiteX7245" fmla="*/ 3409754 w 3713237"/>
              <a:gd name="connsiteY7245" fmla="*/ 586927 h 2185648"/>
              <a:gd name="connsiteX7246" fmla="*/ 3408654 w 3713237"/>
              <a:gd name="connsiteY7246" fmla="*/ 593062 h 2185648"/>
              <a:gd name="connsiteX7247" fmla="*/ 3402518 w 3713237"/>
              <a:gd name="connsiteY7247" fmla="*/ 595997 h 2185648"/>
              <a:gd name="connsiteX7248" fmla="*/ 3397517 w 3713237"/>
              <a:gd name="connsiteY7248" fmla="*/ 602032 h 2185648"/>
              <a:gd name="connsiteX7249" fmla="*/ 3396883 w 3713237"/>
              <a:gd name="connsiteY7249" fmla="*/ 614336 h 2185648"/>
              <a:gd name="connsiteX7250" fmla="*/ 3398550 w 3713237"/>
              <a:gd name="connsiteY7250" fmla="*/ 619504 h 2185648"/>
              <a:gd name="connsiteX7251" fmla="*/ 3402218 w 3713237"/>
              <a:gd name="connsiteY7251" fmla="*/ 625306 h 2185648"/>
              <a:gd name="connsiteX7252" fmla="*/ 3401418 w 3713237"/>
              <a:gd name="connsiteY7252" fmla="*/ 628674 h 2185648"/>
              <a:gd name="connsiteX7253" fmla="*/ 3400251 w 3713237"/>
              <a:gd name="connsiteY7253" fmla="*/ 629408 h 2185648"/>
              <a:gd name="connsiteX7254" fmla="*/ 3394849 w 3713237"/>
              <a:gd name="connsiteY7254" fmla="*/ 644746 h 2185648"/>
              <a:gd name="connsiteX7255" fmla="*/ 3393682 w 3713237"/>
              <a:gd name="connsiteY7255" fmla="*/ 667253 h 2185648"/>
              <a:gd name="connsiteX7256" fmla="*/ 3389280 w 3713237"/>
              <a:gd name="connsiteY7256" fmla="*/ 675689 h 2185648"/>
              <a:gd name="connsiteX7257" fmla="*/ 3388014 w 3713237"/>
              <a:gd name="connsiteY7257" fmla="*/ 676123 h 2185648"/>
              <a:gd name="connsiteX7258" fmla="*/ 3379144 w 3713237"/>
              <a:gd name="connsiteY7258" fmla="*/ 668187 h 2185648"/>
              <a:gd name="connsiteX7259" fmla="*/ 3374476 w 3713237"/>
              <a:gd name="connsiteY7259" fmla="*/ 656717 h 2185648"/>
              <a:gd name="connsiteX7260" fmla="*/ 3367573 w 3713237"/>
              <a:gd name="connsiteY7260" fmla="*/ 646713 h 2185648"/>
              <a:gd name="connsiteX7261" fmla="*/ 3362205 w 3713237"/>
              <a:gd name="connsiteY7261" fmla="*/ 638844 h 2185648"/>
              <a:gd name="connsiteX7262" fmla="*/ 3354003 w 3713237"/>
              <a:gd name="connsiteY7262" fmla="*/ 626173 h 2185648"/>
              <a:gd name="connsiteX7263" fmla="*/ 3329294 w 3713237"/>
              <a:gd name="connsiteY7263" fmla="*/ 578891 h 2185648"/>
              <a:gd name="connsiteX7264" fmla="*/ 3324593 w 3713237"/>
              <a:gd name="connsiteY7264" fmla="*/ 563120 h 2185648"/>
              <a:gd name="connsiteX7265" fmla="*/ 3325393 w 3713237"/>
              <a:gd name="connsiteY7265" fmla="*/ 553650 h 2185648"/>
              <a:gd name="connsiteX7266" fmla="*/ 3327527 w 3713237"/>
              <a:gd name="connsiteY7266" fmla="*/ 547148 h 2185648"/>
              <a:gd name="connsiteX7267" fmla="*/ 3325126 w 3713237"/>
              <a:gd name="connsiteY7267" fmla="*/ 535477 h 2185648"/>
              <a:gd name="connsiteX7268" fmla="*/ 3326827 w 3713237"/>
              <a:gd name="connsiteY7268" fmla="*/ 529542 h 2185648"/>
              <a:gd name="connsiteX7269" fmla="*/ 3329761 w 3713237"/>
              <a:gd name="connsiteY7269" fmla="*/ 526774 h 2185648"/>
              <a:gd name="connsiteX7270" fmla="*/ 3331695 w 3713237"/>
              <a:gd name="connsiteY7270" fmla="*/ 523173 h 2185648"/>
              <a:gd name="connsiteX7271" fmla="*/ 3336130 w 3713237"/>
              <a:gd name="connsiteY7271" fmla="*/ 507869 h 2185648"/>
              <a:gd name="connsiteX7272" fmla="*/ 3336330 w 3713237"/>
              <a:gd name="connsiteY7272" fmla="*/ 487262 h 2185648"/>
              <a:gd name="connsiteX7273" fmla="*/ 3336964 w 3713237"/>
              <a:gd name="connsiteY7273" fmla="*/ 481827 h 2185648"/>
              <a:gd name="connsiteX7274" fmla="*/ 3339264 w 3713237"/>
              <a:gd name="connsiteY7274" fmla="*/ 460253 h 2185648"/>
              <a:gd name="connsiteX7275" fmla="*/ 3341698 w 3713237"/>
              <a:gd name="connsiteY7275" fmla="*/ 452717 h 2185648"/>
              <a:gd name="connsiteX7276" fmla="*/ 3342632 w 3713237"/>
              <a:gd name="connsiteY7276" fmla="*/ 451683 h 2185648"/>
              <a:gd name="connsiteX7277" fmla="*/ 3347867 w 3713237"/>
              <a:gd name="connsiteY7277" fmla="*/ 443781 h 2185648"/>
              <a:gd name="connsiteX7278" fmla="*/ 3344633 w 3713237"/>
              <a:gd name="connsiteY7278" fmla="*/ 430677 h 2185648"/>
              <a:gd name="connsiteX7279" fmla="*/ 3343366 w 3713237"/>
              <a:gd name="connsiteY7279" fmla="*/ 428276 h 2185648"/>
              <a:gd name="connsiteX7280" fmla="*/ 3337964 w 3713237"/>
              <a:gd name="connsiteY7280" fmla="*/ 413071 h 2185648"/>
              <a:gd name="connsiteX7281" fmla="*/ 3337530 w 3713237"/>
              <a:gd name="connsiteY7281" fmla="*/ 401334 h 2185648"/>
              <a:gd name="connsiteX7282" fmla="*/ 3336097 w 3713237"/>
              <a:gd name="connsiteY7282" fmla="*/ 397900 h 2185648"/>
              <a:gd name="connsiteX7283" fmla="*/ 3326427 w 3713237"/>
              <a:gd name="connsiteY7283" fmla="*/ 400834 h 2185648"/>
              <a:gd name="connsiteX7284" fmla="*/ 3325960 w 3713237"/>
              <a:gd name="connsiteY7284" fmla="*/ 402034 h 2185648"/>
              <a:gd name="connsiteX7285" fmla="*/ 3335197 w 3713237"/>
              <a:gd name="connsiteY7285" fmla="*/ 421240 h 2185648"/>
              <a:gd name="connsiteX7286" fmla="*/ 3336030 w 3713237"/>
              <a:gd name="connsiteY7286" fmla="*/ 421707 h 2185648"/>
              <a:gd name="connsiteX7287" fmla="*/ 3333830 w 3713237"/>
              <a:gd name="connsiteY7287" fmla="*/ 426242 h 2185648"/>
              <a:gd name="connsiteX7288" fmla="*/ 3328261 w 3713237"/>
              <a:gd name="connsiteY7288" fmla="*/ 433078 h 2185648"/>
              <a:gd name="connsiteX7289" fmla="*/ 3325426 w 3713237"/>
              <a:gd name="connsiteY7289" fmla="*/ 449350 h 2185648"/>
              <a:gd name="connsiteX7290" fmla="*/ 3323393 w 3713237"/>
              <a:gd name="connsiteY7290" fmla="*/ 452851 h 2185648"/>
              <a:gd name="connsiteX7291" fmla="*/ 3321059 w 3713237"/>
              <a:gd name="connsiteY7291" fmla="*/ 453651 h 2185648"/>
              <a:gd name="connsiteX7292" fmla="*/ 3312956 w 3713237"/>
              <a:gd name="connsiteY7292" fmla="*/ 449016 h 2185648"/>
              <a:gd name="connsiteX7293" fmla="*/ 3308655 w 3713237"/>
              <a:gd name="connsiteY7293" fmla="*/ 442380 h 2185648"/>
              <a:gd name="connsiteX7294" fmla="*/ 3307521 w 3713237"/>
              <a:gd name="connsiteY7294" fmla="*/ 432844 h 2185648"/>
              <a:gd name="connsiteX7295" fmla="*/ 3304320 w 3713237"/>
              <a:gd name="connsiteY7295" fmla="*/ 431810 h 2185648"/>
              <a:gd name="connsiteX7296" fmla="*/ 3299418 w 3713237"/>
              <a:gd name="connsiteY7296" fmla="*/ 433578 h 2185648"/>
              <a:gd name="connsiteX7297" fmla="*/ 3290249 w 3713237"/>
              <a:gd name="connsiteY7297" fmla="*/ 434611 h 2185648"/>
              <a:gd name="connsiteX7298" fmla="*/ 3281279 w 3713237"/>
              <a:gd name="connsiteY7298" fmla="*/ 438146 h 2185648"/>
              <a:gd name="connsiteX7299" fmla="*/ 3275744 w 3713237"/>
              <a:gd name="connsiteY7299" fmla="*/ 446782 h 2185648"/>
              <a:gd name="connsiteX7300" fmla="*/ 3275977 w 3713237"/>
              <a:gd name="connsiteY7300" fmla="*/ 463221 h 2185648"/>
              <a:gd name="connsiteX7301" fmla="*/ 3274010 w 3713237"/>
              <a:gd name="connsiteY7301" fmla="*/ 475291 h 2185648"/>
              <a:gd name="connsiteX7302" fmla="*/ 3273177 w 3713237"/>
              <a:gd name="connsiteY7302" fmla="*/ 477925 h 2185648"/>
              <a:gd name="connsiteX7303" fmla="*/ 3273610 w 3713237"/>
              <a:gd name="connsiteY7303" fmla="*/ 492697 h 2185648"/>
              <a:gd name="connsiteX7304" fmla="*/ 3276611 w 3713237"/>
              <a:gd name="connsiteY7304" fmla="*/ 495131 h 2185648"/>
              <a:gd name="connsiteX7305" fmla="*/ 3277978 w 3713237"/>
              <a:gd name="connsiteY7305" fmla="*/ 495331 h 2185648"/>
              <a:gd name="connsiteX7306" fmla="*/ 3284547 w 3713237"/>
              <a:gd name="connsiteY7306" fmla="*/ 499032 h 2185648"/>
              <a:gd name="connsiteX7307" fmla="*/ 3280145 w 3713237"/>
              <a:gd name="connsiteY7307" fmla="*/ 505401 h 2185648"/>
              <a:gd name="connsiteX7308" fmla="*/ 3275277 w 3713237"/>
              <a:gd name="connsiteY7308" fmla="*/ 506901 h 2185648"/>
              <a:gd name="connsiteX7309" fmla="*/ 3270476 w 3713237"/>
              <a:gd name="connsiteY7309" fmla="*/ 508235 h 2185648"/>
              <a:gd name="connsiteX7310" fmla="*/ 3257238 w 3713237"/>
              <a:gd name="connsiteY7310" fmla="*/ 517605 h 2185648"/>
              <a:gd name="connsiteX7311" fmla="*/ 3252337 w 3713237"/>
              <a:gd name="connsiteY7311" fmla="*/ 516137 h 2185648"/>
              <a:gd name="connsiteX7312" fmla="*/ 3251369 w 3713237"/>
              <a:gd name="connsiteY7312" fmla="*/ 511203 h 2185648"/>
              <a:gd name="connsiteX7313" fmla="*/ 3252770 w 3713237"/>
              <a:gd name="connsiteY7313" fmla="*/ 508869 h 2185648"/>
              <a:gd name="connsiteX7314" fmla="*/ 3252069 w 3713237"/>
              <a:gd name="connsiteY7314" fmla="*/ 506668 h 2185648"/>
              <a:gd name="connsiteX7315" fmla="*/ 3248468 w 3713237"/>
              <a:gd name="connsiteY7315" fmla="*/ 504800 h 2185648"/>
              <a:gd name="connsiteX7316" fmla="*/ 3229362 w 3713237"/>
              <a:gd name="connsiteY7316" fmla="*/ 502800 h 2185648"/>
              <a:gd name="connsiteX7317" fmla="*/ 3224094 w 3713237"/>
              <a:gd name="connsiteY7317" fmla="*/ 506435 h 2185648"/>
              <a:gd name="connsiteX7318" fmla="*/ 3222494 w 3713237"/>
              <a:gd name="connsiteY7318" fmla="*/ 513103 h 2185648"/>
              <a:gd name="connsiteX7319" fmla="*/ 3220593 w 3713237"/>
              <a:gd name="connsiteY7319" fmla="*/ 514904 h 2185648"/>
              <a:gd name="connsiteX7320" fmla="*/ 3205821 w 3713237"/>
              <a:gd name="connsiteY7320" fmla="*/ 517071 h 2185648"/>
              <a:gd name="connsiteX7321" fmla="*/ 3197819 w 3713237"/>
              <a:gd name="connsiteY7321" fmla="*/ 521239 h 2185648"/>
              <a:gd name="connsiteX7322" fmla="*/ 3192017 w 3713237"/>
              <a:gd name="connsiteY7322" fmla="*/ 522673 h 2185648"/>
              <a:gd name="connsiteX7323" fmla="*/ 3185348 w 3713237"/>
              <a:gd name="connsiteY7323" fmla="*/ 522106 h 2185648"/>
              <a:gd name="connsiteX7324" fmla="*/ 3169843 w 3713237"/>
              <a:gd name="connsiteY7324" fmla="*/ 527575 h 2185648"/>
              <a:gd name="connsiteX7325" fmla="*/ 3160273 w 3713237"/>
              <a:gd name="connsiteY7325" fmla="*/ 534510 h 2185648"/>
              <a:gd name="connsiteX7326" fmla="*/ 3159206 w 3713237"/>
              <a:gd name="connsiteY7326" fmla="*/ 539745 h 2185648"/>
              <a:gd name="connsiteX7327" fmla="*/ 3157472 w 3713237"/>
              <a:gd name="connsiteY7327" fmla="*/ 551416 h 2185648"/>
              <a:gd name="connsiteX7328" fmla="*/ 3155672 w 3713237"/>
              <a:gd name="connsiteY7328" fmla="*/ 559285 h 2185648"/>
              <a:gd name="connsiteX7329" fmla="*/ 3151971 w 3713237"/>
              <a:gd name="connsiteY7329" fmla="*/ 577824 h 2185648"/>
              <a:gd name="connsiteX7330" fmla="*/ 3144101 w 3713237"/>
              <a:gd name="connsiteY7330" fmla="*/ 604033 h 2185648"/>
              <a:gd name="connsiteX7331" fmla="*/ 3138633 w 3713237"/>
              <a:gd name="connsiteY7331" fmla="*/ 618071 h 2185648"/>
              <a:gd name="connsiteX7332" fmla="*/ 3132098 w 3713237"/>
              <a:gd name="connsiteY7332" fmla="*/ 630174 h 2185648"/>
              <a:gd name="connsiteX7333" fmla="*/ 3130597 w 3713237"/>
              <a:gd name="connsiteY7333" fmla="*/ 633976 h 2185648"/>
              <a:gd name="connsiteX7334" fmla="*/ 3134165 w 3713237"/>
              <a:gd name="connsiteY7334" fmla="*/ 638777 h 2185648"/>
              <a:gd name="connsiteX7335" fmla="*/ 3138266 w 3713237"/>
              <a:gd name="connsiteY7335" fmla="*/ 638811 h 2185648"/>
              <a:gd name="connsiteX7336" fmla="*/ 3142167 w 3713237"/>
              <a:gd name="connsiteY7336" fmla="*/ 637477 h 2185648"/>
              <a:gd name="connsiteX7337" fmla="*/ 3148703 w 3713237"/>
              <a:gd name="connsiteY7337" fmla="*/ 640278 h 2185648"/>
              <a:gd name="connsiteX7338" fmla="*/ 3152604 w 3713237"/>
              <a:gd name="connsiteY7338" fmla="*/ 650548 h 2185648"/>
              <a:gd name="connsiteX7339" fmla="*/ 3154671 w 3713237"/>
              <a:gd name="connsiteY7339" fmla="*/ 651381 h 2185648"/>
              <a:gd name="connsiteX7340" fmla="*/ 3155738 w 3713237"/>
              <a:gd name="connsiteY7340" fmla="*/ 649181 h 2185648"/>
              <a:gd name="connsiteX7341" fmla="*/ 3156505 w 3713237"/>
              <a:gd name="connsiteY7341" fmla="*/ 644079 h 2185648"/>
              <a:gd name="connsiteX7342" fmla="*/ 3158639 w 3713237"/>
              <a:gd name="connsiteY7342" fmla="*/ 642578 h 2185648"/>
              <a:gd name="connsiteX7343" fmla="*/ 3159540 w 3713237"/>
              <a:gd name="connsiteY7343" fmla="*/ 643445 h 2185648"/>
              <a:gd name="connsiteX7344" fmla="*/ 3164941 w 3713237"/>
              <a:gd name="connsiteY7344" fmla="*/ 654416 h 2185648"/>
              <a:gd name="connsiteX7345" fmla="*/ 3166242 w 3713237"/>
              <a:gd name="connsiteY7345" fmla="*/ 654583 h 2185648"/>
              <a:gd name="connsiteX7346" fmla="*/ 3170510 w 3713237"/>
              <a:gd name="connsiteY7346" fmla="*/ 646213 h 2185648"/>
              <a:gd name="connsiteX7347" fmla="*/ 3175245 w 3713237"/>
              <a:gd name="connsiteY7347" fmla="*/ 642479 h 2185648"/>
              <a:gd name="connsiteX7348" fmla="*/ 3182080 w 3713237"/>
              <a:gd name="connsiteY7348" fmla="*/ 641878 h 2185648"/>
              <a:gd name="connsiteX7349" fmla="*/ 3185982 w 3713237"/>
              <a:gd name="connsiteY7349" fmla="*/ 642912 h 2185648"/>
              <a:gd name="connsiteX7350" fmla="*/ 3202254 w 3713237"/>
              <a:gd name="connsiteY7350" fmla="*/ 653149 h 2185648"/>
              <a:gd name="connsiteX7351" fmla="*/ 3207388 w 3713237"/>
              <a:gd name="connsiteY7351" fmla="*/ 662185 h 2185648"/>
              <a:gd name="connsiteX7352" fmla="*/ 3209489 w 3713237"/>
              <a:gd name="connsiteY7352" fmla="*/ 667120 h 2185648"/>
              <a:gd name="connsiteX7353" fmla="*/ 3212524 w 3713237"/>
              <a:gd name="connsiteY7353" fmla="*/ 674622 h 2185648"/>
              <a:gd name="connsiteX7354" fmla="*/ 3215291 w 3713237"/>
              <a:gd name="connsiteY7354" fmla="*/ 676623 h 2185648"/>
              <a:gd name="connsiteX7355" fmla="*/ 3216291 w 3713237"/>
              <a:gd name="connsiteY7355" fmla="*/ 674255 h 2185648"/>
              <a:gd name="connsiteX7356" fmla="*/ 3211590 w 3713237"/>
              <a:gd name="connsiteY7356" fmla="*/ 660017 h 2185648"/>
              <a:gd name="connsiteX7357" fmla="*/ 3209489 w 3713237"/>
              <a:gd name="connsiteY7357" fmla="*/ 654982 h 2185648"/>
              <a:gd name="connsiteX7358" fmla="*/ 3210089 w 3713237"/>
              <a:gd name="connsiteY7358" fmla="*/ 652415 h 2185648"/>
              <a:gd name="connsiteX7359" fmla="*/ 3209689 w 3713237"/>
              <a:gd name="connsiteY7359" fmla="*/ 640011 h 2185648"/>
              <a:gd name="connsiteX7360" fmla="*/ 3208255 w 3713237"/>
              <a:gd name="connsiteY7360" fmla="*/ 637743 h 2185648"/>
              <a:gd name="connsiteX7361" fmla="*/ 3208455 w 3713237"/>
              <a:gd name="connsiteY7361" fmla="*/ 636443 h 2185648"/>
              <a:gd name="connsiteX7362" fmla="*/ 3210589 w 3713237"/>
              <a:gd name="connsiteY7362" fmla="*/ 635009 h 2185648"/>
              <a:gd name="connsiteX7363" fmla="*/ 3217292 w 3713237"/>
              <a:gd name="connsiteY7363" fmla="*/ 639111 h 2185648"/>
              <a:gd name="connsiteX7364" fmla="*/ 3221260 w 3713237"/>
              <a:gd name="connsiteY7364" fmla="*/ 646246 h 2185648"/>
              <a:gd name="connsiteX7365" fmla="*/ 3232863 w 3713237"/>
              <a:gd name="connsiteY7365" fmla="*/ 664619 h 2185648"/>
              <a:gd name="connsiteX7366" fmla="*/ 3234330 w 3713237"/>
              <a:gd name="connsiteY7366" fmla="*/ 671221 h 2185648"/>
              <a:gd name="connsiteX7367" fmla="*/ 3239699 w 3713237"/>
              <a:gd name="connsiteY7367" fmla="*/ 684959 h 2185648"/>
              <a:gd name="connsiteX7368" fmla="*/ 3265841 w 3713237"/>
              <a:gd name="connsiteY7368" fmla="*/ 726872 h 2185648"/>
              <a:gd name="connsiteX7369" fmla="*/ 3267175 w 3713237"/>
              <a:gd name="connsiteY7369" fmla="*/ 733208 h 2185648"/>
              <a:gd name="connsiteX7370" fmla="*/ 3260572 w 3713237"/>
              <a:gd name="connsiteY7370" fmla="*/ 733841 h 2185648"/>
              <a:gd name="connsiteX7371" fmla="*/ 3257405 w 3713237"/>
              <a:gd name="connsiteY7371" fmla="*/ 737809 h 2185648"/>
              <a:gd name="connsiteX7372" fmla="*/ 3257605 w 3713237"/>
              <a:gd name="connsiteY7372" fmla="*/ 741944 h 2185648"/>
              <a:gd name="connsiteX7373" fmla="*/ 3259672 w 3713237"/>
              <a:gd name="connsiteY7373" fmla="*/ 755515 h 2185648"/>
              <a:gd name="connsiteX7374" fmla="*/ 3263573 w 3713237"/>
              <a:gd name="connsiteY7374" fmla="*/ 765718 h 2185648"/>
              <a:gd name="connsiteX7375" fmla="*/ 3275810 w 3713237"/>
              <a:gd name="connsiteY7375" fmla="*/ 778422 h 2185648"/>
              <a:gd name="connsiteX7376" fmla="*/ 3280412 w 3713237"/>
              <a:gd name="connsiteY7376" fmla="*/ 786491 h 2185648"/>
              <a:gd name="connsiteX7377" fmla="*/ 3279345 w 3713237"/>
              <a:gd name="connsiteY7377" fmla="*/ 788826 h 2185648"/>
              <a:gd name="connsiteX7378" fmla="*/ 3278078 w 3713237"/>
              <a:gd name="connsiteY7378" fmla="*/ 788726 h 2185648"/>
              <a:gd name="connsiteX7379" fmla="*/ 3270876 w 3713237"/>
              <a:gd name="connsiteY7379" fmla="*/ 784991 h 2185648"/>
              <a:gd name="connsiteX7380" fmla="*/ 3266541 w 3713237"/>
              <a:gd name="connsiteY7380" fmla="*/ 788359 h 2185648"/>
              <a:gd name="connsiteX7381" fmla="*/ 3266607 w 3713237"/>
              <a:gd name="connsiteY7381" fmla="*/ 793761 h 2185648"/>
              <a:gd name="connsiteX7382" fmla="*/ 3264407 w 3713237"/>
              <a:gd name="connsiteY7382" fmla="*/ 794528 h 2185648"/>
              <a:gd name="connsiteX7383" fmla="*/ 3258772 w 3713237"/>
              <a:gd name="connsiteY7383" fmla="*/ 787258 h 2185648"/>
              <a:gd name="connsiteX7384" fmla="*/ 3258438 w 3713237"/>
              <a:gd name="connsiteY7384" fmla="*/ 783157 h 2185648"/>
              <a:gd name="connsiteX7385" fmla="*/ 3256438 w 3713237"/>
              <a:gd name="connsiteY7385" fmla="*/ 773888 h 2185648"/>
              <a:gd name="connsiteX7386" fmla="*/ 3252570 w 3713237"/>
              <a:gd name="connsiteY7386" fmla="*/ 760817 h 2185648"/>
              <a:gd name="connsiteX7387" fmla="*/ 3249402 w 3713237"/>
              <a:gd name="connsiteY7387" fmla="*/ 751880 h 2185648"/>
              <a:gd name="connsiteX7388" fmla="*/ 3242733 w 3713237"/>
              <a:gd name="connsiteY7388" fmla="*/ 734041 h 2185648"/>
              <a:gd name="connsiteX7389" fmla="*/ 3242433 w 3713237"/>
              <a:gd name="connsiteY7389" fmla="*/ 731307 h 2185648"/>
              <a:gd name="connsiteX7390" fmla="*/ 3237799 w 3713237"/>
              <a:gd name="connsiteY7390" fmla="*/ 715569 h 2185648"/>
              <a:gd name="connsiteX7391" fmla="*/ 3234597 w 3713237"/>
              <a:gd name="connsiteY7391" fmla="*/ 709500 h 2185648"/>
              <a:gd name="connsiteX7392" fmla="*/ 3229395 w 3713237"/>
              <a:gd name="connsiteY7392" fmla="*/ 695429 h 2185648"/>
              <a:gd name="connsiteX7393" fmla="*/ 3219692 w 3713237"/>
              <a:gd name="connsiteY7393" fmla="*/ 683858 h 2185648"/>
              <a:gd name="connsiteX7394" fmla="*/ 3218592 w 3713237"/>
              <a:gd name="connsiteY7394" fmla="*/ 683225 h 2185648"/>
              <a:gd name="connsiteX7395" fmla="*/ 3217725 w 3713237"/>
              <a:gd name="connsiteY7395" fmla="*/ 685392 h 2185648"/>
              <a:gd name="connsiteX7396" fmla="*/ 3218292 w 3713237"/>
              <a:gd name="connsiteY7396" fmla="*/ 708800 h 2185648"/>
              <a:gd name="connsiteX7397" fmla="*/ 3221393 w 3713237"/>
              <a:gd name="connsiteY7397" fmla="*/ 719203 h 2185648"/>
              <a:gd name="connsiteX7398" fmla="*/ 3229596 w 3713237"/>
              <a:gd name="connsiteY7398" fmla="*/ 745145 h 2185648"/>
              <a:gd name="connsiteX7399" fmla="*/ 3227995 w 3713237"/>
              <a:gd name="connsiteY7399" fmla="*/ 759783 h 2185648"/>
              <a:gd name="connsiteX7400" fmla="*/ 3226828 w 3713237"/>
              <a:gd name="connsiteY7400" fmla="*/ 763718 h 2185648"/>
              <a:gd name="connsiteX7401" fmla="*/ 3223227 w 3713237"/>
              <a:gd name="connsiteY7401" fmla="*/ 785358 h 2185648"/>
              <a:gd name="connsiteX7402" fmla="*/ 3216191 w 3713237"/>
              <a:gd name="connsiteY7402" fmla="*/ 809966 h 2185648"/>
              <a:gd name="connsiteX7403" fmla="*/ 3214124 w 3713237"/>
              <a:gd name="connsiteY7403" fmla="*/ 815034 h 2185648"/>
              <a:gd name="connsiteX7404" fmla="*/ 3204788 w 3713237"/>
              <a:gd name="connsiteY7404" fmla="*/ 839375 h 2185648"/>
              <a:gd name="connsiteX7405" fmla="*/ 3196652 w 3713237"/>
              <a:gd name="connsiteY7405" fmla="*/ 853680 h 2185648"/>
              <a:gd name="connsiteX7406" fmla="*/ 3189049 w 3713237"/>
              <a:gd name="connsiteY7406" fmla="*/ 859449 h 2185648"/>
              <a:gd name="connsiteX7407" fmla="*/ 3179813 w 3713237"/>
              <a:gd name="connsiteY7407" fmla="*/ 859248 h 2185648"/>
              <a:gd name="connsiteX7408" fmla="*/ 3171477 w 3713237"/>
              <a:gd name="connsiteY7408" fmla="*/ 855481 h 2185648"/>
              <a:gd name="connsiteX7409" fmla="*/ 3166842 w 3713237"/>
              <a:gd name="connsiteY7409" fmla="*/ 861982 h 2185648"/>
              <a:gd name="connsiteX7410" fmla="*/ 3163208 w 3713237"/>
              <a:gd name="connsiteY7410" fmla="*/ 866051 h 2185648"/>
              <a:gd name="connsiteX7411" fmla="*/ 3159173 w 3713237"/>
              <a:gd name="connsiteY7411" fmla="*/ 869785 h 2185648"/>
              <a:gd name="connsiteX7412" fmla="*/ 3154738 w 3713237"/>
              <a:gd name="connsiteY7412" fmla="*/ 884757 h 2185648"/>
              <a:gd name="connsiteX7413" fmla="*/ 3150037 w 3713237"/>
              <a:gd name="connsiteY7413" fmla="*/ 904796 h 2185648"/>
              <a:gd name="connsiteX7414" fmla="*/ 3143401 w 3713237"/>
              <a:gd name="connsiteY7414" fmla="*/ 911598 h 2185648"/>
              <a:gd name="connsiteX7415" fmla="*/ 3139867 w 3713237"/>
              <a:gd name="connsiteY7415" fmla="*/ 915767 h 2185648"/>
              <a:gd name="connsiteX7416" fmla="*/ 3141200 w 3713237"/>
              <a:gd name="connsiteY7416" fmla="*/ 924503 h 2185648"/>
              <a:gd name="connsiteX7417" fmla="*/ 3148003 w 3713237"/>
              <a:gd name="connsiteY7417" fmla="*/ 929204 h 2185648"/>
              <a:gd name="connsiteX7418" fmla="*/ 3155438 w 3713237"/>
              <a:gd name="connsiteY7418" fmla="*/ 937107 h 2185648"/>
              <a:gd name="connsiteX7419" fmla="*/ 3162774 w 3713237"/>
              <a:gd name="connsiteY7419" fmla="*/ 947043 h 2185648"/>
              <a:gd name="connsiteX7420" fmla="*/ 3173177 w 3713237"/>
              <a:gd name="connsiteY7420" fmla="*/ 966083 h 2185648"/>
              <a:gd name="connsiteX7421" fmla="*/ 3175412 w 3713237"/>
              <a:gd name="connsiteY7421" fmla="*/ 974019 h 2185648"/>
              <a:gd name="connsiteX7422" fmla="*/ 3172577 w 3713237"/>
              <a:gd name="connsiteY7422" fmla="*/ 989457 h 2185648"/>
              <a:gd name="connsiteX7423" fmla="*/ 3165809 w 3713237"/>
              <a:gd name="connsiteY7423" fmla="*/ 993192 h 2185648"/>
              <a:gd name="connsiteX7424" fmla="*/ 3161707 w 3713237"/>
              <a:gd name="connsiteY7424" fmla="*/ 993125 h 2185648"/>
              <a:gd name="connsiteX7425" fmla="*/ 3153004 w 3713237"/>
              <a:gd name="connsiteY7425" fmla="*/ 996426 h 2185648"/>
              <a:gd name="connsiteX7426" fmla="*/ 3147169 w 3713237"/>
              <a:gd name="connsiteY7426" fmla="*/ 999794 h 2185648"/>
              <a:gd name="connsiteX7427" fmla="*/ 3145935 w 3713237"/>
              <a:gd name="connsiteY7427" fmla="*/ 999494 h 2185648"/>
              <a:gd name="connsiteX7428" fmla="*/ 3141867 w 3713237"/>
              <a:gd name="connsiteY7428" fmla="*/ 989590 h 2185648"/>
              <a:gd name="connsiteX7429" fmla="*/ 3142167 w 3713237"/>
              <a:gd name="connsiteY7429" fmla="*/ 984089 h 2185648"/>
              <a:gd name="connsiteX7430" fmla="*/ 3136566 w 3713237"/>
              <a:gd name="connsiteY7430" fmla="*/ 966583 h 2185648"/>
              <a:gd name="connsiteX7431" fmla="*/ 3137066 w 3713237"/>
              <a:gd name="connsiteY7431" fmla="*/ 961882 h 2185648"/>
              <a:gd name="connsiteX7432" fmla="*/ 3138066 w 3713237"/>
              <a:gd name="connsiteY7432" fmla="*/ 956113 h 2185648"/>
              <a:gd name="connsiteX7433" fmla="*/ 3133331 w 3713237"/>
              <a:gd name="connsiteY7433" fmla="*/ 951145 h 2185648"/>
              <a:gd name="connsiteX7434" fmla="*/ 3126863 w 3713237"/>
              <a:gd name="connsiteY7434" fmla="*/ 949544 h 2185648"/>
              <a:gd name="connsiteX7435" fmla="*/ 3122928 w 3713237"/>
              <a:gd name="connsiteY7435" fmla="*/ 950678 h 2185648"/>
              <a:gd name="connsiteX7436" fmla="*/ 3118093 w 3713237"/>
              <a:gd name="connsiteY7436" fmla="*/ 948877 h 2185648"/>
              <a:gd name="connsiteX7437" fmla="*/ 3115426 w 3713237"/>
              <a:gd name="connsiteY7437" fmla="*/ 942709 h 2185648"/>
              <a:gd name="connsiteX7438" fmla="*/ 3115492 w 3713237"/>
              <a:gd name="connsiteY7438" fmla="*/ 929004 h 2185648"/>
              <a:gd name="connsiteX7439" fmla="*/ 3110124 w 3713237"/>
              <a:gd name="connsiteY7439" fmla="*/ 921568 h 2185648"/>
              <a:gd name="connsiteX7440" fmla="*/ 3106223 w 3713237"/>
              <a:gd name="connsiteY7440" fmla="*/ 920268 h 2185648"/>
              <a:gd name="connsiteX7441" fmla="*/ 3102321 w 3713237"/>
              <a:gd name="connsiteY7441" fmla="*/ 919568 h 2185648"/>
              <a:gd name="connsiteX7442" fmla="*/ 3082548 w 3713237"/>
              <a:gd name="connsiteY7442" fmla="*/ 930572 h 2185648"/>
              <a:gd name="connsiteX7443" fmla="*/ 3075446 w 3713237"/>
              <a:gd name="connsiteY7443" fmla="*/ 936873 h 2185648"/>
              <a:gd name="connsiteX7444" fmla="*/ 3073012 w 3713237"/>
              <a:gd name="connsiteY7444" fmla="*/ 936373 h 2185648"/>
              <a:gd name="connsiteX7445" fmla="*/ 3072278 w 3713237"/>
              <a:gd name="connsiteY7445" fmla="*/ 934106 h 2185648"/>
              <a:gd name="connsiteX7446" fmla="*/ 3072878 w 3713237"/>
              <a:gd name="connsiteY7446" fmla="*/ 932872 h 2185648"/>
              <a:gd name="connsiteX7447" fmla="*/ 3074612 w 3713237"/>
              <a:gd name="connsiteY7447" fmla="*/ 928204 h 2185648"/>
              <a:gd name="connsiteX7448" fmla="*/ 3073245 w 3713237"/>
              <a:gd name="connsiteY7448" fmla="*/ 924303 h 2185648"/>
              <a:gd name="connsiteX7449" fmla="*/ 3074012 w 3713237"/>
              <a:gd name="connsiteY7449" fmla="*/ 915133 h 2185648"/>
              <a:gd name="connsiteX7450" fmla="*/ 3075279 w 3713237"/>
              <a:gd name="connsiteY7450" fmla="*/ 912699 h 2185648"/>
              <a:gd name="connsiteX7451" fmla="*/ 3075146 w 3713237"/>
              <a:gd name="connsiteY7451" fmla="*/ 906364 h 2185648"/>
              <a:gd name="connsiteX7452" fmla="*/ 3066743 w 3713237"/>
              <a:gd name="connsiteY7452" fmla="*/ 902862 h 2185648"/>
              <a:gd name="connsiteX7453" fmla="*/ 3063442 w 3713237"/>
              <a:gd name="connsiteY7453" fmla="*/ 904997 h 2185648"/>
              <a:gd name="connsiteX7454" fmla="*/ 3059441 w 3713237"/>
              <a:gd name="connsiteY7454" fmla="*/ 912199 h 2185648"/>
              <a:gd name="connsiteX7455" fmla="*/ 3056406 w 3713237"/>
              <a:gd name="connsiteY7455" fmla="*/ 916634 h 2185648"/>
              <a:gd name="connsiteX7456" fmla="*/ 3048070 w 3713237"/>
              <a:gd name="connsiteY7456" fmla="*/ 930038 h 2185648"/>
              <a:gd name="connsiteX7457" fmla="*/ 3041968 w 3713237"/>
              <a:gd name="connsiteY7457" fmla="*/ 934673 h 2185648"/>
              <a:gd name="connsiteX7458" fmla="*/ 3037867 w 3713237"/>
              <a:gd name="connsiteY7458" fmla="*/ 935006 h 2185648"/>
              <a:gd name="connsiteX7459" fmla="*/ 3034833 w 3713237"/>
              <a:gd name="connsiteY7459" fmla="*/ 943876 h 2185648"/>
              <a:gd name="connsiteX7460" fmla="*/ 3044436 w 3713237"/>
              <a:gd name="connsiteY7460" fmla="*/ 951378 h 2185648"/>
              <a:gd name="connsiteX7461" fmla="*/ 3051705 w 3713237"/>
              <a:gd name="connsiteY7461" fmla="*/ 958847 h 2185648"/>
              <a:gd name="connsiteX7462" fmla="*/ 3057207 w 3713237"/>
              <a:gd name="connsiteY7462" fmla="*/ 961848 h 2185648"/>
              <a:gd name="connsiteX7463" fmla="*/ 3060774 w 3713237"/>
              <a:gd name="connsiteY7463" fmla="*/ 960048 h 2185648"/>
              <a:gd name="connsiteX7464" fmla="*/ 3068610 w 3713237"/>
              <a:gd name="connsiteY7464" fmla="*/ 952445 h 2185648"/>
              <a:gd name="connsiteX7465" fmla="*/ 3073845 w 3713237"/>
              <a:gd name="connsiteY7465" fmla="*/ 952045 h 2185648"/>
              <a:gd name="connsiteX7466" fmla="*/ 3078647 w 3713237"/>
              <a:gd name="connsiteY7466" fmla="*/ 954713 h 2185648"/>
              <a:gd name="connsiteX7467" fmla="*/ 3083982 w 3713237"/>
              <a:gd name="connsiteY7467" fmla="*/ 955446 h 2185648"/>
              <a:gd name="connsiteX7468" fmla="*/ 3090784 w 3713237"/>
              <a:gd name="connsiteY7468" fmla="*/ 955313 h 2185648"/>
              <a:gd name="connsiteX7469" fmla="*/ 3094752 w 3713237"/>
              <a:gd name="connsiteY7469" fmla="*/ 960181 h 2185648"/>
              <a:gd name="connsiteX7470" fmla="*/ 3094285 w 3713237"/>
              <a:gd name="connsiteY7470" fmla="*/ 964249 h 2185648"/>
              <a:gd name="connsiteX7471" fmla="*/ 3091651 w 3713237"/>
              <a:gd name="connsiteY7471" fmla="*/ 967017 h 2185648"/>
              <a:gd name="connsiteX7472" fmla="*/ 3080081 w 3713237"/>
              <a:gd name="connsiteY7472" fmla="*/ 970851 h 2185648"/>
              <a:gd name="connsiteX7473" fmla="*/ 3071811 w 3713237"/>
              <a:gd name="connsiteY7473" fmla="*/ 979754 h 2185648"/>
              <a:gd name="connsiteX7474" fmla="*/ 3068077 w 3713237"/>
              <a:gd name="connsiteY7474" fmla="*/ 985456 h 2185648"/>
              <a:gd name="connsiteX7475" fmla="*/ 3065776 w 3713237"/>
              <a:gd name="connsiteY7475" fmla="*/ 993225 h 2185648"/>
              <a:gd name="connsiteX7476" fmla="*/ 3070277 w 3713237"/>
              <a:gd name="connsiteY7476" fmla="*/ 1002428 h 2185648"/>
              <a:gd name="connsiteX7477" fmla="*/ 3075179 w 3713237"/>
              <a:gd name="connsiteY7477" fmla="*/ 1004962 h 2185648"/>
              <a:gd name="connsiteX7478" fmla="*/ 3081681 w 3713237"/>
              <a:gd name="connsiteY7478" fmla="*/ 1011764 h 2185648"/>
              <a:gd name="connsiteX7479" fmla="*/ 3088617 w 3713237"/>
              <a:gd name="connsiteY7479" fmla="*/ 1025169 h 2185648"/>
              <a:gd name="connsiteX7480" fmla="*/ 3095852 w 3713237"/>
              <a:gd name="connsiteY7480" fmla="*/ 1033138 h 2185648"/>
              <a:gd name="connsiteX7481" fmla="*/ 3100821 w 3713237"/>
              <a:gd name="connsiteY7481" fmla="*/ 1037773 h 2185648"/>
              <a:gd name="connsiteX7482" fmla="*/ 3099287 w 3713237"/>
              <a:gd name="connsiteY7482" fmla="*/ 1044441 h 2185648"/>
              <a:gd name="connsiteX7483" fmla="*/ 3096953 w 3713237"/>
              <a:gd name="connsiteY7483" fmla="*/ 1044975 h 2185648"/>
              <a:gd name="connsiteX7484" fmla="*/ 3096853 w 3713237"/>
              <a:gd name="connsiteY7484" fmla="*/ 1044875 h 2185648"/>
              <a:gd name="connsiteX7485" fmla="*/ 3096019 w 3713237"/>
              <a:gd name="connsiteY7485" fmla="*/ 1044441 h 2185648"/>
              <a:gd name="connsiteX7486" fmla="*/ 3096619 w 3713237"/>
              <a:gd name="connsiteY7486" fmla="*/ 1045008 h 2185648"/>
              <a:gd name="connsiteX7487" fmla="*/ 3096953 w 3713237"/>
              <a:gd name="connsiteY7487" fmla="*/ 1044975 h 2185648"/>
              <a:gd name="connsiteX7488" fmla="*/ 3103422 w 3713237"/>
              <a:gd name="connsiteY7488" fmla="*/ 1051411 h 2185648"/>
              <a:gd name="connsiteX7489" fmla="*/ 3102921 w 3713237"/>
              <a:gd name="connsiteY7489" fmla="*/ 1056212 h 2185648"/>
              <a:gd name="connsiteX7490" fmla="*/ 3098020 w 3713237"/>
              <a:gd name="connsiteY7490" fmla="*/ 1060747 h 2185648"/>
              <a:gd name="connsiteX7491" fmla="*/ 3097120 w 3713237"/>
              <a:gd name="connsiteY7491" fmla="*/ 1064181 h 2185648"/>
              <a:gd name="connsiteX7492" fmla="*/ 3096753 w 3713237"/>
              <a:gd name="connsiteY7492" fmla="*/ 1064215 h 2185648"/>
              <a:gd name="connsiteX7493" fmla="*/ 3096286 w 3713237"/>
              <a:gd name="connsiteY7493" fmla="*/ 1064548 h 2185648"/>
              <a:gd name="connsiteX7494" fmla="*/ 3097086 w 3713237"/>
              <a:gd name="connsiteY7494" fmla="*/ 1064481 h 2185648"/>
              <a:gd name="connsiteX7495" fmla="*/ 3097120 w 3713237"/>
              <a:gd name="connsiteY7495" fmla="*/ 1064215 h 2185648"/>
              <a:gd name="connsiteX7496" fmla="*/ 3101988 w 3713237"/>
              <a:gd name="connsiteY7496" fmla="*/ 1065215 h 2185648"/>
              <a:gd name="connsiteX7497" fmla="*/ 3107090 w 3713237"/>
              <a:gd name="connsiteY7497" fmla="*/ 1069750 h 2185648"/>
              <a:gd name="connsiteX7498" fmla="*/ 3108690 w 3713237"/>
              <a:gd name="connsiteY7498" fmla="*/ 1079720 h 2185648"/>
              <a:gd name="connsiteX7499" fmla="*/ 3107123 w 3713237"/>
              <a:gd name="connsiteY7499" fmla="*/ 1086255 h 2185648"/>
              <a:gd name="connsiteX7500" fmla="*/ 3102955 w 3713237"/>
              <a:gd name="connsiteY7500" fmla="*/ 1095758 h 2185648"/>
              <a:gd name="connsiteX7501" fmla="*/ 3099454 w 3713237"/>
              <a:gd name="connsiteY7501" fmla="*/ 1102994 h 2185648"/>
              <a:gd name="connsiteX7502" fmla="*/ 3092418 w 3713237"/>
              <a:gd name="connsiteY7502" fmla="*/ 1114198 h 2185648"/>
              <a:gd name="connsiteX7503" fmla="*/ 3090584 w 3713237"/>
              <a:gd name="connsiteY7503" fmla="*/ 1119899 h 2185648"/>
              <a:gd name="connsiteX7504" fmla="*/ 3091351 w 3713237"/>
              <a:gd name="connsiteY7504" fmla="*/ 1130636 h 2185648"/>
              <a:gd name="connsiteX7505" fmla="*/ 3088984 w 3713237"/>
              <a:gd name="connsiteY7505" fmla="*/ 1134804 h 2185648"/>
              <a:gd name="connsiteX7506" fmla="*/ 3085683 w 3713237"/>
              <a:gd name="connsiteY7506" fmla="*/ 1136705 h 2185648"/>
              <a:gd name="connsiteX7507" fmla="*/ 3078547 w 3713237"/>
              <a:gd name="connsiteY7507" fmla="*/ 1146375 h 2185648"/>
              <a:gd name="connsiteX7508" fmla="*/ 3077847 w 3713237"/>
              <a:gd name="connsiteY7508" fmla="*/ 1147508 h 2185648"/>
              <a:gd name="connsiteX7509" fmla="*/ 3066610 w 3713237"/>
              <a:gd name="connsiteY7509" fmla="*/ 1158878 h 2185648"/>
              <a:gd name="connsiteX7510" fmla="*/ 3063709 w 3713237"/>
              <a:gd name="connsiteY7510" fmla="*/ 1161379 h 2185648"/>
              <a:gd name="connsiteX7511" fmla="*/ 3057074 w 3713237"/>
              <a:gd name="connsiteY7511" fmla="*/ 1167715 h 2185648"/>
              <a:gd name="connsiteX7512" fmla="*/ 3047970 w 3713237"/>
              <a:gd name="connsiteY7512" fmla="*/ 1170582 h 2185648"/>
              <a:gd name="connsiteX7513" fmla="*/ 3036200 w 3713237"/>
              <a:gd name="connsiteY7513" fmla="*/ 1173983 h 2185648"/>
              <a:gd name="connsiteX7514" fmla="*/ 3031232 w 3713237"/>
              <a:gd name="connsiteY7514" fmla="*/ 1172716 h 2185648"/>
              <a:gd name="connsiteX7515" fmla="*/ 3028097 w 3713237"/>
              <a:gd name="connsiteY7515" fmla="*/ 1173483 h 2185648"/>
              <a:gd name="connsiteX7516" fmla="*/ 3015793 w 3713237"/>
              <a:gd name="connsiteY7516" fmla="*/ 1183587 h 2185648"/>
              <a:gd name="connsiteX7517" fmla="*/ 2997754 w 3713237"/>
              <a:gd name="connsiteY7517" fmla="*/ 1189989 h 2185648"/>
              <a:gd name="connsiteX7518" fmla="*/ 2996220 w 3713237"/>
              <a:gd name="connsiteY7518" fmla="*/ 1191922 h 2185648"/>
              <a:gd name="connsiteX7519" fmla="*/ 2997121 w 3713237"/>
              <a:gd name="connsiteY7519" fmla="*/ 1193856 h 2185648"/>
              <a:gd name="connsiteX7520" fmla="*/ 2997554 w 3713237"/>
              <a:gd name="connsiteY7520" fmla="*/ 1193490 h 2185648"/>
              <a:gd name="connsiteX7521" fmla="*/ 2997354 w 3713237"/>
              <a:gd name="connsiteY7521" fmla="*/ 1194257 h 2185648"/>
              <a:gd name="connsiteX7522" fmla="*/ 2997054 w 3713237"/>
              <a:gd name="connsiteY7522" fmla="*/ 1193923 h 2185648"/>
              <a:gd name="connsiteX7523" fmla="*/ 2997087 w 3713237"/>
              <a:gd name="connsiteY7523" fmla="*/ 1198024 h 2185648"/>
              <a:gd name="connsiteX7524" fmla="*/ 2990685 w 3713237"/>
              <a:gd name="connsiteY7524" fmla="*/ 1200458 h 2185648"/>
              <a:gd name="connsiteX7525" fmla="*/ 2986084 w 3713237"/>
              <a:gd name="connsiteY7525" fmla="*/ 1193823 h 2185648"/>
              <a:gd name="connsiteX7526" fmla="*/ 2979682 w 3713237"/>
              <a:gd name="connsiteY7526" fmla="*/ 1187855 h 2185648"/>
              <a:gd name="connsiteX7527" fmla="*/ 2975814 w 3713237"/>
              <a:gd name="connsiteY7527" fmla="*/ 1186487 h 2185648"/>
              <a:gd name="connsiteX7528" fmla="*/ 2971812 w 3713237"/>
              <a:gd name="connsiteY7528" fmla="*/ 1186821 h 2185648"/>
              <a:gd name="connsiteX7529" fmla="*/ 2956107 w 3713237"/>
              <a:gd name="connsiteY7529" fmla="*/ 1195357 h 2185648"/>
              <a:gd name="connsiteX7530" fmla="*/ 2953173 w 3713237"/>
              <a:gd name="connsiteY7530" fmla="*/ 1199825 h 2185648"/>
              <a:gd name="connsiteX7531" fmla="*/ 2949272 w 3713237"/>
              <a:gd name="connsiteY7531" fmla="*/ 1206927 h 2185648"/>
              <a:gd name="connsiteX7532" fmla="*/ 2946071 w 3713237"/>
              <a:gd name="connsiteY7532" fmla="*/ 1220865 h 2185648"/>
              <a:gd name="connsiteX7533" fmla="*/ 2947405 w 3713237"/>
              <a:gd name="connsiteY7533" fmla="*/ 1223199 h 2185648"/>
              <a:gd name="connsiteX7534" fmla="*/ 2951472 w 3713237"/>
              <a:gd name="connsiteY7534" fmla="*/ 1226934 h 2185648"/>
              <a:gd name="connsiteX7535" fmla="*/ 2955440 w 3713237"/>
              <a:gd name="connsiteY7535" fmla="*/ 1232402 h 2185648"/>
              <a:gd name="connsiteX7536" fmla="*/ 2963010 w 3713237"/>
              <a:gd name="connsiteY7536" fmla="*/ 1241772 h 2185648"/>
              <a:gd name="connsiteX7537" fmla="*/ 2978315 w 3713237"/>
              <a:gd name="connsiteY7537" fmla="*/ 1253442 h 2185648"/>
              <a:gd name="connsiteX7538" fmla="*/ 2984050 w 3713237"/>
              <a:gd name="connsiteY7538" fmla="*/ 1261078 h 2185648"/>
              <a:gd name="connsiteX7539" fmla="*/ 2992019 w 3713237"/>
              <a:gd name="connsiteY7539" fmla="*/ 1284419 h 2185648"/>
              <a:gd name="connsiteX7540" fmla="*/ 2992186 w 3713237"/>
              <a:gd name="connsiteY7540" fmla="*/ 1285786 h 2185648"/>
              <a:gd name="connsiteX7541" fmla="*/ 2992286 w 3713237"/>
              <a:gd name="connsiteY7541" fmla="*/ 1304525 h 2185648"/>
              <a:gd name="connsiteX7542" fmla="*/ 2986350 w 3713237"/>
              <a:gd name="connsiteY7542" fmla="*/ 1315096 h 2185648"/>
              <a:gd name="connsiteX7543" fmla="*/ 2969012 w 3713237"/>
              <a:gd name="connsiteY7543" fmla="*/ 1325932 h 2185648"/>
              <a:gd name="connsiteX7544" fmla="*/ 2964677 w 3713237"/>
              <a:gd name="connsiteY7544" fmla="*/ 1329000 h 2185648"/>
              <a:gd name="connsiteX7545" fmla="*/ 2948939 w 3713237"/>
              <a:gd name="connsiteY7545" fmla="*/ 1344272 h 2185648"/>
              <a:gd name="connsiteX7546" fmla="*/ 2947671 w 3713237"/>
              <a:gd name="connsiteY7546" fmla="*/ 1344839 h 2185648"/>
              <a:gd name="connsiteX7547" fmla="*/ 2944203 w 3713237"/>
              <a:gd name="connsiteY7547" fmla="*/ 1343538 h 2185648"/>
              <a:gd name="connsiteX7548" fmla="*/ 2943937 w 3713237"/>
              <a:gd name="connsiteY7548" fmla="*/ 1332601 h 2185648"/>
              <a:gd name="connsiteX7549" fmla="*/ 2938535 w 3713237"/>
              <a:gd name="connsiteY7549" fmla="*/ 1325499 h 2185648"/>
              <a:gd name="connsiteX7550" fmla="*/ 2934934 w 3713237"/>
              <a:gd name="connsiteY7550" fmla="*/ 1326899 h 2185648"/>
              <a:gd name="connsiteX7551" fmla="*/ 2920162 w 3713237"/>
              <a:gd name="connsiteY7551" fmla="*/ 1311161 h 2185648"/>
              <a:gd name="connsiteX7552" fmla="*/ 2907058 w 3713237"/>
              <a:gd name="connsiteY7552" fmla="*/ 1299591 h 2185648"/>
              <a:gd name="connsiteX7553" fmla="*/ 2903057 w 3713237"/>
              <a:gd name="connsiteY7553" fmla="*/ 1298890 h 2185648"/>
              <a:gd name="connsiteX7554" fmla="*/ 2894654 w 3713237"/>
              <a:gd name="connsiteY7554" fmla="*/ 1291788 h 2185648"/>
              <a:gd name="connsiteX7555" fmla="*/ 2893287 w 3713237"/>
              <a:gd name="connsiteY7555" fmla="*/ 1289521 h 2185648"/>
              <a:gd name="connsiteX7556" fmla="*/ 2890786 w 3713237"/>
              <a:gd name="connsiteY7556" fmla="*/ 1288854 h 2185648"/>
              <a:gd name="connsiteX7557" fmla="*/ 2888552 w 3713237"/>
              <a:gd name="connsiteY7557" fmla="*/ 1290087 h 2185648"/>
              <a:gd name="connsiteX7558" fmla="*/ 2887919 w 3713237"/>
              <a:gd name="connsiteY7558" fmla="*/ 1291254 h 2185648"/>
              <a:gd name="connsiteX7559" fmla="*/ 2880516 w 3713237"/>
              <a:gd name="connsiteY7559" fmla="*/ 1321898 h 2185648"/>
              <a:gd name="connsiteX7560" fmla="*/ 2879949 w 3713237"/>
              <a:gd name="connsiteY7560" fmla="*/ 1330034 h 2185648"/>
              <a:gd name="connsiteX7561" fmla="*/ 2886718 w 3713237"/>
              <a:gd name="connsiteY7561" fmla="*/ 1337403 h 2185648"/>
              <a:gd name="connsiteX7562" fmla="*/ 2886832 w 3713237"/>
              <a:gd name="connsiteY7562" fmla="*/ 1337596 h 2185648"/>
              <a:gd name="connsiteX7563" fmla="*/ 2886651 w 3713237"/>
              <a:gd name="connsiteY7563" fmla="*/ 1337236 h 2185648"/>
              <a:gd name="connsiteX7564" fmla="*/ 2887413 w 3713237"/>
              <a:gd name="connsiteY7564" fmla="*/ 1337998 h 2185648"/>
              <a:gd name="connsiteX7565" fmla="*/ 2886961 w 3713237"/>
              <a:gd name="connsiteY7565" fmla="*/ 1337817 h 2185648"/>
              <a:gd name="connsiteX7566" fmla="*/ 2892753 w 3713237"/>
              <a:gd name="connsiteY7566" fmla="*/ 1347706 h 2185648"/>
              <a:gd name="connsiteX7567" fmla="*/ 2895821 w 3713237"/>
              <a:gd name="connsiteY7567" fmla="*/ 1355075 h 2185648"/>
              <a:gd name="connsiteX7568" fmla="*/ 2902190 w 3713237"/>
              <a:gd name="connsiteY7568" fmla="*/ 1364778 h 2185648"/>
              <a:gd name="connsiteX7569" fmla="*/ 2916861 w 3713237"/>
              <a:gd name="connsiteY7569" fmla="*/ 1374315 h 2185648"/>
              <a:gd name="connsiteX7570" fmla="*/ 2928098 w 3713237"/>
              <a:gd name="connsiteY7570" fmla="*/ 1386118 h 2185648"/>
              <a:gd name="connsiteX7571" fmla="*/ 2930932 w 3713237"/>
              <a:gd name="connsiteY7571" fmla="*/ 1395055 h 2185648"/>
              <a:gd name="connsiteX7572" fmla="*/ 2930899 w 3713237"/>
              <a:gd name="connsiteY7572" fmla="*/ 1403224 h 2185648"/>
              <a:gd name="connsiteX7573" fmla="*/ 2935034 w 3713237"/>
              <a:gd name="connsiteY7573" fmla="*/ 1415795 h 2185648"/>
              <a:gd name="connsiteX7574" fmla="*/ 2940336 w 3713237"/>
              <a:gd name="connsiteY7574" fmla="*/ 1426732 h 2185648"/>
              <a:gd name="connsiteX7575" fmla="*/ 2938935 w 3713237"/>
              <a:gd name="connsiteY7575" fmla="*/ 1431466 h 2185648"/>
              <a:gd name="connsiteX7576" fmla="*/ 2936334 w 3713237"/>
              <a:gd name="connsiteY7576" fmla="*/ 1433867 h 2185648"/>
              <a:gd name="connsiteX7577" fmla="*/ 2936868 w 3713237"/>
              <a:gd name="connsiteY7577" fmla="*/ 1434167 h 2185648"/>
              <a:gd name="connsiteX7578" fmla="*/ 2935967 w 3713237"/>
              <a:gd name="connsiteY7578" fmla="*/ 1434234 h 2185648"/>
              <a:gd name="connsiteX7579" fmla="*/ 2936301 w 3713237"/>
              <a:gd name="connsiteY7579" fmla="*/ 1433867 h 2185648"/>
              <a:gd name="connsiteX7580" fmla="*/ 2922897 w 3713237"/>
              <a:gd name="connsiteY7580" fmla="*/ 1426898 h 2185648"/>
              <a:gd name="connsiteX7581" fmla="*/ 2913227 w 3713237"/>
              <a:gd name="connsiteY7581" fmla="*/ 1419496 h 2185648"/>
              <a:gd name="connsiteX7582" fmla="*/ 2909059 w 3713237"/>
              <a:gd name="connsiteY7582" fmla="*/ 1415961 h 2185648"/>
              <a:gd name="connsiteX7583" fmla="*/ 2906458 w 3713237"/>
              <a:gd name="connsiteY7583" fmla="*/ 1412894 h 2185648"/>
              <a:gd name="connsiteX7584" fmla="*/ 2899756 w 3713237"/>
              <a:gd name="connsiteY7584" fmla="*/ 1402757 h 2185648"/>
              <a:gd name="connsiteX7585" fmla="*/ 2896855 w 3713237"/>
              <a:gd name="connsiteY7585" fmla="*/ 1395288 h 2185648"/>
              <a:gd name="connsiteX7586" fmla="*/ 2895221 w 3713237"/>
              <a:gd name="connsiteY7586" fmla="*/ 1387352 h 2185648"/>
              <a:gd name="connsiteX7587" fmla="*/ 2894187 w 3713237"/>
              <a:gd name="connsiteY7587" fmla="*/ 1384818 h 2185648"/>
              <a:gd name="connsiteX7588" fmla="*/ 2891386 w 3713237"/>
              <a:gd name="connsiteY7588" fmla="*/ 1372948 h 2185648"/>
              <a:gd name="connsiteX7589" fmla="*/ 2875248 w 3713237"/>
              <a:gd name="connsiteY7589" fmla="*/ 1352541 h 2185648"/>
              <a:gd name="connsiteX7590" fmla="*/ 2874114 w 3713237"/>
              <a:gd name="connsiteY7590" fmla="*/ 1351774 h 2185648"/>
              <a:gd name="connsiteX7591" fmla="*/ 2869246 w 3713237"/>
              <a:gd name="connsiteY7591" fmla="*/ 1339503 h 2185648"/>
              <a:gd name="connsiteX7592" fmla="*/ 2870113 w 3713237"/>
              <a:gd name="connsiteY7592" fmla="*/ 1324665 h 2185648"/>
              <a:gd name="connsiteX7593" fmla="*/ 2870613 w 3713237"/>
              <a:gd name="connsiteY7593" fmla="*/ 1319297 h 2185648"/>
              <a:gd name="connsiteX7594" fmla="*/ 2870313 w 3713237"/>
              <a:gd name="connsiteY7594" fmla="*/ 1298990 h 2185648"/>
              <a:gd name="connsiteX7595" fmla="*/ 2869246 w 3713237"/>
              <a:gd name="connsiteY7595" fmla="*/ 1293622 h 2185648"/>
              <a:gd name="connsiteX7596" fmla="*/ 2867279 w 3713237"/>
              <a:gd name="connsiteY7596" fmla="*/ 1288520 h 2185648"/>
              <a:gd name="connsiteX7597" fmla="*/ 2858543 w 3713237"/>
              <a:gd name="connsiteY7597" fmla="*/ 1265546 h 2185648"/>
              <a:gd name="connsiteX7598" fmla="*/ 2856142 w 3713237"/>
              <a:gd name="connsiteY7598" fmla="*/ 1256210 h 2185648"/>
              <a:gd name="connsiteX7599" fmla="*/ 2849340 w 3713237"/>
              <a:gd name="connsiteY7599" fmla="*/ 1247940 h 2185648"/>
              <a:gd name="connsiteX7600" fmla="*/ 2846872 w 3713237"/>
              <a:gd name="connsiteY7600" fmla="*/ 1248174 h 2185648"/>
              <a:gd name="connsiteX7601" fmla="*/ 2836169 w 3713237"/>
              <a:gd name="connsiteY7601" fmla="*/ 1254176 h 2185648"/>
              <a:gd name="connsiteX7602" fmla="*/ 2821697 w 3713237"/>
              <a:gd name="connsiteY7602" fmla="*/ 1257777 h 2185648"/>
              <a:gd name="connsiteX7603" fmla="*/ 2817129 w 3713237"/>
              <a:gd name="connsiteY7603" fmla="*/ 1253242 h 2185648"/>
              <a:gd name="connsiteX7604" fmla="*/ 2817363 w 3713237"/>
              <a:gd name="connsiteY7604" fmla="*/ 1246407 h 2185648"/>
              <a:gd name="connsiteX7605" fmla="*/ 2815128 w 3713237"/>
              <a:gd name="connsiteY7605" fmla="*/ 1227901 h 2185648"/>
              <a:gd name="connsiteX7606" fmla="*/ 2814528 w 3713237"/>
              <a:gd name="connsiteY7606" fmla="*/ 1226667 h 2185648"/>
              <a:gd name="connsiteX7607" fmla="*/ 2808493 w 3713237"/>
              <a:gd name="connsiteY7607" fmla="*/ 1221465 h 2185648"/>
              <a:gd name="connsiteX7608" fmla="*/ 2804692 w 3713237"/>
              <a:gd name="connsiteY7608" fmla="*/ 1214096 h 2185648"/>
              <a:gd name="connsiteX7609" fmla="*/ 2802925 w 3713237"/>
              <a:gd name="connsiteY7609" fmla="*/ 1208361 h 2185648"/>
              <a:gd name="connsiteX7610" fmla="*/ 2799223 w 3713237"/>
              <a:gd name="connsiteY7610" fmla="*/ 1206560 h 2185648"/>
              <a:gd name="connsiteX7611" fmla="*/ 2782685 w 3713237"/>
              <a:gd name="connsiteY7611" fmla="*/ 1185654 h 2185648"/>
              <a:gd name="connsiteX7612" fmla="*/ 2780084 w 3713237"/>
              <a:gd name="connsiteY7612" fmla="*/ 1177918 h 2185648"/>
              <a:gd name="connsiteX7613" fmla="*/ 2777916 w 3713237"/>
              <a:gd name="connsiteY7613" fmla="*/ 1176584 h 2185648"/>
              <a:gd name="connsiteX7614" fmla="*/ 2768113 w 3713237"/>
              <a:gd name="connsiteY7614" fmla="*/ 1181152 h 2185648"/>
              <a:gd name="connsiteX7615" fmla="*/ 2744706 w 3713237"/>
              <a:gd name="connsiteY7615" fmla="*/ 1187621 h 2185648"/>
              <a:gd name="connsiteX7616" fmla="*/ 2734069 w 3713237"/>
              <a:gd name="connsiteY7616" fmla="*/ 1189722 h 2185648"/>
              <a:gd name="connsiteX7617" fmla="*/ 2730101 w 3713237"/>
              <a:gd name="connsiteY7617" fmla="*/ 1194957 h 2185648"/>
              <a:gd name="connsiteX7618" fmla="*/ 2717130 w 3713237"/>
              <a:gd name="connsiteY7618" fmla="*/ 1212663 h 2185648"/>
              <a:gd name="connsiteX7619" fmla="*/ 2711662 w 3713237"/>
              <a:gd name="connsiteY7619" fmla="*/ 1216464 h 2185648"/>
              <a:gd name="connsiteX7620" fmla="*/ 2705793 w 3713237"/>
              <a:gd name="connsiteY7620" fmla="*/ 1224066 h 2185648"/>
              <a:gd name="connsiteX7621" fmla="*/ 2700391 w 3713237"/>
              <a:gd name="connsiteY7621" fmla="*/ 1230235 h 2185648"/>
              <a:gd name="connsiteX7622" fmla="*/ 2685920 w 3713237"/>
              <a:gd name="connsiteY7622" fmla="*/ 1242806 h 2185648"/>
              <a:gd name="connsiteX7623" fmla="*/ 2682719 w 3713237"/>
              <a:gd name="connsiteY7623" fmla="*/ 1248707 h 2185648"/>
              <a:gd name="connsiteX7624" fmla="*/ 2679318 w 3713237"/>
              <a:gd name="connsiteY7624" fmla="*/ 1252776 h 2185648"/>
              <a:gd name="connsiteX7625" fmla="*/ 2669315 w 3713237"/>
              <a:gd name="connsiteY7625" fmla="*/ 1259311 h 2185648"/>
              <a:gd name="connsiteX7626" fmla="*/ 2665647 w 3713237"/>
              <a:gd name="connsiteY7626" fmla="*/ 1260778 h 2185648"/>
              <a:gd name="connsiteX7627" fmla="*/ 2660712 w 3713237"/>
              <a:gd name="connsiteY7627" fmla="*/ 1266480 h 2185648"/>
              <a:gd name="connsiteX7628" fmla="*/ 2660712 w 3713237"/>
              <a:gd name="connsiteY7628" fmla="*/ 1281585 h 2185648"/>
              <a:gd name="connsiteX7629" fmla="*/ 2661913 w 3713237"/>
              <a:gd name="connsiteY7629" fmla="*/ 1288287 h 2185648"/>
              <a:gd name="connsiteX7630" fmla="*/ 2661712 w 3713237"/>
              <a:gd name="connsiteY7630" fmla="*/ 1300257 h 2185648"/>
              <a:gd name="connsiteX7631" fmla="*/ 2659578 w 3713237"/>
              <a:gd name="connsiteY7631" fmla="*/ 1305326 h 2185648"/>
              <a:gd name="connsiteX7632" fmla="*/ 2658811 w 3713237"/>
              <a:gd name="connsiteY7632" fmla="*/ 1313395 h 2185648"/>
              <a:gd name="connsiteX7633" fmla="*/ 2659912 w 3713237"/>
              <a:gd name="connsiteY7633" fmla="*/ 1320197 h 2185648"/>
              <a:gd name="connsiteX7634" fmla="*/ 2657311 w 3713237"/>
              <a:gd name="connsiteY7634" fmla="*/ 1326066 h 2185648"/>
              <a:gd name="connsiteX7635" fmla="*/ 2650475 w 3713237"/>
              <a:gd name="connsiteY7635" fmla="*/ 1334335 h 2185648"/>
              <a:gd name="connsiteX7636" fmla="*/ 2645507 w 3713237"/>
              <a:gd name="connsiteY7636" fmla="*/ 1340337 h 2185648"/>
              <a:gd name="connsiteX7637" fmla="*/ 2640672 w 3713237"/>
              <a:gd name="connsiteY7637" fmla="*/ 1345005 h 2185648"/>
              <a:gd name="connsiteX7638" fmla="*/ 2638705 w 3713237"/>
              <a:gd name="connsiteY7638" fmla="*/ 1348640 h 2185648"/>
              <a:gd name="connsiteX7639" fmla="*/ 2627768 w 3713237"/>
              <a:gd name="connsiteY7639" fmla="*/ 1350073 h 2185648"/>
              <a:gd name="connsiteX7640" fmla="*/ 2623900 w 3713237"/>
              <a:gd name="connsiteY7640" fmla="*/ 1346172 h 2185648"/>
              <a:gd name="connsiteX7641" fmla="*/ 2618765 w 3713237"/>
              <a:gd name="connsiteY7641" fmla="*/ 1335035 h 2185648"/>
              <a:gd name="connsiteX7642" fmla="*/ 2611796 w 3713237"/>
              <a:gd name="connsiteY7642" fmla="*/ 1315696 h 2185648"/>
              <a:gd name="connsiteX7643" fmla="*/ 2606394 w 3713237"/>
              <a:gd name="connsiteY7643" fmla="*/ 1307826 h 2185648"/>
              <a:gd name="connsiteX7644" fmla="*/ 2598559 w 3713237"/>
              <a:gd name="connsiteY7644" fmla="*/ 1293522 h 2185648"/>
              <a:gd name="connsiteX7645" fmla="*/ 2595891 w 3713237"/>
              <a:gd name="connsiteY7645" fmla="*/ 1285720 h 2185648"/>
              <a:gd name="connsiteX7646" fmla="*/ 2588889 w 3713237"/>
              <a:gd name="connsiteY7646" fmla="*/ 1270848 h 2185648"/>
              <a:gd name="connsiteX7647" fmla="*/ 2582087 w 3713237"/>
              <a:gd name="connsiteY7647" fmla="*/ 1258877 h 2185648"/>
              <a:gd name="connsiteX7648" fmla="*/ 2580519 w 3713237"/>
              <a:gd name="connsiteY7648" fmla="*/ 1255109 h 2185648"/>
              <a:gd name="connsiteX7649" fmla="*/ 2574618 w 3713237"/>
              <a:gd name="connsiteY7649" fmla="*/ 1235436 h 2185648"/>
              <a:gd name="connsiteX7650" fmla="*/ 2569616 w 3713237"/>
              <a:gd name="connsiteY7650" fmla="*/ 1215463 h 2185648"/>
              <a:gd name="connsiteX7651" fmla="*/ 2568949 w 3713237"/>
              <a:gd name="connsiteY7651" fmla="*/ 1207294 h 2185648"/>
              <a:gd name="connsiteX7652" fmla="*/ 2564948 w 3713237"/>
              <a:gd name="connsiteY7652" fmla="*/ 1188788 h 2185648"/>
              <a:gd name="connsiteX7653" fmla="*/ 2563981 w 3713237"/>
              <a:gd name="connsiteY7653" fmla="*/ 1188155 h 2185648"/>
              <a:gd name="connsiteX7654" fmla="*/ 2564047 w 3713237"/>
              <a:gd name="connsiteY7654" fmla="*/ 1187754 h 2185648"/>
              <a:gd name="connsiteX7655" fmla="*/ 2563647 w 3713237"/>
              <a:gd name="connsiteY7655" fmla="*/ 1187354 h 2185648"/>
              <a:gd name="connsiteX7656" fmla="*/ 2563781 w 3713237"/>
              <a:gd name="connsiteY7656" fmla="*/ 1188054 h 2185648"/>
              <a:gd name="connsiteX7657" fmla="*/ 2563981 w 3713237"/>
              <a:gd name="connsiteY7657" fmla="*/ 1188155 h 2185648"/>
              <a:gd name="connsiteX7658" fmla="*/ 2557746 w 3713237"/>
              <a:gd name="connsiteY7658" fmla="*/ 1197591 h 2185648"/>
              <a:gd name="connsiteX7659" fmla="*/ 2537372 w 3713237"/>
              <a:gd name="connsiteY7659" fmla="*/ 1196157 h 2185648"/>
              <a:gd name="connsiteX7660" fmla="*/ 2525102 w 3713237"/>
              <a:gd name="connsiteY7660" fmla="*/ 1183587 h 2185648"/>
              <a:gd name="connsiteX7661" fmla="*/ 2524935 w 3713237"/>
              <a:gd name="connsiteY7661" fmla="*/ 1181152 h 2185648"/>
              <a:gd name="connsiteX7662" fmla="*/ 2527102 w 3713237"/>
              <a:gd name="connsiteY7662" fmla="*/ 1180219 h 2185648"/>
              <a:gd name="connsiteX7663" fmla="*/ 2535972 w 3713237"/>
              <a:gd name="connsiteY7663" fmla="*/ 1176851 h 2185648"/>
              <a:gd name="connsiteX7664" fmla="*/ 2536439 w 3713237"/>
              <a:gd name="connsiteY7664" fmla="*/ 1176884 h 2185648"/>
              <a:gd name="connsiteX7665" fmla="*/ 2536705 w 3713237"/>
              <a:gd name="connsiteY7665" fmla="*/ 1176284 h 2185648"/>
              <a:gd name="connsiteX7666" fmla="*/ 2536138 w 3713237"/>
              <a:gd name="connsiteY7666" fmla="*/ 1176618 h 2185648"/>
              <a:gd name="connsiteX7667" fmla="*/ 2535938 w 3713237"/>
              <a:gd name="connsiteY7667" fmla="*/ 1176851 h 2185648"/>
              <a:gd name="connsiteX7668" fmla="*/ 2532271 w 3713237"/>
              <a:gd name="connsiteY7668" fmla="*/ 1176684 h 2185648"/>
              <a:gd name="connsiteX7669" fmla="*/ 2518033 w 3713237"/>
              <a:gd name="connsiteY7669" fmla="*/ 1169549 h 2185648"/>
              <a:gd name="connsiteX7670" fmla="*/ 2510363 w 3713237"/>
              <a:gd name="connsiteY7670" fmla="*/ 1164114 h 2185648"/>
              <a:gd name="connsiteX7671" fmla="*/ 2502128 w 3713237"/>
              <a:gd name="connsiteY7671" fmla="*/ 1156178 h 2185648"/>
              <a:gd name="connsiteX7672" fmla="*/ 2497926 w 3713237"/>
              <a:gd name="connsiteY7672" fmla="*/ 1150943 h 2185648"/>
              <a:gd name="connsiteX7673" fmla="*/ 2494325 w 3713237"/>
              <a:gd name="connsiteY7673" fmla="*/ 1146908 h 2185648"/>
              <a:gd name="connsiteX7674" fmla="*/ 2489924 w 3713237"/>
              <a:gd name="connsiteY7674" fmla="*/ 1144107 h 2185648"/>
              <a:gd name="connsiteX7675" fmla="*/ 2473552 w 3713237"/>
              <a:gd name="connsiteY7675" fmla="*/ 1145407 h 2185648"/>
              <a:gd name="connsiteX7676" fmla="*/ 2468216 w 3713237"/>
              <a:gd name="connsiteY7676" fmla="*/ 1146241 h 2185648"/>
              <a:gd name="connsiteX7677" fmla="*/ 2445076 w 3713237"/>
              <a:gd name="connsiteY7677" fmla="*/ 1147641 h 2185648"/>
              <a:gd name="connsiteX7678" fmla="*/ 2431471 w 3713237"/>
              <a:gd name="connsiteY7678" fmla="*/ 1147108 h 2185648"/>
              <a:gd name="connsiteX7679" fmla="*/ 2393492 w 3713237"/>
              <a:gd name="connsiteY7679" fmla="*/ 1141306 h 2185648"/>
              <a:gd name="connsiteX7680" fmla="*/ 2387090 w 3713237"/>
              <a:gd name="connsiteY7680" fmla="*/ 1137005 h 2185648"/>
              <a:gd name="connsiteX7681" fmla="*/ 2383222 w 3713237"/>
              <a:gd name="connsiteY7681" fmla="*/ 1128168 h 2185648"/>
              <a:gd name="connsiteX7682" fmla="*/ 2373953 w 3713237"/>
              <a:gd name="connsiteY7682" fmla="*/ 1124701 h 2185648"/>
              <a:gd name="connsiteX7683" fmla="*/ 2364116 w 3713237"/>
              <a:gd name="connsiteY7683" fmla="*/ 1129536 h 2185648"/>
              <a:gd name="connsiteX7684" fmla="*/ 2357514 w 3713237"/>
              <a:gd name="connsiteY7684" fmla="*/ 1130403 h 2185648"/>
              <a:gd name="connsiteX7685" fmla="*/ 2340709 w 3713237"/>
              <a:gd name="connsiteY7685" fmla="*/ 1124634 h 2185648"/>
              <a:gd name="connsiteX7686" fmla="*/ 2335273 w 3713237"/>
              <a:gd name="connsiteY7686" fmla="*/ 1120599 h 2185648"/>
              <a:gd name="connsiteX7687" fmla="*/ 2327138 w 3713237"/>
              <a:gd name="connsiteY7687" fmla="*/ 1115865 h 2185648"/>
              <a:gd name="connsiteX7688" fmla="*/ 2323136 w 3713237"/>
              <a:gd name="connsiteY7688" fmla="*/ 1114864 h 2185648"/>
              <a:gd name="connsiteX7689" fmla="*/ 2316734 w 3713237"/>
              <a:gd name="connsiteY7689" fmla="*/ 1110063 h 2185648"/>
              <a:gd name="connsiteX7690" fmla="*/ 2306564 w 3713237"/>
              <a:gd name="connsiteY7690" fmla="*/ 1093691 h 2185648"/>
              <a:gd name="connsiteX7691" fmla="*/ 2302530 w 3713237"/>
              <a:gd name="connsiteY7691" fmla="*/ 1088289 h 2185648"/>
              <a:gd name="connsiteX7692" fmla="*/ 2294694 w 3713237"/>
              <a:gd name="connsiteY7692" fmla="*/ 1086922 h 2185648"/>
              <a:gd name="connsiteX7693" fmla="*/ 2286658 w 3713237"/>
              <a:gd name="connsiteY7693" fmla="*/ 1087656 h 2185648"/>
              <a:gd name="connsiteX7694" fmla="*/ 2284791 w 3713237"/>
              <a:gd name="connsiteY7694" fmla="*/ 1089423 h 2185648"/>
              <a:gd name="connsiteX7695" fmla="*/ 2283624 w 3713237"/>
              <a:gd name="connsiteY7695" fmla="*/ 1094758 h 2185648"/>
              <a:gd name="connsiteX7696" fmla="*/ 2283990 w 3713237"/>
              <a:gd name="connsiteY7696" fmla="*/ 1098726 h 2185648"/>
              <a:gd name="connsiteX7697" fmla="*/ 2291893 w 3713237"/>
              <a:gd name="connsiteY7697" fmla="*/ 1113197 h 2185648"/>
              <a:gd name="connsiteX7698" fmla="*/ 2294961 w 3713237"/>
              <a:gd name="connsiteY7698" fmla="*/ 1115865 h 2185648"/>
              <a:gd name="connsiteX7699" fmla="*/ 2301763 w 3713237"/>
              <a:gd name="connsiteY7699" fmla="*/ 1122667 h 2185648"/>
              <a:gd name="connsiteX7700" fmla="*/ 2308098 w 3713237"/>
              <a:gd name="connsiteY7700" fmla="*/ 1134671 h 2185648"/>
              <a:gd name="connsiteX7701" fmla="*/ 2311566 w 3713237"/>
              <a:gd name="connsiteY7701" fmla="*/ 1142073 h 2185648"/>
              <a:gd name="connsiteX7702" fmla="*/ 2315734 w 3713237"/>
              <a:gd name="connsiteY7702" fmla="*/ 1142106 h 2185648"/>
              <a:gd name="connsiteX7703" fmla="*/ 2318235 w 3713237"/>
              <a:gd name="connsiteY7703" fmla="*/ 1137238 h 2185648"/>
              <a:gd name="connsiteX7704" fmla="*/ 2320536 w 3713237"/>
              <a:gd name="connsiteY7704" fmla="*/ 1136171 h 2185648"/>
              <a:gd name="connsiteX7705" fmla="*/ 2322703 w 3713237"/>
              <a:gd name="connsiteY7705" fmla="*/ 1137672 h 2185648"/>
              <a:gd name="connsiteX7706" fmla="*/ 2323803 w 3713237"/>
              <a:gd name="connsiteY7706" fmla="*/ 1140106 h 2185648"/>
              <a:gd name="connsiteX7707" fmla="*/ 2325070 w 3713237"/>
              <a:gd name="connsiteY7707" fmla="*/ 1153777 h 2185648"/>
              <a:gd name="connsiteX7708" fmla="*/ 2328238 w 3713237"/>
              <a:gd name="connsiteY7708" fmla="*/ 1159712 h 2185648"/>
              <a:gd name="connsiteX7709" fmla="*/ 2333139 w 3713237"/>
              <a:gd name="connsiteY7709" fmla="*/ 1161446 h 2185648"/>
              <a:gd name="connsiteX7710" fmla="*/ 2346611 w 3713237"/>
              <a:gd name="connsiteY7710" fmla="*/ 1159712 h 2185648"/>
              <a:gd name="connsiteX7711" fmla="*/ 2360248 w 3713237"/>
              <a:gd name="connsiteY7711" fmla="*/ 1152443 h 2185648"/>
              <a:gd name="connsiteX7712" fmla="*/ 2375487 w 3713237"/>
              <a:gd name="connsiteY7712" fmla="*/ 1134904 h 2185648"/>
              <a:gd name="connsiteX7713" fmla="*/ 2378021 w 3713237"/>
              <a:gd name="connsiteY7713" fmla="*/ 1134337 h 2185648"/>
              <a:gd name="connsiteX7714" fmla="*/ 2378721 w 3713237"/>
              <a:gd name="connsiteY7714" fmla="*/ 1135338 h 2185648"/>
              <a:gd name="connsiteX7715" fmla="*/ 2380388 w 3713237"/>
              <a:gd name="connsiteY7715" fmla="*/ 1147575 h 2185648"/>
              <a:gd name="connsiteX7716" fmla="*/ 2386723 w 3713237"/>
              <a:gd name="connsiteY7716" fmla="*/ 1159512 h 2185648"/>
              <a:gd name="connsiteX7717" fmla="*/ 2392592 w 3713237"/>
              <a:gd name="connsiteY7717" fmla="*/ 1162880 h 2185648"/>
              <a:gd name="connsiteX7718" fmla="*/ 2403462 w 3713237"/>
              <a:gd name="connsiteY7718" fmla="*/ 1164480 h 2185648"/>
              <a:gd name="connsiteX7719" fmla="*/ 2410131 w 3713237"/>
              <a:gd name="connsiteY7719" fmla="*/ 1168748 h 2185648"/>
              <a:gd name="connsiteX7720" fmla="*/ 2417000 w 3713237"/>
              <a:gd name="connsiteY7720" fmla="*/ 1177284 h 2185648"/>
              <a:gd name="connsiteX7721" fmla="*/ 2419234 w 3713237"/>
              <a:gd name="connsiteY7721" fmla="*/ 1188121 h 2185648"/>
              <a:gd name="connsiteX7722" fmla="*/ 2404796 w 3713237"/>
              <a:gd name="connsiteY7722" fmla="*/ 1205994 h 2185648"/>
              <a:gd name="connsiteX7723" fmla="*/ 2401495 w 3713237"/>
              <a:gd name="connsiteY7723" fmla="*/ 1211795 h 2185648"/>
              <a:gd name="connsiteX7724" fmla="*/ 2401228 w 3713237"/>
              <a:gd name="connsiteY7724" fmla="*/ 1220032 h 2185648"/>
              <a:gd name="connsiteX7725" fmla="*/ 2399161 w 3713237"/>
              <a:gd name="connsiteY7725" fmla="*/ 1223166 h 2185648"/>
              <a:gd name="connsiteX7726" fmla="*/ 2393926 w 3713237"/>
              <a:gd name="connsiteY7726" fmla="*/ 1224833 h 2185648"/>
              <a:gd name="connsiteX7727" fmla="*/ 2388791 w 3713237"/>
              <a:gd name="connsiteY7727" fmla="*/ 1229101 h 2185648"/>
              <a:gd name="connsiteX7728" fmla="*/ 2378688 w 3713237"/>
              <a:gd name="connsiteY7728" fmla="*/ 1237171 h 2185648"/>
              <a:gd name="connsiteX7729" fmla="*/ 2374219 w 3713237"/>
              <a:gd name="connsiteY7729" fmla="*/ 1241739 h 2185648"/>
              <a:gd name="connsiteX7730" fmla="*/ 2366384 w 3713237"/>
              <a:gd name="connsiteY7730" fmla="*/ 1248141 h 2185648"/>
              <a:gd name="connsiteX7731" fmla="*/ 2349111 w 3713237"/>
              <a:gd name="connsiteY7731" fmla="*/ 1252609 h 2185648"/>
              <a:gd name="connsiteX7732" fmla="*/ 2340909 w 3713237"/>
              <a:gd name="connsiteY7732" fmla="*/ 1260912 h 2185648"/>
              <a:gd name="connsiteX7733" fmla="*/ 2337508 w 3713237"/>
              <a:gd name="connsiteY7733" fmla="*/ 1264946 h 2185648"/>
              <a:gd name="connsiteX7734" fmla="*/ 2326304 w 3713237"/>
              <a:gd name="connsiteY7734" fmla="*/ 1270115 h 2185648"/>
              <a:gd name="connsiteX7735" fmla="*/ 2311899 w 3713237"/>
              <a:gd name="connsiteY7735" fmla="*/ 1274783 h 2185648"/>
              <a:gd name="connsiteX7736" fmla="*/ 2303730 w 3713237"/>
              <a:gd name="connsiteY7736" fmla="*/ 1279617 h 2185648"/>
              <a:gd name="connsiteX7737" fmla="*/ 2296495 w 3713237"/>
              <a:gd name="connsiteY7737" fmla="*/ 1283285 h 2185648"/>
              <a:gd name="connsiteX7738" fmla="*/ 2287558 w 3713237"/>
              <a:gd name="connsiteY7738" fmla="*/ 1286486 h 2185648"/>
              <a:gd name="connsiteX7739" fmla="*/ 2273120 w 3713237"/>
              <a:gd name="connsiteY7739" fmla="*/ 1289954 h 2185648"/>
              <a:gd name="connsiteX7740" fmla="*/ 2262150 w 3713237"/>
              <a:gd name="connsiteY7740" fmla="*/ 1294022 h 2185648"/>
              <a:gd name="connsiteX7741" fmla="*/ 2253614 w 3713237"/>
              <a:gd name="connsiteY7741" fmla="*/ 1297923 h 2185648"/>
              <a:gd name="connsiteX7742" fmla="*/ 2246778 w 3713237"/>
              <a:gd name="connsiteY7742" fmla="*/ 1298424 h 2185648"/>
              <a:gd name="connsiteX7743" fmla="*/ 2241110 w 3713237"/>
              <a:gd name="connsiteY7743" fmla="*/ 1295223 h 2185648"/>
              <a:gd name="connsiteX7744" fmla="*/ 2237909 w 3713237"/>
              <a:gd name="connsiteY7744" fmla="*/ 1287653 h 2185648"/>
              <a:gd name="connsiteX7745" fmla="*/ 2231840 w 3713237"/>
              <a:gd name="connsiteY7745" fmla="*/ 1268047 h 2185648"/>
              <a:gd name="connsiteX7746" fmla="*/ 2231607 w 3713237"/>
              <a:gd name="connsiteY7746" fmla="*/ 1262679 h 2185648"/>
              <a:gd name="connsiteX7747" fmla="*/ 2227572 w 3713237"/>
              <a:gd name="connsiteY7747" fmla="*/ 1247174 h 2185648"/>
              <a:gd name="connsiteX7748" fmla="*/ 2218836 w 3713237"/>
              <a:gd name="connsiteY7748" fmla="*/ 1236637 h 2185648"/>
              <a:gd name="connsiteX7749" fmla="*/ 2210367 w 3713237"/>
              <a:gd name="connsiteY7749" fmla="*/ 1222632 h 2185648"/>
              <a:gd name="connsiteX7750" fmla="*/ 2202364 w 3713237"/>
              <a:gd name="connsiteY7750" fmla="*/ 1211729 h 2185648"/>
              <a:gd name="connsiteX7751" fmla="*/ 2195429 w 3713237"/>
              <a:gd name="connsiteY7751" fmla="*/ 1207261 h 2185648"/>
              <a:gd name="connsiteX7752" fmla="*/ 2185525 w 3713237"/>
              <a:gd name="connsiteY7752" fmla="*/ 1189955 h 2185648"/>
              <a:gd name="connsiteX7753" fmla="*/ 2185392 w 3713237"/>
              <a:gd name="connsiteY7753" fmla="*/ 1185821 h 2185648"/>
              <a:gd name="connsiteX7754" fmla="*/ 2183225 w 3713237"/>
              <a:gd name="connsiteY7754" fmla="*/ 1176584 h 2185648"/>
              <a:gd name="connsiteX7755" fmla="*/ 2180824 w 3713237"/>
              <a:gd name="connsiteY7755" fmla="*/ 1171616 h 2185648"/>
              <a:gd name="connsiteX7756" fmla="*/ 2169487 w 3713237"/>
              <a:gd name="connsiteY7756" fmla="*/ 1160446 h 2185648"/>
              <a:gd name="connsiteX7757" fmla="*/ 2164185 w 3713237"/>
              <a:gd name="connsiteY7757" fmla="*/ 1154610 h 2185648"/>
              <a:gd name="connsiteX7758" fmla="*/ 2158183 w 3713237"/>
              <a:gd name="connsiteY7758" fmla="*/ 1142406 h 2185648"/>
              <a:gd name="connsiteX7759" fmla="*/ 2144379 w 3713237"/>
              <a:gd name="connsiteY7759" fmla="*/ 1121900 h 2185648"/>
              <a:gd name="connsiteX7760" fmla="*/ 2141144 w 3713237"/>
              <a:gd name="connsiteY7760" fmla="*/ 1117465 h 2185648"/>
              <a:gd name="connsiteX7761" fmla="*/ 2135509 w 3713237"/>
              <a:gd name="connsiteY7761" fmla="*/ 1113964 h 2185648"/>
              <a:gd name="connsiteX7762" fmla="*/ 2130841 w 3713237"/>
              <a:gd name="connsiteY7762" fmla="*/ 1116465 h 2185648"/>
              <a:gd name="connsiteX7763" fmla="*/ 2125639 w 3713237"/>
              <a:gd name="connsiteY7763" fmla="*/ 1117365 h 2185648"/>
              <a:gd name="connsiteX7764" fmla="*/ 2123772 w 3713237"/>
              <a:gd name="connsiteY7764" fmla="*/ 1120099 h 2185648"/>
              <a:gd name="connsiteX7765" fmla="*/ 2126206 w 3713237"/>
              <a:gd name="connsiteY7765" fmla="*/ 1125001 h 2185648"/>
              <a:gd name="connsiteX7766" fmla="*/ 2139744 w 3713237"/>
              <a:gd name="connsiteY7766" fmla="*/ 1151876 h 2185648"/>
              <a:gd name="connsiteX7767" fmla="*/ 2143345 w 3713237"/>
              <a:gd name="connsiteY7767" fmla="*/ 1157712 h 2185648"/>
              <a:gd name="connsiteX7768" fmla="*/ 2147346 w 3713237"/>
              <a:gd name="connsiteY7768" fmla="*/ 1170349 h 2185648"/>
              <a:gd name="connsiteX7769" fmla="*/ 2148047 w 3713237"/>
              <a:gd name="connsiteY7769" fmla="*/ 1174384 h 2185648"/>
              <a:gd name="connsiteX7770" fmla="*/ 2150280 w 3713237"/>
              <a:gd name="connsiteY7770" fmla="*/ 1177751 h 2185648"/>
              <a:gd name="connsiteX7771" fmla="*/ 2153982 w 3713237"/>
              <a:gd name="connsiteY7771" fmla="*/ 1179518 h 2185648"/>
              <a:gd name="connsiteX7772" fmla="*/ 2165852 w 3713237"/>
              <a:gd name="connsiteY7772" fmla="*/ 1195557 h 2185648"/>
              <a:gd name="connsiteX7773" fmla="*/ 2169920 w 3713237"/>
              <a:gd name="connsiteY7773" fmla="*/ 1218531 h 2185648"/>
              <a:gd name="connsiteX7774" fmla="*/ 2173621 w 3713237"/>
              <a:gd name="connsiteY7774" fmla="*/ 1225633 h 2185648"/>
              <a:gd name="connsiteX7775" fmla="*/ 2182291 w 3713237"/>
              <a:gd name="connsiteY7775" fmla="*/ 1232436 h 2185648"/>
              <a:gd name="connsiteX7776" fmla="*/ 2189393 w 3713237"/>
              <a:gd name="connsiteY7776" fmla="*/ 1242339 h 2185648"/>
              <a:gd name="connsiteX7777" fmla="*/ 2192961 w 3713237"/>
              <a:gd name="connsiteY7777" fmla="*/ 1254176 h 2185648"/>
              <a:gd name="connsiteX7778" fmla="*/ 2206899 w 3713237"/>
              <a:gd name="connsiteY7778" fmla="*/ 1269914 h 2185648"/>
              <a:gd name="connsiteX7779" fmla="*/ 2217169 w 3713237"/>
              <a:gd name="connsiteY7779" fmla="*/ 1276616 h 2185648"/>
              <a:gd name="connsiteX7780" fmla="*/ 2231273 w 3713237"/>
              <a:gd name="connsiteY7780" fmla="*/ 1291621 h 2185648"/>
              <a:gd name="connsiteX7781" fmla="*/ 2237942 w 3713237"/>
              <a:gd name="connsiteY7781" fmla="*/ 1298457 h 2185648"/>
              <a:gd name="connsiteX7782" fmla="*/ 2239209 w 3713237"/>
              <a:gd name="connsiteY7782" fmla="*/ 1307927 h 2185648"/>
              <a:gd name="connsiteX7783" fmla="*/ 2239443 w 3713237"/>
              <a:gd name="connsiteY7783" fmla="*/ 1311461 h 2185648"/>
              <a:gd name="connsiteX7784" fmla="*/ 2249146 w 3713237"/>
              <a:gd name="connsiteY7784" fmla="*/ 1321264 h 2185648"/>
              <a:gd name="connsiteX7785" fmla="*/ 2252347 w 3713237"/>
              <a:gd name="connsiteY7785" fmla="*/ 1323865 h 2185648"/>
              <a:gd name="connsiteX7786" fmla="*/ 2257615 w 3713237"/>
              <a:gd name="connsiteY7786" fmla="*/ 1324665 h 2185648"/>
              <a:gd name="connsiteX7787" fmla="*/ 2261450 w 3713237"/>
              <a:gd name="connsiteY7787" fmla="*/ 1323165 h 2185648"/>
              <a:gd name="connsiteX7788" fmla="*/ 2275921 w 3713237"/>
              <a:gd name="connsiteY7788" fmla="*/ 1319597 h 2185648"/>
              <a:gd name="connsiteX7789" fmla="*/ 2279989 w 3713237"/>
              <a:gd name="connsiteY7789" fmla="*/ 1319130 h 2185648"/>
              <a:gd name="connsiteX7790" fmla="*/ 2306798 w 3713237"/>
              <a:gd name="connsiteY7790" fmla="*/ 1313862 h 2185648"/>
              <a:gd name="connsiteX7791" fmla="*/ 2324670 w 3713237"/>
              <a:gd name="connsiteY7791" fmla="*/ 1307460 h 2185648"/>
              <a:gd name="connsiteX7792" fmla="*/ 2325904 w 3713237"/>
              <a:gd name="connsiteY7792" fmla="*/ 1306960 h 2185648"/>
              <a:gd name="connsiteX7793" fmla="*/ 2331172 w 3713237"/>
              <a:gd name="connsiteY7793" fmla="*/ 1310327 h 2185648"/>
              <a:gd name="connsiteX7794" fmla="*/ 2329172 w 3713237"/>
              <a:gd name="connsiteY7794" fmla="*/ 1332068 h 2185648"/>
              <a:gd name="connsiteX7795" fmla="*/ 2322370 w 3713237"/>
              <a:gd name="connsiteY7795" fmla="*/ 1347006 h 2185648"/>
              <a:gd name="connsiteX7796" fmla="*/ 2310833 w 3713237"/>
              <a:gd name="connsiteY7796" fmla="*/ 1368746 h 2185648"/>
              <a:gd name="connsiteX7797" fmla="*/ 2271186 w 3713237"/>
              <a:gd name="connsiteY7797" fmla="*/ 1418962 h 2185648"/>
              <a:gd name="connsiteX7798" fmla="*/ 2268919 w 3713237"/>
              <a:gd name="connsiteY7798" fmla="*/ 1420496 h 2185648"/>
              <a:gd name="connsiteX7799" fmla="*/ 2250413 w 3713237"/>
              <a:gd name="connsiteY7799" fmla="*/ 1434501 h 2185648"/>
              <a:gd name="connsiteX7800" fmla="*/ 2223171 w 3713237"/>
              <a:gd name="connsiteY7800" fmla="*/ 1463577 h 2185648"/>
              <a:gd name="connsiteX7801" fmla="*/ 2212000 w 3713237"/>
              <a:gd name="connsiteY7801" fmla="*/ 1473647 h 2185648"/>
              <a:gd name="connsiteX7802" fmla="*/ 2206599 w 3713237"/>
              <a:gd name="connsiteY7802" fmla="*/ 1479649 h 2185648"/>
              <a:gd name="connsiteX7803" fmla="*/ 2198963 w 3713237"/>
              <a:gd name="connsiteY7803" fmla="*/ 1494153 h 2185648"/>
              <a:gd name="connsiteX7804" fmla="*/ 2192394 w 3713237"/>
              <a:gd name="connsiteY7804" fmla="*/ 1506091 h 2185648"/>
              <a:gd name="connsiteX7805" fmla="*/ 2195395 w 3713237"/>
              <a:gd name="connsiteY7805" fmla="*/ 1519361 h 2185648"/>
              <a:gd name="connsiteX7806" fmla="*/ 2196529 w 3713237"/>
              <a:gd name="connsiteY7806" fmla="*/ 1526830 h 2185648"/>
              <a:gd name="connsiteX7807" fmla="*/ 2195628 w 3713237"/>
              <a:gd name="connsiteY7807" fmla="*/ 1530732 h 2185648"/>
              <a:gd name="connsiteX7808" fmla="*/ 2197896 w 3713237"/>
              <a:gd name="connsiteY7808" fmla="*/ 1549671 h 2185648"/>
              <a:gd name="connsiteX7809" fmla="*/ 2205965 w 3713237"/>
              <a:gd name="connsiteY7809" fmla="*/ 1561908 h 2185648"/>
              <a:gd name="connsiteX7810" fmla="*/ 2208933 w 3713237"/>
              <a:gd name="connsiteY7810" fmla="*/ 1569078 h 2185648"/>
              <a:gd name="connsiteX7811" fmla="*/ 2208166 w 3713237"/>
              <a:gd name="connsiteY7811" fmla="*/ 1585383 h 2185648"/>
              <a:gd name="connsiteX7812" fmla="*/ 2208066 w 3713237"/>
              <a:gd name="connsiteY7812" fmla="*/ 1594986 h 2185648"/>
              <a:gd name="connsiteX7813" fmla="*/ 2208066 w 3713237"/>
              <a:gd name="connsiteY7813" fmla="*/ 1607357 h 2185648"/>
              <a:gd name="connsiteX7814" fmla="*/ 2206265 w 3713237"/>
              <a:gd name="connsiteY7814" fmla="*/ 1619294 h 2185648"/>
              <a:gd name="connsiteX7815" fmla="*/ 2189693 w 3713237"/>
              <a:gd name="connsiteY7815" fmla="*/ 1638767 h 2185648"/>
              <a:gd name="connsiteX7816" fmla="*/ 2178756 w 3713237"/>
              <a:gd name="connsiteY7816" fmla="*/ 1644535 h 2185648"/>
              <a:gd name="connsiteX7817" fmla="*/ 2169153 w 3713237"/>
              <a:gd name="connsiteY7817" fmla="*/ 1649770 h 2185648"/>
              <a:gd name="connsiteX7818" fmla="*/ 2139610 w 3713237"/>
              <a:gd name="connsiteY7818" fmla="*/ 1674378 h 2185648"/>
              <a:gd name="connsiteX7819" fmla="*/ 2138177 w 3713237"/>
              <a:gd name="connsiteY7819" fmla="*/ 1680747 h 2185648"/>
              <a:gd name="connsiteX7820" fmla="*/ 2144045 w 3713237"/>
              <a:gd name="connsiteY7820" fmla="*/ 1701920 h 2185648"/>
              <a:gd name="connsiteX7821" fmla="*/ 2144412 w 3713237"/>
              <a:gd name="connsiteY7821" fmla="*/ 1708689 h 2185648"/>
              <a:gd name="connsiteX7822" fmla="*/ 2142478 w 3713237"/>
              <a:gd name="connsiteY7822" fmla="*/ 1722294 h 2185648"/>
              <a:gd name="connsiteX7823" fmla="*/ 2136643 w 3713237"/>
              <a:gd name="connsiteY7823" fmla="*/ 1731130 h 2185648"/>
              <a:gd name="connsiteX7824" fmla="*/ 2123839 w 3713237"/>
              <a:gd name="connsiteY7824" fmla="*/ 1736065 h 2185648"/>
              <a:gd name="connsiteX7825" fmla="*/ 2113169 w 3713237"/>
              <a:gd name="connsiteY7825" fmla="*/ 1742033 h 2185648"/>
              <a:gd name="connsiteX7826" fmla="*/ 2111168 w 3713237"/>
              <a:gd name="connsiteY7826" fmla="*/ 1749269 h 2185648"/>
              <a:gd name="connsiteX7827" fmla="*/ 2111935 w 3713237"/>
              <a:gd name="connsiteY7827" fmla="*/ 1755905 h 2185648"/>
              <a:gd name="connsiteX7828" fmla="*/ 2108367 w 3713237"/>
              <a:gd name="connsiteY7828" fmla="*/ 1769176 h 2185648"/>
              <a:gd name="connsiteX7829" fmla="*/ 2097563 w 3713237"/>
              <a:gd name="connsiteY7829" fmla="*/ 1784614 h 2185648"/>
              <a:gd name="connsiteX7830" fmla="*/ 2091095 w 3713237"/>
              <a:gd name="connsiteY7830" fmla="*/ 1791649 h 2185648"/>
              <a:gd name="connsiteX7831" fmla="*/ 2080725 w 3713237"/>
              <a:gd name="connsiteY7831" fmla="*/ 1806187 h 2185648"/>
              <a:gd name="connsiteX7832" fmla="*/ 2068988 w 3713237"/>
              <a:gd name="connsiteY7832" fmla="*/ 1819625 h 2185648"/>
              <a:gd name="connsiteX7833" fmla="*/ 2048181 w 3713237"/>
              <a:gd name="connsiteY7833" fmla="*/ 1837597 h 2185648"/>
              <a:gd name="connsiteX7834" fmla="*/ 2030442 w 3713237"/>
              <a:gd name="connsiteY7834" fmla="*/ 1844333 h 2185648"/>
              <a:gd name="connsiteX7835" fmla="*/ 2026707 w 3713237"/>
              <a:gd name="connsiteY7835" fmla="*/ 1845667 h 2185648"/>
              <a:gd name="connsiteX7836" fmla="*/ 2013970 w 3713237"/>
              <a:gd name="connsiteY7836" fmla="*/ 1849768 h 2185648"/>
              <a:gd name="connsiteX7837" fmla="*/ 2009968 w 3713237"/>
              <a:gd name="connsiteY7837" fmla="*/ 1849468 h 2185648"/>
              <a:gd name="connsiteX7838" fmla="*/ 1996498 w 3713237"/>
              <a:gd name="connsiteY7838" fmla="*/ 1848901 h 2185648"/>
              <a:gd name="connsiteX7839" fmla="*/ 1984460 w 3713237"/>
              <a:gd name="connsiteY7839" fmla="*/ 1851135 h 2185648"/>
              <a:gd name="connsiteX7840" fmla="*/ 1977858 w 3713237"/>
              <a:gd name="connsiteY7840" fmla="*/ 1852669 h 2185648"/>
              <a:gd name="connsiteX7841" fmla="*/ 1963487 w 3713237"/>
              <a:gd name="connsiteY7841" fmla="*/ 1856504 h 2185648"/>
              <a:gd name="connsiteX7842" fmla="*/ 1959519 w 3713237"/>
              <a:gd name="connsiteY7842" fmla="*/ 1856637 h 2185648"/>
              <a:gd name="connsiteX7843" fmla="*/ 1945048 w 3713237"/>
              <a:gd name="connsiteY7843" fmla="*/ 1848834 h 2185648"/>
              <a:gd name="connsiteX7844" fmla="*/ 1943814 w 3713237"/>
              <a:gd name="connsiteY7844" fmla="*/ 1846434 h 2185648"/>
              <a:gd name="connsiteX7845" fmla="*/ 1940580 w 3713237"/>
              <a:gd name="connsiteY7845" fmla="*/ 1834663 h 2185648"/>
              <a:gd name="connsiteX7846" fmla="*/ 1940880 w 3713237"/>
              <a:gd name="connsiteY7846" fmla="*/ 1829562 h 2185648"/>
              <a:gd name="connsiteX7847" fmla="*/ 1942213 w 3713237"/>
              <a:gd name="connsiteY7847" fmla="*/ 1817925 h 2185648"/>
              <a:gd name="connsiteX7848" fmla="*/ 1940046 w 3713237"/>
              <a:gd name="connsiteY7848" fmla="*/ 1812890 h 2185648"/>
              <a:gd name="connsiteX7849" fmla="*/ 1932710 w 3713237"/>
              <a:gd name="connsiteY7849" fmla="*/ 1792183 h 2185648"/>
              <a:gd name="connsiteX7850" fmla="*/ 1928209 w 3713237"/>
              <a:gd name="connsiteY7850" fmla="*/ 1782346 h 2185648"/>
              <a:gd name="connsiteX7851" fmla="*/ 1921540 w 3713237"/>
              <a:gd name="connsiteY7851" fmla="*/ 1773644 h 2185648"/>
              <a:gd name="connsiteX7852" fmla="*/ 1912637 w 3713237"/>
              <a:gd name="connsiteY7852" fmla="*/ 1755204 h 2185648"/>
              <a:gd name="connsiteX7853" fmla="*/ 1909503 w 3713237"/>
              <a:gd name="connsiteY7853" fmla="*/ 1736298 h 2185648"/>
              <a:gd name="connsiteX7854" fmla="*/ 1908069 w 3713237"/>
              <a:gd name="connsiteY7854" fmla="*/ 1729596 h 2185648"/>
              <a:gd name="connsiteX7855" fmla="*/ 1905101 w 3713237"/>
              <a:gd name="connsiteY7855" fmla="*/ 1712024 h 2185648"/>
              <a:gd name="connsiteX7856" fmla="*/ 1900667 w 3713237"/>
              <a:gd name="connsiteY7856" fmla="*/ 1696485 h 2185648"/>
              <a:gd name="connsiteX7857" fmla="*/ 1891030 w 3713237"/>
              <a:gd name="connsiteY7857" fmla="*/ 1675245 h 2185648"/>
              <a:gd name="connsiteX7858" fmla="*/ 1879827 w 3713237"/>
              <a:gd name="connsiteY7858" fmla="*/ 1656472 h 2185648"/>
              <a:gd name="connsiteX7859" fmla="*/ 1876992 w 3713237"/>
              <a:gd name="connsiteY7859" fmla="*/ 1648937 h 2185648"/>
              <a:gd name="connsiteX7860" fmla="*/ 1877059 w 3713237"/>
              <a:gd name="connsiteY7860" fmla="*/ 1632398 h 2185648"/>
              <a:gd name="connsiteX7861" fmla="*/ 1879193 w 3713237"/>
              <a:gd name="connsiteY7861" fmla="*/ 1623095 h 2185648"/>
              <a:gd name="connsiteX7862" fmla="*/ 1884328 w 3713237"/>
              <a:gd name="connsiteY7862" fmla="*/ 1606056 h 2185648"/>
              <a:gd name="connsiteX7863" fmla="*/ 1889063 w 3713237"/>
              <a:gd name="connsiteY7863" fmla="*/ 1596320 h 2185648"/>
              <a:gd name="connsiteX7864" fmla="*/ 1896299 w 3713237"/>
              <a:gd name="connsiteY7864" fmla="*/ 1588117 h 2185648"/>
              <a:gd name="connsiteX7865" fmla="*/ 1901067 w 3713237"/>
              <a:gd name="connsiteY7865" fmla="*/ 1567910 h 2185648"/>
              <a:gd name="connsiteX7866" fmla="*/ 1898766 w 3713237"/>
              <a:gd name="connsiteY7866" fmla="*/ 1562909 h 2185648"/>
              <a:gd name="connsiteX7867" fmla="*/ 1894898 w 3713237"/>
              <a:gd name="connsiteY7867" fmla="*/ 1551205 h 2185648"/>
              <a:gd name="connsiteX7868" fmla="*/ 1895098 w 3713237"/>
              <a:gd name="connsiteY7868" fmla="*/ 1545804 h 2185648"/>
              <a:gd name="connsiteX7869" fmla="*/ 1896065 w 3713237"/>
              <a:gd name="connsiteY7869" fmla="*/ 1541869 h 2185648"/>
              <a:gd name="connsiteX7870" fmla="*/ 1890963 w 3713237"/>
              <a:gd name="connsiteY7870" fmla="*/ 1523596 h 2185648"/>
              <a:gd name="connsiteX7871" fmla="*/ 1884428 w 3713237"/>
              <a:gd name="connsiteY7871" fmla="*/ 1508658 h 2185648"/>
              <a:gd name="connsiteX7872" fmla="*/ 1882127 w 3713237"/>
              <a:gd name="connsiteY7872" fmla="*/ 1502256 h 2185648"/>
              <a:gd name="connsiteX7873" fmla="*/ 1874125 w 3713237"/>
              <a:gd name="connsiteY7873" fmla="*/ 1491219 h 2185648"/>
              <a:gd name="connsiteX7874" fmla="*/ 1868023 w 3713237"/>
              <a:gd name="connsiteY7874" fmla="*/ 1485650 h 2185648"/>
              <a:gd name="connsiteX7875" fmla="*/ 1847950 w 3713237"/>
              <a:gd name="connsiteY7875" fmla="*/ 1456608 h 2185648"/>
              <a:gd name="connsiteX7876" fmla="*/ 1847649 w 3713237"/>
              <a:gd name="connsiteY7876" fmla="*/ 1455307 h 2185648"/>
              <a:gd name="connsiteX7877" fmla="*/ 1848283 w 3713237"/>
              <a:gd name="connsiteY7877" fmla="*/ 1452773 h 2185648"/>
              <a:gd name="connsiteX7878" fmla="*/ 1853785 w 3713237"/>
              <a:gd name="connsiteY7878" fmla="*/ 1438935 h 2185648"/>
              <a:gd name="connsiteX7879" fmla="*/ 1854085 w 3713237"/>
              <a:gd name="connsiteY7879" fmla="*/ 1429533 h 2185648"/>
              <a:gd name="connsiteX7880" fmla="*/ 1857520 w 3713237"/>
              <a:gd name="connsiteY7880" fmla="*/ 1422063 h 2185648"/>
              <a:gd name="connsiteX7881" fmla="*/ 1859387 w 3713237"/>
              <a:gd name="connsiteY7881" fmla="*/ 1412660 h 2185648"/>
              <a:gd name="connsiteX7882" fmla="*/ 1853751 w 3713237"/>
              <a:gd name="connsiteY7882" fmla="*/ 1399523 h 2185648"/>
              <a:gd name="connsiteX7883" fmla="*/ 1849850 w 3713237"/>
              <a:gd name="connsiteY7883" fmla="*/ 1395788 h 2185648"/>
              <a:gd name="connsiteX7884" fmla="*/ 1841647 w 3713237"/>
              <a:gd name="connsiteY7884" fmla="*/ 1393187 h 2185648"/>
              <a:gd name="connsiteX7885" fmla="*/ 1824042 w 3713237"/>
              <a:gd name="connsiteY7885" fmla="*/ 1396488 h 2185648"/>
              <a:gd name="connsiteX7886" fmla="*/ 1819941 w 3713237"/>
              <a:gd name="connsiteY7886" fmla="*/ 1396722 h 2185648"/>
              <a:gd name="connsiteX7887" fmla="*/ 1808770 w 3713237"/>
              <a:gd name="connsiteY7887" fmla="*/ 1390020 h 2185648"/>
              <a:gd name="connsiteX7888" fmla="*/ 1805636 w 3713237"/>
              <a:gd name="connsiteY7888" fmla="*/ 1382384 h 2185648"/>
              <a:gd name="connsiteX7889" fmla="*/ 1793832 w 3713237"/>
              <a:gd name="connsiteY7889" fmla="*/ 1371481 h 2185648"/>
              <a:gd name="connsiteX7890" fmla="*/ 1789831 w 3713237"/>
              <a:gd name="connsiteY7890" fmla="*/ 1370780 h 2185648"/>
              <a:gd name="connsiteX7891" fmla="*/ 1772225 w 3713237"/>
              <a:gd name="connsiteY7891" fmla="*/ 1373148 h 2185648"/>
              <a:gd name="connsiteX7892" fmla="*/ 1760488 w 3713237"/>
              <a:gd name="connsiteY7892" fmla="*/ 1376816 h 2185648"/>
              <a:gd name="connsiteX7893" fmla="*/ 1749251 w 3713237"/>
              <a:gd name="connsiteY7893" fmla="*/ 1381917 h 2185648"/>
              <a:gd name="connsiteX7894" fmla="*/ 1741849 w 3713237"/>
              <a:gd name="connsiteY7894" fmla="*/ 1385318 h 2185648"/>
              <a:gd name="connsiteX7895" fmla="*/ 1732713 w 3713237"/>
              <a:gd name="connsiteY7895" fmla="*/ 1388386 h 2185648"/>
              <a:gd name="connsiteX7896" fmla="*/ 1724610 w 3713237"/>
              <a:gd name="connsiteY7896" fmla="*/ 1388619 h 2185648"/>
              <a:gd name="connsiteX7897" fmla="*/ 1720675 w 3713237"/>
              <a:gd name="connsiteY7897" fmla="*/ 1387352 h 2185648"/>
              <a:gd name="connsiteX7898" fmla="*/ 1704770 w 3713237"/>
              <a:gd name="connsiteY7898" fmla="*/ 1385318 h 2185648"/>
              <a:gd name="connsiteX7899" fmla="*/ 1693833 w 3713237"/>
              <a:gd name="connsiteY7899" fmla="*/ 1386218 h 2185648"/>
              <a:gd name="connsiteX7900" fmla="*/ 1677895 w 3713237"/>
              <a:gd name="connsiteY7900" fmla="*/ 1389820 h 2185648"/>
              <a:gd name="connsiteX7901" fmla="*/ 1669125 w 3713237"/>
              <a:gd name="connsiteY7901" fmla="*/ 1393788 h 2185648"/>
              <a:gd name="connsiteX7902" fmla="*/ 1665124 w 3713237"/>
              <a:gd name="connsiteY7902" fmla="*/ 1393988 h 2185648"/>
              <a:gd name="connsiteX7903" fmla="*/ 1652553 w 3713237"/>
              <a:gd name="connsiteY7903" fmla="*/ 1388553 h 2185648"/>
              <a:gd name="connsiteX7904" fmla="*/ 1629446 w 3713237"/>
              <a:gd name="connsiteY7904" fmla="*/ 1371314 h 2185648"/>
              <a:gd name="connsiteX7905" fmla="*/ 1619009 w 3713237"/>
              <a:gd name="connsiteY7905" fmla="*/ 1364945 h 2185648"/>
              <a:gd name="connsiteX7906" fmla="*/ 1607005 w 3713237"/>
              <a:gd name="connsiteY7906" fmla="*/ 1354075 h 2185648"/>
              <a:gd name="connsiteX7907" fmla="*/ 1601237 w 3713237"/>
              <a:gd name="connsiteY7907" fmla="*/ 1338770 h 2185648"/>
              <a:gd name="connsiteX7908" fmla="*/ 1598669 w 3713237"/>
              <a:gd name="connsiteY7908" fmla="*/ 1334068 h 2185648"/>
              <a:gd name="connsiteX7909" fmla="*/ 1588999 w 3713237"/>
              <a:gd name="connsiteY7909" fmla="*/ 1326433 h 2185648"/>
              <a:gd name="connsiteX7910" fmla="*/ 1585398 w 3713237"/>
              <a:gd name="connsiteY7910" fmla="*/ 1322498 h 2185648"/>
              <a:gd name="connsiteX7911" fmla="*/ 1580530 w 3713237"/>
              <a:gd name="connsiteY7911" fmla="*/ 1316229 h 2185648"/>
              <a:gd name="connsiteX7912" fmla="*/ 1576962 w 3713237"/>
              <a:gd name="connsiteY7912" fmla="*/ 1309527 h 2185648"/>
              <a:gd name="connsiteX7913" fmla="*/ 1577062 w 3713237"/>
              <a:gd name="connsiteY7913" fmla="*/ 1309560 h 2185648"/>
              <a:gd name="connsiteX7914" fmla="*/ 1577362 w 3713237"/>
              <a:gd name="connsiteY7914" fmla="*/ 1308660 h 2185648"/>
              <a:gd name="connsiteX7915" fmla="*/ 1576962 w 3713237"/>
              <a:gd name="connsiteY7915" fmla="*/ 1309227 h 2185648"/>
              <a:gd name="connsiteX7916" fmla="*/ 1576995 w 3713237"/>
              <a:gd name="connsiteY7916" fmla="*/ 1309527 h 2185648"/>
              <a:gd name="connsiteX7917" fmla="*/ 1569360 w 3713237"/>
              <a:gd name="connsiteY7917" fmla="*/ 1306759 h 2185648"/>
              <a:gd name="connsiteX7918" fmla="*/ 1562558 w 3713237"/>
              <a:gd name="connsiteY7918" fmla="*/ 1300224 h 2185648"/>
              <a:gd name="connsiteX7919" fmla="*/ 1561357 w 3713237"/>
              <a:gd name="connsiteY7919" fmla="*/ 1288287 h 2185648"/>
              <a:gd name="connsiteX7920" fmla="*/ 1560090 w 3713237"/>
              <a:gd name="connsiteY7920" fmla="*/ 1280551 h 2185648"/>
              <a:gd name="connsiteX7921" fmla="*/ 1555555 w 3713237"/>
              <a:gd name="connsiteY7921" fmla="*/ 1273682 h 2185648"/>
              <a:gd name="connsiteX7922" fmla="*/ 1555689 w 3713237"/>
              <a:gd name="connsiteY7922" fmla="*/ 1271148 h 2185648"/>
              <a:gd name="connsiteX7923" fmla="*/ 1565358 w 3713237"/>
              <a:gd name="connsiteY7923" fmla="*/ 1248874 h 2185648"/>
              <a:gd name="connsiteX7924" fmla="*/ 1566125 w 3713237"/>
              <a:gd name="connsiteY7924" fmla="*/ 1246240 h 2185648"/>
              <a:gd name="connsiteX7925" fmla="*/ 1567092 w 3713237"/>
              <a:gd name="connsiteY7925" fmla="*/ 1222099 h 2185648"/>
              <a:gd name="connsiteX7926" fmla="*/ 1567226 w 3713237"/>
              <a:gd name="connsiteY7926" fmla="*/ 1212829 h 2185648"/>
              <a:gd name="connsiteX7927" fmla="*/ 1564091 w 3713237"/>
              <a:gd name="connsiteY7927" fmla="*/ 1204460 h 2185648"/>
              <a:gd name="connsiteX7928" fmla="*/ 1560090 w 3713237"/>
              <a:gd name="connsiteY7928" fmla="*/ 1194990 h 2185648"/>
              <a:gd name="connsiteX7929" fmla="*/ 1562924 w 3713237"/>
              <a:gd name="connsiteY7929" fmla="*/ 1185887 h 2185648"/>
              <a:gd name="connsiteX7930" fmla="*/ 1574094 w 3713237"/>
              <a:gd name="connsiteY7930" fmla="*/ 1165447 h 2185648"/>
              <a:gd name="connsiteX7931" fmla="*/ 1577096 w 3713237"/>
              <a:gd name="connsiteY7931" fmla="*/ 1160913 h 2185648"/>
              <a:gd name="connsiteX7932" fmla="*/ 1589066 w 3713237"/>
              <a:gd name="connsiteY7932" fmla="*/ 1142606 h 2185648"/>
              <a:gd name="connsiteX7933" fmla="*/ 1596768 w 3713237"/>
              <a:gd name="connsiteY7933" fmla="*/ 1133304 h 2185648"/>
              <a:gd name="connsiteX7934" fmla="*/ 1604104 w 3713237"/>
              <a:gd name="connsiteY7934" fmla="*/ 1125434 h 2185648"/>
              <a:gd name="connsiteX7935" fmla="*/ 1607139 w 3713237"/>
              <a:gd name="connsiteY7935" fmla="*/ 1120833 h 2185648"/>
              <a:gd name="connsiteX7936" fmla="*/ 1614841 w 3713237"/>
              <a:gd name="connsiteY7936" fmla="*/ 1115565 h 2185648"/>
              <a:gd name="connsiteX7937" fmla="*/ 1624777 w 3713237"/>
              <a:gd name="connsiteY7937" fmla="*/ 1111196 h 2185648"/>
              <a:gd name="connsiteX7938" fmla="*/ 1631647 w 3713237"/>
              <a:gd name="connsiteY7938" fmla="*/ 1106728 h 2185648"/>
              <a:gd name="connsiteX7939" fmla="*/ 1635581 w 3713237"/>
              <a:gd name="connsiteY7939" fmla="*/ 1102994 h 2185648"/>
              <a:gd name="connsiteX7940" fmla="*/ 1641083 w 3713237"/>
              <a:gd name="connsiteY7940" fmla="*/ 1095091 h 2185648"/>
              <a:gd name="connsiteX7941" fmla="*/ 1643017 w 3713237"/>
              <a:gd name="connsiteY7941" fmla="*/ 1088623 h 2185648"/>
              <a:gd name="connsiteX7942" fmla="*/ 1642617 w 3713237"/>
              <a:gd name="connsiteY7942" fmla="*/ 1080386 h 2185648"/>
              <a:gd name="connsiteX7943" fmla="*/ 1645484 w 3713237"/>
              <a:gd name="connsiteY7943" fmla="*/ 1070050 h 2185648"/>
              <a:gd name="connsiteX7944" fmla="*/ 1648585 w 3713237"/>
              <a:gd name="connsiteY7944" fmla="*/ 1064048 h 2185648"/>
              <a:gd name="connsiteX7945" fmla="*/ 1656888 w 3713237"/>
              <a:gd name="connsiteY7945" fmla="*/ 1052311 h 2185648"/>
              <a:gd name="connsiteX7946" fmla="*/ 1670993 w 3713237"/>
              <a:gd name="connsiteY7946" fmla="*/ 1043741 h 2185648"/>
              <a:gd name="connsiteX7947" fmla="*/ 1681863 w 3713237"/>
              <a:gd name="connsiteY7947" fmla="*/ 1030404 h 2185648"/>
              <a:gd name="connsiteX7948" fmla="*/ 1684430 w 3713237"/>
              <a:gd name="connsiteY7948" fmla="*/ 1022601 h 2185648"/>
              <a:gd name="connsiteX7949" fmla="*/ 1693533 w 3713237"/>
              <a:gd name="connsiteY7949" fmla="*/ 1020367 h 2185648"/>
              <a:gd name="connsiteX7950" fmla="*/ 1695400 w 3713237"/>
              <a:gd name="connsiteY7950" fmla="*/ 1022368 h 2185648"/>
              <a:gd name="connsiteX7951" fmla="*/ 1700235 w 3713237"/>
              <a:gd name="connsiteY7951" fmla="*/ 1024635 h 2185648"/>
              <a:gd name="connsiteX7952" fmla="*/ 1711206 w 3713237"/>
              <a:gd name="connsiteY7952" fmla="*/ 1024435 h 2185648"/>
              <a:gd name="connsiteX7953" fmla="*/ 1721842 w 3713237"/>
              <a:gd name="connsiteY7953" fmla="*/ 1025869 h 2185648"/>
              <a:gd name="connsiteX7954" fmla="*/ 1734713 w 3713237"/>
              <a:gd name="connsiteY7954" fmla="*/ 1023701 h 2185648"/>
              <a:gd name="connsiteX7955" fmla="*/ 1745283 w 3713237"/>
              <a:gd name="connsiteY7955" fmla="*/ 1017599 h 2185648"/>
              <a:gd name="connsiteX7956" fmla="*/ 1760021 w 3713237"/>
              <a:gd name="connsiteY7956" fmla="*/ 1010297 h 2185648"/>
              <a:gd name="connsiteX7957" fmla="*/ 1769224 w 3713237"/>
              <a:gd name="connsiteY7957" fmla="*/ 1007896 h 2185648"/>
              <a:gd name="connsiteX7958" fmla="*/ 1780128 w 3713237"/>
              <a:gd name="connsiteY7958" fmla="*/ 1006696 h 2185648"/>
              <a:gd name="connsiteX7959" fmla="*/ 1800501 w 3713237"/>
              <a:gd name="connsiteY7959" fmla="*/ 1005229 h 2185648"/>
              <a:gd name="connsiteX7960" fmla="*/ 1808670 w 3713237"/>
              <a:gd name="connsiteY7960" fmla="*/ 1005096 h 2185648"/>
              <a:gd name="connsiteX7961" fmla="*/ 1819174 w 3713237"/>
              <a:gd name="connsiteY7961" fmla="*/ 1003562 h 2185648"/>
              <a:gd name="connsiteX7962" fmla="*/ 1829777 w 3713237"/>
              <a:gd name="connsiteY7962" fmla="*/ 1004195 h 2185648"/>
              <a:gd name="connsiteX7963" fmla="*/ 1836546 w 3713237"/>
              <a:gd name="connsiteY7963" fmla="*/ 1003595 h 2185648"/>
              <a:gd name="connsiteX7964" fmla="*/ 1846949 w 3713237"/>
              <a:gd name="connsiteY7964" fmla="*/ 1000227 h 2185648"/>
              <a:gd name="connsiteX7965" fmla="*/ 1856986 w 3713237"/>
              <a:gd name="connsiteY7965" fmla="*/ 1002561 h 2185648"/>
              <a:gd name="connsiteX7966" fmla="*/ 1863121 w 3713237"/>
              <a:gd name="connsiteY7966" fmla="*/ 1003929 h 2185648"/>
              <a:gd name="connsiteX7967" fmla="*/ 1865455 w 3713237"/>
              <a:gd name="connsiteY7967" fmla="*/ 1006363 h 2185648"/>
              <a:gd name="connsiteX7968" fmla="*/ 1862254 w 3713237"/>
              <a:gd name="connsiteY7968" fmla="*/ 1013898 h 2185648"/>
              <a:gd name="connsiteX7969" fmla="*/ 1862588 w 3713237"/>
              <a:gd name="connsiteY7969" fmla="*/ 1016499 h 2185648"/>
              <a:gd name="connsiteX7970" fmla="*/ 1866355 w 3713237"/>
              <a:gd name="connsiteY7970" fmla="*/ 1022167 h 2185648"/>
              <a:gd name="connsiteX7971" fmla="*/ 1864988 w 3713237"/>
              <a:gd name="connsiteY7971" fmla="*/ 1032504 h 2185648"/>
              <a:gd name="connsiteX7972" fmla="*/ 1859187 w 3713237"/>
              <a:gd name="connsiteY7972" fmla="*/ 1038340 h 2185648"/>
              <a:gd name="connsiteX7973" fmla="*/ 1860621 w 3713237"/>
              <a:gd name="connsiteY7973" fmla="*/ 1044308 h 2185648"/>
              <a:gd name="connsiteX7974" fmla="*/ 1872157 w 3713237"/>
              <a:gd name="connsiteY7974" fmla="*/ 1051077 h 2185648"/>
              <a:gd name="connsiteX7975" fmla="*/ 1873358 w 3713237"/>
              <a:gd name="connsiteY7975" fmla="*/ 1051711 h 2185648"/>
              <a:gd name="connsiteX7976" fmla="*/ 1886496 w 3713237"/>
              <a:gd name="connsiteY7976" fmla="*/ 1055045 h 2185648"/>
              <a:gd name="connsiteX7977" fmla="*/ 1910637 w 3713237"/>
              <a:gd name="connsiteY7977" fmla="*/ 1059313 h 2185648"/>
              <a:gd name="connsiteX7978" fmla="*/ 1916272 w 3713237"/>
              <a:gd name="connsiteY7978" fmla="*/ 1064948 h 2185648"/>
              <a:gd name="connsiteX7979" fmla="*/ 1918239 w 3713237"/>
              <a:gd name="connsiteY7979" fmla="*/ 1070050 h 2185648"/>
              <a:gd name="connsiteX7980" fmla="*/ 1924674 w 3713237"/>
              <a:gd name="connsiteY7980" fmla="*/ 1074485 h 2185648"/>
              <a:gd name="connsiteX7981" fmla="*/ 1942947 w 3713237"/>
              <a:gd name="connsiteY7981" fmla="*/ 1079753 h 2185648"/>
              <a:gd name="connsiteX7982" fmla="*/ 1949816 w 3713237"/>
              <a:gd name="connsiteY7982" fmla="*/ 1084254 h 2185648"/>
              <a:gd name="connsiteX7983" fmla="*/ 1954351 w 3713237"/>
              <a:gd name="connsiteY7983" fmla="*/ 1087355 h 2185648"/>
              <a:gd name="connsiteX7984" fmla="*/ 1963253 w 3713237"/>
              <a:gd name="connsiteY7984" fmla="*/ 1086055 h 2185648"/>
              <a:gd name="connsiteX7985" fmla="*/ 1965988 w 3713237"/>
              <a:gd name="connsiteY7985" fmla="*/ 1082987 h 2185648"/>
              <a:gd name="connsiteX7986" fmla="*/ 1967388 w 3713237"/>
              <a:gd name="connsiteY7986" fmla="*/ 1077886 h 2185648"/>
              <a:gd name="connsiteX7987" fmla="*/ 1965754 w 3713237"/>
              <a:gd name="connsiteY7987" fmla="*/ 1072651 h 2185648"/>
              <a:gd name="connsiteX7988" fmla="*/ 1972857 w 3713237"/>
              <a:gd name="connsiteY7988" fmla="*/ 1057646 h 2185648"/>
              <a:gd name="connsiteX7989" fmla="*/ 1995731 w 3713237"/>
              <a:gd name="connsiteY7989" fmla="*/ 1055679 h 2185648"/>
              <a:gd name="connsiteX7990" fmla="*/ 2000499 w 3713237"/>
              <a:gd name="connsiteY7990" fmla="*/ 1058246 h 2185648"/>
              <a:gd name="connsiteX7991" fmla="*/ 2011436 w 3713237"/>
              <a:gd name="connsiteY7991" fmla="*/ 1063514 h 2185648"/>
              <a:gd name="connsiteX7992" fmla="*/ 2025774 w 3713237"/>
              <a:gd name="connsiteY7992" fmla="*/ 1067882 h 2185648"/>
              <a:gd name="connsiteX7993" fmla="*/ 2036344 w 3713237"/>
              <a:gd name="connsiteY7993" fmla="*/ 1070550 h 2185648"/>
              <a:gd name="connsiteX7994" fmla="*/ 2065920 w 3713237"/>
              <a:gd name="connsiteY7994" fmla="*/ 1076585 h 2185648"/>
              <a:gd name="connsiteX7995" fmla="*/ 2073823 w 3713237"/>
              <a:gd name="connsiteY7995" fmla="*/ 1075518 h 2185648"/>
              <a:gd name="connsiteX7996" fmla="*/ 2090828 w 3713237"/>
              <a:gd name="connsiteY7996" fmla="*/ 1071117 h 2185648"/>
              <a:gd name="connsiteX7997" fmla="*/ 2098897 w 3713237"/>
              <a:gd name="connsiteY7997" fmla="*/ 1072317 h 2185648"/>
              <a:gd name="connsiteX7998" fmla="*/ 2119271 w 3713237"/>
              <a:gd name="connsiteY7998" fmla="*/ 1073951 h 2185648"/>
              <a:gd name="connsiteX7999" fmla="*/ 2123839 w 3713237"/>
              <a:gd name="connsiteY7999" fmla="*/ 1071183 h 2185648"/>
              <a:gd name="connsiteX8000" fmla="*/ 2130074 w 3713237"/>
              <a:gd name="connsiteY8000" fmla="*/ 1059079 h 2185648"/>
              <a:gd name="connsiteX8001" fmla="*/ 2134975 w 3713237"/>
              <a:gd name="connsiteY8001" fmla="*/ 1044841 h 2185648"/>
              <a:gd name="connsiteX8002" fmla="*/ 2138377 w 3713237"/>
              <a:gd name="connsiteY8002" fmla="*/ 1034405 h 2185648"/>
              <a:gd name="connsiteX8003" fmla="*/ 2139010 w 3713237"/>
              <a:gd name="connsiteY8003" fmla="*/ 1020800 h 2185648"/>
              <a:gd name="connsiteX8004" fmla="*/ 2139344 w 3713237"/>
              <a:gd name="connsiteY8004" fmla="*/ 1006196 h 2185648"/>
              <a:gd name="connsiteX8005" fmla="*/ 2139644 w 3713237"/>
              <a:gd name="connsiteY8005" fmla="*/ 1006229 h 2185648"/>
              <a:gd name="connsiteX8006" fmla="*/ 2139744 w 3713237"/>
              <a:gd name="connsiteY8006" fmla="*/ 1005462 h 2185648"/>
              <a:gd name="connsiteX8007" fmla="*/ 2139410 w 3713237"/>
              <a:gd name="connsiteY8007" fmla="*/ 1005896 h 2185648"/>
              <a:gd name="connsiteX8008" fmla="*/ 2139344 w 3713237"/>
              <a:gd name="connsiteY8008" fmla="*/ 1006196 h 2185648"/>
              <a:gd name="connsiteX8009" fmla="*/ 2128807 w 3713237"/>
              <a:gd name="connsiteY8009" fmla="*/ 1004962 h 2185648"/>
              <a:gd name="connsiteX8010" fmla="*/ 2123805 w 3713237"/>
              <a:gd name="connsiteY8010" fmla="*/ 1006296 h 2185648"/>
              <a:gd name="connsiteX8011" fmla="*/ 2111035 w 3713237"/>
              <a:gd name="connsiteY8011" fmla="*/ 1013698 h 2185648"/>
              <a:gd name="connsiteX8012" fmla="*/ 2098230 w 3713237"/>
              <a:gd name="connsiteY8012" fmla="*/ 1010764 h 2185648"/>
              <a:gd name="connsiteX8013" fmla="*/ 2089895 w 3713237"/>
              <a:gd name="connsiteY8013" fmla="*/ 1006129 h 2185648"/>
              <a:gd name="connsiteX8014" fmla="*/ 2081325 w 3713237"/>
              <a:gd name="connsiteY8014" fmla="*/ 1008497 h 2185648"/>
              <a:gd name="connsiteX8015" fmla="*/ 2069021 w 3713237"/>
              <a:gd name="connsiteY8015" fmla="*/ 1013398 h 2185648"/>
              <a:gd name="connsiteX8016" fmla="*/ 2066420 w 3713237"/>
              <a:gd name="connsiteY8016" fmla="*/ 1012631 h 2185648"/>
              <a:gd name="connsiteX8017" fmla="*/ 2063119 w 3713237"/>
              <a:gd name="connsiteY8017" fmla="*/ 1010230 h 2185648"/>
              <a:gd name="connsiteX8018" fmla="*/ 2053450 w 3713237"/>
              <a:gd name="connsiteY8018" fmla="*/ 1006796 h 2185648"/>
              <a:gd name="connsiteX8019" fmla="*/ 2048381 w 3713237"/>
              <a:gd name="connsiteY8019" fmla="*/ 1005629 h 2185648"/>
              <a:gd name="connsiteX8020" fmla="*/ 2042779 w 3713237"/>
              <a:gd name="connsiteY8020" fmla="*/ 999694 h 2185648"/>
              <a:gd name="connsiteX8021" fmla="*/ 2036911 w 3713237"/>
              <a:gd name="connsiteY8021" fmla="*/ 994125 h 2185648"/>
              <a:gd name="connsiteX8022" fmla="*/ 2037178 w 3713237"/>
              <a:gd name="connsiteY8022" fmla="*/ 989824 h 2185648"/>
              <a:gd name="connsiteX8023" fmla="*/ 2033576 w 3713237"/>
              <a:gd name="connsiteY8023" fmla="*/ 987823 h 2185648"/>
              <a:gd name="connsiteX8024" fmla="*/ 2028708 w 3713237"/>
              <a:gd name="connsiteY8024" fmla="*/ 985322 h 2185648"/>
              <a:gd name="connsiteX8025" fmla="*/ 2027875 w 3713237"/>
              <a:gd name="connsiteY8025" fmla="*/ 982955 h 2185648"/>
              <a:gd name="connsiteX8026" fmla="*/ 2028841 w 3713237"/>
              <a:gd name="connsiteY8026" fmla="*/ 982055 h 2185648"/>
              <a:gd name="connsiteX8027" fmla="*/ 2035944 w 3713237"/>
              <a:gd name="connsiteY8027" fmla="*/ 978387 h 2185648"/>
              <a:gd name="connsiteX8028" fmla="*/ 2036144 w 3713237"/>
              <a:gd name="connsiteY8028" fmla="*/ 975786 h 2185648"/>
              <a:gd name="connsiteX8029" fmla="*/ 2035143 w 3713237"/>
              <a:gd name="connsiteY8029" fmla="*/ 974919 h 2185648"/>
              <a:gd name="connsiteX8030" fmla="*/ 2033776 w 3713237"/>
              <a:gd name="connsiteY8030" fmla="*/ 974919 h 2185648"/>
              <a:gd name="connsiteX8031" fmla="*/ 2029675 w 3713237"/>
              <a:gd name="connsiteY8031" fmla="*/ 975086 h 2185648"/>
              <a:gd name="connsiteX8032" fmla="*/ 2027241 w 3713237"/>
              <a:gd name="connsiteY8032" fmla="*/ 972352 h 2185648"/>
              <a:gd name="connsiteX8033" fmla="*/ 2028674 w 3713237"/>
              <a:gd name="connsiteY8033" fmla="*/ 956046 h 2185648"/>
              <a:gd name="connsiteX8034" fmla="*/ 2021839 w 3713237"/>
              <a:gd name="connsiteY8034" fmla="*/ 948677 h 2185648"/>
              <a:gd name="connsiteX8035" fmla="*/ 2014003 w 3713237"/>
              <a:gd name="connsiteY8035" fmla="*/ 950178 h 2185648"/>
              <a:gd name="connsiteX8036" fmla="*/ 2008968 w 3713237"/>
              <a:gd name="connsiteY8036" fmla="*/ 950411 h 2185648"/>
              <a:gd name="connsiteX8037" fmla="*/ 2006701 w 3713237"/>
              <a:gd name="connsiteY8037" fmla="*/ 951345 h 2185648"/>
              <a:gd name="connsiteX8038" fmla="*/ 2004667 w 3713237"/>
              <a:gd name="connsiteY8038" fmla="*/ 956346 h 2185648"/>
              <a:gd name="connsiteX8039" fmla="*/ 1995197 w 3713237"/>
              <a:gd name="connsiteY8039" fmla="*/ 958780 h 2185648"/>
              <a:gd name="connsiteX8040" fmla="*/ 1993230 w 3713237"/>
              <a:gd name="connsiteY8040" fmla="*/ 956880 h 2185648"/>
              <a:gd name="connsiteX8041" fmla="*/ 1990996 w 3713237"/>
              <a:gd name="connsiteY8041" fmla="*/ 957213 h 2185648"/>
              <a:gd name="connsiteX8042" fmla="*/ 1990663 w 3713237"/>
              <a:gd name="connsiteY8042" fmla="*/ 958514 h 2185648"/>
              <a:gd name="connsiteX8043" fmla="*/ 1990996 w 3713237"/>
              <a:gd name="connsiteY8043" fmla="*/ 961181 h 2185648"/>
              <a:gd name="connsiteX8044" fmla="*/ 2000932 w 3713237"/>
              <a:gd name="connsiteY8044" fmla="*/ 975986 h 2185648"/>
              <a:gd name="connsiteX8045" fmla="*/ 2005434 w 3713237"/>
              <a:gd name="connsiteY8045" fmla="*/ 979054 h 2185648"/>
              <a:gd name="connsiteX8046" fmla="*/ 2011202 w 3713237"/>
              <a:gd name="connsiteY8046" fmla="*/ 988090 h 2185648"/>
              <a:gd name="connsiteX8047" fmla="*/ 2010269 w 3713237"/>
              <a:gd name="connsiteY8047" fmla="*/ 990224 h 2185648"/>
              <a:gd name="connsiteX8048" fmla="*/ 2001432 w 3713237"/>
              <a:gd name="connsiteY8048" fmla="*/ 992725 h 2185648"/>
              <a:gd name="connsiteX8049" fmla="*/ 2000266 w 3713237"/>
              <a:gd name="connsiteY8049" fmla="*/ 993225 h 2185648"/>
              <a:gd name="connsiteX8050" fmla="*/ 1997831 w 3713237"/>
              <a:gd name="connsiteY8050" fmla="*/ 1004595 h 2185648"/>
              <a:gd name="connsiteX8051" fmla="*/ 1995631 w 3713237"/>
              <a:gd name="connsiteY8051" fmla="*/ 1007096 h 2185648"/>
              <a:gd name="connsiteX8052" fmla="*/ 1984994 w 3713237"/>
              <a:gd name="connsiteY8052" fmla="*/ 1004996 h 2185648"/>
              <a:gd name="connsiteX8053" fmla="*/ 1982193 w 3713237"/>
              <a:gd name="connsiteY8053" fmla="*/ 1002295 h 2185648"/>
              <a:gd name="connsiteX8054" fmla="*/ 1976516 w 3713237"/>
              <a:gd name="connsiteY8054" fmla="*/ 994965 h 2185648"/>
              <a:gd name="connsiteX8055" fmla="*/ 1974492 w 3713237"/>
              <a:gd name="connsiteY8055" fmla="*/ 997191 h 2185648"/>
              <a:gd name="connsiteX8056" fmla="*/ 1971825 w 3713237"/>
              <a:gd name="connsiteY8056" fmla="*/ 996143 h 2185648"/>
              <a:gd name="connsiteX8057" fmla="*/ 1975898 w 3713237"/>
              <a:gd name="connsiteY8057" fmla="*/ 994167 h 2185648"/>
              <a:gd name="connsiteX8058" fmla="*/ 1975505 w 3713237"/>
              <a:gd name="connsiteY8058" fmla="*/ 993660 h 2185648"/>
              <a:gd name="connsiteX8059" fmla="*/ 1974090 w 3713237"/>
              <a:gd name="connsiteY8059" fmla="*/ 993511 h 2185648"/>
              <a:gd name="connsiteX8060" fmla="*/ 1974789 w 3713237"/>
              <a:gd name="connsiteY8060" fmla="*/ 992735 h 2185648"/>
              <a:gd name="connsiteX8061" fmla="*/ 1974290 w 3713237"/>
              <a:gd name="connsiteY8061" fmla="*/ 992091 h 2185648"/>
              <a:gd name="connsiteX8062" fmla="*/ 1974252 w 3713237"/>
              <a:gd name="connsiteY8062" fmla="*/ 990938 h 2185648"/>
              <a:gd name="connsiteX8063" fmla="*/ 1974190 w 3713237"/>
              <a:gd name="connsiteY8063" fmla="*/ 990995 h 2185648"/>
              <a:gd name="connsiteX8064" fmla="*/ 1974190 w 3713237"/>
              <a:gd name="connsiteY8064" fmla="*/ 989757 h 2185648"/>
              <a:gd name="connsiteX8065" fmla="*/ 1974213 w 3713237"/>
              <a:gd name="connsiteY8065" fmla="*/ 989757 h 2185648"/>
              <a:gd name="connsiteX8066" fmla="*/ 1974190 w 3713237"/>
              <a:gd name="connsiteY8066" fmla="*/ 989057 h 2185648"/>
              <a:gd name="connsiteX8067" fmla="*/ 1974174 w 3713237"/>
              <a:gd name="connsiteY8067" fmla="*/ 987786 h 2185648"/>
              <a:gd name="connsiteX8068" fmla="*/ 1974156 w 3713237"/>
              <a:gd name="connsiteY8068" fmla="*/ 987776 h 2185648"/>
              <a:gd name="connsiteX8069" fmla="*/ 1974156 w 3713237"/>
              <a:gd name="connsiteY8069" fmla="*/ 986823 h 2185648"/>
              <a:gd name="connsiteX8070" fmla="*/ 1974162 w 3713237"/>
              <a:gd name="connsiteY8070" fmla="*/ 986828 h 2185648"/>
              <a:gd name="connsiteX8071" fmla="*/ 1974157 w 3713237"/>
              <a:gd name="connsiteY8071" fmla="*/ 986489 h 2185648"/>
              <a:gd name="connsiteX8072" fmla="*/ 1968889 w 3713237"/>
              <a:gd name="connsiteY8072" fmla="*/ 975919 h 2185648"/>
              <a:gd name="connsiteX8073" fmla="*/ 1962953 w 3713237"/>
              <a:gd name="connsiteY8073" fmla="*/ 970284 h 2185648"/>
              <a:gd name="connsiteX8074" fmla="*/ 1958719 w 3713237"/>
              <a:gd name="connsiteY8074" fmla="*/ 962715 h 2185648"/>
              <a:gd name="connsiteX8075" fmla="*/ 1958085 w 3713237"/>
              <a:gd name="connsiteY8075" fmla="*/ 961548 h 2185648"/>
              <a:gd name="connsiteX8076" fmla="*/ 1953317 w 3713237"/>
              <a:gd name="connsiteY8076" fmla="*/ 949444 h 2185648"/>
              <a:gd name="connsiteX8077" fmla="*/ 1953384 w 3713237"/>
              <a:gd name="connsiteY8077" fmla="*/ 941242 h 2185648"/>
              <a:gd name="connsiteX8078" fmla="*/ 1951683 w 3713237"/>
              <a:gd name="connsiteY8078" fmla="*/ 936340 h 2185648"/>
              <a:gd name="connsiteX8079" fmla="*/ 1944248 w 3713237"/>
              <a:gd name="connsiteY8079" fmla="*/ 928271 h 2185648"/>
              <a:gd name="connsiteX8080" fmla="*/ 1936211 w 3713237"/>
              <a:gd name="connsiteY8080" fmla="*/ 923269 h 2185648"/>
              <a:gd name="connsiteX8081" fmla="*/ 1929243 w 3713237"/>
              <a:gd name="connsiteY8081" fmla="*/ 919068 h 2185648"/>
              <a:gd name="connsiteX8082" fmla="*/ 1915938 w 3713237"/>
              <a:gd name="connsiteY8082" fmla="*/ 912699 h 2185648"/>
              <a:gd name="connsiteX8083" fmla="*/ 1904701 w 3713237"/>
              <a:gd name="connsiteY8083" fmla="*/ 899428 h 2185648"/>
              <a:gd name="connsiteX8084" fmla="*/ 1900467 w 3713237"/>
              <a:gd name="connsiteY8084" fmla="*/ 896561 h 2185648"/>
              <a:gd name="connsiteX8085" fmla="*/ 1892797 w 3713237"/>
              <a:gd name="connsiteY8085" fmla="*/ 894760 h 2185648"/>
              <a:gd name="connsiteX8086" fmla="*/ 1888796 w 3713237"/>
              <a:gd name="connsiteY8086" fmla="*/ 891626 h 2185648"/>
              <a:gd name="connsiteX8087" fmla="*/ 1887196 w 3713237"/>
              <a:gd name="connsiteY8087" fmla="*/ 885057 h 2185648"/>
              <a:gd name="connsiteX8088" fmla="*/ 1885028 w 3713237"/>
              <a:gd name="connsiteY8088" fmla="*/ 883956 h 2185648"/>
              <a:gd name="connsiteX8089" fmla="*/ 1878693 w 3713237"/>
              <a:gd name="connsiteY8089" fmla="*/ 886524 h 2185648"/>
              <a:gd name="connsiteX8090" fmla="*/ 1876459 w 3713237"/>
              <a:gd name="connsiteY8090" fmla="*/ 889691 h 2185648"/>
              <a:gd name="connsiteX8091" fmla="*/ 1876059 w 3713237"/>
              <a:gd name="connsiteY8091" fmla="*/ 896494 h 2185648"/>
              <a:gd name="connsiteX8092" fmla="*/ 1879260 w 3713237"/>
              <a:gd name="connsiteY8092" fmla="*/ 903763 h 2185648"/>
              <a:gd name="connsiteX8093" fmla="*/ 1884828 w 3713237"/>
              <a:gd name="connsiteY8093" fmla="*/ 907764 h 2185648"/>
              <a:gd name="connsiteX8094" fmla="*/ 1895198 w 3713237"/>
              <a:gd name="connsiteY8094" fmla="*/ 920402 h 2185648"/>
              <a:gd name="connsiteX8095" fmla="*/ 1900700 w 3713237"/>
              <a:gd name="connsiteY8095" fmla="*/ 928237 h 2185648"/>
              <a:gd name="connsiteX8096" fmla="*/ 1911304 w 3713237"/>
              <a:gd name="connsiteY8096" fmla="*/ 933839 h 2185648"/>
              <a:gd name="connsiteX8097" fmla="*/ 1916639 w 3713237"/>
              <a:gd name="connsiteY8097" fmla="*/ 934906 h 2185648"/>
              <a:gd name="connsiteX8098" fmla="*/ 1918106 w 3713237"/>
              <a:gd name="connsiteY8098" fmla="*/ 936940 h 2185648"/>
              <a:gd name="connsiteX8099" fmla="*/ 1921673 w 3713237"/>
              <a:gd name="connsiteY8099" fmla="*/ 941942 h 2185648"/>
              <a:gd name="connsiteX8100" fmla="*/ 1942947 w 3713237"/>
              <a:gd name="connsiteY8100" fmla="*/ 954346 h 2185648"/>
              <a:gd name="connsiteX8101" fmla="*/ 1943314 w 3713237"/>
              <a:gd name="connsiteY8101" fmla="*/ 961782 h 2185648"/>
              <a:gd name="connsiteX8102" fmla="*/ 1941013 w 3713237"/>
              <a:gd name="connsiteY8102" fmla="*/ 962415 h 2185648"/>
              <a:gd name="connsiteX8103" fmla="*/ 1934744 w 3713237"/>
              <a:gd name="connsiteY8103" fmla="*/ 957347 h 2185648"/>
              <a:gd name="connsiteX8104" fmla="*/ 1928009 w 3713237"/>
              <a:gd name="connsiteY8104" fmla="*/ 959847 h 2185648"/>
              <a:gd name="connsiteX8105" fmla="*/ 1927642 w 3713237"/>
              <a:gd name="connsiteY8105" fmla="*/ 965183 h 2185648"/>
              <a:gd name="connsiteX8106" fmla="*/ 1929743 w 3713237"/>
              <a:gd name="connsiteY8106" fmla="*/ 968650 h 2185648"/>
              <a:gd name="connsiteX8107" fmla="*/ 1930209 w 3713237"/>
              <a:gd name="connsiteY8107" fmla="*/ 976453 h 2185648"/>
              <a:gd name="connsiteX8108" fmla="*/ 1923641 w 3713237"/>
              <a:gd name="connsiteY8108" fmla="*/ 988457 h 2185648"/>
              <a:gd name="connsiteX8109" fmla="*/ 1916772 w 3713237"/>
              <a:gd name="connsiteY8109" fmla="*/ 991891 h 2185648"/>
              <a:gd name="connsiteX8110" fmla="*/ 1911503 w 3713237"/>
              <a:gd name="connsiteY8110" fmla="*/ 996793 h 2185648"/>
              <a:gd name="connsiteX8111" fmla="*/ 1912137 w 3713237"/>
              <a:gd name="connsiteY8111" fmla="*/ 1002228 h 2185648"/>
              <a:gd name="connsiteX8112" fmla="*/ 1911003 w 3713237"/>
              <a:gd name="connsiteY8112" fmla="*/ 1006129 h 2185648"/>
              <a:gd name="connsiteX8113" fmla="*/ 1907569 w 3713237"/>
              <a:gd name="connsiteY8113" fmla="*/ 1007796 h 2185648"/>
              <a:gd name="connsiteX8114" fmla="*/ 1890496 w 3713237"/>
              <a:gd name="connsiteY8114" fmla="*/ 999160 h 2185648"/>
              <a:gd name="connsiteX8115" fmla="*/ 1882228 w 3713237"/>
              <a:gd name="connsiteY8115" fmla="*/ 994359 h 2185648"/>
              <a:gd name="connsiteX8116" fmla="*/ 1881727 w 3713237"/>
              <a:gd name="connsiteY8116" fmla="*/ 991858 h 2185648"/>
              <a:gd name="connsiteX8117" fmla="*/ 1883161 w 3713237"/>
              <a:gd name="connsiteY8117" fmla="*/ 989724 h 2185648"/>
              <a:gd name="connsiteX8118" fmla="*/ 1887029 w 3713237"/>
              <a:gd name="connsiteY8118" fmla="*/ 988590 h 2185648"/>
              <a:gd name="connsiteX8119" fmla="*/ 1911503 w 3713237"/>
              <a:gd name="connsiteY8119" fmla="*/ 986356 h 2185648"/>
              <a:gd name="connsiteX8120" fmla="*/ 1919273 w 3713237"/>
              <a:gd name="connsiteY8120" fmla="*/ 977987 h 2185648"/>
              <a:gd name="connsiteX8121" fmla="*/ 1919306 w 3713237"/>
              <a:gd name="connsiteY8121" fmla="*/ 975352 h 2185648"/>
              <a:gd name="connsiteX8122" fmla="*/ 1915572 w 3713237"/>
              <a:gd name="connsiteY8122" fmla="*/ 965016 h 2185648"/>
              <a:gd name="connsiteX8123" fmla="*/ 1912771 w 3713237"/>
              <a:gd name="connsiteY8123" fmla="*/ 962215 h 2185648"/>
              <a:gd name="connsiteX8124" fmla="*/ 1904701 w 3713237"/>
              <a:gd name="connsiteY8124" fmla="*/ 955046 h 2185648"/>
              <a:gd name="connsiteX8125" fmla="*/ 1888429 w 3713237"/>
              <a:gd name="connsiteY8125" fmla="*/ 945376 h 2185648"/>
              <a:gd name="connsiteX8126" fmla="*/ 1874792 w 3713237"/>
              <a:gd name="connsiteY8126" fmla="*/ 936573 h 2185648"/>
              <a:gd name="connsiteX8127" fmla="*/ 1860798 w 3713237"/>
              <a:gd name="connsiteY8127" fmla="*/ 922864 h 2185648"/>
              <a:gd name="connsiteX8128" fmla="*/ 1858552 w 3713237"/>
              <a:gd name="connsiteY8128" fmla="*/ 924950 h 2185648"/>
              <a:gd name="connsiteX8129" fmla="*/ 1855885 w 3713237"/>
              <a:gd name="connsiteY8129" fmla="*/ 924092 h 2185648"/>
              <a:gd name="connsiteX8130" fmla="*/ 1860176 w 3713237"/>
              <a:gd name="connsiteY8130" fmla="*/ 922254 h 2185648"/>
              <a:gd name="connsiteX8131" fmla="*/ 1859692 w 3713237"/>
              <a:gd name="connsiteY8131" fmla="*/ 921780 h 2185648"/>
              <a:gd name="connsiteX8132" fmla="*/ 1858219 w 3713237"/>
              <a:gd name="connsiteY8132" fmla="*/ 921854 h 2185648"/>
              <a:gd name="connsiteX8133" fmla="*/ 1859056 w 3713237"/>
              <a:gd name="connsiteY8133" fmla="*/ 921157 h 2185648"/>
              <a:gd name="connsiteX8134" fmla="*/ 1858353 w 3713237"/>
              <a:gd name="connsiteY8134" fmla="*/ 920468 h 2185648"/>
              <a:gd name="connsiteX8135" fmla="*/ 1853485 w 3713237"/>
              <a:gd name="connsiteY8135" fmla="*/ 910732 h 2185648"/>
              <a:gd name="connsiteX8136" fmla="*/ 1844349 w 3713237"/>
              <a:gd name="connsiteY8136" fmla="*/ 902929 h 2185648"/>
              <a:gd name="connsiteX8137" fmla="*/ 1833178 w 3713237"/>
              <a:gd name="connsiteY8137" fmla="*/ 905297 h 2185648"/>
              <a:gd name="connsiteX8138" fmla="*/ 1828943 w 3713237"/>
              <a:gd name="connsiteY8138" fmla="*/ 908698 h 2185648"/>
              <a:gd name="connsiteX8139" fmla="*/ 1815739 w 3713237"/>
              <a:gd name="connsiteY8139" fmla="*/ 918134 h 2185648"/>
              <a:gd name="connsiteX8140" fmla="*/ 1808270 w 3713237"/>
              <a:gd name="connsiteY8140" fmla="*/ 919401 h 2185648"/>
              <a:gd name="connsiteX8141" fmla="*/ 1789998 w 3713237"/>
              <a:gd name="connsiteY8141" fmla="*/ 914333 h 2185648"/>
              <a:gd name="connsiteX8142" fmla="*/ 1781628 w 3713237"/>
              <a:gd name="connsiteY8142" fmla="*/ 919968 h 2185648"/>
              <a:gd name="connsiteX8143" fmla="*/ 1780761 w 3713237"/>
              <a:gd name="connsiteY8143" fmla="*/ 923969 h 2185648"/>
              <a:gd name="connsiteX8144" fmla="*/ 1779928 w 3713237"/>
              <a:gd name="connsiteY8144" fmla="*/ 932138 h 2185648"/>
              <a:gd name="connsiteX8145" fmla="*/ 1768891 w 3713237"/>
              <a:gd name="connsiteY8145" fmla="*/ 946410 h 2185648"/>
              <a:gd name="connsiteX8146" fmla="*/ 1755920 w 3713237"/>
              <a:gd name="connsiteY8146" fmla="*/ 955546 h 2185648"/>
              <a:gd name="connsiteX8147" fmla="*/ 1752319 w 3713237"/>
              <a:gd name="connsiteY8147" fmla="*/ 959681 h 2185648"/>
              <a:gd name="connsiteX8148" fmla="*/ 1750085 w 3713237"/>
              <a:gd name="connsiteY8148" fmla="*/ 976586 h 2185648"/>
              <a:gd name="connsiteX8149" fmla="*/ 1749218 w 3713237"/>
              <a:gd name="connsiteY8149" fmla="*/ 981521 h 2185648"/>
              <a:gd name="connsiteX8150" fmla="*/ 1742849 w 3713237"/>
              <a:gd name="connsiteY8150" fmla="*/ 991991 h 2185648"/>
              <a:gd name="connsiteX8151" fmla="*/ 1737347 w 3713237"/>
              <a:gd name="connsiteY8151" fmla="*/ 997560 h 2185648"/>
              <a:gd name="connsiteX8152" fmla="*/ 1730879 w 3713237"/>
              <a:gd name="connsiteY8152" fmla="*/ 1002395 h 2185648"/>
              <a:gd name="connsiteX8153" fmla="*/ 1725110 w 3713237"/>
              <a:gd name="connsiteY8153" fmla="*/ 1005629 h 2185648"/>
              <a:gd name="connsiteX8154" fmla="*/ 1712773 w 3713237"/>
              <a:gd name="connsiteY8154" fmla="*/ 1006096 h 2185648"/>
              <a:gd name="connsiteX8155" fmla="*/ 1697234 w 3713237"/>
              <a:gd name="connsiteY8155" fmla="*/ 1010297 h 2185648"/>
              <a:gd name="connsiteX8156" fmla="*/ 1691399 w 3713237"/>
              <a:gd name="connsiteY8156" fmla="*/ 1013932 h 2185648"/>
              <a:gd name="connsiteX8157" fmla="*/ 1682763 w 3713237"/>
              <a:gd name="connsiteY8157" fmla="*/ 1011831 h 2185648"/>
              <a:gd name="connsiteX8158" fmla="*/ 1677528 w 3713237"/>
              <a:gd name="connsiteY8158" fmla="*/ 1003795 h 2185648"/>
              <a:gd name="connsiteX8159" fmla="*/ 1671593 w 3713237"/>
              <a:gd name="connsiteY8159" fmla="*/ 1000927 h 2185648"/>
              <a:gd name="connsiteX8160" fmla="*/ 1666158 w 3713237"/>
              <a:gd name="connsiteY8160" fmla="*/ 1001661 h 2185648"/>
              <a:gd name="connsiteX8161" fmla="*/ 1655521 w 3713237"/>
              <a:gd name="connsiteY8161" fmla="*/ 999794 h 2185648"/>
              <a:gd name="connsiteX8162" fmla="*/ 1653987 w 3713237"/>
              <a:gd name="connsiteY8162" fmla="*/ 997660 h 2185648"/>
              <a:gd name="connsiteX8163" fmla="*/ 1653654 w 3713237"/>
              <a:gd name="connsiteY8163" fmla="*/ 994959 h 2185648"/>
              <a:gd name="connsiteX8164" fmla="*/ 1648452 w 3713237"/>
              <a:gd name="connsiteY8164" fmla="*/ 978620 h 2185648"/>
              <a:gd name="connsiteX8165" fmla="*/ 1647852 w 3713237"/>
              <a:gd name="connsiteY8165" fmla="*/ 973352 h 2185648"/>
              <a:gd name="connsiteX8166" fmla="*/ 1650919 w 3713237"/>
              <a:gd name="connsiteY8166" fmla="*/ 965716 h 2185648"/>
              <a:gd name="connsiteX8167" fmla="*/ 1655121 w 3713237"/>
              <a:gd name="connsiteY8167" fmla="*/ 936340 h 2185648"/>
              <a:gd name="connsiteX8168" fmla="*/ 1654854 w 3713237"/>
              <a:gd name="connsiteY8168" fmla="*/ 935006 h 2185648"/>
              <a:gd name="connsiteX8169" fmla="*/ 1652020 w 3713237"/>
              <a:gd name="connsiteY8169" fmla="*/ 920668 h 2185648"/>
              <a:gd name="connsiteX8170" fmla="*/ 1654021 w 3713237"/>
              <a:gd name="connsiteY8170" fmla="*/ 916033 h 2185648"/>
              <a:gd name="connsiteX8171" fmla="*/ 1656521 w 3713237"/>
              <a:gd name="connsiteY8171" fmla="*/ 914933 h 2185648"/>
              <a:gd name="connsiteX8172" fmla="*/ 1660322 w 3713237"/>
              <a:gd name="connsiteY8172" fmla="*/ 913566 h 2185648"/>
              <a:gd name="connsiteX8173" fmla="*/ 1675161 w 3713237"/>
              <a:gd name="connsiteY8173" fmla="*/ 910398 h 2185648"/>
              <a:gd name="connsiteX8174" fmla="*/ 1679228 w 3713237"/>
              <a:gd name="connsiteY8174" fmla="*/ 910565 h 2185648"/>
              <a:gd name="connsiteX8175" fmla="*/ 1694000 w 3713237"/>
              <a:gd name="connsiteY8175" fmla="*/ 911765 h 2185648"/>
              <a:gd name="connsiteX8176" fmla="*/ 1707504 w 3713237"/>
              <a:gd name="connsiteY8176" fmla="*/ 912099 h 2185648"/>
              <a:gd name="connsiteX8177" fmla="*/ 1711505 w 3713237"/>
              <a:gd name="connsiteY8177" fmla="*/ 912365 h 2185648"/>
              <a:gd name="connsiteX8178" fmla="*/ 1726277 w 3713237"/>
              <a:gd name="connsiteY8178" fmla="*/ 914099 h 2185648"/>
              <a:gd name="connsiteX8179" fmla="*/ 1732846 w 3713237"/>
              <a:gd name="connsiteY8179" fmla="*/ 910298 h 2185648"/>
              <a:gd name="connsiteX8180" fmla="*/ 1734880 w 3713237"/>
              <a:gd name="connsiteY8180" fmla="*/ 902329 h 2185648"/>
              <a:gd name="connsiteX8181" fmla="*/ 1736214 w 3713237"/>
              <a:gd name="connsiteY8181" fmla="*/ 880489 h 2185648"/>
              <a:gd name="connsiteX8182" fmla="*/ 1732746 w 3713237"/>
              <a:gd name="connsiteY8182" fmla="*/ 873553 h 2185648"/>
              <a:gd name="connsiteX8183" fmla="*/ 1725277 w 3713237"/>
              <a:gd name="connsiteY8183" fmla="*/ 864083 h 2185648"/>
              <a:gd name="connsiteX8184" fmla="*/ 1716441 w 3713237"/>
              <a:gd name="connsiteY8184" fmla="*/ 856214 h 2185648"/>
              <a:gd name="connsiteX8185" fmla="*/ 1708738 w 3713237"/>
              <a:gd name="connsiteY8185" fmla="*/ 853380 h 2185648"/>
              <a:gd name="connsiteX8186" fmla="*/ 1701136 w 3713237"/>
              <a:gd name="connsiteY8186" fmla="*/ 843943 h 2185648"/>
              <a:gd name="connsiteX8187" fmla="*/ 1703136 w 3713237"/>
              <a:gd name="connsiteY8187" fmla="*/ 840676 h 2185648"/>
              <a:gd name="connsiteX8188" fmla="*/ 1713673 w 3713237"/>
              <a:gd name="connsiteY8188" fmla="*/ 837608 h 2185648"/>
              <a:gd name="connsiteX8189" fmla="*/ 1718975 w 3713237"/>
              <a:gd name="connsiteY8189" fmla="*/ 838241 h 2185648"/>
              <a:gd name="connsiteX8190" fmla="*/ 1728344 w 3713237"/>
              <a:gd name="connsiteY8190" fmla="*/ 839575 h 2185648"/>
              <a:gd name="connsiteX8191" fmla="*/ 1731512 w 3713237"/>
              <a:gd name="connsiteY8191" fmla="*/ 836041 h 2185648"/>
              <a:gd name="connsiteX8192" fmla="*/ 1729611 w 3713237"/>
              <a:gd name="connsiteY8192" fmla="*/ 828072 h 2185648"/>
              <a:gd name="connsiteX8193" fmla="*/ 1732346 w 3713237"/>
              <a:gd name="connsiteY8193" fmla="*/ 825437 h 2185648"/>
              <a:gd name="connsiteX8194" fmla="*/ 1736147 w 3713237"/>
              <a:gd name="connsiteY8194" fmla="*/ 826304 h 2185648"/>
              <a:gd name="connsiteX8195" fmla="*/ 1742249 w 3713237"/>
              <a:gd name="connsiteY8195" fmla="*/ 829139 h 2185648"/>
              <a:gd name="connsiteX8196" fmla="*/ 1749385 w 3713237"/>
              <a:gd name="connsiteY8196" fmla="*/ 826438 h 2185648"/>
              <a:gd name="connsiteX8197" fmla="*/ 1754486 w 3713237"/>
              <a:gd name="connsiteY8197" fmla="*/ 822170 h 2185648"/>
              <a:gd name="connsiteX8198" fmla="*/ 1758454 w 3713237"/>
              <a:gd name="connsiteY8198" fmla="*/ 821036 h 2185648"/>
              <a:gd name="connsiteX8199" fmla="*/ 1764022 w 3713237"/>
              <a:gd name="connsiteY8199" fmla="*/ 815468 h 2185648"/>
              <a:gd name="connsiteX8200" fmla="*/ 1765456 w 3713237"/>
              <a:gd name="connsiteY8200" fmla="*/ 810166 h 2185648"/>
              <a:gd name="connsiteX8201" fmla="*/ 1768024 w 3713237"/>
              <a:gd name="connsiteY8201" fmla="*/ 807065 h 2185648"/>
              <a:gd name="connsiteX8202" fmla="*/ 1775026 w 3713237"/>
              <a:gd name="connsiteY8202" fmla="*/ 802897 h 2185648"/>
              <a:gd name="connsiteX8203" fmla="*/ 1788397 w 3713237"/>
              <a:gd name="connsiteY8203" fmla="*/ 783057 h 2185648"/>
              <a:gd name="connsiteX8204" fmla="*/ 1795099 w 3713237"/>
              <a:gd name="connsiteY8204" fmla="*/ 774888 h 2185648"/>
              <a:gd name="connsiteX8205" fmla="*/ 1806370 w 3713237"/>
              <a:gd name="connsiteY8205" fmla="*/ 769986 h 2185648"/>
              <a:gd name="connsiteX8206" fmla="*/ 1815306 w 3713237"/>
              <a:gd name="connsiteY8206" fmla="*/ 766618 h 2185648"/>
              <a:gd name="connsiteX8207" fmla="*/ 1825843 w 3713237"/>
              <a:gd name="connsiteY8207" fmla="*/ 765452 h 2185648"/>
              <a:gd name="connsiteX8208" fmla="*/ 1832778 w 3713237"/>
              <a:gd name="connsiteY8208" fmla="*/ 758482 h 2185648"/>
              <a:gd name="connsiteX8209" fmla="*/ 1829110 w 3713237"/>
              <a:gd name="connsiteY8209" fmla="*/ 741177 h 2185648"/>
              <a:gd name="connsiteX8210" fmla="*/ 1826776 w 3713237"/>
              <a:gd name="connsiteY8210" fmla="*/ 737876 h 2185648"/>
              <a:gd name="connsiteX8211" fmla="*/ 1825676 w 3713237"/>
              <a:gd name="connsiteY8211" fmla="*/ 732841 h 2185648"/>
              <a:gd name="connsiteX8212" fmla="*/ 1826376 w 3713237"/>
              <a:gd name="connsiteY8212" fmla="*/ 730273 h 2185648"/>
              <a:gd name="connsiteX8213" fmla="*/ 1827910 w 3713237"/>
              <a:gd name="connsiteY8213" fmla="*/ 714435 h 2185648"/>
              <a:gd name="connsiteX8214" fmla="*/ 1829144 w 3713237"/>
              <a:gd name="connsiteY8214" fmla="*/ 712168 h 2185648"/>
              <a:gd name="connsiteX8215" fmla="*/ 1843815 w 3713237"/>
              <a:gd name="connsiteY8215" fmla="*/ 702298 h 2185648"/>
              <a:gd name="connsiteX8216" fmla="*/ 1846483 w 3713237"/>
              <a:gd name="connsiteY8216" fmla="*/ 701631 h 2185648"/>
              <a:gd name="connsiteX8217" fmla="*/ 1849183 w 3713237"/>
              <a:gd name="connsiteY8217" fmla="*/ 704098 h 2185648"/>
              <a:gd name="connsiteX8218" fmla="*/ 1848083 w 3713237"/>
              <a:gd name="connsiteY8218" fmla="*/ 710800 h 2185648"/>
              <a:gd name="connsiteX8219" fmla="*/ 1851784 w 3713237"/>
              <a:gd name="connsiteY8219" fmla="*/ 721104 h 2185648"/>
              <a:gd name="connsiteX8220" fmla="*/ 1852718 w 3713237"/>
              <a:gd name="connsiteY8220" fmla="*/ 722071 h 2185648"/>
              <a:gd name="connsiteX8221" fmla="*/ 1852518 w 3713237"/>
              <a:gd name="connsiteY8221" fmla="*/ 724438 h 2185648"/>
              <a:gd name="connsiteX8222" fmla="*/ 1847149 w 3713237"/>
              <a:gd name="connsiteY8222" fmla="*/ 731640 h 2185648"/>
              <a:gd name="connsiteX8223" fmla="*/ 1847383 w 3713237"/>
              <a:gd name="connsiteY8223" fmla="*/ 734108 h 2185648"/>
              <a:gd name="connsiteX8224" fmla="*/ 1855686 w 3713237"/>
              <a:gd name="connsiteY8224" fmla="*/ 743078 h 2185648"/>
              <a:gd name="connsiteX8225" fmla="*/ 1856852 w 3713237"/>
              <a:gd name="connsiteY8225" fmla="*/ 743744 h 2185648"/>
              <a:gd name="connsiteX8226" fmla="*/ 1859287 w 3713237"/>
              <a:gd name="connsiteY8226" fmla="*/ 743978 h 2185648"/>
              <a:gd name="connsiteX8227" fmla="*/ 1859620 w 3713237"/>
              <a:gd name="connsiteY8227" fmla="*/ 741744 h 2185648"/>
              <a:gd name="connsiteX8228" fmla="*/ 1856619 w 3713237"/>
              <a:gd name="connsiteY8228" fmla="*/ 737176 h 2185648"/>
              <a:gd name="connsiteX8229" fmla="*/ 1857152 w 3713237"/>
              <a:gd name="connsiteY8229" fmla="*/ 732074 h 2185648"/>
              <a:gd name="connsiteX8230" fmla="*/ 1869057 w 3713237"/>
              <a:gd name="connsiteY8230" fmla="*/ 726806 h 2185648"/>
              <a:gd name="connsiteX8231" fmla="*/ 1868990 w 3713237"/>
              <a:gd name="connsiteY8231" fmla="*/ 727139 h 2185648"/>
              <a:gd name="connsiteX8232" fmla="*/ 1869390 w 3713237"/>
              <a:gd name="connsiteY8232" fmla="*/ 727639 h 2185648"/>
              <a:gd name="connsiteX8233" fmla="*/ 1865656 w 3713237"/>
              <a:gd name="connsiteY8233" fmla="*/ 745378 h 2185648"/>
              <a:gd name="connsiteX8234" fmla="*/ 1855552 w 3713237"/>
              <a:gd name="connsiteY8234" fmla="*/ 748146 h 2185648"/>
              <a:gd name="connsiteX8235" fmla="*/ 1844349 w 3713237"/>
              <a:gd name="connsiteY8235" fmla="*/ 743244 h 2185648"/>
              <a:gd name="connsiteX8236" fmla="*/ 1843181 w 3713237"/>
              <a:gd name="connsiteY8236" fmla="*/ 743478 h 2185648"/>
              <a:gd name="connsiteX8237" fmla="*/ 1842681 w 3713237"/>
              <a:gd name="connsiteY8237" fmla="*/ 745778 h 2185648"/>
              <a:gd name="connsiteX8238" fmla="*/ 1845582 w 3713237"/>
              <a:gd name="connsiteY8238" fmla="*/ 751880 h 2185648"/>
              <a:gd name="connsiteX8239" fmla="*/ 1851851 w 3713237"/>
              <a:gd name="connsiteY8239" fmla="*/ 753981 h 2185648"/>
              <a:gd name="connsiteX8240" fmla="*/ 1857152 w 3713237"/>
              <a:gd name="connsiteY8240" fmla="*/ 758049 h 2185648"/>
              <a:gd name="connsiteX8241" fmla="*/ 1859520 w 3713237"/>
              <a:gd name="connsiteY8241" fmla="*/ 758516 h 2185648"/>
              <a:gd name="connsiteX8242" fmla="*/ 1870624 w 3713237"/>
              <a:gd name="connsiteY8242" fmla="*/ 753314 h 2185648"/>
              <a:gd name="connsiteX8243" fmla="*/ 1877759 w 3713237"/>
              <a:gd name="connsiteY8243" fmla="*/ 749746 h 2185648"/>
              <a:gd name="connsiteX8244" fmla="*/ 1880960 w 3713237"/>
              <a:gd name="connsiteY8244" fmla="*/ 751113 h 2185648"/>
              <a:gd name="connsiteX8245" fmla="*/ 1881194 w 3713237"/>
              <a:gd name="connsiteY8245" fmla="*/ 755148 h 2185648"/>
              <a:gd name="connsiteX8246" fmla="*/ 1887563 w 3713237"/>
              <a:gd name="connsiteY8246" fmla="*/ 762017 h 2185648"/>
              <a:gd name="connsiteX8247" fmla="*/ 1891364 w 3713237"/>
              <a:gd name="connsiteY8247" fmla="*/ 761617 h 2185648"/>
              <a:gd name="connsiteX8248" fmla="*/ 1896365 w 3713237"/>
              <a:gd name="connsiteY8248" fmla="*/ 757115 h 2185648"/>
              <a:gd name="connsiteX8249" fmla="*/ 1913137 w 3713237"/>
              <a:gd name="connsiteY8249" fmla="*/ 747712 h 2185648"/>
              <a:gd name="connsiteX8250" fmla="*/ 1926142 w 3713237"/>
              <a:gd name="connsiteY8250" fmla="*/ 743611 h 2185648"/>
              <a:gd name="connsiteX8251" fmla="*/ 1931844 w 3713237"/>
              <a:gd name="connsiteY8251" fmla="*/ 746545 h 2185648"/>
              <a:gd name="connsiteX8252" fmla="*/ 1933177 w 3713237"/>
              <a:gd name="connsiteY8252" fmla="*/ 748946 h 2185648"/>
              <a:gd name="connsiteX8253" fmla="*/ 1944447 w 3713237"/>
              <a:gd name="connsiteY8253" fmla="*/ 747112 h 2185648"/>
              <a:gd name="connsiteX8254" fmla="*/ 1948349 w 3713237"/>
              <a:gd name="connsiteY8254" fmla="*/ 742111 h 2185648"/>
              <a:gd name="connsiteX8255" fmla="*/ 1954684 w 3713237"/>
              <a:gd name="connsiteY8255" fmla="*/ 739577 h 2185648"/>
              <a:gd name="connsiteX8256" fmla="*/ 1955951 w 3713237"/>
              <a:gd name="connsiteY8256" fmla="*/ 737376 h 2185648"/>
              <a:gd name="connsiteX8257" fmla="*/ 1953717 w 3713237"/>
              <a:gd name="connsiteY8257" fmla="*/ 723805 h 2185648"/>
              <a:gd name="connsiteX8258" fmla="*/ 1954518 w 3713237"/>
              <a:gd name="connsiteY8258" fmla="*/ 712968 h 2185648"/>
              <a:gd name="connsiteX8259" fmla="*/ 1957418 w 3713237"/>
              <a:gd name="connsiteY8259" fmla="*/ 705265 h 2185648"/>
              <a:gd name="connsiteX8260" fmla="*/ 1965354 w 3713237"/>
              <a:gd name="connsiteY8260" fmla="*/ 698330 h 2185648"/>
              <a:gd name="connsiteX8261" fmla="*/ 1971356 w 3713237"/>
              <a:gd name="connsiteY8261" fmla="*/ 700030 h 2185648"/>
              <a:gd name="connsiteX8262" fmla="*/ 1976825 w 3713237"/>
              <a:gd name="connsiteY8262" fmla="*/ 706232 h 2185648"/>
              <a:gd name="connsiteX8263" fmla="*/ 1980526 w 3713237"/>
              <a:gd name="connsiteY8263" fmla="*/ 707266 h 2185648"/>
              <a:gd name="connsiteX8264" fmla="*/ 1983894 w 3713237"/>
              <a:gd name="connsiteY8264" fmla="*/ 703331 h 2185648"/>
              <a:gd name="connsiteX8265" fmla="*/ 1983760 w 3713237"/>
              <a:gd name="connsiteY8265" fmla="*/ 692361 h 2185648"/>
              <a:gd name="connsiteX8266" fmla="*/ 1981393 w 3713237"/>
              <a:gd name="connsiteY8266" fmla="*/ 689294 h 2185648"/>
              <a:gd name="connsiteX8267" fmla="*/ 1976958 w 3713237"/>
              <a:gd name="connsiteY8267" fmla="*/ 686059 h 2185648"/>
              <a:gd name="connsiteX8268" fmla="*/ 1972123 w 3713237"/>
              <a:gd name="connsiteY8268" fmla="*/ 686026 h 2185648"/>
              <a:gd name="connsiteX8269" fmla="*/ 1962754 w 3713237"/>
              <a:gd name="connsiteY8269" fmla="*/ 691094 h 2185648"/>
              <a:gd name="connsiteX8270" fmla="*/ 1962153 w 3713237"/>
              <a:gd name="connsiteY8270" fmla="*/ 690327 h 2185648"/>
              <a:gd name="connsiteX8271" fmla="*/ 1963687 w 3713237"/>
              <a:gd name="connsiteY8271" fmla="*/ 682858 h 2185648"/>
              <a:gd name="connsiteX8272" fmla="*/ 1968955 w 3713237"/>
              <a:gd name="connsiteY8272" fmla="*/ 681491 h 2185648"/>
              <a:gd name="connsiteX8273" fmla="*/ 1973157 w 3713237"/>
              <a:gd name="connsiteY8273" fmla="*/ 676723 h 2185648"/>
              <a:gd name="connsiteX8274" fmla="*/ 1981193 w 3713237"/>
              <a:gd name="connsiteY8274" fmla="*/ 666720 h 2185648"/>
              <a:gd name="connsiteX8275" fmla="*/ 1994130 w 3713237"/>
              <a:gd name="connsiteY8275" fmla="*/ 662418 h 2185648"/>
              <a:gd name="connsiteX8276" fmla="*/ 1998132 w 3713237"/>
              <a:gd name="connsiteY8276" fmla="*/ 662485 h 2185648"/>
              <a:gd name="connsiteX8277" fmla="*/ 2007434 w 3713237"/>
              <a:gd name="connsiteY8277" fmla="*/ 664586 h 2185648"/>
              <a:gd name="connsiteX8278" fmla="*/ 2019072 w 3713237"/>
              <a:gd name="connsiteY8278" fmla="*/ 661484 h 2185648"/>
              <a:gd name="connsiteX8279" fmla="*/ 2025907 w 3713237"/>
              <a:gd name="connsiteY8279" fmla="*/ 657150 h 2185648"/>
              <a:gd name="connsiteX8280" fmla="*/ 2030575 w 3713237"/>
              <a:gd name="connsiteY8280" fmla="*/ 654316 h 2185648"/>
              <a:gd name="connsiteX8281" fmla="*/ 2030309 w 3713237"/>
              <a:gd name="connsiteY8281" fmla="*/ 653349 h 2185648"/>
              <a:gd name="connsiteX8282" fmla="*/ 2029141 w 3713237"/>
              <a:gd name="connsiteY8282" fmla="*/ 652682 h 2185648"/>
              <a:gd name="connsiteX8283" fmla="*/ 2020072 w 3713237"/>
              <a:gd name="connsiteY8283" fmla="*/ 647513 h 2185648"/>
              <a:gd name="connsiteX8284" fmla="*/ 2017638 w 3713237"/>
              <a:gd name="connsiteY8284" fmla="*/ 646813 h 2185648"/>
              <a:gd name="connsiteX8285" fmla="*/ 2008135 w 3713237"/>
              <a:gd name="connsiteY8285" fmla="*/ 647680 h 2185648"/>
              <a:gd name="connsiteX8286" fmla="*/ 1981960 w 3713237"/>
              <a:gd name="connsiteY8286" fmla="*/ 654382 h 2185648"/>
              <a:gd name="connsiteX8287" fmla="*/ 1974391 w 3713237"/>
              <a:gd name="connsiteY8287" fmla="*/ 657516 h 2185648"/>
              <a:gd name="connsiteX8288" fmla="*/ 1967222 w 3713237"/>
              <a:gd name="connsiteY8288" fmla="*/ 655283 h 2185648"/>
              <a:gd name="connsiteX8289" fmla="*/ 1960619 w 3713237"/>
              <a:gd name="connsiteY8289" fmla="*/ 651815 h 2185648"/>
              <a:gd name="connsiteX8290" fmla="*/ 1957452 w 3713237"/>
              <a:gd name="connsiteY8290" fmla="*/ 650214 h 2185648"/>
              <a:gd name="connsiteX8291" fmla="*/ 1957985 w 3713237"/>
              <a:gd name="connsiteY8291" fmla="*/ 649514 h 2185648"/>
              <a:gd name="connsiteX8292" fmla="*/ 1957085 w 3713237"/>
              <a:gd name="connsiteY8292" fmla="*/ 649981 h 2185648"/>
              <a:gd name="connsiteX8293" fmla="*/ 1957452 w 3713237"/>
              <a:gd name="connsiteY8293" fmla="*/ 650214 h 2185648"/>
              <a:gd name="connsiteX8294" fmla="*/ 1957385 w 3713237"/>
              <a:gd name="connsiteY8294" fmla="*/ 650314 h 2185648"/>
              <a:gd name="connsiteX8295" fmla="*/ 1952650 w 3713237"/>
              <a:gd name="connsiteY8295" fmla="*/ 647547 h 2185648"/>
              <a:gd name="connsiteX8296" fmla="*/ 1948816 w 3713237"/>
              <a:gd name="connsiteY8296" fmla="*/ 642378 h 2185648"/>
              <a:gd name="connsiteX8297" fmla="*/ 1948549 w 3713237"/>
              <a:gd name="connsiteY8297" fmla="*/ 638277 h 2185648"/>
              <a:gd name="connsiteX8298" fmla="*/ 1945814 w 3713237"/>
              <a:gd name="connsiteY8298" fmla="*/ 616704 h 2185648"/>
              <a:gd name="connsiteX8299" fmla="*/ 1944181 w 3713237"/>
              <a:gd name="connsiteY8299" fmla="*/ 611468 h 2185648"/>
              <a:gd name="connsiteX8300" fmla="*/ 1944147 w 3713237"/>
              <a:gd name="connsiteY8300" fmla="*/ 606100 h 2185648"/>
              <a:gd name="connsiteX8301" fmla="*/ 1944814 w 3713237"/>
              <a:gd name="connsiteY8301" fmla="*/ 599398 h 2185648"/>
              <a:gd name="connsiteX8302" fmla="*/ 1947248 w 3713237"/>
              <a:gd name="connsiteY8302" fmla="*/ 596930 h 2185648"/>
              <a:gd name="connsiteX8303" fmla="*/ 1953650 w 3713237"/>
              <a:gd name="connsiteY8303" fmla="*/ 593196 h 2185648"/>
              <a:gd name="connsiteX8304" fmla="*/ 1957418 w 3713237"/>
              <a:gd name="connsiteY8304" fmla="*/ 587561 h 2185648"/>
              <a:gd name="connsiteX8305" fmla="*/ 1970756 w 3713237"/>
              <a:gd name="connsiteY8305" fmla="*/ 568421 h 2185648"/>
              <a:gd name="connsiteX8306" fmla="*/ 1972657 w 3713237"/>
              <a:gd name="connsiteY8306" fmla="*/ 563386 h 2185648"/>
              <a:gd name="connsiteX8307" fmla="*/ 1976324 w 3713237"/>
              <a:gd name="connsiteY8307" fmla="*/ 558284 h 2185648"/>
              <a:gd name="connsiteX8308" fmla="*/ 1975157 w 3713237"/>
              <a:gd name="connsiteY8308" fmla="*/ 552316 h 2185648"/>
              <a:gd name="connsiteX8309" fmla="*/ 1956551 w 3713237"/>
              <a:gd name="connsiteY8309" fmla="*/ 549182 h 2185648"/>
              <a:gd name="connsiteX8310" fmla="*/ 1945814 w 3713237"/>
              <a:gd name="connsiteY8310" fmla="*/ 555651 h 2185648"/>
              <a:gd name="connsiteX8311" fmla="*/ 1943614 w 3713237"/>
              <a:gd name="connsiteY8311" fmla="*/ 571389 h 2185648"/>
              <a:gd name="connsiteX8312" fmla="*/ 1943080 w 3713237"/>
              <a:gd name="connsiteY8312" fmla="*/ 578024 h 2185648"/>
              <a:gd name="connsiteX8313" fmla="*/ 1934978 w 3713237"/>
              <a:gd name="connsiteY8313" fmla="*/ 590395 h 2185648"/>
              <a:gd name="connsiteX8314" fmla="*/ 1926708 w 3713237"/>
              <a:gd name="connsiteY8314" fmla="*/ 597497 h 2185648"/>
              <a:gd name="connsiteX8315" fmla="*/ 1912404 w 3713237"/>
              <a:gd name="connsiteY8315" fmla="*/ 613736 h 2185648"/>
              <a:gd name="connsiteX8316" fmla="*/ 1910970 w 3713237"/>
              <a:gd name="connsiteY8316" fmla="*/ 617504 h 2185648"/>
              <a:gd name="connsiteX8317" fmla="*/ 1910403 w 3713237"/>
              <a:gd name="connsiteY8317" fmla="*/ 639444 h 2185648"/>
              <a:gd name="connsiteX8318" fmla="*/ 1914371 w 3713237"/>
              <a:gd name="connsiteY8318" fmla="*/ 646179 h 2185648"/>
              <a:gd name="connsiteX8319" fmla="*/ 1926008 w 3713237"/>
              <a:gd name="connsiteY8319" fmla="*/ 657450 h 2185648"/>
              <a:gd name="connsiteX8320" fmla="*/ 1927008 w 3713237"/>
              <a:gd name="connsiteY8320" fmla="*/ 661318 h 2185648"/>
              <a:gd name="connsiteX8321" fmla="*/ 1926542 w 3713237"/>
              <a:gd name="connsiteY8321" fmla="*/ 666653 h 2185648"/>
              <a:gd name="connsiteX8322" fmla="*/ 1922741 w 3713237"/>
              <a:gd name="connsiteY8322" fmla="*/ 675056 h 2185648"/>
              <a:gd name="connsiteX8323" fmla="*/ 1915905 w 3713237"/>
              <a:gd name="connsiteY8323" fmla="*/ 679590 h 2185648"/>
              <a:gd name="connsiteX8324" fmla="*/ 1910570 w 3713237"/>
              <a:gd name="connsiteY8324" fmla="*/ 688560 h 2185648"/>
              <a:gd name="connsiteX8325" fmla="*/ 1909570 w 3713237"/>
              <a:gd name="connsiteY8325" fmla="*/ 695296 h 2185648"/>
              <a:gd name="connsiteX8326" fmla="*/ 1908503 w 3713237"/>
              <a:gd name="connsiteY8326" fmla="*/ 708867 h 2185648"/>
              <a:gd name="connsiteX8327" fmla="*/ 1909069 w 3713237"/>
              <a:gd name="connsiteY8327" fmla="*/ 709967 h 2185648"/>
              <a:gd name="connsiteX8328" fmla="*/ 1910403 w 3713237"/>
              <a:gd name="connsiteY8328" fmla="*/ 710000 h 2185648"/>
              <a:gd name="connsiteX8329" fmla="*/ 1913104 w 3713237"/>
              <a:gd name="connsiteY8329" fmla="*/ 711901 h 2185648"/>
              <a:gd name="connsiteX8330" fmla="*/ 1913037 w 3713237"/>
              <a:gd name="connsiteY8330" fmla="*/ 714635 h 2185648"/>
              <a:gd name="connsiteX8331" fmla="*/ 1906135 w 3713237"/>
              <a:gd name="connsiteY8331" fmla="*/ 722238 h 2185648"/>
              <a:gd name="connsiteX8332" fmla="*/ 1897132 w 3713237"/>
              <a:gd name="connsiteY8332" fmla="*/ 726872 h 2185648"/>
              <a:gd name="connsiteX8333" fmla="*/ 1893031 w 3713237"/>
              <a:gd name="connsiteY8333" fmla="*/ 727339 h 2185648"/>
              <a:gd name="connsiteX8334" fmla="*/ 1887396 w 3713237"/>
              <a:gd name="connsiteY8334" fmla="*/ 732474 h 2185648"/>
              <a:gd name="connsiteX8335" fmla="*/ 1883995 w 3713237"/>
              <a:gd name="connsiteY8335" fmla="*/ 736242 h 2185648"/>
              <a:gd name="connsiteX8336" fmla="*/ 1871457 w 3713237"/>
              <a:gd name="connsiteY8336" fmla="*/ 730473 h 2185648"/>
              <a:gd name="connsiteX8337" fmla="*/ 1869457 w 3713237"/>
              <a:gd name="connsiteY8337" fmla="*/ 727673 h 2185648"/>
              <a:gd name="connsiteX8338" fmla="*/ 1869390 w 3713237"/>
              <a:gd name="connsiteY8338" fmla="*/ 726839 h 2185648"/>
              <a:gd name="connsiteX8339" fmla="*/ 1869123 w 3713237"/>
              <a:gd name="connsiteY8339" fmla="*/ 726872 h 2185648"/>
              <a:gd name="connsiteX8340" fmla="*/ 1870124 w 3713237"/>
              <a:gd name="connsiteY8340" fmla="*/ 723238 h 2185648"/>
              <a:gd name="connsiteX8341" fmla="*/ 1870124 w 3713237"/>
              <a:gd name="connsiteY8341" fmla="*/ 719403 h 2185648"/>
              <a:gd name="connsiteX8342" fmla="*/ 1862888 w 3713237"/>
              <a:gd name="connsiteY8342" fmla="*/ 707766 h 2185648"/>
              <a:gd name="connsiteX8343" fmla="*/ 1857420 w 3713237"/>
              <a:gd name="connsiteY8343" fmla="*/ 693962 h 2185648"/>
              <a:gd name="connsiteX8344" fmla="*/ 1854352 w 3713237"/>
              <a:gd name="connsiteY8344" fmla="*/ 684925 h 2185648"/>
              <a:gd name="connsiteX8345" fmla="*/ 1852984 w 3713237"/>
              <a:gd name="connsiteY8345" fmla="*/ 676956 h 2185648"/>
              <a:gd name="connsiteX8346" fmla="*/ 1849183 w 3713237"/>
              <a:gd name="connsiteY8346" fmla="*/ 673222 h 2185648"/>
              <a:gd name="connsiteX8347" fmla="*/ 1848150 w 3713237"/>
              <a:gd name="connsiteY8347" fmla="*/ 673222 h 2185648"/>
              <a:gd name="connsiteX8348" fmla="*/ 1837513 w 3713237"/>
              <a:gd name="connsiteY8348" fmla="*/ 681424 h 2185648"/>
              <a:gd name="connsiteX8349" fmla="*/ 1832211 w 3713237"/>
              <a:gd name="connsiteY8349" fmla="*/ 687660 h 2185648"/>
              <a:gd name="connsiteX8350" fmla="*/ 1817006 w 3713237"/>
              <a:gd name="connsiteY8350" fmla="*/ 696062 h 2185648"/>
              <a:gd name="connsiteX8351" fmla="*/ 1814372 w 3713237"/>
              <a:gd name="connsiteY8351" fmla="*/ 695696 h 2185648"/>
              <a:gd name="connsiteX8352" fmla="*/ 1798167 w 3713237"/>
              <a:gd name="connsiteY8352" fmla="*/ 685692 h 2185648"/>
              <a:gd name="connsiteX8353" fmla="*/ 1797534 w 3713237"/>
              <a:gd name="connsiteY8353" fmla="*/ 680557 h 2185648"/>
              <a:gd name="connsiteX8354" fmla="*/ 1800968 w 3713237"/>
              <a:gd name="connsiteY8354" fmla="*/ 676323 h 2185648"/>
              <a:gd name="connsiteX8355" fmla="*/ 1799701 w 3713237"/>
              <a:gd name="connsiteY8355" fmla="*/ 673222 h 2185648"/>
              <a:gd name="connsiteX8356" fmla="*/ 1796000 w 3713237"/>
              <a:gd name="connsiteY8356" fmla="*/ 671688 h 2185648"/>
              <a:gd name="connsiteX8357" fmla="*/ 1795133 w 3713237"/>
              <a:gd name="connsiteY8357" fmla="*/ 667987 h 2185648"/>
              <a:gd name="connsiteX8358" fmla="*/ 1798600 w 3713237"/>
              <a:gd name="connsiteY8358" fmla="*/ 663852 h 2185648"/>
              <a:gd name="connsiteX8359" fmla="*/ 1799467 w 3713237"/>
              <a:gd name="connsiteY8359" fmla="*/ 660051 h 2185648"/>
              <a:gd name="connsiteX8360" fmla="*/ 1796767 w 3713237"/>
              <a:gd name="connsiteY8360" fmla="*/ 653749 h 2185648"/>
              <a:gd name="connsiteX8361" fmla="*/ 1791565 w 3713237"/>
              <a:gd name="connsiteY8361" fmla="*/ 644379 h 2185648"/>
              <a:gd name="connsiteX8362" fmla="*/ 1791298 w 3713237"/>
              <a:gd name="connsiteY8362" fmla="*/ 643079 h 2185648"/>
              <a:gd name="connsiteX8363" fmla="*/ 1792465 w 3713237"/>
              <a:gd name="connsiteY8363" fmla="*/ 628307 h 2185648"/>
              <a:gd name="connsiteX8364" fmla="*/ 1792965 w 3713237"/>
              <a:gd name="connsiteY8364" fmla="*/ 622972 h 2185648"/>
              <a:gd name="connsiteX8365" fmla="*/ 1795433 w 3713237"/>
              <a:gd name="connsiteY8365" fmla="*/ 620004 h 2185648"/>
              <a:gd name="connsiteX8366" fmla="*/ 1800568 w 3713237"/>
              <a:gd name="connsiteY8366" fmla="*/ 618337 h 2185648"/>
              <a:gd name="connsiteX8367" fmla="*/ 1804302 w 3713237"/>
              <a:gd name="connsiteY8367" fmla="*/ 613936 h 2185648"/>
              <a:gd name="connsiteX8368" fmla="*/ 1804536 w 3713237"/>
              <a:gd name="connsiteY8368" fmla="*/ 612602 h 2185648"/>
              <a:gd name="connsiteX8369" fmla="*/ 1813105 w 3713237"/>
              <a:gd name="connsiteY8369" fmla="*/ 606100 h 2185648"/>
              <a:gd name="connsiteX8370" fmla="*/ 1824176 w 3713237"/>
              <a:gd name="connsiteY8370" fmla="*/ 601632 h 2185648"/>
              <a:gd name="connsiteX8371" fmla="*/ 1824742 w 3713237"/>
              <a:gd name="connsiteY8371" fmla="*/ 598231 h 2185648"/>
              <a:gd name="connsiteX8372" fmla="*/ 1823808 w 3713237"/>
              <a:gd name="connsiteY8372" fmla="*/ 597230 h 2185648"/>
              <a:gd name="connsiteX8373" fmla="*/ 1823775 w 3713237"/>
              <a:gd name="connsiteY8373" fmla="*/ 594730 h 2185648"/>
              <a:gd name="connsiteX8374" fmla="*/ 1824975 w 3713237"/>
              <a:gd name="connsiteY8374" fmla="*/ 594129 h 2185648"/>
              <a:gd name="connsiteX8375" fmla="*/ 1830377 w 3713237"/>
              <a:gd name="connsiteY8375" fmla="*/ 594830 h 2185648"/>
              <a:gd name="connsiteX8376" fmla="*/ 1834912 w 3713237"/>
              <a:gd name="connsiteY8376" fmla="*/ 592329 h 2185648"/>
              <a:gd name="connsiteX8377" fmla="*/ 1836579 w 3713237"/>
              <a:gd name="connsiteY8377" fmla="*/ 588561 h 2185648"/>
              <a:gd name="connsiteX8378" fmla="*/ 1846483 w 3713237"/>
              <a:gd name="connsiteY8378" fmla="*/ 575757 h 2185648"/>
              <a:gd name="connsiteX8379" fmla="*/ 1848883 w 3713237"/>
              <a:gd name="connsiteY8379" fmla="*/ 569822 h 2185648"/>
              <a:gd name="connsiteX8380" fmla="*/ 1850284 w 3713237"/>
              <a:gd name="connsiteY8380" fmla="*/ 567821 h 2185648"/>
              <a:gd name="connsiteX8381" fmla="*/ 1854118 w 3713237"/>
              <a:gd name="connsiteY8381" fmla="*/ 566387 h 2185648"/>
              <a:gd name="connsiteX8382" fmla="*/ 1857720 w 3713237"/>
              <a:gd name="connsiteY8382" fmla="*/ 562619 h 2185648"/>
              <a:gd name="connsiteX8383" fmla="*/ 1859453 w 3713237"/>
              <a:gd name="connsiteY8383" fmla="*/ 554617 h 2185648"/>
              <a:gd name="connsiteX8384" fmla="*/ 1859453 w 3713237"/>
              <a:gd name="connsiteY8384" fmla="*/ 546581 h 2185648"/>
              <a:gd name="connsiteX8385" fmla="*/ 1861054 w 3713237"/>
              <a:gd name="connsiteY8385" fmla="*/ 543247 h 2185648"/>
              <a:gd name="connsiteX8386" fmla="*/ 1863955 w 3713237"/>
              <a:gd name="connsiteY8386" fmla="*/ 538011 h 2185648"/>
              <a:gd name="connsiteX8387" fmla="*/ 1867089 w 3713237"/>
              <a:gd name="connsiteY8387" fmla="*/ 530476 h 2185648"/>
              <a:gd name="connsiteX8388" fmla="*/ 1872124 w 3713237"/>
              <a:gd name="connsiteY8388" fmla="*/ 524574 h 2185648"/>
              <a:gd name="connsiteX8389" fmla="*/ 1875259 w 3713237"/>
              <a:gd name="connsiteY8389" fmla="*/ 519172 h 2185648"/>
              <a:gd name="connsiteX8390" fmla="*/ 1877159 w 3713237"/>
              <a:gd name="connsiteY8390" fmla="*/ 515704 h 2185648"/>
              <a:gd name="connsiteX8391" fmla="*/ 1878559 w 3713237"/>
              <a:gd name="connsiteY8391" fmla="*/ 513370 h 2185648"/>
              <a:gd name="connsiteX8392" fmla="*/ 1878626 w 3713237"/>
              <a:gd name="connsiteY8392" fmla="*/ 508102 h 2185648"/>
              <a:gd name="connsiteX8393" fmla="*/ 1882528 w 3713237"/>
              <a:gd name="connsiteY8393" fmla="*/ 504967 h 2185648"/>
              <a:gd name="connsiteX8394" fmla="*/ 1884428 w 3713237"/>
              <a:gd name="connsiteY8394" fmla="*/ 500999 h 2185648"/>
              <a:gd name="connsiteX8395" fmla="*/ 1887096 w 3713237"/>
              <a:gd name="connsiteY8395" fmla="*/ 500366 h 2185648"/>
              <a:gd name="connsiteX8396" fmla="*/ 1891964 w 3713237"/>
              <a:gd name="connsiteY8396" fmla="*/ 497832 h 2185648"/>
              <a:gd name="connsiteX8397" fmla="*/ 1892964 w 3713237"/>
              <a:gd name="connsiteY8397" fmla="*/ 496931 h 2185648"/>
              <a:gd name="connsiteX8398" fmla="*/ 1892097 w 3713237"/>
              <a:gd name="connsiteY8398" fmla="*/ 496431 h 2185648"/>
              <a:gd name="connsiteX8399" fmla="*/ 1886662 w 3713237"/>
              <a:gd name="connsiteY8399" fmla="*/ 495898 h 2185648"/>
              <a:gd name="connsiteX8400" fmla="*/ 1877293 w 3713237"/>
              <a:gd name="connsiteY8400" fmla="*/ 498132 h 2185648"/>
              <a:gd name="connsiteX8401" fmla="*/ 1872358 w 3713237"/>
              <a:gd name="connsiteY8401" fmla="*/ 498232 h 2185648"/>
              <a:gd name="connsiteX8402" fmla="*/ 1873558 w 3713237"/>
              <a:gd name="connsiteY8402" fmla="*/ 496231 h 2185648"/>
              <a:gd name="connsiteX8403" fmla="*/ 1874258 w 3713237"/>
              <a:gd name="connsiteY8403" fmla="*/ 491463 h 2185648"/>
              <a:gd name="connsiteX8404" fmla="*/ 1873491 w 3713237"/>
              <a:gd name="connsiteY8404" fmla="*/ 487862 h 2185648"/>
              <a:gd name="connsiteX8405" fmla="*/ 1882894 w 3713237"/>
              <a:gd name="connsiteY8405" fmla="*/ 477992 h 2185648"/>
              <a:gd name="connsiteX8406" fmla="*/ 1883995 w 3713237"/>
              <a:gd name="connsiteY8406" fmla="*/ 477992 h 2185648"/>
              <a:gd name="connsiteX8407" fmla="*/ 1884728 w 3713237"/>
              <a:gd name="connsiteY8407" fmla="*/ 478992 h 2185648"/>
              <a:gd name="connsiteX8408" fmla="*/ 1882361 w 3713237"/>
              <a:gd name="connsiteY8408" fmla="*/ 485428 h 2185648"/>
              <a:gd name="connsiteX8409" fmla="*/ 1884595 w 3713237"/>
              <a:gd name="connsiteY8409" fmla="*/ 488062 h 2185648"/>
              <a:gd name="connsiteX8410" fmla="*/ 1891330 w 3713237"/>
              <a:gd name="connsiteY8410" fmla="*/ 488295 h 2185648"/>
              <a:gd name="connsiteX8411" fmla="*/ 1896265 w 3713237"/>
              <a:gd name="connsiteY8411" fmla="*/ 486761 h 2185648"/>
              <a:gd name="connsiteX8412" fmla="*/ 1896965 w 3713237"/>
              <a:gd name="connsiteY8412" fmla="*/ 483327 h 2185648"/>
              <a:gd name="connsiteX8413" fmla="*/ 1894798 w 3713237"/>
              <a:gd name="connsiteY8413" fmla="*/ 481693 h 2185648"/>
              <a:gd name="connsiteX8414" fmla="*/ 1893198 w 3713237"/>
              <a:gd name="connsiteY8414" fmla="*/ 474324 h 2185648"/>
              <a:gd name="connsiteX8415" fmla="*/ 1898366 w 3713237"/>
              <a:gd name="connsiteY8415" fmla="*/ 470590 h 2185648"/>
              <a:gd name="connsiteX8416" fmla="*/ 1902334 w 3713237"/>
              <a:gd name="connsiteY8416" fmla="*/ 470456 h 2185648"/>
              <a:gd name="connsiteX8417" fmla="*/ 1902134 w 3713237"/>
              <a:gd name="connsiteY8417" fmla="*/ 470790 h 2185648"/>
              <a:gd name="connsiteX8418" fmla="*/ 1902501 w 3713237"/>
              <a:gd name="connsiteY8418" fmla="*/ 470456 h 2185648"/>
              <a:gd name="connsiteX8419" fmla="*/ 1902334 w 3713237"/>
              <a:gd name="connsiteY8419" fmla="*/ 470456 h 2185648"/>
              <a:gd name="connsiteX8420" fmla="*/ 1910603 w 3713237"/>
              <a:gd name="connsiteY8420" fmla="*/ 465588 h 2185648"/>
              <a:gd name="connsiteX8421" fmla="*/ 1910237 w 3713237"/>
              <a:gd name="connsiteY8421" fmla="*/ 465388 h 2185648"/>
              <a:gd name="connsiteX8422" fmla="*/ 1910503 w 3713237"/>
              <a:gd name="connsiteY8422" fmla="*/ 465388 h 2185648"/>
              <a:gd name="connsiteX8423" fmla="*/ 1908569 w 3713237"/>
              <a:gd name="connsiteY8423" fmla="*/ 460687 h 2185648"/>
              <a:gd name="connsiteX8424" fmla="*/ 1910270 w 3713237"/>
              <a:gd name="connsiteY8424" fmla="*/ 459319 h 2185648"/>
              <a:gd name="connsiteX8425" fmla="*/ 1913271 w 3713237"/>
              <a:gd name="connsiteY8425" fmla="*/ 461653 h 2185648"/>
              <a:gd name="connsiteX8426" fmla="*/ 1913137 w 3713237"/>
              <a:gd name="connsiteY8426" fmla="*/ 465421 h 2185648"/>
              <a:gd name="connsiteX8427" fmla="*/ 1913404 w 3713237"/>
              <a:gd name="connsiteY8427" fmla="*/ 465421 h 2185648"/>
              <a:gd name="connsiteX8428" fmla="*/ 1913104 w 3713237"/>
              <a:gd name="connsiteY8428" fmla="*/ 465655 h 2185648"/>
              <a:gd name="connsiteX8429" fmla="*/ 1919539 w 3713237"/>
              <a:gd name="connsiteY8429" fmla="*/ 463621 h 2185648"/>
              <a:gd name="connsiteX8430" fmla="*/ 1923040 w 3713237"/>
              <a:gd name="connsiteY8430" fmla="*/ 462487 h 2185648"/>
              <a:gd name="connsiteX8431" fmla="*/ 1922307 w 3713237"/>
              <a:gd name="connsiteY8431" fmla="*/ 458719 h 2185648"/>
              <a:gd name="connsiteX8432" fmla="*/ 1922707 w 3713237"/>
              <a:gd name="connsiteY8432" fmla="*/ 456218 h 2185648"/>
              <a:gd name="connsiteX8433" fmla="*/ 1937612 w 3713237"/>
              <a:gd name="connsiteY8433" fmla="*/ 451484 h 2185648"/>
              <a:gd name="connsiteX8434" fmla="*/ 1937678 w 3713237"/>
              <a:gd name="connsiteY8434" fmla="*/ 451784 h 2185648"/>
              <a:gd name="connsiteX8435" fmla="*/ 1938512 w 3713237"/>
              <a:gd name="connsiteY8435" fmla="*/ 452117 h 2185648"/>
              <a:gd name="connsiteX8436" fmla="*/ 1938012 w 3713237"/>
              <a:gd name="connsiteY8436" fmla="*/ 451450 h 2185648"/>
              <a:gd name="connsiteX8437" fmla="*/ 1937645 w 3713237"/>
              <a:gd name="connsiteY8437" fmla="*/ 451484 h 2185648"/>
              <a:gd name="connsiteX8438" fmla="*/ 1937245 w 3713237"/>
              <a:gd name="connsiteY8438" fmla="*/ 449116 h 2185648"/>
              <a:gd name="connsiteX8439" fmla="*/ 1942313 w 3713237"/>
              <a:gd name="connsiteY8439" fmla="*/ 443281 h 2185648"/>
              <a:gd name="connsiteX8440" fmla="*/ 1943414 w 3713237"/>
              <a:gd name="connsiteY8440" fmla="*/ 443547 h 2185648"/>
              <a:gd name="connsiteX8441" fmla="*/ 1943647 w 3713237"/>
              <a:gd name="connsiteY8441" fmla="*/ 445682 h 2185648"/>
              <a:gd name="connsiteX8442" fmla="*/ 1943481 w 3713237"/>
              <a:gd name="connsiteY8442" fmla="*/ 445715 h 2185648"/>
              <a:gd name="connsiteX8443" fmla="*/ 1943047 w 3713237"/>
              <a:gd name="connsiteY8443" fmla="*/ 446582 h 2185648"/>
              <a:gd name="connsiteX8444" fmla="*/ 1943614 w 3713237"/>
              <a:gd name="connsiteY8444" fmla="*/ 445982 h 2185648"/>
              <a:gd name="connsiteX8445" fmla="*/ 1943647 w 3713237"/>
              <a:gd name="connsiteY8445" fmla="*/ 445682 h 2185648"/>
              <a:gd name="connsiteX8446" fmla="*/ 1944848 w 3713237"/>
              <a:gd name="connsiteY8446" fmla="*/ 445448 h 2185648"/>
              <a:gd name="connsiteX8447" fmla="*/ 1954284 w 3713237"/>
              <a:gd name="connsiteY8447" fmla="*/ 440646 h 2185648"/>
              <a:gd name="connsiteX8448" fmla="*/ 1963754 w 3713237"/>
              <a:gd name="connsiteY8448" fmla="*/ 433277 h 2185648"/>
              <a:gd name="connsiteX8449" fmla="*/ 1968655 w 3713237"/>
              <a:gd name="connsiteY8449" fmla="*/ 435445 h 2185648"/>
              <a:gd name="connsiteX8450" fmla="*/ 1970622 w 3713237"/>
              <a:gd name="connsiteY8450" fmla="*/ 438379 h 2185648"/>
              <a:gd name="connsiteX8451" fmla="*/ 1974924 w 3713237"/>
              <a:gd name="connsiteY8451" fmla="*/ 442514 h 2185648"/>
              <a:gd name="connsiteX8452" fmla="*/ 1975824 w 3713237"/>
              <a:gd name="connsiteY8452" fmla="*/ 443447 h 2185648"/>
              <a:gd name="connsiteX8453" fmla="*/ 1977992 w 3713237"/>
              <a:gd name="connsiteY8453" fmla="*/ 442147 h 2185648"/>
              <a:gd name="connsiteX8454" fmla="*/ 1979125 w 3713237"/>
              <a:gd name="connsiteY8454" fmla="*/ 438246 h 2185648"/>
              <a:gd name="connsiteX8455" fmla="*/ 1981793 w 3713237"/>
              <a:gd name="connsiteY8455" fmla="*/ 433678 h 2185648"/>
              <a:gd name="connsiteX8456" fmla="*/ 1986794 w 3713237"/>
              <a:gd name="connsiteY8456" fmla="*/ 432210 h 2185648"/>
              <a:gd name="connsiteX8457" fmla="*/ 1990629 w 3713237"/>
              <a:gd name="connsiteY8457" fmla="*/ 437246 h 2185648"/>
              <a:gd name="connsiteX8458" fmla="*/ 1990462 w 3713237"/>
              <a:gd name="connsiteY8458" fmla="*/ 441347 h 2185648"/>
              <a:gd name="connsiteX8459" fmla="*/ 1990996 w 3713237"/>
              <a:gd name="connsiteY8459" fmla="*/ 442547 h 2185648"/>
              <a:gd name="connsiteX8460" fmla="*/ 1992863 w 3713237"/>
              <a:gd name="connsiteY8460" fmla="*/ 441780 h 2185648"/>
              <a:gd name="connsiteX8461" fmla="*/ 1994464 w 3713237"/>
              <a:gd name="connsiteY8461" fmla="*/ 439579 h 2185648"/>
              <a:gd name="connsiteX8462" fmla="*/ 1998031 w 3713237"/>
              <a:gd name="connsiteY8462" fmla="*/ 438046 h 2185648"/>
              <a:gd name="connsiteX8463" fmla="*/ 2017071 w 3713237"/>
              <a:gd name="connsiteY8463" fmla="*/ 445548 h 2185648"/>
              <a:gd name="connsiteX8464" fmla="*/ 2017738 w 3713237"/>
              <a:gd name="connsiteY8464" fmla="*/ 448983 h 2185648"/>
              <a:gd name="connsiteX8465" fmla="*/ 2012469 w 3713237"/>
              <a:gd name="connsiteY8465" fmla="*/ 453384 h 2185648"/>
              <a:gd name="connsiteX8466" fmla="*/ 2006101 w 3713237"/>
              <a:gd name="connsiteY8466" fmla="*/ 455551 h 2185648"/>
              <a:gd name="connsiteX8467" fmla="*/ 2004467 w 3713237"/>
              <a:gd name="connsiteY8467" fmla="*/ 457085 h 2185648"/>
              <a:gd name="connsiteX8468" fmla="*/ 2005634 w 3713237"/>
              <a:gd name="connsiteY8468" fmla="*/ 459453 h 2185648"/>
              <a:gd name="connsiteX8469" fmla="*/ 2009202 w 3713237"/>
              <a:gd name="connsiteY8469" fmla="*/ 460920 h 2185648"/>
              <a:gd name="connsiteX8470" fmla="*/ 2017304 w 3713237"/>
              <a:gd name="connsiteY8470" fmla="*/ 461186 h 2185648"/>
              <a:gd name="connsiteX8471" fmla="*/ 2024540 w 3713237"/>
              <a:gd name="connsiteY8471" fmla="*/ 458853 h 2185648"/>
              <a:gd name="connsiteX8472" fmla="*/ 2029542 w 3713237"/>
              <a:gd name="connsiteY8472" fmla="*/ 458152 h 2185648"/>
              <a:gd name="connsiteX8473" fmla="*/ 2034277 w 3713237"/>
              <a:gd name="connsiteY8473" fmla="*/ 460853 h 2185648"/>
              <a:gd name="connsiteX8474" fmla="*/ 2035243 w 3713237"/>
              <a:gd name="connsiteY8474" fmla="*/ 464588 h 2185648"/>
              <a:gd name="connsiteX8475" fmla="*/ 2035977 w 3713237"/>
              <a:gd name="connsiteY8475" fmla="*/ 467689 h 2185648"/>
              <a:gd name="connsiteX8476" fmla="*/ 2042746 w 3713237"/>
              <a:gd name="connsiteY8476" fmla="*/ 468489 h 2185648"/>
              <a:gd name="connsiteX8477" fmla="*/ 2048148 w 3713237"/>
              <a:gd name="connsiteY8477" fmla="*/ 467722 h 2185648"/>
              <a:gd name="connsiteX8478" fmla="*/ 2075423 w 3713237"/>
              <a:gd name="connsiteY8478" fmla="*/ 475258 h 2185648"/>
              <a:gd name="connsiteX8479" fmla="*/ 2086794 w 3713237"/>
              <a:gd name="connsiteY8479" fmla="*/ 482960 h 2185648"/>
              <a:gd name="connsiteX8480" fmla="*/ 2099064 w 3713237"/>
              <a:gd name="connsiteY8480" fmla="*/ 488762 h 2185648"/>
              <a:gd name="connsiteX8481" fmla="*/ 2106100 w 3713237"/>
              <a:gd name="connsiteY8481" fmla="*/ 492263 h 2185648"/>
              <a:gd name="connsiteX8482" fmla="*/ 2111401 w 3713237"/>
              <a:gd name="connsiteY8482" fmla="*/ 496565 h 2185648"/>
              <a:gd name="connsiteX8483" fmla="*/ 2121405 w 3713237"/>
              <a:gd name="connsiteY8483" fmla="*/ 507602 h 2185648"/>
              <a:gd name="connsiteX8484" fmla="*/ 2122371 w 3713237"/>
              <a:gd name="connsiteY8484" fmla="*/ 512870 h 2185648"/>
              <a:gd name="connsiteX8485" fmla="*/ 2113802 w 3713237"/>
              <a:gd name="connsiteY8485" fmla="*/ 529709 h 2185648"/>
              <a:gd name="connsiteX8486" fmla="*/ 2110368 w 3713237"/>
              <a:gd name="connsiteY8486" fmla="*/ 531910 h 2185648"/>
              <a:gd name="connsiteX8487" fmla="*/ 2087527 w 3713237"/>
              <a:gd name="connsiteY8487" fmla="*/ 534910 h 2185648"/>
              <a:gd name="connsiteX8488" fmla="*/ 2057251 w 3713237"/>
              <a:gd name="connsiteY8488" fmla="*/ 526574 h 2185648"/>
              <a:gd name="connsiteX8489" fmla="*/ 2045890 w 3713237"/>
              <a:gd name="connsiteY8489" fmla="*/ 523718 h 2185648"/>
              <a:gd name="connsiteX8490" fmla="*/ 2045847 w 3713237"/>
              <a:gd name="connsiteY8490" fmla="*/ 523673 h 2185648"/>
              <a:gd name="connsiteX8491" fmla="*/ 2045829 w 3713237"/>
              <a:gd name="connsiteY8491" fmla="*/ 523672 h 2185648"/>
              <a:gd name="connsiteX8492" fmla="*/ 2045680 w 3713237"/>
              <a:gd name="connsiteY8492" fmla="*/ 523373 h 2185648"/>
              <a:gd name="connsiteX8493" fmla="*/ 2045080 w 3713237"/>
              <a:gd name="connsiteY8493" fmla="*/ 523040 h 2185648"/>
              <a:gd name="connsiteX8494" fmla="*/ 2045047 w 3713237"/>
              <a:gd name="connsiteY8494" fmla="*/ 523008 h 2185648"/>
              <a:gd name="connsiteX8495" fmla="*/ 2045047 w 3713237"/>
              <a:gd name="connsiteY8495" fmla="*/ 523007 h 2185648"/>
              <a:gd name="connsiteX8496" fmla="*/ 2043245 w 3713237"/>
              <a:gd name="connsiteY8496" fmla="*/ 521270 h 2185648"/>
              <a:gd name="connsiteX8497" fmla="*/ 2042912 w 3713237"/>
              <a:gd name="connsiteY8497" fmla="*/ 520672 h 2185648"/>
              <a:gd name="connsiteX8498" fmla="*/ 2042479 w 3713237"/>
              <a:gd name="connsiteY8498" fmla="*/ 520272 h 2185648"/>
              <a:gd name="connsiteX8499" fmla="*/ 2042546 w 3713237"/>
              <a:gd name="connsiteY8499" fmla="*/ 520973 h 2185648"/>
              <a:gd name="connsiteX8500" fmla="*/ 2043213 w 3713237"/>
              <a:gd name="connsiteY8500" fmla="*/ 521239 h 2185648"/>
              <a:gd name="connsiteX8501" fmla="*/ 2043245 w 3713237"/>
              <a:gd name="connsiteY8501" fmla="*/ 521270 h 2185648"/>
              <a:gd name="connsiteX8502" fmla="*/ 2043246 w 3713237"/>
              <a:gd name="connsiteY8502" fmla="*/ 521273 h 2185648"/>
              <a:gd name="connsiteX8503" fmla="*/ 2045047 w 3713237"/>
              <a:gd name="connsiteY8503" fmla="*/ 523008 h 2185648"/>
              <a:gd name="connsiteX8504" fmla="*/ 2045346 w 3713237"/>
              <a:gd name="connsiteY8504" fmla="*/ 523640 h 2185648"/>
              <a:gd name="connsiteX8505" fmla="*/ 2045829 w 3713237"/>
              <a:gd name="connsiteY8505" fmla="*/ 523672 h 2185648"/>
              <a:gd name="connsiteX8506" fmla="*/ 2045847 w 3713237"/>
              <a:gd name="connsiteY8506" fmla="*/ 523707 h 2185648"/>
              <a:gd name="connsiteX8507" fmla="*/ 2045890 w 3713237"/>
              <a:gd name="connsiteY8507" fmla="*/ 523718 h 2185648"/>
              <a:gd name="connsiteX8508" fmla="*/ 2052149 w 3713237"/>
              <a:gd name="connsiteY8508" fmla="*/ 530176 h 2185648"/>
              <a:gd name="connsiteX8509" fmla="*/ 2058951 w 3713237"/>
              <a:gd name="connsiteY8509" fmla="*/ 534377 h 2185648"/>
              <a:gd name="connsiteX8510" fmla="*/ 2066520 w 3713237"/>
              <a:gd name="connsiteY8510" fmla="*/ 547248 h 2185648"/>
              <a:gd name="connsiteX8511" fmla="*/ 2067654 w 3713237"/>
              <a:gd name="connsiteY8511" fmla="*/ 555117 h 2185648"/>
              <a:gd name="connsiteX8512" fmla="*/ 2072289 w 3713237"/>
              <a:gd name="connsiteY8512" fmla="*/ 566487 h 2185648"/>
              <a:gd name="connsiteX8513" fmla="*/ 2076023 w 3713237"/>
              <a:gd name="connsiteY8513" fmla="*/ 570122 h 2185648"/>
              <a:gd name="connsiteX8514" fmla="*/ 2083292 w 3713237"/>
              <a:gd name="connsiteY8514" fmla="*/ 573589 h 2185648"/>
              <a:gd name="connsiteX8515" fmla="*/ 2095496 w 3713237"/>
              <a:gd name="connsiteY8515" fmla="*/ 578991 h 2185648"/>
              <a:gd name="connsiteX8516" fmla="*/ 2100064 w 3713237"/>
              <a:gd name="connsiteY8516" fmla="*/ 574923 h 2185648"/>
              <a:gd name="connsiteX8517" fmla="*/ 2098364 w 3713237"/>
              <a:gd name="connsiteY8517" fmla="*/ 571455 h 2185648"/>
              <a:gd name="connsiteX8518" fmla="*/ 2095830 w 3713237"/>
              <a:gd name="connsiteY8518" fmla="*/ 570555 h 2185648"/>
              <a:gd name="connsiteX8519" fmla="*/ 2085526 w 3713237"/>
              <a:gd name="connsiteY8519" fmla="*/ 564520 h 2185648"/>
              <a:gd name="connsiteX8520" fmla="*/ 2084526 w 3713237"/>
              <a:gd name="connsiteY8520" fmla="*/ 559418 h 2185648"/>
              <a:gd name="connsiteX8521" fmla="*/ 2086527 w 3713237"/>
              <a:gd name="connsiteY8521" fmla="*/ 554317 h 2185648"/>
              <a:gd name="connsiteX8522" fmla="*/ 2089928 w 3713237"/>
              <a:gd name="connsiteY8522" fmla="*/ 552716 h 2185648"/>
              <a:gd name="connsiteX8523" fmla="*/ 2093829 w 3713237"/>
              <a:gd name="connsiteY8523" fmla="*/ 553950 h 2185648"/>
              <a:gd name="connsiteX8524" fmla="*/ 2113535 w 3713237"/>
              <a:gd name="connsiteY8524" fmla="*/ 563453 h 2185648"/>
              <a:gd name="connsiteX8525" fmla="*/ 2118237 w 3713237"/>
              <a:gd name="connsiteY8525" fmla="*/ 561619 h 2185648"/>
              <a:gd name="connsiteX8526" fmla="*/ 2119104 w 3713237"/>
              <a:gd name="connsiteY8526" fmla="*/ 556484 h 2185648"/>
              <a:gd name="connsiteX8527" fmla="*/ 2117670 w 3713237"/>
              <a:gd name="connsiteY8527" fmla="*/ 554150 h 2185648"/>
              <a:gd name="connsiteX8528" fmla="*/ 2117270 w 3713237"/>
              <a:gd name="connsiteY8528" fmla="*/ 538812 h 2185648"/>
              <a:gd name="connsiteX8529" fmla="*/ 2123672 w 3713237"/>
              <a:gd name="connsiteY8529" fmla="*/ 531743 h 2185648"/>
              <a:gd name="connsiteX8530" fmla="*/ 2128440 w 3713237"/>
              <a:gd name="connsiteY8530" fmla="*/ 526908 h 2185648"/>
              <a:gd name="connsiteX8531" fmla="*/ 2138110 w 3713237"/>
              <a:gd name="connsiteY8531" fmla="*/ 523907 h 2185648"/>
              <a:gd name="connsiteX8532" fmla="*/ 2146179 w 3713237"/>
              <a:gd name="connsiteY8532" fmla="*/ 525641 h 2185648"/>
              <a:gd name="connsiteX8533" fmla="*/ 2149980 w 3713237"/>
              <a:gd name="connsiteY8533" fmla="*/ 522440 h 2185648"/>
              <a:gd name="connsiteX8534" fmla="*/ 2150347 w 3713237"/>
              <a:gd name="connsiteY8534" fmla="*/ 516971 h 2185648"/>
              <a:gd name="connsiteX8535" fmla="*/ 2145879 w 3713237"/>
              <a:gd name="connsiteY8535" fmla="*/ 509169 h 2185648"/>
              <a:gd name="connsiteX8536" fmla="*/ 2143412 w 3713237"/>
              <a:gd name="connsiteY8536" fmla="*/ 504567 h 2185648"/>
              <a:gd name="connsiteX8537" fmla="*/ 2143812 w 3713237"/>
              <a:gd name="connsiteY8537" fmla="*/ 499099 h 2185648"/>
              <a:gd name="connsiteX8538" fmla="*/ 2136409 w 3713237"/>
              <a:gd name="connsiteY8538" fmla="*/ 479659 h 2185648"/>
              <a:gd name="connsiteX8539" fmla="*/ 2136209 w 3713237"/>
              <a:gd name="connsiteY8539" fmla="*/ 477359 h 2185648"/>
              <a:gd name="connsiteX8540" fmla="*/ 2137343 w 3713237"/>
              <a:gd name="connsiteY8540" fmla="*/ 476791 h 2185648"/>
              <a:gd name="connsiteX8541" fmla="*/ 2148146 w 3713237"/>
              <a:gd name="connsiteY8541" fmla="*/ 476892 h 2185648"/>
              <a:gd name="connsiteX8542" fmla="*/ 2160084 w 3713237"/>
              <a:gd name="connsiteY8542" fmla="*/ 481860 h 2185648"/>
              <a:gd name="connsiteX8543" fmla="*/ 2165485 w 3713237"/>
              <a:gd name="connsiteY8543" fmla="*/ 487995 h 2185648"/>
              <a:gd name="connsiteX8544" fmla="*/ 2164985 w 3713237"/>
              <a:gd name="connsiteY8544" fmla="*/ 492897 h 2185648"/>
              <a:gd name="connsiteX8545" fmla="*/ 2158216 w 3713237"/>
              <a:gd name="connsiteY8545" fmla="*/ 497432 h 2185648"/>
              <a:gd name="connsiteX8546" fmla="*/ 2158050 w 3713237"/>
              <a:gd name="connsiteY8546" fmla="*/ 503500 h 2185648"/>
              <a:gd name="connsiteX8547" fmla="*/ 2163785 w 3713237"/>
              <a:gd name="connsiteY8547" fmla="*/ 509402 h 2185648"/>
              <a:gd name="connsiteX8548" fmla="*/ 2177556 w 3713237"/>
              <a:gd name="connsiteY8548" fmla="*/ 508435 h 2185648"/>
              <a:gd name="connsiteX8549" fmla="*/ 2178990 w 3713237"/>
              <a:gd name="connsiteY8549" fmla="*/ 506201 h 2185648"/>
              <a:gd name="connsiteX8550" fmla="*/ 2180123 w 3713237"/>
              <a:gd name="connsiteY8550" fmla="*/ 499432 h 2185648"/>
              <a:gd name="connsiteX8551" fmla="*/ 2182858 w 3713237"/>
              <a:gd name="connsiteY8551" fmla="*/ 494964 h 2185648"/>
              <a:gd name="connsiteX8552" fmla="*/ 2199663 w 3713237"/>
              <a:gd name="connsiteY8552" fmla="*/ 478925 h 2185648"/>
              <a:gd name="connsiteX8553" fmla="*/ 2207466 w 3713237"/>
              <a:gd name="connsiteY8553" fmla="*/ 473657 h 2185648"/>
              <a:gd name="connsiteX8554" fmla="*/ 2214068 w 3713237"/>
              <a:gd name="connsiteY8554" fmla="*/ 471823 h 2185648"/>
              <a:gd name="connsiteX8555" fmla="*/ 2219470 w 3713237"/>
              <a:gd name="connsiteY8555" fmla="*/ 468189 h 2185648"/>
              <a:gd name="connsiteX8556" fmla="*/ 2221237 w 3713237"/>
              <a:gd name="connsiteY8556" fmla="*/ 466588 h 2185648"/>
              <a:gd name="connsiteX8557" fmla="*/ 2227605 w 3713237"/>
              <a:gd name="connsiteY8557" fmla="*/ 462821 h 2185648"/>
              <a:gd name="connsiteX8558" fmla="*/ 2228593 w 3713237"/>
              <a:gd name="connsiteY8558" fmla="*/ 465794 h 2185648"/>
              <a:gd name="connsiteX8559" fmla="*/ 2231510 w 3713237"/>
              <a:gd name="connsiteY8559" fmla="*/ 461932 h 2185648"/>
              <a:gd name="connsiteX8560" fmla="*/ 2234749 w 3713237"/>
              <a:gd name="connsiteY8560" fmla="*/ 461647 h 2185648"/>
              <a:gd name="connsiteX8561" fmla="*/ 2233511 w 3713237"/>
              <a:gd name="connsiteY8561" fmla="*/ 466028 h 2185648"/>
              <a:gd name="connsiteX8562" fmla="*/ 2228729 w 3713237"/>
              <a:gd name="connsiteY8562" fmla="*/ 466203 h 2185648"/>
              <a:gd name="connsiteX8563" fmla="*/ 2230807 w 3713237"/>
              <a:gd name="connsiteY8563" fmla="*/ 472457 h 2185648"/>
              <a:gd name="connsiteX8564" fmla="*/ 2230807 w 3713237"/>
              <a:gd name="connsiteY8564" fmla="*/ 475024 h 2185648"/>
              <a:gd name="connsiteX8565" fmla="*/ 2234708 w 3713237"/>
              <a:gd name="connsiteY8565" fmla="*/ 474724 h 2185648"/>
              <a:gd name="connsiteX8566" fmla="*/ 2243777 w 3713237"/>
              <a:gd name="connsiteY8566" fmla="*/ 468989 h 2185648"/>
              <a:gd name="connsiteX8567" fmla="*/ 2252514 w 3713237"/>
              <a:gd name="connsiteY8567" fmla="*/ 465655 h 2185648"/>
              <a:gd name="connsiteX8568" fmla="*/ 2260249 w 3713237"/>
              <a:gd name="connsiteY8568" fmla="*/ 461520 h 2185648"/>
              <a:gd name="connsiteX8569" fmla="*/ 2261350 w 3713237"/>
              <a:gd name="connsiteY8569" fmla="*/ 460820 h 2185648"/>
              <a:gd name="connsiteX8570" fmla="*/ 2271486 w 3713237"/>
              <a:gd name="connsiteY8570" fmla="*/ 457252 h 2185648"/>
              <a:gd name="connsiteX8571" fmla="*/ 2277121 w 3713237"/>
              <a:gd name="connsiteY8571" fmla="*/ 459920 h 2185648"/>
              <a:gd name="connsiteX8572" fmla="*/ 2278522 w 3713237"/>
              <a:gd name="connsiteY8572" fmla="*/ 465154 h 2185648"/>
              <a:gd name="connsiteX8573" fmla="*/ 2280423 w 3713237"/>
              <a:gd name="connsiteY8573" fmla="*/ 466755 h 2185648"/>
              <a:gd name="connsiteX8574" fmla="*/ 2281423 w 3713237"/>
              <a:gd name="connsiteY8574" fmla="*/ 466221 h 2185648"/>
              <a:gd name="connsiteX8575" fmla="*/ 2288425 w 3713237"/>
              <a:gd name="connsiteY8575" fmla="*/ 458252 h 2185648"/>
              <a:gd name="connsiteX8576" fmla="*/ 2288892 w 3713237"/>
              <a:gd name="connsiteY8576" fmla="*/ 453284 h 2185648"/>
              <a:gd name="connsiteX8577" fmla="*/ 2281290 w 3713237"/>
              <a:gd name="connsiteY8577" fmla="*/ 443547 h 2185648"/>
              <a:gd name="connsiteX8578" fmla="*/ 2276655 w 3713237"/>
              <a:gd name="connsiteY8578" fmla="*/ 440780 h 2185648"/>
              <a:gd name="connsiteX8579" fmla="*/ 2274121 w 3713237"/>
              <a:gd name="connsiteY8579" fmla="*/ 439880 h 2185648"/>
              <a:gd name="connsiteX8580" fmla="*/ 2262550 w 3713237"/>
              <a:gd name="connsiteY8580" fmla="*/ 432811 h 2185648"/>
              <a:gd name="connsiteX8581" fmla="*/ 2259416 w 3713237"/>
              <a:gd name="connsiteY8581" fmla="*/ 423108 h 2185648"/>
              <a:gd name="connsiteX8582" fmla="*/ 2260083 w 3713237"/>
              <a:gd name="connsiteY8582" fmla="*/ 421907 h 2185648"/>
              <a:gd name="connsiteX8583" fmla="*/ 2263650 w 3713237"/>
              <a:gd name="connsiteY8583" fmla="*/ 420640 h 2185648"/>
              <a:gd name="connsiteX8584" fmla="*/ 2273787 w 3713237"/>
              <a:gd name="connsiteY8584" fmla="*/ 427676 h 2185648"/>
              <a:gd name="connsiteX8585" fmla="*/ 2295661 w 3713237"/>
              <a:gd name="connsiteY8585" fmla="*/ 434111 h 2185648"/>
              <a:gd name="connsiteX8586" fmla="*/ 2298395 w 3713237"/>
              <a:gd name="connsiteY8586" fmla="*/ 433744 h 2185648"/>
              <a:gd name="connsiteX8587" fmla="*/ 2318402 w 3713237"/>
              <a:gd name="connsiteY8587" fmla="*/ 437112 h 2185648"/>
              <a:gd name="connsiteX8588" fmla="*/ 2328005 w 3713237"/>
              <a:gd name="connsiteY8588" fmla="*/ 441814 h 2185648"/>
              <a:gd name="connsiteX8589" fmla="*/ 2336741 w 3713237"/>
              <a:gd name="connsiteY8589" fmla="*/ 445682 h 2185648"/>
              <a:gd name="connsiteX8590" fmla="*/ 2347044 w 3713237"/>
              <a:gd name="connsiteY8590" fmla="*/ 449516 h 2185648"/>
              <a:gd name="connsiteX8591" fmla="*/ 2352813 w 3713237"/>
              <a:gd name="connsiteY8591" fmla="*/ 453151 h 2185648"/>
              <a:gd name="connsiteX8592" fmla="*/ 2360815 w 3713237"/>
              <a:gd name="connsiteY8592" fmla="*/ 458486 h 2185648"/>
              <a:gd name="connsiteX8593" fmla="*/ 2363883 w 3713237"/>
              <a:gd name="connsiteY8593" fmla="*/ 457052 h 2185648"/>
              <a:gd name="connsiteX8594" fmla="*/ 2364083 w 3713237"/>
              <a:gd name="connsiteY8594" fmla="*/ 450250 h 2185648"/>
              <a:gd name="connsiteX8595" fmla="*/ 2362849 w 3713237"/>
              <a:gd name="connsiteY8595" fmla="*/ 447949 h 2185648"/>
              <a:gd name="connsiteX8596" fmla="*/ 2350012 w 3713237"/>
              <a:gd name="connsiteY8596" fmla="*/ 438046 h 2185648"/>
              <a:gd name="connsiteX8597" fmla="*/ 2343843 w 3713237"/>
              <a:gd name="connsiteY8597" fmla="*/ 437612 h 2185648"/>
              <a:gd name="connsiteX8598" fmla="*/ 2341542 w 3713237"/>
              <a:gd name="connsiteY8598" fmla="*/ 437879 h 2185648"/>
              <a:gd name="connsiteX8599" fmla="*/ 2335340 w 3713237"/>
              <a:gd name="connsiteY8599" fmla="*/ 427209 h 2185648"/>
              <a:gd name="connsiteX8600" fmla="*/ 2335307 w 3713237"/>
              <a:gd name="connsiteY8600" fmla="*/ 424575 h 2185648"/>
              <a:gd name="connsiteX8601" fmla="*/ 2333740 w 3713237"/>
              <a:gd name="connsiteY8601" fmla="*/ 412671 h 2185648"/>
              <a:gd name="connsiteX8602" fmla="*/ 2328705 w 3713237"/>
              <a:gd name="connsiteY8602" fmla="*/ 406335 h 2185648"/>
              <a:gd name="connsiteX8603" fmla="*/ 2325537 w 3713237"/>
              <a:gd name="connsiteY8603" fmla="*/ 399200 h 2185648"/>
              <a:gd name="connsiteX8604" fmla="*/ 2329105 w 3713237"/>
              <a:gd name="connsiteY8604" fmla="*/ 387730 h 2185648"/>
              <a:gd name="connsiteX8605" fmla="*/ 2332206 w 3713237"/>
              <a:gd name="connsiteY8605" fmla="*/ 377460 h 2185648"/>
              <a:gd name="connsiteX8606" fmla="*/ 2331206 w 3713237"/>
              <a:gd name="connsiteY8606" fmla="*/ 355453 h 2185648"/>
              <a:gd name="connsiteX8607" fmla="*/ 2331573 w 3713237"/>
              <a:gd name="connsiteY8607" fmla="*/ 348617 h 2185648"/>
              <a:gd name="connsiteX8608" fmla="*/ 2334174 w 3713237"/>
              <a:gd name="connsiteY8608" fmla="*/ 345949 h 2185648"/>
              <a:gd name="connsiteX8609" fmla="*/ 2339608 w 3713237"/>
              <a:gd name="connsiteY8609" fmla="*/ 345849 h 2185648"/>
              <a:gd name="connsiteX8610" fmla="*/ 2361082 w 3713237"/>
              <a:gd name="connsiteY8610" fmla="*/ 347683 h 2185648"/>
              <a:gd name="connsiteX8611" fmla="*/ 2364583 w 3713237"/>
              <a:gd name="connsiteY8611" fmla="*/ 351684 h 2185648"/>
              <a:gd name="connsiteX8612" fmla="*/ 2368318 w 3713237"/>
              <a:gd name="connsiteY8612" fmla="*/ 378893 h 2185648"/>
              <a:gd name="connsiteX8613" fmla="*/ 2372519 w 3713237"/>
              <a:gd name="connsiteY8613" fmla="*/ 387129 h 2185648"/>
              <a:gd name="connsiteX8614" fmla="*/ 2383056 w 3713237"/>
              <a:gd name="connsiteY8614" fmla="*/ 402601 h 2185648"/>
              <a:gd name="connsiteX8615" fmla="*/ 2393726 w 3713237"/>
              <a:gd name="connsiteY8615" fmla="*/ 433844 h 2185648"/>
              <a:gd name="connsiteX8616" fmla="*/ 2399294 w 3713237"/>
              <a:gd name="connsiteY8616" fmla="*/ 441480 h 2185648"/>
              <a:gd name="connsiteX8617" fmla="*/ 2404963 w 3713237"/>
              <a:gd name="connsiteY8617" fmla="*/ 445415 h 2185648"/>
              <a:gd name="connsiteX8618" fmla="*/ 2407797 w 3713237"/>
              <a:gd name="connsiteY8618" fmla="*/ 451283 h 2185648"/>
              <a:gd name="connsiteX8619" fmla="*/ 2409898 w 3713237"/>
              <a:gd name="connsiteY8619" fmla="*/ 461820 h 2185648"/>
              <a:gd name="connsiteX8620" fmla="*/ 2410531 w 3713237"/>
              <a:gd name="connsiteY8620" fmla="*/ 465788 h 2185648"/>
              <a:gd name="connsiteX8621" fmla="*/ 2404062 w 3713237"/>
              <a:gd name="connsiteY8621" fmla="*/ 491063 h 2185648"/>
              <a:gd name="connsiteX8622" fmla="*/ 2394092 w 3713237"/>
              <a:gd name="connsiteY8622" fmla="*/ 495098 h 2185648"/>
              <a:gd name="connsiteX8623" fmla="*/ 2390558 w 3713237"/>
              <a:gd name="connsiteY8623" fmla="*/ 493364 h 2185648"/>
              <a:gd name="connsiteX8624" fmla="*/ 2390558 w 3713237"/>
              <a:gd name="connsiteY8624" fmla="*/ 493197 h 2185648"/>
              <a:gd name="connsiteX8625" fmla="*/ 2390091 w 3713237"/>
              <a:gd name="connsiteY8625" fmla="*/ 492463 h 2185648"/>
              <a:gd name="connsiteX8626" fmla="*/ 2390392 w 3713237"/>
              <a:gd name="connsiteY8626" fmla="*/ 493297 h 2185648"/>
              <a:gd name="connsiteX8627" fmla="*/ 2390558 w 3713237"/>
              <a:gd name="connsiteY8627" fmla="*/ 493397 h 2185648"/>
              <a:gd name="connsiteX8628" fmla="*/ 2390692 w 3713237"/>
              <a:gd name="connsiteY8628" fmla="*/ 497265 h 2185648"/>
              <a:gd name="connsiteX8629" fmla="*/ 2392992 w 3713237"/>
              <a:gd name="connsiteY8629" fmla="*/ 498332 h 2185648"/>
              <a:gd name="connsiteX8630" fmla="*/ 2409331 w 3713237"/>
              <a:gd name="connsiteY8630" fmla="*/ 500266 h 2185648"/>
              <a:gd name="connsiteX8631" fmla="*/ 2411565 w 3713237"/>
              <a:gd name="connsiteY8631" fmla="*/ 499065 h 2185648"/>
              <a:gd name="connsiteX8632" fmla="*/ 2418367 w 3713237"/>
              <a:gd name="connsiteY8632" fmla="*/ 485761 h 2185648"/>
              <a:gd name="connsiteX8633" fmla="*/ 2420235 w 3713237"/>
              <a:gd name="connsiteY8633" fmla="*/ 479259 h 2185648"/>
              <a:gd name="connsiteX8634" fmla="*/ 2422568 w 3713237"/>
              <a:gd name="connsiteY8634" fmla="*/ 465855 h 2185648"/>
              <a:gd name="connsiteX8635" fmla="*/ 2420968 w 3713237"/>
              <a:gd name="connsiteY8635" fmla="*/ 456718 h 2185648"/>
              <a:gd name="connsiteX8636" fmla="*/ 2416366 w 3713237"/>
              <a:gd name="connsiteY8636" fmla="*/ 451617 h 2185648"/>
              <a:gd name="connsiteX8637" fmla="*/ 2417534 w 3713237"/>
              <a:gd name="connsiteY8637" fmla="*/ 440380 h 2185648"/>
              <a:gd name="connsiteX8638" fmla="*/ 2428537 w 3713237"/>
              <a:gd name="connsiteY8638" fmla="*/ 432144 h 2185648"/>
              <a:gd name="connsiteX8639" fmla="*/ 2429404 w 3713237"/>
              <a:gd name="connsiteY8639" fmla="*/ 431177 h 2185648"/>
              <a:gd name="connsiteX8640" fmla="*/ 2428504 w 3713237"/>
              <a:gd name="connsiteY8640" fmla="*/ 430177 h 2185648"/>
              <a:gd name="connsiteX8641" fmla="*/ 2418567 w 3713237"/>
              <a:gd name="connsiteY8641" fmla="*/ 430810 h 2185648"/>
              <a:gd name="connsiteX8642" fmla="*/ 2408831 w 3713237"/>
              <a:gd name="connsiteY8642" fmla="*/ 435011 h 2185648"/>
              <a:gd name="connsiteX8643" fmla="*/ 2404129 w 3713237"/>
              <a:gd name="connsiteY8643" fmla="*/ 432844 h 2185648"/>
              <a:gd name="connsiteX8644" fmla="*/ 2396060 w 3713237"/>
              <a:gd name="connsiteY8644" fmla="*/ 414038 h 2185648"/>
              <a:gd name="connsiteX8645" fmla="*/ 2395427 w 3713237"/>
              <a:gd name="connsiteY8645" fmla="*/ 403068 h 2185648"/>
              <a:gd name="connsiteX8646" fmla="*/ 2391358 w 3713237"/>
              <a:gd name="connsiteY8646" fmla="*/ 394732 h 2185648"/>
              <a:gd name="connsiteX8647" fmla="*/ 2386290 w 3713237"/>
              <a:gd name="connsiteY8647" fmla="*/ 390130 h 2185648"/>
              <a:gd name="connsiteX8648" fmla="*/ 2379455 w 3713237"/>
              <a:gd name="connsiteY8648" fmla="*/ 383428 h 2185648"/>
              <a:gd name="connsiteX8649" fmla="*/ 2378421 w 3713237"/>
              <a:gd name="connsiteY8649" fmla="*/ 374025 h 2185648"/>
              <a:gd name="connsiteX8650" fmla="*/ 2380755 w 3713237"/>
              <a:gd name="connsiteY8650" fmla="*/ 365222 h 2185648"/>
              <a:gd name="connsiteX8651" fmla="*/ 2382289 w 3713237"/>
              <a:gd name="connsiteY8651" fmla="*/ 362922 h 2185648"/>
              <a:gd name="connsiteX8652" fmla="*/ 2383323 w 3713237"/>
              <a:gd name="connsiteY8652" fmla="*/ 354986 h 2185648"/>
              <a:gd name="connsiteX8653" fmla="*/ 2379988 w 3713237"/>
              <a:gd name="connsiteY8653" fmla="*/ 344582 h 2185648"/>
              <a:gd name="connsiteX8654" fmla="*/ 2380788 w 3713237"/>
              <a:gd name="connsiteY8654" fmla="*/ 343548 h 2185648"/>
              <a:gd name="connsiteX8655" fmla="*/ 2381922 w 3713237"/>
              <a:gd name="connsiteY8655" fmla="*/ 343515 h 2185648"/>
              <a:gd name="connsiteX8656" fmla="*/ 2385023 w 3713237"/>
              <a:gd name="connsiteY8656" fmla="*/ 346116 h 2185648"/>
              <a:gd name="connsiteX8657" fmla="*/ 2390258 w 3713237"/>
              <a:gd name="connsiteY8657" fmla="*/ 358654 h 2185648"/>
              <a:gd name="connsiteX8658" fmla="*/ 2396160 w 3713237"/>
              <a:gd name="connsiteY8658" fmla="*/ 373792 h 2185648"/>
              <a:gd name="connsiteX8659" fmla="*/ 2397360 w 3713237"/>
              <a:gd name="connsiteY8659" fmla="*/ 376259 h 2185648"/>
              <a:gd name="connsiteX8660" fmla="*/ 2402962 w 3713237"/>
              <a:gd name="connsiteY8660" fmla="*/ 379627 h 2185648"/>
              <a:gd name="connsiteX8661" fmla="*/ 2415299 w 3713237"/>
              <a:gd name="connsiteY8661" fmla="*/ 379727 h 2185648"/>
              <a:gd name="connsiteX8662" fmla="*/ 2421902 w 3713237"/>
              <a:gd name="connsiteY8662" fmla="*/ 381194 h 2185648"/>
              <a:gd name="connsiteX8663" fmla="*/ 2423135 w 3713237"/>
              <a:gd name="connsiteY8663" fmla="*/ 379894 h 2185648"/>
              <a:gd name="connsiteX8664" fmla="*/ 2422268 w 3713237"/>
              <a:gd name="connsiteY8664" fmla="*/ 378893 h 2185648"/>
              <a:gd name="connsiteX8665" fmla="*/ 2418367 w 3713237"/>
              <a:gd name="connsiteY8665" fmla="*/ 377893 h 2185648"/>
              <a:gd name="connsiteX8666" fmla="*/ 2408964 w 3713237"/>
              <a:gd name="connsiteY8666" fmla="*/ 375926 h 2185648"/>
              <a:gd name="connsiteX8667" fmla="*/ 2397394 w 3713237"/>
              <a:gd name="connsiteY8667" fmla="*/ 364989 h 2185648"/>
              <a:gd name="connsiteX8668" fmla="*/ 2398194 w 3713237"/>
              <a:gd name="connsiteY8668" fmla="*/ 361221 h 2185648"/>
              <a:gd name="connsiteX8669" fmla="*/ 2402929 w 3713237"/>
              <a:gd name="connsiteY8669" fmla="*/ 359020 h 2185648"/>
              <a:gd name="connsiteX8670" fmla="*/ 2406630 w 3713237"/>
              <a:gd name="connsiteY8670" fmla="*/ 360754 h 2185648"/>
              <a:gd name="connsiteX8671" fmla="*/ 2411632 w 3713237"/>
              <a:gd name="connsiteY8671" fmla="*/ 362755 h 2185648"/>
              <a:gd name="connsiteX8672" fmla="*/ 2415033 w 3713237"/>
              <a:gd name="connsiteY8672" fmla="*/ 361054 h 2185648"/>
              <a:gd name="connsiteX8673" fmla="*/ 2413666 w 3713237"/>
              <a:gd name="connsiteY8673" fmla="*/ 356386 h 2185648"/>
              <a:gd name="connsiteX8674" fmla="*/ 2409731 w 3713237"/>
              <a:gd name="connsiteY8674" fmla="*/ 355219 h 2185648"/>
              <a:gd name="connsiteX8675" fmla="*/ 2407064 w 3713237"/>
              <a:gd name="connsiteY8675" fmla="*/ 353018 h 2185648"/>
              <a:gd name="connsiteX8676" fmla="*/ 2407065 w 3713237"/>
              <a:gd name="connsiteY8676" fmla="*/ 353010 h 2185648"/>
              <a:gd name="connsiteX8677" fmla="*/ 2407097 w 3713237"/>
              <a:gd name="connsiteY8677" fmla="*/ 353018 h 2185648"/>
              <a:gd name="connsiteX8678" fmla="*/ 2407069 w 3713237"/>
              <a:gd name="connsiteY8678" fmla="*/ 352993 h 2185648"/>
              <a:gd name="connsiteX8679" fmla="*/ 2407263 w 3713237"/>
              <a:gd name="connsiteY8679" fmla="*/ 351951 h 2185648"/>
              <a:gd name="connsiteX8680" fmla="*/ 2406730 w 3713237"/>
              <a:gd name="connsiteY8680" fmla="*/ 352685 h 2185648"/>
              <a:gd name="connsiteX8681" fmla="*/ 2407069 w 3713237"/>
              <a:gd name="connsiteY8681" fmla="*/ 352993 h 2185648"/>
              <a:gd name="connsiteX8682" fmla="*/ 2407065 w 3713237"/>
              <a:gd name="connsiteY8682" fmla="*/ 353010 h 2185648"/>
              <a:gd name="connsiteX8683" fmla="*/ 2403129 w 3713237"/>
              <a:gd name="connsiteY8683" fmla="*/ 351951 h 2185648"/>
              <a:gd name="connsiteX8684" fmla="*/ 2401795 w 3713237"/>
              <a:gd name="connsiteY8684" fmla="*/ 349817 h 2185648"/>
              <a:gd name="connsiteX8685" fmla="*/ 2405230 w 3713237"/>
              <a:gd name="connsiteY8685" fmla="*/ 342648 h 2185648"/>
              <a:gd name="connsiteX8686" fmla="*/ 2408964 w 3713237"/>
              <a:gd name="connsiteY8686" fmla="*/ 341548 h 2185648"/>
              <a:gd name="connsiteX8687" fmla="*/ 2422002 w 3713237"/>
              <a:gd name="connsiteY8687" fmla="*/ 345382 h 2185648"/>
              <a:gd name="connsiteX8688" fmla="*/ 2434639 w 3713237"/>
              <a:gd name="connsiteY8688" fmla="*/ 350484 h 2185648"/>
              <a:gd name="connsiteX8689" fmla="*/ 2441341 w 3713237"/>
              <a:gd name="connsiteY8689" fmla="*/ 355219 h 2185648"/>
              <a:gd name="connsiteX8690" fmla="*/ 2452878 w 3713237"/>
              <a:gd name="connsiteY8690" fmla="*/ 357953 h 2185648"/>
              <a:gd name="connsiteX8691" fmla="*/ 2459614 w 3713237"/>
              <a:gd name="connsiteY8691" fmla="*/ 356986 h 2185648"/>
              <a:gd name="connsiteX8692" fmla="*/ 2464615 w 3713237"/>
              <a:gd name="connsiteY8692" fmla="*/ 362388 h 2185648"/>
              <a:gd name="connsiteX8693" fmla="*/ 2464216 w 3713237"/>
              <a:gd name="connsiteY8693" fmla="*/ 365056 h 2185648"/>
              <a:gd name="connsiteX8694" fmla="*/ 2466116 w 3713237"/>
              <a:gd name="connsiteY8694" fmla="*/ 380294 h 2185648"/>
              <a:gd name="connsiteX8695" fmla="*/ 2467349 w 3713237"/>
              <a:gd name="connsiteY8695" fmla="*/ 382261 h 2185648"/>
              <a:gd name="connsiteX8696" fmla="*/ 2467250 w 3713237"/>
              <a:gd name="connsiteY8696" fmla="*/ 382328 h 2185648"/>
              <a:gd name="connsiteX8697" fmla="*/ 2466716 w 3713237"/>
              <a:gd name="connsiteY8697" fmla="*/ 384628 h 2185648"/>
              <a:gd name="connsiteX8698" fmla="*/ 2466950 w 3713237"/>
              <a:gd name="connsiteY8698" fmla="*/ 383661 h 2185648"/>
              <a:gd name="connsiteX8699" fmla="*/ 2467550 w 3713237"/>
              <a:gd name="connsiteY8699" fmla="*/ 382661 h 2185648"/>
              <a:gd name="connsiteX8700" fmla="*/ 2467316 w 3713237"/>
              <a:gd name="connsiteY8700" fmla="*/ 382294 h 2185648"/>
              <a:gd name="connsiteX8701" fmla="*/ 2471884 w 3713237"/>
              <a:gd name="connsiteY8701" fmla="*/ 379527 h 2185648"/>
              <a:gd name="connsiteX8702" fmla="*/ 2473285 w 3713237"/>
              <a:gd name="connsiteY8702" fmla="*/ 376226 h 2185648"/>
              <a:gd name="connsiteX8703" fmla="*/ 2466916 w 3713237"/>
              <a:gd name="connsiteY8703" fmla="*/ 359721 h 2185648"/>
              <a:gd name="connsiteX8704" fmla="*/ 2463415 w 3713237"/>
              <a:gd name="connsiteY8704" fmla="*/ 355753 h 2185648"/>
              <a:gd name="connsiteX8705" fmla="*/ 2457146 w 3713237"/>
              <a:gd name="connsiteY8705" fmla="*/ 353085 h 2185648"/>
              <a:gd name="connsiteX8706" fmla="*/ 2454612 w 3713237"/>
              <a:gd name="connsiteY8706" fmla="*/ 352118 h 2185648"/>
              <a:gd name="connsiteX8707" fmla="*/ 2445743 w 3713237"/>
              <a:gd name="connsiteY8707" fmla="*/ 343782 h 2185648"/>
              <a:gd name="connsiteX8708" fmla="*/ 2434906 w 3713237"/>
              <a:gd name="connsiteY8708" fmla="*/ 342515 h 2185648"/>
              <a:gd name="connsiteX8709" fmla="*/ 2430938 w 3713237"/>
              <a:gd name="connsiteY8709" fmla="*/ 338947 h 2185648"/>
              <a:gd name="connsiteX8710" fmla="*/ 2428870 w 3713237"/>
              <a:gd name="connsiteY8710" fmla="*/ 333912 h 2185648"/>
              <a:gd name="connsiteX8711" fmla="*/ 2424502 w 3713237"/>
              <a:gd name="connsiteY8711" fmla="*/ 325509 h 2185648"/>
              <a:gd name="connsiteX8712" fmla="*/ 2420734 w 3713237"/>
              <a:gd name="connsiteY8712" fmla="*/ 319807 h 2185648"/>
              <a:gd name="connsiteX8713" fmla="*/ 2424536 w 3713237"/>
              <a:gd name="connsiteY8713" fmla="*/ 308871 h 2185648"/>
              <a:gd name="connsiteX8714" fmla="*/ 2429771 w 3713237"/>
              <a:gd name="connsiteY8714" fmla="*/ 307237 h 2185648"/>
              <a:gd name="connsiteX8715" fmla="*/ 2445209 w 3713237"/>
              <a:gd name="connsiteY8715" fmla="*/ 301568 h 2185648"/>
              <a:gd name="connsiteX8716" fmla="*/ 2459680 w 3713237"/>
              <a:gd name="connsiteY8716" fmla="*/ 294133 h 2185648"/>
              <a:gd name="connsiteX8717" fmla="*/ 2464949 w 3713237"/>
              <a:gd name="connsiteY8717" fmla="*/ 292999 h 2185648"/>
              <a:gd name="connsiteX8718" fmla="*/ 2467916 w 3713237"/>
              <a:gd name="connsiteY8718" fmla="*/ 295233 h 2185648"/>
              <a:gd name="connsiteX8719" fmla="*/ 2470551 w 3713237"/>
              <a:gd name="connsiteY8719" fmla="*/ 297034 h 2185648"/>
              <a:gd name="connsiteX8720" fmla="*/ 2471984 w 3713237"/>
              <a:gd name="connsiteY8720" fmla="*/ 294866 h 2185648"/>
              <a:gd name="connsiteX8721" fmla="*/ 2471317 w 3713237"/>
              <a:gd name="connsiteY8721" fmla="*/ 292366 h 2185648"/>
              <a:gd name="connsiteX8722" fmla="*/ 2459647 w 3713237"/>
              <a:gd name="connsiteY8722" fmla="*/ 285430 h 2185648"/>
              <a:gd name="connsiteX8723" fmla="*/ 2449310 w 3713237"/>
              <a:gd name="connsiteY8723" fmla="*/ 278994 h 2185648"/>
              <a:gd name="connsiteX8724" fmla="*/ 2446276 w 3713237"/>
              <a:gd name="connsiteY8724" fmla="*/ 274893 h 2185648"/>
              <a:gd name="connsiteX8725" fmla="*/ 2446076 w 3713237"/>
              <a:gd name="connsiteY8725" fmla="*/ 265557 h 2185648"/>
              <a:gd name="connsiteX8726" fmla="*/ 2449244 w 3713237"/>
              <a:gd name="connsiteY8726" fmla="*/ 261189 h 2185648"/>
              <a:gd name="connsiteX8727" fmla="*/ 2454812 w 3713237"/>
              <a:gd name="connsiteY8727" fmla="*/ 253953 h 2185648"/>
              <a:gd name="connsiteX8728" fmla="*/ 2460147 w 3713237"/>
              <a:gd name="connsiteY8728" fmla="*/ 248018 h 2185648"/>
              <a:gd name="connsiteX8729" fmla="*/ 2466749 w 3713237"/>
              <a:gd name="connsiteY8729" fmla="*/ 239481 h 2185648"/>
              <a:gd name="connsiteX8730" fmla="*/ 2475586 w 3713237"/>
              <a:gd name="connsiteY8730" fmla="*/ 233346 h 2185648"/>
              <a:gd name="connsiteX8731" fmla="*/ 2486122 w 3713237"/>
              <a:gd name="connsiteY8731" fmla="*/ 227044 h 2185648"/>
              <a:gd name="connsiteX8732" fmla="*/ 2486156 w 3713237"/>
              <a:gd name="connsiteY8732" fmla="*/ 223576 h 2185648"/>
              <a:gd name="connsiteX8733" fmla="*/ 2486122 w 3713237"/>
              <a:gd name="connsiteY8733" fmla="*/ 216474 h 2185648"/>
              <a:gd name="connsiteX8734" fmla="*/ 2492958 w 3713237"/>
              <a:gd name="connsiteY8734" fmla="*/ 212306 h 2185648"/>
              <a:gd name="connsiteX8735" fmla="*/ 2498393 w 3713237"/>
              <a:gd name="connsiteY8735" fmla="*/ 211506 h 2185648"/>
              <a:gd name="connsiteX8736" fmla="*/ 2501661 w 3713237"/>
              <a:gd name="connsiteY8736" fmla="*/ 207971 h 2185648"/>
              <a:gd name="connsiteX8737" fmla="*/ 2508029 w 3713237"/>
              <a:gd name="connsiteY8737" fmla="*/ 203870 h 2185648"/>
              <a:gd name="connsiteX8738" fmla="*/ 2511397 w 3713237"/>
              <a:gd name="connsiteY8738" fmla="*/ 207104 h 2185648"/>
              <a:gd name="connsiteX8739" fmla="*/ 2509963 w 3713237"/>
              <a:gd name="connsiteY8739" fmla="*/ 212340 h 2185648"/>
              <a:gd name="connsiteX8740" fmla="*/ 2510930 w 3713237"/>
              <a:gd name="connsiteY8740" fmla="*/ 214140 h 2185648"/>
              <a:gd name="connsiteX8741" fmla="*/ 2519800 w 3713237"/>
              <a:gd name="connsiteY8741" fmla="*/ 211006 h 2185648"/>
              <a:gd name="connsiteX8742" fmla="*/ 2521967 w 3713237"/>
              <a:gd name="connsiteY8742" fmla="*/ 209439 h 2185648"/>
              <a:gd name="connsiteX8743" fmla="*/ 2526735 w 3713237"/>
              <a:gd name="connsiteY8743" fmla="*/ 201136 h 2185648"/>
              <a:gd name="connsiteX8744" fmla="*/ 2526202 w 3713237"/>
              <a:gd name="connsiteY8744" fmla="*/ 197201 h 2185648"/>
              <a:gd name="connsiteX8745" fmla="*/ 2527936 w 3713237"/>
              <a:gd name="connsiteY8745" fmla="*/ 193867 h 2185648"/>
              <a:gd name="connsiteX8746" fmla="*/ 2537272 w 3713237"/>
              <a:gd name="connsiteY8746" fmla="*/ 191899 h 2185648"/>
              <a:gd name="connsiteX8747" fmla="*/ 2538839 w 3713237"/>
              <a:gd name="connsiteY8747" fmla="*/ 188232 h 2185648"/>
              <a:gd name="connsiteX8748" fmla="*/ 2535972 w 3713237"/>
              <a:gd name="connsiteY8748" fmla="*/ 180729 h 2185648"/>
              <a:gd name="connsiteX8749" fmla="*/ 2529870 w 3713237"/>
              <a:gd name="connsiteY8749" fmla="*/ 166325 h 2185648"/>
              <a:gd name="connsiteX8750" fmla="*/ 2534471 w 3713237"/>
              <a:gd name="connsiteY8750" fmla="*/ 142317 h 2185648"/>
              <a:gd name="connsiteX8751" fmla="*/ 2536205 w 3713237"/>
              <a:gd name="connsiteY8751" fmla="*/ 140216 h 2185648"/>
              <a:gd name="connsiteX8752" fmla="*/ 2539806 w 3713237"/>
              <a:gd name="connsiteY8752" fmla="*/ 138549 h 2185648"/>
              <a:gd name="connsiteX8753" fmla="*/ 2153114 w 3713237"/>
              <a:gd name="connsiteY8753" fmla="*/ 138315 h 2185648"/>
              <a:gd name="connsiteX8754" fmla="*/ 2158082 w 3713237"/>
              <a:gd name="connsiteY8754" fmla="*/ 140583 h 2185648"/>
              <a:gd name="connsiteX8755" fmla="*/ 2159316 w 3713237"/>
              <a:gd name="connsiteY8755" fmla="*/ 145885 h 2185648"/>
              <a:gd name="connsiteX8756" fmla="*/ 2157182 w 3713237"/>
              <a:gd name="connsiteY8756" fmla="*/ 149919 h 2185648"/>
              <a:gd name="connsiteX8757" fmla="*/ 2152347 w 3713237"/>
              <a:gd name="connsiteY8757" fmla="*/ 153987 h 2185648"/>
              <a:gd name="connsiteX8758" fmla="*/ 2147546 w 3713237"/>
              <a:gd name="connsiteY8758" fmla="*/ 156455 h 2185648"/>
              <a:gd name="connsiteX8759" fmla="*/ 2142511 w 3713237"/>
              <a:gd name="connsiteY8759" fmla="*/ 155221 h 2185648"/>
              <a:gd name="connsiteX8760" fmla="*/ 2138910 w 3713237"/>
              <a:gd name="connsiteY8760" fmla="*/ 146551 h 2185648"/>
              <a:gd name="connsiteX8761" fmla="*/ 2140210 w 3713237"/>
              <a:gd name="connsiteY8761" fmla="*/ 144451 h 2185648"/>
              <a:gd name="connsiteX8762" fmla="*/ 2150547 w 3713237"/>
              <a:gd name="connsiteY8762" fmla="*/ 138515 h 2185648"/>
              <a:gd name="connsiteX8763" fmla="*/ 2153114 w 3713237"/>
              <a:gd name="connsiteY8763" fmla="*/ 138315 h 2185648"/>
              <a:gd name="connsiteX8764" fmla="*/ 852161 w 3713237"/>
              <a:gd name="connsiteY8764" fmla="*/ 137915 h 2185648"/>
              <a:gd name="connsiteX8765" fmla="*/ 855896 w 3713237"/>
              <a:gd name="connsiteY8765" fmla="*/ 138749 h 2185648"/>
              <a:gd name="connsiteX8766" fmla="*/ 856996 w 3713237"/>
              <a:gd name="connsiteY8766" fmla="*/ 140950 h 2185648"/>
              <a:gd name="connsiteX8767" fmla="*/ 854362 w 3713237"/>
              <a:gd name="connsiteY8767" fmla="*/ 143350 h 2185648"/>
              <a:gd name="connsiteX8768" fmla="*/ 850927 w 3713237"/>
              <a:gd name="connsiteY8768" fmla="*/ 141750 h 2185648"/>
              <a:gd name="connsiteX8769" fmla="*/ 850093 w 3713237"/>
              <a:gd name="connsiteY8769" fmla="*/ 139349 h 2185648"/>
              <a:gd name="connsiteX8770" fmla="*/ 852161 w 3713237"/>
              <a:gd name="connsiteY8770" fmla="*/ 137915 h 2185648"/>
              <a:gd name="connsiteX8771" fmla="*/ 2073222 w 3713237"/>
              <a:gd name="connsiteY8771" fmla="*/ 135548 h 2185648"/>
              <a:gd name="connsiteX8772" fmla="*/ 2083925 w 3713237"/>
              <a:gd name="connsiteY8772" fmla="*/ 141083 h 2185648"/>
              <a:gd name="connsiteX8773" fmla="*/ 2084525 w 3713237"/>
              <a:gd name="connsiteY8773" fmla="*/ 143350 h 2185648"/>
              <a:gd name="connsiteX8774" fmla="*/ 2078424 w 3713237"/>
              <a:gd name="connsiteY8774" fmla="*/ 142750 h 2185648"/>
              <a:gd name="connsiteX8775" fmla="*/ 2072355 w 3713237"/>
              <a:gd name="connsiteY8775" fmla="*/ 143851 h 2185648"/>
              <a:gd name="connsiteX8776" fmla="*/ 2072121 w 3713237"/>
              <a:gd name="connsiteY8776" fmla="*/ 149919 h 2185648"/>
              <a:gd name="connsiteX8777" fmla="*/ 2073389 w 3713237"/>
              <a:gd name="connsiteY8777" fmla="*/ 151620 h 2185648"/>
              <a:gd name="connsiteX8778" fmla="*/ 2070488 w 3713237"/>
              <a:gd name="connsiteY8778" fmla="*/ 155221 h 2185648"/>
              <a:gd name="connsiteX8779" fmla="*/ 2059818 w 3713237"/>
              <a:gd name="connsiteY8779" fmla="*/ 153054 h 2185648"/>
              <a:gd name="connsiteX8780" fmla="*/ 2057217 w 3713237"/>
              <a:gd name="connsiteY8780" fmla="*/ 146518 h 2185648"/>
              <a:gd name="connsiteX8781" fmla="*/ 2067954 w 3713237"/>
              <a:gd name="connsiteY8781" fmla="*/ 136281 h 2185648"/>
              <a:gd name="connsiteX8782" fmla="*/ 2073222 w 3713237"/>
              <a:gd name="connsiteY8782" fmla="*/ 135548 h 2185648"/>
              <a:gd name="connsiteX8783" fmla="*/ 966631 w 3713237"/>
              <a:gd name="connsiteY8783" fmla="*/ 135214 h 2185648"/>
              <a:gd name="connsiteX8784" fmla="*/ 973733 w 3713237"/>
              <a:gd name="connsiteY8784" fmla="*/ 141916 h 2185648"/>
              <a:gd name="connsiteX8785" fmla="*/ 969632 w 3713237"/>
              <a:gd name="connsiteY8785" fmla="*/ 146117 h 2185648"/>
              <a:gd name="connsiteX8786" fmla="*/ 962630 w 3713237"/>
              <a:gd name="connsiteY8786" fmla="*/ 140849 h 2185648"/>
              <a:gd name="connsiteX8787" fmla="*/ 966631 w 3713237"/>
              <a:gd name="connsiteY8787" fmla="*/ 135214 h 2185648"/>
              <a:gd name="connsiteX8788" fmla="*/ 939056 w 3713237"/>
              <a:gd name="connsiteY8788" fmla="*/ 134280 h 2185648"/>
              <a:gd name="connsiteX8789" fmla="*/ 940657 w 3713237"/>
              <a:gd name="connsiteY8789" fmla="*/ 136014 h 2185648"/>
              <a:gd name="connsiteX8790" fmla="*/ 940990 w 3713237"/>
              <a:gd name="connsiteY8790" fmla="*/ 139616 h 2185648"/>
              <a:gd name="connsiteX8791" fmla="*/ 937523 w 3713237"/>
              <a:gd name="connsiteY8791" fmla="*/ 154353 h 2185648"/>
              <a:gd name="connsiteX8792" fmla="*/ 933921 w 3713237"/>
              <a:gd name="connsiteY8792" fmla="*/ 154820 h 2185648"/>
              <a:gd name="connsiteX8793" fmla="*/ 931620 w 3713237"/>
              <a:gd name="connsiteY8793" fmla="*/ 151686 h 2185648"/>
              <a:gd name="connsiteX8794" fmla="*/ 931854 w 3713237"/>
              <a:gd name="connsiteY8794" fmla="*/ 146384 h 2185648"/>
              <a:gd name="connsiteX8795" fmla="*/ 936856 w 3713237"/>
              <a:gd name="connsiteY8795" fmla="*/ 135381 h 2185648"/>
              <a:gd name="connsiteX8796" fmla="*/ 939056 w 3713237"/>
              <a:gd name="connsiteY8796" fmla="*/ 134280 h 2185648"/>
              <a:gd name="connsiteX8797" fmla="*/ 2148880 w 3713237"/>
              <a:gd name="connsiteY8797" fmla="*/ 133514 h 2185648"/>
              <a:gd name="connsiteX8798" fmla="*/ 2151642 w 3713237"/>
              <a:gd name="connsiteY8798" fmla="*/ 133800 h 2185648"/>
              <a:gd name="connsiteX8799" fmla="*/ 2150023 w 3713237"/>
              <a:gd name="connsiteY8799" fmla="*/ 136276 h 2185648"/>
              <a:gd name="connsiteX8800" fmla="*/ 2094929 w 3713237"/>
              <a:gd name="connsiteY8800" fmla="*/ 129512 h 2185648"/>
              <a:gd name="connsiteX8801" fmla="*/ 2097363 w 3713237"/>
              <a:gd name="connsiteY8801" fmla="*/ 129946 h 2185648"/>
              <a:gd name="connsiteX8802" fmla="*/ 2103265 w 3713237"/>
              <a:gd name="connsiteY8802" fmla="*/ 137482 h 2185648"/>
              <a:gd name="connsiteX8803" fmla="*/ 2102832 w 3713237"/>
              <a:gd name="connsiteY8803" fmla="*/ 143751 h 2185648"/>
              <a:gd name="connsiteX8804" fmla="*/ 2095562 w 3713237"/>
              <a:gd name="connsiteY8804" fmla="*/ 153488 h 2185648"/>
              <a:gd name="connsiteX8805" fmla="*/ 2093495 w 3713237"/>
              <a:gd name="connsiteY8805" fmla="*/ 158389 h 2185648"/>
              <a:gd name="connsiteX8806" fmla="*/ 2090761 w 3713237"/>
              <a:gd name="connsiteY8806" fmla="*/ 164558 h 2185648"/>
              <a:gd name="connsiteX8807" fmla="*/ 2086159 w 3713237"/>
              <a:gd name="connsiteY8807" fmla="*/ 166792 h 2185648"/>
              <a:gd name="connsiteX8808" fmla="*/ 2082125 w 3713237"/>
              <a:gd name="connsiteY8808" fmla="*/ 165892 h 2185648"/>
              <a:gd name="connsiteX8809" fmla="*/ 2076423 w 3713237"/>
              <a:gd name="connsiteY8809" fmla="*/ 159490 h 2185648"/>
              <a:gd name="connsiteX8810" fmla="*/ 2077023 w 3713237"/>
              <a:gd name="connsiteY8810" fmla="*/ 155421 h 2185648"/>
              <a:gd name="connsiteX8811" fmla="*/ 2074299 w 3713237"/>
              <a:gd name="connsiteY8811" fmla="*/ 152309 h 2185648"/>
              <a:gd name="connsiteX8812" fmla="*/ 2074246 w 3713237"/>
              <a:gd name="connsiteY8812" fmla="*/ 152842 h 2185648"/>
              <a:gd name="connsiteX8813" fmla="*/ 2073389 w 3713237"/>
              <a:gd name="connsiteY8813" fmla="*/ 151699 h 2185648"/>
              <a:gd name="connsiteX8814" fmla="*/ 2073846 w 3713237"/>
              <a:gd name="connsiteY8814" fmla="*/ 151791 h 2185648"/>
              <a:gd name="connsiteX8815" fmla="*/ 2073755 w 3713237"/>
              <a:gd name="connsiteY8815" fmla="*/ 151687 h 2185648"/>
              <a:gd name="connsiteX8816" fmla="*/ 2078790 w 3713237"/>
              <a:gd name="connsiteY8816" fmla="*/ 145651 h 2185648"/>
              <a:gd name="connsiteX8817" fmla="*/ 2084526 w 3713237"/>
              <a:gd name="connsiteY8817" fmla="*/ 143451 h 2185648"/>
              <a:gd name="connsiteX8818" fmla="*/ 2084526 w 3713237"/>
              <a:gd name="connsiteY8818" fmla="*/ 143317 h 2185648"/>
              <a:gd name="connsiteX8819" fmla="*/ 2084744 w 3713237"/>
              <a:gd name="connsiteY8819" fmla="*/ 143293 h 2185648"/>
              <a:gd name="connsiteX8820" fmla="*/ 2084559 w 3713237"/>
              <a:gd name="connsiteY8820" fmla="*/ 143584 h 2185648"/>
              <a:gd name="connsiteX8821" fmla="*/ 2084826 w 3713237"/>
              <a:gd name="connsiteY8821" fmla="*/ 143284 h 2185648"/>
              <a:gd name="connsiteX8822" fmla="*/ 2084744 w 3713237"/>
              <a:gd name="connsiteY8822" fmla="*/ 143293 h 2185648"/>
              <a:gd name="connsiteX8823" fmla="*/ 2089427 w 3713237"/>
              <a:gd name="connsiteY8823" fmla="*/ 135948 h 2185648"/>
              <a:gd name="connsiteX8824" fmla="*/ 2094929 w 3713237"/>
              <a:gd name="connsiteY8824" fmla="*/ 129512 h 2185648"/>
              <a:gd name="connsiteX8825" fmla="*/ 2136076 w 3713237"/>
              <a:gd name="connsiteY8825" fmla="*/ 120744 h 2185648"/>
              <a:gd name="connsiteX8826" fmla="*/ 2136309 w 3713237"/>
              <a:gd name="connsiteY8826" fmla="*/ 121677 h 2185648"/>
              <a:gd name="connsiteX8827" fmla="*/ 2137309 w 3713237"/>
              <a:gd name="connsiteY8827" fmla="*/ 121844 h 2185648"/>
              <a:gd name="connsiteX8828" fmla="*/ 2136642 w 3713237"/>
              <a:gd name="connsiteY8828" fmla="*/ 121577 h 2185648"/>
              <a:gd name="connsiteX8829" fmla="*/ 2096296 w 3713237"/>
              <a:gd name="connsiteY8829" fmla="*/ 119960 h 2185648"/>
              <a:gd name="connsiteX8830" fmla="*/ 2099820 w 3713237"/>
              <a:gd name="connsiteY8830" fmla="*/ 125485 h 2185648"/>
              <a:gd name="connsiteX8831" fmla="*/ 2097343 w 3713237"/>
              <a:gd name="connsiteY8831" fmla="*/ 128247 h 2185648"/>
              <a:gd name="connsiteX8832" fmla="*/ 2091628 w 3713237"/>
              <a:gd name="connsiteY8832" fmla="*/ 124532 h 2185648"/>
              <a:gd name="connsiteX8833" fmla="*/ 2096296 w 3713237"/>
              <a:gd name="connsiteY8833" fmla="*/ 119960 h 2185648"/>
              <a:gd name="connsiteX8834" fmla="*/ 1619108 w 3713237"/>
              <a:gd name="connsiteY8834" fmla="*/ 118043 h 2185648"/>
              <a:gd name="connsiteX8835" fmla="*/ 1619942 w 3713237"/>
              <a:gd name="connsiteY8835" fmla="*/ 120310 h 2185648"/>
              <a:gd name="connsiteX8836" fmla="*/ 1618641 w 3713237"/>
              <a:gd name="connsiteY8836" fmla="*/ 123677 h 2185648"/>
              <a:gd name="connsiteX8837" fmla="*/ 1616275 w 3713237"/>
              <a:gd name="connsiteY8837" fmla="*/ 119743 h 2185648"/>
              <a:gd name="connsiteX8838" fmla="*/ 1619108 w 3713237"/>
              <a:gd name="connsiteY8838" fmla="*/ 118043 h 2185648"/>
              <a:gd name="connsiteX8839" fmla="*/ 2544107 w 3713237"/>
              <a:gd name="connsiteY8839" fmla="*/ 116942 h 2185648"/>
              <a:gd name="connsiteX8840" fmla="*/ 2554444 w 3713237"/>
              <a:gd name="connsiteY8840" fmla="*/ 117576 h 2185648"/>
              <a:gd name="connsiteX8841" fmla="*/ 2555677 w 3713237"/>
              <a:gd name="connsiteY8841" fmla="*/ 119743 h 2185648"/>
              <a:gd name="connsiteX8842" fmla="*/ 2554910 w 3713237"/>
              <a:gd name="connsiteY8842" fmla="*/ 120810 h 2185648"/>
              <a:gd name="connsiteX8843" fmla="*/ 2543140 w 3713237"/>
              <a:gd name="connsiteY8843" fmla="*/ 119076 h 2185648"/>
              <a:gd name="connsiteX8844" fmla="*/ 2543207 w 3713237"/>
              <a:gd name="connsiteY8844" fmla="*/ 117876 h 2185648"/>
              <a:gd name="connsiteX8845" fmla="*/ 2544107 w 3713237"/>
              <a:gd name="connsiteY8845" fmla="*/ 116942 h 2185648"/>
              <a:gd name="connsiteX8846" fmla="*/ 1016714 w 3713237"/>
              <a:gd name="connsiteY8846" fmla="*/ 116775 h 2185648"/>
              <a:gd name="connsiteX8847" fmla="*/ 1022849 w 3713237"/>
              <a:gd name="connsiteY8847" fmla="*/ 117675 h 2185648"/>
              <a:gd name="connsiteX8848" fmla="*/ 1024950 w 3713237"/>
              <a:gd name="connsiteY8848" fmla="*/ 121177 h 2185648"/>
              <a:gd name="connsiteX8849" fmla="*/ 1031418 w 3713237"/>
              <a:gd name="connsiteY8849" fmla="*/ 133214 h 2185648"/>
              <a:gd name="connsiteX8850" fmla="*/ 1031218 w 3713237"/>
              <a:gd name="connsiteY8850" fmla="*/ 143384 h 2185648"/>
              <a:gd name="connsiteX8851" fmla="*/ 1031585 w 3713237"/>
              <a:gd name="connsiteY8851" fmla="*/ 143051 h 2185648"/>
              <a:gd name="connsiteX8852" fmla="*/ 1031585 w 3713237"/>
              <a:gd name="connsiteY8852" fmla="*/ 143684 h 2185648"/>
              <a:gd name="connsiteX8853" fmla="*/ 1031285 w 3713237"/>
              <a:gd name="connsiteY8853" fmla="*/ 143418 h 2185648"/>
              <a:gd name="connsiteX8854" fmla="*/ 1028151 w 3713237"/>
              <a:gd name="connsiteY8854" fmla="*/ 150320 h 2185648"/>
              <a:gd name="connsiteX8855" fmla="*/ 1025083 w 3713237"/>
              <a:gd name="connsiteY8855" fmla="*/ 152821 h 2185648"/>
              <a:gd name="connsiteX8856" fmla="*/ 1010245 w 3713237"/>
              <a:gd name="connsiteY8856" fmla="*/ 152287 h 2185648"/>
              <a:gd name="connsiteX8857" fmla="*/ 1006544 w 3713237"/>
              <a:gd name="connsiteY8857" fmla="*/ 148753 h 2185648"/>
              <a:gd name="connsiteX8858" fmla="*/ 1005810 w 3713237"/>
              <a:gd name="connsiteY8858" fmla="*/ 142184 h 2185648"/>
              <a:gd name="connsiteX8859" fmla="*/ 1008111 w 3713237"/>
              <a:gd name="connsiteY8859" fmla="*/ 134648 h 2185648"/>
              <a:gd name="connsiteX8860" fmla="*/ 1016714 w 3713237"/>
              <a:gd name="connsiteY8860" fmla="*/ 116775 h 2185648"/>
              <a:gd name="connsiteX8861" fmla="*/ 1629878 w 3713237"/>
              <a:gd name="connsiteY8861" fmla="*/ 115408 h 2185648"/>
              <a:gd name="connsiteX8862" fmla="*/ 1632735 w 3713237"/>
              <a:gd name="connsiteY8862" fmla="*/ 117408 h 2185648"/>
              <a:gd name="connsiteX8863" fmla="*/ 1630068 w 3713237"/>
              <a:gd name="connsiteY8863" fmla="*/ 119509 h 2185648"/>
              <a:gd name="connsiteX8864" fmla="*/ 1627211 w 3713237"/>
              <a:gd name="connsiteY8864" fmla="*/ 117475 h 2185648"/>
              <a:gd name="connsiteX8865" fmla="*/ 1629878 w 3713237"/>
              <a:gd name="connsiteY8865" fmla="*/ 115408 h 2185648"/>
              <a:gd name="connsiteX8866" fmla="*/ 2144511 w 3713237"/>
              <a:gd name="connsiteY8866" fmla="*/ 113540 h 2185648"/>
              <a:gd name="connsiteX8867" fmla="*/ 2146812 w 3713237"/>
              <a:gd name="connsiteY8867" fmla="*/ 113974 h 2185648"/>
              <a:gd name="connsiteX8868" fmla="*/ 2147979 w 3713237"/>
              <a:gd name="connsiteY8868" fmla="*/ 118441 h 2185648"/>
              <a:gd name="connsiteX8869" fmla="*/ 2145312 w 3713237"/>
              <a:gd name="connsiteY8869" fmla="*/ 118508 h 2185648"/>
              <a:gd name="connsiteX8870" fmla="*/ 2143511 w 3713237"/>
              <a:gd name="connsiteY8870" fmla="*/ 115441 h 2185648"/>
              <a:gd name="connsiteX8871" fmla="*/ 2144511 w 3713237"/>
              <a:gd name="connsiteY8871" fmla="*/ 113540 h 2185648"/>
              <a:gd name="connsiteX8872" fmla="*/ 2821530 w 3713237"/>
              <a:gd name="connsiteY8872" fmla="*/ 113341 h 2185648"/>
              <a:gd name="connsiteX8873" fmla="*/ 2823865 w 3713237"/>
              <a:gd name="connsiteY8873" fmla="*/ 114742 h 2185648"/>
              <a:gd name="connsiteX8874" fmla="*/ 2830933 w 3713237"/>
              <a:gd name="connsiteY8874" fmla="*/ 122378 h 2185648"/>
              <a:gd name="connsiteX8875" fmla="*/ 2831800 w 3713237"/>
              <a:gd name="connsiteY8875" fmla="*/ 126112 h 2185648"/>
              <a:gd name="connsiteX8876" fmla="*/ 2830133 w 3713237"/>
              <a:gd name="connsiteY8876" fmla="*/ 128213 h 2185648"/>
              <a:gd name="connsiteX8877" fmla="*/ 2828866 w 3713237"/>
              <a:gd name="connsiteY8877" fmla="*/ 127979 h 2185648"/>
              <a:gd name="connsiteX8878" fmla="*/ 2819130 w 3713237"/>
              <a:gd name="connsiteY8878" fmla="*/ 114975 h 2185648"/>
              <a:gd name="connsiteX8879" fmla="*/ 2819163 w 3713237"/>
              <a:gd name="connsiteY8879" fmla="*/ 113708 h 2185648"/>
              <a:gd name="connsiteX8880" fmla="*/ 2821530 w 3713237"/>
              <a:gd name="connsiteY8880" fmla="*/ 113341 h 2185648"/>
              <a:gd name="connsiteX8881" fmla="*/ 2166685 w 3713237"/>
              <a:gd name="connsiteY8881" fmla="*/ 110073 h 2185648"/>
              <a:gd name="connsiteX8882" fmla="*/ 2169553 w 3713237"/>
              <a:gd name="connsiteY8882" fmla="*/ 115275 h 2185648"/>
              <a:gd name="connsiteX8883" fmla="*/ 2167342 w 3713237"/>
              <a:gd name="connsiteY8883" fmla="*/ 118542 h 2185648"/>
              <a:gd name="connsiteX8884" fmla="*/ 2167352 w 3713237"/>
              <a:gd name="connsiteY8884" fmla="*/ 118542 h 2185648"/>
              <a:gd name="connsiteX8885" fmla="*/ 2167336 w 3713237"/>
              <a:gd name="connsiteY8885" fmla="*/ 118550 h 2185648"/>
              <a:gd name="connsiteX8886" fmla="*/ 2167330 w 3713237"/>
              <a:gd name="connsiteY8886" fmla="*/ 118560 h 2185648"/>
              <a:gd name="connsiteX8887" fmla="*/ 2171120 w 3713237"/>
              <a:gd name="connsiteY8887" fmla="*/ 117242 h 2185648"/>
              <a:gd name="connsiteX8888" fmla="*/ 2177222 w 3713237"/>
              <a:gd name="connsiteY8888" fmla="*/ 118009 h 2185648"/>
              <a:gd name="connsiteX8889" fmla="*/ 2176222 w 3713237"/>
              <a:gd name="connsiteY8889" fmla="*/ 123844 h 2185648"/>
              <a:gd name="connsiteX8890" fmla="*/ 2175655 w 3713237"/>
              <a:gd name="connsiteY8890" fmla="*/ 128445 h 2185648"/>
              <a:gd name="connsiteX8891" fmla="*/ 2177255 w 3713237"/>
              <a:gd name="connsiteY8891" fmla="*/ 130646 h 2185648"/>
              <a:gd name="connsiteX8892" fmla="*/ 2177922 w 3713237"/>
              <a:gd name="connsiteY8892" fmla="*/ 131813 h 2185648"/>
              <a:gd name="connsiteX8893" fmla="*/ 2177289 w 3713237"/>
              <a:gd name="connsiteY8893" fmla="*/ 135514 h 2185648"/>
              <a:gd name="connsiteX8894" fmla="*/ 2165885 w 3713237"/>
              <a:gd name="connsiteY8894" fmla="*/ 138549 h 2185648"/>
              <a:gd name="connsiteX8895" fmla="*/ 2162084 w 3713237"/>
              <a:gd name="connsiteY8895" fmla="*/ 135014 h 2185648"/>
              <a:gd name="connsiteX8896" fmla="*/ 2160917 w 3713237"/>
              <a:gd name="connsiteY8896" fmla="*/ 123044 h 2185648"/>
              <a:gd name="connsiteX8897" fmla="*/ 2162551 w 3713237"/>
              <a:gd name="connsiteY8897" fmla="*/ 121076 h 2185648"/>
              <a:gd name="connsiteX8898" fmla="*/ 2167285 w 3713237"/>
              <a:gd name="connsiteY8898" fmla="*/ 118576 h 2185648"/>
              <a:gd name="connsiteX8899" fmla="*/ 2167300 w 3713237"/>
              <a:gd name="connsiteY8899" fmla="*/ 118571 h 2185648"/>
              <a:gd name="connsiteX8900" fmla="*/ 2167297 w 3713237"/>
              <a:gd name="connsiteY8900" fmla="*/ 118570 h 2185648"/>
              <a:gd name="connsiteX8901" fmla="*/ 2167285 w 3713237"/>
              <a:gd name="connsiteY8901" fmla="*/ 118576 h 2185648"/>
              <a:gd name="connsiteX8902" fmla="*/ 2167292 w 3713237"/>
              <a:gd name="connsiteY8902" fmla="*/ 118569 h 2185648"/>
              <a:gd name="connsiteX8903" fmla="*/ 2161150 w 3713237"/>
              <a:gd name="connsiteY8903" fmla="*/ 116809 h 2185648"/>
              <a:gd name="connsiteX8904" fmla="*/ 2161517 w 3713237"/>
              <a:gd name="connsiteY8904" fmla="*/ 111040 h 2185648"/>
              <a:gd name="connsiteX8905" fmla="*/ 2166685 w 3713237"/>
              <a:gd name="connsiteY8905" fmla="*/ 110073 h 2185648"/>
              <a:gd name="connsiteX8906" fmla="*/ 2886051 w 3713237"/>
              <a:gd name="connsiteY8906" fmla="*/ 109573 h 2185648"/>
              <a:gd name="connsiteX8907" fmla="*/ 2886552 w 3713237"/>
              <a:gd name="connsiteY8907" fmla="*/ 110473 h 2185648"/>
              <a:gd name="connsiteX8908" fmla="*/ 2887352 w 3713237"/>
              <a:gd name="connsiteY8908" fmla="*/ 110707 h 2185648"/>
              <a:gd name="connsiteX8909" fmla="*/ 2886885 w 3713237"/>
              <a:gd name="connsiteY8909" fmla="*/ 110140 h 2185648"/>
              <a:gd name="connsiteX8910" fmla="*/ 2886051 w 3713237"/>
              <a:gd name="connsiteY8910" fmla="*/ 109573 h 2185648"/>
              <a:gd name="connsiteX8911" fmla="*/ 830687 w 3713237"/>
              <a:gd name="connsiteY8911" fmla="*/ 108272 h 2185648"/>
              <a:gd name="connsiteX8912" fmla="*/ 842157 w 3713237"/>
              <a:gd name="connsiteY8912" fmla="*/ 111807 h 2185648"/>
              <a:gd name="connsiteX8913" fmla="*/ 846925 w 3713237"/>
              <a:gd name="connsiteY8913" fmla="*/ 109973 h 2185648"/>
              <a:gd name="connsiteX8914" fmla="*/ 850493 w 3713237"/>
              <a:gd name="connsiteY8914" fmla="*/ 108372 h 2185648"/>
              <a:gd name="connsiteX8915" fmla="*/ 853127 w 3713237"/>
              <a:gd name="connsiteY8915" fmla="*/ 112707 h 2185648"/>
              <a:gd name="connsiteX8916" fmla="*/ 853127 w 3713237"/>
              <a:gd name="connsiteY8916" fmla="*/ 118176 h 2185648"/>
              <a:gd name="connsiteX8917" fmla="*/ 851060 w 3713237"/>
              <a:gd name="connsiteY8917" fmla="*/ 121510 h 2185648"/>
              <a:gd name="connsiteX8918" fmla="*/ 847359 w 3713237"/>
              <a:gd name="connsiteY8918" fmla="*/ 123211 h 2185648"/>
              <a:gd name="connsiteX8919" fmla="*/ 844525 w 3713237"/>
              <a:gd name="connsiteY8919" fmla="*/ 125978 h 2185648"/>
              <a:gd name="connsiteX8920" fmla="*/ 835922 w 3713237"/>
              <a:gd name="connsiteY8920" fmla="*/ 139583 h 2185648"/>
              <a:gd name="connsiteX8921" fmla="*/ 832654 w 3713237"/>
              <a:gd name="connsiteY8921" fmla="*/ 141950 h 2185648"/>
              <a:gd name="connsiteX8922" fmla="*/ 828786 w 3713237"/>
              <a:gd name="connsiteY8922" fmla="*/ 143317 h 2185648"/>
              <a:gd name="connsiteX8923" fmla="*/ 821184 w 3713237"/>
              <a:gd name="connsiteY8923" fmla="*/ 148419 h 2185648"/>
              <a:gd name="connsiteX8924" fmla="*/ 818150 w 3713237"/>
              <a:gd name="connsiteY8924" fmla="*/ 151020 h 2185648"/>
              <a:gd name="connsiteX8925" fmla="*/ 813581 w 3713237"/>
              <a:gd name="connsiteY8925" fmla="*/ 149286 h 2185648"/>
              <a:gd name="connsiteX8926" fmla="*/ 813481 w 3713237"/>
              <a:gd name="connsiteY8926" fmla="*/ 143951 h 2185648"/>
              <a:gd name="connsiteX8927" fmla="*/ 819250 w 3713237"/>
              <a:gd name="connsiteY8927" fmla="*/ 134614 h 2185648"/>
              <a:gd name="connsiteX8928" fmla="*/ 819217 w 3713237"/>
              <a:gd name="connsiteY8928" fmla="*/ 131046 h 2185648"/>
              <a:gd name="connsiteX8929" fmla="*/ 816949 w 3713237"/>
              <a:gd name="connsiteY8929" fmla="*/ 131747 h 2185648"/>
              <a:gd name="connsiteX8930" fmla="*/ 809313 w 3713237"/>
              <a:gd name="connsiteY8930" fmla="*/ 139516 h 2185648"/>
              <a:gd name="connsiteX8931" fmla="*/ 803045 w 3713237"/>
              <a:gd name="connsiteY8931" fmla="*/ 148519 h 2185648"/>
              <a:gd name="connsiteX8932" fmla="*/ 799410 w 3713237"/>
              <a:gd name="connsiteY8932" fmla="*/ 149086 h 2185648"/>
              <a:gd name="connsiteX8933" fmla="*/ 796943 w 3713237"/>
              <a:gd name="connsiteY8933" fmla="*/ 149119 h 2185648"/>
              <a:gd name="connsiteX8934" fmla="*/ 790474 w 3713237"/>
              <a:gd name="connsiteY8934" fmla="*/ 154154 h 2185648"/>
              <a:gd name="connsiteX8935" fmla="*/ 784172 w 3713237"/>
              <a:gd name="connsiteY8935" fmla="*/ 153354 h 2185648"/>
              <a:gd name="connsiteX8936" fmla="*/ 779204 w 3713237"/>
              <a:gd name="connsiteY8936" fmla="*/ 148919 h 2185648"/>
              <a:gd name="connsiteX8937" fmla="*/ 769668 w 3713237"/>
              <a:gd name="connsiteY8937" fmla="*/ 145352 h 2185648"/>
              <a:gd name="connsiteX8938" fmla="*/ 767967 w 3713237"/>
              <a:gd name="connsiteY8938" fmla="*/ 143518 h 2185648"/>
              <a:gd name="connsiteX8939" fmla="*/ 772602 w 3713237"/>
              <a:gd name="connsiteY8939" fmla="*/ 134181 h 2185648"/>
              <a:gd name="connsiteX8940" fmla="*/ 785072 w 3713237"/>
              <a:gd name="connsiteY8940" fmla="*/ 128813 h 2185648"/>
              <a:gd name="connsiteX8941" fmla="*/ 792641 w 3713237"/>
              <a:gd name="connsiteY8941" fmla="*/ 125811 h 2185648"/>
              <a:gd name="connsiteX8942" fmla="*/ 822851 w 3713237"/>
              <a:gd name="connsiteY8942" fmla="*/ 110006 h 2185648"/>
              <a:gd name="connsiteX8943" fmla="*/ 830687 w 3713237"/>
              <a:gd name="connsiteY8943" fmla="*/ 108272 h 2185648"/>
              <a:gd name="connsiteX8944" fmla="*/ 2860643 w 3713237"/>
              <a:gd name="connsiteY8944" fmla="*/ 100770 h 2185648"/>
              <a:gd name="connsiteX8945" fmla="*/ 2862110 w 3713237"/>
              <a:gd name="connsiteY8945" fmla="*/ 101870 h 2185648"/>
              <a:gd name="connsiteX8946" fmla="*/ 2862477 w 3713237"/>
              <a:gd name="connsiteY8946" fmla="*/ 102237 h 2185648"/>
              <a:gd name="connsiteX8947" fmla="*/ 2862377 w 3713237"/>
              <a:gd name="connsiteY8947" fmla="*/ 101537 h 2185648"/>
              <a:gd name="connsiteX8948" fmla="*/ 2860643 w 3713237"/>
              <a:gd name="connsiteY8948" fmla="*/ 100770 h 2185648"/>
              <a:gd name="connsiteX8949" fmla="*/ 874769 w 3713237"/>
              <a:gd name="connsiteY8949" fmla="*/ 100370 h 2185648"/>
              <a:gd name="connsiteX8950" fmla="*/ 879037 w 3713237"/>
              <a:gd name="connsiteY8950" fmla="*/ 102571 h 2185648"/>
              <a:gd name="connsiteX8951" fmla="*/ 879637 w 3713237"/>
              <a:gd name="connsiteY8951" fmla="*/ 110440 h 2185648"/>
              <a:gd name="connsiteX8952" fmla="*/ 892674 w 3713237"/>
              <a:gd name="connsiteY8952" fmla="*/ 107306 h 2185648"/>
              <a:gd name="connsiteX8953" fmla="*/ 910047 w 3713237"/>
              <a:gd name="connsiteY8953" fmla="*/ 110774 h 2185648"/>
              <a:gd name="connsiteX8954" fmla="*/ 911847 w 3713237"/>
              <a:gd name="connsiteY8954" fmla="*/ 112674 h 2185648"/>
              <a:gd name="connsiteX8955" fmla="*/ 911680 w 3713237"/>
              <a:gd name="connsiteY8955" fmla="*/ 115175 h 2185648"/>
              <a:gd name="connsiteX8956" fmla="*/ 905945 w 3713237"/>
              <a:gd name="connsiteY8956" fmla="*/ 118610 h 2185648"/>
              <a:gd name="connsiteX8957" fmla="*/ 902544 w 3713237"/>
              <a:gd name="connsiteY8957" fmla="*/ 122478 h 2185648"/>
              <a:gd name="connsiteX8958" fmla="*/ 898676 w 3713237"/>
              <a:gd name="connsiteY8958" fmla="*/ 129547 h 2185648"/>
              <a:gd name="connsiteX8959" fmla="*/ 890173 w 3713237"/>
              <a:gd name="connsiteY8959" fmla="*/ 133214 h 2185648"/>
              <a:gd name="connsiteX8960" fmla="*/ 884738 w 3713237"/>
              <a:gd name="connsiteY8960" fmla="*/ 132681 h 2185648"/>
              <a:gd name="connsiteX8961" fmla="*/ 880104 w 3713237"/>
              <a:gd name="connsiteY8961" fmla="*/ 130180 h 2185648"/>
              <a:gd name="connsiteX8962" fmla="*/ 876069 w 3713237"/>
              <a:gd name="connsiteY8962" fmla="*/ 124678 h 2185648"/>
              <a:gd name="connsiteX8963" fmla="*/ 875402 w 3713237"/>
              <a:gd name="connsiteY8963" fmla="*/ 118209 h 2185648"/>
              <a:gd name="connsiteX8964" fmla="*/ 877069 w 3713237"/>
              <a:gd name="connsiteY8964" fmla="*/ 113008 h 2185648"/>
              <a:gd name="connsiteX8965" fmla="*/ 876702 w 3713237"/>
              <a:gd name="connsiteY8965" fmla="*/ 113341 h 2185648"/>
              <a:gd name="connsiteX8966" fmla="*/ 877036 w 3713237"/>
              <a:gd name="connsiteY8966" fmla="*/ 113008 h 2185648"/>
              <a:gd name="connsiteX8967" fmla="*/ 871467 w 3713237"/>
              <a:gd name="connsiteY8967" fmla="*/ 110173 h 2185648"/>
              <a:gd name="connsiteX8968" fmla="*/ 871067 w 3713237"/>
              <a:gd name="connsiteY8968" fmla="*/ 103738 h 2185648"/>
              <a:gd name="connsiteX8969" fmla="*/ 874769 w 3713237"/>
              <a:gd name="connsiteY8969" fmla="*/ 100370 h 2185648"/>
              <a:gd name="connsiteX8970" fmla="*/ 2146011 w 3713237"/>
              <a:gd name="connsiteY8970" fmla="*/ 97602 h 2185648"/>
              <a:gd name="connsiteX8971" fmla="*/ 2148392 w 3713237"/>
              <a:gd name="connsiteY8971" fmla="*/ 103698 h 2185648"/>
              <a:gd name="connsiteX8972" fmla="*/ 2145630 w 3713237"/>
              <a:gd name="connsiteY8972" fmla="*/ 105793 h 2185648"/>
              <a:gd name="connsiteX8973" fmla="*/ 2143154 w 3713237"/>
              <a:gd name="connsiteY8973" fmla="*/ 99793 h 2185648"/>
              <a:gd name="connsiteX8974" fmla="*/ 2146011 w 3713237"/>
              <a:gd name="connsiteY8974" fmla="*/ 97602 h 2185648"/>
              <a:gd name="connsiteX8975" fmla="*/ 2136709 w 3713237"/>
              <a:gd name="connsiteY8975" fmla="*/ 96169 h 2185648"/>
              <a:gd name="connsiteX8976" fmla="*/ 2138210 w 3713237"/>
              <a:gd name="connsiteY8976" fmla="*/ 98236 h 2185648"/>
              <a:gd name="connsiteX8977" fmla="*/ 2139010 w 3713237"/>
              <a:gd name="connsiteY8977" fmla="*/ 114275 h 2185648"/>
              <a:gd name="connsiteX8978" fmla="*/ 2140477 w 3713237"/>
              <a:gd name="connsiteY8978" fmla="*/ 116442 h 2185648"/>
              <a:gd name="connsiteX8979" fmla="*/ 2145379 w 3713237"/>
              <a:gd name="connsiteY8979" fmla="*/ 118776 h 2185648"/>
              <a:gd name="connsiteX8980" fmla="*/ 2144979 w 3713237"/>
              <a:gd name="connsiteY8980" fmla="*/ 118509 h 2185648"/>
              <a:gd name="connsiteX8981" fmla="*/ 2145246 w 3713237"/>
              <a:gd name="connsiteY8981" fmla="*/ 118509 h 2185648"/>
              <a:gd name="connsiteX8982" fmla="*/ 2145346 w 3713237"/>
              <a:gd name="connsiteY8982" fmla="*/ 118676 h 2185648"/>
              <a:gd name="connsiteX8983" fmla="*/ 2147946 w 3713237"/>
              <a:gd name="connsiteY8983" fmla="*/ 118676 h 2185648"/>
              <a:gd name="connsiteX8984" fmla="*/ 2147946 w 3713237"/>
              <a:gd name="connsiteY8984" fmla="*/ 118443 h 2185648"/>
              <a:gd name="connsiteX8985" fmla="*/ 2148313 w 3713237"/>
              <a:gd name="connsiteY8985" fmla="*/ 118443 h 2185648"/>
              <a:gd name="connsiteX8986" fmla="*/ 2147980 w 3713237"/>
              <a:gd name="connsiteY8986" fmla="*/ 118809 h 2185648"/>
              <a:gd name="connsiteX8987" fmla="*/ 2149080 w 3713237"/>
              <a:gd name="connsiteY8987" fmla="*/ 119576 h 2185648"/>
              <a:gd name="connsiteX8988" fmla="*/ 2149314 w 3713237"/>
              <a:gd name="connsiteY8988" fmla="*/ 125478 h 2185648"/>
              <a:gd name="connsiteX8989" fmla="*/ 2141378 w 3713237"/>
              <a:gd name="connsiteY8989" fmla="*/ 134448 h 2185648"/>
              <a:gd name="connsiteX8990" fmla="*/ 2139044 w 3713237"/>
              <a:gd name="connsiteY8990" fmla="*/ 135715 h 2185648"/>
              <a:gd name="connsiteX8991" fmla="*/ 2135109 w 3713237"/>
              <a:gd name="connsiteY8991" fmla="*/ 136082 h 2185648"/>
              <a:gd name="connsiteX8992" fmla="*/ 2123438 w 3713237"/>
              <a:gd name="connsiteY8992" fmla="*/ 132447 h 2185648"/>
              <a:gd name="connsiteX8993" fmla="*/ 2122138 w 3713237"/>
              <a:gd name="connsiteY8993" fmla="*/ 130380 h 2185648"/>
              <a:gd name="connsiteX8994" fmla="*/ 2123672 w 3713237"/>
              <a:gd name="connsiteY8994" fmla="*/ 128279 h 2185648"/>
              <a:gd name="connsiteX8995" fmla="*/ 2128307 w 3713237"/>
              <a:gd name="connsiteY8995" fmla="*/ 126612 h 2185648"/>
              <a:gd name="connsiteX8996" fmla="*/ 2128506 w 3713237"/>
              <a:gd name="connsiteY8996" fmla="*/ 126779 h 2185648"/>
              <a:gd name="connsiteX8997" fmla="*/ 2129040 w 3713237"/>
              <a:gd name="connsiteY8997" fmla="*/ 127112 h 2185648"/>
              <a:gd name="connsiteX8998" fmla="*/ 2128807 w 3713237"/>
              <a:gd name="connsiteY8998" fmla="*/ 126445 h 2185648"/>
              <a:gd name="connsiteX8999" fmla="*/ 2128307 w 3713237"/>
              <a:gd name="connsiteY8999" fmla="*/ 126612 h 2185648"/>
              <a:gd name="connsiteX9000" fmla="*/ 2126406 w 3713237"/>
              <a:gd name="connsiteY9000" fmla="*/ 125178 h 2185648"/>
              <a:gd name="connsiteX9001" fmla="*/ 2120738 w 3713237"/>
              <a:gd name="connsiteY9001" fmla="*/ 120643 h 2185648"/>
              <a:gd name="connsiteX9002" fmla="*/ 2126406 w 3713237"/>
              <a:gd name="connsiteY9002" fmla="*/ 118143 h 2185648"/>
              <a:gd name="connsiteX9003" fmla="*/ 2128007 w 3713237"/>
              <a:gd name="connsiteY9003" fmla="*/ 116776 h 2185648"/>
              <a:gd name="connsiteX9004" fmla="*/ 2127039 w 3713237"/>
              <a:gd name="connsiteY9004" fmla="*/ 115942 h 2185648"/>
              <a:gd name="connsiteX9005" fmla="*/ 2125606 w 3713237"/>
              <a:gd name="connsiteY9005" fmla="*/ 112674 h 2185648"/>
              <a:gd name="connsiteX9006" fmla="*/ 2128640 w 3713237"/>
              <a:gd name="connsiteY9006" fmla="*/ 99636 h 2185648"/>
              <a:gd name="connsiteX9007" fmla="*/ 2136709 w 3713237"/>
              <a:gd name="connsiteY9007" fmla="*/ 96169 h 2185648"/>
              <a:gd name="connsiteX9008" fmla="*/ 2181158 w 3713237"/>
              <a:gd name="connsiteY9008" fmla="*/ 93668 h 2185648"/>
              <a:gd name="connsiteX9009" fmla="*/ 2184925 w 3713237"/>
              <a:gd name="connsiteY9009" fmla="*/ 93701 h 2185648"/>
              <a:gd name="connsiteX9010" fmla="*/ 2191761 w 3713237"/>
              <a:gd name="connsiteY9010" fmla="*/ 105005 h 2185648"/>
              <a:gd name="connsiteX9011" fmla="*/ 2191128 w 3713237"/>
              <a:gd name="connsiteY9011" fmla="*/ 107339 h 2185648"/>
              <a:gd name="connsiteX9012" fmla="*/ 2185359 w 3713237"/>
              <a:gd name="connsiteY9012" fmla="*/ 116175 h 2185648"/>
              <a:gd name="connsiteX9013" fmla="*/ 2182958 w 3713237"/>
              <a:gd name="connsiteY9013" fmla="*/ 116808 h 2185648"/>
              <a:gd name="connsiteX9014" fmla="*/ 2175356 w 3713237"/>
              <a:gd name="connsiteY9014" fmla="*/ 103538 h 2185648"/>
              <a:gd name="connsiteX9015" fmla="*/ 2176323 w 3713237"/>
              <a:gd name="connsiteY9015" fmla="*/ 100103 h 2185648"/>
              <a:gd name="connsiteX9016" fmla="*/ 2181158 w 3713237"/>
              <a:gd name="connsiteY9016" fmla="*/ 93668 h 2185648"/>
              <a:gd name="connsiteX9017" fmla="*/ 2489757 w 3713237"/>
              <a:gd name="connsiteY9017" fmla="*/ 89600 h 2185648"/>
              <a:gd name="connsiteX9018" fmla="*/ 2494958 w 3713237"/>
              <a:gd name="connsiteY9018" fmla="*/ 91067 h 2185648"/>
              <a:gd name="connsiteX9019" fmla="*/ 2507262 w 3713237"/>
              <a:gd name="connsiteY9019" fmla="*/ 96569 h 2185648"/>
              <a:gd name="connsiteX9020" fmla="*/ 2519699 w 3713237"/>
              <a:gd name="connsiteY9020" fmla="*/ 102237 h 2185648"/>
              <a:gd name="connsiteX9021" fmla="*/ 2526668 w 3713237"/>
              <a:gd name="connsiteY9021" fmla="*/ 108306 h 2185648"/>
              <a:gd name="connsiteX9022" fmla="*/ 2529869 w 3713237"/>
              <a:gd name="connsiteY9022" fmla="*/ 114375 h 2185648"/>
              <a:gd name="connsiteX9023" fmla="*/ 2529636 w 3713237"/>
              <a:gd name="connsiteY9023" fmla="*/ 118310 h 2185648"/>
              <a:gd name="connsiteX9024" fmla="*/ 2525935 w 3713237"/>
              <a:gd name="connsiteY9024" fmla="*/ 124012 h 2185648"/>
              <a:gd name="connsiteX9025" fmla="*/ 2518599 w 3713237"/>
              <a:gd name="connsiteY9025" fmla="*/ 130180 h 2185648"/>
              <a:gd name="connsiteX9026" fmla="*/ 2503627 w 3713237"/>
              <a:gd name="connsiteY9026" fmla="*/ 143352 h 2185648"/>
              <a:gd name="connsiteX9027" fmla="*/ 2501427 w 3713237"/>
              <a:gd name="connsiteY9027" fmla="*/ 144852 h 2185648"/>
              <a:gd name="connsiteX9028" fmla="*/ 2498926 w 3713237"/>
              <a:gd name="connsiteY9028" fmla="*/ 144419 h 2185648"/>
              <a:gd name="connsiteX9029" fmla="*/ 2493624 w 3713237"/>
              <a:gd name="connsiteY9029" fmla="*/ 135015 h 2185648"/>
              <a:gd name="connsiteX9030" fmla="*/ 2490156 w 3713237"/>
              <a:gd name="connsiteY9030" fmla="*/ 120343 h 2185648"/>
              <a:gd name="connsiteX9031" fmla="*/ 2490523 w 3713237"/>
              <a:gd name="connsiteY9031" fmla="*/ 114475 h 2185648"/>
              <a:gd name="connsiteX9032" fmla="*/ 2490190 w 3713237"/>
              <a:gd name="connsiteY9032" fmla="*/ 112308 h 2185648"/>
              <a:gd name="connsiteX9033" fmla="*/ 2486255 w 3713237"/>
              <a:gd name="connsiteY9033" fmla="*/ 103571 h 2185648"/>
              <a:gd name="connsiteX9034" fmla="*/ 2487422 w 3713237"/>
              <a:gd name="connsiteY9034" fmla="*/ 90634 h 2185648"/>
              <a:gd name="connsiteX9035" fmla="*/ 2489757 w 3713237"/>
              <a:gd name="connsiteY9035" fmla="*/ 89600 h 2185648"/>
              <a:gd name="connsiteX9036" fmla="*/ 1284901 w 3713237"/>
              <a:gd name="connsiteY9036" fmla="*/ 89233 h 2185648"/>
              <a:gd name="connsiteX9037" fmla="*/ 1284534 w 3713237"/>
              <a:gd name="connsiteY9037" fmla="*/ 89866 h 2185648"/>
              <a:gd name="connsiteX9038" fmla="*/ 1285534 w 3713237"/>
              <a:gd name="connsiteY9038" fmla="*/ 90100 h 2185648"/>
              <a:gd name="connsiteX9039" fmla="*/ 1285901 w 3713237"/>
              <a:gd name="connsiteY9039" fmla="*/ 89466 h 2185648"/>
              <a:gd name="connsiteX9040" fmla="*/ 1284901 w 3713237"/>
              <a:gd name="connsiteY9040" fmla="*/ 89233 h 2185648"/>
              <a:gd name="connsiteX9041" fmla="*/ 921350 w 3713237"/>
              <a:gd name="connsiteY9041" fmla="*/ 86932 h 2185648"/>
              <a:gd name="connsiteX9042" fmla="*/ 927819 w 3713237"/>
              <a:gd name="connsiteY9042" fmla="*/ 93267 h 2185648"/>
              <a:gd name="connsiteX9043" fmla="*/ 927619 w 3713237"/>
              <a:gd name="connsiteY9043" fmla="*/ 94601 h 2185648"/>
              <a:gd name="connsiteX9044" fmla="*/ 927085 w 3713237"/>
              <a:gd name="connsiteY9044" fmla="*/ 100003 h 2185648"/>
              <a:gd name="connsiteX9045" fmla="*/ 913447 w 3713237"/>
              <a:gd name="connsiteY9045" fmla="*/ 105838 h 2185648"/>
              <a:gd name="connsiteX9046" fmla="*/ 905645 w 3713237"/>
              <a:gd name="connsiteY9046" fmla="*/ 100803 h 2185648"/>
              <a:gd name="connsiteX9047" fmla="*/ 896642 w 3713237"/>
              <a:gd name="connsiteY9047" fmla="*/ 95535 h 2185648"/>
              <a:gd name="connsiteX9048" fmla="*/ 895475 w 3713237"/>
              <a:gd name="connsiteY9048" fmla="*/ 93401 h 2185648"/>
              <a:gd name="connsiteX9049" fmla="*/ 896375 w 3713237"/>
              <a:gd name="connsiteY9049" fmla="*/ 91033 h 2185648"/>
              <a:gd name="connsiteX9050" fmla="*/ 899876 w 3713237"/>
              <a:gd name="connsiteY9050" fmla="*/ 89133 h 2185648"/>
              <a:gd name="connsiteX9051" fmla="*/ 909246 w 3713237"/>
              <a:gd name="connsiteY9051" fmla="*/ 87999 h 2185648"/>
              <a:gd name="connsiteX9052" fmla="*/ 921350 w 3713237"/>
              <a:gd name="connsiteY9052" fmla="*/ 86932 h 2185648"/>
              <a:gd name="connsiteX9053" fmla="*/ 2951439 w 3713237"/>
              <a:gd name="connsiteY9053" fmla="*/ 86899 h 2185648"/>
              <a:gd name="connsiteX9054" fmla="*/ 2961342 w 3713237"/>
              <a:gd name="connsiteY9054" fmla="*/ 93001 h 2185648"/>
              <a:gd name="connsiteX9055" fmla="*/ 2961375 w 3713237"/>
              <a:gd name="connsiteY9055" fmla="*/ 96902 h 2185648"/>
              <a:gd name="connsiteX9056" fmla="*/ 2953773 w 3713237"/>
              <a:gd name="connsiteY9056" fmla="*/ 103971 h 2185648"/>
              <a:gd name="connsiteX9057" fmla="*/ 2947904 w 3713237"/>
              <a:gd name="connsiteY9057" fmla="*/ 104738 h 2185648"/>
              <a:gd name="connsiteX9058" fmla="*/ 2927331 w 3713237"/>
              <a:gd name="connsiteY9058" fmla="*/ 99669 h 2185648"/>
              <a:gd name="connsiteX9059" fmla="*/ 2920995 w 3713237"/>
              <a:gd name="connsiteY9059" fmla="*/ 92834 h 2185648"/>
              <a:gd name="connsiteX9060" fmla="*/ 2922329 w 3713237"/>
              <a:gd name="connsiteY9060" fmla="*/ 89700 h 2185648"/>
              <a:gd name="connsiteX9061" fmla="*/ 2928898 w 3713237"/>
              <a:gd name="connsiteY9061" fmla="*/ 88866 h 2185648"/>
              <a:gd name="connsiteX9062" fmla="*/ 2931499 w 3713237"/>
              <a:gd name="connsiteY9062" fmla="*/ 88166 h 2185648"/>
              <a:gd name="connsiteX9063" fmla="*/ 2942202 w 3713237"/>
              <a:gd name="connsiteY9063" fmla="*/ 88766 h 2185648"/>
              <a:gd name="connsiteX9064" fmla="*/ 2951439 w 3713237"/>
              <a:gd name="connsiteY9064" fmla="*/ 86899 h 2185648"/>
              <a:gd name="connsiteX9065" fmla="*/ 2862911 w 3713237"/>
              <a:gd name="connsiteY9065" fmla="*/ 84931 h 2185648"/>
              <a:gd name="connsiteX9066" fmla="*/ 2870947 w 3713237"/>
              <a:gd name="connsiteY9066" fmla="*/ 86599 h 2185648"/>
              <a:gd name="connsiteX9067" fmla="*/ 2876148 w 3713237"/>
              <a:gd name="connsiteY9067" fmla="*/ 92034 h 2185648"/>
              <a:gd name="connsiteX9068" fmla="*/ 2881983 w 3713237"/>
              <a:gd name="connsiteY9068" fmla="*/ 105705 h 2185648"/>
              <a:gd name="connsiteX9069" fmla="*/ 2883717 w 3713237"/>
              <a:gd name="connsiteY9069" fmla="*/ 106939 h 2185648"/>
              <a:gd name="connsiteX9070" fmla="*/ 2883850 w 3713237"/>
              <a:gd name="connsiteY9070" fmla="*/ 107539 h 2185648"/>
              <a:gd name="connsiteX9071" fmla="*/ 2884718 w 3713237"/>
              <a:gd name="connsiteY9071" fmla="*/ 108139 h 2185648"/>
              <a:gd name="connsiteX9072" fmla="*/ 2884217 w 3713237"/>
              <a:gd name="connsiteY9072" fmla="*/ 107205 h 2185648"/>
              <a:gd name="connsiteX9073" fmla="*/ 2883750 w 3713237"/>
              <a:gd name="connsiteY9073" fmla="*/ 106939 h 2185648"/>
              <a:gd name="connsiteX9074" fmla="*/ 2883217 w 3713237"/>
              <a:gd name="connsiteY9074" fmla="*/ 103504 h 2185648"/>
              <a:gd name="connsiteX9075" fmla="*/ 2879516 w 3713237"/>
              <a:gd name="connsiteY9075" fmla="*/ 90567 h 2185648"/>
              <a:gd name="connsiteX9076" fmla="*/ 2879483 w 3713237"/>
              <a:gd name="connsiteY9076" fmla="*/ 88099 h 2185648"/>
              <a:gd name="connsiteX9077" fmla="*/ 2882783 w 3713237"/>
              <a:gd name="connsiteY9077" fmla="*/ 86132 h 2185648"/>
              <a:gd name="connsiteX9078" fmla="*/ 2884118 w 3713237"/>
              <a:gd name="connsiteY9078" fmla="*/ 86132 h 2185648"/>
              <a:gd name="connsiteX9079" fmla="*/ 2901523 w 3713237"/>
              <a:gd name="connsiteY9079" fmla="*/ 89666 h 2185648"/>
              <a:gd name="connsiteX9080" fmla="*/ 2906291 w 3713237"/>
              <a:gd name="connsiteY9080" fmla="*/ 96102 h 2185648"/>
              <a:gd name="connsiteX9081" fmla="*/ 2908792 w 3713237"/>
              <a:gd name="connsiteY9081" fmla="*/ 102371 h 2185648"/>
              <a:gd name="connsiteX9082" fmla="*/ 2908892 w 3713237"/>
              <a:gd name="connsiteY9082" fmla="*/ 107739 h 2185648"/>
              <a:gd name="connsiteX9083" fmla="*/ 2907091 w 3713237"/>
              <a:gd name="connsiteY9083" fmla="*/ 111374 h 2185648"/>
              <a:gd name="connsiteX9084" fmla="*/ 2905091 w 3713237"/>
              <a:gd name="connsiteY9084" fmla="*/ 113207 h 2185648"/>
              <a:gd name="connsiteX9085" fmla="*/ 2902990 w 3713237"/>
              <a:gd name="connsiteY9085" fmla="*/ 116342 h 2185648"/>
              <a:gd name="connsiteX9086" fmla="*/ 2902090 w 3713237"/>
              <a:gd name="connsiteY9086" fmla="*/ 118776 h 2185648"/>
              <a:gd name="connsiteX9087" fmla="*/ 2899122 w 3713237"/>
              <a:gd name="connsiteY9087" fmla="*/ 121544 h 2185648"/>
              <a:gd name="connsiteX9088" fmla="*/ 2895321 w 3713237"/>
              <a:gd name="connsiteY9088" fmla="*/ 122410 h 2185648"/>
              <a:gd name="connsiteX9089" fmla="*/ 2884851 w 3713237"/>
              <a:gd name="connsiteY9089" fmla="*/ 126912 h 2185648"/>
              <a:gd name="connsiteX9090" fmla="*/ 2880550 w 3713237"/>
              <a:gd name="connsiteY9090" fmla="*/ 132114 h 2185648"/>
              <a:gd name="connsiteX9091" fmla="*/ 2877082 w 3713237"/>
              <a:gd name="connsiteY9091" fmla="*/ 137615 h 2185648"/>
              <a:gd name="connsiteX9092" fmla="*/ 2874048 w 3713237"/>
              <a:gd name="connsiteY9092" fmla="*/ 139983 h 2185648"/>
              <a:gd name="connsiteX9093" fmla="*/ 2867279 w 3713237"/>
              <a:gd name="connsiteY9093" fmla="*/ 140050 h 2185648"/>
              <a:gd name="connsiteX9094" fmla="*/ 2859843 w 3713237"/>
              <a:gd name="connsiteY9094" fmla="*/ 137615 h 2185648"/>
              <a:gd name="connsiteX9095" fmla="*/ 2851707 w 3713237"/>
              <a:gd name="connsiteY9095" fmla="*/ 132881 h 2185648"/>
              <a:gd name="connsiteX9096" fmla="*/ 2844405 w 3713237"/>
              <a:gd name="connsiteY9096" fmla="*/ 129280 h 2185648"/>
              <a:gd name="connsiteX9097" fmla="*/ 2841837 w 3713237"/>
              <a:gd name="connsiteY9097" fmla="*/ 126278 h 2185648"/>
              <a:gd name="connsiteX9098" fmla="*/ 2837002 w 3713237"/>
              <a:gd name="connsiteY9098" fmla="*/ 116875 h 2185648"/>
              <a:gd name="connsiteX9099" fmla="*/ 2831267 w 3713237"/>
              <a:gd name="connsiteY9099" fmla="*/ 105938 h 2185648"/>
              <a:gd name="connsiteX9100" fmla="*/ 2830934 w 3713237"/>
              <a:gd name="connsiteY9100" fmla="*/ 102004 h 2185648"/>
              <a:gd name="connsiteX9101" fmla="*/ 2834335 w 3713237"/>
              <a:gd name="connsiteY9101" fmla="*/ 91634 h 2185648"/>
              <a:gd name="connsiteX9102" fmla="*/ 2838636 w 3713237"/>
              <a:gd name="connsiteY9102" fmla="*/ 89133 h 2185648"/>
              <a:gd name="connsiteX9103" fmla="*/ 2848339 w 3713237"/>
              <a:gd name="connsiteY9103" fmla="*/ 93934 h 2185648"/>
              <a:gd name="connsiteX9104" fmla="*/ 2858809 w 3713237"/>
              <a:gd name="connsiteY9104" fmla="*/ 98970 h 2185648"/>
              <a:gd name="connsiteX9105" fmla="*/ 2858843 w 3713237"/>
              <a:gd name="connsiteY9105" fmla="*/ 99436 h 2185648"/>
              <a:gd name="connsiteX9106" fmla="*/ 2860410 w 3713237"/>
              <a:gd name="connsiteY9106" fmla="*/ 100603 h 2185648"/>
              <a:gd name="connsiteX9107" fmla="*/ 2859210 w 3713237"/>
              <a:gd name="connsiteY9107" fmla="*/ 99103 h 2185648"/>
              <a:gd name="connsiteX9108" fmla="*/ 2858843 w 3713237"/>
              <a:gd name="connsiteY9108" fmla="*/ 98970 h 2185648"/>
              <a:gd name="connsiteX9109" fmla="*/ 2858776 w 3713237"/>
              <a:gd name="connsiteY9109" fmla="*/ 91234 h 2185648"/>
              <a:gd name="connsiteX9110" fmla="*/ 2860710 w 3713237"/>
              <a:gd name="connsiteY9110" fmla="*/ 86199 h 2185648"/>
              <a:gd name="connsiteX9111" fmla="*/ 2862911 w 3713237"/>
              <a:gd name="connsiteY9111" fmla="*/ 84931 h 2185648"/>
              <a:gd name="connsiteX9112" fmla="*/ 2168386 w 3713237"/>
              <a:gd name="connsiteY9112" fmla="*/ 83231 h 2185648"/>
              <a:gd name="connsiteX9113" fmla="*/ 2171253 w 3713237"/>
              <a:gd name="connsiteY9113" fmla="*/ 84998 h 2185648"/>
              <a:gd name="connsiteX9114" fmla="*/ 2168653 w 3713237"/>
              <a:gd name="connsiteY9114" fmla="*/ 87765 h 2185648"/>
              <a:gd name="connsiteX9115" fmla="*/ 2166386 w 3713237"/>
              <a:gd name="connsiteY9115" fmla="*/ 85898 h 2185648"/>
              <a:gd name="connsiteX9116" fmla="*/ 2168386 w 3713237"/>
              <a:gd name="connsiteY9116" fmla="*/ 83231 h 2185648"/>
              <a:gd name="connsiteX9117" fmla="*/ 2135342 w 3713237"/>
              <a:gd name="connsiteY9117" fmla="*/ 82464 h 2185648"/>
              <a:gd name="connsiteX9118" fmla="*/ 2138543 w 3713237"/>
              <a:gd name="connsiteY9118" fmla="*/ 84331 h 2185648"/>
              <a:gd name="connsiteX9119" fmla="*/ 2135909 w 3713237"/>
              <a:gd name="connsiteY9119" fmla="*/ 88098 h 2185648"/>
              <a:gd name="connsiteX9120" fmla="*/ 2134075 w 3713237"/>
              <a:gd name="connsiteY9120" fmla="*/ 88098 h 2185648"/>
              <a:gd name="connsiteX9121" fmla="*/ 2132074 w 3713237"/>
              <a:gd name="connsiteY9121" fmla="*/ 85598 h 2185648"/>
              <a:gd name="connsiteX9122" fmla="*/ 2135342 w 3713237"/>
              <a:gd name="connsiteY9122" fmla="*/ 82464 h 2185648"/>
              <a:gd name="connsiteX9123" fmla="*/ 985471 w 3713237"/>
              <a:gd name="connsiteY9123" fmla="*/ 80563 h 2185648"/>
              <a:gd name="connsiteX9124" fmla="*/ 993440 w 3713237"/>
              <a:gd name="connsiteY9124" fmla="*/ 88332 h 2185648"/>
              <a:gd name="connsiteX9125" fmla="*/ 992740 w 3713237"/>
              <a:gd name="connsiteY9125" fmla="*/ 96268 h 2185648"/>
              <a:gd name="connsiteX9126" fmla="*/ 991907 w 3713237"/>
              <a:gd name="connsiteY9126" fmla="*/ 96802 h 2185648"/>
              <a:gd name="connsiteX9127" fmla="*/ 992707 w 3713237"/>
              <a:gd name="connsiteY9127" fmla="*/ 96501 h 2185648"/>
              <a:gd name="connsiteX9128" fmla="*/ 992740 w 3713237"/>
              <a:gd name="connsiteY9128" fmla="*/ 96268 h 2185648"/>
              <a:gd name="connsiteX9129" fmla="*/ 995308 w 3713237"/>
              <a:gd name="connsiteY9129" fmla="*/ 95301 h 2185648"/>
              <a:gd name="connsiteX9130" fmla="*/ 1003544 w 3713237"/>
              <a:gd name="connsiteY9130" fmla="*/ 101536 h 2185648"/>
              <a:gd name="connsiteX9131" fmla="*/ 1003143 w 3713237"/>
              <a:gd name="connsiteY9131" fmla="*/ 104204 h 2185648"/>
              <a:gd name="connsiteX9132" fmla="*/ 1004577 w 3713237"/>
              <a:gd name="connsiteY9132" fmla="*/ 108972 h 2185648"/>
              <a:gd name="connsiteX9133" fmla="*/ 1005844 w 3713237"/>
              <a:gd name="connsiteY9133" fmla="*/ 119075 h 2185648"/>
              <a:gd name="connsiteX9134" fmla="*/ 1003077 w 3713237"/>
              <a:gd name="connsiteY9134" fmla="*/ 123677 h 2185648"/>
              <a:gd name="connsiteX9135" fmla="*/ 995774 w 3713237"/>
              <a:gd name="connsiteY9135" fmla="*/ 137881 h 2185648"/>
              <a:gd name="connsiteX9136" fmla="*/ 988972 w 3713237"/>
              <a:gd name="connsiteY9136" fmla="*/ 147651 h 2185648"/>
              <a:gd name="connsiteX9137" fmla="*/ 981370 w 3713237"/>
              <a:gd name="connsiteY9137" fmla="*/ 146884 h 2185648"/>
              <a:gd name="connsiteX9138" fmla="*/ 979436 w 3713237"/>
              <a:gd name="connsiteY9138" fmla="*/ 140882 h 2185648"/>
              <a:gd name="connsiteX9139" fmla="*/ 974568 w 3713237"/>
              <a:gd name="connsiteY9139" fmla="*/ 124644 h 2185648"/>
              <a:gd name="connsiteX9140" fmla="*/ 972736 w 3713237"/>
              <a:gd name="connsiteY9140" fmla="*/ 123055 h 2185648"/>
              <a:gd name="connsiteX9141" fmla="*/ 969993 w 3713237"/>
              <a:gd name="connsiteY9141" fmla="*/ 128244 h 2185648"/>
              <a:gd name="connsiteX9142" fmla="*/ 968945 w 3713237"/>
              <a:gd name="connsiteY9142" fmla="*/ 125482 h 2185648"/>
              <a:gd name="connsiteX9143" fmla="*/ 972265 w 3713237"/>
              <a:gd name="connsiteY9143" fmla="*/ 122647 h 2185648"/>
              <a:gd name="connsiteX9144" fmla="*/ 970799 w 3713237"/>
              <a:gd name="connsiteY9144" fmla="*/ 121376 h 2185648"/>
              <a:gd name="connsiteX9145" fmla="*/ 970533 w 3713237"/>
              <a:gd name="connsiteY9145" fmla="*/ 121609 h 2185648"/>
              <a:gd name="connsiteX9146" fmla="*/ 970466 w 3713237"/>
              <a:gd name="connsiteY9146" fmla="*/ 121176 h 2185648"/>
              <a:gd name="connsiteX9147" fmla="*/ 963063 w 3713237"/>
              <a:gd name="connsiteY9147" fmla="*/ 119075 h 2185648"/>
              <a:gd name="connsiteX9148" fmla="*/ 959262 w 3713237"/>
              <a:gd name="connsiteY9148" fmla="*/ 112040 h 2185648"/>
              <a:gd name="connsiteX9149" fmla="*/ 961463 w 3713237"/>
              <a:gd name="connsiteY9149" fmla="*/ 108739 h 2185648"/>
              <a:gd name="connsiteX9150" fmla="*/ 965198 w 3713237"/>
              <a:gd name="connsiteY9150" fmla="*/ 107838 h 2185648"/>
              <a:gd name="connsiteX9151" fmla="*/ 969966 w 3713237"/>
              <a:gd name="connsiteY9151" fmla="*/ 110372 h 2185648"/>
              <a:gd name="connsiteX9152" fmla="*/ 973100 w 3713237"/>
              <a:gd name="connsiteY9152" fmla="*/ 108638 h 2185648"/>
              <a:gd name="connsiteX9153" fmla="*/ 974067 w 3713237"/>
              <a:gd name="connsiteY9153" fmla="*/ 104770 h 2185648"/>
              <a:gd name="connsiteX9154" fmla="*/ 973300 w 3713237"/>
              <a:gd name="connsiteY9154" fmla="*/ 99569 h 2185648"/>
              <a:gd name="connsiteX9155" fmla="*/ 973600 w 3713237"/>
              <a:gd name="connsiteY9155" fmla="*/ 99736 h 2185648"/>
              <a:gd name="connsiteX9156" fmla="*/ 973734 w 3713237"/>
              <a:gd name="connsiteY9156" fmla="*/ 99236 h 2185648"/>
              <a:gd name="connsiteX9157" fmla="*/ 973267 w 3713237"/>
              <a:gd name="connsiteY9157" fmla="*/ 99402 h 2185648"/>
              <a:gd name="connsiteX9158" fmla="*/ 973300 w 3713237"/>
              <a:gd name="connsiteY9158" fmla="*/ 99569 h 2185648"/>
              <a:gd name="connsiteX9159" fmla="*/ 970466 w 3713237"/>
              <a:gd name="connsiteY9159" fmla="*/ 95034 h 2185648"/>
              <a:gd name="connsiteX9160" fmla="*/ 971033 w 3713237"/>
              <a:gd name="connsiteY9160" fmla="*/ 91233 h 2185648"/>
              <a:gd name="connsiteX9161" fmla="*/ 974934 w 3713237"/>
              <a:gd name="connsiteY9161" fmla="*/ 81797 h 2185648"/>
              <a:gd name="connsiteX9162" fmla="*/ 977302 w 3713237"/>
              <a:gd name="connsiteY9162" fmla="*/ 80629 h 2185648"/>
              <a:gd name="connsiteX9163" fmla="*/ 985471 w 3713237"/>
              <a:gd name="connsiteY9163" fmla="*/ 80563 h 2185648"/>
              <a:gd name="connsiteX9164" fmla="*/ 1139420 w 3713237"/>
              <a:gd name="connsiteY9164" fmla="*/ 73961 h 2185648"/>
              <a:gd name="connsiteX9165" fmla="*/ 1138820 w 3713237"/>
              <a:gd name="connsiteY9165" fmla="*/ 74162 h 2185648"/>
              <a:gd name="connsiteX9166" fmla="*/ 1138253 w 3713237"/>
              <a:gd name="connsiteY9166" fmla="*/ 75095 h 2185648"/>
              <a:gd name="connsiteX9167" fmla="*/ 1139187 w 3713237"/>
              <a:gd name="connsiteY9167" fmla="*/ 74528 h 2185648"/>
              <a:gd name="connsiteX9168" fmla="*/ 1428414 w 3713237"/>
              <a:gd name="connsiteY9168" fmla="*/ 72827 h 2185648"/>
              <a:gd name="connsiteX9169" fmla="*/ 1430714 w 3713237"/>
              <a:gd name="connsiteY9169" fmla="*/ 76728 h 2185648"/>
              <a:gd name="connsiteX9170" fmla="*/ 1429781 w 3713237"/>
              <a:gd name="connsiteY9170" fmla="*/ 77662 h 2185648"/>
              <a:gd name="connsiteX9171" fmla="*/ 1427547 w 3713237"/>
              <a:gd name="connsiteY9171" fmla="*/ 76628 h 2185648"/>
              <a:gd name="connsiteX9172" fmla="*/ 1427313 w 3713237"/>
              <a:gd name="connsiteY9172" fmla="*/ 73227 h 2185648"/>
              <a:gd name="connsiteX9173" fmla="*/ 1428414 w 3713237"/>
              <a:gd name="connsiteY9173" fmla="*/ 72827 h 2185648"/>
              <a:gd name="connsiteX9174" fmla="*/ 1038154 w 3713237"/>
              <a:gd name="connsiteY9174" fmla="*/ 68927 h 2185648"/>
              <a:gd name="connsiteX9175" fmla="*/ 1042955 w 3713237"/>
              <a:gd name="connsiteY9175" fmla="*/ 71161 h 2185648"/>
              <a:gd name="connsiteX9176" fmla="*/ 1043656 w 3713237"/>
              <a:gd name="connsiteY9176" fmla="*/ 73628 h 2185648"/>
              <a:gd name="connsiteX9177" fmla="*/ 1038621 w 3713237"/>
              <a:gd name="connsiteY9177" fmla="*/ 81631 h 2185648"/>
              <a:gd name="connsiteX9178" fmla="*/ 1035053 w 3713237"/>
              <a:gd name="connsiteY9178" fmla="*/ 81431 h 2185648"/>
              <a:gd name="connsiteX9179" fmla="*/ 1033186 w 3713237"/>
              <a:gd name="connsiteY9179" fmla="*/ 77830 h 2185648"/>
              <a:gd name="connsiteX9180" fmla="*/ 1038154 w 3713237"/>
              <a:gd name="connsiteY9180" fmla="*/ 68927 h 2185648"/>
              <a:gd name="connsiteX9181" fmla="*/ 1468793 w 3713237"/>
              <a:gd name="connsiteY9181" fmla="*/ 67960 h 2185648"/>
              <a:gd name="connsiteX9182" fmla="*/ 1469627 w 3713237"/>
              <a:gd name="connsiteY9182" fmla="*/ 69260 h 2185648"/>
              <a:gd name="connsiteX9183" fmla="*/ 1469927 w 3713237"/>
              <a:gd name="connsiteY9183" fmla="*/ 69527 h 2185648"/>
              <a:gd name="connsiteX9184" fmla="*/ 1470994 w 3713237"/>
              <a:gd name="connsiteY9184" fmla="*/ 71594 h 2185648"/>
              <a:gd name="connsiteX9185" fmla="*/ 1471260 w 3713237"/>
              <a:gd name="connsiteY9185" fmla="*/ 70660 h 2185648"/>
              <a:gd name="connsiteX9186" fmla="*/ 1469927 w 3713237"/>
              <a:gd name="connsiteY9186" fmla="*/ 69494 h 2185648"/>
              <a:gd name="connsiteX9187" fmla="*/ 1469927 w 3713237"/>
              <a:gd name="connsiteY9187" fmla="*/ 68960 h 2185648"/>
              <a:gd name="connsiteX9188" fmla="*/ 1468793 w 3713237"/>
              <a:gd name="connsiteY9188" fmla="*/ 67960 h 2185648"/>
              <a:gd name="connsiteX9189" fmla="*/ 1466792 w 3713237"/>
              <a:gd name="connsiteY9189" fmla="*/ 66192 h 2185648"/>
              <a:gd name="connsiteX9190" fmla="*/ 1466426 w 3713237"/>
              <a:gd name="connsiteY9190" fmla="*/ 66526 h 2185648"/>
              <a:gd name="connsiteX9191" fmla="*/ 1467893 w 3713237"/>
              <a:gd name="connsiteY9191" fmla="*/ 67193 h 2185648"/>
              <a:gd name="connsiteX9192" fmla="*/ 1466792 w 3713237"/>
              <a:gd name="connsiteY9192" fmla="*/ 66192 h 2185648"/>
              <a:gd name="connsiteX9193" fmla="*/ 1437816 w 3713237"/>
              <a:gd name="connsiteY9193" fmla="*/ 55855 h 2185648"/>
              <a:gd name="connsiteX9194" fmla="*/ 1439550 w 3713237"/>
              <a:gd name="connsiteY9194" fmla="*/ 57689 h 2185648"/>
              <a:gd name="connsiteX9195" fmla="*/ 1438416 w 3713237"/>
              <a:gd name="connsiteY9195" fmla="*/ 59489 h 2185648"/>
              <a:gd name="connsiteX9196" fmla="*/ 1436249 w 3713237"/>
              <a:gd name="connsiteY9196" fmla="*/ 58289 h 2185648"/>
              <a:gd name="connsiteX9197" fmla="*/ 1436549 w 3713237"/>
              <a:gd name="connsiteY9197" fmla="*/ 56055 h 2185648"/>
              <a:gd name="connsiteX9198" fmla="*/ 1437816 w 3713237"/>
              <a:gd name="connsiteY9198" fmla="*/ 55855 h 2185648"/>
              <a:gd name="connsiteX9199" fmla="*/ 1453655 w 3713237"/>
              <a:gd name="connsiteY9199" fmla="*/ 53254 h 2185648"/>
              <a:gd name="connsiteX9200" fmla="*/ 1456156 w 3713237"/>
              <a:gd name="connsiteY9200" fmla="*/ 58423 h 2185648"/>
              <a:gd name="connsiteX9201" fmla="*/ 1453989 w 3713237"/>
              <a:gd name="connsiteY9201" fmla="*/ 60690 h 2185648"/>
              <a:gd name="connsiteX9202" fmla="*/ 1450888 w 3713237"/>
              <a:gd name="connsiteY9202" fmla="*/ 60023 h 2185648"/>
              <a:gd name="connsiteX9203" fmla="*/ 1449520 w 3713237"/>
              <a:gd name="connsiteY9203" fmla="*/ 55655 h 2185648"/>
              <a:gd name="connsiteX9204" fmla="*/ 1453655 w 3713237"/>
              <a:gd name="connsiteY9204" fmla="*/ 53254 h 2185648"/>
              <a:gd name="connsiteX9205" fmla="*/ 2398460 w 3713237"/>
              <a:gd name="connsiteY9205" fmla="*/ 41350 h 2185648"/>
              <a:gd name="connsiteX9206" fmla="*/ 2404129 w 3713237"/>
              <a:gd name="connsiteY9206" fmla="*/ 45018 h 2185648"/>
              <a:gd name="connsiteX9207" fmla="*/ 2417900 w 3713237"/>
              <a:gd name="connsiteY9207" fmla="*/ 53254 h 2185648"/>
              <a:gd name="connsiteX9208" fmla="*/ 2421401 w 3713237"/>
              <a:gd name="connsiteY9208" fmla="*/ 56922 h 2185648"/>
              <a:gd name="connsiteX9209" fmla="*/ 2425736 w 3713237"/>
              <a:gd name="connsiteY9209" fmla="*/ 66592 h 2185648"/>
              <a:gd name="connsiteX9210" fmla="*/ 2429604 w 3713237"/>
              <a:gd name="connsiteY9210" fmla="*/ 76995 h 2185648"/>
              <a:gd name="connsiteX9211" fmla="*/ 2429270 w 3713237"/>
              <a:gd name="connsiteY9211" fmla="*/ 77195 h 2185648"/>
              <a:gd name="connsiteX9212" fmla="*/ 2428904 w 3713237"/>
              <a:gd name="connsiteY9212" fmla="*/ 77562 h 2185648"/>
              <a:gd name="connsiteX9213" fmla="*/ 2420834 w 3713237"/>
              <a:gd name="connsiteY9213" fmla="*/ 82164 h 2185648"/>
              <a:gd name="connsiteX9214" fmla="*/ 2420701 w 3713237"/>
              <a:gd name="connsiteY9214" fmla="*/ 83331 h 2185648"/>
              <a:gd name="connsiteX9215" fmla="*/ 2422801 w 3713237"/>
              <a:gd name="connsiteY9215" fmla="*/ 83631 h 2185648"/>
              <a:gd name="connsiteX9216" fmla="*/ 2428904 w 3713237"/>
              <a:gd name="connsiteY9216" fmla="*/ 77562 h 2185648"/>
              <a:gd name="connsiteX9217" fmla="*/ 2429604 w 3713237"/>
              <a:gd name="connsiteY9217" fmla="*/ 77529 h 2185648"/>
              <a:gd name="connsiteX9218" fmla="*/ 2429604 w 3713237"/>
              <a:gd name="connsiteY9218" fmla="*/ 76995 h 2185648"/>
              <a:gd name="connsiteX9219" fmla="*/ 2431671 w 3713237"/>
              <a:gd name="connsiteY9219" fmla="*/ 75862 h 2185648"/>
              <a:gd name="connsiteX9220" fmla="*/ 2440574 w 3713237"/>
              <a:gd name="connsiteY9220" fmla="*/ 75462 h 2185648"/>
              <a:gd name="connsiteX9221" fmla="*/ 2446676 w 3713237"/>
              <a:gd name="connsiteY9221" fmla="*/ 75695 h 2185648"/>
              <a:gd name="connsiteX9222" fmla="*/ 2454445 w 3713237"/>
              <a:gd name="connsiteY9222" fmla="*/ 75995 h 2185648"/>
              <a:gd name="connsiteX9223" fmla="*/ 2466516 w 3713237"/>
              <a:gd name="connsiteY9223" fmla="*/ 90166 h 2185648"/>
              <a:gd name="connsiteX9224" fmla="*/ 2470484 w 3713237"/>
              <a:gd name="connsiteY9224" fmla="*/ 100136 h 2185648"/>
              <a:gd name="connsiteX9225" fmla="*/ 2472417 w 3713237"/>
              <a:gd name="connsiteY9225" fmla="*/ 104738 h 2185648"/>
              <a:gd name="connsiteX9226" fmla="*/ 2476786 w 3713237"/>
              <a:gd name="connsiteY9226" fmla="*/ 108072 h 2185648"/>
              <a:gd name="connsiteX9227" fmla="*/ 2478520 w 3713237"/>
              <a:gd name="connsiteY9227" fmla="*/ 110173 h 2185648"/>
              <a:gd name="connsiteX9228" fmla="*/ 2478320 w 3713237"/>
              <a:gd name="connsiteY9228" fmla="*/ 115374 h 2185648"/>
              <a:gd name="connsiteX9229" fmla="*/ 2469450 w 3713237"/>
              <a:gd name="connsiteY9229" fmla="*/ 121610 h 2185648"/>
              <a:gd name="connsiteX9230" fmla="*/ 2465449 w 3713237"/>
              <a:gd name="connsiteY9230" fmla="*/ 121643 h 2185648"/>
              <a:gd name="connsiteX9231" fmla="*/ 2442475 w 3713237"/>
              <a:gd name="connsiteY9231" fmla="*/ 118842 h 2185648"/>
              <a:gd name="connsiteX9232" fmla="*/ 2430937 w 3713237"/>
              <a:gd name="connsiteY9232" fmla="*/ 112807 h 2185648"/>
              <a:gd name="connsiteX9233" fmla="*/ 2422835 w 3713237"/>
              <a:gd name="connsiteY9233" fmla="*/ 108739 h 2185648"/>
              <a:gd name="connsiteX9234" fmla="*/ 2419367 w 3713237"/>
              <a:gd name="connsiteY9234" fmla="*/ 103704 h 2185648"/>
              <a:gd name="connsiteX9235" fmla="*/ 2420034 w 3713237"/>
              <a:gd name="connsiteY9235" fmla="*/ 98269 h 2185648"/>
              <a:gd name="connsiteX9236" fmla="*/ 2416566 w 3713237"/>
              <a:gd name="connsiteY9236" fmla="*/ 89666 h 2185648"/>
              <a:gd name="connsiteX9237" fmla="*/ 2415266 w 3713237"/>
              <a:gd name="connsiteY9237" fmla="*/ 89700 h 2185648"/>
              <a:gd name="connsiteX9238" fmla="*/ 2414332 w 3713237"/>
              <a:gd name="connsiteY9238" fmla="*/ 90633 h 2185648"/>
              <a:gd name="connsiteX9239" fmla="*/ 2415099 w 3713237"/>
              <a:gd name="connsiteY9239" fmla="*/ 94368 h 2185648"/>
              <a:gd name="connsiteX9240" fmla="*/ 2407297 w 3713237"/>
              <a:gd name="connsiteY9240" fmla="*/ 106705 h 2185648"/>
              <a:gd name="connsiteX9241" fmla="*/ 2404796 w 3713237"/>
              <a:gd name="connsiteY9241" fmla="*/ 106005 h 2185648"/>
              <a:gd name="connsiteX9242" fmla="*/ 2396760 w 3713237"/>
              <a:gd name="connsiteY9242" fmla="*/ 98669 h 2185648"/>
              <a:gd name="connsiteX9243" fmla="*/ 2394693 w 3713237"/>
              <a:gd name="connsiteY9243" fmla="*/ 94168 h 2185648"/>
              <a:gd name="connsiteX9244" fmla="*/ 2399261 w 3713237"/>
              <a:gd name="connsiteY9244" fmla="*/ 91400 h 2185648"/>
              <a:gd name="connsiteX9245" fmla="*/ 2404696 w 3713237"/>
              <a:gd name="connsiteY9245" fmla="*/ 90533 h 2185648"/>
              <a:gd name="connsiteX9246" fmla="*/ 2405829 w 3713237"/>
              <a:gd name="connsiteY9246" fmla="*/ 89266 h 2185648"/>
              <a:gd name="connsiteX9247" fmla="*/ 2404629 w 3713237"/>
              <a:gd name="connsiteY9247" fmla="*/ 88732 h 2185648"/>
              <a:gd name="connsiteX9248" fmla="*/ 2395793 w 3713237"/>
              <a:gd name="connsiteY9248" fmla="*/ 85465 h 2185648"/>
              <a:gd name="connsiteX9249" fmla="*/ 2391925 w 3713237"/>
              <a:gd name="connsiteY9249" fmla="*/ 84798 h 2185648"/>
              <a:gd name="connsiteX9250" fmla="*/ 2389558 w 3713237"/>
              <a:gd name="connsiteY9250" fmla="*/ 82197 h 2185648"/>
              <a:gd name="connsiteX9251" fmla="*/ 2387924 w 3713237"/>
              <a:gd name="connsiteY9251" fmla="*/ 68826 h 2185648"/>
              <a:gd name="connsiteX9252" fmla="*/ 2389591 w 3713237"/>
              <a:gd name="connsiteY9252" fmla="*/ 53088 h 2185648"/>
              <a:gd name="connsiteX9253" fmla="*/ 2393759 w 3713237"/>
              <a:gd name="connsiteY9253" fmla="*/ 43018 h 2185648"/>
              <a:gd name="connsiteX9254" fmla="*/ 2398460 w 3713237"/>
              <a:gd name="connsiteY9254" fmla="*/ 41350 h 2185648"/>
              <a:gd name="connsiteX9255" fmla="*/ 1096807 w 3713237"/>
              <a:gd name="connsiteY9255" fmla="*/ 35849 h 2185648"/>
              <a:gd name="connsiteX9256" fmla="*/ 1105843 w 3713237"/>
              <a:gd name="connsiteY9256" fmla="*/ 37783 h 2185648"/>
              <a:gd name="connsiteX9257" fmla="*/ 1111345 w 3713237"/>
              <a:gd name="connsiteY9257" fmla="*/ 49754 h 2185648"/>
              <a:gd name="connsiteX9258" fmla="*/ 1109744 w 3713237"/>
              <a:gd name="connsiteY9258" fmla="*/ 59223 h 2185648"/>
              <a:gd name="connsiteX9259" fmla="*/ 1109344 w 3713237"/>
              <a:gd name="connsiteY9259" fmla="*/ 70127 h 2185648"/>
              <a:gd name="connsiteX9260" fmla="*/ 1111211 w 3713237"/>
              <a:gd name="connsiteY9260" fmla="*/ 73562 h 2185648"/>
              <a:gd name="connsiteX9261" fmla="*/ 1117913 w 3713237"/>
              <a:gd name="connsiteY9261" fmla="*/ 78196 h 2185648"/>
              <a:gd name="connsiteX9262" fmla="*/ 1123548 w 3713237"/>
              <a:gd name="connsiteY9262" fmla="*/ 83598 h 2185648"/>
              <a:gd name="connsiteX9263" fmla="*/ 1122115 w 3713237"/>
              <a:gd name="connsiteY9263" fmla="*/ 90167 h 2185648"/>
              <a:gd name="connsiteX9264" fmla="*/ 1122048 w 3713237"/>
              <a:gd name="connsiteY9264" fmla="*/ 99337 h 2185648"/>
              <a:gd name="connsiteX9265" fmla="*/ 1115913 w 3713237"/>
              <a:gd name="connsiteY9265" fmla="*/ 105872 h 2185648"/>
              <a:gd name="connsiteX9266" fmla="*/ 1115546 w 3713237"/>
              <a:gd name="connsiteY9266" fmla="*/ 109640 h 2185648"/>
              <a:gd name="connsiteX9267" fmla="*/ 1117013 w 3713237"/>
              <a:gd name="connsiteY9267" fmla="*/ 111940 h 2185648"/>
              <a:gd name="connsiteX9268" fmla="*/ 1119914 w 3713237"/>
              <a:gd name="connsiteY9268" fmla="*/ 124912 h 2185648"/>
              <a:gd name="connsiteX9269" fmla="*/ 1114079 w 3713237"/>
              <a:gd name="connsiteY9269" fmla="*/ 131981 h 2185648"/>
              <a:gd name="connsiteX9270" fmla="*/ 1108477 w 3713237"/>
              <a:gd name="connsiteY9270" fmla="*/ 140550 h 2185648"/>
              <a:gd name="connsiteX9271" fmla="*/ 1106476 w 3713237"/>
              <a:gd name="connsiteY9271" fmla="*/ 140317 h 2185648"/>
              <a:gd name="connsiteX9272" fmla="*/ 1103142 w 3713237"/>
              <a:gd name="connsiteY9272" fmla="*/ 135648 h 2185648"/>
              <a:gd name="connsiteX9273" fmla="*/ 1103909 w 3713237"/>
              <a:gd name="connsiteY9273" fmla="*/ 135081 h 2185648"/>
              <a:gd name="connsiteX9274" fmla="*/ 1103142 w 3713237"/>
              <a:gd name="connsiteY9274" fmla="*/ 135415 h 2185648"/>
              <a:gd name="connsiteX9275" fmla="*/ 1103142 w 3713237"/>
              <a:gd name="connsiteY9275" fmla="*/ 135615 h 2185648"/>
              <a:gd name="connsiteX9276" fmla="*/ 1103075 w 3713237"/>
              <a:gd name="connsiteY9276" fmla="*/ 135681 h 2185648"/>
              <a:gd name="connsiteX9277" fmla="*/ 1096807 w 3713237"/>
              <a:gd name="connsiteY9277" fmla="*/ 139216 h 2185648"/>
              <a:gd name="connsiteX9278" fmla="*/ 1094706 w 3713237"/>
              <a:gd name="connsiteY9278" fmla="*/ 143284 h 2185648"/>
              <a:gd name="connsiteX9279" fmla="*/ 1087037 w 3713237"/>
              <a:gd name="connsiteY9279" fmla="*/ 148419 h 2185648"/>
              <a:gd name="connsiteX9280" fmla="*/ 1078367 w 3713237"/>
              <a:gd name="connsiteY9280" fmla="*/ 154288 h 2185648"/>
              <a:gd name="connsiteX9281" fmla="*/ 1078434 w 3713237"/>
              <a:gd name="connsiteY9281" fmla="*/ 154855 h 2185648"/>
              <a:gd name="connsiteX9282" fmla="*/ 1078001 w 3713237"/>
              <a:gd name="connsiteY9282" fmla="*/ 154488 h 2185648"/>
              <a:gd name="connsiteX9283" fmla="*/ 1078334 w 3713237"/>
              <a:gd name="connsiteY9283" fmla="*/ 154188 h 2185648"/>
              <a:gd name="connsiteX9284" fmla="*/ 1074099 w 3713237"/>
              <a:gd name="connsiteY9284" fmla="*/ 157656 h 2185648"/>
              <a:gd name="connsiteX9285" fmla="*/ 1069164 w 3713237"/>
              <a:gd name="connsiteY9285" fmla="*/ 158256 h 2185648"/>
              <a:gd name="connsiteX9286" fmla="*/ 1059995 w 3713237"/>
              <a:gd name="connsiteY9286" fmla="*/ 156555 h 2185648"/>
              <a:gd name="connsiteX9287" fmla="*/ 1054993 w 3713237"/>
              <a:gd name="connsiteY9287" fmla="*/ 154721 h 2185648"/>
              <a:gd name="connsiteX9288" fmla="*/ 1047491 w 3713237"/>
              <a:gd name="connsiteY9288" fmla="*/ 139550 h 2185648"/>
              <a:gd name="connsiteX9289" fmla="*/ 1050158 w 3713237"/>
              <a:gd name="connsiteY9289" fmla="*/ 126145 h 2185648"/>
              <a:gd name="connsiteX9290" fmla="*/ 1061929 w 3713237"/>
              <a:gd name="connsiteY9290" fmla="*/ 119710 h 2185648"/>
              <a:gd name="connsiteX9291" fmla="*/ 1064563 w 3713237"/>
              <a:gd name="connsiteY9291" fmla="*/ 119843 h 2185648"/>
              <a:gd name="connsiteX9292" fmla="*/ 1066030 w 3713237"/>
              <a:gd name="connsiteY9292" fmla="*/ 117843 h 2185648"/>
              <a:gd name="connsiteX9293" fmla="*/ 1065330 w 3713237"/>
              <a:gd name="connsiteY9293" fmla="*/ 115375 h 2185648"/>
              <a:gd name="connsiteX9294" fmla="*/ 1061729 w 3713237"/>
              <a:gd name="connsiteY9294" fmla="*/ 113608 h 2185648"/>
              <a:gd name="connsiteX9295" fmla="*/ 1054260 w 3713237"/>
              <a:gd name="connsiteY9295" fmla="*/ 110507 h 2185648"/>
              <a:gd name="connsiteX9296" fmla="*/ 1051959 w 3713237"/>
              <a:gd name="connsiteY9296" fmla="*/ 103305 h 2185648"/>
              <a:gd name="connsiteX9297" fmla="*/ 1061228 w 3713237"/>
              <a:gd name="connsiteY9297" fmla="*/ 80530 h 2185648"/>
              <a:gd name="connsiteX9298" fmla="*/ 1064830 w 3713237"/>
              <a:gd name="connsiteY9298" fmla="*/ 79730 h 2185648"/>
              <a:gd name="connsiteX9299" fmla="*/ 1071965 w 3713237"/>
              <a:gd name="connsiteY9299" fmla="*/ 82864 h 2185648"/>
              <a:gd name="connsiteX9300" fmla="*/ 1071999 w 3713237"/>
              <a:gd name="connsiteY9300" fmla="*/ 83231 h 2185648"/>
              <a:gd name="connsiteX9301" fmla="*/ 1073232 w 3713237"/>
              <a:gd name="connsiteY9301" fmla="*/ 83431 h 2185648"/>
              <a:gd name="connsiteX9302" fmla="*/ 1072332 w 3713237"/>
              <a:gd name="connsiteY9302" fmla="*/ 82931 h 2185648"/>
              <a:gd name="connsiteX9303" fmla="*/ 1071965 w 3713237"/>
              <a:gd name="connsiteY9303" fmla="*/ 82864 h 2185648"/>
              <a:gd name="connsiteX9304" fmla="*/ 1068698 w 3713237"/>
              <a:gd name="connsiteY9304" fmla="*/ 75996 h 2185648"/>
              <a:gd name="connsiteX9305" fmla="*/ 1065497 w 3713237"/>
              <a:gd name="connsiteY9305" fmla="*/ 70027 h 2185648"/>
              <a:gd name="connsiteX9306" fmla="*/ 1068597 w 3713237"/>
              <a:gd name="connsiteY9306" fmla="*/ 65459 h 2185648"/>
              <a:gd name="connsiteX9307" fmla="*/ 1076167 w 3713237"/>
              <a:gd name="connsiteY9307" fmla="*/ 63258 h 2185648"/>
              <a:gd name="connsiteX9308" fmla="*/ 1082335 w 3713237"/>
              <a:gd name="connsiteY9308" fmla="*/ 63958 h 2185648"/>
              <a:gd name="connsiteX9309" fmla="*/ 1083602 w 3713237"/>
              <a:gd name="connsiteY9309" fmla="*/ 63858 h 2185648"/>
              <a:gd name="connsiteX9310" fmla="*/ 1084503 w 3713237"/>
              <a:gd name="connsiteY9310" fmla="*/ 61558 h 2185648"/>
              <a:gd name="connsiteX9311" fmla="*/ 1082636 w 3713237"/>
              <a:gd name="connsiteY9311" fmla="*/ 56456 h 2185648"/>
              <a:gd name="connsiteX9312" fmla="*/ 1086603 w 3713237"/>
              <a:gd name="connsiteY9312" fmla="*/ 49954 h 2185648"/>
              <a:gd name="connsiteX9313" fmla="*/ 1093206 w 3713237"/>
              <a:gd name="connsiteY9313" fmla="*/ 48353 h 2185648"/>
              <a:gd name="connsiteX9314" fmla="*/ 1099908 w 3713237"/>
              <a:gd name="connsiteY9314" fmla="*/ 47986 h 2185648"/>
              <a:gd name="connsiteX9315" fmla="*/ 1100841 w 3713237"/>
              <a:gd name="connsiteY9315" fmla="*/ 47053 h 2185648"/>
              <a:gd name="connsiteX9316" fmla="*/ 1100441 w 3713237"/>
              <a:gd name="connsiteY9316" fmla="*/ 44652 h 2185648"/>
              <a:gd name="connsiteX9317" fmla="*/ 1095506 w 3713237"/>
              <a:gd name="connsiteY9317" fmla="*/ 42585 h 2185648"/>
              <a:gd name="connsiteX9318" fmla="*/ 1093272 w 3713237"/>
              <a:gd name="connsiteY9318" fmla="*/ 39517 h 2185648"/>
              <a:gd name="connsiteX9319" fmla="*/ 1096807 w 3713237"/>
              <a:gd name="connsiteY9319" fmla="*/ 35849 h 2185648"/>
              <a:gd name="connsiteX9320" fmla="*/ 1524177 w 3713237"/>
              <a:gd name="connsiteY9320" fmla="*/ 32915 h 2185648"/>
              <a:gd name="connsiteX9321" fmla="*/ 1537682 w 3713237"/>
              <a:gd name="connsiteY9321" fmla="*/ 35383 h 2185648"/>
              <a:gd name="connsiteX9322" fmla="*/ 1566458 w 3713237"/>
              <a:gd name="connsiteY9322" fmla="*/ 44485 h 2185648"/>
              <a:gd name="connsiteX9323" fmla="*/ 1579362 w 3713237"/>
              <a:gd name="connsiteY9323" fmla="*/ 54055 h 2185648"/>
              <a:gd name="connsiteX9324" fmla="*/ 1578829 w 3713237"/>
              <a:gd name="connsiteY9324" fmla="*/ 56456 h 2185648"/>
              <a:gd name="connsiteX9325" fmla="*/ 1564557 w 3713237"/>
              <a:gd name="connsiteY9325" fmla="*/ 59424 h 2185648"/>
              <a:gd name="connsiteX9326" fmla="*/ 1548219 w 3713237"/>
              <a:gd name="connsiteY9326" fmla="*/ 57990 h 2185648"/>
              <a:gd name="connsiteX9327" fmla="*/ 1527845 w 3713237"/>
              <a:gd name="connsiteY9327" fmla="*/ 60724 h 2185648"/>
              <a:gd name="connsiteX9328" fmla="*/ 1516942 w 3713237"/>
              <a:gd name="connsiteY9328" fmla="*/ 61558 h 2185648"/>
              <a:gd name="connsiteX9329" fmla="*/ 1512140 w 3713237"/>
              <a:gd name="connsiteY9329" fmla="*/ 63925 h 2185648"/>
              <a:gd name="connsiteX9330" fmla="*/ 1511973 w 3713237"/>
              <a:gd name="connsiteY9330" fmla="*/ 64925 h 2185648"/>
              <a:gd name="connsiteX9331" fmla="*/ 1513074 w 3713237"/>
              <a:gd name="connsiteY9331" fmla="*/ 65592 h 2185648"/>
              <a:gd name="connsiteX9332" fmla="*/ 1517008 w 3713237"/>
              <a:gd name="connsiteY9332" fmla="*/ 64825 h 2185648"/>
              <a:gd name="connsiteX9333" fmla="*/ 1526211 w 3713237"/>
              <a:gd name="connsiteY9333" fmla="*/ 62791 h 2185648"/>
              <a:gd name="connsiteX9334" fmla="*/ 1539682 w 3713237"/>
              <a:gd name="connsiteY9334" fmla="*/ 61791 h 2185648"/>
              <a:gd name="connsiteX9335" fmla="*/ 1549119 w 3713237"/>
              <a:gd name="connsiteY9335" fmla="*/ 60024 h 2185648"/>
              <a:gd name="connsiteX9336" fmla="*/ 1557222 w 3713237"/>
              <a:gd name="connsiteY9336" fmla="*/ 60791 h 2185648"/>
              <a:gd name="connsiteX9337" fmla="*/ 1582697 w 3713237"/>
              <a:gd name="connsiteY9337" fmla="*/ 61591 h 2185648"/>
              <a:gd name="connsiteX9338" fmla="*/ 1587231 w 3713237"/>
              <a:gd name="connsiteY9338" fmla="*/ 64058 h 2185648"/>
              <a:gd name="connsiteX9339" fmla="*/ 1585131 w 3713237"/>
              <a:gd name="connsiteY9339" fmla="*/ 73628 h 2185648"/>
              <a:gd name="connsiteX9340" fmla="*/ 1581363 w 3713237"/>
              <a:gd name="connsiteY9340" fmla="*/ 75229 h 2185648"/>
              <a:gd name="connsiteX9341" fmla="*/ 1580829 w 3713237"/>
              <a:gd name="connsiteY9341" fmla="*/ 76162 h 2185648"/>
              <a:gd name="connsiteX9342" fmla="*/ 1581863 w 3713237"/>
              <a:gd name="connsiteY9342" fmla="*/ 76929 h 2185648"/>
              <a:gd name="connsiteX9343" fmla="*/ 1584564 w 3713237"/>
              <a:gd name="connsiteY9343" fmla="*/ 76762 h 2185648"/>
              <a:gd name="connsiteX9344" fmla="*/ 1602570 w 3713237"/>
              <a:gd name="connsiteY9344" fmla="*/ 79297 h 2185648"/>
              <a:gd name="connsiteX9345" fmla="*/ 1612473 w 3713237"/>
              <a:gd name="connsiteY9345" fmla="*/ 86699 h 2185648"/>
              <a:gd name="connsiteX9346" fmla="*/ 1612039 w 3713237"/>
              <a:gd name="connsiteY9346" fmla="*/ 95335 h 2185648"/>
              <a:gd name="connsiteX9347" fmla="*/ 1596268 w 3713237"/>
              <a:gd name="connsiteY9347" fmla="*/ 103104 h 2185648"/>
              <a:gd name="connsiteX9348" fmla="*/ 1579896 w 3713237"/>
              <a:gd name="connsiteY9348" fmla="*/ 105205 h 2185648"/>
              <a:gd name="connsiteX9349" fmla="*/ 1562190 w 3713237"/>
              <a:gd name="connsiteY9349" fmla="*/ 103938 h 2185648"/>
              <a:gd name="connsiteX9350" fmla="*/ 1536748 w 3713237"/>
              <a:gd name="connsiteY9350" fmla="*/ 105872 h 2185648"/>
              <a:gd name="connsiteX9351" fmla="*/ 1522610 w 3713237"/>
              <a:gd name="connsiteY9351" fmla="*/ 111207 h 2185648"/>
              <a:gd name="connsiteX9352" fmla="*/ 1517875 w 3713237"/>
              <a:gd name="connsiteY9352" fmla="*/ 113908 h 2185648"/>
              <a:gd name="connsiteX9353" fmla="*/ 1517508 w 3713237"/>
              <a:gd name="connsiteY9353" fmla="*/ 115041 h 2185648"/>
              <a:gd name="connsiteX9354" fmla="*/ 1519109 w 3713237"/>
              <a:gd name="connsiteY9354" fmla="*/ 116609 h 2185648"/>
              <a:gd name="connsiteX9355" fmla="*/ 1526978 w 3713237"/>
              <a:gd name="connsiteY9355" fmla="*/ 114141 h 2185648"/>
              <a:gd name="connsiteX9356" fmla="*/ 1532013 w 3713237"/>
              <a:gd name="connsiteY9356" fmla="*/ 111907 h 2185648"/>
              <a:gd name="connsiteX9357" fmla="*/ 1564091 w 3713237"/>
              <a:gd name="connsiteY9357" fmla="*/ 108906 h 2185648"/>
              <a:gd name="connsiteX9358" fmla="*/ 1573460 w 3713237"/>
              <a:gd name="connsiteY9358" fmla="*/ 111040 h 2185648"/>
              <a:gd name="connsiteX9359" fmla="*/ 1575528 w 3713237"/>
              <a:gd name="connsiteY9359" fmla="*/ 115575 h 2185648"/>
              <a:gd name="connsiteX9360" fmla="*/ 1571126 w 3713237"/>
              <a:gd name="connsiteY9360" fmla="*/ 120543 h 2185648"/>
              <a:gd name="connsiteX9361" fmla="*/ 1563424 w 3713237"/>
              <a:gd name="connsiteY9361" fmla="*/ 123311 h 2185648"/>
              <a:gd name="connsiteX9362" fmla="*/ 1562991 w 3713237"/>
              <a:gd name="connsiteY9362" fmla="*/ 124544 h 2185648"/>
              <a:gd name="connsiteX9363" fmla="*/ 1563757 w 3713237"/>
              <a:gd name="connsiteY9363" fmla="*/ 125478 h 2185648"/>
              <a:gd name="connsiteX9364" fmla="*/ 1578529 w 3713237"/>
              <a:gd name="connsiteY9364" fmla="*/ 125878 h 2185648"/>
              <a:gd name="connsiteX9365" fmla="*/ 1579896 w 3713237"/>
              <a:gd name="connsiteY9365" fmla="*/ 125845 h 2185648"/>
              <a:gd name="connsiteX9366" fmla="*/ 1586298 w 3713237"/>
              <a:gd name="connsiteY9366" fmla="*/ 121544 h 2185648"/>
              <a:gd name="connsiteX9367" fmla="*/ 1588598 w 3713237"/>
              <a:gd name="connsiteY9367" fmla="*/ 115075 h 2185648"/>
              <a:gd name="connsiteX9368" fmla="*/ 1590666 w 3713237"/>
              <a:gd name="connsiteY9368" fmla="*/ 113408 h 2185648"/>
              <a:gd name="connsiteX9369" fmla="*/ 1592000 w 3713237"/>
              <a:gd name="connsiteY9369" fmla="*/ 113141 h 2185648"/>
              <a:gd name="connsiteX9370" fmla="*/ 1601169 w 3713237"/>
              <a:gd name="connsiteY9370" fmla="*/ 125278 h 2185648"/>
              <a:gd name="connsiteX9371" fmla="*/ 1599569 w 3713237"/>
              <a:gd name="connsiteY9371" fmla="*/ 129079 h 2185648"/>
              <a:gd name="connsiteX9372" fmla="*/ 1589365 w 3713237"/>
              <a:gd name="connsiteY9372" fmla="*/ 139616 h 2185648"/>
              <a:gd name="connsiteX9373" fmla="*/ 1578762 w 3713237"/>
              <a:gd name="connsiteY9373" fmla="*/ 148053 h 2185648"/>
              <a:gd name="connsiteX9374" fmla="*/ 1577895 w 3713237"/>
              <a:gd name="connsiteY9374" fmla="*/ 151387 h 2185648"/>
              <a:gd name="connsiteX9375" fmla="*/ 1577528 w 3713237"/>
              <a:gd name="connsiteY9375" fmla="*/ 151654 h 2185648"/>
              <a:gd name="connsiteX9376" fmla="*/ 1574594 w 3713237"/>
              <a:gd name="connsiteY9376" fmla="*/ 154188 h 2185648"/>
              <a:gd name="connsiteX9377" fmla="*/ 1571860 w 3713237"/>
              <a:gd name="connsiteY9377" fmla="*/ 157022 h 2185648"/>
              <a:gd name="connsiteX9378" fmla="*/ 1571293 w 3713237"/>
              <a:gd name="connsiteY9378" fmla="*/ 157689 h 2185648"/>
              <a:gd name="connsiteX9379" fmla="*/ 1572060 w 3713237"/>
              <a:gd name="connsiteY9379" fmla="*/ 157189 h 2185648"/>
              <a:gd name="connsiteX9380" fmla="*/ 1574928 w 3713237"/>
              <a:gd name="connsiteY9380" fmla="*/ 154521 h 2185648"/>
              <a:gd name="connsiteX9381" fmla="*/ 1577829 w 3713237"/>
              <a:gd name="connsiteY9381" fmla="*/ 151920 h 2185648"/>
              <a:gd name="connsiteX9382" fmla="*/ 1577895 w 3713237"/>
              <a:gd name="connsiteY9382" fmla="*/ 151387 h 2185648"/>
              <a:gd name="connsiteX9383" fmla="*/ 1590032 w 3713237"/>
              <a:gd name="connsiteY9383" fmla="*/ 146219 h 2185648"/>
              <a:gd name="connsiteX9384" fmla="*/ 1609639 w 3713237"/>
              <a:gd name="connsiteY9384" fmla="*/ 132147 h 2185648"/>
              <a:gd name="connsiteX9385" fmla="*/ 1613007 w 3713237"/>
              <a:gd name="connsiteY9385" fmla="*/ 131613 h 2185648"/>
              <a:gd name="connsiteX9386" fmla="*/ 1617808 w 3713237"/>
              <a:gd name="connsiteY9386" fmla="*/ 133981 h 2185648"/>
              <a:gd name="connsiteX9387" fmla="*/ 1622376 w 3713237"/>
              <a:gd name="connsiteY9387" fmla="*/ 132114 h 2185648"/>
              <a:gd name="connsiteX9388" fmla="*/ 1622753 w 3713237"/>
              <a:gd name="connsiteY9388" fmla="*/ 130954 h 2185648"/>
              <a:gd name="connsiteX9389" fmla="*/ 1619609 w 3713237"/>
              <a:gd name="connsiteY9389" fmla="*/ 129492 h 2185648"/>
              <a:gd name="connsiteX9390" fmla="*/ 1619059 w 3713237"/>
              <a:gd name="connsiteY9390" fmla="*/ 125327 h 2185648"/>
              <a:gd name="connsiteX9391" fmla="*/ 1618509 w 3713237"/>
              <a:gd name="connsiteY9391" fmla="*/ 124820 h 2185648"/>
              <a:gd name="connsiteX9392" fmla="*/ 1618985 w 3713237"/>
              <a:gd name="connsiteY9392" fmla="*/ 123677 h 2185648"/>
              <a:gd name="connsiteX9393" fmla="*/ 1619462 w 3713237"/>
              <a:gd name="connsiteY9393" fmla="*/ 123868 h 2185648"/>
              <a:gd name="connsiteX9394" fmla="*/ 1619625 w 3713237"/>
              <a:gd name="connsiteY9394" fmla="*/ 125061 h 2185648"/>
              <a:gd name="connsiteX9395" fmla="*/ 1622943 w 3713237"/>
              <a:gd name="connsiteY9395" fmla="*/ 128063 h 2185648"/>
              <a:gd name="connsiteX9396" fmla="*/ 1623253 w 3713237"/>
              <a:gd name="connsiteY9396" fmla="*/ 129416 h 2185648"/>
              <a:gd name="connsiteX9397" fmla="*/ 1623643 w 3713237"/>
              <a:gd name="connsiteY9397" fmla="*/ 128212 h 2185648"/>
              <a:gd name="connsiteX9398" fmla="*/ 1625311 w 3713237"/>
              <a:gd name="connsiteY9398" fmla="*/ 126179 h 2185648"/>
              <a:gd name="connsiteX9399" fmla="*/ 1638681 w 3713237"/>
              <a:gd name="connsiteY9399" fmla="*/ 123411 h 2185648"/>
              <a:gd name="connsiteX9400" fmla="*/ 1659488 w 3713237"/>
              <a:gd name="connsiteY9400" fmla="*/ 132514 h 2185648"/>
              <a:gd name="connsiteX9401" fmla="*/ 1661289 w 3713237"/>
              <a:gd name="connsiteY9401" fmla="*/ 134615 h 2185648"/>
              <a:gd name="connsiteX9402" fmla="*/ 1659855 w 3713237"/>
              <a:gd name="connsiteY9402" fmla="*/ 149253 h 2185648"/>
              <a:gd name="connsiteX9403" fmla="*/ 1655754 w 3713237"/>
              <a:gd name="connsiteY9403" fmla="*/ 152887 h 2185648"/>
              <a:gd name="connsiteX9404" fmla="*/ 1647084 w 3713237"/>
              <a:gd name="connsiteY9404" fmla="*/ 155655 h 2185648"/>
              <a:gd name="connsiteX9405" fmla="*/ 1644783 w 3713237"/>
              <a:gd name="connsiteY9405" fmla="*/ 158422 h 2185648"/>
              <a:gd name="connsiteX9406" fmla="*/ 1645317 w 3713237"/>
              <a:gd name="connsiteY9406" fmla="*/ 161090 h 2185648"/>
              <a:gd name="connsiteX9407" fmla="*/ 1643950 w 3713237"/>
              <a:gd name="connsiteY9407" fmla="*/ 164691 h 2185648"/>
              <a:gd name="connsiteX9408" fmla="*/ 1640282 w 3713237"/>
              <a:gd name="connsiteY9408" fmla="*/ 166558 h 2185648"/>
              <a:gd name="connsiteX9409" fmla="*/ 1629745 w 3713237"/>
              <a:gd name="connsiteY9409" fmla="*/ 167559 h 2185648"/>
              <a:gd name="connsiteX9410" fmla="*/ 1623110 w 3713237"/>
              <a:gd name="connsiteY9410" fmla="*/ 166958 h 2185648"/>
              <a:gd name="connsiteX9411" fmla="*/ 1621609 w 3713237"/>
              <a:gd name="connsiteY9411" fmla="*/ 168993 h 2185648"/>
              <a:gd name="connsiteX9412" fmla="*/ 1622276 w 3713237"/>
              <a:gd name="connsiteY9412" fmla="*/ 169826 h 2185648"/>
              <a:gd name="connsiteX9413" fmla="*/ 1627711 w 3713237"/>
              <a:gd name="connsiteY9413" fmla="*/ 170460 h 2185648"/>
              <a:gd name="connsiteX9414" fmla="*/ 1631579 w 3713237"/>
              <a:gd name="connsiteY9414" fmla="*/ 171727 h 2185648"/>
              <a:gd name="connsiteX9415" fmla="*/ 1633046 w 3713237"/>
              <a:gd name="connsiteY9415" fmla="*/ 176528 h 2185648"/>
              <a:gd name="connsiteX9416" fmla="*/ 1624544 w 3713237"/>
              <a:gd name="connsiteY9416" fmla="*/ 182864 h 2185648"/>
              <a:gd name="connsiteX9417" fmla="*/ 1622043 w 3713237"/>
              <a:gd name="connsiteY9417" fmla="*/ 187065 h 2185648"/>
              <a:gd name="connsiteX9418" fmla="*/ 1621676 w 3713237"/>
              <a:gd name="connsiteY9418" fmla="*/ 190933 h 2185648"/>
              <a:gd name="connsiteX9419" fmla="*/ 1615041 w 3713237"/>
              <a:gd name="connsiteY9419" fmla="*/ 199702 h 2185648"/>
              <a:gd name="connsiteX9420" fmla="*/ 1602136 w 3713237"/>
              <a:gd name="connsiteY9420" fmla="*/ 232280 h 2185648"/>
              <a:gd name="connsiteX9421" fmla="*/ 1597802 w 3713237"/>
              <a:gd name="connsiteY9421" fmla="*/ 246684 h 2185648"/>
              <a:gd name="connsiteX9422" fmla="*/ 1590633 w 3713237"/>
              <a:gd name="connsiteY9422" fmla="*/ 250285 h 2185648"/>
              <a:gd name="connsiteX9423" fmla="*/ 1589532 w 3713237"/>
              <a:gd name="connsiteY9423" fmla="*/ 250919 h 2185648"/>
              <a:gd name="connsiteX9424" fmla="*/ 1589199 w 3713237"/>
              <a:gd name="connsiteY9424" fmla="*/ 252019 h 2185648"/>
              <a:gd name="connsiteX9425" fmla="*/ 1592900 w 3713237"/>
              <a:gd name="connsiteY9425" fmla="*/ 255921 h 2185648"/>
              <a:gd name="connsiteX9426" fmla="*/ 1597101 w 3713237"/>
              <a:gd name="connsiteY9426" fmla="*/ 261222 h 2185648"/>
              <a:gd name="connsiteX9427" fmla="*/ 1593567 w 3713237"/>
              <a:gd name="connsiteY9427" fmla="*/ 266691 h 2185648"/>
              <a:gd name="connsiteX9428" fmla="*/ 1592033 w 3713237"/>
              <a:gd name="connsiteY9428" fmla="*/ 268358 h 2185648"/>
              <a:gd name="connsiteX9429" fmla="*/ 1592433 w 3713237"/>
              <a:gd name="connsiteY9429" fmla="*/ 269559 h 2185648"/>
              <a:gd name="connsiteX9430" fmla="*/ 1595734 w 3713237"/>
              <a:gd name="connsiteY9430" fmla="*/ 271859 h 2185648"/>
              <a:gd name="connsiteX9431" fmla="*/ 1601103 w 3713237"/>
              <a:gd name="connsiteY9431" fmla="*/ 272826 h 2185648"/>
              <a:gd name="connsiteX9432" fmla="*/ 1604937 w 3713237"/>
              <a:gd name="connsiteY9432" fmla="*/ 278095 h 2185648"/>
              <a:gd name="connsiteX9433" fmla="*/ 1602203 w 3713237"/>
              <a:gd name="connsiteY9433" fmla="*/ 290032 h 2185648"/>
              <a:gd name="connsiteX9434" fmla="*/ 1599302 w 3713237"/>
              <a:gd name="connsiteY9434" fmla="*/ 304470 h 2185648"/>
              <a:gd name="connsiteX9435" fmla="*/ 1598469 w 3713237"/>
              <a:gd name="connsiteY9435" fmla="*/ 308404 h 2185648"/>
              <a:gd name="connsiteX9436" fmla="*/ 1597468 w 3713237"/>
              <a:gd name="connsiteY9436" fmla="*/ 308271 h 2185648"/>
              <a:gd name="connsiteX9437" fmla="*/ 1595634 w 3713237"/>
              <a:gd name="connsiteY9437" fmla="*/ 296334 h 2185648"/>
              <a:gd name="connsiteX9438" fmla="*/ 1590032 w 3713237"/>
              <a:gd name="connsiteY9438" fmla="*/ 286030 h 2185648"/>
              <a:gd name="connsiteX9439" fmla="*/ 1588866 w 3713237"/>
              <a:gd name="connsiteY9439" fmla="*/ 285297 h 2185648"/>
              <a:gd name="connsiteX9440" fmla="*/ 1583630 w 3713237"/>
              <a:gd name="connsiteY9440" fmla="*/ 285530 h 2185648"/>
              <a:gd name="connsiteX9441" fmla="*/ 1576895 w 3713237"/>
              <a:gd name="connsiteY9441" fmla="*/ 292366 h 2185648"/>
              <a:gd name="connsiteX9442" fmla="*/ 1577295 w 3713237"/>
              <a:gd name="connsiteY9442" fmla="*/ 292132 h 2185648"/>
              <a:gd name="connsiteX9443" fmla="*/ 1580229 w 3713237"/>
              <a:gd name="connsiteY9443" fmla="*/ 295100 h 2185648"/>
              <a:gd name="connsiteX9444" fmla="*/ 1580229 w 3713237"/>
              <a:gd name="connsiteY9444" fmla="*/ 295600 h 2185648"/>
              <a:gd name="connsiteX9445" fmla="*/ 1580229 w 3713237"/>
              <a:gd name="connsiteY9445" fmla="*/ 295700 h 2185648"/>
              <a:gd name="connsiteX9446" fmla="*/ 1580029 w 3713237"/>
              <a:gd name="connsiteY9446" fmla="*/ 295500 h 2185648"/>
              <a:gd name="connsiteX9447" fmla="*/ 1576995 w 3713237"/>
              <a:gd name="connsiteY9447" fmla="*/ 292466 h 2185648"/>
              <a:gd name="connsiteX9448" fmla="*/ 1574928 w 3713237"/>
              <a:gd name="connsiteY9448" fmla="*/ 296501 h 2185648"/>
              <a:gd name="connsiteX9449" fmla="*/ 1577695 w 3713237"/>
              <a:gd name="connsiteY9449" fmla="*/ 300402 h 2185648"/>
              <a:gd name="connsiteX9450" fmla="*/ 1579996 w 3713237"/>
              <a:gd name="connsiteY9450" fmla="*/ 300868 h 2185648"/>
              <a:gd name="connsiteX9451" fmla="*/ 1580263 w 3713237"/>
              <a:gd name="connsiteY9451" fmla="*/ 300996 h 2185648"/>
              <a:gd name="connsiteX9452" fmla="*/ 1580972 w 3713237"/>
              <a:gd name="connsiteY9452" fmla="*/ 300168 h 2185648"/>
              <a:gd name="connsiteX9453" fmla="*/ 1580972 w 3713237"/>
              <a:gd name="connsiteY9453" fmla="*/ 301333 h 2185648"/>
              <a:gd name="connsiteX9454" fmla="*/ 1586998 w 3713237"/>
              <a:gd name="connsiteY9454" fmla="*/ 304203 h 2185648"/>
              <a:gd name="connsiteX9455" fmla="*/ 1587632 w 3713237"/>
              <a:gd name="connsiteY9455" fmla="*/ 307838 h 2185648"/>
              <a:gd name="connsiteX9456" fmla="*/ 1586965 w 3713237"/>
              <a:gd name="connsiteY9456" fmla="*/ 312972 h 2185648"/>
              <a:gd name="connsiteX9457" fmla="*/ 1589566 w 3713237"/>
              <a:gd name="connsiteY9457" fmla="*/ 319108 h 2185648"/>
              <a:gd name="connsiteX9458" fmla="*/ 1588799 w 3713237"/>
              <a:gd name="connsiteY9458" fmla="*/ 328678 h 2185648"/>
              <a:gd name="connsiteX9459" fmla="*/ 1586098 w 3713237"/>
              <a:gd name="connsiteY9459" fmla="*/ 333145 h 2185648"/>
              <a:gd name="connsiteX9460" fmla="*/ 1582230 w 3713237"/>
              <a:gd name="connsiteY9460" fmla="*/ 333112 h 2185648"/>
              <a:gd name="connsiteX9461" fmla="*/ 1579896 w 3713237"/>
              <a:gd name="connsiteY9461" fmla="*/ 334113 h 2185648"/>
              <a:gd name="connsiteX9462" fmla="*/ 1581030 w 3713237"/>
              <a:gd name="connsiteY9462" fmla="*/ 336313 h 2185648"/>
              <a:gd name="connsiteX9463" fmla="*/ 1583297 w 3713237"/>
              <a:gd name="connsiteY9463" fmla="*/ 339448 h 2185648"/>
              <a:gd name="connsiteX9464" fmla="*/ 1587231 w 3713237"/>
              <a:gd name="connsiteY9464" fmla="*/ 346250 h 2185648"/>
              <a:gd name="connsiteX9465" fmla="*/ 1583530 w 3713237"/>
              <a:gd name="connsiteY9465" fmla="*/ 356886 h 2185648"/>
              <a:gd name="connsiteX9466" fmla="*/ 1579529 w 3713237"/>
              <a:gd name="connsiteY9466" fmla="*/ 357420 h 2185648"/>
              <a:gd name="connsiteX9467" fmla="*/ 1566925 w 3713237"/>
              <a:gd name="connsiteY9467" fmla="*/ 357620 h 2185648"/>
              <a:gd name="connsiteX9468" fmla="*/ 1564758 w 3713237"/>
              <a:gd name="connsiteY9468" fmla="*/ 358521 h 2185648"/>
              <a:gd name="connsiteX9469" fmla="*/ 1565058 w 3713237"/>
              <a:gd name="connsiteY9469" fmla="*/ 359788 h 2185648"/>
              <a:gd name="connsiteX9470" fmla="*/ 1574994 w 3713237"/>
              <a:gd name="connsiteY9470" fmla="*/ 364156 h 2185648"/>
              <a:gd name="connsiteX9471" fmla="*/ 1577228 w 3713237"/>
              <a:gd name="connsiteY9471" fmla="*/ 368524 h 2185648"/>
              <a:gd name="connsiteX9472" fmla="*/ 1575628 w 3713237"/>
              <a:gd name="connsiteY9472" fmla="*/ 373726 h 2185648"/>
              <a:gd name="connsiteX9473" fmla="*/ 1572693 w 3713237"/>
              <a:gd name="connsiteY9473" fmla="*/ 376326 h 2185648"/>
              <a:gd name="connsiteX9474" fmla="*/ 1562490 w 3713237"/>
              <a:gd name="connsiteY9474" fmla="*/ 379827 h 2185648"/>
              <a:gd name="connsiteX9475" fmla="*/ 1553487 w 3713237"/>
              <a:gd name="connsiteY9475" fmla="*/ 379694 h 2185648"/>
              <a:gd name="connsiteX9476" fmla="*/ 1550252 w 3713237"/>
              <a:gd name="connsiteY9476" fmla="*/ 378127 h 2185648"/>
              <a:gd name="connsiteX9477" fmla="*/ 1550119 w 3713237"/>
              <a:gd name="connsiteY9477" fmla="*/ 377560 h 2185648"/>
              <a:gd name="connsiteX9478" fmla="*/ 1549386 w 3713237"/>
              <a:gd name="connsiteY9478" fmla="*/ 377460 h 2185648"/>
              <a:gd name="connsiteX9479" fmla="*/ 1545318 w 3713237"/>
              <a:gd name="connsiteY9479" fmla="*/ 372858 h 2185648"/>
              <a:gd name="connsiteX9480" fmla="*/ 1542717 w 3713237"/>
              <a:gd name="connsiteY9480" fmla="*/ 372492 h 2185648"/>
              <a:gd name="connsiteX9481" fmla="*/ 1541583 w 3713237"/>
              <a:gd name="connsiteY9481" fmla="*/ 373059 h 2185648"/>
              <a:gd name="connsiteX9482" fmla="*/ 1541483 w 3713237"/>
              <a:gd name="connsiteY9482" fmla="*/ 373992 h 2185648"/>
              <a:gd name="connsiteX9483" fmla="*/ 1549386 w 3713237"/>
              <a:gd name="connsiteY9483" fmla="*/ 377460 h 2185648"/>
              <a:gd name="connsiteX9484" fmla="*/ 1549786 w 3713237"/>
              <a:gd name="connsiteY9484" fmla="*/ 377893 h 2185648"/>
              <a:gd name="connsiteX9485" fmla="*/ 1550252 w 3713237"/>
              <a:gd name="connsiteY9485" fmla="*/ 378127 h 2185648"/>
              <a:gd name="connsiteX9486" fmla="*/ 1551386 w 3713237"/>
              <a:gd name="connsiteY9486" fmla="*/ 381261 h 2185648"/>
              <a:gd name="connsiteX9487" fmla="*/ 1560356 w 3713237"/>
              <a:gd name="connsiteY9487" fmla="*/ 387530 h 2185648"/>
              <a:gd name="connsiteX9488" fmla="*/ 1561323 w 3713237"/>
              <a:gd name="connsiteY9488" fmla="*/ 392532 h 2185648"/>
              <a:gd name="connsiteX9489" fmla="*/ 1559622 w 3713237"/>
              <a:gd name="connsiteY9489" fmla="*/ 398633 h 2185648"/>
              <a:gd name="connsiteX9490" fmla="*/ 1557689 w 3713237"/>
              <a:gd name="connsiteY9490" fmla="*/ 404936 h 2185648"/>
              <a:gd name="connsiteX9491" fmla="*/ 1554354 w 3713237"/>
              <a:gd name="connsiteY9491" fmla="*/ 406503 h 2185648"/>
              <a:gd name="connsiteX9492" fmla="*/ 1546385 w 3713237"/>
              <a:gd name="connsiteY9492" fmla="*/ 401301 h 2185648"/>
              <a:gd name="connsiteX9493" fmla="*/ 1540149 w 3713237"/>
              <a:gd name="connsiteY9493" fmla="*/ 389830 h 2185648"/>
              <a:gd name="connsiteX9494" fmla="*/ 1539049 w 3713237"/>
              <a:gd name="connsiteY9494" fmla="*/ 386063 h 2185648"/>
              <a:gd name="connsiteX9495" fmla="*/ 1536848 w 3713237"/>
              <a:gd name="connsiteY9495" fmla="*/ 385729 h 2185648"/>
              <a:gd name="connsiteX9496" fmla="*/ 1535448 w 3713237"/>
              <a:gd name="connsiteY9496" fmla="*/ 387897 h 2185648"/>
              <a:gd name="connsiteX9497" fmla="*/ 1537081 w 3713237"/>
              <a:gd name="connsiteY9497" fmla="*/ 397266 h 2185648"/>
              <a:gd name="connsiteX9498" fmla="*/ 1539316 w 3713237"/>
              <a:gd name="connsiteY9498" fmla="*/ 400601 h 2185648"/>
              <a:gd name="connsiteX9499" fmla="*/ 1544617 w 3713237"/>
              <a:gd name="connsiteY9499" fmla="*/ 405002 h 2185648"/>
              <a:gd name="connsiteX9500" fmla="*/ 1555388 w 3713237"/>
              <a:gd name="connsiteY9500" fmla="*/ 417239 h 2185648"/>
              <a:gd name="connsiteX9501" fmla="*/ 1557022 w 3713237"/>
              <a:gd name="connsiteY9501" fmla="*/ 420741 h 2185648"/>
              <a:gd name="connsiteX9502" fmla="*/ 1559423 w 3713237"/>
              <a:gd name="connsiteY9502" fmla="*/ 432545 h 2185648"/>
              <a:gd name="connsiteX9503" fmla="*/ 1558989 w 3713237"/>
              <a:gd name="connsiteY9503" fmla="*/ 444848 h 2185648"/>
              <a:gd name="connsiteX9504" fmla="*/ 1553020 w 3713237"/>
              <a:gd name="connsiteY9504" fmla="*/ 449750 h 2185648"/>
              <a:gd name="connsiteX9505" fmla="*/ 1547552 w 3713237"/>
              <a:gd name="connsiteY9505" fmla="*/ 449883 h 2185648"/>
              <a:gd name="connsiteX9506" fmla="*/ 1538382 w 3713237"/>
              <a:gd name="connsiteY9506" fmla="*/ 445048 h 2185648"/>
              <a:gd name="connsiteX9507" fmla="*/ 1531680 w 3713237"/>
              <a:gd name="connsiteY9507" fmla="*/ 430044 h 2185648"/>
              <a:gd name="connsiteX9508" fmla="*/ 1529579 w 3713237"/>
              <a:gd name="connsiteY9508" fmla="*/ 428677 h 2185648"/>
              <a:gd name="connsiteX9509" fmla="*/ 1526778 w 3713237"/>
              <a:gd name="connsiteY9509" fmla="*/ 431277 h 2185648"/>
              <a:gd name="connsiteX9510" fmla="*/ 1527979 w 3713237"/>
              <a:gd name="connsiteY9510" fmla="*/ 439313 h 2185648"/>
              <a:gd name="connsiteX9511" fmla="*/ 1524111 w 3713237"/>
              <a:gd name="connsiteY9511" fmla="*/ 445882 h 2185648"/>
              <a:gd name="connsiteX9512" fmla="*/ 1517642 w 3713237"/>
              <a:gd name="connsiteY9512" fmla="*/ 448049 h 2185648"/>
              <a:gd name="connsiteX9513" fmla="*/ 1517409 w 3713237"/>
              <a:gd name="connsiteY9513" fmla="*/ 450350 h 2185648"/>
              <a:gd name="connsiteX9514" fmla="*/ 1518309 w 3713237"/>
              <a:gd name="connsiteY9514" fmla="*/ 451284 h 2185648"/>
              <a:gd name="connsiteX9515" fmla="*/ 1520943 w 3713237"/>
              <a:gd name="connsiteY9515" fmla="*/ 451684 h 2185648"/>
              <a:gd name="connsiteX9516" fmla="*/ 1532780 w 3713237"/>
              <a:gd name="connsiteY9516" fmla="*/ 452284 h 2185648"/>
              <a:gd name="connsiteX9517" fmla="*/ 1548719 w 3713237"/>
              <a:gd name="connsiteY9517" fmla="*/ 456119 h 2185648"/>
              <a:gd name="connsiteX9518" fmla="*/ 1549719 w 3713237"/>
              <a:gd name="connsiteY9518" fmla="*/ 456919 h 2185648"/>
              <a:gd name="connsiteX9519" fmla="*/ 1549386 w 3713237"/>
              <a:gd name="connsiteY9519" fmla="*/ 459420 h 2185648"/>
              <a:gd name="connsiteX9520" fmla="*/ 1522810 w 3713237"/>
              <a:gd name="connsiteY9520" fmla="*/ 478959 h 2185648"/>
              <a:gd name="connsiteX9521" fmla="*/ 1500170 w 3713237"/>
              <a:gd name="connsiteY9521" fmla="*/ 488262 h 2185648"/>
              <a:gd name="connsiteX9522" fmla="*/ 1485798 w 3713237"/>
              <a:gd name="connsiteY9522" fmla="*/ 492697 h 2185648"/>
              <a:gd name="connsiteX9523" fmla="*/ 1477829 w 3713237"/>
              <a:gd name="connsiteY9523" fmla="*/ 493664 h 2185648"/>
              <a:gd name="connsiteX9524" fmla="*/ 1473961 w 3713237"/>
              <a:gd name="connsiteY9524" fmla="*/ 494498 h 2185648"/>
              <a:gd name="connsiteX9525" fmla="*/ 1468793 w 3713237"/>
              <a:gd name="connsiteY9525" fmla="*/ 496232 h 2185648"/>
              <a:gd name="connsiteX9526" fmla="*/ 1459390 w 3713237"/>
              <a:gd name="connsiteY9526" fmla="*/ 496832 h 2185648"/>
              <a:gd name="connsiteX9527" fmla="*/ 1446052 w 3713237"/>
              <a:gd name="connsiteY9527" fmla="*/ 508469 h 2185648"/>
              <a:gd name="connsiteX9528" fmla="*/ 1435282 w 3713237"/>
              <a:gd name="connsiteY9528" fmla="*/ 522607 h 2185648"/>
              <a:gd name="connsiteX9529" fmla="*/ 1425812 w 3713237"/>
              <a:gd name="connsiteY9529" fmla="*/ 530109 h 2185648"/>
              <a:gd name="connsiteX9530" fmla="*/ 1423178 w 3713237"/>
              <a:gd name="connsiteY9530" fmla="*/ 530809 h 2185648"/>
              <a:gd name="connsiteX9531" fmla="*/ 1404672 w 3713237"/>
              <a:gd name="connsiteY9531" fmla="*/ 538712 h 2185648"/>
              <a:gd name="connsiteX9532" fmla="*/ 1401471 w 3713237"/>
              <a:gd name="connsiteY9532" fmla="*/ 541046 h 2185648"/>
              <a:gd name="connsiteX9533" fmla="*/ 1397937 w 3713237"/>
              <a:gd name="connsiteY9533" fmla="*/ 542647 h 2185648"/>
              <a:gd name="connsiteX9534" fmla="*/ 1382999 w 3713237"/>
              <a:gd name="connsiteY9534" fmla="*/ 543580 h 2185648"/>
              <a:gd name="connsiteX9535" fmla="*/ 1375830 w 3713237"/>
              <a:gd name="connsiteY9535" fmla="*/ 548482 h 2185648"/>
              <a:gd name="connsiteX9536" fmla="*/ 1370328 w 3713237"/>
              <a:gd name="connsiteY9536" fmla="*/ 551716 h 2185648"/>
              <a:gd name="connsiteX9537" fmla="*/ 1367994 w 3713237"/>
              <a:gd name="connsiteY9537" fmla="*/ 555617 h 2185648"/>
              <a:gd name="connsiteX9538" fmla="*/ 1369161 w 3713237"/>
              <a:gd name="connsiteY9538" fmla="*/ 558085 h 2185648"/>
              <a:gd name="connsiteX9539" fmla="*/ 1367994 w 3713237"/>
              <a:gd name="connsiteY9539" fmla="*/ 561753 h 2185648"/>
              <a:gd name="connsiteX9540" fmla="*/ 1365693 w 3713237"/>
              <a:gd name="connsiteY9540" fmla="*/ 563253 h 2185648"/>
              <a:gd name="connsiteX9541" fmla="*/ 1363859 w 3713237"/>
              <a:gd name="connsiteY9541" fmla="*/ 567655 h 2185648"/>
              <a:gd name="connsiteX9542" fmla="*/ 1360425 w 3713237"/>
              <a:gd name="connsiteY9542" fmla="*/ 581259 h 2185648"/>
              <a:gd name="connsiteX9543" fmla="*/ 1351522 w 3713237"/>
              <a:gd name="connsiteY9543" fmla="*/ 593063 h 2185648"/>
              <a:gd name="connsiteX9544" fmla="*/ 1345887 w 3713237"/>
              <a:gd name="connsiteY9544" fmla="*/ 598365 h 2185648"/>
              <a:gd name="connsiteX9545" fmla="*/ 1345953 w 3713237"/>
              <a:gd name="connsiteY9545" fmla="*/ 598164 h 2185648"/>
              <a:gd name="connsiteX9546" fmla="*/ 1345370 w 3713237"/>
              <a:gd name="connsiteY9546" fmla="*/ 597938 h 2185648"/>
              <a:gd name="connsiteX9547" fmla="*/ 1345353 w 3713237"/>
              <a:gd name="connsiteY9547" fmla="*/ 597898 h 2185648"/>
              <a:gd name="connsiteX9548" fmla="*/ 1345335 w 3713237"/>
              <a:gd name="connsiteY9548" fmla="*/ 597891 h 2185648"/>
              <a:gd name="connsiteX9549" fmla="*/ 1344619 w 3713237"/>
              <a:gd name="connsiteY9549" fmla="*/ 596297 h 2185648"/>
              <a:gd name="connsiteX9550" fmla="*/ 1343086 w 3713237"/>
              <a:gd name="connsiteY9550" fmla="*/ 596497 h 2185648"/>
              <a:gd name="connsiteX9551" fmla="*/ 1343686 w 3713237"/>
              <a:gd name="connsiteY9551" fmla="*/ 597298 h 2185648"/>
              <a:gd name="connsiteX9552" fmla="*/ 1345335 w 3713237"/>
              <a:gd name="connsiteY9552" fmla="*/ 597891 h 2185648"/>
              <a:gd name="connsiteX9553" fmla="*/ 1345353 w 3713237"/>
              <a:gd name="connsiteY9553" fmla="*/ 597931 h 2185648"/>
              <a:gd name="connsiteX9554" fmla="*/ 1345370 w 3713237"/>
              <a:gd name="connsiteY9554" fmla="*/ 597938 h 2185648"/>
              <a:gd name="connsiteX9555" fmla="*/ 1345586 w 3713237"/>
              <a:gd name="connsiteY9555" fmla="*/ 598465 h 2185648"/>
              <a:gd name="connsiteX9556" fmla="*/ 1345887 w 3713237"/>
              <a:gd name="connsiteY9556" fmla="*/ 598298 h 2185648"/>
              <a:gd name="connsiteX9557" fmla="*/ 1343786 w 3713237"/>
              <a:gd name="connsiteY9557" fmla="*/ 606034 h 2185648"/>
              <a:gd name="connsiteX9558" fmla="*/ 1339818 w 3713237"/>
              <a:gd name="connsiteY9558" fmla="*/ 614570 h 2185648"/>
              <a:gd name="connsiteX9559" fmla="*/ 1334883 w 3713237"/>
              <a:gd name="connsiteY9559" fmla="*/ 625607 h 2185648"/>
              <a:gd name="connsiteX9560" fmla="*/ 1328681 w 3713237"/>
              <a:gd name="connsiteY9560" fmla="*/ 641745 h 2185648"/>
              <a:gd name="connsiteX9561" fmla="*/ 1322979 w 3713237"/>
              <a:gd name="connsiteY9561" fmla="*/ 644880 h 2185648"/>
              <a:gd name="connsiteX9562" fmla="*/ 1313709 w 3713237"/>
              <a:gd name="connsiteY9562" fmla="*/ 643146 h 2185648"/>
              <a:gd name="connsiteX9563" fmla="*/ 1310475 w 3713237"/>
              <a:gd name="connsiteY9563" fmla="*/ 641045 h 2185648"/>
              <a:gd name="connsiteX9564" fmla="*/ 1308341 w 3713237"/>
              <a:gd name="connsiteY9564" fmla="*/ 637644 h 2185648"/>
              <a:gd name="connsiteX9565" fmla="*/ 1304007 w 3713237"/>
              <a:gd name="connsiteY9565" fmla="*/ 628108 h 2185648"/>
              <a:gd name="connsiteX9566" fmla="*/ 1298871 w 3713237"/>
              <a:gd name="connsiteY9566" fmla="*/ 625507 h 2185648"/>
              <a:gd name="connsiteX9567" fmla="*/ 1295003 w 3713237"/>
              <a:gd name="connsiteY9567" fmla="*/ 626774 h 2185648"/>
              <a:gd name="connsiteX9568" fmla="*/ 1287001 w 3713237"/>
              <a:gd name="connsiteY9568" fmla="*/ 628374 h 2185648"/>
              <a:gd name="connsiteX9569" fmla="*/ 1284767 w 3713237"/>
              <a:gd name="connsiteY9569" fmla="*/ 627441 h 2185648"/>
              <a:gd name="connsiteX9570" fmla="*/ 1278765 w 3713237"/>
              <a:gd name="connsiteY9570" fmla="*/ 620072 h 2185648"/>
              <a:gd name="connsiteX9571" fmla="*/ 1273463 w 3713237"/>
              <a:gd name="connsiteY9571" fmla="*/ 613970 h 2185648"/>
              <a:gd name="connsiteX9572" fmla="*/ 1273530 w 3713237"/>
              <a:gd name="connsiteY9572" fmla="*/ 611469 h 2185648"/>
              <a:gd name="connsiteX9573" fmla="*/ 1273697 w 3713237"/>
              <a:gd name="connsiteY9573" fmla="*/ 604900 h 2185648"/>
              <a:gd name="connsiteX9574" fmla="*/ 1269595 w 3713237"/>
              <a:gd name="connsiteY9574" fmla="*/ 594963 h 2185648"/>
              <a:gd name="connsiteX9575" fmla="*/ 1269696 w 3713237"/>
              <a:gd name="connsiteY9575" fmla="*/ 591095 h 2185648"/>
              <a:gd name="connsiteX9576" fmla="*/ 1268128 w 3713237"/>
              <a:gd name="connsiteY9576" fmla="*/ 585194 h 2185648"/>
              <a:gd name="connsiteX9577" fmla="*/ 1265661 w 3713237"/>
              <a:gd name="connsiteY9577" fmla="*/ 582059 h 2185648"/>
              <a:gd name="connsiteX9578" fmla="*/ 1265694 w 3713237"/>
              <a:gd name="connsiteY9578" fmla="*/ 581993 h 2185648"/>
              <a:gd name="connsiteX9579" fmla="*/ 1265927 w 3713237"/>
              <a:gd name="connsiteY9579" fmla="*/ 582359 h 2185648"/>
              <a:gd name="connsiteX9580" fmla="*/ 1265961 w 3713237"/>
              <a:gd name="connsiteY9580" fmla="*/ 581626 h 2185648"/>
              <a:gd name="connsiteX9581" fmla="*/ 1265694 w 3713237"/>
              <a:gd name="connsiteY9581" fmla="*/ 581993 h 2185648"/>
              <a:gd name="connsiteX9582" fmla="*/ 1261326 w 3713237"/>
              <a:gd name="connsiteY9582" fmla="*/ 568722 h 2185648"/>
              <a:gd name="connsiteX9583" fmla="*/ 1264394 w 3713237"/>
              <a:gd name="connsiteY9583" fmla="*/ 560586 h 2185648"/>
              <a:gd name="connsiteX9584" fmla="*/ 1270382 w 3713237"/>
              <a:gd name="connsiteY9584" fmla="*/ 554498 h 2185648"/>
              <a:gd name="connsiteX9585" fmla="*/ 1270429 w 3713237"/>
              <a:gd name="connsiteY9585" fmla="*/ 554484 h 2185648"/>
              <a:gd name="connsiteX9586" fmla="*/ 1270434 w 3713237"/>
              <a:gd name="connsiteY9586" fmla="*/ 554473 h 2185648"/>
              <a:gd name="connsiteX9587" fmla="*/ 1270996 w 3713237"/>
              <a:gd name="connsiteY9587" fmla="*/ 554317 h 2185648"/>
              <a:gd name="connsiteX9588" fmla="*/ 1271629 w 3713237"/>
              <a:gd name="connsiteY9588" fmla="*/ 553784 h 2185648"/>
              <a:gd name="connsiteX9589" fmla="*/ 1270696 w 3713237"/>
              <a:gd name="connsiteY9589" fmla="*/ 553950 h 2185648"/>
              <a:gd name="connsiteX9590" fmla="*/ 1270434 w 3713237"/>
              <a:gd name="connsiteY9590" fmla="*/ 554473 h 2185648"/>
              <a:gd name="connsiteX9591" fmla="*/ 1270396 w 3713237"/>
              <a:gd name="connsiteY9591" fmla="*/ 554484 h 2185648"/>
              <a:gd name="connsiteX9592" fmla="*/ 1270382 w 3713237"/>
              <a:gd name="connsiteY9592" fmla="*/ 554498 h 2185648"/>
              <a:gd name="connsiteX9593" fmla="*/ 1261893 w 3713237"/>
              <a:gd name="connsiteY9593" fmla="*/ 557051 h 2185648"/>
              <a:gd name="connsiteX9594" fmla="*/ 1259025 w 3713237"/>
              <a:gd name="connsiteY9594" fmla="*/ 554684 h 2185648"/>
              <a:gd name="connsiteX9595" fmla="*/ 1258892 w 3713237"/>
              <a:gd name="connsiteY9595" fmla="*/ 551950 h 2185648"/>
              <a:gd name="connsiteX9596" fmla="*/ 1256358 w 3713237"/>
              <a:gd name="connsiteY9596" fmla="*/ 533144 h 2185648"/>
              <a:gd name="connsiteX9597" fmla="*/ 1255524 w 3713237"/>
              <a:gd name="connsiteY9597" fmla="*/ 527809 h 2185648"/>
              <a:gd name="connsiteX9598" fmla="*/ 1253390 w 3713237"/>
              <a:gd name="connsiteY9598" fmla="*/ 521606 h 2185648"/>
              <a:gd name="connsiteX9599" fmla="*/ 1254057 w 3713237"/>
              <a:gd name="connsiteY9599" fmla="*/ 512803 h 2185648"/>
              <a:gd name="connsiteX9600" fmla="*/ 1259688 w 3713237"/>
              <a:gd name="connsiteY9600" fmla="*/ 507140 h 2185648"/>
              <a:gd name="connsiteX9601" fmla="*/ 1259726 w 3713237"/>
              <a:gd name="connsiteY9601" fmla="*/ 507168 h 2185648"/>
              <a:gd name="connsiteX9602" fmla="*/ 1259730 w 3713237"/>
              <a:gd name="connsiteY9602" fmla="*/ 507164 h 2185648"/>
              <a:gd name="connsiteX9603" fmla="*/ 1260092 w 3713237"/>
              <a:gd name="connsiteY9603" fmla="*/ 507435 h 2185648"/>
              <a:gd name="connsiteX9604" fmla="*/ 1260774 w 3713237"/>
              <a:gd name="connsiteY9604" fmla="*/ 506754 h 2185648"/>
              <a:gd name="connsiteX9605" fmla="*/ 1260826 w 3713237"/>
              <a:gd name="connsiteY9605" fmla="*/ 506735 h 2185648"/>
              <a:gd name="connsiteX9606" fmla="*/ 1260877 w 3713237"/>
              <a:gd name="connsiteY9606" fmla="*/ 506685 h 2185648"/>
              <a:gd name="connsiteX9607" fmla="*/ 1262593 w 3713237"/>
              <a:gd name="connsiteY9607" fmla="*/ 506101 h 2185648"/>
              <a:gd name="connsiteX9608" fmla="*/ 1261693 w 3713237"/>
              <a:gd name="connsiteY9608" fmla="*/ 505868 h 2185648"/>
              <a:gd name="connsiteX9609" fmla="*/ 1260877 w 3713237"/>
              <a:gd name="connsiteY9609" fmla="*/ 506685 h 2185648"/>
              <a:gd name="connsiteX9610" fmla="*/ 1260826 w 3713237"/>
              <a:gd name="connsiteY9610" fmla="*/ 506702 h 2185648"/>
              <a:gd name="connsiteX9611" fmla="*/ 1260774 w 3713237"/>
              <a:gd name="connsiteY9611" fmla="*/ 506754 h 2185648"/>
              <a:gd name="connsiteX9612" fmla="*/ 1259792 w 3713237"/>
              <a:gd name="connsiteY9612" fmla="*/ 507102 h 2185648"/>
              <a:gd name="connsiteX9613" fmla="*/ 1259730 w 3713237"/>
              <a:gd name="connsiteY9613" fmla="*/ 507164 h 2185648"/>
              <a:gd name="connsiteX9614" fmla="*/ 1259692 w 3713237"/>
              <a:gd name="connsiteY9614" fmla="*/ 507135 h 2185648"/>
              <a:gd name="connsiteX9615" fmla="*/ 1259688 w 3713237"/>
              <a:gd name="connsiteY9615" fmla="*/ 507140 h 2185648"/>
              <a:gd name="connsiteX9616" fmla="*/ 1256891 w 3713237"/>
              <a:gd name="connsiteY9616" fmla="*/ 505034 h 2185648"/>
              <a:gd name="connsiteX9617" fmla="*/ 1255024 w 3713237"/>
              <a:gd name="connsiteY9617" fmla="*/ 500233 h 2185648"/>
              <a:gd name="connsiteX9618" fmla="*/ 1256324 w 3713237"/>
              <a:gd name="connsiteY9618" fmla="*/ 495031 h 2185648"/>
              <a:gd name="connsiteX9619" fmla="*/ 1259092 w 3713237"/>
              <a:gd name="connsiteY9619" fmla="*/ 487662 h 2185648"/>
              <a:gd name="connsiteX9620" fmla="*/ 1264194 w 3713237"/>
              <a:gd name="connsiteY9620" fmla="*/ 481660 h 2185648"/>
              <a:gd name="connsiteX9621" fmla="*/ 1265961 w 3713237"/>
              <a:gd name="connsiteY9621" fmla="*/ 478092 h 2185648"/>
              <a:gd name="connsiteX9622" fmla="*/ 1269929 w 3713237"/>
              <a:gd name="connsiteY9622" fmla="*/ 476092 h 2185648"/>
              <a:gd name="connsiteX9623" fmla="*/ 1273463 w 3713237"/>
              <a:gd name="connsiteY9623" fmla="*/ 476625 h 2185648"/>
              <a:gd name="connsiteX9624" fmla="*/ 1273630 w 3713237"/>
              <a:gd name="connsiteY9624" fmla="*/ 477025 h 2185648"/>
              <a:gd name="connsiteX9625" fmla="*/ 1274264 w 3713237"/>
              <a:gd name="connsiteY9625" fmla="*/ 477292 h 2185648"/>
              <a:gd name="connsiteX9626" fmla="*/ 1273964 w 3713237"/>
              <a:gd name="connsiteY9626" fmla="*/ 476725 h 2185648"/>
              <a:gd name="connsiteX9627" fmla="*/ 1273497 w 3713237"/>
              <a:gd name="connsiteY9627" fmla="*/ 476658 h 2185648"/>
              <a:gd name="connsiteX9628" fmla="*/ 1271713 w 3713237"/>
              <a:gd name="connsiteY9628" fmla="*/ 469523 h 2185648"/>
              <a:gd name="connsiteX9629" fmla="*/ 1271263 w 3713237"/>
              <a:gd name="connsiteY9629" fmla="*/ 469613 h 2185648"/>
              <a:gd name="connsiteX9630" fmla="*/ 1271649 w 3713237"/>
              <a:gd name="connsiteY9630" fmla="*/ 469266 h 2185648"/>
              <a:gd name="connsiteX9631" fmla="*/ 1271563 w 3713237"/>
              <a:gd name="connsiteY9631" fmla="*/ 468923 h 2185648"/>
              <a:gd name="connsiteX9632" fmla="*/ 1272120 w 3713237"/>
              <a:gd name="connsiteY9632" fmla="*/ 468842 h 2185648"/>
              <a:gd name="connsiteX9633" fmla="*/ 1272215 w 3713237"/>
              <a:gd name="connsiteY9633" fmla="*/ 468756 h 2185648"/>
              <a:gd name="connsiteX9634" fmla="*/ 1272215 w 3713237"/>
              <a:gd name="connsiteY9634" fmla="*/ 468828 h 2185648"/>
              <a:gd name="connsiteX9635" fmla="*/ 1277998 w 3713237"/>
              <a:gd name="connsiteY9635" fmla="*/ 467989 h 2185648"/>
              <a:gd name="connsiteX9636" fmla="*/ 1288435 w 3713237"/>
              <a:gd name="connsiteY9636" fmla="*/ 460387 h 2185648"/>
              <a:gd name="connsiteX9637" fmla="*/ 1291769 w 3713237"/>
              <a:gd name="connsiteY9637" fmla="*/ 458619 h 2185648"/>
              <a:gd name="connsiteX9638" fmla="*/ 1293803 w 3713237"/>
              <a:gd name="connsiteY9638" fmla="*/ 455485 h 2185648"/>
              <a:gd name="connsiteX9639" fmla="*/ 1293936 w 3713237"/>
              <a:gd name="connsiteY9639" fmla="*/ 451617 h 2185648"/>
              <a:gd name="connsiteX9640" fmla="*/ 1296171 w 3713237"/>
              <a:gd name="connsiteY9640" fmla="*/ 446649 h 2185648"/>
              <a:gd name="connsiteX9641" fmla="*/ 1295804 w 3713237"/>
              <a:gd name="connsiteY9641" fmla="*/ 447016 h 2185648"/>
              <a:gd name="connsiteX9642" fmla="*/ 1295804 w 3713237"/>
              <a:gd name="connsiteY9642" fmla="*/ 446482 h 2185648"/>
              <a:gd name="connsiteX9643" fmla="*/ 1296171 w 3713237"/>
              <a:gd name="connsiteY9643" fmla="*/ 446616 h 2185648"/>
              <a:gd name="connsiteX9644" fmla="*/ 1299505 w 3713237"/>
              <a:gd name="connsiteY9644" fmla="*/ 443081 h 2185648"/>
              <a:gd name="connsiteX9645" fmla="*/ 1298104 w 3713237"/>
              <a:gd name="connsiteY9645" fmla="*/ 440080 h 2185648"/>
              <a:gd name="connsiteX9646" fmla="*/ 1279772 w 3713237"/>
              <a:gd name="connsiteY9646" fmla="*/ 433525 h 2185648"/>
              <a:gd name="connsiteX9647" fmla="*/ 1279765 w 3713237"/>
              <a:gd name="connsiteY9647" fmla="*/ 433511 h 2185648"/>
              <a:gd name="connsiteX9648" fmla="*/ 1279730 w 3713237"/>
              <a:gd name="connsiteY9648" fmla="*/ 433495 h 2185648"/>
              <a:gd name="connsiteX9649" fmla="*/ 1279665 w 3713237"/>
              <a:gd name="connsiteY9649" fmla="*/ 432978 h 2185648"/>
              <a:gd name="connsiteX9650" fmla="*/ 1279132 w 3713237"/>
              <a:gd name="connsiteY9650" fmla="*/ 432378 h 2185648"/>
              <a:gd name="connsiteX9651" fmla="*/ 1279332 w 3713237"/>
              <a:gd name="connsiteY9651" fmla="*/ 433311 h 2185648"/>
              <a:gd name="connsiteX9652" fmla="*/ 1279730 w 3713237"/>
              <a:gd name="connsiteY9652" fmla="*/ 433495 h 2185648"/>
              <a:gd name="connsiteX9653" fmla="*/ 1279732 w 3713237"/>
              <a:gd name="connsiteY9653" fmla="*/ 433511 h 2185648"/>
              <a:gd name="connsiteX9654" fmla="*/ 1279772 w 3713237"/>
              <a:gd name="connsiteY9654" fmla="*/ 433525 h 2185648"/>
              <a:gd name="connsiteX9655" fmla="*/ 1282800 w 3713237"/>
              <a:gd name="connsiteY9655" fmla="*/ 440213 h 2185648"/>
              <a:gd name="connsiteX9656" fmla="*/ 1285534 w 3713237"/>
              <a:gd name="connsiteY9656" fmla="*/ 443148 h 2185648"/>
              <a:gd name="connsiteX9657" fmla="*/ 1283633 w 3713237"/>
              <a:gd name="connsiteY9657" fmla="*/ 450250 h 2185648"/>
              <a:gd name="connsiteX9658" fmla="*/ 1269162 w 3713237"/>
              <a:gd name="connsiteY9658" fmla="*/ 452251 h 2185648"/>
              <a:gd name="connsiteX9659" fmla="*/ 1267928 w 3713237"/>
              <a:gd name="connsiteY9659" fmla="*/ 451717 h 2185648"/>
              <a:gd name="connsiteX9660" fmla="*/ 1261159 w 3713237"/>
              <a:gd name="connsiteY9660" fmla="*/ 439046 h 2185648"/>
              <a:gd name="connsiteX9661" fmla="*/ 1262527 w 3713237"/>
              <a:gd name="connsiteY9661" fmla="*/ 431077 h 2185648"/>
              <a:gd name="connsiteX9662" fmla="*/ 1266028 w 3713237"/>
              <a:gd name="connsiteY9662" fmla="*/ 427176 h 2185648"/>
              <a:gd name="connsiteX9663" fmla="*/ 1269362 w 3713237"/>
              <a:gd name="connsiteY9663" fmla="*/ 425175 h 2185648"/>
              <a:gd name="connsiteX9664" fmla="*/ 1268828 w 3713237"/>
              <a:gd name="connsiteY9664" fmla="*/ 421307 h 2185648"/>
              <a:gd name="connsiteX9665" fmla="*/ 1268495 w 3713237"/>
              <a:gd name="connsiteY9665" fmla="*/ 420007 h 2185648"/>
              <a:gd name="connsiteX9666" fmla="*/ 1273430 w 3713237"/>
              <a:gd name="connsiteY9666" fmla="*/ 415039 h 2185648"/>
              <a:gd name="connsiteX9667" fmla="*/ 1279999 w 3713237"/>
              <a:gd name="connsiteY9667" fmla="*/ 416606 h 2185648"/>
              <a:gd name="connsiteX9668" fmla="*/ 1290402 w 3713237"/>
              <a:gd name="connsiteY9668" fmla="*/ 418973 h 2185648"/>
              <a:gd name="connsiteX9669" fmla="*/ 1290236 w 3713237"/>
              <a:gd name="connsiteY9669" fmla="*/ 419340 h 2185648"/>
              <a:gd name="connsiteX9670" fmla="*/ 1290781 w 3713237"/>
              <a:gd name="connsiteY9670" fmla="*/ 419404 h 2185648"/>
              <a:gd name="connsiteX9671" fmla="*/ 1290802 w 3713237"/>
              <a:gd name="connsiteY9671" fmla="*/ 419440 h 2185648"/>
              <a:gd name="connsiteX9672" fmla="*/ 1290849 w 3713237"/>
              <a:gd name="connsiteY9672" fmla="*/ 419484 h 2185648"/>
              <a:gd name="connsiteX9673" fmla="*/ 1294603 w 3713237"/>
              <a:gd name="connsiteY9673" fmla="*/ 425709 h 2185648"/>
              <a:gd name="connsiteX9674" fmla="*/ 1295770 w 3713237"/>
              <a:gd name="connsiteY9674" fmla="*/ 425742 h 2185648"/>
              <a:gd name="connsiteX9675" fmla="*/ 1296437 w 3713237"/>
              <a:gd name="connsiteY9675" fmla="*/ 424709 h 2185648"/>
              <a:gd name="connsiteX9676" fmla="*/ 1290849 w 3713237"/>
              <a:gd name="connsiteY9676" fmla="*/ 419484 h 2185648"/>
              <a:gd name="connsiteX9677" fmla="*/ 1290802 w 3713237"/>
              <a:gd name="connsiteY9677" fmla="*/ 419407 h 2185648"/>
              <a:gd name="connsiteX9678" fmla="*/ 1290781 w 3713237"/>
              <a:gd name="connsiteY9678" fmla="*/ 419404 h 2185648"/>
              <a:gd name="connsiteX9679" fmla="*/ 1290569 w 3713237"/>
              <a:gd name="connsiteY9679" fmla="*/ 419040 h 2185648"/>
              <a:gd name="connsiteX9680" fmla="*/ 1290435 w 3713237"/>
              <a:gd name="connsiteY9680" fmla="*/ 419040 h 2185648"/>
              <a:gd name="connsiteX9681" fmla="*/ 1292069 w 3713237"/>
              <a:gd name="connsiteY9681" fmla="*/ 415872 h 2185648"/>
              <a:gd name="connsiteX9682" fmla="*/ 1290636 w 3713237"/>
              <a:gd name="connsiteY9682" fmla="*/ 411371 h 2185648"/>
              <a:gd name="connsiteX9683" fmla="*/ 1287068 w 3713237"/>
              <a:gd name="connsiteY9683" fmla="*/ 409704 h 2185648"/>
              <a:gd name="connsiteX9684" fmla="*/ 1286900 w 3713237"/>
              <a:gd name="connsiteY9684" fmla="*/ 408840 h 2185648"/>
              <a:gd name="connsiteX9685" fmla="*/ 1281302 w 3713237"/>
              <a:gd name="connsiteY9685" fmla="*/ 409736 h 2185648"/>
              <a:gd name="connsiteX9686" fmla="*/ 1279588 w 3713237"/>
              <a:gd name="connsiteY9686" fmla="*/ 407602 h 2185648"/>
              <a:gd name="connsiteX9687" fmla="*/ 1285303 w 3713237"/>
              <a:gd name="connsiteY9687" fmla="*/ 406502 h 2185648"/>
              <a:gd name="connsiteX9688" fmla="*/ 1286891 w 3713237"/>
              <a:gd name="connsiteY9688" fmla="*/ 408791 h 2185648"/>
              <a:gd name="connsiteX9689" fmla="*/ 1286401 w 3713237"/>
              <a:gd name="connsiteY9689" fmla="*/ 406269 h 2185648"/>
              <a:gd name="connsiteX9690" fmla="*/ 1287945 w 3713237"/>
              <a:gd name="connsiteY9690" fmla="*/ 403983 h 2185648"/>
              <a:gd name="connsiteX9691" fmla="*/ 1286168 w 3713237"/>
              <a:gd name="connsiteY9691" fmla="*/ 401034 h 2185648"/>
              <a:gd name="connsiteX9692" fmla="*/ 1288235 w 3713237"/>
              <a:gd name="connsiteY9692" fmla="*/ 397509 h 2185648"/>
              <a:gd name="connsiteX9693" fmla="*/ 1290402 w 3713237"/>
              <a:gd name="connsiteY9693" fmla="*/ 397224 h 2185648"/>
              <a:gd name="connsiteX9694" fmla="*/ 1290402 w 3713237"/>
              <a:gd name="connsiteY9694" fmla="*/ 400346 h 2185648"/>
              <a:gd name="connsiteX9695" fmla="*/ 1290403 w 3713237"/>
              <a:gd name="connsiteY9695" fmla="*/ 400345 h 2185648"/>
              <a:gd name="connsiteX9696" fmla="*/ 1290403 w 3713237"/>
              <a:gd name="connsiteY9696" fmla="*/ 399795 h 2185648"/>
              <a:gd name="connsiteX9697" fmla="*/ 1290909 w 3713237"/>
              <a:gd name="connsiteY9697" fmla="*/ 399745 h 2185648"/>
              <a:gd name="connsiteX9698" fmla="*/ 1292736 w 3713237"/>
              <a:gd name="connsiteY9698" fmla="*/ 398033 h 2185648"/>
              <a:gd name="connsiteX9699" fmla="*/ 1290502 w 3713237"/>
              <a:gd name="connsiteY9699" fmla="*/ 396899 h 2185648"/>
              <a:gd name="connsiteX9700" fmla="*/ 1290869 w 3713237"/>
              <a:gd name="connsiteY9700" fmla="*/ 397266 h 2185648"/>
              <a:gd name="connsiteX9701" fmla="*/ 1290502 w 3713237"/>
              <a:gd name="connsiteY9701" fmla="*/ 397266 h 2185648"/>
              <a:gd name="connsiteX9702" fmla="*/ 1290502 w 3713237"/>
              <a:gd name="connsiteY9702" fmla="*/ 397000 h 2185648"/>
              <a:gd name="connsiteX9703" fmla="*/ 1288635 w 3713237"/>
              <a:gd name="connsiteY9703" fmla="*/ 395832 h 2185648"/>
              <a:gd name="connsiteX9704" fmla="*/ 1283666 w 3713237"/>
              <a:gd name="connsiteY9704" fmla="*/ 396566 h 2185648"/>
              <a:gd name="connsiteX9705" fmla="*/ 1281132 w 3713237"/>
              <a:gd name="connsiteY9705" fmla="*/ 399667 h 2185648"/>
              <a:gd name="connsiteX9706" fmla="*/ 1267628 w 3713237"/>
              <a:gd name="connsiteY9706" fmla="*/ 399000 h 2185648"/>
              <a:gd name="connsiteX9707" fmla="*/ 1266961 w 3713237"/>
              <a:gd name="connsiteY9707" fmla="*/ 392798 h 2185648"/>
              <a:gd name="connsiteX9708" fmla="*/ 1271273 w 3713237"/>
              <a:gd name="connsiteY9708" fmla="*/ 383890 h 2185648"/>
              <a:gd name="connsiteX9709" fmla="*/ 1270705 w 3713237"/>
              <a:gd name="connsiteY9709" fmla="*/ 382509 h 2185648"/>
              <a:gd name="connsiteX9710" fmla="*/ 1272515 w 3713237"/>
              <a:gd name="connsiteY9710" fmla="*/ 380794 h 2185648"/>
              <a:gd name="connsiteX9711" fmla="*/ 1272563 w 3713237"/>
              <a:gd name="connsiteY9711" fmla="*/ 382446 h 2185648"/>
              <a:gd name="connsiteX9712" fmla="*/ 1274264 w 3713237"/>
              <a:gd name="connsiteY9712" fmla="*/ 380994 h 2185648"/>
              <a:gd name="connsiteX9713" fmla="*/ 1274797 w 3713237"/>
              <a:gd name="connsiteY9713" fmla="*/ 381094 h 2185648"/>
              <a:gd name="connsiteX9714" fmla="*/ 1275031 w 3713237"/>
              <a:gd name="connsiteY9714" fmla="*/ 380327 h 2185648"/>
              <a:gd name="connsiteX9715" fmla="*/ 1274497 w 3713237"/>
              <a:gd name="connsiteY9715" fmla="*/ 380794 h 2185648"/>
              <a:gd name="connsiteX9716" fmla="*/ 1274264 w 3713237"/>
              <a:gd name="connsiteY9716" fmla="*/ 380994 h 2185648"/>
              <a:gd name="connsiteX9717" fmla="*/ 1272049 w 3713237"/>
              <a:gd name="connsiteY9717" fmla="*/ 380562 h 2185648"/>
              <a:gd name="connsiteX9718" fmla="*/ 1272049 w 3713237"/>
              <a:gd name="connsiteY9718" fmla="*/ 381027 h 2185648"/>
              <a:gd name="connsiteX9719" fmla="*/ 1271096 w 3713237"/>
              <a:gd name="connsiteY9719" fmla="*/ 381598 h 2185648"/>
              <a:gd name="connsiteX9720" fmla="*/ 1271096 w 3713237"/>
              <a:gd name="connsiteY9720" fmla="*/ 380360 h 2185648"/>
              <a:gd name="connsiteX9721" fmla="*/ 1271535 w 3713237"/>
              <a:gd name="connsiteY9721" fmla="*/ 380448 h 2185648"/>
              <a:gd name="connsiteX9722" fmla="*/ 1275064 w 3713237"/>
              <a:gd name="connsiteY9722" fmla="*/ 372292 h 2185648"/>
              <a:gd name="connsiteX9723" fmla="*/ 1274364 w 3713237"/>
              <a:gd name="connsiteY9723" fmla="*/ 369491 h 2185648"/>
              <a:gd name="connsiteX9724" fmla="*/ 1274097 w 3713237"/>
              <a:gd name="connsiteY9724" fmla="*/ 367057 h 2185648"/>
              <a:gd name="connsiteX9725" fmla="*/ 1278932 w 3713237"/>
              <a:gd name="connsiteY9725" fmla="*/ 364956 h 2185648"/>
              <a:gd name="connsiteX9726" fmla="*/ 1280765 w 3713237"/>
              <a:gd name="connsiteY9726" fmla="*/ 360588 h 2185648"/>
              <a:gd name="connsiteX9727" fmla="*/ 1278798 w 3713237"/>
              <a:gd name="connsiteY9727" fmla="*/ 358687 h 2185648"/>
              <a:gd name="connsiteX9728" fmla="*/ 1278498 w 3713237"/>
              <a:gd name="connsiteY9728" fmla="*/ 356253 h 2185648"/>
              <a:gd name="connsiteX9729" fmla="*/ 1279932 w 3713237"/>
              <a:gd name="connsiteY9729" fmla="*/ 348484 h 2185648"/>
              <a:gd name="connsiteX9730" fmla="*/ 1278965 w 3713237"/>
              <a:gd name="connsiteY9730" fmla="*/ 340315 h 2185648"/>
              <a:gd name="connsiteX9731" fmla="*/ 1276998 w 3713237"/>
              <a:gd name="connsiteY9731" fmla="*/ 335380 h 2185648"/>
              <a:gd name="connsiteX9732" fmla="*/ 1278631 w 3713237"/>
              <a:gd name="connsiteY9732" fmla="*/ 331778 h 2185648"/>
              <a:gd name="connsiteX9733" fmla="*/ 1278031 w 3713237"/>
              <a:gd name="connsiteY9733" fmla="*/ 329244 h 2185648"/>
              <a:gd name="connsiteX9734" fmla="*/ 1277931 w 3713237"/>
              <a:gd name="connsiteY9734" fmla="*/ 323443 h 2185648"/>
              <a:gd name="connsiteX9735" fmla="*/ 1279465 w 3713237"/>
              <a:gd name="connsiteY9735" fmla="*/ 321175 h 2185648"/>
              <a:gd name="connsiteX9736" fmla="*/ 1277998 w 3713237"/>
              <a:gd name="connsiteY9736" fmla="*/ 317974 h 2185648"/>
              <a:gd name="connsiteX9737" fmla="*/ 1274130 w 3713237"/>
              <a:gd name="connsiteY9737" fmla="*/ 316607 h 2185648"/>
              <a:gd name="connsiteX9738" fmla="*/ 1274230 w 3713237"/>
              <a:gd name="connsiteY9738" fmla="*/ 314540 h 2185648"/>
              <a:gd name="connsiteX9739" fmla="*/ 1276131 w 3713237"/>
              <a:gd name="connsiteY9739" fmla="*/ 308438 h 2185648"/>
              <a:gd name="connsiteX9740" fmla="*/ 1274164 w 3713237"/>
              <a:gd name="connsiteY9740" fmla="*/ 303436 h 2185648"/>
              <a:gd name="connsiteX9741" fmla="*/ 1272863 w 3713237"/>
              <a:gd name="connsiteY9741" fmla="*/ 293399 h 2185648"/>
              <a:gd name="connsiteX9742" fmla="*/ 1274864 w 3713237"/>
              <a:gd name="connsiteY9742" fmla="*/ 286864 h 2185648"/>
              <a:gd name="connsiteX9743" fmla="*/ 1274030 w 3713237"/>
              <a:gd name="connsiteY9743" fmla="*/ 283063 h 2185648"/>
              <a:gd name="connsiteX9744" fmla="*/ 1270362 w 3713237"/>
              <a:gd name="connsiteY9744" fmla="*/ 279028 h 2185648"/>
              <a:gd name="connsiteX9745" fmla="*/ 1258425 w 3713237"/>
              <a:gd name="connsiteY9745" fmla="*/ 269758 h 2185648"/>
              <a:gd name="connsiteX9746" fmla="*/ 1242653 w 3713237"/>
              <a:gd name="connsiteY9746" fmla="*/ 261556 h 2185648"/>
              <a:gd name="connsiteX9747" fmla="*/ 1241320 w 3713237"/>
              <a:gd name="connsiteY9747" fmla="*/ 261723 h 2185648"/>
              <a:gd name="connsiteX9748" fmla="*/ 1224081 w 3713237"/>
              <a:gd name="connsiteY9748" fmla="*/ 263690 h 2185648"/>
              <a:gd name="connsiteX9749" fmla="*/ 1221847 w 3713237"/>
              <a:gd name="connsiteY9749" fmla="*/ 262656 h 2185648"/>
              <a:gd name="connsiteX9750" fmla="*/ 1217445 w 3713237"/>
              <a:gd name="connsiteY9750" fmla="*/ 259689 h 2185648"/>
              <a:gd name="connsiteX9751" fmla="*/ 1213244 w 3713237"/>
              <a:gd name="connsiteY9751" fmla="*/ 261156 h 2185648"/>
              <a:gd name="connsiteX9752" fmla="*/ 1205808 w 3713237"/>
              <a:gd name="connsiteY9752" fmla="*/ 263023 h 2185648"/>
              <a:gd name="connsiteX9753" fmla="*/ 1194805 w 3713237"/>
              <a:gd name="connsiteY9753" fmla="*/ 249285 h 2185648"/>
              <a:gd name="connsiteX9754" fmla="*/ 1196005 w 3713237"/>
              <a:gd name="connsiteY9754" fmla="*/ 245684 h 2185648"/>
              <a:gd name="connsiteX9755" fmla="*/ 1200673 w 3713237"/>
              <a:gd name="connsiteY9755" fmla="*/ 242783 h 2185648"/>
              <a:gd name="connsiteX9756" fmla="*/ 1200907 w 3713237"/>
              <a:gd name="connsiteY9756" fmla="*/ 240416 h 2185648"/>
              <a:gd name="connsiteX9757" fmla="*/ 1192037 w 3713237"/>
              <a:gd name="connsiteY9757" fmla="*/ 231980 h 2185648"/>
              <a:gd name="connsiteX9758" fmla="*/ 1194738 w 3713237"/>
              <a:gd name="connsiteY9758" fmla="*/ 221509 h 2185648"/>
              <a:gd name="connsiteX9759" fmla="*/ 1202674 w 3713237"/>
              <a:gd name="connsiteY9759" fmla="*/ 220042 h 2185648"/>
              <a:gd name="connsiteX9760" fmla="*/ 1209409 w 3713237"/>
              <a:gd name="connsiteY9760" fmla="*/ 219576 h 2185648"/>
              <a:gd name="connsiteX9761" fmla="*/ 1225348 w 3713237"/>
              <a:gd name="connsiteY9761" fmla="*/ 219375 h 2185648"/>
              <a:gd name="connsiteX9762" fmla="*/ 1229283 w 3713237"/>
              <a:gd name="connsiteY9762" fmla="*/ 219342 h 2185648"/>
              <a:gd name="connsiteX9763" fmla="*/ 1230816 w 3713237"/>
              <a:gd name="connsiteY9763" fmla="*/ 217241 h 2185648"/>
              <a:gd name="connsiteX9764" fmla="*/ 1229649 w 3713237"/>
              <a:gd name="connsiteY9764" fmla="*/ 215041 h 2185648"/>
              <a:gd name="connsiteX9765" fmla="*/ 1227182 w 3713237"/>
              <a:gd name="connsiteY9765" fmla="*/ 214241 h 2185648"/>
              <a:gd name="connsiteX9766" fmla="*/ 1219046 w 3713237"/>
              <a:gd name="connsiteY9766" fmla="*/ 214107 h 2185648"/>
              <a:gd name="connsiteX9767" fmla="*/ 1212377 w 3713237"/>
              <a:gd name="connsiteY9767" fmla="*/ 215008 h 2185648"/>
              <a:gd name="connsiteX9768" fmla="*/ 1205508 w 3713237"/>
              <a:gd name="connsiteY9768" fmla="*/ 211373 h 2185648"/>
              <a:gd name="connsiteX9769" fmla="*/ 1202007 w 3713237"/>
              <a:gd name="connsiteY9769" fmla="*/ 203904 h 2185648"/>
              <a:gd name="connsiteX9770" fmla="*/ 1202274 w 3713237"/>
              <a:gd name="connsiteY9770" fmla="*/ 204237 h 2185648"/>
              <a:gd name="connsiteX9771" fmla="*/ 1202907 w 3713237"/>
              <a:gd name="connsiteY9771" fmla="*/ 203737 h 2185648"/>
              <a:gd name="connsiteX9772" fmla="*/ 1202007 w 3713237"/>
              <a:gd name="connsiteY9772" fmla="*/ 203904 h 2185648"/>
              <a:gd name="connsiteX9773" fmla="*/ 1194271 w 3713237"/>
              <a:gd name="connsiteY9773" fmla="*/ 191733 h 2185648"/>
              <a:gd name="connsiteX9774" fmla="*/ 1193971 w 3713237"/>
              <a:gd name="connsiteY9774" fmla="*/ 183030 h 2185648"/>
              <a:gd name="connsiteX9775" fmla="*/ 1205241 w 3713237"/>
              <a:gd name="connsiteY9775" fmla="*/ 174127 h 2185648"/>
              <a:gd name="connsiteX9776" fmla="*/ 1224081 w 3713237"/>
              <a:gd name="connsiteY9776" fmla="*/ 170727 h 2185648"/>
              <a:gd name="connsiteX9777" fmla="*/ 1232883 w 3713237"/>
              <a:gd name="connsiteY9777" fmla="*/ 167259 h 2185648"/>
              <a:gd name="connsiteX9778" fmla="*/ 1239319 w 3713237"/>
              <a:gd name="connsiteY9778" fmla="*/ 165291 h 2185648"/>
              <a:gd name="connsiteX9779" fmla="*/ 1256791 w 3713237"/>
              <a:gd name="connsiteY9779" fmla="*/ 167225 h 2185648"/>
              <a:gd name="connsiteX9780" fmla="*/ 1261793 w 3713237"/>
              <a:gd name="connsiteY9780" fmla="*/ 166058 h 2185648"/>
              <a:gd name="connsiteX9781" fmla="*/ 1270162 w 3713237"/>
              <a:gd name="connsiteY9781" fmla="*/ 156989 h 2185648"/>
              <a:gd name="connsiteX9782" fmla="*/ 1272596 w 3713237"/>
              <a:gd name="connsiteY9782" fmla="*/ 152220 h 2185648"/>
              <a:gd name="connsiteX9783" fmla="*/ 1276598 w 3713237"/>
              <a:gd name="connsiteY9783" fmla="*/ 147085 h 2185648"/>
              <a:gd name="connsiteX9784" fmla="*/ 1277431 w 3713237"/>
              <a:gd name="connsiteY9784" fmla="*/ 143518 h 2185648"/>
              <a:gd name="connsiteX9785" fmla="*/ 1276765 w 3713237"/>
              <a:gd name="connsiteY9785" fmla="*/ 141150 h 2185648"/>
              <a:gd name="connsiteX9786" fmla="*/ 1276864 w 3713237"/>
              <a:gd name="connsiteY9786" fmla="*/ 141183 h 2185648"/>
              <a:gd name="connsiteX9787" fmla="*/ 1277231 w 3713237"/>
              <a:gd name="connsiteY9787" fmla="*/ 140383 h 2185648"/>
              <a:gd name="connsiteX9788" fmla="*/ 1276731 w 3713237"/>
              <a:gd name="connsiteY9788" fmla="*/ 140883 h 2185648"/>
              <a:gd name="connsiteX9789" fmla="*/ 1276798 w 3713237"/>
              <a:gd name="connsiteY9789" fmla="*/ 141117 h 2185648"/>
              <a:gd name="connsiteX9790" fmla="*/ 1266661 w 3713237"/>
              <a:gd name="connsiteY9790" fmla="*/ 138049 h 2185648"/>
              <a:gd name="connsiteX9791" fmla="*/ 1264194 w 3713237"/>
              <a:gd name="connsiteY9791" fmla="*/ 130580 h 2185648"/>
              <a:gd name="connsiteX9792" fmla="*/ 1274364 w 3713237"/>
              <a:gd name="connsiteY9792" fmla="*/ 118376 h 2185648"/>
              <a:gd name="connsiteX9793" fmla="*/ 1276851 w 3713237"/>
              <a:gd name="connsiteY9793" fmla="*/ 115987 h 2185648"/>
              <a:gd name="connsiteX9794" fmla="*/ 1275998 w 3713237"/>
              <a:gd name="connsiteY9794" fmla="*/ 115475 h 2185648"/>
              <a:gd name="connsiteX9795" fmla="*/ 1277477 w 3713237"/>
              <a:gd name="connsiteY9795" fmla="*/ 115644 h 2185648"/>
              <a:gd name="connsiteX9796" fmla="*/ 1288768 w 3713237"/>
              <a:gd name="connsiteY9796" fmla="*/ 109840 h 2185648"/>
              <a:gd name="connsiteX9797" fmla="*/ 1300439 w 3713237"/>
              <a:gd name="connsiteY9797" fmla="*/ 103571 h 2185648"/>
              <a:gd name="connsiteX9798" fmla="*/ 1310375 w 3713237"/>
              <a:gd name="connsiteY9798" fmla="*/ 105939 h 2185648"/>
              <a:gd name="connsiteX9799" fmla="*/ 1315177 w 3713237"/>
              <a:gd name="connsiteY9799" fmla="*/ 105272 h 2185648"/>
              <a:gd name="connsiteX9800" fmla="*/ 1316777 w 3713237"/>
              <a:gd name="connsiteY9800" fmla="*/ 103038 h 2185648"/>
              <a:gd name="connsiteX9801" fmla="*/ 1322179 w 3713237"/>
              <a:gd name="connsiteY9801" fmla="*/ 97002 h 2185648"/>
              <a:gd name="connsiteX9802" fmla="*/ 1323446 w 3713237"/>
              <a:gd name="connsiteY9802" fmla="*/ 89000 h 2185648"/>
              <a:gd name="connsiteX9803" fmla="*/ 1324280 w 3713237"/>
              <a:gd name="connsiteY9803" fmla="*/ 84965 h 2185648"/>
              <a:gd name="connsiteX9804" fmla="*/ 1328681 w 3713237"/>
              <a:gd name="connsiteY9804" fmla="*/ 80030 h 2185648"/>
              <a:gd name="connsiteX9805" fmla="*/ 1335183 w 3713237"/>
              <a:gd name="connsiteY9805" fmla="*/ 79097 h 2185648"/>
              <a:gd name="connsiteX9806" fmla="*/ 1338618 w 3713237"/>
              <a:gd name="connsiteY9806" fmla="*/ 83198 h 2185648"/>
              <a:gd name="connsiteX9807" fmla="*/ 1339785 w 3713237"/>
              <a:gd name="connsiteY9807" fmla="*/ 83598 h 2185648"/>
              <a:gd name="connsiteX9808" fmla="*/ 1340552 w 3713237"/>
              <a:gd name="connsiteY9808" fmla="*/ 82698 h 2185648"/>
              <a:gd name="connsiteX9809" fmla="*/ 1340418 w 3713237"/>
              <a:gd name="connsiteY9809" fmla="*/ 78596 h 2185648"/>
              <a:gd name="connsiteX9810" fmla="*/ 1344520 w 3713237"/>
              <a:gd name="connsiteY9810" fmla="*/ 74028 h 2185648"/>
              <a:gd name="connsiteX9811" fmla="*/ 1363593 w 3713237"/>
              <a:gd name="connsiteY9811" fmla="*/ 72161 h 2185648"/>
              <a:gd name="connsiteX9812" fmla="*/ 1376797 w 3713237"/>
              <a:gd name="connsiteY9812" fmla="*/ 69093 h 2185648"/>
              <a:gd name="connsiteX9813" fmla="*/ 1383399 w 3713237"/>
              <a:gd name="connsiteY9813" fmla="*/ 67360 h 2185648"/>
              <a:gd name="connsiteX9814" fmla="*/ 1387500 w 3713237"/>
              <a:gd name="connsiteY9814" fmla="*/ 70360 h 2185648"/>
              <a:gd name="connsiteX9815" fmla="*/ 1386967 w 3713237"/>
              <a:gd name="connsiteY9815" fmla="*/ 79863 h 2185648"/>
              <a:gd name="connsiteX9816" fmla="*/ 1383766 w 3713237"/>
              <a:gd name="connsiteY9816" fmla="*/ 88933 h 2185648"/>
              <a:gd name="connsiteX9817" fmla="*/ 1384666 w 3713237"/>
              <a:gd name="connsiteY9817" fmla="*/ 93668 h 2185648"/>
              <a:gd name="connsiteX9818" fmla="*/ 1384566 w 3713237"/>
              <a:gd name="connsiteY9818" fmla="*/ 93801 h 2185648"/>
              <a:gd name="connsiteX9819" fmla="*/ 1381498 w 3713237"/>
              <a:gd name="connsiteY9819" fmla="*/ 96135 h 2185648"/>
              <a:gd name="connsiteX9820" fmla="*/ 1378230 w 3713237"/>
              <a:gd name="connsiteY9820" fmla="*/ 99203 h 2185648"/>
              <a:gd name="connsiteX9821" fmla="*/ 1378130 w 3713237"/>
              <a:gd name="connsiteY9821" fmla="*/ 100103 h 2185648"/>
              <a:gd name="connsiteX9822" fmla="*/ 1378530 w 3713237"/>
              <a:gd name="connsiteY9822" fmla="*/ 99470 h 2185648"/>
              <a:gd name="connsiteX9823" fmla="*/ 1381798 w 3713237"/>
              <a:gd name="connsiteY9823" fmla="*/ 96436 h 2185648"/>
              <a:gd name="connsiteX9824" fmla="*/ 1384899 w 3713237"/>
              <a:gd name="connsiteY9824" fmla="*/ 94101 h 2185648"/>
              <a:gd name="connsiteX9825" fmla="*/ 1384666 w 3713237"/>
              <a:gd name="connsiteY9825" fmla="*/ 93668 h 2185648"/>
              <a:gd name="connsiteX9826" fmla="*/ 1385399 w 3713237"/>
              <a:gd name="connsiteY9826" fmla="*/ 92734 h 2185648"/>
              <a:gd name="connsiteX9827" fmla="*/ 1389567 w 3713237"/>
              <a:gd name="connsiteY9827" fmla="*/ 87399 h 2185648"/>
              <a:gd name="connsiteX9828" fmla="*/ 1389701 w 3713237"/>
              <a:gd name="connsiteY9828" fmla="*/ 80664 h 2185648"/>
              <a:gd name="connsiteX9829" fmla="*/ 1391268 w 3713237"/>
              <a:gd name="connsiteY9829" fmla="*/ 74162 h 2185648"/>
              <a:gd name="connsiteX9830" fmla="*/ 1393635 w 3713237"/>
              <a:gd name="connsiteY9830" fmla="*/ 73261 h 2185648"/>
              <a:gd name="connsiteX9831" fmla="*/ 1394502 w 3713237"/>
              <a:gd name="connsiteY9831" fmla="*/ 74095 h 2185648"/>
              <a:gd name="connsiteX9832" fmla="*/ 1395703 w 3713237"/>
              <a:gd name="connsiteY9832" fmla="*/ 77930 h 2185648"/>
              <a:gd name="connsiteX9833" fmla="*/ 1396803 w 3713237"/>
              <a:gd name="connsiteY9833" fmla="*/ 91501 h 2185648"/>
              <a:gd name="connsiteX9834" fmla="*/ 1395103 w 3713237"/>
              <a:gd name="connsiteY9834" fmla="*/ 97769 h 2185648"/>
              <a:gd name="connsiteX9835" fmla="*/ 1397670 w 3713237"/>
              <a:gd name="connsiteY9835" fmla="*/ 99703 h 2185648"/>
              <a:gd name="connsiteX9836" fmla="*/ 1399937 w 3713237"/>
              <a:gd name="connsiteY9836" fmla="*/ 98236 h 2185648"/>
              <a:gd name="connsiteX9837" fmla="*/ 1401271 w 3713237"/>
              <a:gd name="connsiteY9837" fmla="*/ 98136 h 2185648"/>
              <a:gd name="connsiteX9838" fmla="*/ 1407573 w 3713237"/>
              <a:gd name="connsiteY9838" fmla="*/ 97369 h 2185648"/>
              <a:gd name="connsiteX9839" fmla="*/ 1408907 w 3713237"/>
              <a:gd name="connsiteY9839" fmla="*/ 90800 h 2185648"/>
              <a:gd name="connsiteX9840" fmla="*/ 1410341 w 3713237"/>
              <a:gd name="connsiteY9840" fmla="*/ 74528 h 2185648"/>
              <a:gd name="connsiteX9841" fmla="*/ 1411308 w 3713237"/>
              <a:gd name="connsiteY9841" fmla="*/ 71961 h 2185648"/>
              <a:gd name="connsiteX9842" fmla="*/ 1417110 w 3713237"/>
              <a:gd name="connsiteY9842" fmla="*/ 70294 h 2185648"/>
              <a:gd name="connsiteX9843" fmla="*/ 1422878 w 3713237"/>
              <a:gd name="connsiteY9843" fmla="*/ 75929 h 2185648"/>
              <a:gd name="connsiteX9844" fmla="*/ 1428213 w 3713237"/>
              <a:gd name="connsiteY9844" fmla="*/ 88566 h 2185648"/>
              <a:gd name="connsiteX9845" fmla="*/ 1433415 w 3713237"/>
              <a:gd name="connsiteY9845" fmla="*/ 94501 h 2185648"/>
              <a:gd name="connsiteX9846" fmla="*/ 1432848 w 3713237"/>
              <a:gd name="connsiteY9846" fmla="*/ 99903 h 2185648"/>
              <a:gd name="connsiteX9847" fmla="*/ 1432181 w 3713237"/>
              <a:gd name="connsiteY9847" fmla="*/ 101404 h 2185648"/>
              <a:gd name="connsiteX9848" fmla="*/ 1436716 w 3713237"/>
              <a:gd name="connsiteY9848" fmla="*/ 106172 h 2185648"/>
              <a:gd name="connsiteX9849" fmla="*/ 1442051 w 3713237"/>
              <a:gd name="connsiteY9849" fmla="*/ 108939 h 2185648"/>
              <a:gd name="connsiteX9850" fmla="*/ 1444318 w 3713237"/>
              <a:gd name="connsiteY9850" fmla="*/ 106572 h 2185648"/>
              <a:gd name="connsiteX9851" fmla="*/ 1439684 w 3713237"/>
              <a:gd name="connsiteY9851" fmla="*/ 87999 h 2185648"/>
              <a:gd name="connsiteX9852" fmla="*/ 1436849 w 3713237"/>
              <a:gd name="connsiteY9852" fmla="*/ 73195 h 2185648"/>
              <a:gd name="connsiteX9853" fmla="*/ 1437049 w 3713237"/>
              <a:gd name="connsiteY9853" fmla="*/ 69127 h 2185648"/>
              <a:gd name="connsiteX9854" fmla="*/ 1440050 w 3713237"/>
              <a:gd name="connsiteY9854" fmla="*/ 66759 h 2185648"/>
              <a:gd name="connsiteX9855" fmla="*/ 1449020 w 3713237"/>
              <a:gd name="connsiteY9855" fmla="*/ 69894 h 2185648"/>
              <a:gd name="connsiteX9856" fmla="*/ 1451387 w 3713237"/>
              <a:gd name="connsiteY9856" fmla="*/ 69360 h 2185648"/>
              <a:gd name="connsiteX9857" fmla="*/ 1455222 w 3713237"/>
              <a:gd name="connsiteY9857" fmla="*/ 65559 h 2185648"/>
              <a:gd name="connsiteX9858" fmla="*/ 1457823 w 3713237"/>
              <a:gd name="connsiteY9858" fmla="*/ 61124 h 2185648"/>
              <a:gd name="connsiteX9859" fmla="*/ 1458323 w 3713237"/>
              <a:gd name="connsiteY9859" fmla="*/ 51554 h 2185648"/>
              <a:gd name="connsiteX9860" fmla="*/ 1460957 w 3713237"/>
              <a:gd name="connsiteY9860" fmla="*/ 48987 h 2185648"/>
              <a:gd name="connsiteX9861" fmla="*/ 1468493 w 3713237"/>
              <a:gd name="connsiteY9861" fmla="*/ 46019 h 2185648"/>
              <a:gd name="connsiteX9862" fmla="*/ 1476095 w 3713237"/>
              <a:gd name="connsiteY9862" fmla="*/ 45986 h 2185648"/>
              <a:gd name="connsiteX9863" fmla="*/ 1486899 w 3713237"/>
              <a:gd name="connsiteY9863" fmla="*/ 51654 h 2185648"/>
              <a:gd name="connsiteX9864" fmla="*/ 1489466 w 3713237"/>
              <a:gd name="connsiteY9864" fmla="*/ 51254 h 2185648"/>
              <a:gd name="connsiteX9865" fmla="*/ 1490067 w 3713237"/>
              <a:gd name="connsiteY9865" fmla="*/ 48954 h 2185648"/>
              <a:gd name="connsiteX9866" fmla="*/ 1489000 w 3713237"/>
              <a:gd name="connsiteY9866" fmla="*/ 45052 h 2185648"/>
              <a:gd name="connsiteX9867" fmla="*/ 1489366 w 3713237"/>
              <a:gd name="connsiteY9867" fmla="*/ 43785 h 2185648"/>
              <a:gd name="connsiteX9868" fmla="*/ 1491634 w 3713237"/>
              <a:gd name="connsiteY9868" fmla="*/ 43252 h 2185648"/>
              <a:gd name="connsiteX9869" fmla="*/ 1499970 w 3713237"/>
              <a:gd name="connsiteY9869" fmla="*/ 46653 h 2185648"/>
              <a:gd name="connsiteX9870" fmla="*/ 1499936 w 3713237"/>
              <a:gd name="connsiteY9870" fmla="*/ 46986 h 2185648"/>
              <a:gd name="connsiteX9871" fmla="*/ 1500770 w 3713237"/>
              <a:gd name="connsiteY9871" fmla="*/ 47520 h 2185648"/>
              <a:gd name="connsiteX9872" fmla="*/ 1500270 w 3713237"/>
              <a:gd name="connsiteY9872" fmla="*/ 46619 h 2185648"/>
              <a:gd name="connsiteX9873" fmla="*/ 1499970 w 3713237"/>
              <a:gd name="connsiteY9873" fmla="*/ 46619 h 2185648"/>
              <a:gd name="connsiteX9874" fmla="*/ 1500285 w 3713237"/>
              <a:gd name="connsiteY9874" fmla="*/ 44413 h 2185648"/>
              <a:gd name="connsiteX9875" fmla="*/ 1500138 w 3713237"/>
              <a:gd name="connsiteY9875" fmla="*/ 44232 h 2185648"/>
              <a:gd name="connsiteX9876" fmla="*/ 1499970 w 3713237"/>
              <a:gd name="connsiteY9876" fmla="*/ 44385 h 2185648"/>
              <a:gd name="connsiteX9877" fmla="*/ 1499942 w 3713237"/>
              <a:gd name="connsiteY9877" fmla="*/ 43990 h 2185648"/>
              <a:gd name="connsiteX9878" fmla="*/ 1499070 w 3713237"/>
              <a:gd name="connsiteY9878" fmla="*/ 42918 h 2185648"/>
              <a:gd name="connsiteX9879" fmla="*/ 1500658 w 3713237"/>
              <a:gd name="connsiteY9879" fmla="*/ 43646 h 2185648"/>
              <a:gd name="connsiteX9880" fmla="*/ 1500937 w 3713237"/>
              <a:gd name="connsiteY9880" fmla="*/ 43352 h 2185648"/>
              <a:gd name="connsiteX9881" fmla="*/ 1509306 w 3713237"/>
              <a:gd name="connsiteY9881" fmla="*/ 34416 h 2185648"/>
              <a:gd name="connsiteX9882" fmla="*/ 1524177 w 3713237"/>
              <a:gd name="connsiteY9882" fmla="*/ 32915 h 2185648"/>
              <a:gd name="connsiteX9883" fmla="*/ 1258092 w 3713237"/>
              <a:gd name="connsiteY9883" fmla="*/ 405 h 2185648"/>
              <a:gd name="connsiteX9884" fmla="*/ 1272763 w 3713237"/>
              <a:gd name="connsiteY9884" fmla="*/ 3906 h 2185648"/>
              <a:gd name="connsiteX9885" fmla="*/ 1273230 w 3713237"/>
              <a:gd name="connsiteY9885" fmla="*/ 6240 h 2185648"/>
              <a:gd name="connsiteX9886" fmla="*/ 1277231 w 3713237"/>
              <a:gd name="connsiteY9886" fmla="*/ 9507 h 2185648"/>
              <a:gd name="connsiteX9887" fmla="*/ 1287568 w 3713237"/>
              <a:gd name="connsiteY9887" fmla="*/ 8374 h 2185648"/>
              <a:gd name="connsiteX9888" fmla="*/ 1298171 w 3713237"/>
              <a:gd name="connsiteY9888" fmla="*/ 10574 h 2185648"/>
              <a:gd name="connsiteX9889" fmla="*/ 1302106 w 3713237"/>
              <a:gd name="connsiteY9889" fmla="*/ 13942 h 2185648"/>
              <a:gd name="connsiteX9890" fmla="*/ 1306908 w 3713237"/>
              <a:gd name="connsiteY9890" fmla="*/ 18110 h 2185648"/>
              <a:gd name="connsiteX9891" fmla="*/ 1316944 w 3713237"/>
              <a:gd name="connsiteY9891" fmla="*/ 21911 h 2185648"/>
              <a:gd name="connsiteX9892" fmla="*/ 1318111 w 3713237"/>
              <a:gd name="connsiteY9892" fmla="*/ 22578 h 2185648"/>
              <a:gd name="connsiteX9893" fmla="*/ 1320345 w 3713237"/>
              <a:gd name="connsiteY9893" fmla="*/ 24212 h 2185648"/>
              <a:gd name="connsiteX9894" fmla="*/ 1320479 w 3713237"/>
              <a:gd name="connsiteY9894" fmla="*/ 28480 h 2185648"/>
              <a:gd name="connsiteX9895" fmla="*/ 1316344 w 3713237"/>
              <a:gd name="connsiteY9895" fmla="*/ 32815 h 2185648"/>
              <a:gd name="connsiteX9896" fmla="*/ 1315410 w 3713237"/>
              <a:gd name="connsiteY9896" fmla="*/ 33048 h 2185648"/>
              <a:gd name="connsiteX9897" fmla="*/ 1314977 w 3713237"/>
              <a:gd name="connsiteY9897" fmla="*/ 33515 h 2185648"/>
              <a:gd name="connsiteX9898" fmla="*/ 1312876 w 3713237"/>
              <a:gd name="connsiteY9898" fmla="*/ 34515 h 2185648"/>
              <a:gd name="connsiteX9899" fmla="*/ 1313810 w 3713237"/>
              <a:gd name="connsiteY9899" fmla="*/ 34816 h 2185648"/>
              <a:gd name="connsiteX9900" fmla="*/ 1314977 w 3713237"/>
              <a:gd name="connsiteY9900" fmla="*/ 33548 h 2185648"/>
              <a:gd name="connsiteX9901" fmla="*/ 1315744 w 3713237"/>
              <a:gd name="connsiteY9901" fmla="*/ 33448 h 2185648"/>
              <a:gd name="connsiteX9902" fmla="*/ 1316310 w 3713237"/>
              <a:gd name="connsiteY9902" fmla="*/ 32848 h 2185648"/>
              <a:gd name="connsiteX9903" fmla="*/ 1319278 w 3713237"/>
              <a:gd name="connsiteY9903" fmla="*/ 31881 h 2185648"/>
              <a:gd name="connsiteX9904" fmla="*/ 1327047 w 3713237"/>
              <a:gd name="connsiteY9904" fmla="*/ 30914 h 2185648"/>
              <a:gd name="connsiteX9905" fmla="*/ 1336050 w 3713237"/>
              <a:gd name="connsiteY9905" fmla="*/ 33815 h 2185648"/>
              <a:gd name="connsiteX9906" fmla="*/ 1337484 w 3713237"/>
              <a:gd name="connsiteY9906" fmla="*/ 35916 h 2185648"/>
              <a:gd name="connsiteX9907" fmla="*/ 1337118 w 3713237"/>
              <a:gd name="connsiteY9907" fmla="*/ 45419 h 2185648"/>
              <a:gd name="connsiteX9908" fmla="*/ 1339785 w 3713237"/>
              <a:gd name="connsiteY9908" fmla="*/ 49354 h 2185648"/>
              <a:gd name="connsiteX9909" fmla="*/ 1344053 w 3713237"/>
              <a:gd name="connsiteY9909" fmla="*/ 55689 h 2185648"/>
              <a:gd name="connsiteX9910" fmla="*/ 1342819 w 3713237"/>
              <a:gd name="connsiteY9910" fmla="*/ 63658 h 2185648"/>
              <a:gd name="connsiteX9911" fmla="*/ 1338785 w 3713237"/>
              <a:gd name="connsiteY9911" fmla="*/ 68993 h 2185648"/>
              <a:gd name="connsiteX9912" fmla="*/ 1336450 w 3713237"/>
              <a:gd name="connsiteY9912" fmla="*/ 70360 h 2185648"/>
              <a:gd name="connsiteX9913" fmla="*/ 1317044 w 3713237"/>
              <a:gd name="connsiteY9913" fmla="*/ 80230 h 2185648"/>
              <a:gd name="connsiteX9914" fmla="*/ 1296771 w 3713237"/>
              <a:gd name="connsiteY9914" fmla="*/ 81931 h 2185648"/>
              <a:gd name="connsiteX9915" fmla="*/ 1293303 w 3713237"/>
              <a:gd name="connsiteY9915" fmla="*/ 84965 h 2185648"/>
              <a:gd name="connsiteX9916" fmla="*/ 1293137 w 3713237"/>
              <a:gd name="connsiteY9916" fmla="*/ 84898 h 2185648"/>
              <a:gd name="connsiteX9917" fmla="*/ 1292770 w 3713237"/>
              <a:gd name="connsiteY9917" fmla="*/ 85865 h 2185648"/>
              <a:gd name="connsiteX9918" fmla="*/ 1293170 w 3713237"/>
              <a:gd name="connsiteY9918" fmla="*/ 85232 h 2185648"/>
              <a:gd name="connsiteX9919" fmla="*/ 1293303 w 3713237"/>
              <a:gd name="connsiteY9919" fmla="*/ 84965 h 2185648"/>
              <a:gd name="connsiteX9920" fmla="*/ 1298238 w 3713237"/>
              <a:gd name="connsiteY9920" fmla="*/ 86832 h 2185648"/>
              <a:gd name="connsiteX9921" fmla="*/ 1301772 w 3713237"/>
              <a:gd name="connsiteY9921" fmla="*/ 90100 h 2185648"/>
              <a:gd name="connsiteX9922" fmla="*/ 1300139 w 3713237"/>
              <a:gd name="connsiteY9922" fmla="*/ 93635 h 2185648"/>
              <a:gd name="connsiteX9923" fmla="*/ 1281399 w 3713237"/>
              <a:gd name="connsiteY9923" fmla="*/ 104738 h 2185648"/>
              <a:gd name="connsiteX9924" fmla="*/ 1260993 w 3713237"/>
              <a:gd name="connsiteY9924" fmla="*/ 112341 h 2185648"/>
              <a:gd name="connsiteX9925" fmla="*/ 1255224 w 3713237"/>
              <a:gd name="connsiteY9925" fmla="*/ 115775 h 2185648"/>
              <a:gd name="connsiteX9926" fmla="*/ 1246421 w 3713237"/>
              <a:gd name="connsiteY9926" fmla="*/ 121877 h 2185648"/>
              <a:gd name="connsiteX9927" fmla="*/ 1230383 w 3713237"/>
              <a:gd name="connsiteY9927" fmla="*/ 136048 h 2185648"/>
              <a:gd name="connsiteX9928" fmla="*/ 1216112 w 3713237"/>
              <a:gd name="connsiteY9928" fmla="*/ 139016 h 2185648"/>
              <a:gd name="connsiteX9929" fmla="*/ 1213877 w 3713237"/>
              <a:gd name="connsiteY9929" fmla="*/ 137449 h 2185648"/>
              <a:gd name="connsiteX9930" fmla="*/ 1211844 w 3713237"/>
              <a:gd name="connsiteY9930" fmla="*/ 136215 h 2185648"/>
              <a:gd name="connsiteX9931" fmla="*/ 1211077 w 3713237"/>
              <a:gd name="connsiteY9931" fmla="*/ 138816 h 2185648"/>
              <a:gd name="connsiteX9932" fmla="*/ 1206275 w 3713237"/>
              <a:gd name="connsiteY9932" fmla="*/ 142751 h 2185648"/>
              <a:gd name="connsiteX9933" fmla="*/ 1194004 w 3713237"/>
              <a:gd name="connsiteY9933" fmla="*/ 142284 h 2185648"/>
              <a:gd name="connsiteX9934" fmla="*/ 1190237 w 3713237"/>
              <a:gd name="connsiteY9934" fmla="*/ 143351 h 2185648"/>
              <a:gd name="connsiteX9935" fmla="*/ 1188403 w 3713237"/>
              <a:gd name="connsiteY9935" fmla="*/ 145218 h 2185648"/>
              <a:gd name="connsiteX9936" fmla="*/ 1189570 w 3713237"/>
              <a:gd name="connsiteY9936" fmla="*/ 145918 h 2185648"/>
              <a:gd name="connsiteX9937" fmla="*/ 1194638 w 3713237"/>
              <a:gd name="connsiteY9937" fmla="*/ 147885 h 2185648"/>
              <a:gd name="connsiteX9938" fmla="*/ 1197039 w 3713237"/>
              <a:gd name="connsiteY9938" fmla="*/ 153754 h 2185648"/>
              <a:gd name="connsiteX9939" fmla="*/ 1192237 w 3713237"/>
              <a:gd name="connsiteY9939" fmla="*/ 156989 h 2185648"/>
              <a:gd name="connsiteX9940" fmla="*/ 1186169 w 3713237"/>
              <a:gd name="connsiteY9940" fmla="*/ 154721 h 2185648"/>
              <a:gd name="connsiteX9941" fmla="*/ 1186169 w 3713237"/>
              <a:gd name="connsiteY9941" fmla="*/ 154254 h 2185648"/>
              <a:gd name="connsiteX9942" fmla="*/ 1185035 w 3713237"/>
              <a:gd name="connsiteY9942" fmla="*/ 154054 h 2185648"/>
              <a:gd name="connsiteX9943" fmla="*/ 1185835 w 3713237"/>
              <a:gd name="connsiteY9943" fmla="*/ 154588 h 2185648"/>
              <a:gd name="connsiteX9944" fmla="*/ 1186136 w 3713237"/>
              <a:gd name="connsiteY9944" fmla="*/ 154721 h 2185648"/>
              <a:gd name="connsiteX9945" fmla="*/ 1188236 w 3713237"/>
              <a:gd name="connsiteY9945" fmla="*/ 160356 h 2185648"/>
              <a:gd name="connsiteX9946" fmla="*/ 1188269 w 3713237"/>
              <a:gd name="connsiteY9946" fmla="*/ 167725 h 2185648"/>
              <a:gd name="connsiteX9947" fmla="*/ 1184001 w 3713237"/>
              <a:gd name="connsiteY9947" fmla="*/ 172860 h 2185648"/>
              <a:gd name="connsiteX9948" fmla="*/ 1179833 w 3713237"/>
              <a:gd name="connsiteY9948" fmla="*/ 177962 h 2185648"/>
              <a:gd name="connsiteX9949" fmla="*/ 1169897 w 3713237"/>
              <a:gd name="connsiteY9949" fmla="*/ 182097 h 2185648"/>
              <a:gd name="connsiteX9950" fmla="*/ 1169763 w 3713237"/>
              <a:gd name="connsiteY9950" fmla="*/ 181730 h 2185648"/>
              <a:gd name="connsiteX9951" fmla="*/ 1168830 w 3713237"/>
              <a:gd name="connsiteY9951" fmla="*/ 181596 h 2185648"/>
              <a:gd name="connsiteX9952" fmla="*/ 1169430 w 3713237"/>
              <a:gd name="connsiteY9952" fmla="*/ 182063 h 2185648"/>
              <a:gd name="connsiteX9953" fmla="*/ 1169897 w 3713237"/>
              <a:gd name="connsiteY9953" fmla="*/ 182097 h 2185648"/>
              <a:gd name="connsiteX9954" fmla="*/ 1170697 w 3713237"/>
              <a:gd name="connsiteY9954" fmla="*/ 184231 h 2185648"/>
              <a:gd name="connsiteX9955" fmla="*/ 1168363 w 3713237"/>
              <a:gd name="connsiteY9955" fmla="*/ 189399 h 2185648"/>
              <a:gd name="connsiteX9956" fmla="*/ 1154925 w 3713237"/>
              <a:gd name="connsiteY9956" fmla="*/ 188765 h 2185648"/>
              <a:gd name="connsiteX9957" fmla="*/ 1150591 w 3713237"/>
              <a:gd name="connsiteY9957" fmla="*/ 191099 h 2185648"/>
              <a:gd name="connsiteX9958" fmla="*/ 1150024 w 3713237"/>
              <a:gd name="connsiteY9958" fmla="*/ 192333 h 2185648"/>
              <a:gd name="connsiteX9959" fmla="*/ 1149224 w 3713237"/>
              <a:gd name="connsiteY9959" fmla="*/ 194934 h 2185648"/>
              <a:gd name="connsiteX9960" fmla="*/ 1142155 w 3713237"/>
              <a:gd name="connsiteY9960" fmla="*/ 202937 h 2185648"/>
              <a:gd name="connsiteX9961" fmla="*/ 1133652 w 3713237"/>
              <a:gd name="connsiteY9961" fmla="*/ 207238 h 2185648"/>
              <a:gd name="connsiteX9962" fmla="*/ 1130384 w 3713237"/>
              <a:gd name="connsiteY9962" fmla="*/ 209605 h 2185648"/>
              <a:gd name="connsiteX9963" fmla="*/ 1128783 w 3713237"/>
              <a:gd name="connsiteY9963" fmla="*/ 214607 h 2185648"/>
              <a:gd name="connsiteX9964" fmla="*/ 1131584 w 3713237"/>
              <a:gd name="connsiteY9964" fmla="*/ 217074 h 2185648"/>
              <a:gd name="connsiteX9965" fmla="*/ 1134585 w 3713237"/>
              <a:gd name="connsiteY9965" fmla="*/ 225711 h 2185648"/>
              <a:gd name="connsiteX9966" fmla="*/ 1133919 w 3713237"/>
              <a:gd name="connsiteY9966" fmla="*/ 226911 h 2185648"/>
              <a:gd name="connsiteX9967" fmla="*/ 1122648 w 3713237"/>
              <a:gd name="connsiteY9967" fmla="*/ 233346 h 2185648"/>
              <a:gd name="connsiteX9968" fmla="*/ 1116246 w 3713237"/>
              <a:gd name="connsiteY9968" fmla="*/ 235281 h 2185648"/>
              <a:gd name="connsiteX9969" fmla="*/ 1107077 w 3713237"/>
              <a:gd name="connsiteY9969" fmla="*/ 237715 h 2185648"/>
              <a:gd name="connsiteX9970" fmla="*/ 1103442 w 3713237"/>
              <a:gd name="connsiteY9970" fmla="*/ 234614 h 2185648"/>
              <a:gd name="connsiteX9971" fmla="*/ 1103609 w 3713237"/>
              <a:gd name="connsiteY9971" fmla="*/ 233246 h 2185648"/>
              <a:gd name="connsiteX9972" fmla="*/ 1099974 w 3713237"/>
              <a:gd name="connsiteY9972" fmla="*/ 228445 h 2185648"/>
              <a:gd name="connsiteX9973" fmla="*/ 1097340 w 3713237"/>
              <a:gd name="connsiteY9973" fmla="*/ 227911 h 2185648"/>
              <a:gd name="connsiteX9974" fmla="*/ 1082135 w 3713237"/>
              <a:gd name="connsiteY9974" fmla="*/ 223843 h 2185648"/>
              <a:gd name="connsiteX9975" fmla="*/ 1075798 w 3713237"/>
              <a:gd name="connsiteY9975" fmla="*/ 223412 h 2185648"/>
              <a:gd name="connsiteX9976" fmla="*/ 1075800 w 3713237"/>
              <a:gd name="connsiteY9976" fmla="*/ 223410 h 2185648"/>
              <a:gd name="connsiteX9977" fmla="*/ 1075793 w 3713237"/>
              <a:gd name="connsiteY9977" fmla="*/ 223412 h 2185648"/>
              <a:gd name="connsiteX9978" fmla="*/ 1075766 w 3713237"/>
              <a:gd name="connsiteY9978" fmla="*/ 223410 h 2185648"/>
              <a:gd name="connsiteX9979" fmla="*/ 1075966 w 3713237"/>
              <a:gd name="connsiteY9979" fmla="*/ 223177 h 2185648"/>
              <a:gd name="connsiteX9980" fmla="*/ 1075299 w 3713237"/>
              <a:gd name="connsiteY9980" fmla="*/ 223043 h 2185648"/>
              <a:gd name="connsiteX9981" fmla="*/ 1075666 w 3713237"/>
              <a:gd name="connsiteY9981" fmla="*/ 223443 h 2185648"/>
              <a:gd name="connsiteX9982" fmla="*/ 1075793 w 3713237"/>
              <a:gd name="connsiteY9982" fmla="*/ 223412 h 2185648"/>
              <a:gd name="connsiteX9983" fmla="*/ 1075798 w 3713237"/>
              <a:gd name="connsiteY9983" fmla="*/ 223412 h 2185648"/>
              <a:gd name="connsiteX9984" fmla="*/ 1074399 w 3713237"/>
              <a:gd name="connsiteY9984" fmla="*/ 225377 h 2185648"/>
              <a:gd name="connsiteX9985" fmla="*/ 1068431 w 3713237"/>
              <a:gd name="connsiteY9985" fmla="*/ 227311 h 2185648"/>
              <a:gd name="connsiteX9986" fmla="*/ 1064796 w 3713237"/>
              <a:gd name="connsiteY9986" fmla="*/ 225411 h 2185648"/>
              <a:gd name="connsiteX9987" fmla="*/ 1048925 w 3713237"/>
              <a:gd name="connsiteY9987" fmla="*/ 217508 h 2185648"/>
              <a:gd name="connsiteX9988" fmla="*/ 1035120 w 3713237"/>
              <a:gd name="connsiteY9988" fmla="*/ 208872 h 2185648"/>
              <a:gd name="connsiteX9989" fmla="*/ 1034420 w 3713237"/>
              <a:gd name="connsiteY9989" fmla="*/ 199936 h 2185648"/>
              <a:gd name="connsiteX9990" fmla="*/ 1039055 w 3713237"/>
              <a:gd name="connsiteY9990" fmla="*/ 200203 h 2185648"/>
              <a:gd name="connsiteX9991" fmla="*/ 1042222 w 3713237"/>
              <a:gd name="connsiteY9991" fmla="*/ 201236 h 2185648"/>
              <a:gd name="connsiteX9992" fmla="*/ 1045390 w 3713237"/>
              <a:gd name="connsiteY9992" fmla="*/ 198635 h 2185648"/>
              <a:gd name="connsiteX9993" fmla="*/ 1046624 w 3713237"/>
              <a:gd name="connsiteY9993" fmla="*/ 198035 h 2185648"/>
              <a:gd name="connsiteX9994" fmla="*/ 1068731 w 3713237"/>
              <a:gd name="connsiteY9994" fmla="*/ 193000 h 2185648"/>
              <a:gd name="connsiteX9995" fmla="*/ 1072432 w 3713237"/>
              <a:gd name="connsiteY9995" fmla="*/ 192733 h 2185648"/>
              <a:gd name="connsiteX9996" fmla="*/ 1072465 w 3713237"/>
              <a:gd name="connsiteY9996" fmla="*/ 193000 h 2185648"/>
              <a:gd name="connsiteX9997" fmla="*/ 1072766 w 3713237"/>
              <a:gd name="connsiteY9997" fmla="*/ 192700 h 2185648"/>
              <a:gd name="connsiteX9998" fmla="*/ 1072399 w 3713237"/>
              <a:gd name="connsiteY9998" fmla="*/ 192733 h 2185648"/>
              <a:gd name="connsiteX9999" fmla="*/ 1070431 w 3713237"/>
              <a:gd name="connsiteY9999" fmla="*/ 177062 h 2185648"/>
              <a:gd name="connsiteX10000" fmla="*/ 1071532 w 3713237"/>
              <a:gd name="connsiteY10000" fmla="*/ 173194 h 2185648"/>
              <a:gd name="connsiteX10001" fmla="*/ 1073432 w 3713237"/>
              <a:gd name="connsiteY10001" fmla="*/ 171360 h 2185648"/>
              <a:gd name="connsiteX10002" fmla="*/ 1082602 w 3713237"/>
              <a:gd name="connsiteY10002" fmla="*/ 171460 h 2185648"/>
              <a:gd name="connsiteX10003" fmla="*/ 1086137 w 3713237"/>
              <a:gd name="connsiteY10003" fmla="*/ 175294 h 2185648"/>
              <a:gd name="connsiteX10004" fmla="*/ 1088004 w 3713237"/>
              <a:gd name="connsiteY10004" fmla="*/ 184564 h 2185648"/>
              <a:gd name="connsiteX10005" fmla="*/ 1089137 w 3713237"/>
              <a:gd name="connsiteY10005" fmla="*/ 184964 h 2185648"/>
              <a:gd name="connsiteX10006" fmla="*/ 1090371 w 3713237"/>
              <a:gd name="connsiteY10006" fmla="*/ 184598 h 2185648"/>
              <a:gd name="connsiteX10007" fmla="*/ 1093139 w 3713237"/>
              <a:gd name="connsiteY10007" fmla="*/ 178596 h 2185648"/>
              <a:gd name="connsiteX10008" fmla="*/ 1093038 w 3713237"/>
              <a:gd name="connsiteY10008" fmla="*/ 173294 h 2185648"/>
              <a:gd name="connsiteX10009" fmla="*/ 1087537 w 3713237"/>
              <a:gd name="connsiteY10009" fmla="*/ 167358 h 2185648"/>
              <a:gd name="connsiteX10010" fmla="*/ 1084869 w 3713237"/>
              <a:gd name="connsiteY10010" fmla="*/ 167125 h 2185648"/>
              <a:gd name="connsiteX10011" fmla="*/ 1082002 w 3713237"/>
              <a:gd name="connsiteY10011" fmla="*/ 163057 h 2185648"/>
              <a:gd name="connsiteX10012" fmla="*/ 1086370 w 3713237"/>
              <a:gd name="connsiteY10012" fmla="*/ 154888 h 2185648"/>
              <a:gd name="connsiteX10013" fmla="*/ 1094739 w 3713237"/>
              <a:gd name="connsiteY10013" fmla="*/ 143551 h 2185648"/>
              <a:gd name="connsiteX10014" fmla="*/ 1095123 w 3713237"/>
              <a:gd name="connsiteY10014" fmla="*/ 143505 h 2185648"/>
              <a:gd name="connsiteX10015" fmla="*/ 1095744 w 3713237"/>
              <a:gd name="connsiteY10015" fmla="*/ 143150 h 2185648"/>
              <a:gd name="connsiteX10016" fmla="*/ 1095647 w 3713237"/>
              <a:gd name="connsiteY10016" fmla="*/ 143442 h 2185648"/>
              <a:gd name="connsiteX10017" fmla="*/ 1103942 w 3713237"/>
              <a:gd name="connsiteY10017" fmla="*/ 142451 h 2185648"/>
              <a:gd name="connsiteX10018" fmla="*/ 1108410 w 3713237"/>
              <a:gd name="connsiteY10018" fmla="*/ 140783 h 2185648"/>
              <a:gd name="connsiteX10019" fmla="*/ 1108775 w 3713237"/>
              <a:gd name="connsiteY10019" fmla="*/ 140758 h 2185648"/>
              <a:gd name="connsiteX10020" fmla="*/ 1108944 w 3713237"/>
              <a:gd name="connsiteY10020" fmla="*/ 140516 h 2185648"/>
              <a:gd name="connsiteX10021" fmla="*/ 1110087 w 3713237"/>
              <a:gd name="connsiteY10021" fmla="*/ 140611 h 2185648"/>
              <a:gd name="connsiteX10022" fmla="*/ 1109991 w 3713237"/>
              <a:gd name="connsiteY10022" fmla="*/ 140673 h 2185648"/>
              <a:gd name="connsiteX10023" fmla="*/ 1116546 w 3713237"/>
              <a:gd name="connsiteY10023" fmla="*/ 140216 h 2185648"/>
              <a:gd name="connsiteX10024" fmla="*/ 1116546 w 3713237"/>
              <a:gd name="connsiteY10024" fmla="*/ 140516 h 2185648"/>
              <a:gd name="connsiteX10025" fmla="*/ 1119681 w 3713237"/>
              <a:gd name="connsiteY10025" fmla="*/ 143651 h 2185648"/>
              <a:gd name="connsiteX10026" fmla="*/ 1120970 w 3713237"/>
              <a:gd name="connsiteY10026" fmla="*/ 144213 h 2185648"/>
              <a:gd name="connsiteX10027" fmla="*/ 1121014 w 3713237"/>
              <a:gd name="connsiteY10027" fmla="*/ 144251 h 2185648"/>
              <a:gd name="connsiteX10028" fmla="*/ 1124349 w 3713237"/>
              <a:gd name="connsiteY10028" fmla="*/ 145685 h 2185648"/>
              <a:gd name="connsiteX10029" fmla="*/ 1124395 w 3713237"/>
              <a:gd name="connsiteY10029" fmla="*/ 145686 h 2185648"/>
              <a:gd name="connsiteX10030" fmla="*/ 1125316 w 3713237"/>
              <a:gd name="connsiteY10030" fmla="*/ 146085 h 2185648"/>
              <a:gd name="connsiteX10031" fmla="*/ 1125682 w 3713237"/>
              <a:gd name="connsiteY10031" fmla="*/ 146252 h 2185648"/>
              <a:gd name="connsiteX10032" fmla="*/ 1125716 w 3713237"/>
              <a:gd name="connsiteY10032" fmla="*/ 148252 h 2185648"/>
              <a:gd name="connsiteX10033" fmla="*/ 1127617 w 3713237"/>
              <a:gd name="connsiteY10033" fmla="*/ 149053 h 2185648"/>
              <a:gd name="connsiteX10034" fmla="*/ 1128250 w 3713237"/>
              <a:gd name="connsiteY10034" fmla="*/ 148052 h 2185648"/>
              <a:gd name="connsiteX10035" fmla="*/ 1127683 w 3713237"/>
              <a:gd name="connsiteY10035" fmla="*/ 147119 h 2185648"/>
              <a:gd name="connsiteX10036" fmla="*/ 1125682 w 3713237"/>
              <a:gd name="connsiteY10036" fmla="*/ 146252 h 2185648"/>
              <a:gd name="connsiteX10037" fmla="*/ 1125716 w 3713237"/>
              <a:gd name="connsiteY10037" fmla="*/ 145718 h 2185648"/>
              <a:gd name="connsiteX10038" fmla="*/ 1124395 w 3713237"/>
              <a:gd name="connsiteY10038" fmla="*/ 145686 h 2185648"/>
              <a:gd name="connsiteX10039" fmla="*/ 1124315 w 3713237"/>
              <a:gd name="connsiteY10039" fmla="*/ 145652 h 2185648"/>
              <a:gd name="connsiteX10040" fmla="*/ 1120981 w 3713237"/>
              <a:gd name="connsiteY10040" fmla="*/ 144218 h 2185648"/>
              <a:gd name="connsiteX10041" fmla="*/ 1120970 w 3713237"/>
              <a:gd name="connsiteY10041" fmla="*/ 144213 h 2185648"/>
              <a:gd name="connsiteX10042" fmla="*/ 1120047 w 3713237"/>
              <a:gd name="connsiteY10042" fmla="*/ 143418 h 2185648"/>
              <a:gd name="connsiteX10043" fmla="*/ 1116846 w 3713237"/>
              <a:gd name="connsiteY10043" fmla="*/ 140250 h 2185648"/>
              <a:gd name="connsiteX10044" fmla="*/ 1116580 w 3713237"/>
              <a:gd name="connsiteY10044" fmla="*/ 140283 h 2185648"/>
              <a:gd name="connsiteX10045" fmla="*/ 1119380 w 3713237"/>
              <a:gd name="connsiteY10045" fmla="*/ 133681 h 2185648"/>
              <a:gd name="connsiteX10046" fmla="*/ 1121114 w 3713237"/>
              <a:gd name="connsiteY10046" fmla="*/ 131847 h 2185648"/>
              <a:gd name="connsiteX10047" fmla="*/ 1123182 w 3713237"/>
              <a:gd name="connsiteY10047" fmla="*/ 122544 h 2185648"/>
              <a:gd name="connsiteX10048" fmla="*/ 1122615 w 3713237"/>
              <a:gd name="connsiteY10048" fmla="*/ 111940 h 2185648"/>
              <a:gd name="connsiteX10049" fmla="*/ 1123215 w 3713237"/>
              <a:gd name="connsiteY10049" fmla="*/ 104171 h 2185648"/>
              <a:gd name="connsiteX10050" fmla="*/ 1122580 w 3713237"/>
              <a:gd name="connsiteY10050" fmla="*/ 99872 h 2185648"/>
              <a:gd name="connsiteX10051" fmla="*/ 1122082 w 3713237"/>
              <a:gd name="connsiteY10051" fmla="*/ 100370 h 2185648"/>
              <a:gd name="connsiteX10052" fmla="*/ 1122082 w 3713237"/>
              <a:gd name="connsiteY10052" fmla="*/ 99703 h 2185648"/>
              <a:gd name="connsiteX10053" fmla="*/ 1122515 w 3713237"/>
              <a:gd name="connsiteY10053" fmla="*/ 99428 h 2185648"/>
              <a:gd name="connsiteX10054" fmla="*/ 1122481 w 3713237"/>
              <a:gd name="connsiteY10054" fmla="*/ 99203 h 2185648"/>
              <a:gd name="connsiteX10055" fmla="*/ 1130617 w 3713237"/>
              <a:gd name="connsiteY10055" fmla="*/ 90834 h 2185648"/>
              <a:gd name="connsiteX10056" fmla="*/ 1136919 w 3713237"/>
              <a:gd name="connsiteY10056" fmla="*/ 90067 h 2185648"/>
              <a:gd name="connsiteX10057" fmla="*/ 1138086 w 3713237"/>
              <a:gd name="connsiteY10057" fmla="*/ 90767 h 2185648"/>
              <a:gd name="connsiteX10058" fmla="*/ 1152958 w 3713237"/>
              <a:gd name="connsiteY10058" fmla="*/ 110740 h 2185648"/>
              <a:gd name="connsiteX10059" fmla="*/ 1153625 w 3713237"/>
              <a:gd name="connsiteY10059" fmla="*/ 111807 h 2185648"/>
              <a:gd name="connsiteX10060" fmla="*/ 1154825 w 3713237"/>
              <a:gd name="connsiteY10060" fmla="*/ 110373 h 2185648"/>
              <a:gd name="connsiteX10061" fmla="*/ 1155592 w 3713237"/>
              <a:gd name="connsiteY10061" fmla="*/ 99436 h 2185648"/>
              <a:gd name="connsiteX10062" fmla="*/ 1159627 w 3713237"/>
              <a:gd name="connsiteY10062" fmla="*/ 96369 h 2185648"/>
              <a:gd name="connsiteX10063" fmla="*/ 1167696 w 3713237"/>
              <a:gd name="connsiteY10063" fmla="*/ 97736 h 2185648"/>
              <a:gd name="connsiteX10064" fmla="*/ 1179733 w 3713237"/>
              <a:gd name="connsiteY10064" fmla="*/ 97336 h 2185648"/>
              <a:gd name="connsiteX10065" fmla="*/ 1207174 w 3713237"/>
              <a:gd name="connsiteY10065" fmla="*/ 93411 h 2185648"/>
              <a:gd name="connsiteX10066" fmla="*/ 1207242 w 3713237"/>
              <a:gd name="connsiteY10066" fmla="*/ 93434 h 2185648"/>
              <a:gd name="connsiteX10067" fmla="*/ 1207281 w 3713237"/>
              <a:gd name="connsiteY10067" fmla="*/ 93437 h 2185648"/>
              <a:gd name="connsiteX10068" fmla="*/ 1207609 w 3713237"/>
              <a:gd name="connsiteY10068" fmla="*/ 93734 h 2185648"/>
              <a:gd name="connsiteX10069" fmla="*/ 1208109 w 3713237"/>
              <a:gd name="connsiteY10069" fmla="*/ 94135 h 2185648"/>
              <a:gd name="connsiteX10070" fmla="*/ 1207842 w 3713237"/>
              <a:gd name="connsiteY10070" fmla="*/ 93468 h 2185648"/>
              <a:gd name="connsiteX10071" fmla="*/ 1207281 w 3713237"/>
              <a:gd name="connsiteY10071" fmla="*/ 93437 h 2185648"/>
              <a:gd name="connsiteX10072" fmla="*/ 1207242 w 3713237"/>
              <a:gd name="connsiteY10072" fmla="*/ 93401 h 2185648"/>
              <a:gd name="connsiteX10073" fmla="*/ 1207174 w 3713237"/>
              <a:gd name="connsiteY10073" fmla="*/ 93411 h 2185648"/>
              <a:gd name="connsiteX10074" fmla="*/ 1199339 w 3713237"/>
              <a:gd name="connsiteY10074" fmla="*/ 90700 h 2185648"/>
              <a:gd name="connsiteX10075" fmla="*/ 1197572 w 3713237"/>
              <a:gd name="connsiteY10075" fmla="*/ 86399 h 2185648"/>
              <a:gd name="connsiteX10076" fmla="*/ 1198139 w 3713237"/>
              <a:gd name="connsiteY10076" fmla="*/ 85265 h 2185648"/>
              <a:gd name="connsiteX10077" fmla="*/ 1199006 w 3713237"/>
              <a:gd name="connsiteY10077" fmla="*/ 83365 h 2185648"/>
              <a:gd name="connsiteX10078" fmla="*/ 1199506 w 3713237"/>
              <a:gd name="connsiteY10078" fmla="*/ 83231 h 2185648"/>
              <a:gd name="connsiteX10079" fmla="*/ 1199206 w 3713237"/>
              <a:gd name="connsiteY10079" fmla="*/ 82931 h 2185648"/>
              <a:gd name="connsiteX10080" fmla="*/ 1199006 w 3713237"/>
              <a:gd name="connsiteY10080" fmla="*/ 83365 h 2185648"/>
              <a:gd name="connsiteX10081" fmla="*/ 1195038 w 3713237"/>
              <a:gd name="connsiteY10081" fmla="*/ 85765 h 2185648"/>
              <a:gd name="connsiteX10082" fmla="*/ 1178866 w 3713237"/>
              <a:gd name="connsiteY10082" fmla="*/ 94101 h 2185648"/>
              <a:gd name="connsiteX10083" fmla="*/ 1162328 w 3713237"/>
              <a:gd name="connsiteY10083" fmla="*/ 90434 h 2185648"/>
              <a:gd name="connsiteX10084" fmla="*/ 1160660 w 3713237"/>
              <a:gd name="connsiteY10084" fmla="*/ 85965 h 2185648"/>
              <a:gd name="connsiteX10085" fmla="*/ 1160861 w 3713237"/>
              <a:gd name="connsiteY10085" fmla="*/ 85865 h 2185648"/>
              <a:gd name="connsiteX10086" fmla="*/ 1160527 w 3713237"/>
              <a:gd name="connsiteY10086" fmla="*/ 85532 h 2185648"/>
              <a:gd name="connsiteX10087" fmla="*/ 1160660 w 3713237"/>
              <a:gd name="connsiteY10087" fmla="*/ 85965 h 2185648"/>
              <a:gd name="connsiteX10088" fmla="*/ 1150790 w 3713237"/>
              <a:gd name="connsiteY10088" fmla="*/ 88533 h 2185648"/>
              <a:gd name="connsiteX10089" fmla="*/ 1137953 w 3713237"/>
              <a:gd name="connsiteY10089" fmla="*/ 82064 h 2185648"/>
              <a:gd name="connsiteX10090" fmla="*/ 1135886 w 3713237"/>
              <a:gd name="connsiteY10090" fmla="*/ 77596 h 2185648"/>
              <a:gd name="connsiteX10091" fmla="*/ 1136086 w 3713237"/>
              <a:gd name="connsiteY10091" fmla="*/ 77596 h 2185648"/>
              <a:gd name="connsiteX10092" fmla="*/ 1136653 w 3713237"/>
              <a:gd name="connsiteY10092" fmla="*/ 76762 h 2185648"/>
              <a:gd name="connsiteX10093" fmla="*/ 1135786 w 3713237"/>
              <a:gd name="connsiteY10093" fmla="*/ 77263 h 2185648"/>
              <a:gd name="connsiteX10094" fmla="*/ 1135886 w 3713237"/>
              <a:gd name="connsiteY10094" fmla="*/ 77596 h 2185648"/>
              <a:gd name="connsiteX10095" fmla="*/ 1127516 w 3713237"/>
              <a:gd name="connsiteY10095" fmla="*/ 74829 h 2185648"/>
              <a:gd name="connsiteX10096" fmla="*/ 1122748 w 3713237"/>
              <a:gd name="connsiteY10096" fmla="*/ 65392 h 2185648"/>
              <a:gd name="connsiteX10097" fmla="*/ 1125916 w 3713237"/>
              <a:gd name="connsiteY10097" fmla="*/ 60357 h 2185648"/>
              <a:gd name="connsiteX10098" fmla="*/ 1128583 w 3713237"/>
              <a:gd name="connsiteY10098" fmla="*/ 60024 h 2185648"/>
              <a:gd name="connsiteX10099" fmla="*/ 1129817 w 3713237"/>
              <a:gd name="connsiteY10099" fmla="*/ 59524 h 2185648"/>
              <a:gd name="connsiteX10100" fmla="*/ 1127983 w 3713237"/>
              <a:gd name="connsiteY10100" fmla="*/ 58423 h 2185648"/>
              <a:gd name="connsiteX10101" fmla="*/ 1125749 w 3713237"/>
              <a:gd name="connsiteY10101" fmla="*/ 50921 h 2185648"/>
              <a:gd name="connsiteX10102" fmla="*/ 1128517 w 3713237"/>
              <a:gd name="connsiteY10102" fmla="*/ 48020 h 2185648"/>
              <a:gd name="connsiteX10103" fmla="*/ 1128417 w 3713237"/>
              <a:gd name="connsiteY10103" fmla="*/ 43685 h 2185648"/>
              <a:gd name="connsiteX10104" fmla="*/ 1127450 w 3713237"/>
              <a:gd name="connsiteY10104" fmla="*/ 38750 h 2185648"/>
              <a:gd name="connsiteX10105" fmla="*/ 1127750 w 3713237"/>
              <a:gd name="connsiteY10105" fmla="*/ 38817 h 2185648"/>
              <a:gd name="connsiteX10106" fmla="*/ 1128145 w 3713237"/>
              <a:gd name="connsiteY10106" fmla="*/ 38323 h 2185648"/>
              <a:gd name="connsiteX10107" fmla="*/ 1128183 w 3713237"/>
              <a:gd name="connsiteY10107" fmla="*/ 38317 h 2185648"/>
              <a:gd name="connsiteX10108" fmla="*/ 1128191 w 3713237"/>
              <a:gd name="connsiteY10108" fmla="*/ 38308 h 2185648"/>
              <a:gd name="connsiteX10109" fmla="*/ 1131051 w 3713237"/>
              <a:gd name="connsiteY10109" fmla="*/ 37683 h 2185648"/>
              <a:gd name="connsiteX10110" fmla="*/ 1131251 w 3713237"/>
              <a:gd name="connsiteY10110" fmla="*/ 35816 h 2185648"/>
              <a:gd name="connsiteX10111" fmla="*/ 1130117 w 3713237"/>
              <a:gd name="connsiteY10111" fmla="*/ 35949 h 2185648"/>
              <a:gd name="connsiteX10112" fmla="*/ 1128191 w 3713237"/>
              <a:gd name="connsiteY10112" fmla="*/ 38308 h 2185648"/>
              <a:gd name="connsiteX10113" fmla="*/ 1128150 w 3713237"/>
              <a:gd name="connsiteY10113" fmla="*/ 38317 h 2185648"/>
              <a:gd name="connsiteX10114" fmla="*/ 1128145 w 3713237"/>
              <a:gd name="connsiteY10114" fmla="*/ 38323 h 2185648"/>
              <a:gd name="connsiteX10115" fmla="*/ 1127416 w 3713237"/>
              <a:gd name="connsiteY10115" fmla="*/ 38450 h 2185648"/>
              <a:gd name="connsiteX10116" fmla="*/ 1127483 w 3713237"/>
              <a:gd name="connsiteY10116" fmla="*/ 38750 h 2185648"/>
              <a:gd name="connsiteX10117" fmla="*/ 1125183 w 3713237"/>
              <a:gd name="connsiteY10117" fmla="*/ 38017 h 2185648"/>
              <a:gd name="connsiteX10118" fmla="*/ 1124015 w 3713237"/>
              <a:gd name="connsiteY10118" fmla="*/ 30914 h 2185648"/>
              <a:gd name="connsiteX10119" fmla="*/ 1127050 w 3713237"/>
              <a:gd name="connsiteY10119" fmla="*/ 28180 h 2185648"/>
              <a:gd name="connsiteX10120" fmla="*/ 1141054 w 3713237"/>
              <a:gd name="connsiteY10120" fmla="*/ 22812 h 2185648"/>
              <a:gd name="connsiteX10121" fmla="*/ 1147289 w 3713237"/>
              <a:gd name="connsiteY10121" fmla="*/ 24579 h 2185648"/>
              <a:gd name="connsiteX10122" fmla="*/ 1149723 w 3713237"/>
              <a:gd name="connsiteY10122" fmla="*/ 24746 h 2185648"/>
              <a:gd name="connsiteX10123" fmla="*/ 1153558 w 3713237"/>
              <a:gd name="connsiteY10123" fmla="*/ 20878 h 2185648"/>
              <a:gd name="connsiteX10124" fmla="*/ 1158260 w 3713237"/>
              <a:gd name="connsiteY10124" fmla="*/ 21578 h 2185648"/>
              <a:gd name="connsiteX10125" fmla="*/ 1160627 w 3713237"/>
              <a:gd name="connsiteY10125" fmla="*/ 24912 h 2185648"/>
              <a:gd name="connsiteX10126" fmla="*/ 1164228 w 3713237"/>
              <a:gd name="connsiteY10126" fmla="*/ 25813 h 2185648"/>
              <a:gd name="connsiteX10127" fmla="*/ 1168963 w 3713237"/>
              <a:gd name="connsiteY10127" fmla="*/ 27680 h 2185648"/>
              <a:gd name="connsiteX10128" fmla="*/ 1174465 w 3713237"/>
              <a:gd name="connsiteY10128" fmla="*/ 30014 h 2185648"/>
              <a:gd name="connsiteX10129" fmla="*/ 1174598 w 3713237"/>
              <a:gd name="connsiteY10129" fmla="*/ 30347 h 2185648"/>
              <a:gd name="connsiteX10130" fmla="*/ 1175232 w 3713237"/>
              <a:gd name="connsiteY10130" fmla="*/ 31048 h 2185648"/>
              <a:gd name="connsiteX10131" fmla="*/ 1174965 w 3713237"/>
              <a:gd name="connsiteY10131" fmla="*/ 30014 h 2185648"/>
              <a:gd name="connsiteX10132" fmla="*/ 1174498 w 3713237"/>
              <a:gd name="connsiteY10132" fmla="*/ 30047 h 2185648"/>
              <a:gd name="connsiteX10133" fmla="*/ 1170664 w 3713237"/>
              <a:gd name="connsiteY10133" fmla="*/ 20178 h 2185648"/>
              <a:gd name="connsiteX10134" fmla="*/ 1171898 w 3713237"/>
              <a:gd name="connsiteY10134" fmla="*/ 17977 h 2185648"/>
              <a:gd name="connsiteX10135" fmla="*/ 1174465 w 3713237"/>
              <a:gd name="connsiteY10135" fmla="*/ 17176 h 2185648"/>
              <a:gd name="connsiteX10136" fmla="*/ 1178600 w 3713237"/>
              <a:gd name="connsiteY10136" fmla="*/ 12642 h 2185648"/>
              <a:gd name="connsiteX10137" fmla="*/ 1182334 w 3713237"/>
              <a:gd name="connsiteY10137" fmla="*/ 9374 h 2185648"/>
              <a:gd name="connsiteX10138" fmla="*/ 1187202 w 3713237"/>
              <a:gd name="connsiteY10138" fmla="*/ 11408 h 2185648"/>
              <a:gd name="connsiteX10139" fmla="*/ 1192537 w 3713237"/>
              <a:gd name="connsiteY10139" fmla="*/ 22412 h 2185648"/>
              <a:gd name="connsiteX10140" fmla="*/ 1198473 w 3713237"/>
              <a:gd name="connsiteY10140" fmla="*/ 22778 h 2185648"/>
              <a:gd name="connsiteX10141" fmla="*/ 1200974 w 3713237"/>
              <a:gd name="connsiteY10141" fmla="*/ 18010 h 2185648"/>
              <a:gd name="connsiteX10142" fmla="*/ 1204041 w 3713237"/>
              <a:gd name="connsiteY10142" fmla="*/ 10441 h 2185648"/>
              <a:gd name="connsiteX10143" fmla="*/ 1208543 w 3713237"/>
              <a:gd name="connsiteY10143" fmla="*/ 7307 h 2185648"/>
              <a:gd name="connsiteX10144" fmla="*/ 1209810 w 3713237"/>
              <a:gd name="connsiteY10144" fmla="*/ 7840 h 2185648"/>
              <a:gd name="connsiteX10145" fmla="*/ 1213344 w 3713237"/>
              <a:gd name="connsiteY10145" fmla="*/ 5606 h 2185648"/>
              <a:gd name="connsiteX10146" fmla="*/ 1219813 w 3713237"/>
              <a:gd name="connsiteY10146" fmla="*/ 4939 h 2185648"/>
              <a:gd name="connsiteX10147" fmla="*/ 1223547 w 3713237"/>
              <a:gd name="connsiteY10147" fmla="*/ 12108 h 2185648"/>
              <a:gd name="connsiteX10148" fmla="*/ 1224814 w 3713237"/>
              <a:gd name="connsiteY10148" fmla="*/ 12308 h 2185648"/>
              <a:gd name="connsiteX10149" fmla="*/ 1225681 w 3713237"/>
              <a:gd name="connsiteY10149" fmla="*/ 11308 h 2185648"/>
              <a:gd name="connsiteX10150" fmla="*/ 1224948 w 3713237"/>
              <a:gd name="connsiteY10150" fmla="*/ 5939 h 2185648"/>
              <a:gd name="connsiteX10151" fmla="*/ 1228482 w 3713237"/>
              <a:gd name="connsiteY10151" fmla="*/ 571 h 2185648"/>
              <a:gd name="connsiteX10152" fmla="*/ 1234818 w 3713237"/>
              <a:gd name="connsiteY10152" fmla="*/ 1638 h 2185648"/>
              <a:gd name="connsiteX10153" fmla="*/ 1242587 w 3713237"/>
              <a:gd name="connsiteY10153" fmla="*/ 6273 h 2185648"/>
              <a:gd name="connsiteX10154" fmla="*/ 1244654 w 3713237"/>
              <a:gd name="connsiteY10154" fmla="*/ 7774 h 2185648"/>
              <a:gd name="connsiteX10155" fmla="*/ 1244854 w 3713237"/>
              <a:gd name="connsiteY10155" fmla="*/ 9074 h 2185648"/>
              <a:gd name="connsiteX10156" fmla="*/ 1245121 w 3713237"/>
              <a:gd name="connsiteY10156" fmla="*/ 13175 h 2185648"/>
              <a:gd name="connsiteX10157" fmla="*/ 1247089 w 3713237"/>
              <a:gd name="connsiteY10157" fmla="*/ 14309 h 2185648"/>
              <a:gd name="connsiteX10158" fmla="*/ 1247989 w 3713237"/>
              <a:gd name="connsiteY10158" fmla="*/ 13509 h 2185648"/>
              <a:gd name="connsiteX10159" fmla="*/ 1249056 w 3713237"/>
              <a:gd name="connsiteY10159" fmla="*/ 4039 h 2185648"/>
              <a:gd name="connsiteX10160" fmla="*/ 1252623 w 3713237"/>
              <a:gd name="connsiteY10160" fmla="*/ 504 h 2185648"/>
              <a:gd name="connsiteX10161" fmla="*/ 1258092 w 3713237"/>
              <a:gd name="connsiteY10161" fmla="*/ 405 h 218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  <a:cxn ang="0">
                <a:pos x="connsiteX9378" y="connsiteY9378"/>
              </a:cxn>
              <a:cxn ang="0">
                <a:pos x="connsiteX9379" y="connsiteY9379"/>
              </a:cxn>
              <a:cxn ang="0">
                <a:pos x="connsiteX9380" y="connsiteY9380"/>
              </a:cxn>
              <a:cxn ang="0">
                <a:pos x="connsiteX9381" y="connsiteY9381"/>
              </a:cxn>
              <a:cxn ang="0">
                <a:pos x="connsiteX9382" y="connsiteY9382"/>
              </a:cxn>
              <a:cxn ang="0">
                <a:pos x="connsiteX9383" y="connsiteY9383"/>
              </a:cxn>
              <a:cxn ang="0">
                <a:pos x="connsiteX9384" y="connsiteY9384"/>
              </a:cxn>
              <a:cxn ang="0">
                <a:pos x="connsiteX9385" y="connsiteY9385"/>
              </a:cxn>
              <a:cxn ang="0">
                <a:pos x="connsiteX9386" y="connsiteY9386"/>
              </a:cxn>
              <a:cxn ang="0">
                <a:pos x="connsiteX9387" y="connsiteY9387"/>
              </a:cxn>
              <a:cxn ang="0">
                <a:pos x="connsiteX9388" y="connsiteY9388"/>
              </a:cxn>
              <a:cxn ang="0">
                <a:pos x="connsiteX9389" y="connsiteY9389"/>
              </a:cxn>
              <a:cxn ang="0">
                <a:pos x="connsiteX9390" y="connsiteY9390"/>
              </a:cxn>
              <a:cxn ang="0">
                <a:pos x="connsiteX9391" y="connsiteY9391"/>
              </a:cxn>
              <a:cxn ang="0">
                <a:pos x="connsiteX9392" y="connsiteY9392"/>
              </a:cxn>
              <a:cxn ang="0">
                <a:pos x="connsiteX9393" y="connsiteY9393"/>
              </a:cxn>
              <a:cxn ang="0">
                <a:pos x="connsiteX9394" y="connsiteY9394"/>
              </a:cxn>
              <a:cxn ang="0">
                <a:pos x="connsiteX9395" y="connsiteY9395"/>
              </a:cxn>
              <a:cxn ang="0">
                <a:pos x="connsiteX9396" y="connsiteY9396"/>
              </a:cxn>
              <a:cxn ang="0">
                <a:pos x="connsiteX9397" y="connsiteY9397"/>
              </a:cxn>
              <a:cxn ang="0">
                <a:pos x="connsiteX9398" y="connsiteY9398"/>
              </a:cxn>
              <a:cxn ang="0">
                <a:pos x="connsiteX9399" y="connsiteY9399"/>
              </a:cxn>
              <a:cxn ang="0">
                <a:pos x="connsiteX9400" y="connsiteY9400"/>
              </a:cxn>
              <a:cxn ang="0">
                <a:pos x="connsiteX9401" y="connsiteY9401"/>
              </a:cxn>
              <a:cxn ang="0">
                <a:pos x="connsiteX9402" y="connsiteY9402"/>
              </a:cxn>
              <a:cxn ang="0">
                <a:pos x="connsiteX9403" y="connsiteY9403"/>
              </a:cxn>
              <a:cxn ang="0">
                <a:pos x="connsiteX9404" y="connsiteY9404"/>
              </a:cxn>
              <a:cxn ang="0">
                <a:pos x="connsiteX9405" y="connsiteY9405"/>
              </a:cxn>
              <a:cxn ang="0">
                <a:pos x="connsiteX9406" y="connsiteY9406"/>
              </a:cxn>
              <a:cxn ang="0">
                <a:pos x="connsiteX9407" y="connsiteY9407"/>
              </a:cxn>
              <a:cxn ang="0">
                <a:pos x="connsiteX9408" y="connsiteY9408"/>
              </a:cxn>
              <a:cxn ang="0">
                <a:pos x="connsiteX9409" y="connsiteY9409"/>
              </a:cxn>
              <a:cxn ang="0">
                <a:pos x="connsiteX9410" y="connsiteY9410"/>
              </a:cxn>
              <a:cxn ang="0">
                <a:pos x="connsiteX9411" y="connsiteY9411"/>
              </a:cxn>
              <a:cxn ang="0">
                <a:pos x="connsiteX9412" y="connsiteY9412"/>
              </a:cxn>
              <a:cxn ang="0">
                <a:pos x="connsiteX9413" y="connsiteY9413"/>
              </a:cxn>
              <a:cxn ang="0">
                <a:pos x="connsiteX9414" y="connsiteY9414"/>
              </a:cxn>
              <a:cxn ang="0">
                <a:pos x="connsiteX9415" y="connsiteY9415"/>
              </a:cxn>
              <a:cxn ang="0">
                <a:pos x="connsiteX9416" y="connsiteY9416"/>
              </a:cxn>
              <a:cxn ang="0">
                <a:pos x="connsiteX9417" y="connsiteY9417"/>
              </a:cxn>
              <a:cxn ang="0">
                <a:pos x="connsiteX9418" y="connsiteY9418"/>
              </a:cxn>
              <a:cxn ang="0">
                <a:pos x="connsiteX9419" y="connsiteY9419"/>
              </a:cxn>
              <a:cxn ang="0">
                <a:pos x="connsiteX9420" y="connsiteY9420"/>
              </a:cxn>
              <a:cxn ang="0">
                <a:pos x="connsiteX9421" y="connsiteY9421"/>
              </a:cxn>
              <a:cxn ang="0">
                <a:pos x="connsiteX9422" y="connsiteY9422"/>
              </a:cxn>
              <a:cxn ang="0">
                <a:pos x="connsiteX9423" y="connsiteY9423"/>
              </a:cxn>
              <a:cxn ang="0">
                <a:pos x="connsiteX9424" y="connsiteY9424"/>
              </a:cxn>
              <a:cxn ang="0">
                <a:pos x="connsiteX9425" y="connsiteY9425"/>
              </a:cxn>
              <a:cxn ang="0">
                <a:pos x="connsiteX9426" y="connsiteY9426"/>
              </a:cxn>
              <a:cxn ang="0">
                <a:pos x="connsiteX9427" y="connsiteY9427"/>
              </a:cxn>
              <a:cxn ang="0">
                <a:pos x="connsiteX9428" y="connsiteY9428"/>
              </a:cxn>
              <a:cxn ang="0">
                <a:pos x="connsiteX9429" y="connsiteY9429"/>
              </a:cxn>
              <a:cxn ang="0">
                <a:pos x="connsiteX9430" y="connsiteY9430"/>
              </a:cxn>
              <a:cxn ang="0">
                <a:pos x="connsiteX9431" y="connsiteY9431"/>
              </a:cxn>
              <a:cxn ang="0">
                <a:pos x="connsiteX9432" y="connsiteY9432"/>
              </a:cxn>
              <a:cxn ang="0">
                <a:pos x="connsiteX9433" y="connsiteY9433"/>
              </a:cxn>
              <a:cxn ang="0">
                <a:pos x="connsiteX9434" y="connsiteY9434"/>
              </a:cxn>
              <a:cxn ang="0">
                <a:pos x="connsiteX9435" y="connsiteY9435"/>
              </a:cxn>
              <a:cxn ang="0">
                <a:pos x="connsiteX9436" y="connsiteY9436"/>
              </a:cxn>
              <a:cxn ang="0">
                <a:pos x="connsiteX9437" y="connsiteY9437"/>
              </a:cxn>
              <a:cxn ang="0">
                <a:pos x="connsiteX9438" y="connsiteY9438"/>
              </a:cxn>
              <a:cxn ang="0">
                <a:pos x="connsiteX9439" y="connsiteY9439"/>
              </a:cxn>
              <a:cxn ang="0">
                <a:pos x="connsiteX9440" y="connsiteY9440"/>
              </a:cxn>
              <a:cxn ang="0">
                <a:pos x="connsiteX9441" y="connsiteY9441"/>
              </a:cxn>
              <a:cxn ang="0">
                <a:pos x="connsiteX9442" y="connsiteY9442"/>
              </a:cxn>
              <a:cxn ang="0">
                <a:pos x="connsiteX9443" y="connsiteY9443"/>
              </a:cxn>
              <a:cxn ang="0">
                <a:pos x="connsiteX9444" y="connsiteY9444"/>
              </a:cxn>
              <a:cxn ang="0">
                <a:pos x="connsiteX9445" y="connsiteY9445"/>
              </a:cxn>
              <a:cxn ang="0">
                <a:pos x="connsiteX9446" y="connsiteY9446"/>
              </a:cxn>
              <a:cxn ang="0">
                <a:pos x="connsiteX9447" y="connsiteY9447"/>
              </a:cxn>
              <a:cxn ang="0">
                <a:pos x="connsiteX9448" y="connsiteY9448"/>
              </a:cxn>
              <a:cxn ang="0">
                <a:pos x="connsiteX9449" y="connsiteY9449"/>
              </a:cxn>
              <a:cxn ang="0">
                <a:pos x="connsiteX9450" y="connsiteY9450"/>
              </a:cxn>
              <a:cxn ang="0">
                <a:pos x="connsiteX9451" y="connsiteY9451"/>
              </a:cxn>
              <a:cxn ang="0">
                <a:pos x="connsiteX9452" y="connsiteY9452"/>
              </a:cxn>
              <a:cxn ang="0">
                <a:pos x="connsiteX9453" y="connsiteY9453"/>
              </a:cxn>
              <a:cxn ang="0">
                <a:pos x="connsiteX9454" y="connsiteY9454"/>
              </a:cxn>
              <a:cxn ang="0">
                <a:pos x="connsiteX9455" y="connsiteY9455"/>
              </a:cxn>
              <a:cxn ang="0">
                <a:pos x="connsiteX9456" y="connsiteY9456"/>
              </a:cxn>
              <a:cxn ang="0">
                <a:pos x="connsiteX9457" y="connsiteY9457"/>
              </a:cxn>
              <a:cxn ang="0">
                <a:pos x="connsiteX9458" y="connsiteY9458"/>
              </a:cxn>
              <a:cxn ang="0">
                <a:pos x="connsiteX9459" y="connsiteY9459"/>
              </a:cxn>
              <a:cxn ang="0">
                <a:pos x="connsiteX9460" y="connsiteY9460"/>
              </a:cxn>
              <a:cxn ang="0">
                <a:pos x="connsiteX9461" y="connsiteY9461"/>
              </a:cxn>
              <a:cxn ang="0">
                <a:pos x="connsiteX9462" y="connsiteY9462"/>
              </a:cxn>
              <a:cxn ang="0">
                <a:pos x="connsiteX9463" y="connsiteY9463"/>
              </a:cxn>
              <a:cxn ang="0">
                <a:pos x="connsiteX9464" y="connsiteY9464"/>
              </a:cxn>
              <a:cxn ang="0">
                <a:pos x="connsiteX9465" y="connsiteY9465"/>
              </a:cxn>
              <a:cxn ang="0">
                <a:pos x="connsiteX9466" y="connsiteY9466"/>
              </a:cxn>
              <a:cxn ang="0">
                <a:pos x="connsiteX9467" y="connsiteY9467"/>
              </a:cxn>
              <a:cxn ang="0">
                <a:pos x="connsiteX9468" y="connsiteY9468"/>
              </a:cxn>
              <a:cxn ang="0">
                <a:pos x="connsiteX9469" y="connsiteY9469"/>
              </a:cxn>
              <a:cxn ang="0">
                <a:pos x="connsiteX9470" y="connsiteY9470"/>
              </a:cxn>
              <a:cxn ang="0">
                <a:pos x="connsiteX9471" y="connsiteY9471"/>
              </a:cxn>
              <a:cxn ang="0">
                <a:pos x="connsiteX9472" y="connsiteY9472"/>
              </a:cxn>
              <a:cxn ang="0">
                <a:pos x="connsiteX9473" y="connsiteY9473"/>
              </a:cxn>
              <a:cxn ang="0">
                <a:pos x="connsiteX9474" y="connsiteY9474"/>
              </a:cxn>
              <a:cxn ang="0">
                <a:pos x="connsiteX9475" y="connsiteY9475"/>
              </a:cxn>
              <a:cxn ang="0">
                <a:pos x="connsiteX9476" y="connsiteY9476"/>
              </a:cxn>
              <a:cxn ang="0">
                <a:pos x="connsiteX9477" y="connsiteY9477"/>
              </a:cxn>
              <a:cxn ang="0">
                <a:pos x="connsiteX9478" y="connsiteY9478"/>
              </a:cxn>
              <a:cxn ang="0">
                <a:pos x="connsiteX9479" y="connsiteY9479"/>
              </a:cxn>
              <a:cxn ang="0">
                <a:pos x="connsiteX9480" y="connsiteY9480"/>
              </a:cxn>
              <a:cxn ang="0">
                <a:pos x="connsiteX9481" y="connsiteY9481"/>
              </a:cxn>
              <a:cxn ang="0">
                <a:pos x="connsiteX9482" y="connsiteY9482"/>
              </a:cxn>
              <a:cxn ang="0">
                <a:pos x="connsiteX9483" y="connsiteY9483"/>
              </a:cxn>
              <a:cxn ang="0">
                <a:pos x="connsiteX9484" y="connsiteY9484"/>
              </a:cxn>
              <a:cxn ang="0">
                <a:pos x="connsiteX9485" y="connsiteY9485"/>
              </a:cxn>
              <a:cxn ang="0">
                <a:pos x="connsiteX9486" y="connsiteY9486"/>
              </a:cxn>
              <a:cxn ang="0">
                <a:pos x="connsiteX9487" y="connsiteY9487"/>
              </a:cxn>
              <a:cxn ang="0">
                <a:pos x="connsiteX9488" y="connsiteY9488"/>
              </a:cxn>
              <a:cxn ang="0">
                <a:pos x="connsiteX9489" y="connsiteY9489"/>
              </a:cxn>
              <a:cxn ang="0">
                <a:pos x="connsiteX9490" y="connsiteY9490"/>
              </a:cxn>
              <a:cxn ang="0">
                <a:pos x="connsiteX9491" y="connsiteY9491"/>
              </a:cxn>
              <a:cxn ang="0">
                <a:pos x="connsiteX9492" y="connsiteY9492"/>
              </a:cxn>
              <a:cxn ang="0">
                <a:pos x="connsiteX9493" y="connsiteY9493"/>
              </a:cxn>
              <a:cxn ang="0">
                <a:pos x="connsiteX9494" y="connsiteY9494"/>
              </a:cxn>
              <a:cxn ang="0">
                <a:pos x="connsiteX9495" y="connsiteY9495"/>
              </a:cxn>
              <a:cxn ang="0">
                <a:pos x="connsiteX9496" y="connsiteY9496"/>
              </a:cxn>
              <a:cxn ang="0">
                <a:pos x="connsiteX9497" y="connsiteY9497"/>
              </a:cxn>
              <a:cxn ang="0">
                <a:pos x="connsiteX9498" y="connsiteY9498"/>
              </a:cxn>
              <a:cxn ang="0">
                <a:pos x="connsiteX9499" y="connsiteY9499"/>
              </a:cxn>
              <a:cxn ang="0">
                <a:pos x="connsiteX9500" y="connsiteY9500"/>
              </a:cxn>
              <a:cxn ang="0">
                <a:pos x="connsiteX9501" y="connsiteY9501"/>
              </a:cxn>
              <a:cxn ang="0">
                <a:pos x="connsiteX9502" y="connsiteY9502"/>
              </a:cxn>
              <a:cxn ang="0">
                <a:pos x="connsiteX9503" y="connsiteY9503"/>
              </a:cxn>
              <a:cxn ang="0">
                <a:pos x="connsiteX9504" y="connsiteY9504"/>
              </a:cxn>
              <a:cxn ang="0">
                <a:pos x="connsiteX9505" y="connsiteY9505"/>
              </a:cxn>
              <a:cxn ang="0">
                <a:pos x="connsiteX9506" y="connsiteY9506"/>
              </a:cxn>
              <a:cxn ang="0">
                <a:pos x="connsiteX9507" y="connsiteY9507"/>
              </a:cxn>
              <a:cxn ang="0">
                <a:pos x="connsiteX9508" y="connsiteY9508"/>
              </a:cxn>
              <a:cxn ang="0">
                <a:pos x="connsiteX9509" y="connsiteY9509"/>
              </a:cxn>
              <a:cxn ang="0">
                <a:pos x="connsiteX9510" y="connsiteY9510"/>
              </a:cxn>
              <a:cxn ang="0">
                <a:pos x="connsiteX9511" y="connsiteY9511"/>
              </a:cxn>
              <a:cxn ang="0">
                <a:pos x="connsiteX9512" y="connsiteY9512"/>
              </a:cxn>
              <a:cxn ang="0">
                <a:pos x="connsiteX9513" y="connsiteY9513"/>
              </a:cxn>
              <a:cxn ang="0">
                <a:pos x="connsiteX9514" y="connsiteY9514"/>
              </a:cxn>
              <a:cxn ang="0">
                <a:pos x="connsiteX9515" y="connsiteY9515"/>
              </a:cxn>
              <a:cxn ang="0">
                <a:pos x="connsiteX9516" y="connsiteY9516"/>
              </a:cxn>
              <a:cxn ang="0">
                <a:pos x="connsiteX9517" y="connsiteY9517"/>
              </a:cxn>
              <a:cxn ang="0">
                <a:pos x="connsiteX9518" y="connsiteY9518"/>
              </a:cxn>
              <a:cxn ang="0">
                <a:pos x="connsiteX9519" y="connsiteY9519"/>
              </a:cxn>
              <a:cxn ang="0">
                <a:pos x="connsiteX9520" y="connsiteY9520"/>
              </a:cxn>
              <a:cxn ang="0">
                <a:pos x="connsiteX9521" y="connsiteY9521"/>
              </a:cxn>
              <a:cxn ang="0">
                <a:pos x="connsiteX9522" y="connsiteY9522"/>
              </a:cxn>
              <a:cxn ang="0">
                <a:pos x="connsiteX9523" y="connsiteY9523"/>
              </a:cxn>
              <a:cxn ang="0">
                <a:pos x="connsiteX9524" y="connsiteY9524"/>
              </a:cxn>
              <a:cxn ang="0">
                <a:pos x="connsiteX9525" y="connsiteY9525"/>
              </a:cxn>
              <a:cxn ang="0">
                <a:pos x="connsiteX9526" y="connsiteY9526"/>
              </a:cxn>
              <a:cxn ang="0">
                <a:pos x="connsiteX9527" y="connsiteY9527"/>
              </a:cxn>
              <a:cxn ang="0">
                <a:pos x="connsiteX9528" y="connsiteY9528"/>
              </a:cxn>
              <a:cxn ang="0">
                <a:pos x="connsiteX9529" y="connsiteY9529"/>
              </a:cxn>
              <a:cxn ang="0">
                <a:pos x="connsiteX9530" y="connsiteY9530"/>
              </a:cxn>
              <a:cxn ang="0">
                <a:pos x="connsiteX9531" y="connsiteY9531"/>
              </a:cxn>
              <a:cxn ang="0">
                <a:pos x="connsiteX9532" y="connsiteY9532"/>
              </a:cxn>
              <a:cxn ang="0">
                <a:pos x="connsiteX9533" y="connsiteY9533"/>
              </a:cxn>
              <a:cxn ang="0">
                <a:pos x="connsiteX9534" y="connsiteY9534"/>
              </a:cxn>
              <a:cxn ang="0">
                <a:pos x="connsiteX9535" y="connsiteY9535"/>
              </a:cxn>
              <a:cxn ang="0">
                <a:pos x="connsiteX9536" y="connsiteY9536"/>
              </a:cxn>
              <a:cxn ang="0">
                <a:pos x="connsiteX9537" y="connsiteY9537"/>
              </a:cxn>
              <a:cxn ang="0">
                <a:pos x="connsiteX9538" y="connsiteY9538"/>
              </a:cxn>
              <a:cxn ang="0">
                <a:pos x="connsiteX9539" y="connsiteY9539"/>
              </a:cxn>
              <a:cxn ang="0">
                <a:pos x="connsiteX9540" y="connsiteY9540"/>
              </a:cxn>
              <a:cxn ang="0">
                <a:pos x="connsiteX9541" y="connsiteY9541"/>
              </a:cxn>
              <a:cxn ang="0">
                <a:pos x="connsiteX9542" y="connsiteY9542"/>
              </a:cxn>
              <a:cxn ang="0">
                <a:pos x="connsiteX9543" y="connsiteY9543"/>
              </a:cxn>
              <a:cxn ang="0">
                <a:pos x="connsiteX9544" y="connsiteY9544"/>
              </a:cxn>
              <a:cxn ang="0">
                <a:pos x="connsiteX9545" y="connsiteY9545"/>
              </a:cxn>
              <a:cxn ang="0">
                <a:pos x="connsiteX9546" y="connsiteY9546"/>
              </a:cxn>
              <a:cxn ang="0">
                <a:pos x="connsiteX9547" y="connsiteY9547"/>
              </a:cxn>
              <a:cxn ang="0">
                <a:pos x="connsiteX9548" y="connsiteY9548"/>
              </a:cxn>
              <a:cxn ang="0">
                <a:pos x="connsiteX9549" y="connsiteY9549"/>
              </a:cxn>
              <a:cxn ang="0">
                <a:pos x="connsiteX9550" y="connsiteY9550"/>
              </a:cxn>
              <a:cxn ang="0">
                <a:pos x="connsiteX9551" y="connsiteY9551"/>
              </a:cxn>
              <a:cxn ang="0">
                <a:pos x="connsiteX9552" y="connsiteY9552"/>
              </a:cxn>
              <a:cxn ang="0">
                <a:pos x="connsiteX9553" y="connsiteY9553"/>
              </a:cxn>
              <a:cxn ang="0">
                <a:pos x="connsiteX9554" y="connsiteY9554"/>
              </a:cxn>
              <a:cxn ang="0">
                <a:pos x="connsiteX9555" y="connsiteY9555"/>
              </a:cxn>
              <a:cxn ang="0">
                <a:pos x="connsiteX9556" y="connsiteY9556"/>
              </a:cxn>
              <a:cxn ang="0">
                <a:pos x="connsiteX9557" y="connsiteY9557"/>
              </a:cxn>
              <a:cxn ang="0">
                <a:pos x="connsiteX9558" y="connsiteY9558"/>
              </a:cxn>
              <a:cxn ang="0">
                <a:pos x="connsiteX9559" y="connsiteY9559"/>
              </a:cxn>
              <a:cxn ang="0">
                <a:pos x="connsiteX9560" y="connsiteY9560"/>
              </a:cxn>
              <a:cxn ang="0">
                <a:pos x="connsiteX9561" y="connsiteY9561"/>
              </a:cxn>
              <a:cxn ang="0">
                <a:pos x="connsiteX9562" y="connsiteY9562"/>
              </a:cxn>
              <a:cxn ang="0">
                <a:pos x="connsiteX9563" y="connsiteY9563"/>
              </a:cxn>
              <a:cxn ang="0">
                <a:pos x="connsiteX9564" y="connsiteY9564"/>
              </a:cxn>
              <a:cxn ang="0">
                <a:pos x="connsiteX9565" y="connsiteY9565"/>
              </a:cxn>
              <a:cxn ang="0">
                <a:pos x="connsiteX9566" y="connsiteY9566"/>
              </a:cxn>
              <a:cxn ang="0">
                <a:pos x="connsiteX9567" y="connsiteY9567"/>
              </a:cxn>
              <a:cxn ang="0">
                <a:pos x="connsiteX9568" y="connsiteY9568"/>
              </a:cxn>
              <a:cxn ang="0">
                <a:pos x="connsiteX9569" y="connsiteY9569"/>
              </a:cxn>
              <a:cxn ang="0">
                <a:pos x="connsiteX9570" y="connsiteY9570"/>
              </a:cxn>
              <a:cxn ang="0">
                <a:pos x="connsiteX9571" y="connsiteY9571"/>
              </a:cxn>
              <a:cxn ang="0">
                <a:pos x="connsiteX9572" y="connsiteY9572"/>
              </a:cxn>
              <a:cxn ang="0">
                <a:pos x="connsiteX9573" y="connsiteY9573"/>
              </a:cxn>
              <a:cxn ang="0">
                <a:pos x="connsiteX9574" y="connsiteY9574"/>
              </a:cxn>
              <a:cxn ang="0">
                <a:pos x="connsiteX9575" y="connsiteY9575"/>
              </a:cxn>
              <a:cxn ang="0">
                <a:pos x="connsiteX9576" y="connsiteY9576"/>
              </a:cxn>
              <a:cxn ang="0">
                <a:pos x="connsiteX9577" y="connsiteY9577"/>
              </a:cxn>
              <a:cxn ang="0">
                <a:pos x="connsiteX9578" y="connsiteY9578"/>
              </a:cxn>
              <a:cxn ang="0">
                <a:pos x="connsiteX9579" y="connsiteY9579"/>
              </a:cxn>
              <a:cxn ang="0">
                <a:pos x="connsiteX9580" y="connsiteY9580"/>
              </a:cxn>
              <a:cxn ang="0">
                <a:pos x="connsiteX9581" y="connsiteY9581"/>
              </a:cxn>
              <a:cxn ang="0">
                <a:pos x="connsiteX9582" y="connsiteY9582"/>
              </a:cxn>
              <a:cxn ang="0">
                <a:pos x="connsiteX9583" y="connsiteY9583"/>
              </a:cxn>
              <a:cxn ang="0">
                <a:pos x="connsiteX9584" y="connsiteY9584"/>
              </a:cxn>
              <a:cxn ang="0">
                <a:pos x="connsiteX9585" y="connsiteY9585"/>
              </a:cxn>
              <a:cxn ang="0">
                <a:pos x="connsiteX9586" y="connsiteY9586"/>
              </a:cxn>
              <a:cxn ang="0">
                <a:pos x="connsiteX9587" y="connsiteY9587"/>
              </a:cxn>
              <a:cxn ang="0">
                <a:pos x="connsiteX9588" y="connsiteY9588"/>
              </a:cxn>
              <a:cxn ang="0">
                <a:pos x="connsiteX9589" y="connsiteY9589"/>
              </a:cxn>
              <a:cxn ang="0">
                <a:pos x="connsiteX9590" y="connsiteY9590"/>
              </a:cxn>
              <a:cxn ang="0">
                <a:pos x="connsiteX9591" y="connsiteY9591"/>
              </a:cxn>
              <a:cxn ang="0">
                <a:pos x="connsiteX9592" y="connsiteY9592"/>
              </a:cxn>
              <a:cxn ang="0">
                <a:pos x="connsiteX9593" y="connsiteY9593"/>
              </a:cxn>
              <a:cxn ang="0">
                <a:pos x="connsiteX9594" y="connsiteY9594"/>
              </a:cxn>
              <a:cxn ang="0">
                <a:pos x="connsiteX9595" y="connsiteY9595"/>
              </a:cxn>
              <a:cxn ang="0">
                <a:pos x="connsiteX9596" y="connsiteY9596"/>
              </a:cxn>
              <a:cxn ang="0">
                <a:pos x="connsiteX9597" y="connsiteY9597"/>
              </a:cxn>
              <a:cxn ang="0">
                <a:pos x="connsiteX9598" y="connsiteY9598"/>
              </a:cxn>
              <a:cxn ang="0">
                <a:pos x="connsiteX9599" y="connsiteY9599"/>
              </a:cxn>
              <a:cxn ang="0">
                <a:pos x="connsiteX9600" y="connsiteY9600"/>
              </a:cxn>
              <a:cxn ang="0">
                <a:pos x="connsiteX9601" y="connsiteY9601"/>
              </a:cxn>
              <a:cxn ang="0">
                <a:pos x="connsiteX9602" y="connsiteY9602"/>
              </a:cxn>
              <a:cxn ang="0">
                <a:pos x="connsiteX9603" y="connsiteY9603"/>
              </a:cxn>
              <a:cxn ang="0">
                <a:pos x="connsiteX9604" y="connsiteY9604"/>
              </a:cxn>
              <a:cxn ang="0">
                <a:pos x="connsiteX9605" y="connsiteY9605"/>
              </a:cxn>
              <a:cxn ang="0">
                <a:pos x="connsiteX9606" y="connsiteY9606"/>
              </a:cxn>
              <a:cxn ang="0">
                <a:pos x="connsiteX9607" y="connsiteY9607"/>
              </a:cxn>
              <a:cxn ang="0">
                <a:pos x="connsiteX9608" y="connsiteY9608"/>
              </a:cxn>
              <a:cxn ang="0">
                <a:pos x="connsiteX9609" y="connsiteY9609"/>
              </a:cxn>
              <a:cxn ang="0">
                <a:pos x="connsiteX9610" y="connsiteY9610"/>
              </a:cxn>
              <a:cxn ang="0">
                <a:pos x="connsiteX9611" y="connsiteY9611"/>
              </a:cxn>
              <a:cxn ang="0">
                <a:pos x="connsiteX9612" y="connsiteY9612"/>
              </a:cxn>
              <a:cxn ang="0">
                <a:pos x="connsiteX9613" y="connsiteY9613"/>
              </a:cxn>
              <a:cxn ang="0">
                <a:pos x="connsiteX9614" y="connsiteY9614"/>
              </a:cxn>
              <a:cxn ang="0">
                <a:pos x="connsiteX9615" y="connsiteY9615"/>
              </a:cxn>
              <a:cxn ang="0">
                <a:pos x="connsiteX9616" y="connsiteY9616"/>
              </a:cxn>
              <a:cxn ang="0">
                <a:pos x="connsiteX9617" y="connsiteY9617"/>
              </a:cxn>
              <a:cxn ang="0">
                <a:pos x="connsiteX9618" y="connsiteY9618"/>
              </a:cxn>
              <a:cxn ang="0">
                <a:pos x="connsiteX9619" y="connsiteY9619"/>
              </a:cxn>
              <a:cxn ang="0">
                <a:pos x="connsiteX9620" y="connsiteY9620"/>
              </a:cxn>
              <a:cxn ang="0">
                <a:pos x="connsiteX9621" y="connsiteY9621"/>
              </a:cxn>
              <a:cxn ang="0">
                <a:pos x="connsiteX9622" y="connsiteY9622"/>
              </a:cxn>
              <a:cxn ang="0">
                <a:pos x="connsiteX9623" y="connsiteY9623"/>
              </a:cxn>
              <a:cxn ang="0">
                <a:pos x="connsiteX9624" y="connsiteY9624"/>
              </a:cxn>
              <a:cxn ang="0">
                <a:pos x="connsiteX9625" y="connsiteY9625"/>
              </a:cxn>
              <a:cxn ang="0">
                <a:pos x="connsiteX9626" y="connsiteY9626"/>
              </a:cxn>
              <a:cxn ang="0">
                <a:pos x="connsiteX9627" y="connsiteY9627"/>
              </a:cxn>
              <a:cxn ang="0">
                <a:pos x="connsiteX9628" y="connsiteY9628"/>
              </a:cxn>
              <a:cxn ang="0">
                <a:pos x="connsiteX9629" y="connsiteY9629"/>
              </a:cxn>
              <a:cxn ang="0">
                <a:pos x="connsiteX9630" y="connsiteY9630"/>
              </a:cxn>
              <a:cxn ang="0">
                <a:pos x="connsiteX9631" y="connsiteY9631"/>
              </a:cxn>
              <a:cxn ang="0">
                <a:pos x="connsiteX9632" y="connsiteY9632"/>
              </a:cxn>
              <a:cxn ang="0">
                <a:pos x="connsiteX9633" y="connsiteY9633"/>
              </a:cxn>
              <a:cxn ang="0">
                <a:pos x="connsiteX9634" y="connsiteY9634"/>
              </a:cxn>
              <a:cxn ang="0">
                <a:pos x="connsiteX9635" y="connsiteY9635"/>
              </a:cxn>
              <a:cxn ang="0">
                <a:pos x="connsiteX9636" y="connsiteY9636"/>
              </a:cxn>
              <a:cxn ang="0">
                <a:pos x="connsiteX9637" y="connsiteY9637"/>
              </a:cxn>
              <a:cxn ang="0">
                <a:pos x="connsiteX9638" y="connsiteY9638"/>
              </a:cxn>
              <a:cxn ang="0">
                <a:pos x="connsiteX9639" y="connsiteY9639"/>
              </a:cxn>
              <a:cxn ang="0">
                <a:pos x="connsiteX9640" y="connsiteY9640"/>
              </a:cxn>
              <a:cxn ang="0">
                <a:pos x="connsiteX9641" y="connsiteY9641"/>
              </a:cxn>
              <a:cxn ang="0">
                <a:pos x="connsiteX9642" y="connsiteY9642"/>
              </a:cxn>
              <a:cxn ang="0">
                <a:pos x="connsiteX9643" y="connsiteY9643"/>
              </a:cxn>
              <a:cxn ang="0">
                <a:pos x="connsiteX9644" y="connsiteY9644"/>
              </a:cxn>
              <a:cxn ang="0">
                <a:pos x="connsiteX9645" y="connsiteY9645"/>
              </a:cxn>
              <a:cxn ang="0">
                <a:pos x="connsiteX9646" y="connsiteY9646"/>
              </a:cxn>
              <a:cxn ang="0">
                <a:pos x="connsiteX9647" y="connsiteY9647"/>
              </a:cxn>
              <a:cxn ang="0">
                <a:pos x="connsiteX9648" y="connsiteY9648"/>
              </a:cxn>
              <a:cxn ang="0">
                <a:pos x="connsiteX9649" y="connsiteY9649"/>
              </a:cxn>
              <a:cxn ang="0">
                <a:pos x="connsiteX9650" y="connsiteY9650"/>
              </a:cxn>
              <a:cxn ang="0">
                <a:pos x="connsiteX9651" y="connsiteY9651"/>
              </a:cxn>
              <a:cxn ang="0">
                <a:pos x="connsiteX9652" y="connsiteY9652"/>
              </a:cxn>
              <a:cxn ang="0">
                <a:pos x="connsiteX9653" y="connsiteY9653"/>
              </a:cxn>
              <a:cxn ang="0">
                <a:pos x="connsiteX9654" y="connsiteY9654"/>
              </a:cxn>
              <a:cxn ang="0">
                <a:pos x="connsiteX9655" y="connsiteY9655"/>
              </a:cxn>
              <a:cxn ang="0">
                <a:pos x="connsiteX9656" y="connsiteY9656"/>
              </a:cxn>
              <a:cxn ang="0">
                <a:pos x="connsiteX9657" y="connsiteY9657"/>
              </a:cxn>
              <a:cxn ang="0">
                <a:pos x="connsiteX9658" y="connsiteY9658"/>
              </a:cxn>
              <a:cxn ang="0">
                <a:pos x="connsiteX9659" y="connsiteY9659"/>
              </a:cxn>
              <a:cxn ang="0">
                <a:pos x="connsiteX9660" y="connsiteY9660"/>
              </a:cxn>
              <a:cxn ang="0">
                <a:pos x="connsiteX9661" y="connsiteY9661"/>
              </a:cxn>
              <a:cxn ang="0">
                <a:pos x="connsiteX9662" y="connsiteY9662"/>
              </a:cxn>
              <a:cxn ang="0">
                <a:pos x="connsiteX9663" y="connsiteY9663"/>
              </a:cxn>
              <a:cxn ang="0">
                <a:pos x="connsiteX9664" y="connsiteY9664"/>
              </a:cxn>
              <a:cxn ang="0">
                <a:pos x="connsiteX9665" y="connsiteY9665"/>
              </a:cxn>
              <a:cxn ang="0">
                <a:pos x="connsiteX9666" y="connsiteY9666"/>
              </a:cxn>
              <a:cxn ang="0">
                <a:pos x="connsiteX9667" y="connsiteY9667"/>
              </a:cxn>
              <a:cxn ang="0">
                <a:pos x="connsiteX9668" y="connsiteY9668"/>
              </a:cxn>
              <a:cxn ang="0">
                <a:pos x="connsiteX9669" y="connsiteY9669"/>
              </a:cxn>
              <a:cxn ang="0">
                <a:pos x="connsiteX9670" y="connsiteY9670"/>
              </a:cxn>
              <a:cxn ang="0">
                <a:pos x="connsiteX9671" y="connsiteY9671"/>
              </a:cxn>
              <a:cxn ang="0">
                <a:pos x="connsiteX9672" y="connsiteY9672"/>
              </a:cxn>
              <a:cxn ang="0">
                <a:pos x="connsiteX9673" y="connsiteY9673"/>
              </a:cxn>
              <a:cxn ang="0">
                <a:pos x="connsiteX9674" y="connsiteY9674"/>
              </a:cxn>
              <a:cxn ang="0">
                <a:pos x="connsiteX9675" y="connsiteY9675"/>
              </a:cxn>
              <a:cxn ang="0">
                <a:pos x="connsiteX9676" y="connsiteY9676"/>
              </a:cxn>
              <a:cxn ang="0">
                <a:pos x="connsiteX9677" y="connsiteY9677"/>
              </a:cxn>
              <a:cxn ang="0">
                <a:pos x="connsiteX9678" y="connsiteY9678"/>
              </a:cxn>
              <a:cxn ang="0">
                <a:pos x="connsiteX9679" y="connsiteY9679"/>
              </a:cxn>
              <a:cxn ang="0">
                <a:pos x="connsiteX9680" y="connsiteY9680"/>
              </a:cxn>
              <a:cxn ang="0">
                <a:pos x="connsiteX9681" y="connsiteY9681"/>
              </a:cxn>
              <a:cxn ang="0">
                <a:pos x="connsiteX9682" y="connsiteY9682"/>
              </a:cxn>
              <a:cxn ang="0">
                <a:pos x="connsiteX9683" y="connsiteY9683"/>
              </a:cxn>
              <a:cxn ang="0">
                <a:pos x="connsiteX9684" y="connsiteY9684"/>
              </a:cxn>
              <a:cxn ang="0">
                <a:pos x="connsiteX9685" y="connsiteY9685"/>
              </a:cxn>
              <a:cxn ang="0">
                <a:pos x="connsiteX9686" y="connsiteY9686"/>
              </a:cxn>
              <a:cxn ang="0">
                <a:pos x="connsiteX9687" y="connsiteY9687"/>
              </a:cxn>
              <a:cxn ang="0">
                <a:pos x="connsiteX9688" y="connsiteY9688"/>
              </a:cxn>
              <a:cxn ang="0">
                <a:pos x="connsiteX9689" y="connsiteY9689"/>
              </a:cxn>
              <a:cxn ang="0">
                <a:pos x="connsiteX9690" y="connsiteY9690"/>
              </a:cxn>
              <a:cxn ang="0">
                <a:pos x="connsiteX9691" y="connsiteY9691"/>
              </a:cxn>
              <a:cxn ang="0">
                <a:pos x="connsiteX9692" y="connsiteY9692"/>
              </a:cxn>
              <a:cxn ang="0">
                <a:pos x="connsiteX9693" y="connsiteY9693"/>
              </a:cxn>
              <a:cxn ang="0">
                <a:pos x="connsiteX9694" y="connsiteY9694"/>
              </a:cxn>
              <a:cxn ang="0">
                <a:pos x="connsiteX9695" y="connsiteY9695"/>
              </a:cxn>
              <a:cxn ang="0">
                <a:pos x="connsiteX9696" y="connsiteY9696"/>
              </a:cxn>
              <a:cxn ang="0">
                <a:pos x="connsiteX9697" y="connsiteY9697"/>
              </a:cxn>
              <a:cxn ang="0">
                <a:pos x="connsiteX9698" y="connsiteY9698"/>
              </a:cxn>
              <a:cxn ang="0">
                <a:pos x="connsiteX9699" y="connsiteY9699"/>
              </a:cxn>
              <a:cxn ang="0">
                <a:pos x="connsiteX9700" y="connsiteY9700"/>
              </a:cxn>
              <a:cxn ang="0">
                <a:pos x="connsiteX9701" y="connsiteY9701"/>
              </a:cxn>
              <a:cxn ang="0">
                <a:pos x="connsiteX9702" y="connsiteY9702"/>
              </a:cxn>
              <a:cxn ang="0">
                <a:pos x="connsiteX9703" y="connsiteY9703"/>
              </a:cxn>
              <a:cxn ang="0">
                <a:pos x="connsiteX9704" y="connsiteY9704"/>
              </a:cxn>
              <a:cxn ang="0">
                <a:pos x="connsiteX9705" y="connsiteY9705"/>
              </a:cxn>
              <a:cxn ang="0">
                <a:pos x="connsiteX9706" y="connsiteY9706"/>
              </a:cxn>
              <a:cxn ang="0">
                <a:pos x="connsiteX9707" y="connsiteY9707"/>
              </a:cxn>
              <a:cxn ang="0">
                <a:pos x="connsiteX9708" y="connsiteY9708"/>
              </a:cxn>
              <a:cxn ang="0">
                <a:pos x="connsiteX9709" y="connsiteY9709"/>
              </a:cxn>
              <a:cxn ang="0">
                <a:pos x="connsiteX9710" y="connsiteY9710"/>
              </a:cxn>
              <a:cxn ang="0">
                <a:pos x="connsiteX9711" y="connsiteY9711"/>
              </a:cxn>
              <a:cxn ang="0">
                <a:pos x="connsiteX9712" y="connsiteY9712"/>
              </a:cxn>
              <a:cxn ang="0">
                <a:pos x="connsiteX9713" y="connsiteY9713"/>
              </a:cxn>
              <a:cxn ang="0">
                <a:pos x="connsiteX9714" y="connsiteY9714"/>
              </a:cxn>
              <a:cxn ang="0">
                <a:pos x="connsiteX9715" y="connsiteY9715"/>
              </a:cxn>
              <a:cxn ang="0">
                <a:pos x="connsiteX9716" y="connsiteY9716"/>
              </a:cxn>
              <a:cxn ang="0">
                <a:pos x="connsiteX9717" y="connsiteY9717"/>
              </a:cxn>
              <a:cxn ang="0">
                <a:pos x="connsiteX9718" y="connsiteY9718"/>
              </a:cxn>
              <a:cxn ang="0">
                <a:pos x="connsiteX9719" y="connsiteY9719"/>
              </a:cxn>
              <a:cxn ang="0">
                <a:pos x="connsiteX9720" y="connsiteY9720"/>
              </a:cxn>
              <a:cxn ang="0">
                <a:pos x="connsiteX9721" y="connsiteY9721"/>
              </a:cxn>
              <a:cxn ang="0">
                <a:pos x="connsiteX9722" y="connsiteY9722"/>
              </a:cxn>
              <a:cxn ang="0">
                <a:pos x="connsiteX9723" y="connsiteY9723"/>
              </a:cxn>
              <a:cxn ang="0">
                <a:pos x="connsiteX9724" y="connsiteY9724"/>
              </a:cxn>
              <a:cxn ang="0">
                <a:pos x="connsiteX9725" y="connsiteY9725"/>
              </a:cxn>
              <a:cxn ang="0">
                <a:pos x="connsiteX9726" y="connsiteY9726"/>
              </a:cxn>
              <a:cxn ang="0">
                <a:pos x="connsiteX9727" y="connsiteY9727"/>
              </a:cxn>
              <a:cxn ang="0">
                <a:pos x="connsiteX9728" y="connsiteY9728"/>
              </a:cxn>
              <a:cxn ang="0">
                <a:pos x="connsiteX9729" y="connsiteY9729"/>
              </a:cxn>
              <a:cxn ang="0">
                <a:pos x="connsiteX9730" y="connsiteY9730"/>
              </a:cxn>
              <a:cxn ang="0">
                <a:pos x="connsiteX9731" y="connsiteY9731"/>
              </a:cxn>
              <a:cxn ang="0">
                <a:pos x="connsiteX9732" y="connsiteY9732"/>
              </a:cxn>
              <a:cxn ang="0">
                <a:pos x="connsiteX9733" y="connsiteY9733"/>
              </a:cxn>
              <a:cxn ang="0">
                <a:pos x="connsiteX9734" y="connsiteY9734"/>
              </a:cxn>
              <a:cxn ang="0">
                <a:pos x="connsiteX9735" y="connsiteY9735"/>
              </a:cxn>
              <a:cxn ang="0">
                <a:pos x="connsiteX9736" y="connsiteY9736"/>
              </a:cxn>
              <a:cxn ang="0">
                <a:pos x="connsiteX9737" y="connsiteY9737"/>
              </a:cxn>
              <a:cxn ang="0">
                <a:pos x="connsiteX9738" y="connsiteY9738"/>
              </a:cxn>
              <a:cxn ang="0">
                <a:pos x="connsiteX9739" y="connsiteY9739"/>
              </a:cxn>
              <a:cxn ang="0">
                <a:pos x="connsiteX9740" y="connsiteY9740"/>
              </a:cxn>
              <a:cxn ang="0">
                <a:pos x="connsiteX9741" y="connsiteY9741"/>
              </a:cxn>
              <a:cxn ang="0">
                <a:pos x="connsiteX9742" y="connsiteY9742"/>
              </a:cxn>
              <a:cxn ang="0">
                <a:pos x="connsiteX9743" y="connsiteY9743"/>
              </a:cxn>
              <a:cxn ang="0">
                <a:pos x="connsiteX9744" y="connsiteY9744"/>
              </a:cxn>
              <a:cxn ang="0">
                <a:pos x="connsiteX9745" y="connsiteY9745"/>
              </a:cxn>
              <a:cxn ang="0">
                <a:pos x="connsiteX9746" y="connsiteY9746"/>
              </a:cxn>
              <a:cxn ang="0">
                <a:pos x="connsiteX9747" y="connsiteY9747"/>
              </a:cxn>
              <a:cxn ang="0">
                <a:pos x="connsiteX9748" y="connsiteY9748"/>
              </a:cxn>
              <a:cxn ang="0">
                <a:pos x="connsiteX9749" y="connsiteY9749"/>
              </a:cxn>
              <a:cxn ang="0">
                <a:pos x="connsiteX9750" y="connsiteY9750"/>
              </a:cxn>
              <a:cxn ang="0">
                <a:pos x="connsiteX9751" y="connsiteY9751"/>
              </a:cxn>
              <a:cxn ang="0">
                <a:pos x="connsiteX9752" y="connsiteY9752"/>
              </a:cxn>
              <a:cxn ang="0">
                <a:pos x="connsiteX9753" y="connsiteY9753"/>
              </a:cxn>
              <a:cxn ang="0">
                <a:pos x="connsiteX9754" y="connsiteY9754"/>
              </a:cxn>
              <a:cxn ang="0">
                <a:pos x="connsiteX9755" y="connsiteY9755"/>
              </a:cxn>
              <a:cxn ang="0">
                <a:pos x="connsiteX9756" y="connsiteY9756"/>
              </a:cxn>
              <a:cxn ang="0">
                <a:pos x="connsiteX9757" y="connsiteY9757"/>
              </a:cxn>
              <a:cxn ang="0">
                <a:pos x="connsiteX9758" y="connsiteY9758"/>
              </a:cxn>
              <a:cxn ang="0">
                <a:pos x="connsiteX9759" y="connsiteY9759"/>
              </a:cxn>
              <a:cxn ang="0">
                <a:pos x="connsiteX9760" y="connsiteY9760"/>
              </a:cxn>
              <a:cxn ang="0">
                <a:pos x="connsiteX9761" y="connsiteY9761"/>
              </a:cxn>
              <a:cxn ang="0">
                <a:pos x="connsiteX9762" y="connsiteY9762"/>
              </a:cxn>
              <a:cxn ang="0">
                <a:pos x="connsiteX9763" y="connsiteY9763"/>
              </a:cxn>
              <a:cxn ang="0">
                <a:pos x="connsiteX9764" y="connsiteY9764"/>
              </a:cxn>
              <a:cxn ang="0">
                <a:pos x="connsiteX9765" y="connsiteY9765"/>
              </a:cxn>
              <a:cxn ang="0">
                <a:pos x="connsiteX9766" y="connsiteY9766"/>
              </a:cxn>
              <a:cxn ang="0">
                <a:pos x="connsiteX9767" y="connsiteY9767"/>
              </a:cxn>
              <a:cxn ang="0">
                <a:pos x="connsiteX9768" y="connsiteY9768"/>
              </a:cxn>
              <a:cxn ang="0">
                <a:pos x="connsiteX9769" y="connsiteY9769"/>
              </a:cxn>
              <a:cxn ang="0">
                <a:pos x="connsiteX9770" y="connsiteY9770"/>
              </a:cxn>
              <a:cxn ang="0">
                <a:pos x="connsiteX9771" y="connsiteY9771"/>
              </a:cxn>
              <a:cxn ang="0">
                <a:pos x="connsiteX9772" y="connsiteY9772"/>
              </a:cxn>
              <a:cxn ang="0">
                <a:pos x="connsiteX9773" y="connsiteY9773"/>
              </a:cxn>
              <a:cxn ang="0">
                <a:pos x="connsiteX9774" y="connsiteY9774"/>
              </a:cxn>
              <a:cxn ang="0">
                <a:pos x="connsiteX9775" y="connsiteY9775"/>
              </a:cxn>
              <a:cxn ang="0">
                <a:pos x="connsiteX9776" y="connsiteY9776"/>
              </a:cxn>
              <a:cxn ang="0">
                <a:pos x="connsiteX9777" y="connsiteY9777"/>
              </a:cxn>
              <a:cxn ang="0">
                <a:pos x="connsiteX9778" y="connsiteY9778"/>
              </a:cxn>
              <a:cxn ang="0">
                <a:pos x="connsiteX9779" y="connsiteY9779"/>
              </a:cxn>
              <a:cxn ang="0">
                <a:pos x="connsiteX9780" y="connsiteY9780"/>
              </a:cxn>
              <a:cxn ang="0">
                <a:pos x="connsiteX9781" y="connsiteY9781"/>
              </a:cxn>
              <a:cxn ang="0">
                <a:pos x="connsiteX9782" y="connsiteY9782"/>
              </a:cxn>
              <a:cxn ang="0">
                <a:pos x="connsiteX9783" y="connsiteY9783"/>
              </a:cxn>
              <a:cxn ang="0">
                <a:pos x="connsiteX9784" y="connsiteY9784"/>
              </a:cxn>
              <a:cxn ang="0">
                <a:pos x="connsiteX9785" y="connsiteY9785"/>
              </a:cxn>
              <a:cxn ang="0">
                <a:pos x="connsiteX9786" y="connsiteY9786"/>
              </a:cxn>
              <a:cxn ang="0">
                <a:pos x="connsiteX9787" y="connsiteY9787"/>
              </a:cxn>
              <a:cxn ang="0">
                <a:pos x="connsiteX9788" y="connsiteY9788"/>
              </a:cxn>
              <a:cxn ang="0">
                <a:pos x="connsiteX9789" y="connsiteY9789"/>
              </a:cxn>
              <a:cxn ang="0">
                <a:pos x="connsiteX9790" y="connsiteY9790"/>
              </a:cxn>
              <a:cxn ang="0">
                <a:pos x="connsiteX9791" y="connsiteY9791"/>
              </a:cxn>
              <a:cxn ang="0">
                <a:pos x="connsiteX9792" y="connsiteY9792"/>
              </a:cxn>
              <a:cxn ang="0">
                <a:pos x="connsiteX9793" y="connsiteY9793"/>
              </a:cxn>
              <a:cxn ang="0">
                <a:pos x="connsiteX9794" y="connsiteY9794"/>
              </a:cxn>
              <a:cxn ang="0">
                <a:pos x="connsiteX9795" y="connsiteY9795"/>
              </a:cxn>
              <a:cxn ang="0">
                <a:pos x="connsiteX9796" y="connsiteY9796"/>
              </a:cxn>
              <a:cxn ang="0">
                <a:pos x="connsiteX9797" y="connsiteY9797"/>
              </a:cxn>
              <a:cxn ang="0">
                <a:pos x="connsiteX9798" y="connsiteY9798"/>
              </a:cxn>
              <a:cxn ang="0">
                <a:pos x="connsiteX9799" y="connsiteY9799"/>
              </a:cxn>
              <a:cxn ang="0">
                <a:pos x="connsiteX9800" y="connsiteY9800"/>
              </a:cxn>
              <a:cxn ang="0">
                <a:pos x="connsiteX9801" y="connsiteY9801"/>
              </a:cxn>
              <a:cxn ang="0">
                <a:pos x="connsiteX9802" y="connsiteY9802"/>
              </a:cxn>
              <a:cxn ang="0">
                <a:pos x="connsiteX9803" y="connsiteY9803"/>
              </a:cxn>
              <a:cxn ang="0">
                <a:pos x="connsiteX9804" y="connsiteY9804"/>
              </a:cxn>
              <a:cxn ang="0">
                <a:pos x="connsiteX9805" y="connsiteY9805"/>
              </a:cxn>
              <a:cxn ang="0">
                <a:pos x="connsiteX9806" y="connsiteY9806"/>
              </a:cxn>
              <a:cxn ang="0">
                <a:pos x="connsiteX9807" y="connsiteY9807"/>
              </a:cxn>
              <a:cxn ang="0">
                <a:pos x="connsiteX9808" y="connsiteY9808"/>
              </a:cxn>
              <a:cxn ang="0">
                <a:pos x="connsiteX9809" y="connsiteY9809"/>
              </a:cxn>
              <a:cxn ang="0">
                <a:pos x="connsiteX9810" y="connsiteY9810"/>
              </a:cxn>
              <a:cxn ang="0">
                <a:pos x="connsiteX9811" y="connsiteY9811"/>
              </a:cxn>
              <a:cxn ang="0">
                <a:pos x="connsiteX9812" y="connsiteY9812"/>
              </a:cxn>
              <a:cxn ang="0">
                <a:pos x="connsiteX9813" y="connsiteY9813"/>
              </a:cxn>
              <a:cxn ang="0">
                <a:pos x="connsiteX9814" y="connsiteY9814"/>
              </a:cxn>
              <a:cxn ang="0">
                <a:pos x="connsiteX9815" y="connsiteY9815"/>
              </a:cxn>
              <a:cxn ang="0">
                <a:pos x="connsiteX9816" y="connsiteY9816"/>
              </a:cxn>
              <a:cxn ang="0">
                <a:pos x="connsiteX9817" y="connsiteY9817"/>
              </a:cxn>
              <a:cxn ang="0">
                <a:pos x="connsiteX9818" y="connsiteY9818"/>
              </a:cxn>
              <a:cxn ang="0">
                <a:pos x="connsiteX9819" y="connsiteY9819"/>
              </a:cxn>
              <a:cxn ang="0">
                <a:pos x="connsiteX9820" y="connsiteY9820"/>
              </a:cxn>
              <a:cxn ang="0">
                <a:pos x="connsiteX9821" y="connsiteY9821"/>
              </a:cxn>
              <a:cxn ang="0">
                <a:pos x="connsiteX9822" y="connsiteY9822"/>
              </a:cxn>
              <a:cxn ang="0">
                <a:pos x="connsiteX9823" y="connsiteY9823"/>
              </a:cxn>
              <a:cxn ang="0">
                <a:pos x="connsiteX9824" y="connsiteY9824"/>
              </a:cxn>
              <a:cxn ang="0">
                <a:pos x="connsiteX9825" y="connsiteY9825"/>
              </a:cxn>
              <a:cxn ang="0">
                <a:pos x="connsiteX9826" y="connsiteY9826"/>
              </a:cxn>
              <a:cxn ang="0">
                <a:pos x="connsiteX9827" y="connsiteY9827"/>
              </a:cxn>
              <a:cxn ang="0">
                <a:pos x="connsiteX9828" y="connsiteY9828"/>
              </a:cxn>
              <a:cxn ang="0">
                <a:pos x="connsiteX9829" y="connsiteY9829"/>
              </a:cxn>
              <a:cxn ang="0">
                <a:pos x="connsiteX9830" y="connsiteY9830"/>
              </a:cxn>
              <a:cxn ang="0">
                <a:pos x="connsiteX9831" y="connsiteY9831"/>
              </a:cxn>
              <a:cxn ang="0">
                <a:pos x="connsiteX9832" y="connsiteY9832"/>
              </a:cxn>
              <a:cxn ang="0">
                <a:pos x="connsiteX9833" y="connsiteY9833"/>
              </a:cxn>
              <a:cxn ang="0">
                <a:pos x="connsiteX9834" y="connsiteY9834"/>
              </a:cxn>
              <a:cxn ang="0">
                <a:pos x="connsiteX9835" y="connsiteY9835"/>
              </a:cxn>
              <a:cxn ang="0">
                <a:pos x="connsiteX9836" y="connsiteY9836"/>
              </a:cxn>
              <a:cxn ang="0">
                <a:pos x="connsiteX9837" y="connsiteY9837"/>
              </a:cxn>
              <a:cxn ang="0">
                <a:pos x="connsiteX9838" y="connsiteY9838"/>
              </a:cxn>
              <a:cxn ang="0">
                <a:pos x="connsiteX9839" y="connsiteY9839"/>
              </a:cxn>
              <a:cxn ang="0">
                <a:pos x="connsiteX9840" y="connsiteY9840"/>
              </a:cxn>
              <a:cxn ang="0">
                <a:pos x="connsiteX9841" y="connsiteY9841"/>
              </a:cxn>
              <a:cxn ang="0">
                <a:pos x="connsiteX9842" y="connsiteY9842"/>
              </a:cxn>
              <a:cxn ang="0">
                <a:pos x="connsiteX9843" y="connsiteY9843"/>
              </a:cxn>
              <a:cxn ang="0">
                <a:pos x="connsiteX9844" y="connsiteY9844"/>
              </a:cxn>
              <a:cxn ang="0">
                <a:pos x="connsiteX9845" y="connsiteY9845"/>
              </a:cxn>
              <a:cxn ang="0">
                <a:pos x="connsiteX9846" y="connsiteY9846"/>
              </a:cxn>
              <a:cxn ang="0">
                <a:pos x="connsiteX9847" y="connsiteY9847"/>
              </a:cxn>
              <a:cxn ang="0">
                <a:pos x="connsiteX9848" y="connsiteY9848"/>
              </a:cxn>
              <a:cxn ang="0">
                <a:pos x="connsiteX9849" y="connsiteY9849"/>
              </a:cxn>
              <a:cxn ang="0">
                <a:pos x="connsiteX9850" y="connsiteY9850"/>
              </a:cxn>
              <a:cxn ang="0">
                <a:pos x="connsiteX9851" y="connsiteY9851"/>
              </a:cxn>
              <a:cxn ang="0">
                <a:pos x="connsiteX9852" y="connsiteY9852"/>
              </a:cxn>
              <a:cxn ang="0">
                <a:pos x="connsiteX9853" y="connsiteY9853"/>
              </a:cxn>
              <a:cxn ang="0">
                <a:pos x="connsiteX9854" y="connsiteY9854"/>
              </a:cxn>
              <a:cxn ang="0">
                <a:pos x="connsiteX9855" y="connsiteY9855"/>
              </a:cxn>
              <a:cxn ang="0">
                <a:pos x="connsiteX9856" y="connsiteY9856"/>
              </a:cxn>
              <a:cxn ang="0">
                <a:pos x="connsiteX9857" y="connsiteY9857"/>
              </a:cxn>
              <a:cxn ang="0">
                <a:pos x="connsiteX9858" y="connsiteY9858"/>
              </a:cxn>
              <a:cxn ang="0">
                <a:pos x="connsiteX9859" y="connsiteY9859"/>
              </a:cxn>
              <a:cxn ang="0">
                <a:pos x="connsiteX9860" y="connsiteY9860"/>
              </a:cxn>
              <a:cxn ang="0">
                <a:pos x="connsiteX9861" y="connsiteY9861"/>
              </a:cxn>
              <a:cxn ang="0">
                <a:pos x="connsiteX9862" y="connsiteY9862"/>
              </a:cxn>
              <a:cxn ang="0">
                <a:pos x="connsiteX9863" y="connsiteY9863"/>
              </a:cxn>
              <a:cxn ang="0">
                <a:pos x="connsiteX9864" y="connsiteY9864"/>
              </a:cxn>
              <a:cxn ang="0">
                <a:pos x="connsiteX9865" y="connsiteY9865"/>
              </a:cxn>
              <a:cxn ang="0">
                <a:pos x="connsiteX9866" y="connsiteY9866"/>
              </a:cxn>
              <a:cxn ang="0">
                <a:pos x="connsiteX9867" y="connsiteY9867"/>
              </a:cxn>
              <a:cxn ang="0">
                <a:pos x="connsiteX9868" y="connsiteY9868"/>
              </a:cxn>
              <a:cxn ang="0">
                <a:pos x="connsiteX9869" y="connsiteY9869"/>
              </a:cxn>
              <a:cxn ang="0">
                <a:pos x="connsiteX9870" y="connsiteY9870"/>
              </a:cxn>
              <a:cxn ang="0">
                <a:pos x="connsiteX9871" y="connsiteY9871"/>
              </a:cxn>
              <a:cxn ang="0">
                <a:pos x="connsiteX9872" y="connsiteY9872"/>
              </a:cxn>
              <a:cxn ang="0">
                <a:pos x="connsiteX9873" y="connsiteY9873"/>
              </a:cxn>
              <a:cxn ang="0">
                <a:pos x="connsiteX9874" y="connsiteY9874"/>
              </a:cxn>
              <a:cxn ang="0">
                <a:pos x="connsiteX9875" y="connsiteY9875"/>
              </a:cxn>
              <a:cxn ang="0">
                <a:pos x="connsiteX9876" y="connsiteY9876"/>
              </a:cxn>
              <a:cxn ang="0">
                <a:pos x="connsiteX9877" y="connsiteY9877"/>
              </a:cxn>
              <a:cxn ang="0">
                <a:pos x="connsiteX9878" y="connsiteY9878"/>
              </a:cxn>
              <a:cxn ang="0">
                <a:pos x="connsiteX9879" y="connsiteY9879"/>
              </a:cxn>
              <a:cxn ang="0">
                <a:pos x="connsiteX9880" y="connsiteY9880"/>
              </a:cxn>
              <a:cxn ang="0">
                <a:pos x="connsiteX9881" y="connsiteY9881"/>
              </a:cxn>
              <a:cxn ang="0">
                <a:pos x="connsiteX9882" y="connsiteY9882"/>
              </a:cxn>
              <a:cxn ang="0">
                <a:pos x="connsiteX9883" y="connsiteY9883"/>
              </a:cxn>
              <a:cxn ang="0">
                <a:pos x="connsiteX9884" y="connsiteY9884"/>
              </a:cxn>
              <a:cxn ang="0">
                <a:pos x="connsiteX9885" y="connsiteY9885"/>
              </a:cxn>
              <a:cxn ang="0">
                <a:pos x="connsiteX9886" y="connsiteY9886"/>
              </a:cxn>
              <a:cxn ang="0">
                <a:pos x="connsiteX9887" y="connsiteY9887"/>
              </a:cxn>
              <a:cxn ang="0">
                <a:pos x="connsiteX9888" y="connsiteY9888"/>
              </a:cxn>
              <a:cxn ang="0">
                <a:pos x="connsiteX9889" y="connsiteY9889"/>
              </a:cxn>
              <a:cxn ang="0">
                <a:pos x="connsiteX9890" y="connsiteY9890"/>
              </a:cxn>
              <a:cxn ang="0">
                <a:pos x="connsiteX9891" y="connsiteY9891"/>
              </a:cxn>
              <a:cxn ang="0">
                <a:pos x="connsiteX9892" y="connsiteY9892"/>
              </a:cxn>
              <a:cxn ang="0">
                <a:pos x="connsiteX9893" y="connsiteY9893"/>
              </a:cxn>
              <a:cxn ang="0">
                <a:pos x="connsiteX9894" y="connsiteY9894"/>
              </a:cxn>
              <a:cxn ang="0">
                <a:pos x="connsiteX9895" y="connsiteY9895"/>
              </a:cxn>
              <a:cxn ang="0">
                <a:pos x="connsiteX9896" y="connsiteY9896"/>
              </a:cxn>
              <a:cxn ang="0">
                <a:pos x="connsiteX9897" y="connsiteY9897"/>
              </a:cxn>
              <a:cxn ang="0">
                <a:pos x="connsiteX9898" y="connsiteY9898"/>
              </a:cxn>
              <a:cxn ang="0">
                <a:pos x="connsiteX9899" y="connsiteY9899"/>
              </a:cxn>
              <a:cxn ang="0">
                <a:pos x="connsiteX9900" y="connsiteY9900"/>
              </a:cxn>
              <a:cxn ang="0">
                <a:pos x="connsiteX9901" y="connsiteY9901"/>
              </a:cxn>
              <a:cxn ang="0">
                <a:pos x="connsiteX9902" y="connsiteY9902"/>
              </a:cxn>
              <a:cxn ang="0">
                <a:pos x="connsiteX9903" y="connsiteY9903"/>
              </a:cxn>
              <a:cxn ang="0">
                <a:pos x="connsiteX9904" y="connsiteY9904"/>
              </a:cxn>
              <a:cxn ang="0">
                <a:pos x="connsiteX9905" y="connsiteY9905"/>
              </a:cxn>
              <a:cxn ang="0">
                <a:pos x="connsiteX9906" y="connsiteY9906"/>
              </a:cxn>
              <a:cxn ang="0">
                <a:pos x="connsiteX9907" y="connsiteY9907"/>
              </a:cxn>
              <a:cxn ang="0">
                <a:pos x="connsiteX9908" y="connsiteY9908"/>
              </a:cxn>
              <a:cxn ang="0">
                <a:pos x="connsiteX9909" y="connsiteY9909"/>
              </a:cxn>
              <a:cxn ang="0">
                <a:pos x="connsiteX9910" y="connsiteY9910"/>
              </a:cxn>
              <a:cxn ang="0">
                <a:pos x="connsiteX9911" y="connsiteY9911"/>
              </a:cxn>
              <a:cxn ang="0">
                <a:pos x="connsiteX9912" y="connsiteY9912"/>
              </a:cxn>
              <a:cxn ang="0">
                <a:pos x="connsiteX9913" y="connsiteY9913"/>
              </a:cxn>
              <a:cxn ang="0">
                <a:pos x="connsiteX9914" y="connsiteY9914"/>
              </a:cxn>
              <a:cxn ang="0">
                <a:pos x="connsiteX9915" y="connsiteY9915"/>
              </a:cxn>
              <a:cxn ang="0">
                <a:pos x="connsiteX9916" y="connsiteY9916"/>
              </a:cxn>
              <a:cxn ang="0">
                <a:pos x="connsiteX9917" y="connsiteY9917"/>
              </a:cxn>
              <a:cxn ang="0">
                <a:pos x="connsiteX9918" y="connsiteY9918"/>
              </a:cxn>
              <a:cxn ang="0">
                <a:pos x="connsiteX9919" y="connsiteY9919"/>
              </a:cxn>
              <a:cxn ang="0">
                <a:pos x="connsiteX9920" y="connsiteY9920"/>
              </a:cxn>
              <a:cxn ang="0">
                <a:pos x="connsiteX9921" y="connsiteY9921"/>
              </a:cxn>
              <a:cxn ang="0">
                <a:pos x="connsiteX9922" y="connsiteY9922"/>
              </a:cxn>
              <a:cxn ang="0">
                <a:pos x="connsiteX9923" y="connsiteY9923"/>
              </a:cxn>
              <a:cxn ang="0">
                <a:pos x="connsiteX9924" y="connsiteY9924"/>
              </a:cxn>
              <a:cxn ang="0">
                <a:pos x="connsiteX9925" y="connsiteY9925"/>
              </a:cxn>
              <a:cxn ang="0">
                <a:pos x="connsiteX9926" y="connsiteY9926"/>
              </a:cxn>
              <a:cxn ang="0">
                <a:pos x="connsiteX9927" y="connsiteY9927"/>
              </a:cxn>
              <a:cxn ang="0">
                <a:pos x="connsiteX9928" y="connsiteY9928"/>
              </a:cxn>
              <a:cxn ang="0">
                <a:pos x="connsiteX9929" y="connsiteY9929"/>
              </a:cxn>
              <a:cxn ang="0">
                <a:pos x="connsiteX9930" y="connsiteY9930"/>
              </a:cxn>
              <a:cxn ang="0">
                <a:pos x="connsiteX9931" y="connsiteY9931"/>
              </a:cxn>
              <a:cxn ang="0">
                <a:pos x="connsiteX9932" y="connsiteY9932"/>
              </a:cxn>
              <a:cxn ang="0">
                <a:pos x="connsiteX9933" y="connsiteY9933"/>
              </a:cxn>
              <a:cxn ang="0">
                <a:pos x="connsiteX9934" y="connsiteY9934"/>
              </a:cxn>
              <a:cxn ang="0">
                <a:pos x="connsiteX9935" y="connsiteY9935"/>
              </a:cxn>
              <a:cxn ang="0">
                <a:pos x="connsiteX9936" y="connsiteY9936"/>
              </a:cxn>
              <a:cxn ang="0">
                <a:pos x="connsiteX9937" y="connsiteY9937"/>
              </a:cxn>
              <a:cxn ang="0">
                <a:pos x="connsiteX9938" y="connsiteY9938"/>
              </a:cxn>
              <a:cxn ang="0">
                <a:pos x="connsiteX9939" y="connsiteY9939"/>
              </a:cxn>
              <a:cxn ang="0">
                <a:pos x="connsiteX9940" y="connsiteY9940"/>
              </a:cxn>
              <a:cxn ang="0">
                <a:pos x="connsiteX9941" y="connsiteY9941"/>
              </a:cxn>
              <a:cxn ang="0">
                <a:pos x="connsiteX9942" y="connsiteY9942"/>
              </a:cxn>
              <a:cxn ang="0">
                <a:pos x="connsiteX9943" y="connsiteY9943"/>
              </a:cxn>
              <a:cxn ang="0">
                <a:pos x="connsiteX9944" y="connsiteY9944"/>
              </a:cxn>
              <a:cxn ang="0">
                <a:pos x="connsiteX9945" y="connsiteY9945"/>
              </a:cxn>
              <a:cxn ang="0">
                <a:pos x="connsiteX9946" y="connsiteY9946"/>
              </a:cxn>
              <a:cxn ang="0">
                <a:pos x="connsiteX9947" y="connsiteY9947"/>
              </a:cxn>
              <a:cxn ang="0">
                <a:pos x="connsiteX9948" y="connsiteY9948"/>
              </a:cxn>
              <a:cxn ang="0">
                <a:pos x="connsiteX9949" y="connsiteY9949"/>
              </a:cxn>
              <a:cxn ang="0">
                <a:pos x="connsiteX9950" y="connsiteY9950"/>
              </a:cxn>
              <a:cxn ang="0">
                <a:pos x="connsiteX9951" y="connsiteY9951"/>
              </a:cxn>
              <a:cxn ang="0">
                <a:pos x="connsiteX9952" y="connsiteY9952"/>
              </a:cxn>
              <a:cxn ang="0">
                <a:pos x="connsiteX9953" y="connsiteY9953"/>
              </a:cxn>
              <a:cxn ang="0">
                <a:pos x="connsiteX9954" y="connsiteY9954"/>
              </a:cxn>
              <a:cxn ang="0">
                <a:pos x="connsiteX9955" y="connsiteY9955"/>
              </a:cxn>
              <a:cxn ang="0">
                <a:pos x="connsiteX9956" y="connsiteY9956"/>
              </a:cxn>
              <a:cxn ang="0">
                <a:pos x="connsiteX9957" y="connsiteY9957"/>
              </a:cxn>
              <a:cxn ang="0">
                <a:pos x="connsiteX9958" y="connsiteY9958"/>
              </a:cxn>
              <a:cxn ang="0">
                <a:pos x="connsiteX9959" y="connsiteY9959"/>
              </a:cxn>
              <a:cxn ang="0">
                <a:pos x="connsiteX9960" y="connsiteY9960"/>
              </a:cxn>
              <a:cxn ang="0">
                <a:pos x="connsiteX9961" y="connsiteY9961"/>
              </a:cxn>
              <a:cxn ang="0">
                <a:pos x="connsiteX9962" y="connsiteY9962"/>
              </a:cxn>
              <a:cxn ang="0">
                <a:pos x="connsiteX9963" y="connsiteY9963"/>
              </a:cxn>
              <a:cxn ang="0">
                <a:pos x="connsiteX9964" y="connsiteY9964"/>
              </a:cxn>
              <a:cxn ang="0">
                <a:pos x="connsiteX9965" y="connsiteY9965"/>
              </a:cxn>
              <a:cxn ang="0">
                <a:pos x="connsiteX9966" y="connsiteY9966"/>
              </a:cxn>
              <a:cxn ang="0">
                <a:pos x="connsiteX9967" y="connsiteY9967"/>
              </a:cxn>
              <a:cxn ang="0">
                <a:pos x="connsiteX9968" y="connsiteY9968"/>
              </a:cxn>
              <a:cxn ang="0">
                <a:pos x="connsiteX9969" y="connsiteY9969"/>
              </a:cxn>
              <a:cxn ang="0">
                <a:pos x="connsiteX9970" y="connsiteY9970"/>
              </a:cxn>
              <a:cxn ang="0">
                <a:pos x="connsiteX9971" y="connsiteY9971"/>
              </a:cxn>
              <a:cxn ang="0">
                <a:pos x="connsiteX9972" y="connsiteY9972"/>
              </a:cxn>
              <a:cxn ang="0">
                <a:pos x="connsiteX9973" y="connsiteY9973"/>
              </a:cxn>
              <a:cxn ang="0">
                <a:pos x="connsiteX9974" y="connsiteY9974"/>
              </a:cxn>
              <a:cxn ang="0">
                <a:pos x="connsiteX9975" y="connsiteY9975"/>
              </a:cxn>
              <a:cxn ang="0">
                <a:pos x="connsiteX9976" y="connsiteY9976"/>
              </a:cxn>
              <a:cxn ang="0">
                <a:pos x="connsiteX9977" y="connsiteY9977"/>
              </a:cxn>
              <a:cxn ang="0">
                <a:pos x="connsiteX9978" y="connsiteY9978"/>
              </a:cxn>
              <a:cxn ang="0">
                <a:pos x="connsiteX9979" y="connsiteY9979"/>
              </a:cxn>
              <a:cxn ang="0">
                <a:pos x="connsiteX9980" y="connsiteY9980"/>
              </a:cxn>
              <a:cxn ang="0">
                <a:pos x="connsiteX9981" y="connsiteY9981"/>
              </a:cxn>
              <a:cxn ang="0">
                <a:pos x="connsiteX9982" y="connsiteY9982"/>
              </a:cxn>
              <a:cxn ang="0">
                <a:pos x="connsiteX9983" y="connsiteY9983"/>
              </a:cxn>
              <a:cxn ang="0">
                <a:pos x="connsiteX9984" y="connsiteY9984"/>
              </a:cxn>
              <a:cxn ang="0">
                <a:pos x="connsiteX9985" y="connsiteY9985"/>
              </a:cxn>
              <a:cxn ang="0">
                <a:pos x="connsiteX9986" y="connsiteY9986"/>
              </a:cxn>
              <a:cxn ang="0">
                <a:pos x="connsiteX9987" y="connsiteY9987"/>
              </a:cxn>
              <a:cxn ang="0">
                <a:pos x="connsiteX9988" y="connsiteY9988"/>
              </a:cxn>
              <a:cxn ang="0">
                <a:pos x="connsiteX9989" y="connsiteY9989"/>
              </a:cxn>
              <a:cxn ang="0">
                <a:pos x="connsiteX9990" y="connsiteY9990"/>
              </a:cxn>
              <a:cxn ang="0">
                <a:pos x="connsiteX9991" y="connsiteY9991"/>
              </a:cxn>
              <a:cxn ang="0">
                <a:pos x="connsiteX9992" y="connsiteY9992"/>
              </a:cxn>
              <a:cxn ang="0">
                <a:pos x="connsiteX9993" y="connsiteY9993"/>
              </a:cxn>
              <a:cxn ang="0">
                <a:pos x="connsiteX9994" y="connsiteY9994"/>
              </a:cxn>
              <a:cxn ang="0">
                <a:pos x="connsiteX9995" y="connsiteY9995"/>
              </a:cxn>
              <a:cxn ang="0">
                <a:pos x="connsiteX9996" y="connsiteY9996"/>
              </a:cxn>
              <a:cxn ang="0">
                <a:pos x="connsiteX9997" y="connsiteY9997"/>
              </a:cxn>
              <a:cxn ang="0">
                <a:pos x="connsiteX9998" y="connsiteY9998"/>
              </a:cxn>
              <a:cxn ang="0">
                <a:pos x="connsiteX9999" y="connsiteY9999"/>
              </a:cxn>
              <a:cxn ang="0">
                <a:pos x="connsiteX10000" y="connsiteY10000"/>
              </a:cxn>
              <a:cxn ang="0">
                <a:pos x="connsiteX10001" y="connsiteY10001"/>
              </a:cxn>
              <a:cxn ang="0">
                <a:pos x="connsiteX10002" y="connsiteY10002"/>
              </a:cxn>
              <a:cxn ang="0">
                <a:pos x="connsiteX10003" y="connsiteY10003"/>
              </a:cxn>
              <a:cxn ang="0">
                <a:pos x="connsiteX10004" y="connsiteY10004"/>
              </a:cxn>
              <a:cxn ang="0">
                <a:pos x="connsiteX10005" y="connsiteY10005"/>
              </a:cxn>
              <a:cxn ang="0">
                <a:pos x="connsiteX10006" y="connsiteY10006"/>
              </a:cxn>
              <a:cxn ang="0">
                <a:pos x="connsiteX10007" y="connsiteY10007"/>
              </a:cxn>
              <a:cxn ang="0">
                <a:pos x="connsiteX10008" y="connsiteY10008"/>
              </a:cxn>
              <a:cxn ang="0">
                <a:pos x="connsiteX10009" y="connsiteY10009"/>
              </a:cxn>
              <a:cxn ang="0">
                <a:pos x="connsiteX10010" y="connsiteY10010"/>
              </a:cxn>
              <a:cxn ang="0">
                <a:pos x="connsiteX10011" y="connsiteY10011"/>
              </a:cxn>
              <a:cxn ang="0">
                <a:pos x="connsiteX10012" y="connsiteY10012"/>
              </a:cxn>
              <a:cxn ang="0">
                <a:pos x="connsiteX10013" y="connsiteY10013"/>
              </a:cxn>
              <a:cxn ang="0">
                <a:pos x="connsiteX10014" y="connsiteY10014"/>
              </a:cxn>
              <a:cxn ang="0">
                <a:pos x="connsiteX10015" y="connsiteY10015"/>
              </a:cxn>
              <a:cxn ang="0">
                <a:pos x="connsiteX10016" y="connsiteY10016"/>
              </a:cxn>
              <a:cxn ang="0">
                <a:pos x="connsiteX10017" y="connsiteY10017"/>
              </a:cxn>
              <a:cxn ang="0">
                <a:pos x="connsiteX10018" y="connsiteY10018"/>
              </a:cxn>
              <a:cxn ang="0">
                <a:pos x="connsiteX10019" y="connsiteY10019"/>
              </a:cxn>
              <a:cxn ang="0">
                <a:pos x="connsiteX10020" y="connsiteY10020"/>
              </a:cxn>
              <a:cxn ang="0">
                <a:pos x="connsiteX10021" y="connsiteY10021"/>
              </a:cxn>
              <a:cxn ang="0">
                <a:pos x="connsiteX10022" y="connsiteY10022"/>
              </a:cxn>
              <a:cxn ang="0">
                <a:pos x="connsiteX10023" y="connsiteY10023"/>
              </a:cxn>
              <a:cxn ang="0">
                <a:pos x="connsiteX10024" y="connsiteY10024"/>
              </a:cxn>
              <a:cxn ang="0">
                <a:pos x="connsiteX10025" y="connsiteY10025"/>
              </a:cxn>
              <a:cxn ang="0">
                <a:pos x="connsiteX10026" y="connsiteY10026"/>
              </a:cxn>
              <a:cxn ang="0">
                <a:pos x="connsiteX10027" y="connsiteY10027"/>
              </a:cxn>
              <a:cxn ang="0">
                <a:pos x="connsiteX10028" y="connsiteY10028"/>
              </a:cxn>
              <a:cxn ang="0">
                <a:pos x="connsiteX10029" y="connsiteY10029"/>
              </a:cxn>
              <a:cxn ang="0">
                <a:pos x="connsiteX10030" y="connsiteY10030"/>
              </a:cxn>
              <a:cxn ang="0">
                <a:pos x="connsiteX10031" y="connsiteY10031"/>
              </a:cxn>
              <a:cxn ang="0">
                <a:pos x="connsiteX10032" y="connsiteY10032"/>
              </a:cxn>
              <a:cxn ang="0">
                <a:pos x="connsiteX10033" y="connsiteY10033"/>
              </a:cxn>
              <a:cxn ang="0">
                <a:pos x="connsiteX10034" y="connsiteY10034"/>
              </a:cxn>
              <a:cxn ang="0">
                <a:pos x="connsiteX10035" y="connsiteY10035"/>
              </a:cxn>
              <a:cxn ang="0">
                <a:pos x="connsiteX10036" y="connsiteY10036"/>
              </a:cxn>
              <a:cxn ang="0">
                <a:pos x="connsiteX10037" y="connsiteY10037"/>
              </a:cxn>
              <a:cxn ang="0">
                <a:pos x="connsiteX10038" y="connsiteY10038"/>
              </a:cxn>
              <a:cxn ang="0">
                <a:pos x="connsiteX10039" y="connsiteY10039"/>
              </a:cxn>
              <a:cxn ang="0">
                <a:pos x="connsiteX10040" y="connsiteY10040"/>
              </a:cxn>
              <a:cxn ang="0">
                <a:pos x="connsiteX10041" y="connsiteY10041"/>
              </a:cxn>
              <a:cxn ang="0">
                <a:pos x="connsiteX10042" y="connsiteY10042"/>
              </a:cxn>
              <a:cxn ang="0">
                <a:pos x="connsiteX10043" y="connsiteY10043"/>
              </a:cxn>
              <a:cxn ang="0">
                <a:pos x="connsiteX10044" y="connsiteY10044"/>
              </a:cxn>
              <a:cxn ang="0">
                <a:pos x="connsiteX10045" y="connsiteY10045"/>
              </a:cxn>
              <a:cxn ang="0">
                <a:pos x="connsiteX10046" y="connsiteY10046"/>
              </a:cxn>
              <a:cxn ang="0">
                <a:pos x="connsiteX10047" y="connsiteY10047"/>
              </a:cxn>
              <a:cxn ang="0">
                <a:pos x="connsiteX10048" y="connsiteY10048"/>
              </a:cxn>
              <a:cxn ang="0">
                <a:pos x="connsiteX10049" y="connsiteY10049"/>
              </a:cxn>
              <a:cxn ang="0">
                <a:pos x="connsiteX10050" y="connsiteY10050"/>
              </a:cxn>
              <a:cxn ang="0">
                <a:pos x="connsiteX10051" y="connsiteY10051"/>
              </a:cxn>
              <a:cxn ang="0">
                <a:pos x="connsiteX10052" y="connsiteY10052"/>
              </a:cxn>
              <a:cxn ang="0">
                <a:pos x="connsiteX10053" y="connsiteY10053"/>
              </a:cxn>
              <a:cxn ang="0">
                <a:pos x="connsiteX10054" y="connsiteY10054"/>
              </a:cxn>
              <a:cxn ang="0">
                <a:pos x="connsiteX10055" y="connsiteY10055"/>
              </a:cxn>
              <a:cxn ang="0">
                <a:pos x="connsiteX10056" y="connsiteY10056"/>
              </a:cxn>
              <a:cxn ang="0">
                <a:pos x="connsiteX10057" y="connsiteY10057"/>
              </a:cxn>
              <a:cxn ang="0">
                <a:pos x="connsiteX10058" y="connsiteY10058"/>
              </a:cxn>
              <a:cxn ang="0">
                <a:pos x="connsiteX10059" y="connsiteY10059"/>
              </a:cxn>
              <a:cxn ang="0">
                <a:pos x="connsiteX10060" y="connsiteY10060"/>
              </a:cxn>
              <a:cxn ang="0">
                <a:pos x="connsiteX10061" y="connsiteY10061"/>
              </a:cxn>
              <a:cxn ang="0">
                <a:pos x="connsiteX10062" y="connsiteY10062"/>
              </a:cxn>
              <a:cxn ang="0">
                <a:pos x="connsiteX10063" y="connsiteY10063"/>
              </a:cxn>
              <a:cxn ang="0">
                <a:pos x="connsiteX10064" y="connsiteY10064"/>
              </a:cxn>
              <a:cxn ang="0">
                <a:pos x="connsiteX10065" y="connsiteY10065"/>
              </a:cxn>
              <a:cxn ang="0">
                <a:pos x="connsiteX10066" y="connsiteY10066"/>
              </a:cxn>
              <a:cxn ang="0">
                <a:pos x="connsiteX10067" y="connsiteY10067"/>
              </a:cxn>
              <a:cxn ang="0">
                <a:pos x="connsiteX10068" y="connsiteY10068"/>
              </a:cxn>
              <a:cxn ang="0">
                <a:pos x="connsiteX10069" y="connsiteY10069"/>
              </a:cxn>
              <a:cxn ang="0">
                <a:pos x="connsiteX10070" y="connsiteY10070"/>
              </a:cxn>
              <a:cxn ang="0">
                <a:pos x="connsiteX10071" y="connsiteY10071"/>
              </a:cxn>
              <a:cxn ang="0">
                <a:pos x="connsiteX10072" y="connsiteY10072"/>
              </a:cxn>
              <a:cxn ang="0">
                <a:pos x="connsiteX10073" y="connsiteY10073"/>
              </a:cxn>
              <a:cxn ang="0">
                <a:pos x="connsiteX10074" y="connsiteY10074"/>
              </a:cxn>
              <a:cxn ang="0">
                <a:pos x="connsiteX10075" y="connsiteY10075"/>
              </a:cxn>
              <a:cxn ang="0">
                <a:pos x="connsiteX10076" y="connsiteY10076"/>
              </a:cxn>
              <a:cxn ang="0">
                <a:pos x="connsiteX10077" y="connsiteY10077"/>
              </a:cxn>
              <a:cxn ang="0">
                <a:pos x="connsiteX10078" y="connsiteY10078"/>
              </a:cxn>
              <a:cxn ang="0">
                <a:pos x="connsiteX10079" y="connsiteY10079"/>
              </a:cxn>
              <a:cxn ang="0">
                <a:pos x="connsiteX10080" y="connsiteY10080"/>
              </a:cxn>
              <a:cxn ang="0">
                <a:pos x="connsiteX10081" y="connsiteY10081"/>
              </a:cxn>
              <a:cxn ang="0">
                <a:pos x="connsiteX10082" y="connsiteY10082"/>
              </a:cxn>
              <a:cxn ang="0">
                <a:pos x="connsiteX10083" y="connsiteY10083"/>
              </a:cxn>
              <a:cxn ang="0">
                <a:pos x="connsiteX10084" y="connsiteY10084"/>
              </a:cxn>
              <a:cxn ang="0">
                <a:pos x="connsiteX10085" y="connsiteY10085"/>
              </a:cxn>
              <a:cxn ang="0">
                <a:pos x="connsiteX10086" y="connsiteY10086"/>
              </a:cxn>
              <a:cxn ang="0">
                <a:pos x="connsiteX10087" y="connsiteY10087"/>
              </a:cxn>
              <a:cxn ang="0">
                <a:pos x="connsiteX10088" y="connsiteY10088"/>
              </a:cxn>
              <a:cxn ang="0">
                <a:pos x="connsiteX10089" y="connsiteY10089"/>
              </a:cxn>
              <a:cxn ang="0">
                <a:pos x="connsiteX10090" y="connsiteY10090"/>
              </a:cxn>
              <a:cxn ang="0">
                <a:pos x="connsiteX10091" y="connsiteY10091"/>
              </a:cxn>
              <a:cxn ang="0">
                <a:pos x="connsiteX10092" y="connsiteY10092"/>
              </a:cxn>
              <a:cxn ang="0">
                <a:pos x="connsiteX10093" y="connsiteY10093"/>
              </a:cxn>
              <a:cxn ang="0">
                <a:pos x="connsiteX10094" y="connsiteY10094"/>
              </a:cxn>
              <a:cxn ang="0">
                <a:pos x="connsiteX10095" y="connsiteY10095"/>
              </a:cxn>
              <a:cxn ang="0">
                <a:pos x="connsiteX10096" y="connsiteY10096"/>
              </a:cxn>
              <a:cxn ang="0">
                <a:pos x="connsiteX10097" y="connsiteY10097"/>
              </a:cxn>
              <a:cxn ang="0">
                <a:pos x="connsiteX10098" y="connsiteY10098"/>
              </a:cxn>
              <a:cxn ang="0">
                <a:pos x="connsiteX10099" y="connsiteY10099"/>
              </a:cxn>
              <a:cxn ang="0">
                <a:pos x="connsiteX10100" y="connsiteY10100"/>
              </a:cxn>
              <a:cxn ang="0">
                <a:pos x="connsiteX10101" y="connsiteY10101"/>
              </a:cxn>
              <a:cxn ang="0">
                <a:pos x="connsiteX10102" y="connsiteY10102"/>
              </a:cxn>
              <a:cxn ang="0">
                <a:pos x="connsiteX10103" y="connsiteY10103"/>
              </a:cxn>
              <a:cxn ang="0">
                <a:pos x="connsiteX10104" y="connsiteY10104"/>
              </a:cxn>
              <a:cxn ang="0">
                <a:pos x="connsiteX10105" y="connsiteY10105"/>
              </a:cxn>
              <a:cxn ang="0">
                <a:pos x="connsiteX10106" y="connsiteY10106"/>
              </a:cxn>
              <a:cxn ang="0">
                <a:pos x="connsiteX10107" y="connsiteY10107"/>
              </a:cxn>
              <a:cxn ang="0">
                <a:pos x="connsiteX10108" y="connsiteY10108"/>
              </a:cxn>
              <a:cxn ang="0">
                <a:pos x="connsiteX10109" y="connsiteY10109"/>
              </a:cxn>
              <a:cxn ang="0">
                <a:pos x="connsiteX10110" y="connsiteY10110"/>
              </a:cxn>
              <a:cxn ang="0">
                <a:pos x="connsiteX10111" y="connsiteY10111"/>
              </a:cxn>
              <a:cxn ang="0">
                <a:pos x="connsiteX10112" y="connsiteY10112"/>
              </a:cxn>
              <a:cxn ang="0">
                <a:pos x="connsiteX10113" y="connsiteY10113"/>
              </a:cxn>
              <a:cxn ang="0">
                <a:pos x="connsiteX10114" y="connsiteY10114"/>
              </a:cxn>
              <a:cxn ang="0">
                <a:pos x="connsiteX10115" y="connsiteY10115"/>
              </a:cxn>
              <a:cxn ang="0">
                <a:pos x="connsiteX10116" y="connsiteY10116"/>
              </a:cxn>
              <a:cxn ang="0">
                <a:pos x="connsiteX10117" y="connsiteY10117"/>
              </a:cxn>
              <a:cxn ang="0">
                <a:pos x="connsiteX10118" y="connsiteY10118"/>
              </a:cxn>
              <a:cxn ang="0">
                <a:pos x="connsiteX10119" y="connsiteY10119"/>
              </a:cxn>
              <a:cxn ang="0">
                <a:pos x="connsiteX10120" y="connsiteY10120"/>
              </a:cxn>
              <a:cxn ang="0">
                <a:pos x="connsiteX10121" y="connsiteY10121"/>
              </a:cxn>
              <a:cxn ang="0">
                <a:pos x="connsiteX10122" y="connsiteY10122"/>
              </a:cxn>
              <a:cxn ang="0">
                <a:pos x="connsiteX10123" y="connsiteY10123"/>
              </a:cxn>
              <a:cxn ang="0">
                <a:pos x="connsiteX10124" y="connsiteY10124"/>
              </a:cxn>
              <a:cxn ang="0">
                <a:pos x="connsiteX10125" y="connsiteY10125"/>
              </a:cxn>
              <a:cxn ang="0">
                <a:pos x="connsiteX10126" y="connsiteY10126"/>
              </a:cxn>
              <a:cxn ang="0">
                <a:pos x="connsiteX10127" y="connsiteY10127"/>
              </a:cxn>
              <a:cxn ang="0">
                <a:pos x="connsiteX10128" y="connsiteY10128"/>
              </a:cxn>
              <a:cxn ang="0">
                <a:pos x="connsiteX10129" y="connsiteY10129"/>
              </a:cxn>
              <a:cxn ang="0">
                <a:pos x="connsiteX10130" y="connsiteY10130"/>
              </a:cxn>
              <a:cxn ang="0">
                <a:pos x="connsiteX10131" y="connsiteY10131"/>
              </a:cxn>
              <a:cxn ang="0">
                <a:pos x="connsiteX10132" y="connsiteY10132"/>
              </a:cxn>
              <a:cxn ang="0">
                <a:pos x="connsiteX10133" y="connsiteY10133"/>
              </a:cxn>
              <a:cxn ang="0">
                <a:pos x="connsiteX10134" y="connsiteY10134"/>
              </a:cxn>
              <a:cxn ang="0">
                <a:pos x="connsiteX10135" y="connsiteY10135"/>
              </a:cxn>
              <a:cxn ang="0">
                <a:pos x="connsiteX10136" y="connsiteY10136"/>
              </a:cxn>
              <a:cxn ang="0">
                <a:pos x="connsiteX10137" y="connsiteY10137"/>
              </a:cxn>
              <a:cxn ang="0">
                <a:pos x="connsiteX10138" y="connsiteY10138"/>
              </a:cxn>
              <a:cxn ang="0">
                <a:pos x="connsiteX10139" y="connsiteY10139"/>
              </a:cxn>
              <a:cxn ang="0">
                <a:pos x="connsiteX10140" y="connsiteY10140"/>
              </a:cxn>
              <a:cxn ang="0">
                <a:pos x="connsiteX10141" y="connsiteY10141"/>
              </a:cxn>
              <a:cxn ang="0">
                <a:pos x="connsiteX10142" y="connsiteY10142"/>
              </a:cxn>
              <a:cxn ang="0">
                <a:pos x="connsiteX10143" y="connsiteY10143"/>
              </a:cxn>
              <a:cxn ang="0">
                <a:pos x="connsiteX10144" y="connsiteY10144"/>
              </a:cxn>
              <a:cxn ang="0">
                <a:pos x="connsiteX10145" y="connsiteY10145"/>
              </a:cxn>
              <a:cxn ang="0">
                <a:pos x="connsiteX10146" y="connsiteY10146"/>
              </a:cxn>
              <a:cxn ang="0">
                <a:pos x="connsiteX10147" y="connsiteY10147"/>
              </a:cxn>
              <a:cxn ang="0">
                <a:pos x="connsiteX10148" y="connsiteY10148"/>
              </a:cxn>
              <a:cxn ang="0">
                <a:pos x="connsiteX10149" y="connsiteY10149"/>
              </a:cxn>
              <a:cxn ang="0">
                <a:pos x="connsiteX10150" y="connsiteY10150"/>
              </a:cxn>
              <a:cxn ang="0">
                <a:pos x="connsiteX10151" y="connsiteY10151"/>
              </a:cxn>
              <a:cxn ang="0">
                <a:pos x="connsiteX10152" y="connsiteY10152"/>
              </a:cxn>
              <a:cxn ang="0">
                <a:pos x="connsiteX10153" y="connsiteY10153"/>
              </a:cxn>
              <a:cxn ang="0">
                <a:pos x="connsiteX10154" y="connsiteY10154"/>
              </a:cxn>
              <a:cxn ang="0">
                <a:pos x="connsiteX10155" y="connsiteY10155"/>
              </a:cxn>
              <a:cxn ang="0">
                <a:pos x="connsiteX10156" y="connsiteY10156"/>
              </a:cxn>
              <a:cxn ang="0">
                <a:pos x="connsiteX10157" y="connsiteY10157"/>
              </a:cxn>
              <a:cxn ang="0">
                <a:pos x="connsiteX10158" y="connsiteY10158"/>
              </a:cxn>
              <a:cxn ang="0">
                <a:pos x="connsiteX10159" y="connsiteY10159"/>
              </a:cxn>
              <a:cxn ang="0">
                <a:pos x="connsiteX10160" y="connsiteY10160"/>
              </a:cxn>
              <a:cxn ang="0">
                <a:pos x="connsiteX10161" y="connsiteY10161"/>
              </a:cxn>
            </a:cxnLst>
            <a:rect l="l" t="t" r="r" b="b"/>
            <a:pathLst>
              <a:path w="3713237" h="2185648">
                <a:moveTo>
                  <a:pt x="1039889" y="2180874"/>
                </a:moveTo>
                <a:cubicBezTo>
                  <a:pt x="1039984" y="2180874"/>
                  <a:pt x="1040079" y="2180874"/>
                  <a:pt x="1040174" y="2180874"/>
                </a:cubicBezTo>
                <a:lnTo>
                  <a:pt x="1039222" y="2181732"/>
                </a:lnTo>
                <a:cubicBezTo>
                  <a:pt x="1039508" y="2181445"/>
                  <a:pt x="1039698" y="2181065"/>
                  <a:pt x="1039889" y="2180874"/>
                </a:cubicBezTo>
                <a:close/>
                <a:moveTo>
                  <a:pt x="1105159" y="2168107"/>
                </a:moveTo>
                <a:cubicBezTo>
                  <a:pt x="1105921" y="2168012"/>
                  <a:pt x="1106873" y="2169250"/>
                  <a:pt x="1107731" y="2169917"/>
                </a:cubicBezTo>
                <a:cubicBezTo>
                  <a:pt x="1106778" y="2170393"/>
                  <a:pt x="1105540" y="2171441"/>
                  <a:pt x="1104778" y="2171155"/>
                </a:cubicBezTo>
                <a:cubicBezTo>
                  <a:pt x="1101063" y="2169822"/>
                  <a:pt x="1101254" y="2168489"/>
                  <a:pt x="1105159" y="2168107"/>
                </a:cubicBezTo>
                <a:close/>
                <a:moveTo>
                  <a:pt x="1017762" y="2164330"/>
                </a:moveTo>
                <a:cubicBezTo>
                  <a:pt x="1017857" y="2164330"/>
                  <a:pt x="1017952" y="2164235"/>
                  <a:pt x="1018048" y="2164330"/>
                </a:cubicBezTo>
                <a:lnTo>
                  <a:pt x="1018262" y="2164636"/>
                </a:lnTo>
                <a:lnTo>
                  <a:pt x="1018715" y="2165283"/>
                </a:lnTo>
                <a:cubicBezTo>
                  <a:pt x="1018334" y="2165187"/>
                  <a:pt x="1017857" y="2165187"/>
                  <a:pt x="1017381" y="2165187"/>
                </a:cubicBezTo>
                <a:cubicBezTo>
                  <a:pt x="1017476" y="2164902"/>
                  <a:pt x="1017667" y="2164616"/>
                  <a:pt x="1017762" y="2164330"/>
                </a:cubicBezTo>
                <a:close/>
                <a:moveTo>
                  <a:pt x="1029984" y="2159935"/>
                </a:moveTo>
                <a:cubicBezTo>
                  <a:pt x="1029884" y="2159801"/>
                  <a:pt x="1028984" y="2160068"/>
                  <a:pt x="1028984" y="2160134"/>
                </a:cubicBezTo>
                <a:cubicBezTo>
                  <a:pt x="1029151" y="2161401"/>
                  <a:pt x="1030051" y="2161335"/>
                  <a:pt x="1030885" y="2161435"/>
                </a:cubicBezTo>
                <a:cubicBezTo>
                  <a:pt x="1030985" y="2161602"/>
                  <a:pt x="1031118" y="2161802"/>
                  <a:pt x="1031218" y="2161968"/>
                </a:cubicBezTo>
                <a:cubicBezTo>
                  <a:pt x="1031385" y="2162068"/>
                  <a:pt x="1031552" y="2162168"/>
                  <a:pt x="1031718" y="2162235"/>
                </a:cubicBezTo>
                <a:cubicBezTo>
                  <a:pt x="1031818" y="2162835"/>
                  <a:pt x="1031918" y="2163469"/>
                  <a:pt x="1032085" y="2164036"/>
                </a:cubicBezTo>
                <a:cubicBezTo>
                  <a:pt x="1032485" y="2165336"/>
                  <a:pt x="1033352" y="2166070"/>
                  <a:pt x="1034786" y="2165703"/>
                </a:cubicBezTo>
                <a:cubicBezTo>
                  <a:pt x="1035520" y="2165536"/>
                  <a:pt x="1036153" y="2165236"/>
                  <a:pt x="1036853" y="2164969"/>
                </a:cubicBezTo>
                <a:cubicBezTo>
                  <a:pt x="1037020" y="2165036"/>
                  <a:pt x="1037187" y="2165136"/>
                  <a:pt x="1037387" y="2165236"/>
                </a:cubicBezTo>
                <a:lnTo>
                  <a:pt x="1037354" y="2164783"/>
                </a:lnTo>
                <a:lnTo>
                  <a:pt x="1037387" y="2164769"/>
                </a:lnTo>
                <a:lnTo>
                  <a:pt x="1037387" y="2164758"/>
                </a:lnTo>
                <a:lnTo>
                  <a:pt x="1039487" y="2164069"/>
                </a:lnTo>
                <a:cubicBezTo>
                  <a:pt x="1040555" y="2163636"/>
                  <a:pt x="1040788" y="2162969"/>
                  <a:pt x="1040088" y="2162135"/>
                </a:cubicBezTo>
                <a:cubicBezTo>
                  <a:pt x="1039821" y="2161868"/>
                  <a:pt x="1039421" y="2161568"/>
                  <a:pt x="1039054" y="2161501"/>
                </a:cubicBezTo>
                <a:cubicBezTo>
                  <a:pt x="1038120" y="2161268"/>
                  <a:pt x="1037453" y="2161735"/>
                  <a:pt x="1037353" y="2162769"/>
                </a:cubicBezTo>
                <a:lnTo>
                  <a:pt x="1037387" y="2164758"/>
                </a:lnTo>
                <a:lnTo>
                  <a:pt x="1037353" y="2164769"/>
                </a:lnTo>
                <a:lnTo>
                  <a:pt x="1037354" y="2164783"/>
                </a:lnTo>
                <a:lnTo>
                  <a:pt x="1037153" y="2164869"/>
                </a:lnTo>
                <a:cubicBezTo>
                  <a:pt x="1037086" y="2164903"/>
                  <a:pt x="1036987" y="2164903"/>
                  <a:pt x="1036887" y="2164969"/>
                </a:cubicBezTo>
                <a:cubicBezTo>
                  <a:pt x="1035186" y="2164036"/>
                  <a:pt x="1033486" y="2163135"/>
                  <a:pt x="1031785" y="2162235"/>
                </a:cubicBezTo>
                <a:cubicBezTo>
                  <a:pt x="1031751" y="2162035"/>
                  <a:pt x="1031685" y="2161802"/>
                  <a:pt x="1031652" y="2161602"/>
                </a:cubicBezTo>
                <a:cubicBezTo>
                  <a:pt x="1031451" y="2161501"/>
                  <a:pt x="1031218" y="2161468"/>
                  <a:pt x="1030885" y="2161435"/>
                </a:cubicBezTo>
                <a:cubicBezTo>
                  <a:pt x="1030618" y="2160935"/>
                  <a:pt x="1030351" y="2160401"/>
                  <a:pt x="1029984" y="2159935"/>
                </a:cubicBezTo>
                <a:close/>
                <a:moveTo>
                  <a:pt x="1014646" y="2154399"/>
                </a:moveTo>
                <a:cubicBezTo>
                  <a:pt x="1014313" y="2154466"/>
                  <a:pt x="1014012" y="2154566"/>
                  <a:pt x="1013679" y="2154633"/>
                </a:cubicBezTo>
                <a:cubicBezTo>
                  <a:pt x="1013779" y="2154866"/>
                  <a:pt x="1013846" y="2155300"/>
                  <a:pt x="1013979" y="2155333"/>
                </a:cubicBezTo>
                <a:cubicBezTo>
                  <a:pt x="1014279" y="2155366"/>
                  <a:pt x="1014613" y="2155233"/>
                  <a:pt x="1014913" y="2155133"/>
                </a:cubicBezTo>
                <a:cubicBezTo>
                  <a:pt x="1014846" y="2154900"/>
                  <a:pt x="1014746" y="2154666"/>
                  <a:pt x="1014646" y="2154399"/>
                </a:cubicBezTo>
                <a:close/>
                <a:moveTo>
                  <a:pt x="1040521" y="2151699"/>
                </a:moveTo>
                <a:cubicBezTo>
                  <a:pt x="1038954" y="2152599"/>
                  <a:pt x="1038154" y="2154199"/>
                  <a:pt x="1039021" y="2154599"/>
                </a:cubicBezTo>
                <a:cubicBezTo>
                  <a:pt x="1039354" y="2154799"/>
                  <a:pt x="1039788" y="2154733"/>
                  <a:pt x="1040188" y="2154799"/>
                </a:cubicBezTo>
                <a:cubicBezTo>
                  <a:pt x="1040888" y="2154299"/>
                  <a:pt x="1041622" y="2153833"/>
                  <a:pt x="1042288" y="2153266"/>
                </a:cubicBezTo>
                <a:cubicBezTo>
                  <a:pt x="1042555" y="2153032"/>
                  <a:pt x="1042855" y="2152432"/>
                  <a:pt x="1042755" y="2152232"/>
                </a:cubicBezTo>
                <a:cubicBezTo>
                  <a:pt x="1042255" y="2151365"/>
                  <a:pt x="1041421" y="2151198"/>
                  <a:pt x="1040521" y="2151699"/>
                </a:cubicBezTo>
                <a:close/>
                <a:moveTo>
                  <a:pt x="1005877" y="2150298"/>
                </a:moveTo>
                <a:cubicBezTo>
                  <a:pt x="1005943" y="2150498"/>
                  <a:pt x="1006110" y="2150665"/>
                  <a:pt x="1006177" y="2150898"/>
                </a:cubicBezTo>
                <a:lnTo>
                  <a:pt x="1006777" y="2151232"/>
                </a:lnTo>
                <a:lnTo>
                  <a:pt x="1006477" y="2150598"/>
                </a:lnTo>
                <a:cubicBezTo>
                  <a:pt x="1006243" y="2150531"/>
                  <a:pt x="1006110" y="2150398"/>
                  <a:pt x="1005877" y="2150298"/>
                </a:cubicBezTo>
                <a:close/>
                <a:moveTo>
                  <a:pt x="3539162" y="2149065"/>
                </a:moveTo>
                <a:cubicBezTo>
                  <a:pt x="3539962" y="2148164"/>
                  <a:pt x="3542030" y="2148564"/>
                  <a:pt x="3542630" y="2149698"/>
                </a:cubicBezTo>
                <a:cubicBezTo>
                  <a:pt x="3544130" y="2152799"/>
                  <a:pt x="3543663" y="2155400"/>
                  <a:pt x="3541096" y="2156634"/>
                </a:cubicBezTo>
                <a:cubicBezTo>
                  <a:pt x="3539495" y="2157367"/>
                  <a:pt x="3537695" y="2157634"/>
                  <a:pt x="3535961" y="2158001"/>
                </a:cubicBezTo>
                <a:cubicBezTo>
                  <a:pt x="3535694" y="2158034"/>
                  <a:pt x="3535261" y="2157434"/>
                  <a:pt x="3534927" y="2157134"/>
                </a:cubicBezTo>
                <a:cubicBezTo>
                  <a:pt x="3535061" y="2153799"/>
                  <a:pt x="3537161" y="2151432"/>
                  <a:pt x="3539162" y="2149065"/>
                </a:cubicBezTo>
                <a:close/>
                <a:moveTo>
                  <a:pt x="1018081" y="2147297"/>
                </a:moveTo>
                <a:cubicBezTo>
                  <a:pt x="1017814" y="2147364"/>
                  <a:pt x="1017714" y="2147530"/>
                  <a:pt x="1017414" y="2147564"/>
                </a:cubicBezTo>
                <a:lnTo>
                  <a:pt x="1017114" y="2148397"/>
                </a:lnTo>
                <a:lnTo>
                  <a:pt x="1017747" y="2147897"/>
                </a:lnTo>
                <a:cubicBezTo>
                  <a:pt x="1017781" y="2147630"/>
                  <a:pt x="1017980" y="2147530"/>
                  <a:pt x="1018081" y="2147297"/>
                </a:cubicBezTo>
                <a:close/>
                <a:moveTo>
                  <a:pt x="1020715" y="2144729"/>
                </a:moveTo>
                <a:cubicBezTo>
                  <a:pt x="1020515" y="2144763"/>
                  <a:pt x="1020448" y="2144829"/>
                  <a:pt x="1020148" y="2144829"/>
                </a:cubicBezTo>
                <a:cubicBezTo>
                  <a:pt x="1020114" y="2145096"/>
                  <a:pt x="1019948" y="2145230"/>
                  <a:pt x="1019881" y="2145496"/>
                </a:cubicBezTo>
                <a:cubicBezTo>
                  <a:pt x="1020081" y="2145396"/>
                  <a:pt x="1020248" y="2145230"/>
                  <a:pt x="1020481" y="2145163"/>
                </a:cubicBezTo>
                <a:cubicBezTo>
                  <a:pt x="1020581" y="2145030"/>
                  <a:pt x="1020648" y="2144863"/>
                  <a:pt x="1020715" y="2144729"/>
                </a:cubicBezTo>
                <a:close/>
                <a:moveTo>
                  <a:pt x="1009011" y="2137927"/>
                </a:moveTo>
                <a:cubicBezTo>
                  <a:pt x="1007877" y="2138027"/>
                  <a:pt x="1007544" y="2138794"/>
                  <a:pt x="1008144" y="2139761"/>
                </a:cubicBezTo>
                <a:cubicBezTo>
                  <a:pt x="1008344" y="2140061"/>
                  <a:pt x="1008911" y="2140395"/>
                  <a:pt x="1009211" y="2140328"/>
                </a:cubicBezTo>
                <a:cubicBezTo>
                  <a:pt x="1010011" y="2140095"/>
                  <a:pt x="1010778" y="2139628"/>
                  <a:pt x="1011545" y="2139261"/>
                </a:cubicBezTo>
                <a:cubicBezTo>
                  <a:pt x="1011578" y="2138928"/>
                  <a:pt x="1011645" y="2138294"/>
                  <a:pt x="1011578" y="2138261"/>
                </a:cubicBezTo>
                <a:cubicBezTo>
                  <a:pt x="1010745" y="2138094"/>
                  <a:pt x="1009844" y="2137861"/>
                  <a:pt x="1009011" y="2137927"/>
                </a:cubicBezTo>
                <a:close/>
                <a:moveTo>
                  <a:pt x="1004209" y="2125490"/>
                </a:moveTo>
                <a:cubicBezTo>
                  <a:pt x="1004043" y="2125523"/>
                  <a:pt x="1004009" y="2125590"/>
                  <a:pt x="1003742" y="2125690"/>
                </a:cubicBezTo>
                <a:lnTo>
                  <a:pt x="1003209" y="2126390"/>
                </a:lnTo>
                <a:lnTo>
                  <a:pt x="1004076" y="2125990"/>
                </a:lnTo>
                <a:cubicBezTo>
                  <a:pt x="1004109" y="2125823"/>
                  <a:pt x="1004176" y="2125657"/>
                  <a:pt x="1004209" y="2125490"/>
                </a:cubicBezTo>
                <a:close/>
                <a:moveTo>
                  <a:pt x="974567" y="2071873"/>
                </a:moveTo>
                <a:cubicBezTo>
                  <a:pt x="974433" y="2072239"/>
                  <a:pt x="974433" y="2072673"/>
                  <a:pt x="974533" y="2073040"/>
                </a:cubicBezTo>
                <a:cubicBezTo>
                  <a:pt x="974567" y="2073206"/>
                  <a:pt x="974933" y="2073306"/>
                  <a:pt x="975133" y="2073440"/>
                </a:cubicBezTo>
                <a:cubicBezTo>
                  <a:pt x="975267" y="2073073"/>
                  <a:pt x="975500" y="2072706"/>
                  <a:pt x="975467" y="2072373"/>
                </a:cubicBezTo>
                <a:cubicBezTo>
                  <a:pt x="975334" y="2071106"/>
                  <a:pt x="974967" y="2070939"/>
                  <a:pt x="974567" y="2071873"/>
                </a:cubicBezTo>
                <a:close/>
                <a:moveTo>
                  <a:pt x="3628824" y="2039463"/>
                </a:moveTo>
                <a:cubicBezTo>
                  <a:pt x="3630458" y="2038296"/>
                  <a:pt x="3632725" y="2038563"/>
                  <a:pt x="3633726" y="2039996"/>
                </a:cubicBezTo>
                <a:cubicBezTo>
                  <a:pt x="3634259" y="2040763"/>
                  <a:pt x="3634626" y="2041663"/>
                  <a:pt x="3635259" y="2042297"/>
                </a:cubicBezTo>
                <a:cubicBezTo>
                  <a:pt x="3636793" y="2043864"/>
                  <a:pt x="3635426" y="2047299"/>
                  <a:pt x="3638327" y="2047732"/>
                </a:cubicBezTo>
                <a:cubicBezTo>
                  <a:pt x="3640028" y="2047966"/>
                  <a:pt x="3641862" y="2047032"/>
                  <a:pt x="3643662" y="2046732"/>
                </a:cubicBezTo>
                <a:cubicBezTo>
                  <a:pt x="3644862" y="2046498"/>
                  <a:pt x="3646597" y="2047966"/>
                  <a:pt x="3646463" y="2048899"/>
                </a:cubicBezTo>
                <a:cubicBezTo>
                  <a:pt x="3646396" y="2049366"/>
                  <a:pt x="3646463" y="2049866"/>
                  <a:pt x="3646396" y="2050300"/>
                </a:cubicBezTo>
                <a:cubicBezTo>
                  <a:pt x="3646230" y="2051200"/>
                  <a:pt x="3646029" y="2052100"/>
                  <a:pt x="3645796" y="2053000"/>
                </a:cubicBezTo>
                <a:cubicBezTo>
                  <a:pt x="3645696" y="2053434"/>
                  <a:pt x="3645562" y="2053901"/>
                  <a:pt x="3645196" y="2055334"/>
                </a:cubicBezTo>
                <a:cubicBezTo>
                  <a:pt x="3645129" y="2056135"/>
                  <a:pt x="3644996" y="2057969"/>
                  <a:pt x="3644896" y="2059803"/>
                </a:cubicBezTo>
                <a:cubicBezTo>
                  <a:pt x="3644762" y="2061703"/>
                  <a:pt x="3644029" y="2063337"/>
                  <a:pt x="3642762" y="2064738"/>
                </a:cubicBezTo>
                <a:cubicBezTo>
                  <a:pt x="3637460" y="2070440"/>
                  <a:pt x="3631925" y="2075908"/>
                  <a:pt x="3627290" y="2082210"/>
                </a:cubicBezTo>
                <a:cubicBezTo>
                  <a:pt x="3626256" y="2083644"/>
                  <a:pt x="3624789" y="2085011"/>
                  <a:pt x="3623189" y="2085778"/>
                </a:cubicBezTo>
                <a:cubicBezTo>
                  <a:pt x="3618687" y="2087945"/>
                  <a:pt x="3617587" y="2091246"/>
                  <a:pt x="3618721" y="2095948"/>
                </a:cubicBezTo>
                <a:cubicBezTo>
                  <a:pt x="3619321" y="2098315"/>
                  <a:pt x="3617420" y="2100016"/>
                  <a:pt x="3614419" y="2099982"/>
                </a:cubicBezTo>
                <a:cubicBezTo>
                  <a:pt x="3611652" y="2099982"/>
                  <a:pt x="3609018" y="2099916"/>
                  <a:pt x="3606450" y="2101350"/>
                </a:cubicBezTo>
                <a:cubicBezTo>
                  <a:pt x="3597147" y="2106552"/>
                  <a:pt x="3598381" y="2103817"/>
                  <a:pt x="3593046" y="2114187"/>
                </a:cubicBezTo>
                <a:cubicBezTo>
                  <a:pt x="3591545" y="2117055"/>
                  <a:pt x="3589978" y="2119789"/>
                  <a:pt x="3587611" y="2122056"/>
                </a:cubicBezTo>
                <a:cubicBezTo>
                  <a:pt x="3586010" y="2123624"/>
                  <a:pt x="3584743" y="2125591"/>
                  <a:pt x="3583476" y="2127492"/>
                </a:cubicBezTo>
                <a:cubicBezTo>
                  <a:pt x="3581442" y="2130526"/>
                  <a:pt x="3579575" y="2133660"/>
                  <a:pt x="3577641" y="2136728"/>
                </a:cubicBezTo>
                <a:cubicBezTo>
                  <a:pt x="3571072" y="2140062"/>
                  <a:pt x="3566637" y="2146398"/>
                  <a:pt x="3559802" y="2149432"/>
                </a:cubicBezTo>
                <a:cubicBezTo>
                  <a:pt x="3555767" y="2151233"/>
                  <a:pt x="3551599" y="2150833"/>
                  <a:pt x="3548431" y="2147698"/>
                </a:cubicBezTo>
                <a:cubicBezTo>
                  <a:pt x="3547798" y="2147031"/>
                  <a:pt x="3547131" y="2146364"/>
                  <a:pt x="3546631" y="2145597"/>
                </a:cubicBezTo>
                <a:cubicBezTo>
                  <a:pt x="3543930" y="2141496"/>
                  <a:pt x="3539595" y="2140062"/>
                  <a:pt x="3535327" y="2138328"/>
                </a:cubicBezTo>
                <a:cubicBezTo>
                  <a:pt x="3533293" y="2137495"/>
                  <a:pt x="3532160" y="2134194"/>
                  <a:pt x="3533026" y="2132460"/>
                </a:cubicBezTo>
                <a:cubicBezTo>
                  <a:pt x="3536161" y="2126424"/>
                  <a:pt x="3539295" y="2120389"/>
                  <a:pt x="3544230" y="2115454"/>
                </a:cubicBezTo>
                <a:cubicBezTo>
                  <a:pt x="3550365" y="2109286"/>
                  <a:pt x="3556801" y="2103451"/>
                  <a:pt x="3563636" y="2098049"/>
                </a:cubicBezTo>
                <a:cubicBezTo>
                  <a:pt x="3564703" y="2097215"/>
                  <a:pt x="3565937" y="2096048"/>
                  <a:pt x="3567137" y="2096015"/>
                </a:cubicBezTo>
                <a:cubicBezTo>
                  <a:pt x="3572739" y="2095848"/>
                  <a:pt x="3575907" y="2091380"/>
                  <a:pt x="3580208" y="2088979"/>
                </a:cubicBezTo>
                <a:cubicBezTo>
                  <a:pt x="3585410" y="2086078"/>
                  <a:pt x="3590378" y="2082777"/>
                  <a:pt x="3595646" y="2079976"/>
                </a:cubicBezTo>
                <a:cubicBezTo>
                  <a:pt x="3600315" y="2077509"/>
                  <a:pt x="3603716" y="2074074"/>
                  <a:pt x="3605783" y="2069206"/>
                </a:cubicBezTo>
                <a:cubicBezTo>
                  <a:pt x="3606650" y="2067138"/>
                  <a:pt x="3607717" y="2065038"/>
                  <a:pt x="3608884" y="2063104"/>
                </a:cubicBezTo>
                <a:cubicBezTo>
                  <a:pt x="3609818" y="2061570"/>
                  <a:pt x="3610818" y="2059736"/>
                  <a:pt x="3612252" y="2058902"/>
                </a:cubicBezTo>
                <a:cubicBezTo>
                  <a:pt x="3618987" y="2055034"/>
                  <a:pt x="3622956" y="2049133"/>
                  <a:pt x="3625790" y="2042130"/>
                </a:cubicBezTo>
                <a:cubicBezTo>
                  <a:pt x="3626256" y="2041030"/>
                  <a:pt x="3627724" y="2040263"/>
                  <a:pt x="3628824" y="2039463"/>
                </a:cubicBezTo>
                <a:close/>
                <a:moveTo>
                  <a:pt x="968632" y="2026458"/>
                </a:moveTo>
                <a:cubicBezTo>
                  <a:pt x="968727" y="2027029"/>
                  <a:pt x="968918" y="2027506"/>
                  <a:pt x="969013" y="2027887"/>
                </a:cubicBezTo>
                <a:cubicBezTo>
                  <a:pt x="968727" y="2027887"/>
                  <a:pt x="968536" y="2027982"/>
                  <a:pt x="968251" y="2027982"/>
                </a:cubicBezTo>
                <a:cubicBezTo>
                  <a:pt x="968156" y="2027696"/>
                  <a:pt x="968060" y="2027410"/>
                  <a:pt x="967965" y="2027125"/>
                </a:cubicBezTo>
                <a:cubicBezTo>
                  <a:pt x="968156" y="2026934"/>
                  <a:pt x="968441" y="2026649"/>
                  <a:pt x="968632" y="2026458"/>
                </a:cubicBezTo>
                <a:close/>
                <a:moveTo>
                  <a:pt x="968265" y="2019956"/>
                </a:moveTo>
                <a:cubicBezTo>
                  <a:pt x="969032" y="2019990"/>
                  <a:pt x="969999" y="2020623"/>
                  <a:pt x="970399" y="2021290"/>
                </a:cubicBezTo>
                <a:cubicBezTo>
                  <a:pt x="970766" y="2021923"/>
                  <a:pt x="970899" y="2023157"/>
                  <a:pt x="970532" y="2023790"/>
                </a:cubicBezTo>
                <a:cubicBezTo>
                  <a:pt x="969966" y="2024791"/>
                  <a:pt x="969032" y="2025624"/>
                  <a:pt x="968199" y="2026491"/>
                </a:cubicBezTo>
                <a:cubicBezTo>
                  <a:pt x="967799" y="2024957"/>
                  <a:pt x="967365" y="2023390"/>
                  <a:pt x="966998" y="2021823"/>
                </a:cubicBezTo>
                <a:cubicBezTo>
                  <a:pt x="966765" y="2020823"/>
                  <a:pt x="967298" y="2019923"/>
                  <a:pt x="968265" y="2019956"/>
                </a:cubicBezTo>
                <a:close/>
                <a:moveTo>
                  <a:pt x="963730" y="2008786"/>
                </a:moveTo>
                <a:cubicBezTo>
                  <a:pt x="965297" y="2009786"/>
                  <a:pt x="965797" y="2011387"/>
                  <a:pt x="965897" y="2013087"/>
                </a:cubicBezTo>
                <a:cubicBezTo>
                  <a:pt x="965931" y="2013454"/>
                  <a:pt x="965564" y="2013887"/>
                  <a:pt x="965230" y="2014087"/>
                </a:cubicBezTo>
                <a:cubicBezTo>
                  <a:pt x="964897" y="2014254"/>
                  <a:pt x="964364" y="2014354"/>
                  <a:pt x="964064" y="2014221"/>
                </a:cubicBezTo>
                <a:cubicBezTo>
                  <a:pt x="962063" y="2013320"/>
                  <a:pt x="961230" y="2011987"/>
                  <a:pt x="961863" y="2010220"/>
                </a:cubicBezTo>
                <a:cubicBezTo>
                  <a:pt x="962063" y="2009620"/>
                  <a:pt x="963063" y="2009253"/>
                  <a:pt x="963730" y="2008786"/>
                </a:cubicBezTo>
                <a:close/>
                <a:moveTo>
                  <a:pt x="3324893" y="2008286"/>
                </a:moveTo>
                <a:cubicBezTo>
                  <a:pt x="3326193" y="2008352"/>
                  <a:pt x="3327693" y="2008486"/>
                  <a:pt x="3328727" y="2009153"/>
                </a:cubicBezTo>
                <a:cubicBezTo>
                  <a:pt x="3330994" y="2010653"/>
                  <a:pt x="3333029" y="2012520"/>
                  <a:pt x="3335162" y="2014221"/>
                </a:cubicBezTo>
                <a:cubicBezTo>
                  <a:pt x="3338164" y="2016655"/>
                  <a:pt x="3341231" y="2017822"/>
                  <a:pt x="3345299" y="2016555"/>
                </a:cubicBezTo>
                <a:cubicBezTo>
                  <a:pt x="3349601" y="2015221"/>
                  <a:pt x="3354202" y="2014688"/>
                  <a:pt x="3358670" y="2013821"/>
                </a:cubicBezTo>
                <a:cubicBezTo>
                  <a:pt x="3360971" y="2013388"/>
                  <a:pt x="3362972" y="2015655"/>
                  <a:pt x="3362571" y="2018122"/>
                </a:cubicBezTo>
                <a:cubicBezTo>
                  <a:pt x="3362405" y="2019023"/>
                  <a:pt x="3362372" y="2019956"/>
                  <a:pt x="3362138" y="2020823"/>
                </a:cubicBezTo>
                <a:cubicBezTo>
                  <a:pt x="3360938" y="2025258"/>
                  <a:pt x="3359737" y="2029660"/>
                  <a:pt x="3358470" y="2034027"/>
                </a:cubicBezTo>
                <a:cubicBezTo>
                  <a:pt x="3358203" y="2034928"/>
                  <a:pt x="3358070" y="2036028"/>
                  <a:pt x="3357470" y="2036562"/>
                </a:cubicBezTo>
                <a:cubicBezTo>
                  <a:pt x="3352802" y="2040763"/>
                  <a:pt x="3351368" y="2046532"/>
                  <a:pt x="3349601" y="2052200"/>
                </a:cubicBezTo>
                <a:cubicBezTo>
                  <a:pt x="3349000" y="2054134"/>
                  <a:pt x="3347300" y="2055268"/>
                  <a:pt x="3345433" y="2055001"/>
                </a:cubicBezTo>
                <a:cubicBezTo>
                  <a:pt x="3342432" y="2054568"/>
                  <a:pt x="3340164" y="2055168"/>
                  <a:pt x="3338130" y="2057535"/>
                </a:cubicBezTo>
                <a:cubicBezTo>
                  <a:pt x="3336663" y="2059236"/>
                  <a:pt x="3334729" y="2060570"/>
                  <a:pt x="3332862" y="2061837"/>
                </a:cubicBezTo>
                <a:cubicBezTo>
                  <a:pt x="3332228" y="2062270"/>
                  <a:pt x="3331095" y="2062237"/>
                  <a:pt x="3330261" y="2062037"/>
                </a:cubicBezTo>
                <a:cubicBezTo>
                  <a:pt x="3326026" y="2061103"/>
                  <a:pt x="3322592" y="2059369"/>
                  <a:pt x="3321825" y="2054401"/>
                </a:cubicBezTo>
                <a:cubicBezTo>
                  <a:pt x="3321125" y="2049866"/>
                  <a:pt x="3320124" y="2045431"/>
                  <a:pt x="3319657" y="2043064"/>
                </a:cubicBezTo>
                <a:cubicBezTo>
                  <a:pt x="3319657" y="2040430"/>
                  <a:pt x="3319524" y="2039929"/>
                  <a:pt x="3319657" y="2039496"/>
                </a:cubicBezTo>
                <a:cubicBezTo>
                  <a:pt x="3322759" y="2031560"/>
                  <a:pt x="3321125" y="2023224"/>
                  <a:pt x="3321558" y="2015055"/>
                </a:cubicBezTo>
                <a:cubicBezTo>
                  <a:pt x="3321592" y="2014121"/>
                  <a:pt x="3321725" y="2013221"/>
                  <a:pt x="3321825" y="2012321"/>
                </a:cubicBezTo>
                <a:cubicBezTo>
                  <a:pt x="3322025" y="2010487"/>
                  <a:pt x="3323559" y="2008252"/>
                  <a:pt x="3324893" y="2008286"/>
                </a:cubicBezTo>
                <a:close/>
                <a:moveTo>
                  <a:pt x="3365258" y="2005234"/>
                </a:moveTo>
                <a:cubicBezTo>
                  <a:pt x="3368020" y="2004091"/>
                  <a:pt x="3370306" y="2005234"/>
                  <a:pt x="3371068" y="2008187"/>
                </a:cubicBezTo>
                <a:cubicBezTo>
                  <a:pt x="3371259" y="2008759"/>
                  <a:pt x="3369449" y="2009807"/>
                  <a:pt x="3368496" y="2010759"/>
                </a:cubicBezTo>
                <a:cubicBezTo>
                  <a:pt x="3365734" y="2011521"/>
                  <a:pt x="3363544" y="2010568"/>
                  <a:pt x="3362781" y="2007711"/>
                </a:cubicBezTo>
                <a:cubicBezTo>
                  <a:pt x="3362591" y="2007044"/>
                  <a:pt x="3364210" y="2005616"/>
                  <a:pt x="3365258" y="2005234"/>
                </a:cubicBezTo>
                <a:close/>
                <a:moveTo>
                  <a:pt x="3363705" y="1997382"/>
                </a:moveTo>
                <a:cubicBezTo>
                  <a:pt x="3364572" y="1996782"/>
                  <a:pt x="3365606" y="1997216"/>
                  <a:pt x="3365972" y="1998183"/>
                </a:cubicBezTo>
                <a:cubicBezTo>
                  <a:pt x="3366239" y="1998949"/>
                  <a:pt x="3366439" y="1999883"/>
                  <a:pt x="3366239" y="2000616"/>
                </a:cubicBezTo>
                <a:cubicBezTo>
                  <a:pt x="3365972" y="2001717"/>
                  <a:pt x="3364939" y="2002050"/>
                  <a:pt x="3364006" y="2001416"/>
                </a:cubicBezTo>
                <a:cubicBezTo>
                  <a:pt x="3363339" y="2000949"/>
                  <a:pt x="3362939" y="2000150"/>
                  <a:pt x="3362405" y="1999516"/>
                </a:cubicBezTo>
                <a:cubicBezTo>
                  <a:pt x="3362805" y="1998783"/>
                  <a:pt x="3363072" y="1997816"/>
                  <a:pt x="3363705" y="1997382"/>
                </a:cubicBezTo>
                <a:close/>
                <a:moveTo>
                  <a:pt x="3321625" y="1989380"/>
                </a:moveTo>
                <a:cubicBezTo>
                  <a:pt x="3322192" y="1989513"/>
                  <a:pt x="3322592" y="1990580"/>
                  <a:pt x="3322992" y="1991314"/>
                </a:cubicBezTo>
                <a:cubicBezTo>
                  <a:pt x="3323159" y="1991647"/>
                  <a:pt x="3323125" y="1992114"/>
                  <a:pt x="3323159" y="1992581"/>
                </a:cubicBezTo>
                <a:cubicBezTo>
                  <a:pt x="3322858" y="1993382"/>
                  <a:pt x="3322592" y="1994215"/>
                  <a:pt x="3322225" y="1994982"/>
                </a:cubicBezTo>
                <a:cubicBezTo>
                  <a:pt x="3321791" y="1995882"/>
                  <a:pt x="3320958" y="1996316"/>
                  <a:pt x="3320058" y="1995882"/>
                </a:cubicBezTo>
                <a:cubicBezTo>
                  <a:pt x="3319391" y="1995515"/>
                  <a:pt x="3318524" y="1994749"/>
                  <a:pt x="3318524" y="1994148"/>
                </a:cubicBezTo>
                <a:cubicBezTo>
                  <a:pt x="3318558" y="1992881"/>
                  <a:pt x="3318958" y="1991581"/>
                  <a:pt x="3319558" y="1990480"/>
                </a:cubicBezTo>
                <a:cubicBezTo>
                  <a:pt x="3319891" y="1989847"/>
                  <a:pt x="3321025" y="1989247"/>
                  <a:pt x="3321625" y="1989380"/>
                </a:cubicBezTo>
                <a:close/>
                <a:moveTo>
                  <a:pt x="3664569" y="1925859"/>
                </a:moveTo>
                <a:cubicBezTo>
                  <a:pt x="3665236" y="1925159"/>
                  <a:pt x="3666036" y="1925159"/>
                  <a:pt x="3666803" y="1925859"/>
                </a:cubicBezTo>
                <a:cubicBezTo>
                  <a:pt x="3667137" y="1926159"/>
                  <a:pt x="3667403" y="1926526"/>
                  <a:pt x="3667636" y="1926926"/>
                </a:cubicBezTo>
                <a:cubicBezTo>
                  <a:pt x="3668304" y="1928093"/>
                  <a:pt x="3668637" y="1929694"/>
                  <a:pt x="3669637" y="1930428"/>
                </a:cubicBezTo>
                <a:cubicBezTo>
                  <a:pt x="3673805" y="1933495"/>
                  <a:pt x="3675872" y="1938164"/>
                  <a:pt x="3679007" y="1941998"/>
                </a:cubicBezTo>
                <a:cubicBezTo>
                  <a:pt x="3681674" y="1945299"/>
                  <a:pt x="3681874" y="1948467"/>
                  <a:pt x="3680907" y="1952235"/>
                </a:cubicBezTo>
                <a:cubicBezTo>
                  <a:pt x="3679340" y="1958403"/>
                  <a:pt x="3679874" y="1964839"/>
                  <a:pt x="3678807" y="1971108"/>
                </a:cubicBezTo>
                <a:cubicBezTo>
                  <a:pt x="3678606" y="1972241"/>
                  <a:pt x="3680607" y="1974308"/>
                  <a:pt x="3681341" y="1973842"/>
                </a:cubicBezTo>
                <a:cubicBezTo>
                  <a:pt x="3682008" y="1973441"/>
                  <a:pt x="3682608" y="1972775"/>
                  <a:pt x="3683008" y="1972074"/>
                </a:cubicBezTo>
                <a:cubicBezTo>
                  <a:pt x="3683475" y="1971274"/>
                  <a:pt x="3683608" y="1970341"/>
                  <a:pt x="3684008" y="1969507"/>
                </a:cubicBezTo>
                <a:cubicBezTo>
                  <a:pt x="3684142" y="1969140"/>
                  <a:pt x="3684709" y="1968607"/>
                  <a:pt x="3684909" y="1968673"/>
                </a:cubicBezTo>
                <a:cubicBezTo>
                  <a:pt x="3685675" y="1968907"/>
                  <a:pt x="3686609" y="1969207"/>
                  <a:pt x="3686943" y="1969773"/>
                </a:cubicBezTo>
                <a:cubicBezTo>
                  <a:pt x="3687643" y="1970941"/>
                  <a:pt x="3688176" y="1972241"/>
                  <a:pt x="3688443" y="1973575"/>
                </a:cubicBezTo>
                <a:cubicBezTo>
                  <a:pt x="3689077" y="1976709"/>
                  <a:pt x="3689744" y="1979877"/>
                  <a:pt x="3689944" y="1983078"/>
                </a:cubicBezTo>
                <a:cubicBezTo>
                  <a:pt x="3690144" y="1986145"/>
                  <a:pt x="3691745" y="1988113"/>
                  <a:pt x="3693911" y="1989947"/>
                </a:cubicBezTo>
                <a:cubicBezTo>
                  <a:pt x="3698146" y="1993548"/>
                  <a:pt x="3699447" y="1993615"/>
                  <a:pt x="3704781" y="1990347"/>
                </a:cubicBezTo>
                <a:cubicBezTo>
                  <a:pt x="3705582" y="1989880"/>
                  <a:pt x="3706282" y="1989247"/>
                  <a:pt x="3707082" y="1988846"/>
                </a:cubicBezTo>
                <a:cubicBezTo>
                  <a:pt x="3708350" y="1988246"/>
                  <a:pt x="3709683" y="1988013"/>
                  <a:pt x="3710983" y="1988813"/>
                </a:cubicBezTo>
                <a:cubicBezTo>
                  <a:pt x="3712651" y="1989913"/>
                  <a:pt x="3713584" y="1991814"/>
                  <a:pt x="3713117" y="1993348"/>
                </a:cubicBezTo>
                <a:cubicBezTo>
                  <a:pt x="3712317" y="1995948"/>
                  <a:pt x="3711617" y="1998616"/>
                  <a:pt x="3710617" y="2001184"/>
                </a:cubicBezTo>
                <a:cubicBezTo>
                  <a:pt x="3709950" y="2002851"/>
                  <a:pt x="3709116" y="2004685"/>
                  <a:pt x="3707816" y="2005852"/>
                </a:cubicBezTo>
                <a:cubicBezTo>
                  <a:pt x="3704781" y="2008620"/>
                  <a:pt x="3701214" y="2010787"/>
                  <a:pt x="3700147" y="2015222"/>
                </a:cubicBezTo>
                <a:cubicBezTo>
                  <a:pt x="3700013" y="2015755"/>
                  <a:pt x="3698646" y="2016089"/>
                  <a:pt x="3697813" y="2016255"/>
                </a:cubicBezTo>
                <a:cubicBezTo>
                  <a:pt x="3696913" y="2016422"/>
                  <a:pt x="3695979" y="2016188"/>
                  <a:pt x="3695079" y="2016255"/>
                </a:cubicBezTo>
                <a:cubicBezTo>
                  <a:pt x="3691411" y="2016555"/>
                  <a:pt x="3688543" y="2018823"/>
                  <a:pt x="3688410" y="2022124"/>
                </a:cubicBezTo>
                <a:cubicBezTo>
                  <a:pt x="3688143" y="2028626"/>
                  <a:pt x="3684842" y="2033394"/>
                  <a:pt x="3680941" y="2037929"/>
                </a:cubicBezTo>
                <a:cubicBezTo>
                  <a:pt x="3676773" y="2042764"/>
                  <a:pt x="3672238" y="2047299"/>
                  <a:pt x="3667703" y="2051834"/>
                </a:cubicBezTo>
                <a:cubicBezTo>
                  <a:pt x="3665103" y="2054434"/>
                  <a:pt x="3662402" y="2056968"/>
                  <a:pt x="3658801" y="2058169"/>
                </a:cubicBezTo>
                <a:cubicBezTo>
                  <a:pt x="3658067" y="2058435"/>
                  <a:pt x="3656833" y="2058369"/>
                  <a:pt x="3656266" y="2057902"/>
                </a:cubicBezTo>
                <a:cubicBezTo>
                  <a:pt x="3654532" y="2056468"/>
                  <a:pt x="3652932" y="2054834"/>
                  <a:pt x="3651498" y="2053100"/>
                </a:cubicBezTo>
                <a:cubicBezTo>
                  <a:pt x="3651065" y="2052567"/>
                  <a:pt x="3650964" y="2051100"/>
                  <a:pt x="3651398" y="2050533"/>
                </a:cubicBezTo>
                <a:cubicBezTo>
                  <a:pt x="3653866" y="2047265"/>
                  <a:pt x="3656566" y="2044164"/>
                  <a:pt x="3659167" y="2040963"/>
                </a:cubicBezTo>
                <a:cubicBezTo>
                  <a:pt x="3660634" y="2039096"/>
                  <a:pt x="3661434" y="2036995"/>
                  <a:pt x="3661601" y="2034628"/>
                </a:cubicBezTo>
                <a:cubicBezTo>
                  <a:pt x="3661801" y="2031793"/>
                  <a:pt x="3661434" y="2029160"/>
                  <a:pt x="3659267" y="2027059"/>
                </a:cubicBezTo>
                <a:cubicBezTo>
                  <a:pt x="3656966" y="2024791"/>
                  <a:pt x="3654632" y="2022624"/>
                  <a:pt x="3652432" y="2020290"/>
                </a:cubicBezTo>
                <a:cubicBezTo>
                  <a:pt x="3649964" y="2017656"/>
                  <a:pt x="3650865" y="2012588"/>
                  <a:pt x="3654132" y="2010720"/>
                </a:cubicBezTo>
                <a:cubicBezTo>
                  <a:pt x="3656100" y="2009620"/>
                  <a:pt x="3658234" y="2008719"/>
                  <a:pt x="3660401" y="2007986"/>
                </a:cubicBezTo>
                <a:cubicBezTo>
                  <a:pt x="3662768" y="2007186"/>
                  <a:pt x="3664202" y="2005618"/>
                  <a:pt x="3665103" y="2003385"/>
                </a:cubicBezTo>
                <a:cubicBezTo>
                  <a:pt x="3666803" y="1999150"/>
                  <a:pt x="3668404" y="1994882"/>
                  <a:pt x="3670237" y="1990680"/>
                </a:cubicBezTo>
                <a:cubicBezTo>
                  <a:pt x="3671904" y="1986812"/>
                  <a:pt x="3672172" y="1982711"/>
                  <a:pt x="3672805" y="1978243"/>
                </a:cubicBezTo>
                <a:cubicBezTo>
                  <a:pt x="3672305" y="1976809"/>
                  <a:pt x="3671638" y="1975142"/>
                  <a:pt x="3671071" y="1973408"/>
                </a:cubicBezTo>
                <a:cubicBezTo>
                  <a:pt x="3670671" y="1972108"/>
                  <a:pt x="3669737" y="1970507"/>
                  <a:pt x="3670171" y="1969507"/>
                </a:cubicBezTo>
                <a:cubicBezTo>
                  <a:pt x="3672038" y="1965205"/>
                  <a:pt x="3669804" y="1961438"/>
                  <a:pt x="3669003" y="1957536"/>
                </a:cubicBezTo>
                <a:cubicBezTo>
                  <a:pt x="3668204" y="1953502"/>
                  <a:pt x="3667137" y="1949500"/>
                  <a:pt x="3665803" y="1945599"/>
                </a:cubicBezTo>
                <a:cubicBezTo>
                  <a:pt x="3664836" y="1942898"/>
                  <a:pt x="3664302" y="1940364"/>
                  <a:pt x="3665503" y="1937630"/>
                </a:cubicBezTo>
                <a:cubicBezTo>
                  <a:pt x="3667137" y="1933795"/>
                  <a:pt x="3664002" y="1930594"/>
                  <a:pt x="3663969" y="1926993"/>
                </a:cubicBezTo>
                <a:cubicBezTo>
                  <a:pt x="3663969" y="1926626"/>
                  <a:pt x="3664269" y="1926159"/>
                  <a:pt x="3664569" y="1925859"/>
                </a:cubicBezTo>
                <a:close/>
                <a:moveTo>
                  <a:pt x="3268141" y="1917090"/>
                </a:moveTo>
                <a:cubicBezTo>
                  <a:pt x="3269074" y="1917823"/>
                  <a:pt x="3269441" y="1919256"/>
                  <a:pt x="3270108" y="1920357"/>
                </a:cubicBezTo>
                <a:cubicBezTo>
                  <a:pt x="3269341" y="1920824"/>
                  <a:pt x="3268608" y="1921290"/>
                  <a:pt x="3267774" y="1921690"/>
                </a:cubicBezTo>
                <a:cubicBezTo>
                  <a:pt x="3267374" y="1921890"/>
                  <a:pt x="3266907" y="1921957"/>
                  <a:pt x="3266440" y="1921990"/>
                </a:cubicBezTo>
                <a:cubicBezTo>
                  <a:pt x="3265507" y="1922090"/>
                  <a:pt x="3264607" y="1922124"/>
                  <a:pt x="3262806" y="1922257"/>
                </a:cubicBezTo>
                <a:cubicBezTo>
                  <a:pt x="3261872" y="1922023"/>
                  <a:pt x="3260138" y="1921590"/>
                  <a:pt x="3258438" y="1921090"/>
                </a:cubicBezTo>
                <a:cubicBezTo>
                  <a:pt x="3258038" y="1920957"/>
                  <a:pt x="3257404" y="1920490"/>
                  <a:pt x="3257438" y="1920257"/>
                </a:cubicBezTo>
                <a:cubicBezTo>
                  <a:pt x="3257538" y="1919390"/>
                  <a:pt x="3257604" y="1918256"/>
                  <a:pt x="3258138" y="1917789"/>
                </a:cubicBezTo>
                <a:cubicBezTo>
                  <a:pt x="3261072" y="1915222"/>
                  <a:pt x="3265207" y="1914922"/>
                  <a:pt x="3268141" y="1917090"/>
                </a:cubicBezTo>
                <a:close/>
                <a:moveTo>
                  <a:pt x="1062962" y="1812222"/>
                </a:moveTo>
                <a:cubicBezTo>
                  <a:pt x="1062595" y="1812356"/>
                  <a:pt x="1062261" y="1812656"/>
                  <a:pt x="1061895" y="1812889"/>
                </a:cubicBezTo>
                <a:cubicBezTo>
                  <a:pt x="1062595" y="1813189"/>
                  <a:pt x="1063328" y="1813456"/>
                  <a:pt x="1064062" y="1813756"/>
                </a:cubicBezTo>
                <a:cubicBezTo>
                  <a:pt x="1064429" y="1813523"/>
                  <a:pt x="1064762" y="1813289"/>
                  <a:pt x="1065129" y="1813089"/>
                </a:cubicBezTo>
                <a:cubicBezTo>
                  <a:pt x="1064862" y="1812789"/>
                  <a:pt x="1064596" y="1812356"/>
                  <a:pt x="1064229" y="1812222"/>
                </a:cubicBezTo>
                <a:cubicBezTo>
                  <a:pt x="1063862" y="1812089"/>
                  <a:pt x="1063362" y="1812122"/>
                  <a:pt x="1062962" y="1812222"/>
                </a:cubicBezTo>
                <a:close/>
                <a:moveTo>
                  <a:pt x="2029642" y="1804353"/>
                </a:moveTo>
                <a:lnTo>
                  <a:pt x="2029508" y="1804920"/>
                </a:lnTo>
                <a:lnTo>
                  <a:pt x="2030475" y="1804787"/>
                </a:lnTo>
                <a:close/>
                <a:moveTo>
                  <a:pt x="3021361" y="1763540"/>
                </a:moveTo>
                <a:cubicBezTo>
                  <a:pt x="3021928" y="1763273"/>
                  <a:pt x="3023129" y="1763607"/>
                  <a:pt x="3023595" y="1764074"/>
                </a:cubicBezTo>
                <a:cubicBezTo>
                  <a:pt x="3025229" y="1765774"/>
                  <a:pt x="3025229" y="1767908"/>
                  <a:pt x="3024762" y="1770041"/>
                </a:cubicBezTo>
                <a:lnTo>
                  <a:pt x="3022407" y="1770012"/>
                </a:lnTo>
                <a:lnTo>
                  <a:pt x="3022786" y="1770771"/>
                </a:lnTo>
                <a:lnTo>
                  <a:pt x="3021931" y="1770866"/>
                </a:lnTo>
                <a:lnTo>
                  <a:pt x="3021961" y="1775610"/>
                </a:lnTo>
                <a:cubicBezTo>
                  <a:pt x="3021261" y="1775411"/>
                  <a:pt x="3020394" y="1775310"/>
                  <a:pt x="3019894" y="1774843"/>
                </a:cubicBezTo>
                <a:cubicBezTo>
                  <a:pt x="3017860" y="1772843"/>
                  <a:pt x="3018227" y="1771309"/>
                  <a:pt x="3020961" y="1770409"/>
                </a:cubicBezTo>
                <a:cubicBezTo>
                  <a:pt x="3021261" y="1770309"/>
                  <a:pt x="3021594" y="1770309"/>
                  <a:pt x="3021928" y="1770309"/>
                </a:cubicBezTo>
                <a:lnTo>
                  <a:pt x="3021928" y="1770388"/>
                </a:lnTo>
                <a:lnTo>
                  <a:pt x="3021928" y="1770009"/>
                </a:lnTo>
                <a:lnTo>
                  <a:pt x="3022177" y="1770009"/>
                </a:lnTo>
                <a:lnTo>
                  <a:pt x="3022095" y="1770008"/>
                </a:lnTo>
                <a:cubicBezTo>
                  <a:pt x="3021395" y="1768541"/>
                  <a:pt x="3020561" y="1767074"/>
                  <a:pt x="3020095" y="1765541"/>
                </a:cubicBezTo>
                <a:cubicBezTo>
                  <a:pt x="3019928" y="1765007"/>
                  <a:pt x="3020728" y="1763840"/>
                  <a:pt x="3021361" y="1763540"/>
                </a:cubicBezTo>
                <a:close/>
                <a:moveTo>
                  <a:pt x="3651542" y="1718828"/>
                </a:moveTo>
                <a:cubicBezTo>
                  <a:pt x="3652209" y="1718733"/>
                  <a:pt x="3653257" y="1720352"/>
                  <a:pt x="3654114" y="1721114"/>
                </a:cubicBezTo>
                <a:cubicBezTo>
                  <a:pt x="3654877" y="1723972"/>
                  <a:pt x="3653923" y="1726067"/>
                  <a:pt x="3651066" y="1726734"/>
                </a:cubicBezTo>
                <a:cubicBezTo>
                  <a:pt x="3650494" y="1726829"/>
                  <a:pt x="3649065" y="1725400"/>
                  <a:pt x="3648590" y="1724353"/>
                </a:cubicBezTo>
                <a:cubicBezTo>
                  <a:pt x="3647447" y="1721591"/>
                  <a:pt x="3648494" y="1719400"/>
                  <a:pt x="3651542" y="1718828"/>
                </a:cubicBezTo>
                <a:close/>
                <a:moveTo>
                  <a:pt x="3641524" y="1709456"/>
                </a:moveTo>
                <a:cubicBezTo>
                  <a:pt x="3643524" y="1708855"/>
                  <a:pt x="3645906" y="1709022"/>
                  <a:pt x="3647239" y="1709989"/>
                </a:cubicBezTo>
                <a:cubicBezTo>
                  <a:pt x="3648287" y="1710722"/>
                  <a:pt x="3648953" y="1711723"/>
                  <a:pt x="3648477" y="1712490"/>
                </a:cubicBezTo>
                <a:cubicBezTo>
                  <a:pt x="3647715" y="1713556"/>
                  <a:pt x="3644667" y="1713790"/>
                  <a:pt x="3642572" y="1712923"/>
                </a:cubicBezTo>
                <a:cubicBezTo>
                  <a:pt x="3641048" y="1712356"/>
                  <a:pt x="3640476" y="1711389"/>
                  <a:pt x="3640000" y="1710589"/>
                </a:cubicBezTo>
                <a:cubicBezTo>
                  <a:pt x="3639905" y="1710256"/>
                  <a:pt x="3640666" y="1709722"/>
                  <a:pt x="3641524" y="1709456"/>
                </a:cubicBezTo>
                <a:close/>
                <a:moveTo>
                  <a:pt x="3610985" y="1702254"/>
                </a:moveTo>
                <a:cubicBezTo>
                  <a:pt x="3611819" y="1702487"/>
                  <a:pt x="3612586" y="1703154"/>
                  <a:pt x="3613219" y="1703755"/>
                </a:cubicBezTo>
                <a:cubicBezTo>
                  <a:pt x="3615220" y="1705622"/>
                  <a:pt x="3617220" y="1707489"/>
                  <a:pt x="3619054" y="1709523"/>
                </a:cubicBezTo>
                <a:cubicBezTo>
                  <a:pt x="3624223" y="1715258"/>
                  <a:pt x="3629324" y="1721093"/>
                  <a:pt x="3634393" y="1726928"/>
                </a:cubicBezTo>
                <a:cubicBezTo>
                  <a:pt x="3634926" y="1727595"/>
                  <a:pt x="3635059" y="1728596"/>
                  <a:pt x="3635393" y="1729396"/>
                </a:cubicBezTo>
                <a:cubicBezTo>
                  <a:pt x="3635192" y="1729729"/>
                  <a:pt x="3635026" y="1730329"/>
                  <a:pt x="3634792" y="1730363"/>
                </a:cubicBezTo>
                <a:cubicBezTo>
                  <a:pt x="3633492" y="1730563"/>
                  <a:pt x="3632059" y="1731030"/>
                  <a:pt x="3630925" y="1730630"/>
                </a:cubicBezTo>
                <a:cubicBezTo>
                  <a:pt x="3625090" y="1728596"/>
                  <a:pt x="3621488" y="1723661"/>
                  <a:pt x="3617387" y="1719493"/>
                </a:cubicBezTo>
                <a:cubicBezTo>
                  <a:pt x="3613219" y="1715258"/>
                  <a:pt x="3609185" y="1710890"/>
                  <a:pt x="3607718" y="1704855"/>
                </a:cubicBezTo>
                <a:cubicBezTo>
                  <a:pt x="3607551" y="1704155"/>
                  <a:pt x="3608018" y="1702988"/>
                  <a:pt x="3608584" y="1702521"/>
                </a:cubicBezTo>
                <a:cubicBezTo>
                  <a:pt x="3609118" y="1702087"/>
                  <a:pt x="3610218" y="1702054"/>
                  <a:pt x="3610985" y="1702254"/>
                </a:cubicBezTo>
                <a:close/>
                <a:moveTo>
                  <a:pt x="3665436" y="1681180"/>
                </a:moveTo>
                <a:lnTo>
                  <a:pt x="3667722" y="1681656"/>
                </a:lnTo>
                <a:lnTo>
                  <a:pt x="3666198" y="1684037"/>
                </a:lnTo>
                <a:close/>
                <a:moveTo>
                  <a:pt x="3663614" y="1666132"/>
                </a:moveTo>
                <a:cubicBezTo>
                  <a:pt x="3664471" y="1666513"/>
                  <a:pt x="3664947" y="1667846"/>
                  <a:pt x="3665614" y="1668799"/>
                </a:cubicBezTo>
                <a:cubicBezTo>
                  <a:pt x="3663709" y="1669561"/>
                  <a:pt x="3661899" y="1670608"/>
                  <a:pt x="3659899" y="1670990"/>
                </a:cubicBezTo>
                <a:cubicBezTo>
                  <a:pt x="3659422" y="1671085"/>
                  <a:pt x="3657804" y="1668989"/>
                  <a:pt x="3658088" y="1668418"/>
                </a:cubicBezTo>
                <a:cubicBezTo>
                  <a:pt x="3658946" y="1665846"/>
                  <a:pt x="3661042" y="1664989"/>
                  <a:pt x="3663614" y="1666132"/>
                </a:cubicBezTo>
                <a:close/>
                <a:moveTo>
                  <a:pt x="1207809" y="1658006"/>
                </a:moveTo>
                <a:lnTo>
                  <a:pt x="1206841" y="1658373"/>
                </a:lnTo>
                <a:lnTo>
                  <a:pt x="1207809" y="1658740"/>
                </a:lnTo>
                <a:close/>
                <a:moveTo>
                  <a:pt x="3329905" y="1651302"/>
                </a:moveTo>
                <a:lnTo>
                  <a:pt x="3328742" y="1652823"/>
                </a:lnTo>
                <a:lnTo>
                  <a:pt x="3328348" y="1652823"/>
                </a:lnTo>
                <a:lnTo>
                  <a:pt x="3329115" y="1654272"/>
                </a:lnTo>
                <a:close/>
                <a:moveTo>
                  <a:pt x="3659619" y="1647970"/>
                </a:moveTo>
                <a:cubicBezTo>
                  <a:pt x="3660381" y="1648256"/>
                  <a:pt x="3660858" y="1649589"/>
                  <a:pt x="3661428" y="1650542"/>
                </a:cubicBezTo>
                <a:cubicBezTo>
                  <a:pt x="3660953" y="1651494"/>
                  <a:pt x="3660667" y="1653209"/>
                  <a:pt x="3660001" y="1653304"/>
                </a:cubicBezTo>
                <a:cubicBezTo>
                  <a:pt x="3657524" y="1654066"/>
                  <a:pt x="3656286" y="1652447"/>
                  <a:pt x="3657143" y="1649399"/>
                </a:cubicBezTo>
                <a:cubicBezTo>
                  <a:pt x="3657333" y="1648636"/>
                  <a:pt x="3659047" y="1647684"/>
                  <a:pt x="3659619" y="1647970"/>
                </a:cubicBezTo>
                <a:close/>
                <a:moveTo>
                  <a:pt x="3649898" y="1644835"/>
                </a:moveTo>
                <a:cubicBezTo>
                  <a:pt x="3650331" y="1644802"/>
                  <a:pt x="3650898" y="1644969"/>
                  <a:pt x="3651131" y="1645269"/>
                </a:cubicBezTo>
                <a:cubicBezTo>
                  <a:pt x="3651865" y="1646336"/>
                  <a:pt x="3652532" y="1647469"/>
                  <a:pt x="3653098" y="1648603"/>
                </a:cubicBezTo>
                <a:cubicBezTo>
                  <a:pt x="3653299" y="1648970"/>
                  <a:pt x="3653365" y="1649703"/>
                  <a:pt x="3653165" y="1649870"/>
                </a:cubicBezTo>
                <a:cubicBezTo>
                  <a:pt x="3652532" y="1650336"/>
                  <a:pt x="3651765" y="1650637"/>
                  <a:pt x="3651064" y="1651003"/>
                </a:cubicBezTo>
                <a:cubicBezTo>
                  <a:pt x="3649031" y="1650336"/>
                  <a:pt x="3648398" y="1648570"/>
                  <a:pt x="3649098" y="1645536"/>
                </a:cubicBezTo>
                <a:cubicBezTo>
                  <a:pt x="3649165" y="1645269"/>
                  <a:pt x="3649598" y="1644835"/>
                  <a:pt x="3649898" y="1644835"/>
                </a:cubicBezTo>
                <a:close/>
                <a:moveTo>
                  <a:pt x="2068187" y="1635966"/>
                </a:moveTo>
                <a:cubicBezTo>
                  <a:pt x="2067020" y="1635966"/>
                  <a:pt x="2066754" y="1636332"/>
                  <a:pt x="2067454" y="1636933"/>
                </a:cubicBezTo>
                <a:cubicBezTo>
                  <a:pt x="2067621" y="1637066"/>
                  <a:pt x="2068121" y="1636799"/>
                  <a:pt x="2068487" y="1636699"/>
                </a:cubicBezTo>
                <a:cubicBezTo>
                  <a:pt x="2068388" y="1636433"/>
                  <a:pt x="2068287" y="1636233"/>
                  <a:pt x="2068187" y="1635966"/>
                </a:cubicBezTo>
                <a:close/>
                <a:moveTo>
                  <a:pt x="3643629" y="1628596"/>
                </a:moveTo>
                <a:cubicBezTo>
                  <a:pt x="3646030" y="1629897"/>
                  <a:pt x="3647930" y="1631631"/>
                  <a:pt x="3648930" y="1634231"/>
                </a:cubicBezTo>
                <a:cubicBezTo>
                  <a:pt x="3649497" y="1635732"/>
                  <a:pt x="3648530" y="1637632"/>
                  <a:pt x="3646663" y="1638433"/>
                </a:cubicBezTo>
                <a:cubicBezTo>
                  <a:pt x="3644762" y="1639233"/>
                  <a:pt x="3642562" y="1638533"/>
                  <a:pt x="3642261" y="1636799"/>
                </a:cubicBezTo>
                <a:cubicBezTo>
                  <a:pt x="3641895" y="1634665"/>
                  <a:pt x="3641728" y="1632464"/>
                  <a:pt x="3641795" y="1630264"/>
                </a:cubicBezTo>
                <a:cubicBezTo>
                  <a:pt x="3641795" y="1629663"/>
                  <a:pt x="3642962" y="1629163"/>
                  <a:pt x="3643629" y="1628596"/>
                </a:cubicBezTo>
                <a:close/>
                <a:moveTo>
                  <a:pt x="971066" y="1626596"/>
                </a:moveTo>
                <a:cubicBezTo>
                  <a:pt x="970865" y="1626396"/>
                  <a:pt x="970032" y="1626529"/>
                  <a:pt x="969965" y="1626662"/>
                </a:cubicBezTo>
                <a:cubicBezTo>
                  <a:pt x="969698" y="1627429"/>
                  <a:pt x="969232" y="1628463"/>
                  <a:pt x="969532" y="1628963"/>
                </a:cubicBezTo>
                <a:cubicBezTo>
                  <a:pt x="971599" y="1632331"/>
                  <a:pt x="974300" y="1634832"/>
                  <a:pt x="978501" y="1634832"/>
                </a:cubicBezTo>
                <a:cubicBezTo>
                  <a:pt x="978535" y="1634965"/>
                  <a:pt x="978634" y="1635065"/>
                  <a:pt x="978668" y="1635198"/>
                </a:cubicBezTo>
                <a:cubicBezTo>
                  <a:pt x="979001" y="1635332"/>
                  <a:pt x="979301" y="1635398"/>
                  <a:pt x="979668" y="1635498"/>
                </a:cubicBezTo>
                <a:cubicBezTo>
                  <a:pt x="979468" y="1635299"/>
                  <a:pt x="979268" y="1635065"/>
                  <a:pt x="979035" y="1634865"/>
                </a:cubicBezTo>
                <a:cubicBezTo>
                  <a:pt x="978868" y="1634865"/>
                  <a:pt x="978701" y="1634798"/>
                  <a:pt x="978535" y="1634798"/>
                </a:cubicBezTo>
                <a:cubicBezTo>
                  <a:pt x="977367" y="1630930"/>
                  <a:pt x="973866" y="1629030"/>
                  <a:pt x="971066" y="1626596"/>
                </a:cubicBezTo>
                <a:close/>
                <a:moveTo>
                  <a:pt x="3302085" y="1613725"/>
                </a:moveTo>
                <a:cubicBezTo>
                  <a:pt x="3302852" y="1613792"/>
                  <a:pt x="3303785" y="1614058"/>
                  <a:pt x="3304285" y="1614558"/>
                </a:cubicBezTo>
                <a:cubicBezTo>
                  <a:pt x="3304786" y="1615092"/>
                  <a:pt x="3305219" y="1616159"/>
                  <a:pt x="3305019" y="1616759"/>
                </a:cubicBezTo>
                <a:cubicBezTo>
                  <a:pt x="3304852" y="1617359"/>
                  <a:pt x="3303819" y="1617726"/>
                  <a:pt x="3302818" y="1618426"/>
                </a:cubicBezTo>
                <a:cubicBezTo>
                  <a:pt x="3302018" y="1617759"/>
                  <a:pt x="3300951" y="1617159"/>
                  <a:pt x="3300351" y="1616259"/>
                </a:cubicBezTo>
                <a:cubicBezTo>
                  <a:pt x="3299585" y="1615159"/>
                  <a:pt x="3300718" y="1613525"/>
                  <a:pt x="3302085" y="1613725"/>
                </a:cubicBezTo>
                <a:close/>
                <a:moveTo>
                  <a:pt x="2261386" y="1592718"/>
                </a:moveTo>
                <a:cubicBezTo>
                  <a:pt x="2261576" y="1593670"/>
                  <a:pt x="2261767" y="1594527"/>
                  <a:pt x="2261957" y="1595480"/>
                </a:cubicBezTo>
                <a:cubicBezTo>
                  <a:pt x="2261196" y="1595671"/>
                  <a:pt x="2260529" y="1595956"/>
                  <a:pt x="2259862" y="1596242"/>
                </a:cubicBezTo>
                <a:cubicBezTo>
                  <a:pt x="2259671" y="1595290"/>
                  <a:pt x="2259195" y="1594337"/>
                  <a:pt x="2259290" y="1593480"/>
                </a:cubicBezTo>
                <a:cubicBezTo>
                  <a:pt x="2259386" y="1593194"/>
                  <a:pt x="2260624" y="1592908"/>
                  <a:pt x="2261386" y="1592718"/>
                </a:cubicBezTo>
                <a:close/>
                <a:moveTo>
                  <a:pt x="2307498" y="1585582"/>
                </a:moveTo>
                <a:cubicBezTo>
                  <a:pt x="2313200" y="1592551"/>
                  <a:pt x="2316268" y="1600420"/>
                  <a:pt x="2316234" y="1609623"/>
                </a:cubicBezTo>
                <a:cubicBezTo>
                  <a:pt x="2316201" y="1613691"/>
                  <a:pt x="2317168" y="1617793"/>
                  <a:pt x="2317468" y="1621894"/>
                </a:cubicBezTo>
                <a:cubicBezTo>
                  <a:pt x="2317635" y="1624195"/>
                  <a:pt x="2316968" y="1626429"/>
                  <a:pt x="2315601" y="1628363"/>
                </a:cubicBezTo>
                <a:cubicBezTo>
                  <a:pt x="2310633" y="1629963"/>
                  <a:pt x="2311266" y="1634731"/>
                  <a:pt x="2309766" y="1638399"/>
                </a:cubicBezTo>
                <a:cubicBezTo>
                  <a:pt x="2308065" y="1642701"/>
                  <a:pt x="2306965" y="1647035"/>
                  <a:pt x="2306098" y="1651537"/>
                </a:cubicBezTo>
                <a:cubicBezTo>
                  <a:pt x="2305398" y="1655138"/>
                  <a:pt x="2304664" y="1658839"/>
                  <a:pt x="2303164" y="1662140"/>
                </a:cubicBezTo>
                <a:cubicBezTo>
                  <a:pt x="2297895" y="1673877"/>
                  <a:pt x="2294627" y="1686348"/>
                  <a:pt x="2289326" y="1698052"/>
                </a:cubicBezTo>
                <a:cubicBezTo>
                  <a:pt x="2285758" y="1705954"/>
                  <a:pt x="2283324" y="1714390"/>
                  <a:pt x="2280256" y="1722526"/>
                </a:cubicBezTo>
                <a:cubicBezTo>
                  <a:pt x="2278989" y="1725927"/>
                  <a:pt x="2277422" y="1729262"/>
                  <a:pt x="2275855" y="1732563"/>
                </a:cubicBezTo>
                <a:cubicBezTo>
                  <a:pt x="2273720" y="1736998"/>
                  <a:pt x="2270353" y="1739765"/>
                  <a:pt x="2265218" y="1740132"/>
                </a:cubicBezTo>
                <a:cubicBezTo>
                  <a:pt x="2262950" y="1740299"/>
                  <a:pt x="2260583" y="1740532"/>
                  <a:pt x="2258516" y="1741366"/>
                </a:cubicBezTo>
                <a:cubicBezTo>
                  <a:pt x="2255581" y="1742533"/>
                  <a:pt x="2252747" y="1745200"/>
                  <a:pt x="2249546" y="1743933"/>
                </a:cubicBezTo>
                <a:cubicBezTo>
                  <a:pt x="2244011" y="1741699"/>
                  <a:pt x="2238676" y="1738865"/>
                  <a:pt x="2235375" y="1733530"/>
                </a:cubicBezTo>
                <a:cubicBezTo>
                  <a:pt x="2234441" y="1731996"/>
                  <a:pt x="2233707" y="1730195"/>
                  <a:pt x="2233508" y="1728428"/>
                </a:cubicBezTo>
                <a:cubicBezTo>
                  <a:pt x="2233174" y="1725727"/>
                  <a:pt x="2233274" y="1722926"/>
                  <a:pt x="2233308" y="1720192"/>
                </a:cubicBezTo>
                <a:cubicBezTo>
                  <a:pt x="2233341" y="1716924"/>
                  <a:pt x="2233074" y="1713790"/>
                  <a:pt x="2231807" y="1710756"/>
                </a:cubicBezTo>
                <a:cubicBezTo>
                  <a:pt x="2229039" y="1704154"/>
                  <a:pt x="2230740" y="1697852"/>
                  <a:pt x="2234741" y="1692617"/>
                </a:cubicBezTo>
                <a:cubicBezTo>
                  <a:pt x="2238109" y="1688215"/>
                  <a:pt x="2240310" y="1683147"/>
                  <a:pt x="2243611" y="1678745"/>
                </a:cubicBezTo>
                <a:cubicBezTo>
                  <a:pt x="2246845" y="1674444"/>
                  <a:pt x="2247512" y="1669543"/>
                  <a:pt x="2245278" y="1664408"/>
                </a:cubicBezTo>
                <a:cubicBezTo>
                  <a:pt x="2244511" y="1662740"/>
                  <a:pt x="2243878" y="1661040"/>
                  <a:pt x="2243311" y="1659273"/>
                </a:cubicBezTo>
                <a:cubicBezTo>
                  <a:pt x="2241310" y="1653371"/>
                  <a:pt x="2241243" y="1647669"/>
                  <a:pt x="2244644" y="1642101"/>
                </a:cubicBezTo>
                <a:cubicBezTo>
                  <a:pt x="2246278" y="1639400"/>
                  <a:pt x="2247479" y="1636399"/>
                  <a:pt x="2248879" y="1633531"/>
                </a:cubicBezTo>
                <a:cubicBezTo>
                  <a:pt x="2252647" y="1631964"/>
                  <a:pt x="2256415" y="1630363"/>
                  <a:pt x="2260183" y="1628796"/>
                </a:cubicBezTo>
                <a:cubicBezTo>
                  <a:pt x="2260616" y="1628596"/>
                  <a:pt x="2261083" y="1628563"/>
                  <a:pt x="2261517" y="1628429"/>
                </a:cubicBezTo>
                <a:cubicBezTo>
                  <a:pt x="2265418" y="1627262"/>
                  <a:pt x="2269619" y="1626629"/>
                  <a:pt x="2273187" y="1624762"/>
                </a:cubicBezTo>
                <a:cubicBezTo>
                  <a:pt x="2276755" y="1622894"/>
                  <a:pt x="2279422" y="1619293"/>
                  <a:pt x="2283024" y="1617392"/>
                </a:cubicBezTo>
                <a:cubicBezTo>
                  <a:pt x="2287025" y="1615225"/>
                  <a:pt x="2289859" y="1612224"/>
                  <a:pt x="2290359" y="1608123"/>
                </a:cubicBezTo>
                <a:cubicBezTo>
                  <a:pt x="2290826" y="1604022"/>
                  <a:pt x="2293727" y="1603255"/>
                  <a:pt x="2296195" y="1601521"/>
                </a:cubicBezTo>
                <a:lnTo>
                  <a:pt x="2297214" y="1599482"/>
                </a:lnTo>
                <a:lnTo>
                  <a:pt x="2296661" y="1598887"/>
                </a:lnTo>
                <a:lnTo>
                  <a:pt x="2297403" y="1599124"/>
                </a:lnTo>
                <a:lnTo>
                  <a:pt x="2301530" y="1592918"/>
                </a:lnTo>
                <a:cubicBezTo>
                  <a:pt x="2301763" y="1589951"/>
                  <a:pt x="2302963" y="1587683"/>
                  <a:pt x="2305097" y="1585749"/>
                </a:cubicBezTo>
                <a:cubicBezTo>
                  <a:pt x="2305931" y="1584982"/>
                  <a:pt x="2306832" y="1584749"/>
                  <a:pt x="2307498" y="1585582"/>
                </a:cubicBezTo>
                <a:close/>
                <a:moveTo>
                  <a:pt x="3239765" y="1582148"/>
                </a:moveTo>
                <a:cubicBezTo>
                  <a:pt x="3240932" y="1582315"/>
                  <a:pt x="3242233" y="1582548"/>
                  <a:pt x="3243500" y="1582715"/>
                </a:cubicBezTo>
                <a:cubicBezTo>
                  <a:pt x="3244567" y="1582882"/>
                  <a:pt x="3245300" y="1584783"/>
                  <a:pt x="3244733" y="1585916"/>
                </a:cubicBezTo>
                <a:cubicBezTo>
                  <a:pt x="3243566" y="1588284"/>
                  <a:pt x="3241499" y="1589817"/>
                  <a:pt x="3239632" y="1589284"/>
                </a:cubicBezTo>
                <a:cubicBezTo>
                  <a:pt x="3237564" y="1588717"/>
                  <a:pt x="3235497" y="1587884"/>
                  <a:pt x="3233597" y="1586917"/>
                </a:cubicBezTo>
                <a:cubicBezTo>
                  <a:pt x="3233063" y="1586683"/>
                  <a:pt x="3232697" y="1585383"/>
                  <a:pt x="3232830" y="1584682"/>
                </a:cubicBezTo>
                <a:cubicBezTo>
                  <a:pt x="3232963" y="1583982"/>
                  <a:pt x="3233730" y="1583049"/>
                  <a:pt x="3234397" y="1582882"/>
                </a:cubicBezTo>
                <a:cubicBezTo>
                  <a:pt x="3236064" y="1582448"/>
                  <a:pt x="3237864" y="1582382"/>
                  <a:pt x="3239765" y="1582148"/>
                </a:cubicBezTo>
                <a:close/>
                <a:moveTo>
                  <a:pt x="3372274" y="1578214"/>
                </a:moveTo>
                <a:cubicBezTo>
                  <a:pt x="3373408" y="1578781"/>
                  <a:pt x="3375042" y="1579748"/>
                  <a:pt x="3375209" y="1580748"/>
                </a:cubicBezTo>
                <a:cubicBezTo>
                  <a:pt x="3376376" y="1587117"/>
                  <a:pt x="3380144" y="1592552"/>
                  <a:pt x="3381444" y="1598854"/>
                </a:cubicBezTo>
                <a:cubicBezTo>
                  <a:pt x="3382378" y="1603355"/>
                  <a:pt x="3383878" y="1607690"/>
                  <a:pt x="3383711" y="1612358"/>
                </a:cubicBezTo>
                <a:cubicBezTo>
                  <a:pt x="3383645" y="1613692"/>
                  <a:pt x="3384145" y="1615059"/>
                  <a:pt x="3384378" y="1616393"/>
                </a:cubicBezTo>
                <a:cubicBezTo>
                  <a:pt x="3384678" y="1617960"/>
                  <a:pt x="3386546" y="1619494"/>
                  <a:pt x="3388479" y="1619060"/>
                </a:cubicBezTo>
                <a:cubicBezTo>
                  <a:pt x="3391547" y="1618360"/>
                  <a:pt x="3393648" y="1619260"/>
                  <a:pt x="3395848" y="1621394"/>
                </a:cubicBezTo>
                <a:cubicBezTo>
                  <a:pt x="3399016" y="1624429"/>
                  <a:pt x="3400783" y="1627830"/>
                  <a:pt x="3400550" y="1632331"/>
                </a:cubicBezTo>
                <a:cubicBezTo>
                  <a:pt x="3400383" y="1635499"/>
                  <a:pt x="3401150" y="1638733"/>
                  <a:pt x="3400984" y="1641901"/>
                </a:cubicBezTo>
                <a:cubicBezTo>
                  <a:pt x="3400717" y="1646202"/>
                  <a:pt x="3401517" y="1649937"/>
                  <a:pt x="3403951" y="1653605"/>
                </a:cubicBezTo>
                <a:cubicBezTo>
                  <a:pt x="3406786" y="1657906"/>
                  <a:pt x="3407819" y="1662641"/>
                  <a:pt x="3407252" y="1667976"/>
                </a:cubicBezTo>
                <a:cubicBezTo>
                  <a:pt x="3406885" y="1671511"/>
                  <a:pt x="3408019" y="1675178"/>
                  <a:pt x="3408619" y="1678746"/>
                </a:cubicBezTo>
                <a:cubicBezTo>
                  <a:pt x="3408953" y="1680647"/>
                  <a:pt x="3410120" y="1682281"/>
                  <a:pt x="3411820" y="1683014"/>
                </a:cubicBezTo>
                <a:cubicBezTo>
                  <a:pt x="3419123" y="1686115"/>
                  <a:pt x="3424224" y="1692351"/>
                  <a:pt x="3430960" y="1696252"/>
                </a:cubicBezTo>
                <a:cubicBezTo>
                  <a:pt x="3431994" y="1696885"/>
                  <a:pt x="3433060" y="1698453"/>
                  <a:pt x="3433094" y="1699586"/>
                </a:cubicBezTo>
                <a:cubicBezTo>
                  <a:pt x="3433261" y="1703421"/>
                  <a:pt x="3434628" y="1706655"/>
                  <a:pt x="3436462" y="1709890"/>
                </a:cubicBezTo>
                <a:cubicBezTo>
                  <a:pt x="3438529" y="1713591"/>
                  <a:pt x="3439196" y="1717626"/>
                  <a:pt x="3439329" y="1721827"/>
                </a:cubicBezTo>
                <a:cubicBezTo>
                  <a:pt x="3439329" y="1722527"/>
                  <a:pt x="3440129" y="1723661"/>
                  <a:pt x="3440763" y="1723827"/>
                </a:cubicBezTo>
                <a:cubicBezTo>
                  <a:pt x="3443431" y="1724561"/>
                  <a:pt x="3445798" y="1725895"/>
                  <a:pt x="3448266" y="1727028"/>
                </a:cubicBezTo>
                <a:cubicBezTo>
                  <a:pt x="3451200" y="1728362"/>
                  <a:pt x="3453101" y="1730163"/>
                  <a:pt x="3452367" y="1733164"/>
                </a:cubicBezTo>
                <a:cubicBezTo>
                  <a:pt x="3450633" y="1739966"/>
                  <a:pt x="3456368" y="1743934"/>
                  <a:pt x="3457969" y="1749402"/>
                </a:cubicBezTo>
                <a:cubicBezTo>
                  <a:pt x="3462737" y="1751503"/>
                  <a:pt x="3463537" y="1756438"/>
                  <a:pt x="3465904" y="1760239"/>
                </a:cubicBezTo>
                <a:cubicBezTo>
                  <a:pt x="3466405" y="1761039"/>
                  <a:pt x="3466972" y="1761773"/>
                  <a:pt x="3467439" y="1762540"/>
                </a:cubicBezTo>
                <a:cubicBezTo>
                  <a:pt x="3470006" y="1766675"/>
                  <a:pt x="3469973" y="1766675"/>
                  <a:pt x="3474208" y="1763040"/>
                </a:cubicBezTo>
                <a:cubicBezTo>
                  <a:pt x="3474541" y="1762740"/>
                  <a:pt x="3474941" y="1762506"/>
                  <a:pt x="3475174" y="1762573"/>
                </a:cubicBezTo>
                <a:cubicBezTo>
                  <a:pt x="3475507" y="1763240"/>
                  <a:pt x="3476108" y="1763874"/>
                  <a:pt x="3476141" y="1764541"/>
                </a:cubicBezTo>
                <a:cubicBezTo>
                  <a:pt x="3476175" y="1765408"/>
                  <a:pt x="3475841" y="1766341"/>
                  <a:pt x="3475474" y="1767175"/>
                </a:cubicBezTo>
                <a:cubicBezTo>
                  <a:pt x="3472974" y="1773177"/>
                  <a:pt x="3471607" y="1779379"/>
                  <a:pt x="3471406" y="1785881"/>
                </a:cubicBezTo>
                <a:cubicBezTo>
                  <a:pt x="3471339" y="1788115"/>
                  <a:pt x="3470806" y="1790416"/>
                  <a:pt x="3470139" y="1792583"/>
                </a:cubicBezTo>
                <a:cubicBezTo>
                  <a:pt x="3469173" y="1795784"/>
                  <a:pt x="3469206" y="1798818"/>
                  <a:pt x="3470273" y="1802019"/>
                </a:cubicBezTo>
                <a:cubicBezTo>
                  <a:pt x="3471740" y="1806454"/>
                  <a:pt x="3472107" y="1811022"/>
                  <a:pt x="3471406" y="1815624"/>
                </a:cubicBezTo>
                <a:cubicBezTo>
                  <a:pt x="3471039" y="1817858"/>
                  <a:pt x="3470639" y="1820292"/>
                  <a:pt x="3469439" y="1822092"/>
                </a:cubicBezTo>
                <a:cubicBezTo>
                  <a:pt x="3465271" y="1828294"/>
                  <a:pt x="3464071" y="1835697"/>
                  <a:pt x="3460770" y="1842232"/>
                </a:cubicBezTo>
                <a:cubicBezTo>
                  <a:pt x="3458035" y="1847634"/>
                  <a:pt x="3458135" y="1853836"/>
                  <a:pt x="3456302" y="1859471"/>
                </a:cubicBezTo>
                <a:cubicBezTo>
                  <a:pt x="3454468" y="1865206"/>
                  <a:pt x="3448466" y="1868441"/>
                  <a:pt x="3446965" y="1874576"/>
                </a:cubicBezTo>
                <a:cubicBezTo>
                  <a:pt x="3446598" y="1876143"/>
                  <a:pt x="3444998" y="1877777"/>
                  <a:pt x="3443531" y="1878610"/>
                </a:cubicBezTo>
                <a:cubicBezTo>
                  <a:pt x="3436062" y="1882979"/>
                  <a:pt x="3431560" y="1889748"/>
                  <a:pt x="3427625" y="1897083"/>
                </a:cubicBezTo>
                <a:cubicBezTo>
                  <a:pt x="3425258" y="1901551"/>
                  <a:pt x="3422924" y="1906019"/>
                  <a:pt x="3420523" y="1910454"/>
                </a:cubicBezTo>
                <a:cubicBezTo>
                  <a:pt x="3418589" y="1914089"/>
                  <a:pt x="3416689" y="1917723"/>
                  <a:pt x="3413688" y="1920724"/>
                </a:cubicBezTo>
                <a:cubicBezTo>
                  <a:pt x="3409053" y="1925392"/>
                  <a:pt x="3405952" y="1931094"/>
                  <a:pt x="3404552" y="1937430"/>
                </a:cubicBezTo>
                <a:cubicBezTo>
                  <a:pt x="3403284" y="1943265"/>
                  <a:pt x="3400150" y="1948466"/>
                  <a:pt x="3399917" y="1954602"/>
                </a:cubicBezTo>
                <a:cubicBezTo>
                  <a:pt x="3399750" y="1958370"/>
                  <a:pt x="3394181" y="1963071"/>
                  <a:pt x="3390447" y="1963505"/>
                </a:cubicBezTo>
                <a:cubicBezTo>
                  <a:pt x="3388179" y="1963738"/>
                  <a:pt x="3385879" y="1963638"/>
                  <a:pt x="3383578" y="1963671"/>
                </a:cubicBezTo>
                <a:cubicBezTo>
                  <a:pt x="3377410" y="1963738"/>
                  <a:pt x="3371908" y="1965405"/>
                  <a:pt x="3367106" y="1969540"/>
                </a:cubicBezTo>
                <a:cubicBezTo>
                  <a:pt x="3362271" y="1973674"/>
                  <a:pt x="3356636" y="1976775"/>
                  <a:pt x="3351834" y="1981044"/>
                </a:cubicBezTo>
                <a:cubicBezTo>
                  <a:pt x="3351001" y="1981777"/>
                  <a:pt x="3349200" y="1981244"/>
                  <a:pt x="3348200" y="1980377"/>
                </a:cubicBezTo>
                <a:cubicBezTo>
                  <a:pt x="3344299" y="1976976"/>
                  <a:pt x="3342532" y="1972074"/>
                  <a:pt x="3339431" y="1968106"/>
                </a:cubicBezTo>
                <a:cubicBezTo>
                  <a:pt x="3338930" y="1967439"/>
                  <a:pt x="3339997" y="1965572"/>
                  <a:pt x="3340231" y="1964238"/>
                </a:cubicBezTo>
                <a:cubicBezTo>
                  <a:pt x="3340297" y="1963905"/>
                  <a:pt x="3340031" y="1963405"/>
                  <a:pt x="3339764" y="1963104"/>
                </a:cubicBezTo>
                <a:cubicBezTo>
                  <a:pt x="3339097" y="1962304"/>
                  <a:pt x="3337963" y="1962071"/>
                  <a:pt x="3337530" y="1962905"/>
                </a:cubicBezTo>
                <a:cubicBezTo>
                  <a:pt x="3334362" y="1969106"/>
                  <a:pt x="3328327" y="1971574"/>
                  <a:pt x="3322625" y="1974441"/>
                </a:cubicBezTo>
                <a:cubicBezTo>
                  <a:pt x="3320824" y="1975342"/>
                  <a:pt x="3318924" y="1974875"/>
                  <a:pt x="3317457" y="1973741"/>
                </a:cubicBezTo>
                <a:cubicBezTo>
                  <a:pt x="3315656" y="1972341"/>
                  <a:pt x="3314156" y="1970507"/>
                  <a:pt x="3312355" y="1969140"/>
                </a:cubicBezTo>
                <a:cubicBezTo>
                  <a:pt x="3309454" y="1966939"/>
                  <a:pt x="3306453" y="1965072"/>
                  <a:pt x="3302719" y="1964138"/>
                </a:cubicBezTo>
                <a:cubicBezTo>
                  <a:pt x="3296316" y="1962504"/>
                  <a:pt x="3291082" y="1958970"/>
                  <a:pt x="3288547" y="1952368"/>
                </a:cubicBezTo>
                <a:cubicBezTo>
                  <a:pt x="3287714" y="1950267"/>
                  <a:pt x="3286347" y="1948300"/>
                  <a:pt x="3285613" y="1946166"/>
                </a:cubicBezTo>
                <a:cubicBezTo>
                  <a:pt x="3285013" y="1944499"/>
                  <a:pt x="3284346" y="1942331"/>
                  <a:pt x="3284946" y="1940864"/>
                </a:cubicBezTo>
                <a:cubicBezTo>
                  <a:pt x="3288114" y="1933028"/>
                  <a:pt x="3286747" y="1925559"/>
                  <a:pt x="3283912" y="1918090"/>
                </a:cubicBezTo>
                <a:cubicBezTo>
                  <a:pt x="3283779" y="1917757"/>
                  <a:pt x="3283813" y="1917423"/>
                  <a:pt x="3283779" y="1917056"/>
                </a:cubicBezTo>
                <a:cubicBezTo>
                  <a:pt x="3283879" y="1917056"/>
                  <a:pt x="3283979" y="1917056"/>
                  <a:pt x="3284079" y="1917056"/>
                </a:cubicBezTo>
                <a:lnTo>
                  <a:pt x="3284379" y="1916056"/>
                </a:lnTo>
                <a:lnTo>
                  <a:pt x="3283746" y="1916723"/>
                </a:lnTo>
                <a:cubicBezTo>
                  <a:pt x="3283746" y="1916790"/>
                  <a:pt x="3283779" y="1916923"/>
                  <a:pt x="3283779" y="1917023"/>
                </a:cubicBezTo>
                <a:cubicBezTo>
                  <a:pt x="3281612" y="1916956"/>
                  <a:pt x="3279445" y="1916923"/>
                  <a:pt x="3277244" y="1916756"/>
                </a:cubicBezTo>
                <a:cubicBezTo>
                  <a:pt x="3275843" y="1916656"/>
                  <a:pt x="3274976" y="1915023"/>
                  <a:pt x="3275943" y="1913855"/>
                </a:cubicBezTo>
                <a:cubicBezTo>
                  <a:pt x="3278911" y="1910354"/>
                  <a:pt x="3278911" y="1906286"/>
                  <a:pt x="3278444" y="1902152"/>
                </a:cubicBezTo>
                <a:cubicBezTo>
                  <a:pt x="3278378" y="1901518"/>
                  <a:pt x="3277544" y="1900951"/>
                  <a:pt x="3277077" y="1900351"/>
                </a:cubicBezTo>
                <a:cubicBezTo>
                  <a:pt x="3276744" y="1900651"/>
                  <a:pt x="3276310" y="1900851"/>
                  <a:pt x="3276077" y="1901218"/>
                </a:cubicBezTo>
                <a:cubicBezTo>
                  <a:pt x="3275610" y="1901985"/>
                  <a:pt x="3275210" y="1902818"/>
                  <a:pt x="3274876" y="1903686"/>
                </a:cubicBezTo>
                <a:cubicBezTo>
                  <a:pt x="3273342" y="1907587"/>
                  <a:pt x="3270341" y="1909220"/>
                  <a:pt x="3266274" y="1909321"/>
                </a:cubicBezTo>
                <a:cubicBezTo>
                  <a:pt x="3264973" y="1909354"/>
                  <a:pt x="3263606" y="1909654"/>
                  <a:pt x="3262339" y="1909387"/>
                </a:cubicBezTo>
                <a:cubicBezTo>
                  <a:pt x="3261872" y="1909287"/>
                  <a:pt x="3261339" y="1907887"/>
                  <a:pt x="3261405" y="1907153"/>
                </a:cubicBezTo>
                <a:cubicBezTo>
                  <a:pt x="3261472" y="1906319"/>
                  <a:pt x="3261972" y="1905153"/>
                  <a:pt x="3262639" y="1904819"/>
                </a:cubicBezTo>
                <a:cubicBezTo>
                  <a:pt x="3266607" y="1902852"/>
                  <a:pt x="3268874" y="1899818"/>
                  <a:pt x="3270075" y="1895516"/>
                </a:cubicBezTo>
                <a:cubicBezTo>
                  <a:pt x="3271309" y="1891081"/>
                  <a:pt x="3273309" y="1886980"/>
                  <a:pt x="3276677" y="1883579"/>
                </a:cubicBezTo>
                <a:cubicBezTo>
                  <a:pt x="3277944" y="1882312"/>
                  <a:pt x="3278077" y="1880245"/>
                  <a:pt x="3277744" y="1878377"/>
                </a:cubicBezTo>
                <a:cubicBezTo>
                  <a:pt x="3277711" y="1877944"/>
                  <a:pt x="3277310" y="1877477"/>
                  <a:pt x="3276944" y="1877310"/>
                </a:cubicBezTo>
                <a:cubicBezTo>
                  <a:pt x="3276610" y="1877143"/>
                  <a:pt x="3275943" y="1877277"/>
                  <a:pt x="3275710" y="1877544"/>
                </a:cubicBezTo>
                <a:cubicBezTo>
                  <a:pt x="3273576" y="1879878"/>
                  <a:pt x="3271675" y="1882445"/>
                  <a:pt x="3269374" y="1884579"/>
                </a:cubicBezTo>
                <a:cubicBezTo>
                  <a:pt x="3267374" y="1886413"/>
                  <a:pt x="3264673" y="1887514"/>
                  <a:pt x="3262739" y="1889448"/>
                </a:cubicBezTo>
                <a:cubicBezTo>
                  <a:pt x="3258871" y="1893282"/>
                  <a:pt x="3255337" y="1897517"/>
                  <a:pt x="3251536" y="1901485"/>
                </a:cubicBezTo>
                <a:cubicBezTo>
                  <a:pt x="3251035" y="1902018"/>
                  <a:pt x="3249702" y="1902418"/>
                  <a:pt x="3249101" y="1902118"/>
                </a:cubicBezTo>
                <a:cubicBezTo>
                  <a:pt x="3247934" y="1901551"/>
                  <a:pt x="3246934" y="1900518"/>
                  <a:pt x="3245967" y="1899584"/>
                </a:cubicBezTo>
                <a:cubicBezTo>
                  <a:pt x="3245700" y="1899317"/>
                  <a:pt x="3245667" y="1898717"/>
                  <a:pt x="3245633" y="1898250"/>
                </a:cubicBezTo>
                <a:cubicBezTo>
                  <a:pt x="3245600" y="1896917"/>
                  <a:pt x="3245734" y="1895550"/>
                  <a:pt x="3245600" y="1894183"/>
                </a:cubicBezTo>
                <a:cubicBezTo>
                  <a:pt x="3245300" y="1890981"/>
                  <a:pt x="3244967" y="1887814"/>
                  <a:pt x="3244633" y="1884613"/>
                </a:cubicBezTo>
                <a:cubicBezTo>
                  <a:pt x="3244300" y="1881312"/>
                  <a:pt x="3243166" y="1878377"/>
                  <a:pt x="3240765" y="1876010"/>
                </a:cubicBezTo>
                <a:cubicBezTo>
                  <a:pt x="3238631" y="1873909"/>
                  <a:pt x="3238064" y="1871541"/>
                  <a:pt x="3238298" y="1868541"/>
                </a:cubicBezTo>
                <a:cubicBezTo>
                  <a:pt x="3238464" y="1866240"/>
                  <a:pt x="3236764" y="1864073"/>
                  <a:pt x="3234697" y="1863072"/>
                </a:cubicBezTo>
                <a:cubicBezTo>
                  <a:pt x="3230995" y="1861338"/>
                  <a:pt x="3227161" y="1859504"/>
                  <a:pt x="3223193" y="1858804"/>
                </a:cubicBezTo>
                <a:cubicBezTo>
                  <a:pt x="3219358" y="1858104"/>
                  <a:pt x="3216224" y="1857037"/>
                  <a:pt x="3213756" y="1853936"/>
                </a:cubicBezTo>
                <a:cubicBezTo>
                  <a:pt x="3212289" y="1852069"/>
                  <a:pt x="3210255" y="1851068"/>
                  <a:pt x="3207788" y="1851035"/>
                </a:cubicBezTo>
                <a:cubicBezTo>
                  <a:pt x="3203186" y="1850968"/>
                  <a:pt x="3198618" y="1850868"/>
                  <a:pt x="3194017" y="1850768"/>
                </a:cubicBezTo>
                <a:cubicBezTo>
                  <a:pt x="3187515" y="1850602"/>
                  <a:pt x="3181313" y="1851635"/>
                  <a:pt x="3175377" y="1854670"/>
                </a:cubicBezTo>
                <a:cubicBezTo>
                  <a:pt x="3167842" y="1858504"/>
                  <a:pt x="3159739" y="1859805"/>
                  <a:pt x="3151303" y="1858804"/>
                </a:cubicBezTo>
                <a:cubicBezTo>
                  <a:pt x="3147969" y="1858371"/>
                  <a:pt x="3145001" y="1859271"/>
                  <a:pt x="3142267" y="1861305"/>
                </a:cubicBezTo>
                <a:cubicBezTo>
                  <a:pt x="3140433" y="1862672"/>
                  <a:pt x="3138432" y="1863873"/>
                  <a:pt x="3136398" y="1864906"/>
                </a:cubicBezTo>
                <a:cubicBezTo>
                  <a:pt x="3128296" y="1869041"/>
                  <a:pt x="3123661" y="1872175"/>
                  <a:pt x="3118026" y="1877877"/>
                </a:cubicBezTo>
                <a:cubicBezTo>
                  <a:pt x="3115958" y="1879911"/>
                  <a:pt x="3113491" y="1881045"/>
                  <a:pt x="3110657" y="1881145"/>
                </a:cubicBezTo>
                <a:cubicBezTo>
                  <a:pt x="3105155" y="1881278"/>
                  <a:pt x="3099586" y="1881445"/>
                  <a:pt x="3094218" y="1880144"/>
                </a:cubicBezTo>
                <a:cubicBezTo>
                  <a:pt x="3087683" y="1878610"/>
                  <a:pt x="3081481" y="1880578"/>
                  <a:pt x="3075145" y="1881378"/>
                </a:cubicBezTo>
                <a:cubicBezTo>
                  <a:pt x="3074278" y="1881478"/>
                  <a:pt x="3073178" y="1881845"/>
                  <a:pt x="3072678" y="1882445"/>
                </a:cubicBezTo>
                <a:cubicBezTo>
                  <a:pt x="3067376" y="1888847"/>
                  <a:pt x="3058607" y="1888881"/>
                  <a:pt x="3052404" y="1893649"/>
                </a:cubicBezTo>
                <a:cubicBezTo>
                  <a:pt x="3051071" y="1894649"/>
                  <a:pt x="3048937" y="1894982"/>
                  <a:pt x="3047169" y="1895016"/>
                </a:cubicBezTo>
                <a:cubicBezTo>
                  <a:pt x="3043968" y="1895116"/>
                  <a:pt x="3040767" y="1894982"/>
                  <a:pt x="3037566" y="1894549"/>
                </a:cubicBezTo>
                <a:cubicBezTo>
                  <a:pt x="3033398" y="1894016"/>
                  <a:pt x="3029731" y="1892415"/>
                  <a:pt x="3026963" y="1888881"/>
                </a:cubicBezTo>
                <a:cubicBezTo>
                  <a:pt x="3025296" y="1886746"/>
                  <a:pt x="3023095" y="1885013"/>
                  <a:pt x="3021195" y="1883045"/>
                </a:cubicBezTo>
                <a:cubicBezTo>
                  <a:pt x="3018360" y="1880078"/>
                  <a:pt x="3018393" y="1874609"/>
                  <a:pt x="3021928" y="1872008"/>
                </a:cubicBezTo>
                <a:cubicBezTo>
                  <a:pt x="3026296" y="1868807"/>
                  <a:pt x="3028697" y="1864706"/>
                  <a:pt x="3029764" y="1859571"/>
                </a:cubicBezTo>
                <a:cubicBezTo>
                  <a:pt x="3030497" y="1856003"/>
                  <a:pt x="3031431" y="1852435"/>
                  <a:pt x="3031998" y="1848801"/>
                </a:cubicBezTo>
                <a:cubicBezTo>
                  <a:pt x="3032265" y="1847034"/>
                  <a:pt x="3032365" y="1845033"/>
                  <a:pt x="3031798" y="1843399"/>
                </a:cubicBezTo>
                <a:cubicBezTo>
                  <a:pt x="3029530" y="1836697"/>
                  <a:pt x="3029597" y="1829795"/>
                  <a:pt x="3029764" y="1822926"/>
                </a:cubicBezTo>
                <a:cubicBezTo>
                  <a:pt x="3029897" y="1816891"/>
                  <a:pt x="3029297" y="1811156"/>
                  <a:pt x="3027330" y="1805354"/>
                </a:cubicBezTo>
                <a:cubicBezTo>
                  <a:pt x="3025562" y="1800185"/>
                  <a:pt x="3023862" y="1794884"/>
                  <a:pt x="3024429" y="1789215"/>
                </a:cubicBezTo>
                <a:cubicBezTo>
                  <a:pt x="3024729" y="1785947"/>
                  <a:pt x="3023662" y="1782880"/>
                  <a:pt x="3022495" y="1779845"/>
                </a:cubicBezTo>
                <a:cubicBezTo>
                  <a:pt x="3022028" y="1778645"/>
                  <a:pt x="3022195" y="1777178"/>
                  <a:pt x="3022095" y="1775844"/>
                </a:cubicBezTo>
                <a:lnTo>
                  <a:pt x="3021895" y="1776078"/>
                </a:lnTo>
                <a:cubicBezTo>
                  <a:pt x="3021895" y="1775978"/>
                  <a:pt x="3021895" y="1775877"/>
                  <a:pt x="3021895" y="1775778"/>
                </a:cubicBezTo>
                <a:cubicBezTo>
                  <a:pt x="3021928" y="1775811"/>
                  <a:pt x="3021995" y="1775811"/>
                  <a:pt x="3022028" y="1775811"/>
                </a:cubicBezTo>
                <a:lnTo>
                  <a:pt x="3024724" y="1770576"/>
                </a:lnTo>
                <a:lnTo>
                  <a:pt x="3024791" y="1770103"/>
                </a:lnTo>
                <a:lnTo>
                  <a:pt x="3025069" y="1770103"/>
                </a:lnTo>
                <a:lnTo>
                  <a:pt x="3026763" y="1768742"/>
                </a:lnTo>
                <a:cubicBezTo>
                  <a:pt x="3027863" y="1767775"/>
                  <a:pt x="3028397" y="1766541"/>
                  <a:pt x="3028097" y="1765141"/>
                </a:cubicBezTo>
                <a:cubicBezTo>
                  <a:pt x="3027797" y="1763807"/>
                  <a:pt x="3027497" y="1762373"/>
                  <a:pt x="3026830" y="1761240"/>
                </a:cubicBezTo>
                <a:cubicBezTo>
                  <a:pt x="3024195" y="1756638"/>
                  <a:pt x="3024029" y="1751603"/>
                  <a:pt x="3023929" y="1746535"/>
                </a:cubicBezTo>
                <a:cubicBezTo>
                  <a:pt x="3023862" y="1742800"/>
                  <a:pt x="3024495" y="1739233"/>
                  <a:pt x="3026696" y="1736098"/>
                </a:cubicBezTo>
                <a:cubicBezTo>
                  <a:pt x="3028930" y="1732963"/>
                  <a:pt x="3029497" y="1729396"/>
                  <a:pt x="3029631" y="1725661"/>
                </a:cubicBezTo>
                <a:cubicBezTo>
                  <a:pt x="3029697" y="1723360"/>
                  <a:pt x="3029664" y="1721060"/>
                  <a:pt x="3030231" y="1718859"/>
                </a:cubicBezTo>
                <a:cubicBezTo>
                  <a:pt x="3030664" y="1717159"/>
                  <a:pt x="3031798" y="1715592"/>
                  <a:pt x="3032865" y="1714158"/>
                </a:cubicBezTo>
                <a:cubicBezTo>
                  <a:pt x="3033232" y="1713624"/>
                  <a:pt x="3034432" y="1713524"/>
                  <a:pt x="3035232" y="1713591"/>
                </a:cubicBezTo>
                <a:cubicBezTo>
                  <a:pt x="3036233" y="1713691"/>
                  <a:pt x="3036666" y="1716525"/>
                  <a:pt x="3038200" y="1714291"/>
                </a:cubicBezTo>
                <a:cubicBezTo>
                  <a:pt x="3039800" y="1711990"/>
                  <a:pt x="3041401" y="1709656"/>
                  <a:pt x="3044102" y="1708689"/>
                </a:cubicBezTo>
                <a:cubicBezTo>
                  <a:pt x="3049804" y="1706689"/>
                  <a:pt x="3054672" y="1703154"/>
                  <a:pt x="3059907" y="1700386"/>
                </a:cubicBezTo>
                <a:cubicBezTo>
                  <a:pt x="3064042" y="1698186"/>
                  <a:pt x="3067976" y="1696185"/>
                  <a:pt x="3072911" y="1697519"/>
                </a:cubicBezTo>
                <a:cubicBezTo>
                  <a:pt x="3074078" y="1697853"/>
                  <a:pt x="3075879" y="1697419"/>
                  <a:pt x="3076813" y="1696619"/>
                </a:cubicBezTo>
                <a:cubicBezTo>
                  <a:pt x="3082314" y="1692051"/>
                  <a:pt x="3090083" y="1693251"/>
                  <a:pt x="3095718" y="1689116"/>
                </a:cubicBezTo>
                <a:cubicBezTo>
                  <a:pt x="3099820" y="1688516"/>
                  <a:pt x="3103888" y="1687749"/>
                  <a:pt x="3107989" y="1687349"/>
                </a:cubicBezTo>
                <a:cubicBezTo>
                  <a:pt x="3114391" y="1686715"/>
                  <a:pt x="3119226" y="1683714"/>
                  <a:pt x="3122694" y="1678379"/>
                </a:cubicBezTo>
                <a:cubicBezTo>
                  <a:pt x="3123661" y="1676846"/>
                  <a:pt x="3124294" y="1674912"/>
                  <a:pt x="3125561" y="1673745"/>
                </a:cubicBezTo>
                <a:cubicBezTo>
                  <a:pt x="3130296" y="1669477"/>
                  <a:pt x="3132664" y="1664442"/>
                  <a:pt x="3132131" y="1658006"/>
                </a:cubicBezTo>
                <a:cubicBezTo>
                  <a:pt x="3131997" y="1656105"/>
                  <a:pt x="3133031" y="1654438"/>
                  <a:pt x="3134431" y="1653171"/>
                </a:cubicBezTo>
                <a:cubicBezTo>
                  <a:pt x="3136432" y="1651338"/>
                  <a:pt x="3138599" y="1649637"/>
                  <a:pt x="3140700" y="1647836"/>
                </a:cubicBezTo>
                <a:cubicBezTo>
                  <a:pt x="3141667" y="1647003"/>
                  <a:pt x="3143267" y="1647303"/>
                  <a:pt x="3144267" y="1648603"/>
                </a:cubicBezTo>
                <a:cubicBezTo>
                  <a:pt x="3145635" y="1650404"/>
                  <a:pt x="3146835" y="1652338"/>
                  <a:pt x="3148235" y="1654138"/>
                </a:cubicBezTo>
                <a:cubicBezTo>
                  <a:pt x="3148902" y="1654972"/>
                  <a:pt x="3149836" y="1654972"/>
                  <a:pt x="3150470" y="1654305"/>
                </a:cubicBezTo>
                <a:cubicBezTo>
                  <a:pt x="3150736" y="1654005"/>
                  <a:pt x="3151003" y="1653472"/>
                  <a:pt x="3150969" y="1653105"/>
                </a:cubicBezTo>
                <a:cubicBezTo>
                  <a:pt x="3150703" y="1651304"/>
                  <a:pt x="3150270" y="1649537"/>
                  <a:pt x="3150003" y="1647736"/>
                </a:cubicBezTo>
                <a:cubicBezTo>
                  <a:pt x="3149736" y="1645802"/>
                  <a:pt x="3151203" y="1643935"/>
                  <a:pt x="3153037" y="1643902"/>
                </a:cubicBezTo>
                <a:cubicBezTo>
                  <a:pt x="3154404" y="1643868"/>
                  <a:pt x="3155771" y="1644102"/>
                  <a:pt x="3157138" y="1644168"/>
                </a:cubicBezTo>
                <a:cubicBezTo>
                  <a:pt x="3158572" y="1644202"/>
                  <a:pt x="3159739" y="1643168"/>
                  <a:pt x="3159906" y="1641801"/>
                </a:cubicBezTo>
                <a:cubicBezTo>
                  <a:pt x="3160039" y="1640867"/>
                  <a:pt x="3160273" y="1639934"/>
                  <a:pt x="3160173" y="1639067"/>
                </a:cubicBezTo>
                <a:cubicBezTo>
                  <a:pt x="3159639" y="1634965"/>
                  <a:pt x="3160673" y="1631931"/>
                  <a:pt x="3165074" y="1630564"/>
                </a:cubicBezTo>
                <a:cubicBezTo>
                  <a:pt x="3166308" y="1630197"/>
                  <a:pt x="3167275" y="1628964"/>
                  <a:pt x="3168309" y="1628030"/>
                </a:cubicBezTo>
                <a:cubicBezTo>
                  <a:pt x="3170709" y="1625996"/>
                  <a:pt x="3170076" y="1621461"/>
                  <a:pt x="3174010" y="1620794"/>
                </a:cubicBezTo>
                <a:cubicBezTo>
                  <a:pt x="3176811" y="1620327"/>
                  <a:pt x="3178945" y="1619127"/>
                  <a:pt x="3181246" y="1617493"/>
                </a:cubicBezTo>
                <a:cubicBezTo>
                  <a:pt x="3183747" y="1615692"/>
                  <a:pt x="3187081" y="1615059"/>
                  <a:pt x="3190015" y="1613892"/>
                </a:cubicBezTo>
                <a:cubicBezTo>
                  <a:pt x="3193083" y="1612692"/>
                  <a:pt x="3195484" y="1613992"/>
                  <a:pt x="3197384" y="1616126"/>
                </a:cubicBezTo>
                <a:cubicBezTo>
                  <a:pt x="3199518" y="1618527"/>
                  <a:pt x="3201286" y="1621228"/>
                  <a:pt x="3203253" y="1623762"/>
                </a:cubicBezTo>
                <a:cubicBezTo>
                  <a:pt x="3204454" y="1625329"/>
                  <a:pt x="3206088" y="1626063"/>
                  <a:pt x="3208021" y="1625329"/>
                </a:cubicBezTo>
                <a:cubicBezTo>
                  <a:pt x="3210922" y="1624262"/>
                  <a:pt x="3213356" y="1626229"/>
                  <a:pt x="3216057" y="1626396"/>
                </a:cubicBezTo>
                <a:cubicBezTo>
                  <a:pt x="3217958" y="1626530"/>
                  <a:pt x="3220092" y="1624829"/>
                  <a:pt x="3219425" y="1623195"/>
                </a:cubicBezTo>
                <a:cubicBezTo>
                  <a:pt x="3218258" y="1620361"/>
                  <a:pt x="3218425" y="1617893"/>
                  <a:pt x="3220225" y="1615459"/>
                </a:cubicBezTo>
                <a:cubicBezTo>
                  <a:pt x="3223726" y="1610691"/>
                  <a:pt x="3227128" y="1605823"/>
                  <a:pt x="3230729" y="1601155"/>
                </a:cubicBezTo>
                <a:cubicBezTo>
                  <a:pt x="3233296" y="1597820"/>
                  <a:pt x="3236831" y="1595553"/>
                  <a:pt x="3240565" y="1593785"/>
                </a:cubicBezTo>
                <a:cubicBezTo>
                  <a:pt x="3242099" y="1593052"/>
                  <a:pt x="3244100" y="1593085"/>
                  <a:pt x="3245900" y="1593085"/>
                </a:cubicBezTo>
                <a:cubicBezTo>
                  <a:pt x="3249168" y="1593085"/>
                  <a:pt x="3252302" y="1592952"/>
                  <a:pt x="3255270" y="1591418"/>
                </a:cubicBezTo>
                <a:cubicBezTo>
                  <a:pt x="3257037" y="1590484"/>
                  <a:pt x="3257571" y="1588251"/>
                  <a:pt x="3256070" y="1586817"/>
                </a:cubicBezTo>
                <a:cubicBezTo>
                  <a:pt x="3254770" y="1585583"/>
                  <a:pt x="3253369" y="1584449"/>
                  <a:pt x="3252102" y="1583182"/>
                </a:cubicBezTo>
                <a:cubicBezTo>
                  <a:pt x="3251869" y="1582982"/>
                  <a:pt x="3251936" y="1582249"/>
                  <a:pt x="3252136" y="1581882"/>
                </a:cubicBezTo>
                <a:cubicBezTo>
                  <a:pt x="3252302" y="1581515"/>
                  <a:pt x="3252803" y="1581215"/>
                  <a:pt x="3253203" y="1581115"/>
                </a:cubicBezTo>
                <a:cubicBezTo>
                  <a:pt x="3254069" y="1580948"/>
                  <a:pt x="3255070" y="1580681"/>
                  <a:pt x="3255837" y="1580948"/>
                </a:cubicBezTo>
                <a:cubicBezTo>
                  <a:pt x="3259305" y="1582015"/>
                  <a:pt x="3262772" y="1583015"/>
                  <a:pt x="3265940" y="1585049"/>
                </a:cubicBezTo>
                <a:cubicBezTo>
                  <a:pt x="3272142" y="1589051"/>
                  <a:pt x="3279644" y="1589718"/>
                  <a:pt x="3286447" y="1592318"/>
                </a:cubicBezTo>
                <a:cubicBezTo>
                  <a:pt x="3287480" y="1592685"/>
                  <a:pt x="3289048" y="1591852"/>
                  <a:pt x="3290315" y="1591418"/>
                </a:cubicBezTo>
                <a:cubicBezTo>
                  <a:pt x="3291615" y="1590985"/>
                  <a:pt x="3292882" y="1590051"/>
                  <a:pt x="3294149" y="1591051"/>
                </a:cubicBezTo>
                <a:cubicBezTo>
                  <a:pt x="3296250" y="1592752"/>
                  <a:pt x="3298217" y="1592252"/>
                  <a:pt x="3300451" y="1591251"/>
                </a:cubicBezTo>
                <a:cubicBezTo>
                  <a:pt x="3302785" y="1590218"/>
                  <a:pt x="3304919" y="1591351"/>
                  <a:pt x="3306720" y="1592852"/>
                </a:cubicBezTo>
                <a:cubicBezTo>
                  <a:pt x="3307353" y="1593352"/>
                  <a:pt x="3308087" y="1594619"/>
                  <a:pt x="3307854" y="1595086"/>
                </a:cubicBezTo>
                <a:cubicBezTo>
                  <a:pt x="3306053" y="1598787"/>
                  <a:pt x="3304219" y="1602455"/>
                  <a:pt x="3302052" y="1605956"/>
                </a:cubicBezTo>
                <a:cubicBezTo>
                  <a:pt x="3301418" y="1607023"/>
                  <a:pt x="3299851" y="1607623"/>
                  <a:pt x="3298617" y="1608090"/>
                </a:cubicBezTo>
                <a:cubicBezTo>
                  <a:pt x="3297217" y="1608623"/>
                  <a:pt x="3295816" y="1609557"/>
                  <a:pt x="3295883" y="1610791"/>
                </a:cubicBezTo>
                <a:cubicBezTo>
                  <a:pt x="3296083" y="1615692"/>
                  <a:pt x="3293316" y="1619494"/>
                  <a:pt x="3291615" y="1623695"/>
                </a:cubicBezTo>
                <a:cubicBezTo>
                  <a:pt x="3290581" y="1626163"/>
                  <a:pt x="3291348" y="1628030"/>
                  <a:pt x="3293182" y="1629764"/>
                </a:cubicBezTo>
                <a:cubicBezTo>
                  <a:pt x="3294849" y="1631331"/>
                  <a:pt x="3296550" y="1632932"/>
                  <a:pt x="3297917" y="1634732"/>
                </a:cubicBezTo>
                <a:cubicBezTo>
                  <a:pt x="3299618" y="1636999"/>
                  <a:pt x="3301752" y="1638467"/>
                  <a:pt x="3304286" y="1639734"/>
                </a:cubicBezTo>
                <a:cubicBezTo>
                  <a:pt x="3308320" y="1641768"/>
                  <a:pt x="3312688" y="1643602"/>
                  <a:pt x="3315623" y="1647269"/>
                </a:cubicBezTo>
                <a:cubicBezTo>
                  <a:pt x="3318157" y="1650470"/>
                  <a:pt x="3321558" y="1651404"/>
                  <a:pt x="3325326" y="1651704"/>
                </a:cubicBezTo>
                <a:lnTo>
                  <a:pt x="3327715" y="1651831"/>
                </a:lnTo>
                <a:lnTo>
                  <a:pt x="3327694" y="1651775"/>
                </a:lnTo>
                <a:lnTo>
                  <a:pt x="3329928" y="1651217"/>
                </a:lnTo>
                <a:lnTo>
                  <a:pt x="3330395" y="1649462"/>
                </a:lnTo>
                <a:cubicBezTo>
                  <a:pt x="3330595" y="1648605"/>
                  <a:pt x="3331328" y="1648033"/>
                  <a:pt x="3331528" y="1648414"/>
                </a:cubicBezTo>
                <a:cubicBezTo>
                  <a:pt x="3332395" y="1650129"/>
                  <a:pt x="3332395" y="1652796"/>
                  <a:pt x="3331395" y="1654129"/>
                </a:cubicBezTo>
                <a:lnTo>
                  <a:pt x="3329772" y="1655515"/>
                </a:lnTo>
                <a:lnTo>
                  <a:pt x="3331461" y="1658706"/>
                </a:lnTo>
                <a:cubicBezTo>
                  <a:pt x="3334429" y="1662141"/>
                  <a:pt x="3338263" y="1663208"/>
                  <a:pt x="3342665" y="1662308"/>
                </a:cubicBezTo>
                <a:cubicBezTo>
                  <a:pt x="3345466" y="1661707"/>
                  <a:pt x="3347867" y="1660207"/>
                  <a:pt x="3349034" y="1657539"/>
                </a:cubicBezTo>
                <a:cubicBezTo>
                  <a:pt x="3350534" y="1654205"/>
                  <a:pt x="3351634" y="1650704"/>
                  <a:pt x="3352768" y="1647236"/>
                </a:cubicBezTo>
                <a:cubicBezTo>
                  <a:pt x="3354435" y="1642001"/>
                  <a:pt x="3356069" y="1636733"/>
                  <a:pt x="3357503" y="1631431"/>
                </a:cubicBezTo>
                <a:cubicBezTo>
                  <a:pt x="3358103" y="1629230"/>
                  <a:pt x="3358503" y="1626863"/>
                  <a:pt x="3358303" y="1624662"/>
                </a:cubicBezTo>
                <a:cubicBezTo>
                  <a:pt x="3357703" y="1617660"/>
                  <a:pt x="3359170" y="1611024"/>
                  <a:pt x="3361104" y="1604389"/>
                </a:cubicBezTo>
                <a:cubicBezTo>
                  <a:pt x="3362238" y="1600454"/>
                  <a:pt x="3362471" y="1596186"/>
                  <a:pt x="3364138" y="1592552"/>
                </a:cubicBezTo>
                <a:cubicBezTo>
                  <a:pt x="3365906" y="1588751"/>
                  <a:pt x="3366606" y="1584683"/>
                  <a:pt x="3368240" y="1580915"/>
                </a:cubicBezTo>
                <a:cubicBezTo>
                  <a:pt x="3368573" y="1580115"/>
                  <a:pt x="3369140" y="1579247"/>
                  <a:pt x="3369840" y="1578781"/>
                </a:cubicBezTo>
                <a:cubicBezTo>
                  <a:pt x="3370507" y="1578347"/>
                  <a:pt x="3371674" y="1577914"/>
                  <a:pt x="3372274" y="1578214"/>
                </a:cubicBezTo>
                <a:close/>
                <a:moveTo>
                  <a:pt x="2240009" y="1576513"/>
                </a:moveTo>
                <a:cubicBezTo>
                  <a:pt x="2241142" y="1576980"/>
                  <a:pt x="2241609" y="1578681"/>
                  <a:pt x="2240842" y="1580148"/>
                </a:cubicBezTo>
                <a:cubicBezTo>
                  <a:pt x="2240342" y="1581148"/>
                  <a:pt x="2239375" y="1581548"/>
                  <a:pt x="2238509" y="1580914"/>
                </a:cubicBezTo>
                <a:cubicBezTo>
                  <a:pt x="2237875" y="1580448"/>
                  <a:pt x="2237575" y="1579481"/>
                  <a:pt x="2237108" y="1578747"/>
                </a:cubicBezTo>
                <a:cubicBezTo>
                  <a:pt x="2237175" y="1577280"/>
                  <a:pt x="2238809" y="1576047"/>
                  <a:pt x="2240009" y="1576513"/>
                </a:cubicBezTo>
                <a:close/>
                <a:moveTo>
                  <a:pt x="3154405" y="1571511"/>
                </a:moveTo>
                <a:cubicBezTo>
                  <a:pt x="3154538" y="1571511"/>
                  <a:pt x="3154638" y="1571606"/>
                  <a:pt x="3154738" y="1571606"/>
                </a:cubicBezTo>
                <a:cubicBezTo>
                  <a:pt x="3154771" y="1571892"/>
                  <a:pt x="3154738" y="1572082"/>
                  <a:pt x="3154738" y="1572368"/>
                </a:cubicBezTo>
                <a:lnTo>
                  <a:pt x="3153789" y="1574791"/>
                </a:lnTo>
                <a:lnTo>
                  <a:pt x="3156597" y="1574612"/>
                </a:lnTo>
                <a:cubicBezTo>
                  <a:pt x="3155835" y="1576517"/>
                  <a:pt x="3155359" y="1578708"/>
                  <a:pt x="3154025" y="1579756"/>
                </a:cubicBezTo>
                <a:lnTo>
                  <a:pt x="3152144" y="1578991"/>
                </a:lnTo>
                <a:lnTo>
                  <a:pt x="3151604" y="1580369"/>
                </a:lnTo>
                <a:cubicBezTo>
                  <a:pt x="3151471" y="1580369"/>
                  <a:pt x="3151371" y="1580369"/>
                  <a:pt x="3151237" y="1580369"/>
                </a:cubicBezTo>
                <a:cubicBezTo>
                  <a:pt x="3151271" y="1580083"/>
                  <a:pt x="3151271" y="1579798"/>
                  <a:pt x="3151337" y="1579512"/>
                </a:cubicBezTo>
                <a:lnTo>
                  <a:pt x="3151619" y="1578777"/>
                </a:lnTo>
                <a:lnTo>
                  <a:pt x="3148405" y="1577470"/>
                </a:lnTo>
                <a:cubicBezTo>
                  <a:pt x="3148311" y="1576898"/>
                  <a:pt x="3149739" y="1575183"/>
                  <a:pt x="3150597" y="1574993"/>
                </a:cubicBezTo>
                <a:lnTo>
                  <a:pt x="3153131" y="1574832"/>
                </a:lnTo>
                <a:close/>
                <a:moveTo>
                  <a:pt x="2084826" y="1571278"/>
                </a:moveTo>
                <a:lnTo>
                  <a:pt x="2084026" y="1571478"/>
                </a:lnTo>
                <a:cubicBezTo>
                  <a:pt x="2084026" y="1571745"/>
                  <a:pt x="2084026" y="1572045"/>
                  <a:pt x="2083992" y="1572312"/>
                </a:cubicBezTo>
                <a:cubicBezTo>
                  <a:pt x="2083759" y="1572745"/>
                  <a:pt x="2083526" y="1573145"/>
                  <a:pt x="2083292" y="1573579"/>
                </a:cubicBezTo>
                <a:cubicBezTo>
                  <a:pt x="2083526" y="1573612"/>
                  <a:pt x="2083726" y="1573646"/>
                  <a:pt x="2083926" y="1573679"/>
                </a:cubicBezTo>
                <a:cubicBezTo>
                  <a:pt x="2083926" y="1573245"/>
                  <a:pt x="2083959" y="1572779"/>
                  <a:pt x="2083992" y="1572312"/>
                </a:cubicBezTo>
                <a:cubicBezTo>
                  <a:pt x="2084092" y="1572112"/>
                  <a:pt x="2084226" y="1571912"/>
                  <a:pt x="2084326" y="1571678"/>
                </a:cubicBezTo>
                <a:close/>
                <a:moveTo>
                  <a:pt x="3591079" y="1570812"/>
                </a:moveTo>
                <a:cubicBezTo>
                  <a:pt x="3593381" y="1571278"/>
                  <a:pt x="3595448" y="1572112"/>
                  <a:pt x="3596881" y="1574046"/>
                </a:cubicBezTo>
                <a:cubicBezTo>
                  <a:pt x="3597148" y="1574379"/>
                  <a:pt x="3597115" y="1574912"/>
                  <a:pt x="3597315" y="1575812"/>
                </a:cubicBezTo>
                <a:cubicBezTo>
                  <a:pt x="3596348" y="1576279"/>
                  <a:pt x="3595214" y="1577246"/>
                  <a:pt x="3594214" y="1577146"/>
                </a:cubicBezTo>
                <a:cubicBezTo>
                  <a:pt x="3591813" y="1576913"/>
                  <a:pt x="3590112" y="1575379"/>
                  <a:pt x="3588979" y="1573245"/>
                </a:cubicBezTo>
                <a:cubicBezTo>
                  <a:pt x="3588779" y="1572879"/>
                  <a:pt x="3588679" y="1572279"/>
                  <a:pt x="3588846" y="1571912"/>
                </a:cubicBezTo>
                <a:cubicBezTo>
                  <a:pt x="3589246" y="1570911"/>
                  <a:pt x="3590079" y="1570578"/>
                  <a:pt x="3591079" y="1570812"/>
                </a:cubicBezTo>
                <a:close/>
                <a:moveTo>
                  <a:pt x="3468172" y="1563075"/>
                </a:moveTo>
                <a:cubicBezTo>
                  <a:pt x="3468649" y="1563361"/>
                  <a:pt x="3469029" y="1563646"/>
                  <a:pt x="3469410" y="1563932"/>
                </a:cubicBezTo>
                <a:lnTo>
                  <a:pt x="3469772" y="1564414"/>
                </a:lnTo>
                <a:lnTo>
                  <a:pt x="3471940" y="1565909"/>
                </a:lnTo>
                <a:cubicBezTo>
                  <a:pt x="3472240" y="1566100"/>
                  <a:pt x="3472606" y="1567719"/>
                  <a:pt x="3472606" y="1568672"/>
                </a:cubicBezTo>
                <a:cubicBezTo>
                  <a:pt x="3472573" y="1571815"/>
                  <a:pt x="3471806" y="1572958"/>
                  <a:pt x="3470973" y="1570862"/>
                </a:cubicBezTo>
                <a:lnTo>
                  <a:pt x="3469400" y="1565206"/>
                </a:lnTo>
                <a:lnTo>
                  <a:pt x="3468363" y="1564980"/>
                </a:lnTo>
                <a:cubicBezTo>
                  <a:pt x="3468267" y="1564409"/>
                  <a:pt x="3468172" y="1563742"/>
                  <a:pt x="3468172" y="1563075"/>
                </a:cubicBezTo>
                <a:close/>
                <a:moveTo>
                  <a:pt x="2135676" y="1560008"/>
                </a:moveTo>
                <a:cubicBezTo>
                  <a:pt x="2135476" y="1560408"/>
                  <a:pt x="2135142" y="1560808"/>
                  <a:pt x="2135142" y="1561242"/>
                </a:cubicBezTo>
                <a:cubicBezTo>
                  <a:pt x="2135242" y="1563943"/>
                  <a:pt x="2135142" y="1566710"/>
                  <a:pt x="2135676" y="1569344"/>
                </a:cubicBezTo>
                <a:cubicBezTo>
                  <a:pt x="2136676" y="1574379"/>
                  <a:pt x="2136710" y="1579181"/>
                  <a:pt x="2134842" y="1584049"/>
                </a:cubicBezTo>
                <a:cubicBezTo>
                  <a:pt x="2134242" y="1585616"/>
                  <a:pt x="2134309" y="1587684"/>
                  <a:pt x="2134642" y="1589384"/>
                </a:cubicBezTo>
                <a:cubicBezTo>
                  <a:pt x="2135709" y="1594719"/>
                  <a:pt x="2137076" y="1599988"/>
                  <a:pt x="2139977" y="1604689"/>
                </a:cubicBezTo>
                <a:cubicBezTo>
                  <a:pt x="2140544" y="1605589"/>
                  <a:pt x="2141144" y="1606456"/>
                  <a:pt x="2142011" y="1605923"/>
                </a:cubicBezTo>
                <a:cubicBezTo>
                  <a:pt x="2142478" y="1605623"/>
                  <a:pt x="2142611" y="1604322"/>
                  <a:pt x="2142478" y="1603522"/>
                </a:cubicBezTo>
                <a:cubicBezTo>
                  <a:pt x="2142044" y="1600821"/>
                  <a:pt x="2141478" y="1598154"/>
                  <a:pt x="2140777" y="1595519"/>
                </a:cubicBezTo>
                <a:cubicBezTo>
                  <a:pt x="2139777" y="1591852"/>
                  <a:pt x="2139744" y="1588350"/>
                  <a:pt x="2141345" y="1584949"/>
                </a:cubicBezTo>
                <a:cubicBezTo>
                  <a:pt x="2142578" y="1581348"/>
                  <a:pt x="2142578" y="1577914"/>
                  <a:pt x="2140978" y="1574346"/>
                </a:cubicBezTo>
                <a:cubicBezTo>
                  <a:pt x="2139911" y="1571912"/>
                  <a:pt x="2139677" y="1569144"/>
                  <a:pt x="2139077" y="1566510"/>
                </a:cubicBezTo>
                <a:cubicBezTo>
                  <a:pt x="2138677" y="1564776"/>
                  <a:pt x="2138444" y="1562975"/>
                  <a:pt x="2137810" y="1561275"/>
                </a:cubicBezTo>
                <a:cubicBezTo>
                  <a:pt x="2137576" y="1560675"/>
                  <a:pt x="2136409" y="1560441"/>
                  <a:pt x="2135676" y="1560008"/>
                </a:cubicBezTo>
                <a:close/>
                <a:moveTo>
                  <a:pt x="3573874" y="1557941"/>
                </a:moveTo>
                <a:cubicBezTo>
                  <a:pt x="3576774" y="1557807"/>
                  <a:pt x="3579042" y="1559108"/>
                  <a:pt x="3580809" y="1561242"/>
                </a:cubicBezTo>
                <a:cubicBezTo>
                  <a:pt x="3581276" y="1561842"/>
                  <a:pt x="3581576" y="1562942"/>
                  <a:pt x="3581376" y="1563643"/>
                </a:cubicBezTo>
                <a:cubicBezTo>
                  <a:pt x="3581176" y="1564243"/>
                  <a:pt x="3580142" y="1565143"/>
                  <a:pt x="3579576" y="1565076"/>
                </a:cubicBezTo>
                <a:cubicBezTo>
                  <a:pt x="3576941" y="1564743"/>
                  <a:pt x="3574307" y="1564376"/>
                  <a:pt x="3572173" y="1562476"/>
                </a:cubicBezTo>
                <a:cubicBezTo>
                  <a:pt x="3571307" y="1561709"/>
                  <a:pt x="3570773" y="1559708"/>
                  <a:pt x="3571607" y="1559008"/>
                </a:cubicBezTo>
                <a:cubicBezTo>
                  <a:pt x="3572207" y="1558507"/>
                  <a:pt x="3573107" y="1558308"/>
                  <a:pt x="3573874" y="1557941"/>
                </a:cubicBezTo>
                <a:close/>
                <a:moveTo>
                  <a:pt x="3108590" y="1557774"/>
                </a:moveTo>
                <a:cubicBezTo>
                  <a:pt x="3114458" y="1557774"/>
                  <a:pt x="3118793" y="1558908"/>
                  <a:pt x="3121994" y="1562709"/>
                </a:cubicBezTo>
                <a:cubicBezTo>
                  <a:pt x="3122561" y="1563409"/>
                  <a:pt x="3122994" y="1564243"/>
                  <a:pt x="3123461" y="1565010"/>
                </a:cubicBezTo>
                <a:cubicBezTo>
                  <a:pt x="3124295" y="1566377"/>
                  <a:pt x="3123094" y="1569011"/>
                  <a:pt x="3121461" y="1569177"/>
                </a:cubicBezTo>
                <a:cubicBezTo>
                  <a:pt x="3120127" y="1569311"/>
                  <a:pt x="3118560" y="1569611"/>
                  <a:pt x="3117459" y="1569044"/>
                </a:cubicBezTo>
                <a:cubicBezTo>
                  <a:pt x="3113358" y="1567044"/>
                  <a:pt x="3109690" y="1564209"/>
                  <a:pt x="3105222" y="1562976"/>
                </a:cubicBezTo>
                <a:cubicBezTo>
                  <a:pt x="3104722" y="1562842"/>
                  <a:pt x="3104322" y="1561375"/>
                  <a:pt x="3104422" y="1560675"/>
                </a:cubicBezTo>
                <a:cubicBezTo>
                  <a:pt x="3104488" y="1559875"/>
                  <a:pt x="3105055" y="1558774"/>
                  <a:pt x="3105722" y="1558474"/>
                </a:cubicBezTo>
                <a:cubicBezTo>
                  <a:pt x="3106956" y="1557908"/>
                  <a:pt x="3108356" y="1557841"/>
                  <a:pt x="3108590" y="1557774"/>
                </a:cubicBezTo>
                <a:close/>
                <a:moveTo>
                  <a:pt x="3191650" y="1549038"/>
                </a:moveTo>
                <a:cubicBezTo>
                  <a:pt x="3194184" y="1549005"/>
                  <a:pt x="3196218" y="1549905"/>
                  <a:pt x="3196084" y="1551005"/>
                </a:cubicBezTo>
                <a:cubicBezTo>
                  <a:pt x="3195818" y="1553173"/>
                  <a:pt x="3193950" y="1553873"/>
                  <a:pt x="3192417" y="1554706"/>
                </a:cubicBezTo>
                <a:cubicBezTo>
                  <a:pt x="3190416" y="1555807"/>
                  <a:pt x="3188315" y="1557107"/>
                  <a:pt x="3186115" y="1557374"/>
                </a:cubicBezTo>
                <a:cubicBezTo>
                  <a:pt x="3180313" y="1558074"/>
                  <a:pt x="3175678" y="1560875"/>
                  <a:pt x="3171777" y="1564876"/>
                </a:cubicBezTo>
                <a:cubicBezTo>
                  <a:pt x="3168075" y="1568644"/>
                  <a:pt x="3163307" y="1570111"/>
                  <a:pt x="3158539" y="1571678"/>
                </a:cubicBezTo>
                <a:cubicBezTo>
                  <a:pt x="3157405" y="1572012"/>
                  <a:pt x="3156071" y="1571678"/>
                  <a:pt x="3154771" y="1571578"/>
                </a:cubicBezTo>
                <a:cubicBezTo>
                  <a:pt x="3154638" y="1567310"/>
                  <a:pt x="3156472" y="1563709"/>
                  <a:pt x="3158972" y="1560542"/>
                </a:cubicBezTo>
                <a:cubicBezTo>
                  <a:pt x="3160339" y="1558808"/>
                  <a:pt x="3162274" y="1557341"/>
                  <a:pt x="3164241" y="1556274"/>
                </a:cubicBezTo>
                <a:cubicBezTo>
                  <a:pt x="3166242" y="1555207"/>
                  <a:pt x="3168909" y="1555240"/>
                  <a:pt x="3170643" y="1553906"/>
                </a:cubicBezTo>
                <a:cubicBezTo>
                  <a:pt x="3176978" y="1549072"/>
                  <a:pt x="3184314" y="1549205"/>
                  <a:pt x="3191650" y="1549038"/>
                </a:cubicBezTo>
                <a:close/>
                <a:moveTo>
                  <a:pt x="3582676" y="1548704"/>
                </a:moveTo>
                <a:cubicBezTo>
                  <a:pt x="3583410" y="1548871"/>
                  <a:pt x="3584276" y="1549104"/>
                  <a:pt x="3584710" y="1549638"/>
                </a:cubicBezTo>
                <a:cubicBezTo>
                  <a:pt x="3586111" y="1551338"/>
                  <a:pt x="3587344" y="1553206"/>
                  <a:pt x="3588611" y="1555006"/>
                </a:cubicBezTo>
                <a:cubicBezTo>
                  <a:pt x="3588678" y="1554939"/>
                  <a:pt x="3588745" y="1554906"/>
                  <a:pt x="3588812" y="1554873"/>
                </a:cubicBezTo>
                <a:cubicBezTo>
                  <a:pt x="3589779" y="1556340"/>
                  <a:pt x="3590746" y="1557774"/>
                  <a:pt x="3591613" y="1559274"/>
                </a:cubicBezTo>
                <a:cubicBezTo>
                  <a:pt x="3591779" y="1559507"/>
                  <a:pt x="3591513" y="1560107"/>
                  <a:pt x="3591246" y="1560341"/>
                </a:cubicBezTo>
                <a:cubicBezTo>
                  <a:pt x="3590979" y="1560608"/>
                  <a:pt x="3590412" y="1560841"/>
                  <a:pt x="3590145" y="1560708"/>
                </a:cubicBezTo>
                <a:cubicBezTo>
                  <a:pt x="3586411" y="1558941"/>
                  <a:pt x="3583576" y="1556340"/>
                  <a:pt x="3582043" y="1552405"/>
                </a:cubicBezTo>
                <a:cubicBezTo>
                  <a:pt x="3581642" y="1551238"/>
                  <a:pt x="3582043" y="1548571"/>
                  <a:pt x="3582676" y="1548704"/>
                </a:cubicBezTo>
                <a:close/>
                <a:moveTo>
                  <a:pt x="3158220" y="1547611"/>
                </a:moveTo>
                <a:cubicBezTo>
                  <a:pt x="3158982" y="1547134"/>
                  <a:pt x="3160601" y="1547515"/>
                  <a:pt x="3161458" y="1548087"/>
                </a:cubicBezTo>
                <a:cubicBezTo>
                  <a:pt x="3162029" y="1548468"/>
                  <a:pt x="3161935" y="1549706"/>
                  <a:pt x="3162220" y="1550659"/>
                </a:cubicBezTo>
                <a:cubicBezTo>
                  <a:pt x="3161172" y="1551040"/>
                  <a:pt x="3160029" y="1551897"/>
                  <a:pt x="3159172" y="1551707"/>
                </a:cubicBezTo>
                <a:cubicBezTo>
                  <a:pt x="3155934" y="1550945"/>
                  <a:pt x="3155552" y="1549230"/>
                  <a:pt x="3158220" y="1547611"/>
                </a:cubicBezTo>
                <a:close/>
                <a:moveTo>
                  <a:pt x="2074723" y="1546937"/>
                </a:moveTo>
                <a:cubicBezTo>
                  <a:pt x="2073656" y="1546637"/>
                  <a:pt x="2072522" y="1547604"/>
                  <a:pt x="2072122" y="1549171"/>
                </a:cubicBezTo>
                <a:cubicBezTo>
                  <a:pt x="2072055" y="1549438"/>
                  <a:pt x="2072589" y="1550138"/>
                  <a:pt x="2072622" y="1550138"/>
                </a:cubicBezTo>
                <a:cubicBezTo>
                  <a:pt x="2073356" y="1549838"/>
                  <a:pt x="2074123" y="1549504"/>
                  <a:pt x="2074756" y="1549038"/>
                </a:cubicBezTo>
                <a:cubicBezTo>
                  <a:pt x="2075057" y="1548838"/>
                  <a:pt x="2075123" y="1548304"/>
                  <a:pt x="2075290" y="1547904"/>
                </a:cubicBezTo>
                <a:cubicBezTo>
                  <a:pt x="2075123" y="1547571"/>
                  <a:pt x="2074990" y="1547004"/>
                  <a:pt x="2074723" y="1546937"/>
                </a:cubicBezTo>
                <a:close/>
                <a:moveTo>
                  <a:pt x="3171743" y="1545190"/>
                </a:moveTo>
                <a:cubicBezTo>
                  <a:pt x="3172077" y="1545476"/>
                  <a:pt x="3172477" y="1546429"/>
                  <a:pt x="3172610" y="1547286"/>
                </a:cubicBezTo>
                <a:cubicBezTo>
                  <a:pt x="3173010" y="1549953"/>
                  <a:pt x="3171443" y="1553954"/>
                  <a:pt x="3170176" y="1553668"/>
                </a:cubicBezTo>
                <a:cubicBezTo>
                  <a:pt x="3169776" y="1551953"/>
                  <a:pt x="3169009" y="1550239"/>
                  <a:pt x="3169009" y="1548620"/>
                </a:cubicBezTo>
                <a:cubicBezTo>
                  <a:pt x="3169043" y="1545381"/>
                  <a:pt x="3170309" y="1543952"/>
                  <a:pt x="3171743" y="1545190"/>
                </a:cubicBezTo>
                <a:close/>
                <a:moveTo>
                  <a:pt x="3148903" y="1544503"/>
                </a:moveTo>
                <a:cubicBezTo>
                  <a:pt x="3149170" y="1544436"/>
                  <a:pt x="3149637" y="1544903"/>
                  <a:pt x="3150003" y="1545103"/>
                </a:cubicBezTo>
                <a:cubicBezTo>
                  <a:pt x="3150870" y="1545636"/>
                  <a:pt x="3151104" y="1546470"/>
                  <a:pt x="3150503" y="1547437"/>
                </a:cubicBezTo>
                <a:cubicBezTo>
                  <a:pt x="3150037" y="1548204"/>
                  <a:pt x="3149570" y="1549004"/>
                  <a:pt x="3148836" y="1549538"/>
                </a:cubicBezTo>
                <a:cubicBezTo>
                  <a:pt x="3147736" y="1550372"/>
                  <a:pt x="3146535" y="1551305"/>
                  <a:pt x="3145268" y="1551538"/>
                </a:cubicBezTo>
                <a:cubicBezTo>
                  <a:pt x="3138933" y="1552539"/>
                  <a:pt x="3132597" y="1553372"/>
                  <a:pt x="3126128" y="1554240"/>
                </a:cubicBezTo>
                <a:cubicBezTo>
                  <a:pt x="3122627" y="1553606"/>
                  <a:pt x="3119026" y="1553039"/>
                  <a:pt x="3115458" y="1552239"/>
                </a:cubicBezTo>
                <a:cubicBezTo>
                  <a:pt x="3114825" y="1552105"/>
                  <a:pt x="3114058" y="1551039"/>
                  <a:pt x="3113958" y="1550305"/>
                </a:cubicBezTo>
                <a:cubicBezTo>
                  <a:pt x="3113858" y="1549538"/>
                  <a:pt x="3114224" y="1548437"/>
                  <a:pt x="3114758" y="1547871"/>
                </a:cubicBezTo>
                <a:cubicBezTo>
                  <a:pt x="3117092" y="1545403"/>
                  <a:pt x="3120126" y="1544536"/>
                  <a:pt x="3123461" y="1544703"/>
                </a:cubicBezTo>
                <a:cubicBezTo>
                  <a:pt x="3123928" y="1544736"/>
                  <a:pt x="3124361" y="1544869"/>
                  <a:pt x="3124828" y="1544970"/>
                </a:cubicBezTo>
                <a:cubicBezTo>
                  <a:pt x="3128896" y="1545603"/>
                  <a:pt x="3132964" y="1546070"/>
                  <a:pt x="3136999" y="1546870"/>
                </a:cubicBezTo>
                <a:cubicBezTo>
                  <a:pt x="3141367" y="1547737"/>
                  <a:pt x="3145002" y="1545603"/>
                  <a:pt x="3148903" y="1544503"/>
                </a:cubicBezTo>
                <a:close/>
                <a:moveTo>
                  <a:pt x="3093251" y="1544270"/>
                </a:moveTo>
                <a:cubicBezTo>
                  <a:pt x="3098586" y="1543636"/>
                  <a:pt x="3103155" y="1545236"/>
                  <a:pt x="3106555" y="1549538"/>
                </a:cubicBezTo>
                <a:cubicBezTo>
                  <a:pt x="3107322" y="1550505"/>
                  <a:pt x="3107189" y="1551439"/>
                  <a:pt x="3106122" y="1551705"/>
                </a:cubicBezTo>
                <a:cubicBezTo>
                  <a:pt x="3099120" y="1553639"/>
                  <a:pt x="3091984" y="1555006"/>
                  <a:pt x="3084482" y="1555940"/>
                </a:cubicBezTo>
                <a:cubicBezTo>
                  <a:pt x="3082948" y="1555606"/>
                  <a:pt x="3081147" y="1555340"/>
                  <a:pt x="3079414" y="1554873"/>
                </a:cubicBezTo>
                <a:cubicBezTo>
                  <a:pt x="3076813" y="1554139"/>
                  <a:pt x="3074245" y="1553272"/>
                  <a:pt x="3071645" y="1552439"/>
                </a:cubicBezTo>
                <a:cubicBezTo>
                  <a:pt x="3070511" y="1552105"/>
                  <a:pt x="3070211" y="1550271"/>
                  <a:pt x="3070944" y="1549005"/>
                </a:cubicBezTo>
                <a:cubicBezTo>
                  <a:pt x="3071945" y="1547204"/>
                  <a:pt x="3073712" y="1546037"/>
                  <a:pt x="3075412" y="1546670"/>
                </a:cubicBezTo>
                <a:cubicBezTo>
                  <a:pt x="3080280" y="1548437"/>
                  <a:pt x="3085482" y="1545303"/>
                  <a:pt x="3090150" y="1548071"/>
                </a:cubicBezTo>
                <a:cubicBezTo>
                  <a:pt x="3090584" y="1547337"/>
                  <a:pt x="3090884" y="1546570"/>
                  <a:pt x="3091417" y="1545937"/>
                </a:cubicBezTo>
                <a:cubicBezTo>
                  <a:pt x="3091951" y="1545270"/>
                  <a:pt x="3092584" y="1544336"/>
                  <a:pt x="3093251" y="1544270"/>
                </a:cubicBezTo>
                <a:close/>
                <a:moveTo>
                  <a:pt x="3542596" y="1540901"/>
                </a:moveTo>
                <a:lnTo>
                  <a:pt x="3545454" y="1541282"/>
                </a:lnTo>
                <a:lnTo>
                  <a:pt x="3545542" y="1542250"/>
                </a:lnTo>
                <a:lnTo>
                  <a:pt x="3548897" y="1543736"/>
                </a:lnTo>
                <a:cubicBezTo>
                  <a:pt x="3549231" y="1544336"/>
                  <a:pt x="3549165" y="1545536"/>
                  <a:pt x="3548764" y="1545936"/>
                </a:cubicBezTo>
                <a:cubicBezTo>
                  <a:pt x="3548331" y="1546403"/>
                  <a:pt x="3547131" y="1546603"/>
                  <a:pt x="3546564" y="1546303"/>
                </a:cubicBezTo>
                <a:lnTo>
                  <a:pt x="3543878" y="1541816"/>
                </a:lnTo>
                <a:close/>
                <a:moveTo>
                  <a:pt x="3189383" y="1537801"/>
                </a:moveTo>
                <a:cubicBezTo>
                  <a:pt x="3189817" y="1537767"/>
                  <a:pt x="3190383" y="1537634"/>
                  <a:pt x="3190683" y="1537867"/>
                </a:cubicBezTo>
                <a:cubicBezTo>
                  <a:pt x="3191284" y="1538334"/>
                  <a:pt x="3192150" y="1539067"/>
                  <a:pt x="3192084" y="1539567"/>
                </a:cubicBezTo>
                <a:cubicBezTo>
                  <a:pt x="3191984" y="1540201"/>
                  <a:pt x="3191150" y="1540968"/>
                  <a:pt x="3190483" y="1541268"/>
                </a:cubicBezTo>
                <a:cubicBezTo>
                  <a:pt x="3189683" y="1541601"/>
                  <a:pt x="3188716" y="1541434"/>
                  <a:pt x="3187849" y="1541501"/>
                </a:cubicBezTo>
                <a:cubicBezTo>
                  <a:pt x="3186049" y="1541434"/>
                  <a:pt x="3184615" y="1540601"/>
                  <a:pt x="3184881" y="1539801"/>
                </a:cubicBezTo>
                <a:cubicBezTo>
                  <a:pt x="3185381" y="1538334"/>
                  <a:pt x="3186716" y="1538034"/>
                  <a:pt x="3188049" y="1537901"/>
                </a:cubicBezTo>
                <a:cubicBezTo>
                  <a:pt x="3188483" y="1537834"/>
                  <a:pt x="3188949" y="1537801"/>
                  <a:pt x="3189383" y="1537801"/>
                </a:cubicBezTo>
                <a:close/>
                <a:moveTo>
                  <a:pt x="3562203" y="1537601"/>
                </a:moveTo>
                <a:cubicBezTo>
                  <a:pt x="3565404" y="1538335"/>
                  <a:pt x="3568005" y="1539969"/>
                  <a:pt x="3569805" y="1542703"/>
                </a:cubicBezTo>
                <a:cubicBezTo>
                  <a:pt x="3570206" y="1543303"/>
                  <a:pt x="3570172" y="1544370"/>
                  <a:pt x="3569972" y="1545104"/>
                </a:cubicBezTo>
                <a:cubicBezTo>
                  <a:pt x="3569672" y="1546271"/>
                  <a:pt x="3568872" y="1546371"/>
                  <a:pt x="3567805" y="1545837"/>
                </a:cubicBezTo>
                <a:cubicBezTo>
                  <a:pt x="3564904" y="1544404"/>
                  <a:pt x="3562536" y="1542503"/>
                  <a:pt x="3561136" y="1539569"/>
                </a:cubicBezTo>
                <a:cubicBezTo>
                  <a:pt x="3560969" y="1539235"/>
                  <a:pt x="3561036" y="1538702"/>
                  <a:pt x="3561236" y="1538402"/>
                </a:cubicBezTo>
                <a:cubicBezTo>
                  <a:pt x="3561403" y="1538035"/>
                  <a:pt x="3561869" y="1537835"/>
                  <a:pt x="3562203" y="1537601"/>
                </a:cubicBezTo>
                <a:close/>
                <a:moveTo>
                  <a:pt x="3249735" y="1534399"/>
                </a:moveTo>
                <a:cubicBezTo>
                  <a:pt x="3250335" y="1534599"/>
                  <a:pt x="3250635" y="1535833"/>
                  <a:pt x="3251035" y="1536567"/>
                </a:cubicBezTo>
                <a:cubicBezTo>
                  <a:pt x="3251269" y="1538701"/>
                  <a:pt x="3250202" y="1540034"/>
                  <a:pt x="3248401" y="1540835"/>
                </a:cubicBezTo>
                <a:cubicBezTo>
                  <a:pt x="3248001" y="1541002"/>
                  <a:pt x="3247301" y="1541168"/>
                  <a:pt x="3247134" y="1540968"/>
                </a:cubicBezTo>
                <a:cubicBezTo>
                  <a:pt x="3246534" y="1540368"/>
                  <a:pt x="3245634" y="1539535"/>
                  <a:pt x="3245734" y="1538934"/>
                </a:cubicBezTo>
                <a:cubicBezTo>
                  <a:pt x="3245934" y="1537634"/>
                  <a:pt x="3246534" y="1536367"/>
                  <a:pt x="3247334" y="1535366"/>
                </a:cubicBezTo>
                <a:cubicBezTo>
                  <a:pt x="3247834" y="1534766"/>
                  <a:pt x="3249068" y="1534199"/>
                  <a:pt x="3249735" y="1534399"/>
                </a:cubicBezTo>
                <a:close/>
                <a:moveTo>
                  <a:pt x="3536705" y="1526312"/>
                </a:moveTo>
                <a:cubicBezTo>
                  <a:pt x="3536800" y="1526216"/>
                  <a:pt x="3538895" y="1526407"/>
                  <a:pt x="3539181" y="1526883"/>
                </a:cubicBezTo>
                <a:lnTo>
                  <a:pt x="3539330" y="1528222"/>
                </a:lnTo>
                <a:lnTo>
                  <a:pt x="3544565" y="1530332"/>
                </a:lnTo>
                <a:cubicBezTo>
                  <a:pt x="3544798" y="1530698"/>
                  <a:pt x="3545165" y="1531432"/>
                  <a:pt x="3545065" y="1531498"/>
                </a:cubicBezTo>
                <a:cubicBezTo>
                  <a:pt x="3544398" y="1532032"/>
                  <a:pt x="3543564" y="1532899"/>
                  <a:pt x="3542931" y="1532799"/>
                </a:cubicBezTo>
                <a:lnTo>
                  <a:pt x="3539444" y="1529243"/>
                </a:lnTo>
                <a:lnTo>
                  <a:pt x="3539467" y="1529455"/>
                </a:lnTo>
                <a:lnTo>
                  <a:pt x="3538342" y="1528175"/>
                </a:lnTo>
                <a:lnTo>
                  <a:pt x="3537623" y="1528255"/>
                </a:lnTo>
                <a:cubicBezTo>
                  <a:pt x="3537623" y="1527969"/>
                  <a:pt x="3537528" y="1527683"/>
                  <a:pt x="3537528" y="1527397"/>
                </a:cubicBezTo>
                <a:lnTo>
                  <a:pt x="3537690" y="1527433"/>
                </a:lnTo>
                <a:close/>
                <a:moveTo>
                  <a:pt x="3124796" y="1519128"/>
                </a:moveTo>
                <a:cubicBezTo>
                  <a:pt x="3125081" y="1520271"/>
                  <a:pt x="3125653" y="1521414"/>
                  <a:pt x="3125557" y="1522462"/>
                </a:cubicBezTo>
                <a:cubicBezTo>
                  <a:pt x="3125557" y="1522748"/>
                  <a:pt x="3123938" y="1523033"/>
                  <a:pt x="3122986" y="1523319"/>
                </a:cubicBezTo>
                <a:cubicBezTo>
                  <a:pt x="3122700" y="1522271"/>
                  <a:pt x="3122128" y="1521128"/>
                  <a:pt x="3122319" y="1520081"/>
                </a:cubicBezTo>
                <a:cubicBezTo>
                  <a:pt x="3122319" y="1519604"/>
                  <a:pt x="3123843" y="1519414"/>
                  <a:pt x="3124796" y="1519128"/>
                </a:cubicBezTo>
                <a:close/>
                <a:moveTo>
                  <a:pt x="2958536" y="1516160"/>
                </a:moveTo>
                <a:cubicBezTo>
                  <a:pt x="2958917" y="1516255"/>
                  <a:pt x="2959299" y="1516255"/>
                  <a:pt x="2959679" y="1516351"/>
                </a:cubicBezTo>
                <a:lnTo>
                  <a:pt x="2959629" y="1516677"/>
                </a:lnTo>
                <a:lnTo>
                  <a:pt x="2973413" y="1518128"/>
                </a:lnTo>
                <a:cubicBezTo>
                  <a:pt x="2978348" y="1518162"/>
                  <a:pt x="2983950" y="1519162"/>
                  <a:pt x="2987251" y="1523030"/>
                </a:cubicBezTo>
                <a:cubicBezTo>
                  <a:pt x="2990419" y="1526731"/>
                  <a:pt x="2993853" y="1527498"/>
                  <a:pt x="2998055" y="1527731"/>
                </a:cubicBezTo>
                <a:cubicBezTo>
                  <a:pt x="3000322" y="1527831"/>
                  <a:pt x="3002589" y="1528265"/>
                  <a:pt x="3004857" y="1528331"/>
                </a:cubicBezTo>
                <a:cubicBezTo>
                  <a:pt x="3006724" y="1528398"/>
                  <a:pt x="3008758" y="1527998"/>
                  <a:pt x="3009792" y="1526398"/>
                </a:cubicBezTo>
                <a:cubicBezTo>
                  <a:pt x="3012360" y="1522596"/>
                  <a:pt x="3015360" y="1522296"/>
                  <a:pt x="3019228" y="1524230"/>
                </a:cubicBezTo>
                <a:cubicBezTo>
                  <a:pt x="3021663" y="1525430"/>
                  <a:pt x="3024330" y="1526197"/>
                  <a:pt x="3026898" y="1527098"/>
                </a:cubicBezTo>
                <a:cubicBezTo>
                  <a:pt x="3032133" y="1528898"/>
                  <a:pt x="3037601" y="1529298"/>
                  <a:pt x="3043070" y="1529732"/>
                </a:cubicBezTo>
                <a:cubicBezTo>
                  <a:pt x="3044337" y="1529832"/>
                  <a:pt x="3046404" y="1530699"/>
                  <a:pt x="3046504" y="1531399"/>
                </a:cubicBezTo>
                <a:cubicBezTo>
                  <a:pt x="3046671" y="1532833"/>
                  <a:pt x="3044904" y="1533166"/>
                  <a:pt x="3043603" y="1533433"/>
                </a:cubicBezTo>
                <a:cubicBezTo>
                  <a:pt x="3042703" y="1533600"/>
                  <a:pt x="3041769" y="1533633"/>
                  <a:pt x="3040869" y="1533833"/>
                </a:cubicBezTo>
                <a:cubicBezTo>
                  <a:pt x="3038801" y="1534233"/>
                  <a:pt x="3037734" y="1535300"/>
                  <a:pt x="3038268" y="1536201"/>
                </a:cubicBezTo>
                <a:cubicBezTo>
                  <a:pt x="3039035" y="1537501"/>
                  <a:pt x="3040202" y="1537968"/>
                  <a:pt x="3041569" y="1538068"/>
                </a:cubicBezTo>
                <a:cubicBezTo>
                  <a:pt x="3043403" y="1538201"/>
                  <a:pt x="3045204" y="1538234"/>
                  <a:pt x="3047038" y="1538368"/>
                </a:cubicBezTo>
                <a:cubicBezTo>
                  <a:pt x="3047971" y="1538435"/>
                  <a:pt x="3049138" y="1538335"/>
                  <a:pt x="3049705" y="1538868"/>
                </a:cubicBezTo>
                <a:cubicBezTo>
                  <a:pt x="3053640" y="1542569"/>
                  <a:pt x="3058408" y="1543269"/>
                  <a:pt x="3063509" y="1543336"/>
                </a:cubicBezTo>
                <a:cubicBezTo>
                  <a:pt x="3064610" y="1543336"/>
                  <a:pt x="3065943" y="1545170"/>
                  <a:pt x="3065910" y="1546304"/>
                </a:cubicBezTo>
                <a:cubicBezTo>
                  <a:pt x="3065910" y="1547904"/>
                  <a:pt x="3063943" y="1550072"/>
                  <a:pt x="3062409" y="1549938"/>
                </a:cubicBezTo>
                <a:cubicBezTo>
                  <a:pt x="3060642" y="1549805"/>
                  <a:pt x="3058841" y="1549505"/>
                  <a:pt x="3057074" y="1549105"/>
                </a:cubicBezTo>
                <a:cubicBezTo>
                  <a:pt x="3055673" y="1548805"/>
                  <a:pt x="3054306" y="1548571"/>
                  <a:pt x="3053239" y="1549638"/>
                </a:cubicBezTo>
                <a:cubicBezTo>
                  <a:pt x="3051372" y="1551539"/>
                  <a:pt x="3049238" y="1551939"/>
                  <a:pt x="3047038" y="1550672"/>
                </a:cubicBezTo>
                <a:cubicBezTo>
                  <a:pt x="3042103" y="1547938"/>
                  <a:pt x="3036868" y="1546971"/>
                  <a:pt x="3031232" y="1547304"/>
                </a:cubicBezTo>
                <a:cubicBezTo>
                  <a:pt x="3028098" y="1547471"/>
                  <a:pt x="3024863" y="1547004"/>
                  <a:pt x="3021663" y="1546770"/>
                </a:cubicBezTo>
                <a:cubicBezTo>
                  <a:pt x="3015727" y="1546404"/>
                  <a:pt x="3009926" y="1545870"/>
                  <a:pt x="3004490" y="1542869"/>
                </a:cubicBezTo>
                <a:cubicBezTo>
                  <a:pt x="2999155" y="1539935"/>
                  <a:pt x="2993120" y="1539435"/>
                  <a:pt x="2987185" y="1540102"/>
                </a:cubicBezTo>
                <a:cubicBezTo>
                  <a:pt x="2984317" y="1540435"/>
                  <a:pt x="2981749" y="1540402"/>
                  <a:pt x="2979282" y="1539068"/>
                </a:cubicBezTo>
                <a:cubicBezTo>
                  <a:pt x="2975948" y="1537268"/>
                  <a:pt x="2972447" y="1536601"/>
                  <a:pt x="2968745" y="1536401"/>
                </a:cubicBezTo>
                <a:cubicBezTo>
                  <a:pt x="2966911" y="1536301"/>
                  <a:pt x="2964977" y="1535700"/>
                  <a:pt x="2964010" y="1534100"/>
                </a:cubicBezTo>
                <a:cubicBezTo>
                  <a:pt x="2962143" y="1530966"/>
                  <a:pt x="2958942" y="1530499"/>
                  <a:pt x="2955941" y="1529532"/>
                </a:cubicBezTo>
                <a:cubicBezTo>
                  <a:pt x="2954674" y="1529098"/>
                  <a:pt x="2954040" y="1527364"/>
                  <a:pt x="2954707" y="1526164"/>
                </a:cubicBezTo>
                <a:lnTo>
                  <a:pt x="2958447" y="1517509"/>
                </a:lnTo>
                <a:close/>
                <a:moveTo>
                  <a:pt x="3283713" y="1514360"/>
                </a:moveTo>
                <a:cubicBezTo>
                  <a:pt x="3284746" y="1514126"/>
                  <a:pt x="3285480" y="1514526"/>
                  <a:pt x="3285780" y="1515560"/>
                </a:cubicBezTo>
                <a:cubicBezTo>
                  <a:pt x="3287147" y="1520661"/>
                  <a:pt x="3285680" y="1524629"/>
                  <a:pt x="3281746" y="1526763"/>
                </a:cubicBezTo>
                <a:cubicBezTo>
                  <a:pt x="3281279" y="1526730"/>
                  <a:pt x="3280645" y="1526897"/>
                  <a:pt x="3280445" y="1526663"/>
                </a:cubicBezTo>
                <a:cubicBezTo>
                  <a:pt x="3279911" y="1525996"/>
                  <a:pt x="3279178" y="1525230"/>
                  <a:pt x="3279144" y="1524463"/>
                </a:cubicBezTo>
                <a:cubicBezTo>
                  <a:pt x="3278945" y="1520828"/>
                  <a:pt x="3280412" y="1517661"/>
                  <a:pt x="3282612" y="1514827"/>
                </a:cubicBezTo>
                <a:cubicBezTo>
                  <a:pt x="3282813" y="1514526"/>
                  <a:pt x="3283346" y="1514460"/>
                  <a:pt x="3283713" y="1514360"/>
                </a:cubicBezTo>
                <a:close/>
                <a:moveTo>
                  <a:pt x="3437324" y="1513059"/>
                </a:moveTo>
                <a:cubicBezTo>
                  <a:pt x="3438086" y="1513440"/>
                  <a:pt x="3439514" y="1513726"/>
                  <a:pt x="3439419" y="1514107"/>
                </a:cubicBezTo>
                <a:cubicBezTo>
                  <a:pt x="3439514" y="1514964"/>
                  <a:pt x="3438943" y="1515916"/>
                  <a:pt x="3438657" y="1516869"/>
                </a:cubicBezTo>
                <a:cubicBezTo>
                  <a:pt x="3437896" y="1516583"/>
                  <a:pt x="3436562" y="1516297"/>
                  <a:pt x="3436562" y="1515916"/>
                </a:cubicBezTo>
                <a:cubicBezTo>
                  <a:pt x="3436562" y="1514964"/>
                  <a:pt x="3437038" y="1514012"/>
                  <a:pt x="3437324" y="1513059"/>
                </a:cubicBezTo>
                <a:close/>
                <a:moveTo>
                  <a:pt x="3516455" y="1512359"/>
                </a:moveTo>
                <a:cubicBezTo>
                  <a:pt x="3517155" y="1512359"/>
                  <a:pt x="3517688" y="1512159"/>
                  <a:pt x="3517955" y="1512359"/>
                </a:cubicBezTo>
                <a:cubicBezTo>
                  <a:pt x="3521590" y="1514960"/>
                  <a:pt x="3525458" y="1517261"/>
                  <a:pt x="3528292" y="1520862"/>
                </a:cubicBezTo>
                <a:cubicBezTo>
                  <a:pt x="3529660" y="1522596"/>
                  <a:pt x="3529326" y="1525630"/>
                  <a:pt x="3527492" y="1526831"/>
                </a:cubicBezTo>
                <a:cubicBezTo>
                  <a:pt x="3525725" y="1527965"/>
                  <a:pt x="3522090" y="1527931"/>
                  <a:pt x="3521156" y="1526631"/>
                </a:cubicBezTo>
                <a:cubicBezTo>
                  <a:pt x="3518789" y="1523363"/>
                  <a:pt x="3515988" y="1520295"/>
                  <a:pt x="3515488" y="1516061"/>
                </a:cubicBezTo>
                <a:cubicBezTo>
                  <a:pt x="3515321" y="1514860"/>
                  <a:pt x="3516121" y="1513560"/>
                  <a:pt x="3516455" y="1512359"/>
                </a:cubicBezTo>
                <a:close/>
                <a:moveTo>
                  <a:pt x="3140925" y="1509358"/>
                </a:moveTo>
                <a:cubicBezTo>
                  <a:pt x="3141687" y="1510310"/>
                  <a:pt x="3142354" y="1511263"/>
                  <a:pt x="3143021" y="1512120"/>
                </a:cubicBezTo>
                <a:cubicBezTo>
                  <a:pt x="3142640" y="1513168"/>
                  <a:pt x="3142640" y="1514787"/>
                  <a:pt x="3141878" y="1515168"/>
                </a:cubicBezTo>
                <a:cubicBezTo>
                  <a:pt x="3139687" y="1516406"/>
                  <a:pt x="3138258" y="1515073"/>
                  <a:pt x="3138640" y="1511834"/>
                </a:cubicBezTo>
                <a:cubicBezTo>
                  <a:pt x="3138734" y="1510977"/>
                  <a:pt x="3140163" y="1510310"/>
                  <a:pt x="3140925" y="1509358"/>
                </a:cubicBezTo>
                <a:close/>
                <a:moveTo>
                  <a:pt x="3463471" y="1507991"/>
                </a:moveTo>
                <a:lnTo>
                  <a:pt x="3463405" y="1508691"/>
                </a:lnTo>
                <a:lnTo>
                  <a:pt x="3463105" y="1508391"/>
                </a:lnTo>
                <a:close/>
                <a:moveTo>
                  <a:pt x="3149269" y="1501055"/>
                </a:moveTo>
                <a:cubicBezTo>
                  <a:pt x="3148002" y="1500888"/>
                  <a:pt x="3147069" y="1501455"/>
                  <a:pt x="3146535" y="1502589"/>
                </a:cubicBezTo>
                <a:cubicBezTo>
                  <a:pt x="3146368" y="1502522"/>
                  <a:pt x="3146235" y="1502489"/>
                  <a:pt x="3146068" y="1502456"/>
                </a:cubicBezTo>
                <a:cubicBezTo>
                  <a:pt x="3145968" y="1502756"/>
                  <a:pt x="3145768" y="1502956"/>
                  <a:pt x="3145668" y="1503189"/>
                </a:cubicBezTo>
                <a:cubicBezTo>
                  <a:pt x="3145901" y="1503056"/>
                  <a:pt x="3146102" y="1502856"/>
                  <a:pt x="3146402" y="1502756"/>
                </a:cubicBezTo>
                <a:cubicBezTo>
                  <a:pt x="3146435" y="1502689"/>
                  <a:pt x="3146502" y="1502655"/>
                  <a:pt x="3146535" y="1502589"/>
                </a:cubicBezTo>
                <a:cubicBezTo>
                  <a:pt x="3147536" y="1502922"/>
                  <a:pt x="3148536" y="1503289"/>
                  <a:pt x="3149569" y="1503556"/>
                </a:cubicBezTo>
                <a:cubicBezTo>
                  <a:pt x="3149803" y="1503589"/>
                  <a:pt x="3150336" y="1503122"/>
                  <a:pt x="3150436" y="1502789"/>
                </a:cubicBezTo>
                <a:cubicBezTo>
                  <a:pt x="3150736" y="1501889"/>
                  <a:pt x="3150270" y="1501155"/>
                  <a:pt x="3149269" y="1501055"/>
                </a:cubicBezTo>
                <a:close/>
                <a:moveTo>
                  <a:pt x="3486846" y="1497087"/>
                </a:moveTo>
                <a:cubicBezTo>
                  <a:pt x="3489814" y="1497621"/>
                  <a:pt x="3491481" y="1500655"/>
                  <a:pt x="3490147" y="1503256"/>
                </a:cubicBezTo>
                <a:cubicBezTo>
                  <a:pt x="3489013" y="1505657"/>
                  <a:pt x="3486279" y="1507124"/>
                  <a:pt x="3486412" y="1510292"/>
                </a:cubicBezTo>
                <a:cubicBezTo>
                  <a:pt x="3486479" y="1510992"/>
                  <a:pt x="3485712" y="1512226"/>
                  <a:pt x="3485045" y="1512459"/>
                </a:cubicBezTo>
                <a:cubicBezTo>
                  <a:pt x="3480610" y="1514093"/>
                  <a:pt x="3478076" y="1518294"/>
                  <a:pt x="3474075" y="1520462"/>
                </a:cubicBezTo>
                <a:cubicBezTo>
                  <a:pt x="3473275" y="1520895"/>
                  <a:pt x="3472475" y="1521462"/>
                  <a:pt x="3471607" y="1521629"/>
                </a:cubicBezTo>
                <a:cubicBezTo>
                  <a:pt x="3461371" y="1523530"/>
                  <a:pt x="3451734" y="1522296"/>
                  <a:pt x="3443365" y="1515560"/>
                </a:cubicBezTo>
                <a:cubicBezTo>
                  <a:pt x="3442832" y="1515127"/>
                  <a:pt x="3442631" y="1513826"/>
                  <a:pt x="3442832" y="1513093"/>
                </a:cubicBezTo>
                <a:cubicBezTo>
                  <a:pt x="3443065" y="1512359"/>
                  <a:pt x="3443931" y="1511726"/>
                  <a:pt x="3444665" y="1511359"/>
                </a:cubicBezTo>
                <a:cubicBezTo>
                  <a:pt x="3445466" y="1510959"/>
                  <a:pt x="3446432" y="1510925"/>
                  <a:pt x="3447333" y="1510859"/>
                </a:cubicBezTo>
                <a:cubicBezTo>
                  <a:pt x="3448233" y="1510759"/>
                  <a:pt x="3449167" y="1510692"/>
                  <a:pt x="3450067" y="1510792"/>
                </a:cubicBezTo>
                <a:cubicBezTo>
                  <a:pt x="3454735" y="1511359"/>
                  <a:pt x="3459003" y="1509525"/>
                  <a:pt x="3463405" y="1508691"/>
                </a:cubicBezTo>
                <a:cubicBezTo>
                  <a:pt x="3465272" y="1511059"/>
                  <a:pt x="3468039" y="1511392"/>
                  <a:pt x="3470407" y="1510492"/>
                </a:cubicBezTo>
                <a:cubicBezTo>
                  <a:pt x="3474708" y="1508858"/>
                  <a:pt x="3478176" y="1506157"/>
                  <a:pt x="3479677" y="1501289"/>
                </a:cubicBezTo>
                <a:cubicBezTo>
                  <a:pt x="3480910" y="1497354"/>
                  <a:pt x="3483045" y="1496420"/>
                  <a:pt x="3486846" y="1497087"/>
                </a:cubicBezTo>
                <a:close/>
                <a:moveTo>
                  <a:pt x="1196204" y="1493920"/>
                </a:moveTo>
                <a:cubicBezTo>
                  <a:pt x="1195238" y="1494253"/>
                  <a:pt x="1195071" y="1495020"/>
                  <a:pt x="1195638" y="1495987"/>
                </a:cubicBezTo>
                <a:cubicBezTo>
                  <a:pt x="1196305" y="1497087"/>
                  <a:pt x="1196971" y="1498188"/>
                  <a:pt x="1197672" y="1499255"/>
                </a:cubicBezTo>
                <a:cubicBezTo>
                  <a:pt x="1197772" y="1499388"/>
                  <a:pt x="1198372" y="1499388"/>
                  <a:pt x="1198405" y="1499321"/>
                </a:cubicBezTo>
                <a:cubicBezTo>
                  <a:pt x="1198572" y="1498954"/>
                  <a:pt x="1198606" y="1498521"/>
                  <a:pt x="1198772" y="1497821"/>
                </a:cubicBezTo>
                <a:cubicBezTo>
                  <a:pt x="1198305" y="1496920"/>
                  <a:pt x="1197805" y="1495720"/>
                  <a:pt x="1197205" y="1494620"/>
                </a:cubicBezTo>
                <a:cubicBezTo>
                  <a:pt x="1197038" y="1494320"/>
                  <a:pt x="1196438" y="1493853"/>
                  <a:pt x="1196204" y="1493920"/>
                </a:cubicBezTo>
                <a:close/>
                <a:moveTo>
                  <a:pt x="2080992" y="1491652"/>
                </a:moveTo>
                <a:cubicBezTo>
                  <a:pt x="2080525" y="1491586"/>
                  <a:pt x="2079491" y="1492553"/>
                  <a:pt x="2079458" y="1493119"/>
                </a:cubicBezTo>
                <a:cubicBezTo>
                  <a:pt x="2078924" y="1501356"/>
                  <a:pt x="2081658" y="1509225"/>
                  <a:pt x="2082492" y="1517327"/>
                </a:cubicBezTo>
                <a:cubicBezTo>
                  <a:pt x="2082725" y="1519361"/>
                  <a:pt x="2084326" y="1521462"/>
                  <a:pt x="2085727" y="1523196"/>
                </a:cubicBezTo>
                <a:cubicBezTo>
                  <a:pt x="2087427" y="1525297"/>
                  <a:pt x="2089561" y="1527064"/>
                  <a:pt x="2091528" y="1528931"/>
                </a:cubicBezTo>
                <a:cubicBezTo>
                  <a:pt x="2093396" y="1530698"/>
                  <a:pt x="2093262" y="1533733"/>
                  <a:pt x="2095530" y="1535200"/>
                </a:cubicBezTo>
                <a:cubicBezTo>
                  <a:pt x="2095530" y="1535400"/>
                  <a:pt x="2095563" y="1535600"/>
                  <a:pt x="2095596" y="1535800"/>
                </a:cubicBezTo>
                <a:cubicBezTo>
                  <a:pt x="2095696" y="1535834"/>
                  <a:pt x="2095730" y="1535900"/>
                  <a:pt x="2095830" y="1535967"/>
                </a:cubicBezTo>
                <a:cubicBezTo>
                  <a:pt x="2095230" y="1538034"/>
                  <a:pt x="2095096" y="1540102"/>
                  <a:pt x="2096897" y="1541802"/>
                </a:cubicBezTo>
                <a:cubicBezTo>
                  <a:pt x="2097163" y="1542069"/>
                  <a:pt x="2097730" y="1542202"/>
                  <a:pt x="2098097" y="1542135"/>
                </a:cubicBezTo>
                <a:cubicBezTo>
                  <a:pt x="2098431" y="1542035"/>
                  <a:pt x="2098964" y="1541502"/>
                  <a:pt x="2098964" y="1541268"/>
                </a:cubicBezTo>
                <a:cubicBezTo>
                  <a:pt x="2098564" y="1539135"/>
                  <a:pt x="2098097" y="1537000"/>
                  <a:pt x="2095896" y="1535967"/>
                </a:cubicBezTo>
                <a:cubicBezTo>
                  <a:pt x="2095930" y="1535800"/>
                  <a:pt x="2095963" y="1535667"/>
                  <a:pt x="2095996" y="1535533"/>
                </a:cubicBezTo>
                <a:cubicBezTo>
                  <a:pt x="2095796" y="1535433"/>
                  <a:pt x="2095730" y="1535300"/>
                  <a:pt x="2095563" y="1535200"/>
                </a:cubicBezTo>
                <a:cubicBezTo>
                  <a:pt x="2095296" y="1533132"/>
                  <a:pt x="2095063" y="1531099"/>
                  <a:pt x="2094796" y="1529031"/>
                </a:cubicBezTo>
                <a:cubicBezTo>
                  <a:pt x="2094463" y="1526230"/>
                  <a:pt x="2093529" y="1523496"/>
                  <a:pt x="2091262" y="1521896"/>
                </a:cubicBezTo>
                <a:cubicBezTo>
                  <a:pt x="2086527" y="1518628"/>
                  <a:pt x="2084993" y="1514393"/>
                  <a:pt x="2086493" y="1508958"/>
                </a:cubicBezTo>
                <a:cubicBezTo>
                  <a:pt x="2085393" y="1503623"/>
                  <a:pt x="2084359" y="1498321"/>
                  <a:pt x="2083126" y="1493020"/>
                </a:cubicBezTo>
                <a:cubicBezTo>
                  <a:pt x="2082992" y="1492419"/>
                  <a:pt x="2081759" y="1491752"/>
                  <a:pt x="2080992" y="1491652"/>
                </a:cubicBezTo>
                <a:close/>
                <a:moveTo>
                  <a:pt x="3491414" y="1489051"/>
                </a:moveTo>
                <a:cubicBezTo>
                  <a:pt x="3495014" y="1491285"/>
                  <a:pt x="3497048" y="1494553"/>
                  <a:pt x="3497682" y="1498754"/>
                </a:cubicBezTo>
                <a:cubicBezTo>
                  <a:pt x="3497815" y="1499721"/>
                  <a:pt x="3496648" y="1501488"/>
                  <a:pt x="3495415" y="1501755"/>
                </a:cubicBezTo>
                <a:cubicBezTo>
                  <a:pt x="3495014" y="1501855"/>
                  <a:pt x="3494248" y="1501855"/>
                  <a:pt x="3494181" y="1501655"/>
                </a:cubicBezTo>
                <a:cubicBezTo>
                  <a:pt x="3492414" y="1497654"/>
                  <a:pt x="3491080" y="1493519"/>
                  <a:pt x="3491414" y="1489051"/>
                </a:cubicBezTo>
                <a:close/>
                <a:moveTo>
                  <a:pt x="3490613" y="1488451"/>
                </a:moveTo>
                <a:cubicBezTo>
                  <a:pt x="3491376" y="1488451"/>
                  <a:pt x="3492137" y="1488451"/>
                  <a:pt x="3492994" y="1488451"/>
                </a:cubicBezTo>
                <a:cubicBezTo>
                  <a:pt x="3492994" y="1489022"/>
                  <a:pt x="3493090" y="1489499"/>
                  <a:pt x="3492994" y="1490070"/>
                </a:cubicBezTo>
                <a:cubicBezTo>
                  <a:pt x="3492708" y="1489880"/>
                  <a:pt x="3492519" y="1489594"/>
                  <a:pt x="3492137" y="1489404"/>
                </a:cubicBezTo>
                <a:cubicBezTo>
                  <a:pt x="3491565" y="1489118"/>
                  <a:pt x="3491090" y="1488737"/>
                  <a:pt x="3490613" y="1488451"/>
                </a:cubicBezTo>
                <a:close/>
                <a:moveTo>
                  <a:pt x="3199986" y="1486984"/>
                </a:moveTo>
                <a:cubicBezTo>
                  <a:pt x="3200553" y="1487551"/>
                  <a:pt x="3200686" y="1488551"/>
                  <a:pt x="3201020" y="1489352"/>
                </a:cubicBezTo>
                <a:cubicBezTo>
                  <a:pt x="3200753" y="1490152"/>
                  <a:pt x="3200686" y="1491186"/>
                  <a:pt x="3200119" y="1491686"/>
                </a:cubicBezTo>
                <a:cubicBezTo>
                  <a:pt x="3199153" y="1492586"/>
                  <a:pt x="3198019" y="1493453"/>
                  <a:pt x="3196785" y="1493787"/>
                </a:cubicBezTo>
                <a:cubicBezTo>
                  <a:pt x="3193050" y="1494720"/>
                  <a:pt x="3189816" y="1493586"/>
                  <a:pt x="3187182" y="1490752"/>
                </a:cubicBezTo>
                <a:cubicBezTo>
                  <a:pt x="3186348" y="1489885"/>
                  <a:pt x="3186281" y="1487851"/>
                  <a:pt x="3187048" y="1487051"/>
                </a:cubicBezTo>
                <a:cubicBezTo>
                  <a:pt x="3190749" y="1483216"/>
                  <a:pt x="3196451" y="1483149"/>
                  <a:pt x="3199986" y="1486984"/>
                </a:cubicBezTo>
                <a:close/>
                <a:moveTo>
                  <a:pt x="3484711" y="1485984"/>
                </a:moveTo>
                <a:cubicBezTo>
                  <a:pt x="3485283" y="1485984"/>
                  <a:pt x="3485759" y="1486174"/>
                  <a:pt x="3486331" y="1486079"/>
                </a:cubicBezTo>
                <a:cubicBezTo>
                  <a:pt x="3486617" y="1486555"/>
                  <a:pt x="3486997" y="1486746"/>
                  <a:pt x="3487283" y="1487222"/>
                </a:cubicBezTo>
                <a:lnTo>
                  <a:pt x="3486258" y="1487168"/>
                </a:lnTo>
                <a:lnTo>
                  <a:pt x="3485474" y="1487127"/>
                </a:lnTo>
                <a:cubicBezTo>
                  <a:pt x="3485188" y="1486651"/>
                  <a:pt x="3484997" y="1486460"/>
                  <a:pt x="3484711" y="1485984"/>
                </a:cubicBezTo>
                <a:close/>
                <a:moveTo>
                  <a:pt x="2897868" y="1484132"/>
                </a:moveTo>
                <a:cubicBezTo>
                  <a:pt x="2898821" y="1484227"/>
                  <a:pt x="2899583" y="1485561"/>
                  <a:pt x="2900440" y="1486227"/>
                </a:cubicBezTo>
                <a:cubicBezTo>
                  <a:pt x="2899392" y="1486704"/>
                  <a:pt x="2898344" y="1487847"/>
                  <a:pt x="2897392" y="1487656"/>
                </a:cubicBezTo>
                <a:cubicBezTo>
                  <a:pt x="2896440" y="1487561"/>
                  <a:pt x="2895678" y="1486227"/>
                  <a:pt x="2894820" y="1485465"/>
                </a:cubicBezTo>
                <a:cubicBezTo>
                  <a:pt x="2895868" y="1484989"/>
                  <a:pt x="2896916" y="1483941"/>
                  <a:pt x="2897868" y="1484132"/>
                </a:cubicBezTo>
                <a:close/>
                <a:moveTo>
                  <a:pt x="3214424" y="1481849"/>
                </a:moveTo>
                <a:cubicBezTo>
                  <a:pt x="3222660" y="1480249"/>
                  <a:pt x="3230729" y="1480515"/>
                  <a:pt x="3238265" y="1484816"/>
                </a:cubicBezTo>
                <a:cubicBezTo>
                  <a:pt x="3239432" y="1485483"/>
                  <a:pt x="3240633" y="1486350"/>
                  <a:pt x="3241400" y="1487417"/>
                </a:cubicBezTo>
                <a:cubicBezTo>
                  <a:pt x="3242133" y="1488418"/>
                  <a:pt x="3242267" y="1489818"/>
                  <a:pt x="3242500" y="1490518"/>
                </a:cubicBezTo>
                <a:cubicBezTo>
                  <a:pt x="3242133" y="1492485"/>
                  <a:pt x="3240533" y="1493586"/>
                  <a:pt x="3239399" y="1493186"/>
                </a:cubicBezTo>
                <a:cubicBezTo>
                  <a:pt x="3238965" y="1493052"/>
                  <a:pt x="3238465" y="1493052"/>
                  <a:pt x="3238099" y="1492852"/>
                </a:cubicBezTo>
                <a:cubicBezTo>
                  <a:pt x="3230029" y="1488484"/>
                  <a:pt x="3221593" y="1488251"/>
                  <a:pt x="3212924" y="1490652"/>
                </a:cubicBezTo>
                <a:cubicBezTo>
                  <a:pt x="3210690" y="1491285"/>
                  <a:pt x="3209122" y="1488984"/>
                  <a:pt x="3209789" y="1486384"/>
                </a:cubicBezTo>
                <a:cubicBezTo>
                  <a:pt x="3210456" y="1483983"/>
                  <a:pt x="3212057" y="1482282"/>
                  <a:pt x="3214424" y="1481849"/>
                </a:cubicBezTo>
                <a:close/>
                <a:moveTo>
                  <a:pt x="3473674" y="1480015"/>
                </a:moveTo>
                <a:lnTo>
                  <a:pt x="3475865" y="1482111"/>
                </a:lnTo>
                <a:cubicBezTo>
                  <a:pt x="3476055" y="1482396"/>
                  <a:pt x="3476341" y="1482682"/>
                  <a:pt x="3476626" y="1482968"/>
                </a:cubicBezTo>
                <a:cubicBezTo>
                  <a:pt x="3475960" y="1482968"/>
                  <a:pt x="3475483" y="1482968"/>
                  <a:pt x="3474817" y="1483063"/>
                </a:cubicBezTo>
                <a:close/>
                <a:moveTo>
                  <a:pt x="2979648" y="1479082"/>
                </a:moveTo>
                <a:cubicBezTo>
                  <a:pt x="2981848" y="1478148"/>
                  <a:pt x="2985450" y="1480149"/>
                  <a:pt x="2986083" y="1482650"/>
                </a:cubicBezTo>
                <a:cubicBezTo>
                  <a:pt x="2986183" y="1483017"/>
                  <a:pt x="2985917" y="1483517"/>
                  <a:pt x="2985750" y="1484451"/>
                </a:cubicBezTo>
                <a:cubicBezTo>
                  <a:pt x="2984916" y="1484884"/>
                  <a:pt x="2983849" y="1485717"/>
                  <a:pt x="2982682" y="1485951"/>
                </a:cubicBezTo>
                <a:cubicBezTo>
                  <a:pt x="2980815" y="1486351"/>
                  <a:pt x="2979148" y="1485651"/>
                  <a:pt x="2978214" y="1483784"/>
                </a:cubicBezTo>
                <a:cubicBezTo>
                  <a:pt x="2977514" y="1482450"/>
                  <a:pt x="2977914" y="1481183"/>
                  <a:pt x="2978681" y="1480016"/>
                </a:cubicBezTo>
                <a:cubicBezTo>
                  <a:pt x="2978914" y="1479649"/>
                  <a:pt x="2979248" y="1479215"/>
                  <a:pt x="2979648" y="1479082"/>
                </a:cubicBezTo>
                <a:close/>
                <a:moveTo>
                  <a:pt x="3466570" y="1477514"/>
                </a:moveTo>
                <a:cubicBezTo>
                  <a:pt x="3467236" y="1478467"/>
                  <a:pt x="3467808" y="1479324"/>
                  <a:pt x="3468475" y="1480181"/>
                </a:cubicBezTo>
                <a:cubicBezTo>
                  <a:pt x="3467999" y="1481038"/>
                  <a:pt x="3467904" y="1482658"/>
                  <a:pt x="3467236" y="1482848"/>
                </a:cubicBezTo>
                <a:cubicBezTo>
                  <a:pt x="3464760" y="1483801"/>
                  <a:pt x="3463523" y="1482372"/>
                  <a:pt x="3464094" y="1479514"/>
                </a:cubicBezTo>
                <a:cubicBezTo>
                  <a:pt x="3464189" y="1478752"/>
                  <a:pt x="3465618" y="1478181"/>
                  <a:pt x="3466570" y="1477514"/>
                </a:cubicBezTo>
                <a:close/>
                <a:moveTo>
                  <a:pt x="3426992" y="1469845"/>
                </a:moveTo>
                <a:cubicBezTo>
                  <a:pt x="3428292" y="1469478"/>
                  <a:pt x="3429526" y="1469678"/>
                  <a:pt x="3430492" y="1470712"/>
                </a:cubicBezTo>
                <a:cubicBezTo>
                  <a:pt x="3430726" y="1470945"/>
                  <a:pt x="3430593" y="1471479"/>
                  <a:pt x="3430626" y="1471879"/>
                </a:cubicBezTo>
                <a:cubicBezTo>
                  <a:pt x="3429926" y="1473579"/>
                  <a:pt x="3428125" y="1473979"/>
                  <a:pt x="3426458" y="1472546"/>
                </a:cubicBezTo>
                <a:cubicBezTo>
                  <a:pt x="3426025" y="1472179"/>
                  <a:pt x="3425992" y="1471212"/>
                  <a:pt x="3425958" y="1470512"/>
                </a:cubicBezTo>
                <a:cubicBezTo>
                  <a:pt x="3425958" y="1470312"/>
                  <a:pt x="3426592" y="1469945"/>
                  <a:pt x="3426992" y="1469845"/>
                </a:cubicBezTo>
                <a:close/>
                <a:moveTo>
                  <a:pt x="3234797" y="1469012"/>
                </a:moveTo>
                <a:cubicBezTo>
                  <a:pt x="3235364" y="1470345"/>
                  <a:pt x="3236197" y="1471393"/>
                  <a:pt x="3236431" y="1473012"/>
                </a:cubicBezTo>
                <a:cubicBezTo>
                  <a:pt x="3236864" y="1476156"/>
                  <a:pt x="3235497" y="1478823"/>
                  <a:pt x="3233964" y="1477870"/>
                </a:cubicBezTo>
                <a:cubicBezTo>
                  <a:pt x="3232930" y="1477203"/>
                  <a:pt x="3232430" y="1475013"/>
                  <a:pt x="3232930" y="1472727"/>
                </a:cubicBezTo>
                <a:cubicBezTo>
                  <a:pt x="3233296" y="1471108"/>
                  <a:pt x="3234163" y="1470250"/>
                  <a:pt x="3234797" y="1469012"/>
                </a:cubicBezTo>
                <a:close/>
                <a:moveTo>
                  <a:pt x="3171810" y="1468645"/>
                </a:moveTo>
                <a:cubicBezTo>
                  <a:pt x="3175745" y="1468912"/>
                  <a:pt x="3179680" y="1469412"/>
                  <a:pt x="3183615" y="1469912"/>
                </a:cubicBezTo>
                <a:cubicBezTo>
                  <a:pt x="3183981" y="1469979"/>
                  <a:pt x="3184248" y="1470445"/>
                  <a:pt x="3184582" y="1470745"/>
                </a:cubicBezTo>
                <a:cubicBezTo>
                  <a:pt x="3184081" y="1471212"/>
                  <a:pt x="3183648" y="1472013"/>
                  <a:pt x="3183114" y="1472046"/>
                </a:cubicBezTo>
                <a:cubicBezTo>
                  <a:pt x="3181347" y="1472212"/>
                  <a:pt x="3179546" y="1472113"/>
                  <a:pt x="3177779" y="1472113"/>
                </a:cubicBezTo>
                <a:cubicBezTo>
                  <a:pt x="3177779" y="1472179"/>
                  <a:pt x="3177779" y="1472179"/>
                  <a:pt x="3177779" y="1472212"/>
                </a:cubicBezTo>
                <a:cubicBezTo>
                  <a:pt x="3175612" y="1472212"/>
                  <a:pt x="3173411" y="1472279"/>
                  <a:pt x="3171210" y="1472179"/>
                </a:cubicBezTo>
                <a:cubicBezTo>
                  <a:pt x="3170143" y="1472113"/>
                  <a:pt x="3169576" y="1471279"/>
                  <a:pt x="3170043" y="1470246"/>
                </a:cubicBezTo>
                <a:cubicBezTo>
                  <a:pt x="3170343" y="1469545"/>
                  <a:pt x="3171244" y="1468612"/>
                  <a:pt x="3171810" y="1468645"/>
                </a:cubicBezTo>
                <a:close/>
                <a:moveTo>
                  <a:pt x="2080025" y="1467111"/>
                </a:moveTo>
                <a:lnTo>
                  <a:pt x="2080391" y="1468078"/>
                </a:lnTo>
                <a:lnTo>
                  <a:pt x="2080758" y="1467145"/>
                </a:lnTo>
                <a:close/>
                <a:moveTo>
                  <a:pt x="3303519" y="1466978"/>
                </a:moveTo>
                <a:cubicBezTo>
                  <a:pt x="3304286" y="1468026"/>
                  <a:pt x="3305420" y="1469550"/>
                  <a:pt x="3306553" y="1471074"/>
                </a:cubicBezTo>
                <a:cubicBezTo>
                  <a:pt x="3305653" y="1474789"/>
                  <a:pt x="3304353" y="1474979"/>
                  <a:pt x="3302953" y="1474789"/>
                </a:cubicBezTo>
                <a:cubicBezTo>
                  <a:pt x="3302519" y="1474693"/>
                  <a:pt x="3302052" y="1474407"/>
                  <a:pt x="3301686" y="1473741"/>
                </a:cubicBezTo>
                <a:cubicBezTo>
                  <a:pt x="3301319" y="1473074"/>
                  <a:pt x="3300886" y="1471836"/>
                  <a:pt x="3300919" y="1470979"/>
                </a:cubicBezTo>
                <a:cubicBezTo>
                  <a:pt x="3300919" y="1470026"/>
                  <a:pt x="3301352" y="1468883"/>
                  <a:pt x="3301719" y="1468216"/>
                </a:cubicBezTo>
                <a:cubicBezTo>
                  <a:pt x="3302086" y="1467549"/>
                  <a:pt x="3302586" y="1467549"/>
                  <a:pt x="3303519" y="1466978"/>
                </a:cubicBezTo>
                <a:close/>
                <a:moveTo>
                  <a:pt x="1197305" y="1466644"/>
                </a:moveTo>
                <a:cubicBezTo>
                  <a:pt x="1196505" y="1466878"/>
                  <a:pt x="1195705" y="1467211"/>
                  <a:pt x="1194971" y="1467578"/>
                </a:cubicBezTo>
                <a:cubicBezTo>
                  <a:pt x="1194837" y="1467645"/>
                  <a:pt x="1194871" y="1468111"/>
                  <a:pt x="1194837" y="1468412"/>
                </a:cubicBezTo>
                <a:cubicBezTo>
                  <a:pt x="1195671" y="1468412"/>
                  <a:pt x="1196471" y="1468478"/>
                  <a:pt x="1197305" y="1468345"/>
                </a:cubicBezTo>
                <a:cubicBezTo>
                  <a:pt x="1197572" y="1468311"/>
                  <a:pt x="1197972" y="1467778"/>
                  <a:pt x="1197972" y="1467478"/>
                </a:cubicBezTo>
                <a:cubicBezTo>
                  <a:pt x="1197972" y="1467178"/>
                  <a:pt x="1197472" y="1466611"/>
                  <a:pt x="1197305" y="1466644"/>
                </a:cubicBezTo>
                <a:close/>
                <a:moveTo>
                  <a:pt x="3206988" y="1465110"/>
                </a:moveTo>
                <a:cubicBezTo>
                  <a:pt x="3208455" y="1464810"/>
                  <a:pt x="3209622" y="1465411"/>
                  <a:pt x="3210355" y="1466677"/>
                </a:cubicBezTo>
                <a:cubicBezTo>
                  <a:pt x="3210588" y="1467044"/>
                  <a:pt x="3210588" y="1467544"/>
                  <a:pt x="3210688" y="1468011"/>
                </a:cubicBezTo>
                <a:cubicBezTo>
                  <a:pt x="3210055" y="1468478"/>
                  <a:pt x="3209455" y="1469211"/>
                  <a:pt x="3208688" y="1469445"/>
                </a:cubicBezTo>
                <a:cubicBezTo>
                  <a:pt x="3207321" y="1469845"/>
                  <a:pt x="3205988" y="1469378"/>
                  <a:pt x="3205121" y="1468178"/>
                </a:cubicBezTo>
                <a:cubicBezTo>
                  <a:pt x="3204487" y="1467311"/>
                  <a:pt x="3205688" y="1465344"/>
                  <a:pt x="3206988" y="1465110"/>
                </a:cubicBezTo>
                <a:close/>
                <a:moveTo>
                  <a:pt x="2879516" y="1461642"/>
                </a:moveTo>
                <a:cubicBezTo>
                  <a:pt x="2881683" y="1462576"/>
                  <a:pt x="2883117" y="1464243"/>
                  <a:pt x="2883150" y="1466678"/>
                </a:cubicBezTo>
                <a:cubicBezTo>
                  <a:pt x="2883184" y="1467411"/>
                  <a:pt x="2882450" y="1468212"/>
                  <a:pt x="2881917" y="1468812"/>
                </a:cubicBezTo>
                <a:cubicBezTo>
                  <a:pt x="2881717" y="1469045"/>
                  <a:pt x="2881083" y="1468845"/>
                  <a:pt x="2880516" y="1468845"/>
                </a:cubicBezTo>
                <a:cubicBezTo>
                  <a:pt x="2878315" y="1468111"/>
                  <a:pt x="2877248" y="1466244"/>
                  <a:pt x="2876348" y="1464177"/>
                </a:cubicBezTo>
                <a:cubicBezTo>
                  <a:pt x="2875881" y="1463143"/>
                  <a:pt x="2876015" y="1462343"/>
                  <a:pt x="2877115" y="1461976"/>
                </a:cubicBezTo>
                <a:cubicBezTo>
                  <a:pt x="2877882" y="1461742"/>
                  <a:pt x="2878882" y="1461376"/>
                  <a:pt x="2879516" y="1461642"/>
                </a:cubicBezTo>
                <a:close/>
                <a:moveTo>
                  <a:pt x="3300351" y="1456741"/>
                </a:moveTo>
                <a:cubicBezTo>
                  <a:pt x="3302118" y="1456508"/>
                  <a:pt x="3303819" y="1457875"/>
                  <a:pt x="3304018" y="1459575"/>
                </a:cubicBezTo>
                <a:cubicBezTo>
                  <a:pt x="3303785" y="1459909"/>
                  <a:pt x="3303618" y="1460508"/>
                  <a:pt x="3303352" y="1460542"/>
                </a:cubicBezTo>
                <a:cubicBezTo>
                  <a:pt x="3302618" y="1460709"/>
                  <a:pt x="3301451" y="1460942"/>
                  <a:pt x="3301084" y="1460542"/>
                </a:cubicBezTo>
                <a:cubicBezTo>
                  <a:pt x="3300318" y="1459742"/>
                  <a:pt x="3299884" y="1458575"/>
                  <a:pt x="3299418" y="1457475"/>
                </a:cubicBezTo>
                <a:cubicBezTo>
                  <a:pt x="3299384" y="1457375"/>
                  <a:pt x="3300018" y="1456774"/>
                  <a:pt x="3300351" y="1456741"/>
                </a:cubicBezTo>
                <a:close/>
                <a:moveTo>
                  <a:pt x="3213394" y="1455474"/>
                </a:moveTo>
                <a:lnTo>
                  <a:pt x="3213532" y="1456719"/>
                </a:lnTo>
                <a:lnTo>
                  <a:pt x="3213584" y="1457188"/>
                </a:lnTo>
                <a:cubicBezTo>
                  <a:pt x="3213204" y="1456903"/>
                  <a:pt x="3212822" y="1456712"/>
                  <a:pt x="3212346" y="1456426"/>
                </a:cubicBezTo>
                <a:cubicBezTo>
                  <a:pt x="3212251" y="1456141"/>
                  <a:pt x="3212251" y="1455760"/>
                  <a:pt x="3212156" y="1455569"/>
                </a:cubicBezTo>
                <a:cubicBezTo>
                  <a:pt x="3212537" y="1455474"/>
                  <a:pt x="3213013" y="1455474"/>
                  <a:pt x="3213394" y="1455474"/>
                </a:cubicBezTo>
                <a:close/>
                <a:moveTo>
                  <a:pt x="2945227" y="1452840"/>
                </a:moveTo>
                <a:cubicBezTo>
                  <a:pt x="2945513" y="1452840"/>
                  <a:pt x="2945894" y="1452840"/>
                  <a:pt x="2946275" y="1452840"/>
                </a:cubicBezTo>
                <a:cubicBezTo>
                  <a:pt x="2946179" y="1453030"/>
                  <a:pt x="2946084" y="1453316"/>
                  <a:pt x="2945989" y="1453507"/>
                </a:cubicBezTo>
                <a:cubicBezTo>
                  <a:pt x="2945513" y="1454173"/>
                  <a:pt x="2944941" y="1454840"/>
                  <a:pt x="2944370" y="1455507"/>
                </a:cubicBezTo>
                <a:cubicBezTo>
                  <a:pt x="2944655" y="1454554"/>
                  <a:pt x="2944941" y="1453697"/>
                  <a:pt x="2945227" y="1452840"/>
                </a:cubicBezTo>
                <a:close/>
                <a:moveTo>
                  <a:pt x="3266874" y="1452507"/>
                </a:moveTo>
                <a:cubicBezTo>
                  <a:pt x="3269442" y="1453407"/>
                  <a:pt x="3271943" y="1454574"/>
                  <a:pt x="3274577" y="1455308"/>
                </a:cubicBezTo>
                <a:cubicBezTo>
                  <a:pt x="3276777" y="1455908"/>
                  <a:pt x="3279479" y="1455774"/>
                  <a:pt x="3280612" y="1457975"/>
                </a:cubicBezTo>
                <a:cubicBezTo>
                  <a:pt x="3282046" y="1460742"/>
                  <a:pt x="3283513" y="1463677"/>
                  <a:pt x="3282780" y="1467111"/>
                </a:cubicBezTo>
                <a:cubicBezTo>
                  <a:pt x="3282380" y="1468878"/>
                  <a:pt x="3282279" y="1470746"/>
                  <a:pt x="3282213" y="1472546"/>
                </a:cubicBezTo>
                <a:cubicBezTo>
                  <a:pt x="3282146" y="1474380"/>
                  <a:pt x="3282680" y="1476148"/>
                  <a:pt x="3284080" y="1477515"/>
                </a:cubicBezTo>
                <a:cubicBezTo>
                  <a:pt x="3286714" y="1480015"/>
                  <a:pt x="3289315" y="1482583"/>
                  <a:pt x="3291983" y="1485117"/>
                </a:cubicBezTo>
                <a:cubicBezTo>
                  <a:pt x="3293049" y="1486151"/>
                  <a:pt x="3296151" y="1486084"/>
                  <a:pt x="3297051" y="1484850"/>
                </a:cubicBezTo>
                <a:cubicBezTo>
                  <a:pt x="3301185" y="1479248"/>
                  <a:pt x="3306187" y="1474680"/>
                  <a:pt x="3312556" y="1471713"/>
                </a:cubicBezTo>
                <a:cubicBezTo>
                  <a:pt x="3312922" y="1471513"/>
                  <a:pt x="3313289" y="1471146"/>
                  <a:pt x="3313523" y="1470746"/>
                </a:cubicBezTo>
                <a:cubicBezTo>
                  <a:pt x="3317791" y="1463177"/>
                  <a:pt x="3323426" y="1464777"/>
                  <a:pt x="3329961" y="1467645"/>
                </a:cubicBezTo>
                <a:cubicBezTo>
                  <a:pt x="3337063" y="1470712"/>
                  <a:pt x="3344333" y="1473480"/>
                  <a:pt x="3352035" y="1475114"/>
                </a:cubicBezTo>
                <a:cubicBezTo>
                  <a:pt x="3357337" y="1476214"/>
                  <a:pt x="3362338" y="1478848"/>
                  <a:pt x="3367374" y="1480982"/>
                </a:cubicBezTo>
                <a:cubicBezTo>
                  <a:pt x="3372008" y="1482950"/>
                  <a:pt x="3376676" y="1484784"/>
                  <a:pt x="3381545" y="1486084"/>
                </a:cubicBezTo>
                <a:cubicBezTo>
                  <a:pt x="3392115" y="1488918"/>
                  <a:pt x="3402351" y="1494254"/>
                  <a:pt x="3410687" y="1500956"/>
                </a:cubicBezTo>
                <a:cubicBezTo>
                  <a:pt x="3412054" y="1502056"/>
                  <a:pt x="3413688" y="1503723"/>
                  <a:pt x="3413822" y="1505257"/>
                </a:cubicBezTo>
                <a:cubicBezTo>
                  <a:pt x="3414189" y="1510192"/>
                  <a:pt x="3416956" y="1512459"/>
                  <a:pt x="3421357" y="1513727"/>
                </a:cubicBezTo>
                <a:cubicBezTo>
                  <a:pt x="3424425" y="1514627"/>
                  <a:pt x="3427326" y="1515994"/>
                  <a:pt x="3430294" y="1517228"/>
                </a:cubicBezTo>
                <a:cubicBezTo>
                  <a:pt x="3431561" y="1517761"/>
                  <a:pt x="3432728" y="1518461"/>
                  <a:pt x="3433928" y="1519161"/>
                </a:cubicBezTo>
                <a:cubicBezTo>
                  <a:pt x="3436263" y="1520529"/>
                  <a:pt x="3436729" y="1524563"/>
                  <a:pt x="3434662" y="1526364"/>
                </a:cubicBezTo>
                <a:cubicBezTo>
                  <a:pt x="3433628" y="1527231"/>
                  <a:pt x="3432361" y="1527764"/>
                  <a:pt x="3431194" y="1528498"/>
                </a:cubicBezTo>
                <a:cubicBezTo>
                  <a:pt x="3429494" y="1529565"/>
                  <a:pt x="3429060" y="1531365"/>
                  <a:pt x="3430260" y="1533099"/>
                </a:cubicBezTo>
                <a:cubicBezTo>
                  <a:pt x="3431794" y="1535334"/>
                  <a:pt x="3433428" y="1537534"/>
                  <a:pt x="3435228" y="1539568"/>
                </a:cubicBezTo>
                <a:cubicBezTo>
                  <a:pt x="3436729" y="1541269"/>
                  <a:pt x="3438730" y="1542502"/>
                  <a:pt x="3440130" y="1544270"/>
                </a:cubicBezTo>
                <a:cubicBezTo>
                  <a:pt x="3441831" y="1546404"/>
                  <a:pt x="3442865" y="1549138"/>
                  <a:pt x="3444698" y="1551105"/>
                </a:cubicBezTo>
                <a:cubicBezTo>
                  <a:pt x="3446499" y="1553039"/>
                  <a:pt x="3448966" y="1554373"/>
                  <a:pt x="3451134" y="1556007"/>
                </a:cubicBezTo>
                <a:cubicBezTo>
                  <a:pt x="3451467" y="1556274"/>
                  <a:pt x="3451701" y="1556740"/>
                  <a:pt x="3451901" y="1557140"/>
                </a:cubicBezTo>
                <a:lnTo>
                  <a:pt x="3459798" y="1560445"/>
                </a:lnTo>
                <a:lnTo>
                  <a:pt x="3459831" y="1560141"/>
                </a:lnTo>
                <a:lnTo>
                  <a:pt x="3460616" y="1560216"/>
                </a:lnTo>
                <a:lnTo>
                  <a:pt x="3460503" y="1560174"/>
                </a:lnTo>
                <a:cubicBezTo>
                  <a:pt x="3461137" y="1559807"/>
                  <a:pt x="3461771" y="1559407"/>
                  <a:pt x="3462437" y="1559208"/>
                </a:cubicBezTo>
                <a:cubicBezTo>
                  <a:pt x="3465772" y="1558174"/>
                  <a:pt x="3466839" y="1558774"/>
                  <a:pt x="3468140" y="1562408"/>
                </a:cubicBezTo>
                <a:cubicBezTo>
                  <a:pt x="3468173" y="1562642"/>
                  <a:pt x="3468173" y="1562842"/>
                  <a:pt x="3468206" y="1563042"/>
                </a:cubicBezTo>
                <a:lnTo>
                  <a:pt x="3461479" y="1560538"/>
                </a:lnTo>
                <a:lnTo>
                  <a:pt x="3460688" y="1560998"/>
                </a:lnTo>
                <a:lnTo>
                  <a:pt x="3460080" y="1560998"/>
                </a:lnTo>
                <a:lnTo>
                  <a:pt x="3462404" y="1566777"/>
                </a:lnTo>
                <a:cubicBezTo>
                  <a:pt x="3464305" y="1567310"/>
                  <a:pt x="3465205" y="1569078"/>
                  <a:pt x="3465372" y="1570978"/>
                </a:cubicBezTo>
                <a:cubicBezTo>
                  <a:pt x="3465438" y="1571779"/>
                  <a:pt x="3465138" y="1572812"/>
                  <a:pt x="3464605" y="1573379"/>
                </a:cubicBezTo>
                <a:cubicBezTo>
                  <a:pt x="3464038" y="1573979"/>
                  <a:pt x="3463037" y="1574179"/>
                  <a:pt x="3462204" y="1574380"/>
                </a:cubicBezTo>
                <a:cubicBezTo>
                  <a:pt x="3461804" y="1574479"/>
                  <a:pt x="3461270" y="1574313"/>
                  <a:pt x="3460903" y="1574113"/>
                </a:cubicBezTo>
                <a:cubicBezTo>
                  <a:pt x="3454335" y="1570478"/>
                  <a:pt x="3447232" y="1569045"/>
                  <a:pt x="3439763" y="1569045"/>
                </a:cubicBezTo>
                <a:cubicBezTo>
                  <a:pt x="3435395" y="1569045"/>
                  <a:pt x="3431828" y="1567377"/>
                  <a:pt x="3429094" y="1563776"/>
                </a:cubicBezTo>
                <a:cubicBezTo>
                  <a:pt x="3425225" y="1558708"/>
                  <a:pt x="3420957" y="1553873"/>
                  <a:pt x="3417156" y="1548704"/>
                </a:cubicBezTo>
                <a:cubicBezTo>
                  <a:pt x="3415456" y="1546370"/>
                  <a:pt x="3413555" y="1544736"/>
                  <a:pt x="3410921" y="1543636"/>
                </a:cubicBezTo>
                <a:cubicBezTo>
                  <a:pt x="3407986" y="1542403"/>
                  <a:pt x="3405219" y="1540702"/>
                  <a:pt x="3402251" y="1539468"/>
                </a:cubicBezTo>
                <a:cubicBezTo>
                  <a:pt x="3399084" y="1538168"/>
                  <a:pt x="3395749" y="1538501"/>
                  <a:pt x="3392982" y="1540335"/>
                </a:cubicBezTo>
                <a:cubicBezTo>
                  <a:pt x="3389581" y="1542569"/>
                  <a:pt x="3386513" y="1545337"/>
                  <a:pt x="3383379" y="1548004"/>
                </a:cubicBezTo>
                <a:cubicBezTo>
                  <a:pt x="3383045" y="1548271"/>
                  <a:pt x="3383545" y="1549538"/>
                  <a:pt x="3383712" y="1550338"/>
                </a:cubicBezTo>
                <a:cubicBezTo>
                  <a:pt x="3384545" y="1554240"/>
                  <a:pt x="3383979" y="1555673"/>
                  <a:pt x="3381111" y="1557074"/>
                </a:cubicBezTo>
                <a:cubicBezTo>
                  <a:pt x="3378977" y="1558074"/>
                  <a:pt x="3376643" y="1559075"/>
                  <a:pt x="3374509" y="1558274"/>
                </a:cubicBezTo>
                <a:cubicBezTo>
                  <a:pt x="3369207" y="1556307"/>
                  <a:pt x="3363739" y="1556307"/>
                  <a:pt x="3358270" y="1555874"/>
                </a:cubicBezTo>
                <a:cubicBezTo>
                  <a:pt x="3355369" y="1555640"/>
                  <a:pt x="3352935" y="1554573"/>
                  <a:pt x="3351035" y="1552372"/>
                </a:cubicBezTo>
                <a:cubicBezTo>
                  <a:pt x="3350134" y="1551339"/>
                  <a:pt x="3349234" y="1550305"/>
                  <a:pt x="3348467" y="1549171"/>
                </a:cubicBezTo>
                <a:cubicBezTo>
                  <a:pt x="3345433" y="1544703"/>
                  <a:pt x="3341032" y="1543969"/>
                  <a:pt x="3336297" y="1545036"/>
                </a:cubicBezTo>
                <a:cubicBezTo>
                  <a:pt x="3332262" y="1545937"/>
                  <a:pt x="3328328" y="1547037"/>
                  <a:pt x="3324126" y="1546671"/>
                </a:cubicBezTo>
                <a:cubicBezTo>
                  <a:pt x="3321525" y="1546437"/>
                  <a:pt x="3320391" y="1544303"/>
                  <a:pt x="3321759" y="1541769"/>
                </a:cubicBezTo>
                <a:cubicBezTo>
                  <a:pt x="3323726" y="1538068"/>
                  <a:pt x="3325827" y="1534600"/>
                  <a:pt x="3330628" y="1533966"/>
                </a:cubicBezTo>
                <a:cubicBezTo>
                  <a:pt x="3332095" y="1533766"/>
                  <a:pt x="3332362" y="1532332"/>
                  <a:pt x="3331662" y="1530665"/>
                </a:cubicBezTo>
                <a:cubicBezTo>
                  <a:pt x="3330929" y="1529032"/>
                  <a:pt x="3330195" y="1527331"/>
                  <a:pt x="3329428" y="1525664"/>
                </a:cubicBezTo>
                <a:cubicBezTo>
                  <a:pt x="3328461" y="1523596"/>
                  <a:pt x="3326994" y="1521696"/>
                  <a:pt x="3326494" y="1519528"/>
                </a:cubicBezTo>
                <a:cubicBezTo>
                  <a:pt x="3325093" y="1513460"/>
                  <a:pt x="3320758" y="1510559"/>
                  <a:pt x="3315624" y="1508025"/>
                </a:cubicBezTo>
                <a:cubicBezTo>
                  <a:pt x="3313123" y="1506791"/>
                  <a:pt x="3310588" y="1505891"/>
                  <a:pt x="3307954" y="1505124"/>
                </a:cubicBezTo>
                <a:cubicBezTo>
                  <a:pt x="3303553" y="1503890"/>
                  <a:pt x="3299218" y="1502356"/>
                  <a:pt x="3294783" y="1501189"/>
                </a:cubicBezTo>
                <a:cubicBezTo>
                  <a:pt x="3292082" y="1500455"/>
                  <a:pt x="3289782" y="1499155"/>
                  <a:pt x="3287481" y="1497588"/>
                </a:cubicBezTo>
                <a:cubicBezTo>
                  <a:pt x="3284080" y="1495287"/>
                  <a:pt x="3280379" y="1493453"/>
                  <a:pt x="3276744" y="1491519"/>
                </a:cubicBezTo>
                <a:cubicBezTo>
                  <a:pt x="3275277" y="1490719"/>
                  <a:pt x="3274244" y="1491653"/>
                  <a:pt x="3273343" y="1492753"/>
                </a:cubicBezTo>
                <a:cubicBezTo>
                  <a:pt x="3272476" y="1493853"/>
                  <a:pt x="3271676" y="1494987"/>
                  <a:pt x="3270676" y="1495887"/>
                </a:cubicBezTo>
                <a:cubicBezTo>
                  <a:pt x="3268975" y="1497488"/>
                  <a:pt x="3265474" y="1496821"/>
                  <a:pt x="3264940" y="1494620"/>
                </a:cubicBezTo>
                <a:cubicBezTo>
                  <a:pt x="3263807" y="1490086"/>
                  <a:pt x="3261606" y="1486218"/>
                  <a:pt x="3258538" y="1482750"/>
                </a:cubicBezTo>
                <a:cubicBezTo>
                  <a:pt x="3257838" y="1481950"/>
                  <a:pt x="3258338" y="1480716"/>
                  <a:pt x="3259472" y="1480749"/>
                </a:cubicBezTo>
                <a:cubicBezTo>
                  <a:pt x="3264640" y="1480982"/>
                  <a:pt x="3268875" y="1477148"/>
                  <a:pt x="3274010" y="1477515"/>
                </a:cubicBezTo>
                <a:cubicBezTo>
                  <a:pt x="3274276" y="1477515"/>
                  <a:pt x="3274610" y="1476948"/>
                  <a:pt x="3274910" y="1476648"/>
                </a:cubicBezTo>
                <a:cubicBezTo>
                  <a:pt x="3274343" y="1476214"/>
                  <a:pt x="3273743" y="1475414"/>
                  <a:pt x="3273143" y="1475414"/>
                </a:cubicBezTo>
                <a:cubicBezTo>
                  <a:pt x="3270409" y="1475347"/>
                  <a:pt x="3267641" y="1475547"/>
                  <a:pt x="3264907" y="1475581"/>
                </a:cubicBezTo>
                <a:cubicBezTo>
                  <a:pt x="3260439" y="1475714"/>
                  <a:pt x="3256838" y="1474347"/>
                  <a:pt x="3254737" y="1470012"/>
                </a:cubicBezTo>
                <a:cubicBezTo>
                  <a:pt x="3253637" y="1467811"/>
                  <a:pt x="3251469" y="1466978"/>
                  <a:pt x="3249168" y="1466344"/>
                </a:cubicBezTo>
                <a:cubicBezTo>
                  <a:pt x="3247435" y="1465878"/>
                  <a:pt x="3245734" y="1465144"/>
                  <a:pt x="3244167" y="1464211"/>
                </a:cubicBezTo>
                <a:cubicBezTo>
                  <a:pt x="3243533" y="1463844"/>
                  <a:pt x="3243000" y="1462777"/>
                  <a:pt x="3242967" y="1461976"/>
                </a:cubicBezTo>
                <a:cubicBezTo>
                  <a:pt x="3242933" y="1461243"/>
                  <a:pt x="3243500" y="1459942"/>
                  <a:pt x="3244034" y="1459809"/>
                </a:cubicBezTo>
                <a:cubicBezTo>
                  <a:pt x="3249469" y="1458575"/>
                  <a:pt x="3254037" y="1455441"/>
                  <a:pt x="3258872" y="1452940"/>
                </a:cubicBezTo>
                <a:cubicBezTo>
                  <a:pt x="3261473" y="1451606"/>
                  <a:pt x="3264140" y="1451539"/>
                  <a:pt x="3266874" y="1452507"/>
                </a:cubicBezTo>
                <a:close/>
                <a:moveTo>
                  <a:pt x="2947704" y="1451323"/>
                </a:moveTo>
                <a:cubicBezTo>
                  <a:pt x="2950086" y="1449704"/>
                  <a:pt x="2952562" y="1451323"/>
                  <a:pt x="2953229" y="1454276"/>
                </a:cubicBezTo>
                <a:cubicBezTo>
                  <a:pt x="2953419" y="1455038"/>
                  <a:pt x="2951991" y="1456943"/>
                  <a:pt x="2951228" y="1457038"/>
                </a:cubicBezTo>
                <a:lnTo>
                  <a:pt x="2945151" y="1456851"/>
                </a:lnTo>
                <a:lnTo>
                  <a:pt x="2944299" y="1459583"/>
                </a:lnTo>
                <a:cubicBezTo>
                  <a:pt x="2943918" y="1458726"/>
                  <a:pt x="2943156" y="1457488"/>
                  <a:pt x="2943537" y="1457011"/>
                </a:cubicBezTo>
                <a:cubicBezTo>
                  <a:pt x="2944204" y="1455773"/>
                  <a:pt x="2945156" y="1454821"/>
                  <a:pt x="2946109" y="1453773"/>
                </a:cubicBezTo>
                <a:lnTo>
                  <a:pt x="2945360" y="1456180"/>
                </a:lnTo>
                <a:close/>
                <a:moveTo>
                  <a:pt x="3241867" y="1450006"/>
                </a:moveTo>
                <a:cubicBezTo>
                  <a:pt x="3244100" y="1447705"/>
                  <a:pt x="3246668" y="1447772"/>
                  <a:pt x="3248435" y="1450173"/>
                </a:cubicBezTo>
                <a:cubicBezTo>
                  <a:pt x="3248669" y="1450473"/>
                  <a:pt x="3248602" y="1451006"/>
                  <a:pt x="3248669" y="1451439"/>
                </a:cubicBezTo>
                <a:cubicBezTo>
                  <a:pt x="3248369" y="1451739"/>
                  <a:pt x="3248135" y="1452273"/>
                  <a:pt x="3247835" y="1452306"/>
                </a:cubicBezTo>
                <a:cubicBezTo>
                  <a:pt x="3246135" y="1452573"/>
                  <a:pt x="3244468" y="1452806"/>
                  <a:pt x="3242800" y="1452740"/>
                </a:cubicBezTo>
                <a:cubicBezTo>
                  <a:pt x="3242333" y="1452706"/>
                  <a:pt x="3241766" y="1451773"/>
                  <a:pt x="3241433" y="1451139"/>
                </a:cubicBezTo>
                <a:cubicBezTo>
                  <a:pt x="3241300" y="1450906"/>
                  <a:pt x="3241600" y="1450272"/>
                  <a:pt x="3241867" y="1450006"/>
                </a:cubicBezTo>
                <a:close/>
                <a:moveTo>
                  <a:pt x="1177365" y="1447971"/>
                </a:moveTo>
                <a:cubicBezTo>
                  <a:pt x="1176765" y="1448872"/>
                  <a:pt x="1176065" y="1449772"/>
                  <a:pt x="1175698" y="1450772"/>
                </a:cubicBezTo>
                <a:cubicBezTo>
                  <a:pt x="1175231" y="1451973"/>
                  <a:pt x="1175331" y="1453340"/>
                  <a:pt x="1176532" y="1454174"/>
                </a:cubicBezTo>
                <a:cubicBezTo>
                  <a:pt x="1177799" y="1455074"/>
                  <a:pt x="1180066" y="1454673"/>
                  <a:pt x="1181100" y="1453306"/>
                </a:cubicBezTo>
                <a:cubicBezTo>
                  <a:pt x="1181667" y="1452539"/>
                  <a:pt x="1182067" y="1451639"/>
                  <a:pt x="1182500" y="1450806"/>
                </a:cubicBezTo>
                <a:cubicBezTo>
                  <a:pt x="1181967" y="1451072"/>
                  <a:pt x="1181433" y="1451373"/>
                  <a:pt x="1180866" y="1451539"/>
                </a:cubicBezTo>
                <a:cubicBezTo>
                  <a:pt x="1179433" y="1451939"/>
                  <a:pt x="1178332" y="1451373"/>
                  <a:pt x="1177799" y="1449972"/>
                </a:cubicBezTo>
                <a:cubicBezTo>
                  <a:pt x="1177565" y="1449339"/>
                  <a:pt x="1177499" y="1448638"/>
                  <a:pt x="1177365" y="1447971"/>
                </a:cubicBezTo>
                <a:close/>
                <a:moveTo>
                  <a:pt x="2129074" y="1443404"/>
                </a:moveTo>
                <a:cubicBezTo>
                  <a:pt x="2124572" y="1443904"/>
                  <a:pt x="2120104" y="1444637"/>
                  <a:pt x="2115703" y="1445671"/>
                </a:cubicBezTo>
                <a:cubicBezTo>
                  <a:pt x="2114636" y="1445905"/>
                  <a:pt x="2113569" y="1447272"/>
                  <a:pt x="2113002" y="1448372"/>
                </a:cubicBezTo>
                <a:cubicBezTo>
                  <a:pt x="2112402" y="1449506"/>
                  <a:pt x="2112102" y="1450973"/>
                  <a:pt x="2112168" y="1452306"/>
                </a:cubicBezTo>
                <a:cubicBezTo>
                  <a:pt x="2112402" y="1457808"/>
                  <a:pt x="2111868" y="1463177"/>
                  <a:pt x="2110568" y="1468512"/>
                </a:cubicBezTo>
                <a:cubicBezTo>
                  <a:pt x="2110368" y="1469345"/>
                  <a:pt x="2110401" y="1470379"/>
                  <a:pt x="2110668" y="1471179"/>
                </a:cubicBezTo>
                <a:cubicBezTo>
                  <a:pt x="2110901" y="1471946"/>
                  <a:pt x="2111602" y="1473047"/>
                  <a:pt x="2112168" y="1473113"/>
                </a:cubicBezTo>
                <a:cubicBezTo>
                  <a:pt x="2113936" y="1473280"/>
                  <a:pt x="2115736" y="1473047"/>
                  <a:pt x="2117570" y="1472913"/>
                </a:cubicBezTo>
                <a:cubicBezTo>
                  <a:pt x="2118404" y="1473047"/>
                  <a:pt x="2119304" y="1473246"/>
                  <a:pt x="2120204" y="1473313"/>
                </a:cubicBezTo>
                <a:cubicBezTo>
                  <a:pt x="2121071" y="1473380"/>
                  <a:pt x="2122071" y="1473580"/>
                  <a:pt x="2122872" y="1473313"/>
                </a:cubicBezTo>
                <a:cubicBezTo>
                  <a:pt x="2124105" y="1472913"/>
                  <a:pt x="2125406" y="1472346"/>
                  <a:pt x="2126406" y="1471513"/>
                </a:cubicBezTo>
                <a:cubicBezTo>
                  <a:pt x="2126940" y="1471079"/>
                  <a:pt x="2127006" y="1469879"/>
                  <a:pt x="2126940" y="1469078"/>
                </a:cubicBezTo>
                <a:cubicBezTo>
                  <a:pt x="2126807" y="1467078"/>
                  <a:pt x="2127640" y="1465511"/>
                  <a:pt x="2128874" y="1464144"/>
                </a:cubicBezTo>
                <a:cubicBezTo>
                  <a:pt x="2132575" y="1460042"/>
                  <a:pt x="2135509" y="1455507"/>
                  <a:pt x="2137377" y="1450306"/>
                </a:cubicBezTo>
                <a:cubicBezTo>
                  <a:pt x="2137643" y="1449606"/>
                  <a:pt x="2137377" y="1448472"/>
                  <a:pt x="2136943" y="1447838"/>
                </a:cubicBezTo>
                <a:cubicBezTo>
                  <a:pt x="2135076" y="1445104"/>
                  <a:pt x="2132608" y="1442970"/>
                  <a:pt x="2129074" y="1443404"/>
                </a:cubicBezTo>
                <a:close/>
                <a:moveTo>
                  <a:pt x="2941469" y="1433934"/>
                </a:moveTo>
                <a:cubicBezTo>
                  <a:pt x="2942370" y="1433900"/>
                  <a:pt x="2943403" y="1433833"/>
                  <a:pt x="2944170" y="1434200"/>
                </a:cubicBezTo>
                <a:cubicBezTo>
                  <a:pt x="2944871" y="1434567"/>
                  <a:pt x="2945404" y="1435367"/>
                  <a:pt x="2945871" y="1436101"/>
                </a:cubicBezTo>
                <a:cubicBezTo>
                  <a:pt x="2946004" y="1436367"/>
                  <a:pt x="2945837" y="1437134"/>
                  <a:pt x="2945604" y="1437268"/>
                </a:cubicBezTo>
                <a:cubicBezTo>
                  <a:pt x="2944904" y="1437668"/>
                  <a:pt x="2943837" y="1438301"/>
                  <a:pt x="2943370" y="1438001"/>
                </a:cubicBezTo>
                <a:cubicBezTo>
                  <a:pt x="2941169" y="1436867"/>
                  <a:pt x="2939068" y="1435501"/>
                  <a:pt x="2936934" y="1434200"/>
                </a:cubicBezTo>
                <a:cubicBezTo>
                  <a:pt x="2938435" y="1434100"/>
                  <a:pt x="2939935" y="1434000"/>
                  <a:pt x="2941469" y="1433934"/>
                </a:cubicBezTo>
                <a:close/>
                <a:moveTo>
                  <a:pt x="2862144" y="1431966"/>
                </a:moveTo>
                <a:cubicBezTo>
                  <a:pt x="2862444" y="1431766"/>
                  <a:pt x="2863111" y="1431733"/>
                  <a:pt x="2863411" y="1431966"/>
                </a:cubicBezTo>
                <a:cubicBezTo>
                  <a:pt x="2865612" y="1433533"/>
                  <a:pt x="2867512" y="1435234"/>
                  <a:pt x="2867379" y="1438235"/>
                </a:cubicBezTo>
                <a:cubicBezTo>
                  <a:pt x="2866846" y="1438835"/>
                  <a:pt x="2866445" y="1439535"/>
                  <a:pt x="2865845" y="1440036"/>
                </a:cubicBezTo>
                <a:cubicBezTo>
                  <a:pt x="2865612" y="1440236"/>
                  <a:pt x="2864978" y="1440069"/>
                  <a:pt x="2864611" y="1439869"/>
                </a:cubicBezTo>
                <a:cubicBezTo>
                  <a:pt x="2862177" y="1438535"/>
                  <a:pt x="2860577" y="1436534"/>
                  <a:pt x="2860610" y="1433667"/>
                </a:cubicBezTo>
                <a:cubicBezTo>
                  <a:pt x="2860610" y="1433066"/>
                  <a:pt x="2861510" y="1432433"/>
                  <a:pt x="2862144" y="1431966"/>
                </a:cubicBezTo>
                <a:close/>
                <a:moveTo>
                  <a:pt x="3174011" y="1430066"/>
                </a:moveTo>
                <a:cubicBezTo>
                  <a:pt x="3174844" y="1429332"/>
                  <a:pt x="3176811" y="1429766"/>
                  <a:pt x="3177745" y="1430833"/>
                </a:cubicBezTo>
                <a:cubicBezTo>
                  <a:pt x="3178712" y="1431933"/>
                  <a:pt x="3179212" y="1433267"/>
                  <a:pt x="3178478" y="1434567"/>
                </a:cubicBezTo>
                <a:cubicBezTo>
                  <a:pt x="3173577" y="1443337"/>
                  <a:pt x="3166575" y="1447004"/>
                  <a:pt x="3156872" y="1445671"/>
                </a:cubicBezTo>
                <a:cubicBezTo>
                  <a:pt x="3146835" y="1444270"/>
                  <a:pt x="3136832" y="1444237"/>
                  <a:pt x="3126762" y="1445104"/>
                </a:cubicBezTo>
                <a:cubicBezTo>
                  <a:pt x="3122794" y="1445437"/>
                  <a:pt x="3119259" y="1450105"/>
                  <a:pt x="3120193" y="1454040"/>
                </a:cubicBezTo>
                <a:cubicBezTo>
                  <a:pt x="3121227" y="1458341"/>
                  <a:pt x="3123994" y="1461309"/>
                  <a:pt x="3127929" y="1463110"/>
                </a:cubicBezTo>
                <a:cubicBezTo>
                  <a:pt x="3128629" y="1463410"/>
                  <a:pt x="3130096" y="1463343"/>
                  <a:pt x="3130496" y="1462876"/>
                </a:cubicBezTo>
                <a:cubicBezTo>
                  <a:pt x="3133364" y="1459342"/>
                  <a:pt x="3136932" y="1458308"/>
                  <a:pt x="3141400" y="1458141"/>
                </a:cubicBezTo>
                <a:cubicBezTo>
                  <a:pt x="3144968" y="1458008"/>
                  <a:pt x="3148469" y="1456307"/>
                  <a:pt x="3152070" y="1455607"/>
                </a:cubicBezTo>
                <a:cubicBezTo>
                  <a:pt x="3153771" y="1455274"/>
                  <a:pt x="3155704" y="1455574"/>
                  <a:pt x="3157439" y="1455907"/>
                </a:cubicBezTo>
                <a:cubicBezTo>
                  <a:pt x="3158106" y="1456007"/>
                  <a:pt x="3159039" y="1457108"/>
                  <a:pt x="3159039" y="1457741"/>
                </a:cubicBezTo>
                <a:cubicBezTo>
                  <a:pt x="3159106" y="1460409"/>
                  <a:pt x="3158972" y="1463143"/>
                  <a:pt x="3158606" y="1465810"/>
                </a:cubicBezTo>
                <a:cubicBezTo>
                  <a:pt x="3158539" y="1466377"/>
                  <a:pt x="3157238" y="1467078"/>
                  <a:pt x="3156438" y="1467177"/>
                </a:cubicBezTo>
                <a:cubicBezTo>
                  <a:pt x="3155104" y="1467344"/>
                  <a:pt x="3153670" y="1467411"/>
                  <a:pt x="3152404" y="1467011"/>
                </a:cubicBezTo>
                <a:cubicBezTo>
                  <a:pt x="3150536" y="1466411"/>
                  <a:pt x="3148802" y="1466177"/>
                  <a:pt x="3147135" y="1467177"/>
                </a:cubicBezTo>
                <a:cubicBezTo>
                  <a:pt x="3144801" y="1468578"/>
                  <a:pt x="3142534" y="1470179"/>
                  <a:pt x="3140300" y="1471712"/>
                </a:cubicBezTo>
                <a:cubicBezTo>
                  <a:pt x="3139233" y="1472479"/>
                  <a:pt x="3138799" y="1474480"/>
                  <a:pt x="3139466" y="1475414"/>
                </a:cubicBezTo>
                <a:cubicBezTo>
                  <a:pt x="3141067" y="1477614"/>
                  <a:pt x="3142667" y="1479848"/>
                  <a:pt x="3144301" y="1482049"/>
                </a:cubicBezTo>
                <a:cubicBezTo>
                  <a:pt x="3145768" y="1483983"/>
                  <a:pt x="3146368" y="1486150"/>
                  <a:pt x="3145835" y="1488518"/>
                </a:cubicBezTo>
                <a:cubicBezTo>
                  <a:pt x="3145335" y="1490652"/>
                  <a:pt x="3146435" y="1492019"/>
                  <a:pt x="3147869" y="1493186"/>
                </a:cubicBezTo>
                <a:cubicBezTo>
                  <a:pt x="3148903" y="1494020"/>
                  <a:pt x="3150169" y="1494687"/>
                  <a:pt x="3151403" y="1495287"/>
                </a:cubicBezTo>
                <a:cubicBezTo>
                  <a:pt x="3153270" y="1496187"/>
                  <a:pt x="3154171" y="1497687"/>
                  <a:pt x="3154437" y="1499588"/>
                </a:cubicBezTo>
                <a:cubicBezTo>
                  <a:pt x="3154938" y="1503256"/>
                  <a:pt x="3154571" y="1506890"/>
                  <a:pt x="3153871" y="1510525"/>
                </a:cubicBezTo>
                <a:cubicBezTo>
                  <a:pt x="3153471" y="1512459"/>
                  <a:pt x="3150370" y="1513626"/>
                  <a:pt x="3148335" y="1512559"/>
                </a:cubicBezTo>
                <a:cubicBezTo>
                  <a:pt x="3147935" y="1512359"/>
                  <a:pt x="3147602" y="1511992"/>
                  <a:pt x="3147168" y="1511858"/>
                </a:cubicBezTo>
                <a:cubicBezTo>
                  <a:pt x="3143968" y="1510992"/>
                  <a:pt x="3143567" y="1508357"/>
                  <a:pt x="3143067" y="1505757"/>
                </a:cubicBezTo>
                <a:cubicBezTo>
                  <a:pt x="3143134" y="1505723"/>
                  <a:pt x="3143201" y="1505723"/>
                  <a:pt x="3143301" y="1505723"/>
                </a:cubicBezTo>
                <a:cubicBezTo>
                  <a:pt x="3143401" y="1505456"/>
                  <a:pt x="3143634" y="1505256"/>
                  <a:pt x="3143767" y="1505023"/>
                </a:cubicBezTo>
                <a:cubicBezTo>
                  <a:pt x="3143467" y="1505123"/>
                  <a:pt x="3143301" y="1505323"/>
                  <a:pt x="3142967" y="1505390"/>
                </a:cubicBezTo>
                <a:cubicBezTo>
                  <a:pt x="3143000" y="1505490"/>
                  <a:pt x="3143000" y="1505623"/>
                  <a:pt x="3143034" y="1505723"/>
                </a:cubicBezTo>
                <a:cubicBezTo>
                  <a:pt x="3142200" y="1505823"/>
                  <a:pt x="3141367" y="1505923"/>
                  <a:pt x="3140533" y="1505890"/>
                </a:cubicBezTo>
                <a:cubicBezTo>
                  <a:pt x="3136398" y="1505757"/>
                  <a:pt x="3135298" y="1505056"/>
                  <a:pt x="3134298" y="1501889"/>
                </a:cubicBezTo>
                <a:cubicBezTo>
                  <a:pt x="3133764" y="1500155"/>
                  <a:pt x="3133864" y="1497754"/>
                  <a:pt x="3132731" y="1496754"/>
                </a:cubicBezTo>
                <a:cubicBezTo>
                  <a:pt x="3128729" y="1493319"/>
                  <a:pt x="3128496" y="1489018"/>
                  <a:pt x="3128729" y="1484350"/>
                </a:cubicBezTo>
                <a:cubicBezTo>
                  <a:pt x="3128729" y="1483849"/>
                  <a:pt x="3127529" y="1482849"/>
                  <a:pt x="3126929" y="1482883"/>
                </a:cubicBezTo>
                <a:cubicBezTo>
                  <a:pt x="3126195" y="1482883"/>
                  <a:pt x="3124961" y="1483716"/>
                  <a:pt x="3124894" y="1484283"/>
                </a:cubicBezTo>
                <a:cubicBezTo>
                  <a:pt x="3124128" y="1492452"/>
                  <a:pt x="3122227" y="1500488"/>
                  <a:pt x="3122261" y="1508758"/>
                </a:cubicBezTo>
                <a:cubicBezTo>
                  <a:pt x="3122294" y="1510525"/>
                  <a:pt x="3123027" y="1512659"/>
                  <a:pt x="3120893" y="1513526"/>
                </a:cubicBezTo>
                <a:cubicBezTo>
                  <a:pt x="3117859" y="1514726"/>
                  <a:pt x="3114591" y="1515460"/>
                  <a:pt x="3111824" y="1513026"/>
                </a:cubicBezTo>
                <a:cubicBezTo>
                  <a:pt x="3110890" y="1512225"/>
                  <a:pt x="3110357" y="1510725"/>
                  <a:pt x="3110123" y="1509458"/>
                </a:cubicBezTo>
                <a:cubicBezTo>
                  <a:pt x="3109523" y="1506157"/>
                  <a:pt x="3111157" y="1503189"/>
                  <a:pt x="3111890" y="1500088"/>
                </a:cubicBezTo>
                <a:cubicBezTo>
                  <a:pt x="3112591" y="1497221"/>
                  <a:pt x="3111724" y="1494653"/>
                  <a:pt x="3109490" y="1492652"/>
                </a:cubicBezTo>
                <a:cubicBezTo>
                  <a:pt x="3108490" y="1491752"/>
                  <a:pt x="3107189" y="1491152"/>
                  <a:pt x="3106189" y="1490252"/>
                </a:cubicBezTo>
                <a:cubicBezTo>
                  <a:pt x="3103855" y="1488184"/>
                  <a:pt x="3103521" y="1485417"/>
                  <a:pt x="3104221" y="1482683"/>
                </a:cubicBezTo>
                <a:cubicBezTo>
                  <a:pt x="3104788" y="1480482"/>
                  <a:pt x="3105922" y="1478448"/>
                  <a:pt x="3106822" y="1476347"/>
                </a:cubicBezTo>
                <a:cubicBezTo>
                  <a:pt x="3108123" y="1473380"/>
                  <a:pt x="3109223" y="1470378"/>
                  <a:pt x="3109223" y="1467078"/>
                </a:cubicBezTo>
                <a:cubicBezTo>
                  <a:pt x="3109223" y="1463276"/>
                  <a:pt x="3110357" y="1459942"/>
                  <a:pt x="3112957" y="1457008"/>
                </a:cubicBezTo>
                <a:cubicBezTo>
                  <a:pt x="3114058" y="1455741"/>
                  <a:pt x="3114425" y="1453673"/>
                  <a:pt x="3114791" y="1451939"/>
                </a:cubicBezTo>
                <a:cubicBezTo>
                  <a:pt x="3115158" y="1450139"/>
                  <a:pt x="3114891" y="1448238"/>
                  <a:pt x="3115192" y="1446438"/>
                </a:cubicBezTo>
                <a:cubicBezTo>
                  <a:pt x="3115725" y="1443604"/>
                  <a:pt x="3117259" y="1441369"/>
                  <a:pt x="3119760" y="1439869"/>
                </a:cubicBezTo>
                <a:cubicBezTo>
                  <a:pt x="3120160" y="1439635"/>
                  <a:pt x="3120593" y="1439369"/>
                  <a:pt x="3121027" y="1439369"/>
                </a:cubicBezTo>
                <a:cubicBezTo>
                  <a:pt x="3125595" y="1439302"/>
                  <a:pt x="3127362" y="1433567"/>
                  <a:pt x="3131697" y="1433734"/>
                </a:cubicBezTo>
                <a:cubicBezTo>
                  <a:pt x="3135298" y="1433833"/>
                  <a:pt x="3138799" y="1435401"/>
                  <a:pt x="3142400" y="1435901"/>
                </a:cubicBezTo>
                <a:cubicBezTo>
                  <a:pt x="3147835" y="1436668"/>
                  <a:pt x="3153404" y="1436801"/>
                  <a:pt x="3158806" y="1437735"/>
                </a:cubicBezTo>
                <a:cubicBezTo>
                  <a:pt x="3162940" y="1438468"/>
                  <a:pt x="3165974" y="1436935"/>
                  <a:pt x="3168909" y="1434600"/>
                </a:cubicBezTo>
                <a:cubicBezTo>
                  <a:pt x="3170709" y="1433200"/>
                  <a:pt x="3172277" y="1431533"/>
                  <a:pt x="3174011" y="1430066"/>
                </a:cubicBezTo>
                <a:close/>
                <a:moveTo>
                  <a:pt x="2125806" y="1429032"/>
                </a:moveTo>
                <a:lnTo>
                  <a:pt x="2125740" y="1429799"/>
                </a:lnTo>
                <a:lnTo>
                  <a:pt x="2126740" y="1429499"/>
                </a:lnTo>
                <a:close/>
                <a:moveTo>
                  <a:pt x="2101598" y="1424731"/>
                </a:moveTo>
                <a:lnTo>
                  <a:pt x="2100731" y="1424798"/>
                </a:lnTo>
                <a:lnTo>
                  <a:pt x="2100698" y="1425731"/>
                </a:lnTo>
                <a:lnTo>
                  <a:pt x="2100932" y="1425131"/>
                </a:lnTo>
                <a:close/>
                <a:moveTo>
                  <a:pt x="3215358" y="1421030"/>
                </a:moveTo>
                <a:cubicBezTo>
                  <a:pt x="3215658" y="1420963"/>
                  <a:pt x="3216392" y="1421363"/>
                  <a:pt x="3216458" y="1421630"/>
                </a:cubicBezTo>
                <a:cubicBezTo>
                  <a:pt x="3216558" y="1422363"/>
                  <a:pt x="3216725" y="1423364"/>
                  <a:pt x="3216325" y="1423864"/>
                </a:cubicBezTo>
                <a:cubicBezTo>
                  <a:pt x="3215825" y="1424531"/>
                  <a:pt x="3214825" y="1424764"/>
                  <a:pt x="3214058" y="1425231"/>
                </a:cubicBezTo>
                <a:cubicBezTo>
                  <a:pt x="3211824" y="1426531"/>
                  <a:pt x="3211590" y="1426998"/>
                  <a:pt x="3212224" y="1428199"/>
                </a:cubicBezTo>
                <a:cubicBezTo>
                  <a:pt x="3212957" y="1429599"/>
                  <a:pt x="3214091" y="1429933"/>
                  <a:pt x="3215558" y="1429933"/>
                </a:cubicBezTo>
                <a:cubicBezTo>
                  <a:pt x="3216825" y="1429966"/>
                  <a:pt x="3218259" y="1429999"/>
                  <a:pt x="3219426" y="1430466"/>
                </a:cubicBezTo>
                <a:cubicBezTo>
                  <a:pt x="3220026" y="1430733"/>
                  <a:pt x="3220493" y="1431967"/>
                  <a:pt x="3220493" y="1432767"/>
                </a:cubicBezTo>
                <a:cubicBezTo>
                  <a:pt x="3220526" y="1434734"/>
                  <a:pt x="3219126" y="1435968"/>
                  <a:pt x="3217992" y="1437402"/>
                </a:cubicBezTo>
                <a:cubicBezTo>
                  <a:pt x="3217259" y="1438369"/>
                  <a:pt x="3216592" y="1440003"/>
                  <a:pt x="3216892" y="1441003"/>
                </a:cubicBezTo>
                <a:cubicBezTo>
                  <a:pt x="3217926" y="1444237"/>
                  <a:pt x="3216025" y="1444938"/>
                  <a:pt x="3213624" y="1445471"/>
                </a:cubicBezTo>
                <a:cubicBezTo>
                  <a:pt x="3213157" y="1445538"/>
                  <a:pt x="3212691" y="1445604"/>
                  <a:pt x="3212291" y="1445805"/>
                </a:cubicBezTo>
                <a:cubicBezTo>
                  <a:pt x="3210956" y="1446505"/>
                  <a:pt x="3210423" y="1447738"/>
                  <a:pt x="3210690" y="1449139"/>
                </a:cubicBezTo>
                <a:cubicBezTo>
                  <a:pt x="3211090" y="1451273"/>
                  <a:pt x="3211657" y="1453374"/>
                  <a:pt x="3212157" y="1455474"/>
                </a:cubicBezTo>
                <a:cubicBezTo>
                  <a:pt x="3211290" y="1455541"/>
                  <a:pt x="3210456" y="1455641"/>
                  <a:pt x="3209589" y="1455708"/>
                </a:cubicBezTo>
                <a:lnTo>
                  <a:pt x="3209790" y="1456042"/>
                </a:lnTo>
                <a:cubicBezTo>
                  <a:pt x="3209689" y="1455941"/>
                  <a:pt x="3209623" y="1455875"/>
                  <a:pt x="3209523" y="1455775"/>
                </a:cubicBezTo>
                <a:cubicBezTo>
                  <a:pt x="3208556" y="1456541"/>
                  <a:pt x="3207622" y="1457375"/>
                  <a:pt x="3206589" y="1457942"/>
                </a:cubicBezTo>
                <a:cubicBezTo>
                  <a:pt x="3205255" y="1458609"/>
                  <a:pt x="3203954" y="1458109"/>
                  <a:pt x="3203321" y="1456875"/>
                </a:cubicBezTo>
                <a:cubicBezTo>
                  <a:pt x="3202721" y="1455775"/>
                  <a:pt x="3203088" y="1454608"/>
                  <a:pt x="3204588" y="1453807"/>
                </a:cubicBezTo>
                <a:cubicBezTo>
                  <a:pt x="3205288" y="1453407"/>
                  <a:pt x="3206155" y="1453340"/>
                  <a:pt x="3206955" y="1453140"/>
                </a:cubicBezTo>
                <a:cubicBezTo>
                  <a:pt x="3206855" y="1453040"/>
                  <a:pt x="3206788" y="1452940"/>
                  <a:pt x="3206689" y="1452874"/>
                </a:cubicBezTo>
                <a:lnTo>
                  <a:pt x="3206989" y="1453107"/>
                </a:lnTo>
                <a:cubicBezTo>
                  <a:pt x="3206388" y="1449973"/>
                  <a:pt x="3205721" y="1446905"/>
                  <a:pt x="3205121" y="1443771"/>
                </a:cubicBezTo>
                <a:cubicBezTo>
                  <a:pt x="3204755" y="1442003"/>
                  <a:pt x="3204354" y="1440203"/>
                  <a:pt x="3204221" y="1438402"/>
                </a:cubicBezTo>
                <a:cubicBezTo>
                  <a:pt x="3203521" y="1429299"/>
                  <a:pt x="3205655" y="1423597"/>
                  <a:pt x="3215358" y="1421030"/>
                </a:cubicBezTo>
                <a:close/>
                <a:moveTo>
                  <a:pt x="2845195" y="1415194"/>
                </a:moveTo>
                <a:lnTo>
                  <a:pt x="2846242" y="1417861"/>
                </a:lnTo>
                <a:lnTo>
                  <a:pt x="2843671" y="1417671"/>
                </a:lnTo>
                <a:close/>
                <a:moveTo>
                  <a:pt x="3184023" y="1407025"/>
                </a:moveTo>
                <a:lnTo>
                  <a:pt x="3184880" y="1409121"/>
                </a:lnTo>
                <a:lnTo>
                  <a:pt x="3182880" y="1408930"/>
                </a:lnTo>
                <a:close/>
                <a:moveTo>
                  <a:pt x="3196477" y="1399280"/>
                </a:moveTo>
                <a:cubicBezTo>
                  <a:pt x="3197620" y="1395375"/>
                  <a:pt x="3199049" y="1395470"/>
                  <a:pt x="3200096" y="1399566"/>
                </a:cubicBezTo>
                <a:cubicBezTo>
                  <a:pt x="3199429" y="1400423"/>
                  <a:pt x="3198763" y="1401471"/>
                  <a:pt x="3198096" y="1402328"/>
                </a:cubicBezTo>
                <a:cubicBezTo>
                  <a:pt x="3197524" y="1401280"/>
                  <a:pt x="3196191" y="1400042"/>
                  <a:pt x="3196477" y="1399280"/>
                </a:cubicBezTo>
                <a:close/>
                <a:moveTo>
                  <a:pt x="2984816" y="1397055"/>
                </a:moveTo>
                <a:cubicBezTo>
                  <a:pt x="2985449" y="1397622"/>
                  <a:pt x="2986583" y="1398289"/>
                  <a:pt x="2987083" y="1399256"/>
                </a:cubicBezTo>
                <a:cubicBezTo>
                  <a:pt x="2987650" y="1400389"/>
                  <a:pt x="2986016" y="1402223"/>
                  <a:pt x="2984916" y="1401823"/>
                </a:cubicBezTo>
                <a:cubicBezTo>
                  <a:pt x="2984149" y="1401556"/>
                  <a:pt x="2983382" y="1400923"/>
                  <a:pt x="2982916" y="1400256"/>
                </a:cubicBezTo>
                <a:cubicBezTo>
                  <a:pt x="2982182" y="1399189"/>
                  <a:pt x="2983049" y="1397489"/>
                  <a:pt x="2984816" y="1397055"/>
                </a:cubicBezTo>
                <a:close/>
                <a:moveTo>
                  <a:pt x="1129083" y="1386919"/>
                </a:moveTo>
                <a:cubicBezTo>
                  <a:pt x="1128416" y="1387185"/>
                  <a:pt x="1127783" y="1387452"/>
                  <a:pt x="1127149" y="1387752"/>
                </a:cubicBezTo>
                <a:cubicBezTo>
                  <a:pt x="1127249" y="1388085"/>
                  <a:pt x="1127249" y="1388519"/>
                  <a:pt x="1127482" y="1388652"/>
                </a:cubicBezTo>
                <a:cubicBezTo>
                  <a:pt x="1128349" y="1389152"/>
                  <a:pt x="1129083" y="1388886"/>
                  <a:pt x="1129417" y="1387985"/>
                </a:cubicBezTo>
                <a:cubicBezTo>
                  <a:pt x="1129516" y="1387685"/>
                  <a:pt x="1129216" y="1387285"/>
                  <a:pt x="1129083" y="1386919"/>
                </a:cubicBezTo>
                <a:close/>
                <a:moveTo>
                  <a:pt x="3122195" y="1386096"/>
                </a:moveTo>
                <a:cubicBezTo>
                  <a:pt x="3121814" y="1387048"/>
                  <a:pt x="3121528" y="1388573"/>
                  <a:pt x="3121052" y="1388668"/>
                </a:cubicBezTo>
                <a:cubicBezTo>
                  <a:pt x="3119909" y="1388763"/>
                  <a:pt x="3117813" y="1388192"/>
                  <a:pt x="3117813" y="1387715"/>
                </a:cubicBezTo>
                <a:cubicBezTo>
                  <a:pt x="3117528" y="1384763"/>
                  <a:pt x="3119147" y="1384096"/>
                  <a:pt x="3122195" y="1386096"/>
                </a:cubicBezTo>
                <a:close/>
                <a:moveTo>
                  <a:pt x="2841837" y="1381184"/>
                </a:moveTo>
                <a:cubicBezTo>
                  <a:pt x="2847372" y="1383685"/>
                  <a:pt x="2853207" y="1384418"/>
                  <a:pt x="2859142" y="1384951"/>
                </a:cubicBezTo>
                <a:cubicBezTo>
                  <a:pt x="2861943" y="1385218"/>
                  <a:pt x="2864577" y="1386485"/>
                  <a:pt x="2866111" y="1388919"/>
                </a:cubicBezTo>
                <a:cubicBezTo>
                  <a:pt x="2870879" y="1396455"/>
                  <a:pt x="2877348" y="1401990"/>
                  <a:pt x="2885084" y="1406292"/>
                </a:cubicBezTo>
                <a:cubicBezTo>
                  <a:pt x="2887852" y="1407826"/>
                  <a:pt x="2890319" y="1409960"/>
                  <a:pt x="2891953" y="1412861"/>
                </a:cubicBezTo>
                <a:cubicBezTo>
                  <a:pt x="2893087" y="1414928"/>
                  <a:pt x="2894821" y="1416461"/>
                  <a:pt x="2897088" y="1417228"/>
                </a:cubicBezTo>
                <a:cubicBezTo>
                  <a:pt x="2900656" y="1418429"/>
                  <a:pt x="2903690" y="1420296"/>
                  <a:pt x="2906424" y="1422864"/>
                </a:cubicBezTo>
                <a:cubicBezTo>
                  <a:pt x="2908692" y="1424964"/>
                  <a:pt x="2912260" y="1425431"/>
                  <a:pt x="2913660" y="1428832"/>
                </a:cubicBezTo>
                <a:cubicBezTo>
                  <a:pt x="2914060" y="1429833"/>
                  <a:pt x="2915761" y="1430366"/>
                  <a:pt x="2916961" y="1430966"/>
                </a:cubicBezTo>
                <a:cubicBezTo>
                  <a:pt x="2919428" y="1432167"/>
                  <a:pt x="2921962" y="1433200"/>
                  <a:pt x="2924364" y="1434467"/>
                </a:cubicBezTo>
                <a:cubicBezTo>
                  <a:pt x="2925530" y="1435101"/>
                  <a:pt x="2927131" y="1436034"/>
                  <a:pt x="2927364" y="1437101"/>
                </a:cubicBezTo>
                <a:cubicBezTo>
                  <a:pt x="2928365" y="1441603"/>
                  <a:pt x="2932599" y="1443304"/>
                  <a:pt x="2934867" y="1446605"/>
                </a:cubicBezTo>
                <a:cubicBezTo>
                  <a:pt x="2935700" y="1447838"/>
                  <a:pt x="2935534" y="1449139"/>
                  <a:pt x="2934567" y="1450339"/>
                </a:cubicBezTo>
                <a:cubicBezTo>
                  <a:pt x="2932766" y="1452606"/>
                  <a:pt x="2935667" y="1455407"/>
                  <a:pt x="2933867" y="1457775"/>
                </a:cubicBezTo>
                <a:cubicBezTo>
                  <a:pt x="2933700" y="1457975"/>
                  <a:pt x="2934633" y="1459475"/>
                  <a:pt x="2935334" y="1459809"/>
                </a:cubicBezTo>
                <a:cubicBezTo>
                  <a:pt x="2937001" y="1460476"/>
                  <a:pt x="2938835" y="1460742"/>
                  <a:pt x="2940569" y="1461276"/>
                </a:cubicBezTo>
                <a:cubicBezTo>
                  <a:pt x="2942403" y="1461843"/>
                  <a:pt x="2943670" y="1463043"/>
                  <a:pt x="2944370" y="1464911"/>
                </a:cubicBezTo>
                <a:cubicBezTo>
                  <a:pt x="2945337" y="1467445"/>
                  <a:pt x="2946270" y="1470012"/>
                  <a:pt x="2947404" y="1472479"/>
                </a:cubicBezTo>
                <a:cubicBezTo>
                  <a:pt x="2948204" y="1474313"/>
                  <a:pt x="2950705" y="1474514"/>
                  <a:pt x="2951839" y="1472946"/>
                </a:cubicBezTo>
                <a:cubicBezTo>
                  <a:pt x="2952372" y="1472213"/>
                  <a:pt x="2952739" y="1471379"/>
                  <a:pt x="2953239" y="1470646"/>
                </a:cubicBezTo>
                <a:cubicBezTo>
                  <a:pt x="2954340" y="1468978"/>
                  <a:pt x="2956074" y="1468311"/>
                  <a:pt x="2957874" y="1468045"/>
                </a:cubicBezTo>
                <a:cubicBezTo>
                  <a:pt x="2958708" y="1467911"/>
                  <a:pt x="2960008" y="1468145"/>
                  <a:pt x="2960375" y="1468678"/>
                </a:cubicBezTo>
                <a:cubicBezTo>
                  <a:pt x="2963143" y="1472746"/>
                  <a:pt x="2965810" y="1476948"/>
                  <a:pt x="2968444" y="1481116"/>
                </a:cubicBezTo>
                <a:cubicBezTo>
                  <a:pt x="2969011" y="1482016"/>
                  <a:pt x="2967878" y="1484250"/>
                  <a:pt x="2966877" y="1484450"/>
                </a:cubicBezTo>
                <a:cubicBezTo>
                  <a:pt x="2966444" y="1484517"/>
                  <a:pt x="2965977" y="1484683"/>
                  <a:pt x="2965543" y="1484617"/>
                </a:cubicBezTo>
                <a:cubicBezTo>
                  <a:pt x="2964276" y="1484417"/>
                  <a:pt x="2963042" y="1484083"/>
                  <a:pt x="2961776" y="1483817"/>
                </a:cubicBezTo>
                <a:cubicBezTo>
                  <a:pt x="2961776" y="1483683"/>
                  <a:pt x="2961809" y="1483550"/>
                  <a:pt x="2961809" y="1483450"/>
                </a:cubicBezTo>
                <a:cubicBezTo>
                  <a:pt x="2960742" y="1482449"/>
                  <a:pt x="2959675" y="1481449"/>
                  <a:pt x="2958608" y="1480415"/>
                </a:cubicBezTo>
                <a:lnTo>
                  <a:pt x="2958082" y="1479758"/>
                </a:lnTo>
                <a:lnTo>
                  <a:pt x="2958074" y="1479715"/>
                </a:lnTo>
                <a:lnTo>
                  <a:pt x="2958066" y="1479704"/>
                </a:lnTo>
                <a:lnTo>
                  <a:pt x="2957774" y="1478215"/>
                </a:lnTo>
                <a:cubicBezTo>
                  <a:pt x="2957541" y="1478281"/>
                  <a:pt x="2957307" y="1478348"/>
                  <a:pt x="2957074" y="1478448"/>
                </a:cubicBezTo>
                <a:lnTo>
                  <a:pt x="2958066" y="1479704"/>
                </a:lnTo>
                <a:lnTo>
                  <a:pt x="2958074" y="1479749"/>
                </a:lnTo>
                <a:lnTo>
                  <a:pt x="2958082" y="1479758"/>
                </a:lnTo>
                <a:lnTo>
                  <a:pt x="2958241" y="1480682"/>
                </a:lnTo>
                <a:cubicBezTo>
                  <a:pt x="2959342" y="1481716"/>
                  <a:pt x="2960442" y="1482750"/>
                  <a:pt x="2961509" y="1483750"/>
                </a:cubicBezTo>
                <a:cubicBezTo>
                  <a:pt x="2961609" y="1483783"/>
                  <a:pt x="2961675" y="1483817"/>
                  <a:pt x="2961776" y="1483817"/>
                </a:cubicBezTo>
                <a:cubicBezTo>
                  <a:pt x="2961475" y="1489485"/>
                  <a:pt x="2958908" y="1494754"/>
                  <a:pt x="2959241" y="1500522"/>
                </a:cubicBezTo>
                <a:cubicBezTo>
                  <a:pt x="2959408" y="1505724"/>
                  <a:pt x="2958841" y="1510925"/>
                  <a:pt x="2958574" y="1516127"/>
                </a:cubicBezTo>
                <a:cubicBezTo>
                  <a:pt x="2953806" y="1514927"/>
                  <a:pt x="2949005" y="1515927"/>
                  <a:pt x="2944236" y="1516027"/>
                </a:cubicBezTo>
                <a:cubicBezTo>
                  <a:pt x="2942336" y="1516060"/>
                  <a:pt x="2940535" y="1516027"/>
                  <a:pt x="2939268" y="1514493"/>
                </a:cubicBezTo>
                <a:cubicBezTo>
                  <a:pt x="2936267" y="1510959"/>
                  <a:pt x="2932499" y="1508358"/>
                  <a:pt x="2928898" y="1505523"/>
                </a:cubicBezTo>
                <a:cubicBezTo>
                  <a:pt x="2924230" y="1501856"/>
                  <a:pt x="2919695" y="1498121"/>
                  <a:pt x="2915894" y="1493353"/>
                </a:cubicBezTo>
                <a:cubicBezTo>
                  <a:pt x="2912260" y="1488785"/>
                  <a:pt x="2907225" y="1485384"/>
                  <a:pt x="2903490" y="1480682"/>
                </a:cubicBezTo>
                <a:cubicBezTo>
                  <a:pt x="2901456" y="1478115"/>
                  <a:pt x="2899589" y="1475681"/>
                  <a:pt x="2898588" y="1472546"/>
                </a:cubicBezTo>
                <a:cubicBezTo>
                  <a:pt x="2897621" y="1469479"/>
                  <a:pt x="2896154" y="1466611"/>
                  <a:pt x="2895221" y="1463543"/>
                </a:cubicBezTo>
                <a:cubicBezTo>
                  <a:pt x="2893220" y="1456808"/>
                  <a:pt x="2889752" y="1451073"/>
                  <a:pt x="2884484" y="1446405"/>
                </a:cubicBezTo>
                <a:cubicBezTo>
                  <a:pt x="2883150" y="1445237"/>
                  <a:pt x="2882116" y="1443570"/>
                  <a:pt x="2881383" y="1441970"/>
                </a:cubicBezTo>
                <a:cubicBezTo>
                  <a:pt x="2880049" y="1439036"/>
                  <a:pt x="2879216" y="1435901"/>
                  <a:pt x="2877915" y="1432967"/>
                </a:cubicBezTo>
                <a:cubicBezTo>
                  <a:pt x="2877182" y="1431333"/>
                  <a:pt x="2876248" y="1429599"/>
                  <a:pt x="2874947" y="1428466"/>
                </a:cubicBezTo>
                <a:cubicBezTo>
                  <a:pt x="2870746" y="1424831"/>
                  <a:pt x="2866978" y="1420997"/>
                  <a:pt x="2864411" y="1415995"/>
                </a:cubicBezTo>
                <a:cubicBezTo>
                  <a:pt x="2863144" y="1413594"/>
                  <a:pt x="2860843" y="1411794"/>
                  <a:pt x="2859276" y="1409560"/>
                </a:cubicBezTo>
                <a:cubicBezTo>
                  <a:pt x="2857408" y="1406858"/>
                  <a:pt x="2855141" y="1404824"/>
                  <a:pt x="2852207" y="1403291"/>
                </a:cubicBezTo>
                <a:cubicBezTo>
                  <a:pt x="2847272" y="1400723"/>
                  <a:pt x="2843204" y="1396922"/>
                  <a:pt x="2839703" y="1392687"/>
                </a:cubicBezTo>
                <a:cubicBezTo>
                  <a:pt x="2838302" y="1390987"/>
                  <a:pt x="2837469" y="1388753"/>
                  <a:pt x="2836635" y="1386685"/>
                </a:cubicBezTo>
                <a:cubicBezTo>
                  <a:pt x="2835901" y="1384818"/>
                  <a:pt x="2836635" y="1382151"/>
                  <a:pt x="2837902" y="1381750"/>
                </a:cubicBezTo>
                <a:cubicBezTo>
                  <a:pt x="2839169" y="1381317"/>
                  <a:pt x="2840803" y="1380717"/>
                  <a:pt x="2841837" y="1381184"/>
                </a:cubicBezTo>
                <a:close/>
                <a:moveTo>
                  <a:pt x="3132368" y="1376686"/>
                </a:moveTo>
                <a:cubicBezTo>
                  <a:pt x="3133320" y="1376781"/>
                  <a:pt x="3134082" y="1377924"/>
                  <a:pt x="3134844" y="1378781"/>
                </a:cubicBezTo>
                <a:cubicBezTo>
                  <a:pt x="3133892" y="1379257"/>
                  <a:pt x="3132749" y="1380210"/>
                  <a:pt x="3131701" y="1380019"/>
                </a:cubicBezTo>
                <a:cubicBezTo>
                  <a:pt x="3130843" y="1379924"/>
                  <a:pt x="3129987" y="1378686"/>
                  <a:pt x="3129129" y="1377924"/>
                </a:cubicBezTo>
                <a:cubicBezTo>
                  <a:pt x="3130177" y="1377543"/>
                  <a:pt x="3131320" y="1376590"/>
                  <a:pt x="3132368" y="1376686"/>
                </a:cubicBezTo>
                <a:close/>
                <a:moveTo>
                  <a:pt x="3142926" y="1368279"/>
                </a:moveTo>
                <a:cubicBezTo>
                  <a:pt x="3145688" y="1367913"/>
                  <a:pt x="3148355" y="1368213"/>
                  <a:pt x="3148736" y="1369246"/>
                </a:cubicBezTo>
                <a:cubicBezTo>
                  <a:pt x="3149022" y="1369979"/>
                  <a:pt x="3147212" y="1370780"/>
                  <a:pt x="3146355" y="1371513"/>
                </a:cubicBezTo>
                <a:cubicBezTo>
                  <a:pt x="3144260" y="1371180"/>
                  <a:pt x="3141592" y="1370946"/>
                  <a:pt x="3140449" y="1370380"/>
                </a:cubicBezTo>
                <a:cubicBezTo>
                  <a:pt x="3138735" y="1369546"/>
                  <a:pt x="3140163" y="1368713"/>
                  <a:pt x="3142926" y="1368279"/>
                </a:cubicBezTo>
                <a:close/>
                <a:moveTo>
                  <a:pt x="3081848" y="1366479"/>
                </a:moveTo>
                <a:cubicBezTo>
                  <a:pt x="3083082" y="1366179"/>
                  <a:pt x="3084849" y="1366012"/>
                  <a:pt x="3085649" y="1366646"/>
                </a:cubicBezTo>
                <a:cubicBezTo>
                  <a:pt x="3087750" y="1368346"/>
                  <a:pt x="3089450" y="1370547"/>
                  <a:pt x="3091318" y="1372548"/>
                </a:cubicBezTo>
                <a:cubicBezTo>
                  <a:pt x="3091718" y="1376949"/>
                  <a:pt x="3095252" y="1378350"/>
                  <a:pt x="3098453" y="1380083"/>
                </a:cubicBezTo>
                <a:cubicBezTo>
                  <a:pt x="3101654" y="1381817"/>
                  <a:pt x="3104822" y="1383584"/>
                  <a:pt x="3107990" y="1385385"/>
                </a:cubicBezTo>
                <a:cubicBezTo>
                  <a:pt x="3108256" y="1385519"/>
                  <a:pt x="3108190" y="1386152"/>
                  <a:pt x="3108290" y="1386552"/>
                </a:cubicBezTo>
                <a:cubicBezTo>
                  <a:pt x="3108123" y="1386986"/>
                  <a:pt x="3108057" y="1387452"/>
                  <a:pt x="3107823" y="1387819"/>
                </a:cubicBezTo>
                <a:cubicBezTo>
                  <a:pt x="3106690" y="1389486"/>
                  <a:pt x="3104855" y="1389853"/>
                  <a:pt x="3103088" y="1390287"/>
                </a:cubicBezTo>
                <a:cubicBezTo>
                  <a:pt x="3101088" y="1390820"/>
                  <a:pt x="3099987" y="1392054"/>
                  <a:pt x="3099687" y="1394055"/>
                </a:cubicBezTo>
                <a:cubicBezTo>
                  <a:pt x="3099454" y="1395955"/>
                  <a:pt x="3098653" y="1397522"/>
                  <a:pt x="3096920" y="1398489"/>
                </a:cubicBezTo>
                <a:cubicBezTo>
                  <a:pt x="3095286" y="1399423"/>
                  <a:pt x="3094052" y="1400723"/>
                  <a:pt x="3093285" y="1402457"/>
                </a:cubicBezTo>
                <a:cubicBezTo>
                  <a:pt x="3090951" y="1407792"/>
                  <a:pt x="3089951" y="1412927"/>
                  <a:pt x="3094619" y="1417729"/>
                </a:cubicBezTo>
                <a:cubicBezTo>
                  <a:pt x="3095986" y="1419129"/>
                  <a:pt x="3096019" y="1421063"/>
                  <a:pt x="3095186" y="1422864"/>
                </a:cubicBezTo>
                <a:cubicBezTo>
                  <a:pt x="3094319" y="1424764"/>
                  <a:pt x="3094786" y="1426365"/>
                  <a:pt x="3096053" y="1427865"/>
                </a:cubicBezTo>
                <a:cubicBezTo>
                  <a:pt x="3098387" y="1430700"/>
                  <a:pt x="3102154" y="1432000"/>
                  <a:pt x="3103922" y="1435435"/>
                </a:cubicBezTo>
                <a:cubicBezTo>
                  <a:pt x="3104489" y="1436502"/>
                  <a:pt x="3104088" y="1438569"/>
                  <a:pt x="3102988" y="1438936"/>
                </a:cubicBezTo>
                <a:cubicBezTo>
                  <a:pt x="3102121" y="1439202"/>
                  <a:pt x="3101321" y="1439703"/>
                  <a:pt x="3100454" y="1439836"/>
                </a:cubicBezTo>
                <a:cubicBezTo>
                  <a:pt x="3099120" y="1440070"/>
                  <a:pt x="3097686" y="1439869"/>
                  <a:pt x="3096353" y="1440136"/>
                </a:cubicBezTo>
                <a:cubicBezTo>
                  <a:pt x="3094485" y="1440503"/>
                  <a:pt x="3092852" y="1441370"/>
                  <a:pt x="3092118" y="1443237"/>
                </a:cubicBezTo>
                <a:cubicBezTo>
                  <a:pt x="3091084" y="1445805"/>
                  <a:pt x="3090317" y="1448439"/>
                  <a:pt x="3089250" y="1450973"/>
                </a:cubicBezTo>
                <a:cubicBezTo>
                  <a:pt x="3087116" y="1456008"/>
                  <a:pt x="3085316" y="1461143"/>
                  <a:pt x="3081414" y="1465311"/>
                </a:cubicBezTo>
                <a:cubicBezTo>
                  <a:pt x="3078914" y="1467945"/>
                  <a:pt x="3077613" y="1471379"/>
                  <a:pt x="3078213" y="1475414"/>
                </a:cubicBezTo>
                <a:cubicBezTo>
                  <a:pt x="3078514" y="1477548"/>
                  <a:pt x="3077947" y="1480183"/>
                  <a:pt x="3076813" y="1481983"/>
                </a:cubicBezTo>
                <a:cubicBezTo>
                  <a:pt x="3074846" y="1485084"/>
                  <a:pt x="3075146" y="1487918"/>
                  <a:pt x="3076313" y="1491019"/>
                </a:cubicBezTo>
                <a:cubicBezTo>
                  <a:pt x="3076480" y="1491386"/>
                  <a:pt x="3076246" y="1491920"/>
                  <a:pt x="3076213" y="1492353"/>
                </a:cubicBezTo>
                <a:cubicBezTo>
                  <a:pt x="3076113" y="1494053"/>
                  <a:pt x="3074146" y="1495387"/>
                  <a:pt x="3072278" y="1495021"/>
                </a:cubicBezTo>
                <a:cubicBezTo>
                  <a:pt x="3071011" y="1494787"/>
                  <a:pt x="3069644" y="1494053"/>
                  <a:pt x="3068477" y="1494320"/>
                </a:cubicBezTo>
                <a:cubicBezTo>
                  <a:pt x="3065776" y="1494887"/>
                  <a:pt x="3063209" y="1495921"/>
                  <a:pt x="3060608" y="1496754"/>
                </a:cubicBezTo>
                <a:cubicBezTo>
                  <a:pt x="3058541" y="1497421"/>
                  <a:pt x="3057073" y="1496288"/>
                  <a:pt x="3055873" y="1494887"/>
                </a:cubicBezTo>
                <a:cubicBezTo>
                  <a:pt x="3055006" y="1493820"/>
                  <a:pt x="3054573" y="1492086"/>
                  <a:pt x="3053506" y="1491586"/>
                </a:cubicBezTo>
                <a:cubicBezTo>
                  <a:pt x="3049804" y="1489919"/>
                  <a:pt x="3045936" y="1488552"/>
                  <a:pt x="3042068" y="1487252"/>
                </a:cubicBezTo>
                <a:cubicBezTo>
                  <a:pt x="3041301" y="1486984"/>
                  <a:pt x="3040268" y="1487318"/>
                  <a:pt x="3039401" y="1487585"/>
                </a:cubicBezTo>
                <a:cubicBezTo>
                  <a:pt x="3036767" y="1488318"/>
                  <a:pt x="3034099" y="1489019"/>
                  <a:pt x="3031532" y="1489952"/>
                </a:cubicBezTo>
                <a:cubicBezTo>
                  <a:pt x="3028964" y="1490852"/>
                  <a:pt x="3027130" y="1490252"/>
                  <a:pt x="3025863" y="1487852"/>
                </a:cubicBezTo>
                <a:cubicBezTo>
                  <a:pt x="3024729" y="1485684"/>
                  <a:pt x="3023129" y="1484417"/>
                  <a:pt x="3020395" y="1484650"/>
                </a:cubicBezTo>
                <a:cubicBezTo>
                  <a:pt x="3018128" y="1484851"/>
                  <a:pt x="3015860" y="1484550"/>
                  <a:pt x="3013592" y="1484350"/>
                </a:cubicBezTo>
                <a:cubicBezTo>
                  <a:pt x="3009925" y="1484050"/>
                  <a:pt x="3007757" y="1482216"/>
                  <a:pt x="3007191" y="1478448"/>
                </a:cubicBezTo>
                <a:cubicBezTo>
                  <a:pt x="3006657" y="1474848"/>
                  <a:pt x="3004657" y="1471546"/>
                  <a:pt x="3004890" y="1467745"/>
                </a:cubicBezTo>
                <a:cubicBezTo>
                  <a:pt x="3004957" y="1467078"/>
                  <a:pt x="3004089" y="1465878"/>
                  <a:pt x="3003456" y="1465744"/>
                </a:cubicBezTo>
                <a:cubicBezTo>
                  <a:pt x="2999655" y="1464844"/>
                  <a:pt x="2998521" y="1461710"/>
                  <a:pt x="2997754" y="1458675"/>
                </a:cubicBezTo>
                <a:cubicBezTo>
                  <a:pt x="2996521" y="1453807"/>
                  <a:pt x="2995520" y="1448939"/>
                  <a:pt x="2993653" y="1444204"/>
                </a:cubicBezTo>
                <a:cubicBezTo>
                  <a:pt x="2992086" y="1440236"/>
                  <a:pt x="2993819" y="1436068"/>
                  <a:pt x="2995320" y="1432267"/>
                </a:cubicBezTo>
                <a:cubicBezTo>
                  <a:pt x="2995820" y="1431033"/>
                  <a:pt x="2996754" y="1429933"/>
                  <a:pt x="2997588" y="1428832"/>
                </a:cubicBezTo>
                <a:cubicBezTo>
                  <a:pt x="2999588" y="1426098"/>
                  <a:pt x="3001589" y="1425498"/>
                  <a:pt x="3004657" y="1426632"/>
                </a:cubicBezTo>
                <a:cubicBezTo>
                  <a:pt x="3007691" y="1427766"/>
                  <a:pt x="3010658" y="1428899"/>
                  <a:pt x="3013692" y="1429933"/>
                </a:cubicBezTo>
                <a:cubicBezTo>
                  <a:pt x="3015427" y="1430533"/>
                  <a:pt x="3017727" y="1429566"/>
                  <a:pt x="3018394" y="1428066"/>
                </a:cubicBezTo>
                <a:cubicBezTo>
                  <a:pt x="3019128" y="1426398"/>
                  <a:pt x="3019694" y="1424664"/>
                  <a:pt x="3020395" y="1422964"/>
                </a:cubicBezTo>
                <a:cubicBezTo>
                  <a:pt x="3022229" y="1418496"/>
                  <a:pt x="3025130" y="1415095"/>
                  <a:pt x="3030165" y="1414194"/>
                </a:cubicBezTo>
                <a:cubicBezTo>
                  <a:pt x="3035500" y="1413261"/>
                  <a:pt x="3039368" y="1410393"/>
                  <a:pt x="3042269" y="1405925"/>
                </a:cubicBezTo>
                <a:cubicBezTo>
                  <a:pt x="3043769" y="1403624"/>
                  <a:pt x="3045903" y="1401690"/>
                  <a:pt x="3047170" y="1399290"/>
                </a:cubicBezTo>
                <a:cubicBezTo>
                  <a:pt x="3049838" y="1394154"/>
                  <a:pt x="3053772" y="1390854"/>
                  <a:pt x="3059174" y="1388619"/>
                </a:cubicBezTo>
                <a:cubicBezTo>
                  <a:pt x="3062842" y="1387119"/>
                  <a:pt x="3066076" y="1384385"/>
                  <a:pt x="3069310" y="1381917"/>
                </a:cubicBezTo>
                <a:cubicBezTo>
                  <a:pt x="3070678" y="1380884"/>
                  <a:pt x="3071678" y="1379150"/>
                  <a:pt x="3072578" y="1377616"/>
                </a:cubicBezTo>
                <a:cubicBezTo>
                  <a:pt x="3073945" y="1375249"/>
                  <a:pt x="3075046" y="1372714"/>
                  <a:pt x="3076379" y="1370347"/>
                </a:cubicBezTo>
                <a:cubicBezTo>
                  <a:pt x="3077580" y="1368246"/>
                  <a:pt x="3079581" y="1367013"/>
                  <a:pt x="3081848" y="1366479"/>
                </a:cubicBezTo>
                <a:close/>
                <a:moveTo>
                  <a:pt x="2821472" y="1363180"/>
                </a:moveTo>
                <a:cubicBezTo>
                  <a:pt x="2822043" y="1363085"/>
                  <a:pt x="2822996" y="1364609"/>
                  <a:pt x="2823853" y="1365181"/>
                </a:cubicBezTo>
                <a:cubicBezTo>
                  <a:pt x="2822900" y="1367181"/>
                  <a:pt x="2821948" y="1368991"/>
                  <a:pt x="2821090" y="1370705"/>
                </a:cubicBezTo>
                <a:cubicBezTo>
                  <a:pt x="2820328" y="1369943"/>
                  <a:pt x="2819281" y="1369276"/>
                  <a:pt x="2818900" y="1368324"/>
                </a:cubicBezTo>
                <a:cubicBezTo>
                  <a:pt x="2817852" y="1365752"/>
                  <a:pt x="2818805" y="1363847"/>
                  <a:pt x="2821472" y="1363180"/>
                </a:cubicBezTo>
                <a:close/>
                <a:moveTo>
                  <a:pt x="1043922" y="1361877"/>
                </a:moveTo>
                <a:lnTo>
                  <a:pt x="1043422" y="1362711"/>
                </a:lnTo>
                <a:lnTo>
                  <a:pt x="1044089" y="1362911"/>
                </a:lnTo>
                <a:close/>
                <a:moveTo>
                  <a:pt x="1754119" y="1356009"/>
                </a:moveTo>
                <a:cubicBezTo>
                  <a:pt x="1753253" y="1355509"/>
                  <a:pt x="1752619" y="1355842"/>
                  <a:pt x="1752286" y="1356842"/>
                </a:cubicBezTo>
                <a:cubicBezTo>
                  <a:pt x="1752419" y="1357243"/>
                  <a:pt x="1752419" y="1357776"/>
                  <a:pt x="1752686" y="1357943"/>
                </a:cubicBezTo>
                <a:cubicBezTo>
                  <a:pt x="1753553" y="1358476"/>
                  <a:pt x="1754253" y="1358176"/>
                  <a:pt x="1754486" y="1357076"/>
                </a:cubicBezTo>
                <a:cubicBezTo>
                  <a:pt x="1754553" y="1356742"/>
                  <a:pt x="1754353" y="1356176"/>
                  <a:pt x="1754119" y="1356009"/>
                </a:cubicBezTo>
                <a:close/>
                <a:moveTo>
                  <a:pt x="3084810" y="1352207"/>
                </a:moveTo>
                <a:lnTo>
                  <a:pt x="3084429" y="1354493"/>
                </a:lnTo>
                <a:lnTo>
                  <a:pt x="3082048" y="1352969"/>
                </a:lnTo>
                <a:close/>
                <a:moveTo>
                  <a:pt x="1744150" y="1347073"/>
                </a:moveTo>
                <a:cubicBezTo>
                  <a:pt x="1744583" y="1347406"/>
                  <a:pt x="1745050" y="1347740"/>
                  <a:pt x="1745483" y="1348073"/>
                </a:cubicBezTo>
                <a:lnTo>
                  <a:pt x="1745783" y="1348573"/>
                </a:lnTo>
                <a:lnTo>
                  <a:pt x="1745750" y="1347740"/>
                </a:lnTo>
                <a:cubicBezTo>
                  <a:pt x="1745083" y="1347673"/>
                  <a:pt x="1744583" y="1347406"/>
                  <a:pt x="1744150" y="1347073"/>
                </a:cubicBezTo>
                <a:close/>
                <a:moveTo>
                  <a:pt x="1742716" y="1345305"/>
                </a:moveTo>
                <a:lnTo>
                  <a:pt x="1742349" y="1345672"/>
                </a:lnTo>
                <a:cubicBezTo>
                  <a:pt x="1742816" y="1346005"/>
                  <a:pt x="1743283" y="1346372"/>
                  <a:pt x="1743750" y="1346739"/>
                </a:cubicBezTo>
                <a:cubicBezTo>
                  <a:pt x="1743349" y="1346339"/>
                  <a:pt x="1743016" y="1345839"/>
                  <a:pt x="1742716" y="1345305"/>
                </a:cubicBezTo>
                <a:close/>
                <a:moveTo>
                  <a:pt x="2662546" y="1332235"/>
                </a:moveTo>
                <a:cubicBezTo>
                  <a:pt x="2663813" y="1332568"/>
                  <a:pt x="2665346" y="1332902"/>
                  <a:pt x="2666180" y="1333769"/>
                </a:cubicBezTo>
                <a:cubicBezTo>
                  <a:pt x="2673216" y="1341004"/>
                  <a:pt x="2678918" y="1349207"/>
                  <a:pt x="2682352" y="1358710"/>
                </a:cubicBezTo>
                <a:cubicBezTo>
                  <a:pt x="2685853" y="1368413"/>
                  <a:pt x="2679051" y="1377782"/>
                  <a:pt x="2669648" y="1378583"/>
                </a:cubicBezTo>
                <a:cubicBezTo>
                  <a:pt x="2666380" y="1378849"/>
                  <a:pt x="2663113" y="1377182"/>
                  <a:pt x="2661845" y="1374215"/>
                </a:cubicBezTo>
                <a:cubicBezTo>
                  <a:pt x="2659145" y="1367879"/>
                  <a:pt x="2657544" y="1361311"/>
                  <a:pt x="2657944" y="1353075"/>
                </a:cubicBezTo>
                <a:cubicBezTo>
                  <a:pt x="2659178" y="1348673"/>
                  <a:pt x="2658144" y="1342538"/>
                  <a:pt x="2661479" y="1337236"/>
                </a:cubicBezTo>
                <a:cubicBezTo>
                  <a:pt x="2661945" y="1336470"/>
                  <a:pt x="2660845" y="1334802"/>
                  <a:pt x="2660745" y="1333502"/>
                </a:cubicBezTo>
                <a:cubicBezTo>
                  <a:pt x="2660679" y="1332602"/>
                  <a:pt x="2661512" y="1331968"/>
                  <a:pt x="2662546" y="1332235"/>
                </a:cubicBezTo>
                <a:close/>
                <a:moveTo>
                  <a:pt x="3180146" y="1327567"/>
                </a:moveTo>
                <a:cubicBezTo>
                  <a:pt x="3180780" y="1327100"/>
                  <a:pt x="3181347" y="1327600"/>
                  <a:pt x="3181680" y="1328901"/>
                </a:cubicBezTo>
                <a:cubicBezTo>
                  <a:pt x="3182447" y="1332202"/>
                  <a:pt x="3184781" y="1334435"/>
                  <a:pt x="3187149" y="1336603"/>
                </a:cubicBezTo>
                <a:cubicBezTo>
                  <a:pt x="3189316" y="1338570"/>
                  <a:pt x="3190016" y="1340938"/>
                  <a:pt x="3190483" y="1343805"/>
                </a:cubicBezTo>
                <a:cubicBezTo>
                  <a:pt x="3191217" y="1348307"/>
                  <a:pt x="3192484" y="1352708"/>
                  <a:pt x="3193884" y="1357043"/>
                </a:cubicBezTo>
                <a:cubicBezTo>
                  <a:pt x="3195185" y="1361077"/>
                  <a:pt x="3194151" y="1364079"/>
                  <a:pt x="3191017" y="1366779"/>
                </a:cubicBezTo>
                <a:cubicBezTo>
                  <a:pt x="3189116" y="1368413"/>
                  <a:pt x="3189283" y="1368580"/>
                  <a:pt x="3187249" y="1366046"/>
                </a:cubicBezTo>
                <a:cubicBezTo>
                  <a:pt x="3186682" y="1365345"/>
                  <a:pt x="3186015" y="1364379"/>
                  <a:pt x="3185315" y="1364278"/>
                </a:cubicBezTo>
                <a:cubicBezTo>
                  <a:pt x="3184681" y="1364178"/>
                  <a:pt x="3183481" y="1364878"/>
                  <a:pt x="3183214" y="1365546"/>
                </a:cubicBezTo>
                <a:cubicBezTo>
                  <a:pt x="3182014" y="1368413"/>
                  <a:pt x="3184314" y="1370680"/>
                  <a:pt x="3184815" y="1373315"/>
                </a:cubicBezTo>
                <a:cubicBezTo>
                  <a:pt x="3185182" y="1375249"/>
                  <a:pt x="3184781" y="1377049"/>
                  <a:pt x="3183514" y="1378416"/>
                </a:cubicBezTo>
                <a:cubicBezTo>
                  <a:pt x="3182614" y="1379317"/>
                  <a:pt x="3181213" y="1380284"/>
                  <a:pt x="3180080" y="1380217"/>
                </a:cubicBezTo>
                <a:cubicBezTo>
                  <a:pt x="3177812" y="1380117"/>
                  <a:pt x="3175578" y="1379483"/>
                  <a:pt x="3173377" y="1378816"/>
                </a:cubicBezTo>
                <a:cubicBezTo>
                  <a:pt x="3167542" y="1377016"/>
                  <a:pt x="3164174" y="1373081"/>
                  <a:pt x="3163874" y="1366846"/>
                </a:cubicBezTo>
                <a:cubicBezTo>
                  <a:pt x="3163774" y="1365045"/>
                  <a:pt x="3164008" y="1363211"/>
                  <a:pt x="3163974" y="1361411"/>
                </a:cubicBezTo>
                <a:cubicBezTo>
                  <a:pt x="3163941" y="1360244"/>
                  <a:pt x="3160973" y="1357843"/>
                  <a:pt x="3159840" y="1358243"/>
                </a:cubicBezTo>
                <a:cubicBezTo>
                  <a:pt x="3155872" y="1359610"/>
                  <a:pt x="3151870" y="1359510"/>
                  <a:pt x="3147802" y="1359243"/>
                </a:cubicBezTo>
                <a:cubicBezTo>
                  <a:pt x="3146468" y="1360477"/>
                  <a:pt x="3145235" y="1361811"/>
                  <a:pt x="3143834" y="1362911"/>
                </a:cubicBezTo>
                <a:cubicBezTo>
                  <a:pt x="3143234" y="1363378"/>
                  <a:pt x="3141934" y="1363811"/>
                  <a:pt x="3141500" y="1363511"/>
                </a:cubicBezTo>
                <a:cubicBezTo>
                  <a:pt x="3140900" y="1363045"/>
                  <a:pt x="3140767" y="1361911"/>
                  <a:pt x="3140567" y="1361044"/>
                </a:cubicBezTo>
                <a:cubicBezTo>
                  <a:pt x="3140433" y="1360577"/>
                  <a:pt x="3140533" y="1360111"/>
                  <a:pt x="3140533" y="1360210"/>
                </a:cubicBezTo>
                <a:cubicBezTo>
                  <a:pt x="3140667" y="1356243"/>
                  <a:pt x="3141900" y="1353308"/>
                  <a:pt x="3145101" y="1351808"/>
                </a:cubicBezTo>
                <a:cubicBezTo>
                  <a:pt x="3148002" y="1350441"/>
                  <a:pt x="3150570" y="1348973"/>
                  <a:pt x="3152871" y="1346539"/>
                </a:cubicBezTo>
                <a:cubicBezTo>
                  <a:pt x="3157039" y="1342138"/>
                  <a:pt x="3158873" y="1343572"/>
                  <a:pt x="3162040" y="1346773"/>
                </a:cubicBezTo>
                <a:cubicBezTo>
                  <a:pt x="3162974" y="1347740"/>
                  <a:pt x="3163741" y="1349007"/>
                  <a:pt x="3165308" y="1347606"/>
                </a:cubicBezTo>
                <a:cubicBezTo>
                  <a:pt x="3166342" y="1346706"/>
                  <a:pt x="3167509" y="1345939"/>
                  <a:pt x="3168476" y="1345006"/>
                </a:cubicBezTo>
                <a:cubicBezTo>
                  <a:pt x="3169476" y="1344072"/>
                  <a:pt x="3170243" y="1342905"/>
                  <a:pt x="3171243" y="1342005"/>
                </a:cubicBezTo>
                <a:cubicBezTo>
                  <a:pt x="3173244" y="1340171"/>
                  <a:pt x="3175845" y="1338804"/>
                  <a:pt x="3177245" y="1336603"/>
                </a:cubicBezTo>
                <a:cubicBezTo>
                  <a:pt x="3178613" y="1334402"/>
                  <a:pt x="3178846" y="1331435"/>
                  <a:pt x="3179613" y="1328800"/>
                </a:cubicBezTo>
                <a:cubicBezTo>
                  <a:pt x="3179746" y="1328367"/>
                  <a:pt x="3179846" y="1327800"/>
                  <a:pt x="3180146" y="1327567"/>
                </a:cubicBezTo>
                <a:close/>
                <a:moveTo>
                  <a:pt x="947291" y="1327132"/>
                </a:moveTo>
                <a:cubicBezTo>
                  <a:pt x="946524" y="1327199"/>
                  <a:pt x="945457" y="1327199"/>
                  <a:pt x="945024" y="1327699"/>
                </a:cubicBezTo>
                <a:cubicBezTo>
                  <a:pt x="941156" y="1332067"/>
                  <a:pt x="940922" y="1333335"/>
                  <a:pt x="943156" y="1336802"/>
                </a:cubicBezTo>
                <a:cubicBezTo>
                  <a:pt x="943590" y="1337502"/>
                  <a:pt x="944390" y="1338003"/>
                  <a:pt x="945124" y="1338436"/>
                </a:cubicBezTo>
                <a:cubicBezTo>
                  <a:pt x="945791" y="1338770"/>
                  <a:pt x="947758" y="1337069"/>
                  <a:pt x="947891" y="1336102"/>
                </a:cubicBezTo>
                <a:cubicBezTo>
                  <a:pt x="948058" y="1334802"/>
                  <a:pt x="948191" y="1333501"/>
                  <a:pt x="948225" y="1332668"/>
                </a:cubicBezTo>
                <a:cubicBezTo>
                  <a:pt x="948058" y="1330867"/>
                  <a:pt x="947925" y="1329566"/>
                  <a:pt x="947758" y="1328266"/>
                </a:cubicBezTo>
                <a:cubicBezTo>
                  <a:pt x="947725" y="1327866"/>
                  <a:pt x="947424" y="1327132"/>
                  <a:pt x="947291" y="1327132"/>
                </a:cubicBezTo>
                <a:close/>
                <a:moveTo>
                  <a:pt x="3164408" y="1326832"/>
                </a:moveTo>
                <a:cubicBezTo>
                  <a:pt x="3165542" y="1326299"/>
                  <a:pt x="3167409" y="1326999"/>
                  <a:pt x="3167909" y="1327932"/>
                </a:cubicBezTo>
                <a:cubicBezTo>
                  <a:pt x="3168643" y="1329266"/>
                  <a:pt x="3167609" y="1331633"/>
                  <a:pt x="3166009" y="1332333"/>
                </a:cubicBezTo>
                <a:lnTo>
                  <a:pt x="3160829" y="1329403"/>
                </a:lnTo>
                <a:lnTo>
                  <a:pt x="3159673" y="1329981"/>
                </a:lnTo>
                <a:cubicBezTo>
                  <a:pt x="3159768" y="1329695"/>
                  <a:pt x="3159864" y="1329314"/>
                  <a:pt x="3160054" y="1328933"/>
                </a:cubicBezTo>
                <a:lnTo>
                  <a:pt x="3160364" y="1328933"/>
                </a:lnTo>
                <a:close/>
                <a:moveTo>
                  <a:pt x="1062729" y="1320531"/>
                </a:moveTo>
                <a:cubicBezTo>
                  <a:pt x="1065064" y="1320865"/>
                  <a:pt x="1066631" y="1323065"/>
                  <a:pt x="1066264" y="1325433"/>
                </a:cubicBezTo>
                <a:cubicBezTo>
                  <a:pt x="1065864" y="1327767"/>
                  <a:pt x="1063997" y="1329367"/>
                  <a:pt x="1061462" y="1329434"/>
                </a:cubicBezTo>
                <a:cubicBezTo>
                  <a:pt x="1059528" y="1329501"/>
                  <a:pt x="1058128" y="1327967"/>
                  <a:pt x="1058328" y="1326033"/>
                </a:cubicBezTo>
                <a:cubicBezTo>
                  <a:pt x="1058428" y="1325133"/>
                  <a:pt x="1058528" y="1324199"/>
                  <a:pt x="1058728" y="1323332"/>
                </a:cubicBezTo>
                <a:cubicBezTo>
                  <a:pt x="1059128" y="1321431"/>
                  <a:pt x="1060862" y="1320264"/>
                  <a:pt x="1062729" y="1320531"/>
                </a:cubicBezTo>
                <a:close/>
                <a:moveTo>
                  <a:pt x="2804594" y="1320364"/>
                </a:moveTo>
                <a:cubicBezTo>
                  <a:pt x="2805451" y="1322174"/>
                  <a:pt x="2806499" y="1323888"/>
                  <a:pt x="2806975" y="1325793"/>
                </a:cubicBezTo>
                <a:cubicBezTo>
                  <a:pt x="2807070" y="1326174"/>
                  <a:pt x="2805356" y="1327603"/>
                  <a:pt x="2804499" y="1327508"/>
                </a:cubicBezTo>
                <a:cubicBezTo>
                  <a:pt x="2803546" y="1327413"/>
                  <a:pt x="2801831" y="1325984"/>
                  <a:pt x="2801927" y="1325698"/>
                </a:cubicBezTo>
                <a:cubicBezTo>
                  <a:pt x="2802594" y="1323888"/>
                  <a:pt x="2803641" y="1322174"/>
                  <a:pt x="2804594" y="1320364"/>
                </a:cubicBezTo>
                <a:close/>
                <a:moveTo>
                  <a:pt x="3105755" y="1319430"/>
                </a:moveTo>
                <a:cubicBezTo>
                  <a:pt x="3107456" y="1317062"/>
                  <a:pt x="3109457" y="1316295"/>
                  <a:pt x="3111891" y="1320163"/>
                </a:cubicBezTo>
                <a:cubicBezTo>
                  <a:pt x="3113224" y="1322330"/>
                  <a:pt x="3113558" y="1322297"/>
                  <a:pt x="3112057" y="1323231"/>
                </a:cubicBezTo>
                <a:cubicBezTo>
                  <a:pt x="3107323" y="1326165"/>
                  <a:pt x="3103688" y="1329900"/>
                  <a:pt x="3100687" y="1334701"/>
                </a:cubicBezTo>
                <a:cubicBezTo>
                  <a:pt x="3098053" y="1338903"/>
                  <a:pt x="3094151" y="1342204"/>
                  <a:pt x="3089617" y="1344571"/>
                </a:cubicBezTo>
                <a:cubicBezTo>
                  <a:pt x="3089250" y="1344771"/>
                  <a:pt x="3088716" y="1344704"/>
                  <a:pt x="3088283" y="1344737"/>
                </a:cubicBezTo>
                <a:cubicBezTo>
                  <a:pt x="3087916" y="1344504"/>
                  <a:pt x="3087449" y="1344304"/>
                  <a:pt x="3087216" y="1343937"/>
                </a:cubicBezTo>
                <a:cubicBezTo>
                  <a:pt x="3087016" y="1343671"/>
                  <a:pt x="3087016" y="1343137"/>
                  <a:pt x="3087149" y="1342804"/>
                </a:cubicBezTo>
                <a:cubicBezTo>
                  <a:pt x="3087516" y="1341970"/>
                  <a:pt x="3087850" y="1341037"/>
                  <a:pt x="3088483" y="1340469"/>
                </a:cubicBezTo>
                <a:cubicBezTo>
                  <a:pt x="3095185" y="1334201"/>
                  <a:pt x="3100387" y="1326765"/>
                  <a:pt x="3105755" y="1319430"/>
                </a:cubicBezTo>
                <a:close/>
                <a:moveTo>
                  <a:pt x="3161973" y="1318130"/>
                </a:moveTo>
                <a:cubicBezTo>
                  <a:pt x="3162240" y="1318464"/>
                  <a:pt x="3162440" y="1318964"/>
                  <a:pt x="3162407" y="1319330"/>
                </a:cubicBezTo>
                <a:cubicBezTo>
                  <a:pt x="3162307" y="1320598"/>
                  <a:pt x="3162207" y="1321931"/>
                  <a:pt x="3161807" y="1323165"/>
                </a:cubicBezTo>
                <a:cubicBezTo>
                  <a:pt x="3161240" y="1325099"/>
                  <a:pt x="3160473" y="1326999"/>
                  <a:pt x="3159773" y="1328933"/>
                </a:cubicBezTo>
                <a:cubicBezTo>
                  <a:pt x="3158940" y="1328933"/>
                  <a:pt x="3158073" y="1328933"/>
                  <a:pt x="3157239" y="1328967"/>
                </a:cubicBezTo>
                <a:lnTo>
                  <a:pt x="3157239" y="1321601"/>
                </a:lnTo>
                <a:lnTo>
                  <a:pt x="3157038" y="1321802"/>
                </a:lnTo>
                <a:cubicBezTo>
                  <a:pt x="3157038" y="1321707"/>
                  <a:pt x="3157038" y="1321707"/>
                  <a:pt x="3157038" y="1321612"/>
                </a:cubicBezTo>
                <a:lnTo>
                  <a:pt x="3157239" y="1321296"/>
                </a:lnTo>
                <a:lnTo>
                  <a:pt x="3157239" y="1320764"/>
                </a:lnTo>
                <a:cubicBezTo>
                  <a:pt x="3158140" y="1319931"/>
                  <a:pt x="3158973" y="1319064"/>
                  <a:pt x="3159873" y="1318263"/>
                </a:cubicBezTo>
                <a:cubicBezTo>
                  <a:pt x="3160673" y="1317530"/>
                  <a:pt x="3161440" y="1317497"/>
                  <a:pt x="3161973" y="1318130"/>
                </a:cubicBezTo>
                <a:close/>
                <a:moveTo>
                  <a:pt x="788006" y="1308893"/>
                </a:moveTo>
                <a:cubicBezTo>
                  <a:pt x="787673" y="1308927"/>
                  <a:pt x="787140" y="1309460"/>
                  <a:pt x="787106" y="1309827"/>
                </a:cubicBezTo>
                <a:cubicBezTo>
                  <a:pt x="786739" y="1312494"/>
                  <a:pt x="789607" y="1314929"/>
                  <a:pt x="792207" y="1314128"/>
                </a:cubicBezTo>
                <a:cubicBezTo>
                  <a:pt x="792574" y="1314028"/>
                  <a:pt x="792841" y="1313528"/>
                  <a:pt x="793175" y="1313228"/>
                </a:cubicBezTo>
                <a:cubicBezTo>
                  <a:pt x="793241" y="1312795"/>
                  <a:pt x="793441" y="1312294"/>
                  <a:pt x="793308" y="1311961"/>
                </a:cubicBezTo>
                <a:cubicBezTo>
                  <a:pt x="792241" y="1309760"/>
                  <a:pt x="790407" y="1308760"/>
                  <a:pt x="788006" y="1308893"/>
                </a:cubicBezTo>
                <a:close/>
                <a:moveTo>
                  <a:pt x="2806076" y="1306934"/>
                </a:moveTo>
                <a:cubicBezTo>
                  <a:pt x="2806742" y="1309029"/>
                  <a:pt x="2807409" y="1311220"/>
                  <a:pt x="2807409" y="1313411"/>
                </a:cubicBezTo>
                <a:cubicBezTo>
                  <a:pt x="2807409" y="1314173"/>
                  <a:pt x="2805980" y="1315602"/>
                  <a:pt x="2805028" y="1315792"/>
                </a:cubicBezTo>
                <a:cubicBezTo>
                  <a:pt x="2801980" y="1316554"/>
                  <a:pt x="2800742" y="1310268"/>
                  <a:pt x="2803408" y="1307315"/>
                </a:cubicBezTo>
                <a:cubicBezTo>
                  <a:pt x="2803885" y="1306743"/>
                  <a:pt x="2805980" y="1306743"/>
                  <a:pt x="2806076" y="1306934"/>
                </a:cubicBezTo>
                <a:close/>
                <a:moveTo>
                  <a:pt x="3138700" y="1305125"/>
                </a:moveTo>
                <a:cubicBezTo>
                  <a:pt x="3142901" y="1306426"/>
                  <a:pt x="3147169" y="1307659"/>
                  <a:pt x="3150804" y="1310260"/>
                </a:cubicBezTo>
                <a:cubicBezTo>
                  <a:pt x="3151371" y="1310660"/>
                  <a:pt x="3151504" y="1311827"/>
                  <a:pt x="3151604" y="1312661"/>
                </a:cubicBezTo>
                <a:cubicBezTo>
                  <a:pt x="3151704" y="1313528"/>
                  <a:pt x="3151571" y="1314428"/>
                  <a:pt x="3151537" y="1315329"/>
                </a:cubicBezTo>
                <a:lnTo>
                  <a:pt x="3151498" y="1315369"/>
                </a:lnTo>
                <a:lnTo>
                  <a:pt x="3151537" y="1315329"/>
                </a:lnTo>
                <a:cubicBezTo>
                  <a:pt x="3151670" y="1315229"/>
                  <a:pt x="3151804" y="1315096"/>
                  <a:pt x="3151937" y="1314962"/>
                </a:cubicBezTo>
                <a:lnTo>
                  <a:pt x="3151537" y="1315362"/>
                </a:lnTo>
                <a:cubicBezTo>
                  <a:pt x="3153804" y="1316796"/>
                  <a:pt x="3156905" y="1317363"/>
                  <a:pt x="3157039" y="1320897"/>
                </a:cubicBezTo>
                <a:cubicBezTo>
                  <a:pt x="3154805" y="1323599"/>
                  <a:pt x="3154638" y="1326266"/>
                  <a:pt x="3156972" y="1328967"/>
                </a:cubicBezTo>
                <a:cubicBezTo>
                  <a:pt x="3157072" y="1328967"/>
                  <a:pt x="3157139" y="1328967"/>
                  <a:pt x="3157239" y="1328967"/>
                </a:cubicBezTo>
                <a:cubicBezTo>
                  <a:pt x="3157239" y="1329067"/>
                  <a:pt x="3157239" y="1329167"/>
                  <a:pt x="3157239" y="1329300"/>
                </a:cubicBezTo>
                <a:lnTo>
                  <a:pt x="3156905" y="1328967"/>
                </a:lnTo>
                <a:cubicBezTo>
                  <a:pt x="3157172" y="1331768"/>
                  <a:pt x="3155872" y="1334169"/>
                  <a:pt x="3154871" y="1336636"/>
                </a:cubicBezTo>
                <a:cubicBezTo>
                  <a:pt x="3154304" y="1338003"/>
                  <a:pt x="3152704" y="1338737"/>
                  <a:pt x="3151637" y="1338103"/>
                </a:cubicBezTo>
                <a:cubicBezTo>
                  <a:pt x="3150136" y="1337170"/>
                  <a:pt x="3148570" y="1336303"/>
                  <a:pt x="3147102" y="1335302"/>
                </a:cubicBezTo>
                <a:cubicBezTo>
                  <a:pt x="3143501" y="1332802"/>
                  <a:pt x="3143001" y="1331501"/>
                  <a:pt x="3145935" y="1327833"/>
                </a:cubicBezTo>
                <a:lnTo>
                  <a:pt x="3148892" y="1318034"/>
                </a:lnTo>
                <a:lnTo>
                  <a:pt x="3148736" y="1318163"/>
                </a:lnTo>
                <a:lnTo>
                  <a:pt x="3148970" y="1317729"/>
                </a:lnTo>
                <a:cubicBezTo>
                  <a:pt x="3148103" y="1318763"/>
                  <a:pt x="3147236" y="1319797"/>
                  <a:pt x="3146336" y="1320797"/>
                </a:cubicBezTo>
                <a:cubicBezTo>
                  <a:pt x="3144868" y="1322464"/>
                  <a:pt x="3143134" y="1321897"/>
                  <a:pt x="3141434" y="1321331"/>
                </a:cubicBezTo>
                <a:cubicBezTo>
                  <a:pt x="3140134" y="1320897"/>
                  <a:pt x="3138566" y="1320597"/>
                  <a:pt x="3138433" y="1319030"/>
                </a:cubicBezTo>
                <a:cubicBezTo>
                  <a:pt x="3138100" y="1314628"/>
                  <a:pt x="3137966" y="1310193"/>
                  <a:pt x="3137799" y="1305792"/>
                </a:cubicBezTo>
                <a:cubicBezTo>
                  <a:pt x="3137799" y="1305559"/>
                  <a:pt x="3138466" y="1305059"/>
                  <a:pt x="3138700" y="1305125"/>
                </a:cubicBezTo>
                <a:close/>
                <a:moveTo>
                  <a:pt x="2172521" y="1305059"/>
                </a:moveTo>
                <a:cubicBezTo>
                  <a:pt x="2172321" y="1304992"/>
                  <a:pt x="2172021" y="1305526"/>
                  <a:pt x="2171788" y="1305759"/>
                </a:cubicBezTo>
                <a:cubicBezTo>
                  <a:pt x="2172321" y="1306260"/>
                  <a:pt x="2172755" y="1307060"/>
                  <a:pt x="2173355" y="1307226"/>
                </a:cubicBezTo>
                <a:cubicBezTo>
                  <a:pt x="2174188" y="1307426"/>
                  <a:pt x="2174655" y="1306726"/>
                  <a:pt x="2174555" y="1305726"/>
                </a:cubicBezTo>
                <a:cubicBezTo>
                  <a:pt x="2173855" y="1305493"/>
                  <a:pt x="2173222" y="1305193"/>
                  <a:pt x="2172521" y="1305059"/>
                </a:cubicBezTo>
                <a:close/>
                <a:moveTo>
                  <a:pt x="1059938" y="1304966"/>
                </a:moveTo>
                <a:cubicBezTo>
                  <a:pt x="1060891" y="1304870"/>
                  <a:pt x="1062795" y="1305442"/>
                  <a:pt x="1062891" y="1305823"/>
                </a:cubicBezTo>
                <a:cubicBezTo>
                  <a:pt x="1063176" y="1308871"/>
                  <a:pt x="1061652" y="1309347"/>
                  <a:pt x="1058795" y="1307347"/>
                </a:cubicBezTo>
                <a:cubicBezTo>
                  <a:pt x="1059176" y="1306585"/>
                  <a:pt x="1059462" y="1305061"/>
                  <a:pt x="1059938" y="1304966"/>
                </a:cubicBezTo>
                <a:close/>
                <a:moveTo>
                  <a:pt x="3113525" y="1300691"/>
                </a:moveTo>
                <a:cubicBezTo>
                  <a:pt x="3114692" y="1301091"/>
                  <a:pt x="3115625" y="1301991"/>
                  <a:pt x="3116492" y="1302591"/>
                </a:cubicBezTo>
                <a:cubicBezTo>
                  <a:pt x="3116192" y="1304391"/>
                  <a:pt x="3113458" y="1306125"/>
                  <a:pt x="3112224" y="1305425"/>
                </a:cubicBezTo>
                <a:cubicBezTo>
                  <a:pt x="3111625" y="1305125"/>
                  <a:pt x="3111291" y="1303958"/>
                  <a:pt x="3111291" y="1303191"/>
                </a:cubicBezTo>
                <a:cubicBezTo>
                  <a:pt x="3111258" y="1301257"/>
                  <a:pt x="3112191" y="1300224"/>
                  <a:pt x="3113525" y="1300691"/>
                </a:cubicBezTo>
                <a:close/>
                <a:moveTo>
                  <a:pt x="2362116" y="1298490"/>
                </a:moveTo>
                <a:cubicBezTo>
                  <a:pt x="2362416" y="1298590"/>
                  <a:pt x="2364083" y="1298890"/>
                  <a:pt x="2365717" y="1299357"/>
                </a:cubicBezTo>
                <a:cubicBezTo>
                  <a:pt x="2366651" y="1299624"/>
                  <a:pt x="2366817" y="1300524"/>
                  <a:pt x="2366251" y="1301491"/>
                </a:cubicBezTo>
                <a:cubicBezTo>
                  <a:pt x="2364717" y="1304091"/>
                  <a:pt x="2362216" y="1304525"/>
                  <a:pt x="2359482" y="1304325"/>
                </a:cubicBezTo>
                <a:cubicBezTo>
                  <a:pt x="2357781" y="1304192"/>
                  <a:pt x="2355781" y="1301891"/>
                  <a:pt x="2356514" y="1300791"/>
                </a:cubicBezTo>
                <a:cubicBezTo>
                  <a:pt x="2357181" y="1299824"/>
                  <a:pt x="2358381" y="1299190"/>
                  <a:pt x="2359382" y="1298524"/>
                </a:cubicBezTo>
                <a:cubicBezTo>
                  <a:pt x="2359682" y="1298324"/>
                  <a:pt x="2360248" y="1298490"/>
                  <a:pt x="2362116" y="1298490"/>
                </a:cubicBezTo>
                <a:close/>
                <a:moveTo>
                  <a:pt x="3141747" y="1298123"/>
                </a:moveTo>
                <a:cubicBezTo>
                  <a:pt x="3142794" y="1299837"/>
                  <a:pt x="3144128" y="1301457"/>
                  <a:pt x="3144795" y="1303362"/>
                </a:cubicBezTo>
                <a:cubicBezTo>
                  <a:pt x="3144890" y="1303933"/>
                  <a:pt x="3143080" y="1306029"/>
                  <a:pt x="3142890" y="1305934"/>
                </a:cubicBezTo>
                <a:cubicBezTo>
                  <a:pt x="3140890" y="1305171"/>
                  <a:pt x="3139175" y="1303933"/>
                  <a:pt x="3137365" y="1302886"/>
                </a:cubicBezTo>
                <a:cubicBezTo>
                  <a:pt x="3138889" y="1301266"/>
                  <a:pt x="3140318" y="1299742"/>
                  <a:pt x="3141747" y="1298123"/>
                </a:cubicBezTo>
                <a:close/>
                <a:moveTo>
                  <a:pt x="3167876" y="1296389"/>
                </a:moveTo>
                <a:cubicBezTo>
                  <a:pt x="3171944" y="1295156"/>
                  <a:pt x="3175245" y="1296456"/>
                  <a:pt x="3177279" y="1299790"/>
                </a:cubicBezTo>
                <a:cubicBezTo>
                  <a:pt x="3178747" y="1302224"/>
                  <a:pt x="3179113" y="1304859"/>
                  <a:pt x="3179547" y="1307593"/>
                </a:cubicBezTo>
                <a:cubicBezTo>
                  <a:pt x="3180180" y="1311427"/>
                  <a:pt x="3180547" y="1314895"/>
                  <a:pt x="3175745" y="1316362"/>
                </a:cubicBezTo>
                <a:cubicBezTo>
                  <a:pt x="3175279" y="1316496"/>
                  <a:pt x="3174978" y="1317996"/>
                  <a:pt x="3175078" y="1318763"/>
                </a:cubicBezTo>
                <a:cubicBezTo>
                  <a:pt x="3175245" y="1320097"/>
                  <a:pt x="3175879" y="1321364"/>
                  <a:pt x="3176179" y="1322698"/>
                </a:cubicBezTo>
                <a:cubicBezTo>
                  <a:pt x="3176412" y="1323798"/>
                  <a:pt x="3175112" y="1325565"/>
                  <a:pt x="3173911" y="1325598"/>
                </a:cubicBezTo>
                <a:cubicBezTo>
                  <a:pt x="3173111" y="1325632"/>
                  <a:pt x="3171977" y="1325332"/>
                  <a:pt x="3171544" y="1324765"/>
                </a:cubicBezTo>
                <a:cubicBezTo>
                  <a:pt x="3169977" y="1322531"/>
                  <a:pt x="3168743" y="1320097"/>
                  <a:pt x="3167176" y="1317863"/>
                </a:cubicBezTo>
                <a:cubicBezTo>
                  <a:pt x="3164742" y="1314328"/>
                  <a:pt x="3165308" y="1310994"/>
                  <a:pt x="3167609" y="1307726"/>
                </a:cubicBezTo>
                <a:lnTo>
                  <a:pt x="3168162" y="1306979"/>
                </a:lnTo>
                <a:lnTo>
                  <a:pt x="3168176" y="1306993"/>
                </a:lnTo>
                <a:lnTo>
                  <a:pt x="3168193" y="1306971"/>
                </a:lnTo>
                <a:lnTo>
                  <a:pt x="3168409" y="1307126"/>
                </a:lnTo>
                <a:lnTo>
                  <a:pt x="3168409" y="1307159"/>
                </a:lnTo>
                <a:lnTo>
                  <a:pt x="3168409" y="1308960"/>
                </a:lnTo>
                <a:cubicBezTo>
                  <a:pt x="3168610" y="1310127"/>
                  <a:pt x="3169276" y="1310327"/>
                  <a:pt x="3169977" y="1309460"/>
                </a:cubicBezTo>
                <a:cubicBezTo>
                  <a:pt x="3170177" y="1309260"/>
                  <a:pt x="3170110" y="1308593"/>
                  <a:pt x="3169910" y="1308360"/>
                </a:cubicBezTo>
                <a:cubicBezTo>
                  <a:pt x="3169476" y="1307893"/>
                  <a:pt x="3168910" y="1307526"/>
                  <a:pt x="3168409" y="1307159"/>
                </a:cubicBezTo>
                <a:cubicBezTo>
                  <a:pt x="3168409" y="1306993"/>
                  <a:pt x="3168443" y="1306826"/>
                  <a:pt x="3168443" y="1306659"/>
                </a:cubicBezTo>
                <a:lnTo>
                  <a:pt x="3168193" y="1306971"/>
                </a:lnTo>
                <a:lnTo>
                  <a:pt x="3168176" y="1306959"/>
                </a:lnTo>
                <a:lnTo>
                  <a:pt x="3168162" y="1306979"/>
                </a:lnTo>
                <a:lnTo>
                  <a:pt x="3168109" y="1306926"/>
                </a:lnTo>
                <a:cubicBezTo>
                  <a:pt x="3167242" y="1304859"/>
                  <a:pt x="3166309" y="1302791"/>
                  <a:pt x="3165475" y="1300690"/>
                </a:cubicBezTo>
                <a:cubicBezTo>
                  <a:pt x="3164908" y="1299157"/>
                  <a:pt x="3166209" y="1296923"/>
                  <a:pt x="3167876" y="1296389"/>
                </a:cubicBezTo>
                <a:close/>
                <a:moveTo>
                  <a:pt x="2933267" y="1293222"/>
                </a:moveTo>
                <a:cubicBezTo>
                  <a:pt x="2932967" y="1293288"/>
                  <a:pt x="2932700" y="1293322"/>
                  <a:pt x="2932466" y="1293389"/>
                </a:cubicBezTo>
                <a:cubicBezTo>
                  <a:pt x="2932667" y="1294389"/>
                  <a:pt x="2933167" y="1294622"/>
                  <a:pt x="2933934" y="1294122"/>
                </a:cubicBezTo>
                <a:cubicBezTo>
                  <a:pt x="2933700" y="1293822"/>
                  <a:pt x="2933467" y="1293522"/>
                  <a:pt x="2933267" y="1293222"/>
                </a:cubicBezTo>
                <a:close/>
                <a:moveTo>
                  <a:pt x="1086255" y="1291323"/>
                </a:moveTo>
                <a:cubicBezTo>
                  <a:pt x="1089303" y="1291228"/>
                  <a:pt x="1090541" y="1293133"/>
                  <a:pt x="1090065" y="1296181"/>
                </a:cubicBezTo>
                <a:cubicBezTo>
                  <a:pt x="1089112" y="1296943"/>
                  <a:pt x="1088160" y="1298372"/>
                  <a:pt x="1087302" y="1298277"/>
                </a:cubicBezTo>
                <a:cubicBezTo>
                  <a:pt x="1084350" y="1297991"/>
                  <a:pt x="1082826" y="1295991"/>
                  <a:pt x="1083207" y="1293133"/>
                </a:cubicBezTo>
                <a:cubicBezTo>
                  <a:pt x="1083302" y="1292466"/>
                  <a:pt x="1085207" y="1291419"/>
                  <a:pt x="1086255" y="1291323"/>
                </a:cubicBezTo>
                <a:close/>
                <a:moveTo>
                  <a:pt x="2809613" y="1290354"/>
                </a:moveTo>
                <a:cubicBezTo>
                  <a:pt x="2810566" y="1290588"/>
                  <a:pt x="2811613" y="1291021"/>
                  <a:pt x="2811613" y="1291422"/>
                </a:cubicBezTo>
                <a:cubicBezTo>
                  <a:pt x="2811899" y="1293189"/>
                  <a:pt x="2812376" y="1294956"/>
                  <a:pt x="2811994" y="1296723"/>
                </a:cubicBezTo>
                <a:cubicBezTo>
                  <a:pt x="2811804" y="1297457"/>
                  <a:pt x="2809613" y="1298157"/>
                  <a:pt x="2808280" y="1298858"/>
                </a:cubicBezTo>
                <a:cubicBezTo>
                  <a:pt x="2806946" y="1298157"/>
                  <a:pt x="2805041" y="1297524"/>
                  <a:pt x="2804374" y="1296757"/>
                </a:cubicBezTo>
                <a:cubicBezTo>
                  <a:pt x="2803803" y="1295923"/>
                  <a:pt x="2804279" y="1294990"/>
                  <a:pt x="2804279" y="1294489"/>
                </a:cubicBezTo>
                <a:cubicBezTo>
                  <a:pt x="2804565" y="1293256"/>
                  <a:pt x="2804565" y="1292322"/>
                  <a:pt x="2805232" y="1291488"/>
                </a:cubicBezTo>
                <a:cubicBezTo>
                  <a:pt x="2806089" y="1290354"/>
                  <a:pt x="2807899" y="1289921"/>
                  <a:pt x="2809613" y="1290354"/>
                </a:cubicBezTo>
                <a:close/>
                <a:moveTo>
                  <a:pt x="3397056" y="1285682"/>
                </a:moveTo>
                <a:cubicBezTo>
                  <a:pt x="3397913" y="1285682"/>
                  <a:pt x="3398580" y="1287015"/>
                  <a:pt x="3399341" y="1287777"/>
                </a:cubicBezTo>
                <a:cubicBezTo>
                  <a:pt x="3398389" y="1288349"/>
                  <a:pt x="3397532" y="1288920"/>
                  <a:pt x="3396675" y="1289587"/>
                </a:cubicBezTo>
                <a:cubicBezTo>
                  <a:pt x="3395722" y="1289301"/>
                  <a:pt x="3394198" y="1289206"/>
                  <a:pt x="3393913" y="1288634"/>
                </a:cubicBezTo>
                <a:cubicBezTo>
                  <a:pt x="3392865" y="1286539"/>
                  <a:pt x="3394198" y="1285205"/>
                  <a:pt x="3397056" y="1285682"/>
                </a:cubicBezTo>
                <a:close/>
                <a:moveTo>
                  <a:pt x="3140508" y="1285219"/>
                </a:moveTo>
                <a:cubicBezTo>
                  <a:pt x="3140032" y="1286648"/>
                  <a:pt x="3139461" y="1288172"/>
                  <a:pt x="3138889" y="1289600"/>
                </a:cubicBezTo>
                <a:cubicBezTo>
                  <a:pt x="3137937" y="1288553"/>
                  <a:pt x="3136984" y="1287505"/>
                  <a:pt x="3136032" y="1286457"/>
                </a:cubicBezTo>
                <a:cubicBezTo>
                  <a:pt x="3137460" y="1286076"/>
                  <a:pt x="3139080" y="1285600"/>
                  <a:pt x="3140508" y="1285219"/>
                </a:cubicBezTo>
                <a:close/>
                <a:moveTo>
                  <a:pt x="3126829" y="1285119"/>
                </a:moveTo>
                <a:cubicBezTo>
                  <a:pt x="3128163" y="1286787"/>
                  <a:pt x="3129596" y="1288387"/>
                  <a:pt x="3130764" y="1290188"/>
                </a:cubicBezTo>
                <a:cubicBezTo>
                  <a:pt x="3132631" y="1293089"/>
                  <a:pt x="3132597" y="1296190"/>
                  <a:pt x="3130764" y="1299191"/>
                </a:cubicBezTo>
                <a:cubicBezTo>
                  <a:pt x="3129530" y="1301291"/>
                  <a:pt x="3126462" y="1301492"/>
                  <a:pt x="3125029" y="1299658"/>
                </a:cubicBezTo>
                <a:cubicBezTo>
                  <a:pt x="3122194" y="1296023"/>
                  <a:pt x="3120527" y="1291822"/>
                  <a:pt x="3119193" y="1287487"/>
                </a:cubicBezTo>
                <a:cubicBezTo>
                  <a:pt x="3119027" y="1286920"/>
                  <a:pt x="3119794" y="1285786"/>
                  <a:pt x="3120394" y="1285386"/>
                </a:cubicBezTo>
                <a:cubicBezTo>
                  <a:pt x="3122428" y="1284085"/>
                  <a:pt x="3124662" y="1284586"/>
                  <a:pt x="3126829" y="1285119"/>
                </a:cubicBezTo>
                <a:close/>
                <a:moveTo>
                  <a:pt x="3138076" y="1284819"/>
                </a:moveTo>
                <a:cubicBezTo>
                  <a:pt x="3138076" y="1284819"/>
                  <a:pt x="3138170" y="1284819"/>
                  <a:pt x="3138170" y="1284819"/>
                </a:cubicBezTo>
                <a:cubicBezTo>
                  <a:pt x="3138361" y="1285105"/>
                  <a:pt x="3138647" y="1285391"/>
                  <a:pt x="3138837" y="1285581"/>
                </a:cubicBezTo>
                <a:cubicBezTo>
                  <a:pt x="3138457" y="1285677"/>
                  <a:pt x="3138076" y="1285772"/>
                  <a:pt x="3137599" y="1285962"/>
                </a:cubicBezTo>
                <a:cubicBezTo>
                  <a:pt x="3137790" y="1285581"/>
                  <a:pt x="3137885" y="1285105"/>
                  <a:pt x="3138076" y="1284819"/>
                </a:cubicBezTo>
                <a:close/>
                <a:moveTo>
                  <a:pt x="1068223" y="1284055"/>
                </a:moveTo>
                <a:cubicBezTo>
                  <a:pt x="1071080" y="1283293"/>
                  <a:pt x="1072794" y="1284627"/>
                  <a:pt x="1073176" y="1287484"/>
                </a:cubicBezTo>
                <a:cubicBezTo>
                  <a:pt x="1071556" y="1289008"/>
                  <a:pt x="1070127" y="1291580"/>
                  <a:pt x="1068508" y="1291675"/>
                </a:cubicBezTo>
                <a:cubicBezTo>
                  <a:pt x="1065936" y="1291771"/>
                  <a:pt x="1064793" y="1289199"/>
                  <a:pt x="1065746" y="1286532"/>
                </a:cubicBezTo>
                <a:cubicBezTo>
                  <a:pt x="1066127" y="1285484"/>
                  <a:pt x="1067270" y="1284246"/>
                  <a:pt x="1068223" y="1284055"/>
                </a:cubicBezTo>
                <a:close/>
                <a:moveTo>
                  <a:pt x="3163374" y="1280551"/>
                </a:moveTo>
                <a:cubicBezTo>
                  <a:pt x="3164374" y="1280817"/>
                  <a:pt x="3164575" y="1281718"/>
                  <a:pt x="3164174" y="1282718"/>
                </a:cubicBezTo>
                <a:cubicBezTo>
                  <a:pt x="3163474" y="1283118"/>
                  <a:pt x="3162807" y="1283818"/>
                  <a:pt x="3162107" y="1283851"/>
                </a:cubicBezTo>
                <a:cubicBezTo>
                  <a:pt x="3160940" y="1283952"/>
                  <a:pt x="3160274" y="1282018"/>
                  <a:pt x="3161207" y="1281084"/>
                </a:cubicBezTo>
                <a:cubicBezTo>
                  <a:pt x="3161707" y="1280651"/>
                  <a:pt x="3162741" y="1280417"/>
                  <a:pt x="3163374" y="1280551"/>
                </a:cubicBezTo>
                <a:close/>
                <a:moveTo>
                  <a:pt x="1064763" y="1272715"/>
                </a:moveTo>
                <a:cubicBezTo>
                  <a:pt x="1065330" y="1272449"/>
                  <a:pt x="1066663" y="1272749"/>
                  <a:pt x="1067097" y="1273282"/>
                </a:cubicBezTo>
                <a:cubicBezTo>
                  <a:pt x="1067864" y="1274249"/>
                  <a:pt x="1068264" y="1275549"/>
                  <a:pt x="1068830" y="1276716"/>
                </a:cubicBezTo>
                <a:cubicBezTo>
                  <a:pt x="1067764" y="1277216"/>
                  <a:pt x="1066663" y="1278083"/>
                  <a:pt x="1066363" y="1277883"/>
                </a:cubicBezTo>
                <a:cubicBezTo>
                  <a:pt x="1065396" y="1277116"/>
                  <a:pt x="1064496" y="1276083"/>
                  <a:pt x="1063963" y="1274916"/>
                </a:cubicBezTo>
                <a:cubicBezTo>
                  <a:pt x="1063729" y="1274382"/>
                  <a:pt x="1064229" y="1272982"/>
                  <a:pt x="1064763" y="1272715"/>
                </a:cubicBezTo>
                <a:close/>
                <a:moveTo>
                  <a:pt x="1065029" y="1265230"/>
                </a:moveTo>
                <a:cubicBezTo>
                  <a:pt x="1065792" y="1265611"/>
                  <a:pt x="1066172" y="1266849"/>
                  <a:pt x="1066744" y="1267706"/>
                </a:cubicBezTo>
                <a:cubicBezTo>
                  <a:pt x="1066363" y="1268659"/>
                  <a:pt x="1066077" y="1270183"/>
                  <a:pt x="1065411" y="1270373"/>
                </a:cubicBezTo>
                <a:cubicBezTo>
                  <a:pt x="1063029" y="1270850"/>
                  <a:pt x="1061886" y="1269326"/>
                  <a:pt x="1062648" y="1266468"/>
                </a:cubicBezTo>
                <a:cubicBezTo>
                  <a:pt x="1062839" y="1265897"/>
                  <a:pt x="1064458" y="1265039"/>
                  <a:pt x="1065029" y="1265230"/>
                </a:cubicBezTo>
                <a:close/>
                <a:moveTo>
                  <a:pt x="1063628" y="1253142"/>
                </a:moveTo>
                <a:cubicBezTo>
                  <a:pt x="1064229" y="1253142"/>
                  <a:pt x="1064762" y="1254176"/>
                  <a:pt x="1065329" y="1254743"/>
                </a:cubicBezTo>
                <a:cubicBezTo>
                  <a:pt x="1064829" y="1256843"/>
                  <a:pt x="1062395" y="1258510"/>
                  <a:pt x="1060294" y="1257877"/>
                </a:cubicBezTo>
                <a:cubicBezTo>
                  <a:pt x="1059728" y="1257710"/>
                  <a:pt x="1059028" y="1256210"/>
                  <a:pt x="1059261" y="1255676"/>
                </a:cubicBezTo>
                <a:cubicBezTo>
                  <a:pt x="1060028" y="1253876"/>
                  <a:pt x="1061728" y="1253042"/>
                  <a:pt x="1063628" y="1253142"/>
                </a:cubicBezTo>
                <a:close/>
                <a:moveTo>
                  <a:pt x="1044885" y="1233335"/>
                </a:moveTo>
                <a:lnTo>
                  <a:pt x="1045647" y="1235716"/>
                </a:lnTo>
                <a:lnTo>
                  <a:pt x="1043456" y="1235335"/>
                </a:lnTo>
                <a:close/>
                <a:moveTo>
                  <a:pt x="1008144" y="1228901"/>
                </a:moveTo>
                <a:cubicBezTo>
                  <a:pt x="1010612" y="1229168"/>
                  <a:pt x="1012446" y="1229068"/>
                  <a:pt x="1014113" y="1229601"/>
                </a:cubicBezTo>
                <a:cubicBezTo>
                  <a:pt x="1015280" y="1229968"/>
                  <a:pt x="1016247" y="1231069"/>
                  <a:pt x="1017147" y="1232036"/>
                </a:cubicBezTo>
                <a:cubicBezTo>
                  <a:pt x="1017880" y="1232836"/>
                  <a:pt x="1017681" y="1233769"/>
                  <a:pt x="1016813" y="1234403"/>
                </a:cubicBezTo>
                <a:cubicBezTo>
                  <a:pt x="1012579" y="1237438"/>
                  <a:pt x="1007844" y="1238238"/>
                  <a:pt x="1002809" y="1237371"/>
                </a:cubicBezTo>
                <a:cubicBezTo>
                  <a:pt x="1001942" y="1237204"/>
                  <a:pt x="1001142" y="1236704"/>
                  <a:pt x="1000342" y="1236337"/>
                </a:cubicBezTo>
                <a:cubicBezTo>
                  <a:pt x="999375" y="1235904"/>
                  <a:pt x="998208" y="1234037"/>
                  <a:pt x="998641" y="1233069"/>
                </a:cubicBezTo>
                <a:cubicBezTo>
                  <a:pt x="999174" y="1231902"/>
                  <a:pt x="999941" y="1230302"/>
                  <a:pt x="1000908" y="1230035"/>
                </a:cubicBezTo>
                <a:cubicBezTo>
                  <a:pt x="1003409" y="1229268"/>
                  <a:pt x="1006143" y="1229168"/>
                  <a:pt x="1008144" y="1228901"/>
                </a:cubicBezTo>
                <a:close/>
                <a:moveTo>
                  <a:pt x="881937" y="1228501"/>
                </a:moveTo>
                <a:cubicBezTo>
                  <a:pt x="887639" y="1228367"/>
                  <a:pt x="892007" y="1228967"/>
                  <a:pt x="894974" y="1233202"/>
                </a:cubicBezTo>
                <a:cubicBezTo>
                  <a:pt x="895674" y="1234169"/>
                  <a:pt x="895241" y="1236169"/>
                  <a:pt x="894074" y="1236636"/>
                </a:cubicBezTo>
                <a:cubicBezTo>
                  <a:pt x="892840" y="1237170"/>
                  <a:pt x="891573" y="1237670"/>
                  <a:pt x="890306" y="1238070"/>
                </a:cubicBezTo>
                <a:cubicBezTo>
                  <a:pt x="883271" y="1240271"/>
                  <a:pt x="877936" y="1237870"/>
                  <a:pt x="874001" y="1231902"/>
                </a:cubicBezTo>
                <a:cubicBezTo>
                  <a:pt x="873501" y="1231135"/>
                  <a:pt x="873868" y="1230034"/>
                  <a:pt x="874902" y="1229801"/>
                </a:cubicBezTo>
                <a:cubicBezTo>
                  <a:pt x="877536" y="1229168"/>
                  <a:pt x="880236" y="1228801"/>
                  <a:pt x="881937" y="1228501"/>
                </a:cubicBezTo>
                <a:close/>
                <a:moveTo>
                  <a:pt x="3122528" y="1222433"/>
                </a:moveTo>
                <a:cubicBezTo>
                  <a:pt x="3125662" y="1223733"/>
                  <a:pt x="3128696" y="1223833"/>
                  <a:pt x="3131931" y="1223566"/>
                </a:cubicBezTo>
                <a:cubicBezTo>
                  <a:pt x="3133798" y="1223433"/>
                  <a:pt x="3134998" y="1224400"/>
                  <a:pt x="3134765" y="1225800"/>
                </a:cubicBezTo>
                <a:cubicBezTo>
                  <a:pt x="3134098" y="1229568"/>
                  <a:pt x="3134732" y="1232802"/>
                  <a:pt x="3136666" y="1236270"/>
                </a:cubicBezTo>
                <a:cubicBezTo>
                  <a:pt x="3139900" y="1242105"/>
                  <a:pt x="3138199" y="1247841"/>
                  <a:pt x="3134765" y="1253109"/>
                </a:cubicBezTo>
                <a:cubicBezTo>
                  <a:pt x="3134065" y="1254243"/>
                  <a:pt x="3132797" y="1255043"/>
                  <a:pt x="3131997" y="1256143"/>
                </a:cubicBezTo>
                <a:cubicBezTo>
                  <a:pt x="3130197" y="1258444"/>
                  <a:pt x="3129863" y="1261145"/>
                  <a:pt x="3130030" y="1263946"/>
                </a:cubicBezTo>
                <a:cubicBezTo>
                  <a:pt x="3130097" y="1265213"/>
                  <a:pt x="3131030" y="1266113"/>
                  <a:pt x="3132664" y="1266380"/>
                </a:cubicBezTo>
                <a:cubicBezTo>
                  <a:pt x="3136866" y="1267047"/>
                  <a:pt x="3136899" y="1267047"/>
                  <a:pt x="3134398" y="1271182"/>
                </a:cubicBezTo>
                <a:cubicBezTo>
                  <a:pt x="3133365" y="1272916"/>
                  <a:pt x="3133331" y="1274249"/>
                  <a:pt x="3134365" y="1274750"/>
                </a:cubicBezTo>
                <a:cubicBezTo>
                  <a:pt x="3135165" y="1275116"/>
                  <a:pt x="3136032" y="1275350"/>
                  <a:pt x="3136899" y="1275517"/>
                </a:cubicBezTo>
                <a:cubicBezTo>
                  <a:pt x="3137333" y="1275583"/>
                  <a:pt x="3137799" y="1275350"/>
                  <a:pt x="3138233" y="1275183"/>
                </a:cubicBezTo>
                <a:cubicBezTo>
                  <a:pt x="3139100" y="1274883"/>
                  <a:pt x="3139967" y="1274549"/>
                  <a:pt x="3140834" y="1274249"/>
                </a:cubicBezTo>
                <a:cubicBezTo>
                  <a:pt x="3142701" y="1273616"/>
                  <a:pt x="3144501" y="1273916"/>
                  <a:pt x="3146102" y="1274916"/>
                </a:cubicBezTo>
                <a:cubicBezTo>
                  <a:pt x="3147669" y="1275883"/>
                  <a:pt x="3148870" y="1277517"/>
                  <a:pt x="3150537" y="1278117"/>
                </a:cubicBezTo>
                <a:cubicBezTo>
                  <a:pt x="3154271" y="1279451"/>
                  <a:pt x="3156972" y="1281318"/>
                  <a:pt x="3157172" y="1285753"/>
                </a:cubicBezTo>
                <a:cubicBezTo>
                  <a:pt x="3157272" y="1288154"/>
                  <a:pt x="3159340" y="1289588"/>
                  <a:pt x="3161040" y="1291155"/>
                </a:cubicBezTo>
                <a:cubicBezTo>
                  <a:pt x="3161941" y="1291988"/>
                  <a:pt x="3162708" y="1293556"/>
                  <a:pt x="3162607" y="1294723"/>
                </a:cubicBezTo>
                <a:cubicBezTo>
                  <a:pt x="3162341" y="1297790"/>
                  <a:pt x="3161007" y="1300725"/>
                  <a:pt x="3161474" y="1303959"/>
                </a:cubicBezTo>
                <a:cubicBezTo>
                  <a:pt x="3161507" y="1304193"/>
                  <a:pt x="3159940" y="1305026"/>
                  <a:pt x="3159240" y="1304893"/>
                </a:cubicBezTo>
                <a:cubicBezTo>
                  <a:pt x="3157939" y="1304726"/>
                  <a:pt x="3156672" y="1304059"/>
                  <a:pt x="3155405" y="1303492"/>
                </a:cubicBezTo>
                <a:cubicBezTo>
                  <a:pt x="3151104" y="1301558"/>
                  <a:pt x="3150970" y="1300258"/>
                  <a:pt x="3154671" y="1297057"/>
                </a:cubicBezTo>
                <a:cubicBezTo>
                  <a:pt x="3156106" y="1295823"/>
                  <a:pt x="3156239" y="1294389"/>
                  <a:pt x="3154838" y="1293989"/>
                </a:cubicBezTo>
                <a:cubicBezTo>
                  <a:pt x="3151437" y="1292989"/>
                  <a:pt x="3150136" y="1290688"/>
                  <a:pt x="3149437" y="1287420"/>
                </a:cubicBezTo>
                <a:cubicBezTo>
                  <a:pt x="3149203" y="1286420"/>
                  <a:pt x="3147436" y="1285753"/>
                  <a:pt x="3146369" y="1284919"/>
                </a:cubicBezTo>
                <a:lnTo>
                  <a:pt x="3146335" y="1284886"/>
                </a:lnTo>
                <a:cubicBezTo>
                  <a:pt x="3146469" y="1284753"/>
                  <a:pt x="3146569" y="1284686"/>
                  <a:pt x="3146702" y="1284553"/>
                </a:cubicBezTo>
                <a:lnTo>
                  <a:pt x="3145735" y="1284519"/>
                </a:lnTo>
                <a:lnTo>
                  <a:pt x="3146335" y="1284886"/>
                </a:lnTo>
                <a:cubicBezTo>
                  <a:pt x="3143534" y="1287554"/>
                  <a:pt x="3140700" y="1286286"/>
                  <a:pt x="3137799" y="1284786"/>
                </a:cubicBezTo>
                <a:cubicBezTo>
                  <a:pt x="3137066" y="1283919"/>
                  <a:pt x="3136332" y="1283019"/>
                  <a:pt x="3135499" y="1282285"/>
                </a:cubicBezTo>
                <a:cubicBezTo>
                  <a:pt x="3134532" y="1281418"/>
                  <a:pt x="3133331" y="1281185"/>
                  <a:pt x="3132064" y="1281852"/>
                </a:cubicBezTo>
                <a:cubicBezTo>
                  <a:pt x="3130230" y="1282852"/>
                  <a:pt x="3128430" y="1283819"/>
                  <a:pt x="3126596" y="1284786"/>
                </a:cubicBezTo>
                <a:lnTo>
                  <a:pt x="3126996" y="1285120"/>
                </a:lnTo>
                <a:cubicBezTo>
                  <a:pt x="3126929" y="1285086"/>
                  <a:pt x="3126896" y="1285086"/>
                  <a:pt x="3126829" y="1285086"/>
                </a:cubicBezTo>
                <a:cubicBezTo>
                  <a:pt x="3126795" y="1285020"/>
                  <a:pt x="3126729" y="1284919"/>
                  <a:pt x="3126662" y="1284853"/>
                </a:cubicBezTo>
                <a:cubicBezTo>
                  <a:pt x="3125762" y="1284152"/>
                  <a:pt x="3124862" y="1283319"/>
                  <a:pt x="3123828" y="1282986"/>
                </a:cubicBezTo>
                <a:cubicBezTo>
                  <a:pt x="3119360" y="1281552"/>
                  <a:pt x="3118193" y="1278284"/>
                  <a:pt x="3118393" y="1274083"/>
                </a:cubicBezTo>
                <a:cubicBezTo>
                  <a:pt x="3118426" y="1274116"/>
                  <a:pt x="3118460" y="1274149"/>
                  <a:pt x="3118526" y="1274149"/>
                </a:cubicBezTo>
                <a:cubicBezTo>
                  <a:pt x="3118726" y="1273983"/>
                  <a:pt x="3118960" y="1273816"/>
                  <a:pt x="3119193" y="1273683"/>
                </a:cubicBezTo>
                <a:cubicBezTo>
                  <a:pt x="3118726" y="1272982"/>
                  <a:pt x="3118460" y="1273082"/>
                  <a:pt x="3118360" y="1273949"/>
                </a:cubicBezTo>
                <a:cubicBezTo>
                  <a:pt x="3118360" y="1274016"/>
                  <a:pt x="3118360" y="1274049"/>
                  <a:pt x="3118360" y="1274083"/>
                </a:cubicBezTo>
                <a:cubicBezTo>
                  <a:pt x="3114925" y="1273249"/>
                  <a:pt x="3112958" y="1270448"/>
                  <a:pt x="3111791" y="1267681"/>
                </a:cubicBezTo>
                <a:cubicBezTo>
                  <a:pt x="3110023" y="1263513"/>
                  <a:pt x="3109123" y="1258944"/>
                  <a:pt x="3108023" y="1254510"/>
                </a:cubicBezTo>
                <a:cubicBezTo>
                  <a:pt x="3107856" y="1253776"/>
                  <a:pt x="3108356" y="1252609"/>
                  <a:pt x="3108956" y="1252075"/>
                </a:cubicBezTo>
                <a:cubicBezTo>
                  <a:pt x="3110357" y="1250775"/>
                  <a:pt x="3111157" y="1249474"/>
                  <a:pt x="3111291" y="1247441"/>
                </a:cubicBezTo>
                <a:cubicBezTo>
                  <a:pt x="3111591" y="1242406"/>
                  <a:pt x="3112191" y="1237371"/>
                  <a:pt x="3112791" y="1232402"/>
                </a:cubicBezTo>
                <a:cubicBezTo>
                  <a:pt x="3112991" y="1230635"/>
                  <a:pt x="3113325" y="1228735"/>
                  <a:pt x="3114025" y="1227101"/>
                </a:cubicBezTo>
                <a:cubicBezTo>
                  <a:pt x="3115392" y="1223833"/>
                  <a:pt x="3117926" y="1220532"/>
                  <a:pt x="3122528" y="1222433"/>
                </a:cubicBezTo>
                <a:close/>
                <a:moveTo>
                  <a:pt x="938956" y="1209562"/>
                </a:moveTo>
                <a:cubicBezTo>
                  <a:pt x="939756" y="1209962"/>
                  <a:pt x="940456" y="1210562"/>
                  <a:pt x="941223" y="1211062"/>
                </a:cubicBezTo>
                <a:cubicBezTo>
                  <a:pt x="943157" y="1212429"/>
                  <a:pt x="945491" y="1213429"/>
                  <a:pt x="947659" y="1212596"/>
                </a:cubicBezTo>
                <a:cubicBezTo>
                  <a:pt x="954094" y="1210128"/>
                  <a:pt x="960296" y="1211595"/>
                  <a:pt x="966498" y="1213129"/>
                </a:cubicBezTo>
                <a:cubicBezTo>
                  <a:pt x="968232" y="1213562"/>
                  <a:pt x="970099" y="1214230"/>
                  <a:pt x="971466" y="1215297"/>
                </a:cubicBezTo>
                <a:cubicBezTo>
                  <a:pt x="976101" y="1218964"/>
                  <a:pt x="980736" y="1222599"/>
                  <a:pt x="985804" y="1225667"/>
                </a:cubicBezTo>
                <a:cubicBezTo>
                  <a:pt x="986438" y="1226067"/>
                  <a:pt x="987071" y="1227467"/>
                  <a:pt x="986838" y="1228001"/>
                </a:cubicBezTo>
                <a:cubicBezTo>
                  <a:pt x="986304" y="1229201"/>
                  <a:pt x="985338" y="1230201"/>
                  <a:pt x="984304" y="1231002"/>
                </a:cubicBezTo>
                <a:cubicBezTo>
                  <a:pt x="983637" y="1231502"/>
                  <a:pt x="982603" y="1231402"/>
                  <a:pt x="981636" y="1231602"/>
                </a:cubicBezTo>
                <a:cubicBezTo>
                  <a:pt x="976268" y="1230235"/>
                  <a:pt x="970933" y="1229868"/>
                  <a:pt x="965731" y="1232702"/>
                </a:cubicBezTo>
                <a:cubicBezTo>
                  <a:pt x="964631" y="1233303"/>
                  <a:pt x="963030" y="1233336"/>
                  <a:pt x="961730" y="1233169"/>
                </a:cubicBezTo>
                <a:cubicBezTo>
                  <a:pt x="957562" y="1232502"/>
                  <a:pt x="954694" y="1234236"/>
                  <a:pt x="952494" y="1237604"/>
                </a:cubicBezTo>
                <a:cubicBezTo>
                  <a:pt x="952027" y="1238338"/>
                  <a:pt x="951293" y="1239038"/>
                  <a:pt x="950493" y="1239338"/>
                </a:cubicBezTo>
                <a:cubicBezTo>
                  <a:pt x="949759" y="1239638"/>
                  <a:pt x="948659" y="1239705"/>
                  <a:pt x="947992" y="1239338"/>
                </a:cubicBezTo>
                <a:cubicBezTo>
                  <a:pt x="945591" y="1238071"/>
                  <a:pt x="944524" y="1234970"/>
                  <a:pt x="941590" y="1234470"/>
                </a:cubicBezTo>
                <a:cubicBezTo>
                  <a:pt x="938456" y="1233936"/>
                  <a:pt x="935255" y="1233536"/>
                  <a:pt x="932087" y="1233436"/>
                </a:cubicBezTo>
                <a:cubicBezTo>
                  <a:pt x="929353" y="1233336"/>
                  <a:pt x="926652" y="1233836"/>
                  <a:pt x="923918" y="1233969"/>
                </a:cubicBezTo>
                <a:cubicBezTo>
                  <a:pt x="921750" y="1234036"/>
                  <a:pt x="919583" y="1232469"/>
                  <a:pt x="918816" y="1230035"/>
                </a:cubicBezTo>
                <a:cubicBezTo>
                  <a:pt x="918650" y="1229401"/>
                  <a:pt x="919283" y="1227901"/>
                  <a:pt x="919717" y="1227834"/>
                </a:cubicBezTo>
                <a:cubicBezTo>
                  <a:pt x="923251" y="1227234"/>
                  <a:pt x="926886" y="1227000"/>
                  <a:pt x="930420" y="1226334"/>
                </a:cubicBezTo>
                <a:cubicBezTo>
                  <a:pt x="931954" y="1226033"/>
                  <a:pt x="932821" y="1224099"/>
                  <a:pt x="935155" y="1225133"/>
                </a:cubicBezTo>
                <a:cubicBezTo>
                  <a:pt x="937622" y="1226234"/>
                  <a:pt x="938022" y="1225700"/>
                  <a:pt x="937589" y="1224133"/>
                </a:cubicBezTo>
                <a:cubicBezTo>
                  <a:pt x="936789" y="1221165"/>
                  <a:pt x="936989" y="1217764"/>
                  <a:pt x="933721" y="1215797"/>
                </a:cubicBezTo>
                <a:cubicBezTo>
                  <a:pt x="932487" y="1215030"/>
                  <a:pt x="932421" y="1213496"/>
                  <a:pt x="933287" y="1212229"/>
                </a:cubicBezTo>
                <a:cubicBezTo>
                  <a:pt x="934988" y="1209761"/>
                  <a:pt x="937222" y="1208728"/>
                  <a:pt x="938956" y="1209562"/>
                </a:cubicBezTo>
                <a:close/>
                <a:moveTo>
                  <a:pt x="2995954" y="1204093"/>
                </a:moveTo>
                <a:cubicBezTo>
                  <a:pt x="2996421" y="1204093"/>
                  <a:pt x="2996888" y="1204093"/>
                  <a:pt x="2998188" y="1204093"/>
                </a:cubicBezTo>
                <a:cubicBezTo>
                  <a:pt x="2999155" y="1204460"/>
                  <a:pt x="3001022" y="1204793"/>
                  <a:pt x="3002456" y="1205760"/>
                </a:cubicBezTo>
                <a:cubicBezTo>
                  <a:pt x="3003456" y="1206427"/>
                  <a:pt x="3004523" y="1208061"/>
                  <a:pt x="3004390" y="1209128"/>
                </a:cubicBezTo>
                <a:cubicBezTo>
                  <a:pt x="3003790" y="1213696"/>
                  <a:pt x="3001723" y="1217864"/>
                  <a:pt x="2999255" y="1221698"/>
                </a:cubicBezTo>
                <a:cubicBezTo>
                  <a:pt x="2996354" y="1226166"/>
                  <a:pt x="2989318" y="1228367"/>
                  <a:pt x="2984683" y="1226733"/>
                </a:cubicBezTo>
                <a:cubicBezTo>
                  <a:pt x="2979982" y="1225099"/>
                  <a:pt x="2976914" y="1219431"/>
                  <a:pt x="2978148" y="1214563"/>
                </a:cubicBezTo>
                <a:cubicBezTo>
                  <a:pt x="2978348" y="1213696"/>
                  <a:pt x="2978748" y="1212796"/>
                  <a:pt x="2979315" y="1212129"/>
                </a:cubicBezTo>
                <a:cubicBezTo>
                  <a:pt x="2983583" y="1206827"/>
                  <a:pt x="2988952" y="1203759"/>
                  <a:pt x="2995954" y="1204093"/>
                </a:cubicBezTo>
                <a:close/>
                <a:moveTo>
                  <a:pt x="933187" y="1196157"/>
                </a:moveTo>
                <a:cubicBezTo>
                  <a:pt x="933720" y="1196657"/>
                  <a:pt x="933853" y="1197658"/>
                  <a:pt x="933987" y="1198458"/>
                </a:cubicBezTo>
                <a:cubicBezTo>
                  <a:pt x="934054" y="1198691"/>
                  <a:pt x="933420" y="1199158"/>
                  <a:pt x="933053" y="1199291"/>
                </a:cubicBezTo>
                <a:cubicBezTo>
                  <a:pt x="932220" y="1199525"/>
                  <a:pt x="931386" y="1199625"/>
                  <a:pt x="930553" y="1199825"/>
                </a:cubicBezTo>
                <a:cubicBezTo>
                  <a:pt x="929853" y="1199358"/>
                  <a:pt x="928752" y="1198991"/>
                  <a:pt x="928586" y="1198391"/>
                </a:cubicBezTo>
                <a:cubicBezTo>
                  <a:pt x="928452" y="1197791"/>
                  <a:pt x="929052" y="1196690"/>
                  <a:pt x="929653" y="1196224"/>
                </a:cubicBezTo>
                <a:cubicBezTo>
                  <a:pt x="930720" y="1195357"/>
                  <a:pt x="932120" y="1195223"/>
                  <a:pt x="933187" y="1196157"/>
                </a:cubicBezTo>
                <a:close/>
                <a:moveTo>
                  <a:pt x="830646" y="1187755"/>
                </a:moveTo>
                <a:cubicBezTo>
                  <a:pt x="832265" y="1188188"/>
                  <a:pt x="832551" y="1189288"/>
                  <a:pt x="833408" y="1190089"/>
                </a:cubicBezTo>
                <a:cubicBezTo>
                  <a:pt x="831980" y="1191122"/>
                  <a:pt x="829694" y="1191422"/>
                  <a:pt x="826931" y="1190955"/>
                </a:cubicBezTo>
                <a:cubicBezTo>
                  <a:pt x="824169" y="1190522"/>
                  <a:pt x="823217" y="1189688"/>
                  <a:pt x="824360" y="1188688"/>
                </a:cubicBezTo>
                <a:cubicBezTo>
                  <a:pt x="825502" y="1187688"/>
                  <a:pt x="828265" y="1187155"/>
                  <a:pt x="830646" y="1187755"/>
                </a:cubicBezTo>
                <a:close/>
                <a:moveTo>
                  <a:pt x="923484" y="1177151"/>
                </a:moveTo>
                <a:lnTo>
                  <a:pt x="924758" y="1177879"/>
                </a:lnTo>
                <a:lnTo>
                  <a:pt x="926152" y="1177692"/>
                </a:lnTo>
                <a:cubicBezTo>
                  <a:pt x="927219" y="1178073"/>
                  <a:pt x="927685" y="1179883"/>
                  <a:pt x="927419" y="1182550"/>
                </a:cubicBezTo>
                <a:cubicBezTo>
                  <a:pt x="927319" y="1183693"/>
                  <a:pt x="926952" y="1184645"/>
                  <a:pt x="926652" y="1185312"/>
                </a:cubicBezTo>
                <a:cubicBezTo>
                  <a:pt x="925785" y="1187312"/>
                  <a:pt x="924951" y="1186931"/>
                  <a:pt x="924518" y="1184264"/>
                </a:cubicBezTo>
                <a:lnTo>
                  <a:pt x="924089" y="1178865"/>
                </a:lnTo>
                <a:lnTo>
                  <a:pt x="923770" y="1178865"/>
                </a:lnTo>
                <a:lnTo>
                  <a:pt x="923563" y="1177625"/>
                </a:lnTo>
                <a:close/>
                <a:moveTo>
                  <a:pt x="915556" y="1170482"/>
                </a:moveTo>
                <a:cubicBezTo>
                  <a:pt x="916033" y="1171435"/>
                  <a:pt x="916890" y="1172578"/>
                  <a:pt x="916795" y="1173625"/>
                </a:cubicBezTo>
                <a:cubicBezTo>
                  <a:pt x="916699" y="1174482"/>
                  <a:pt x="915556" y="1175245"/>
                  <a:pt x="914890" y="1176102"/>
                </a:cubicBezTo>
                <a:cubicBezTo>
                  <a:pt x="914509" y="1175054"/>
                  <a:pt x="913556" y="1174006"/>
                  <a:pt x="913652" y="1173054"/>
                </a:cubicBezTo>
                <a:cubicBezTo>
                  <a:pt x="913747" y="1172101"/>
                  <a:pt x="914890" y="1171339"/>
                  <a:pt x="915556" y="1170482"/>
                </a:cubicBezTo>
                <a:close/>
                <a:moveTo>
                  <a:pt x="833689" y="1169882"/>
                </a:moveTo>
                <a:cubicBezTo>
                  <a:pt x="835656" y="1169349"/>
                  <a:pt x="838290" y="1170149"/>
                  <a:pt x="840291" y="1171016"/>
                </a:cubicBezTo>
                <a:cubicBezTo>
                  <a:pt x="843692" y="1172516"/>
                  <a:pt x="846993" y="1173383"/>
                  <a:pt x="850828" y="1173350"/>
                </a:cubicBezTo>
                <a:cubicBezTo>
                  <a:pt x="855896" y="1173283"/>
                  <a:pt x="860797" y="1174417"/>
                  <a:pt x="864632" y="1178385"/>
                </a:cubicBezTo>
                <a:cubicBezTo>
                  <a:pt x="865832" y="1179619"/>
                  <a:pt x="867700" y="1180452"/>
                  <a:pt x="869400" y="1180919"/>
                </a:cubicBezTo>
                <a:cubicBezTo>
                  <a:pt x="873001" y="1181953"/>
                  <a:pt x="876135" y="1183687"/>
                  <a:pt x="879270" y="1185654"/>
                </a:cubicBezTo>
                <a:cubicBezTo>
                  <a:pt x="881937" y="1187288"/>
                  <a:pt x="884905" y="1188655"/>
                  <a:pt x="887906" y="1189722"/>
                </a:cubicBezTo>
                <a:cubicBezTo>
                  <a:pt x="897409" y="1193123"/>
                  <a:pt x="906245" y="1197891"/>
                  <a:pt x="915382" y="1202059"/>
                </a:cubicBezTo>
                <a:cubicBezTo>
                  <a:pt x="916915" y="1202759"/>
                  <a:pt x="918149" y="1204327"/>
                  <a:pt x="919383" y="1205627"/>
                </a:cubicBezTo>
                <a:cubicBezTo>
                  <a:pt x="920750" y="1207094"/>
                  <a:pt x="920250" y="1209861"/>
                  <a:pt x="918616" y="1210262"/>
                </a:cubicBezTo>
                <a:cubicBezTo>
                  <a:pt x="911147" y="1212195"/>
                  <a:pt x="903878" y="1215863"/>
                  <a:pt x="898109" y="1213496"/>
                </a:cubicBezTo>
                <a:cubicBezTo>
                  <a:pt x="892608" y="1213496"/>
                  <a:pt x="889407" y="1213596"/>
                  <a:pt x="886206" y="1213429"/>
                </a:cubicBezTo>
                <a:cubicBezTo>
                  <a:pt x="884038" y="1213329"/>
                  <a:pt x="883171" y="1211295"/>
                  <a:pt x="884305" y="1209428"/>
                </a:cubicBezTo>
                <a:cubicBezTo>
                  <a:pt x="884772" y="1208628"/>
                  <a:pt x="885305" y="1207894"/>
                  <a:pt x="885739" y="1207094"/>
                </a:cubicBezTo>
                <a:cubicBezTo>
                  <a:pt x="886606" y="1205493"/>
                  <a:pt x="886239" y="1204260"/>
                  <a:pt x="884905" y="1203726"/>
                </a:cubicBezTo>
                <a:cubicBezTo>
                  <a:pt x="884505" y="1203560"/>
                  <a:pt x="884105" y="1203260"/>
                  <a:pt x="883671" y="1203193"/>
                </a:cubicBezTo>
                <a:cubicBezTo>
                  <a:pt x="878770" y="1202626"/>
                  <a:pt x="875068" y="1200359"/>
                  <a:pt x="873068" y="1195657"/>
                </a:cubicBezTo>
                <a:cubicBezTo>
                  <a:pt x="872101" y="1193423"/>
                  <a:pt x="870334" y="1192056"/>
                  <a:pt x="867833" y="1191789"/>
                </a:cubicBezTo>
                <a:cubicBezTo>
                  <a:pt x="863265" y="1191289"/>
                  <a:pt x="858897" y="1190222"/>
                  <a:pt x="854762" y="1187955"/>
                </a:cubicBezTo>
                <a:cubicBezTo>
                  <a:pt x="852828" y="1186888"/>
                  <a:pt x="850461" y="1186554"/>
                  <a:pt x="848260" y="1186054"/>
                </a:cubicBezTo>
                <a:cubicBezTo>
                  <a:pt x="845126" y="1185320"/>
                  <a:pt x="841958" y="1184820"/>
                  <a:pt x="838824" y="1184187"/>
                </a:cubicBezTo>
                <a:cubicBezTo>
                  <a:pt x="836423" y="1183687"/>
                  <a:pt x="834856" y="1182320"/>
                  <a:pt x="833756" y="1180052"/>
                </a:cubicBezTo>
                <a:cubicBezTo>
                  <a:pt x="833022" y="1178585"/>
                  <a:pt x="830154" y="1177818"/>
                  <a:pt x="828987" y="1178652"/>
                </a:cubicBezTo>
                <a:cubicBezTo>
                  <a:pt x="822952" y="1182953"/>
                  <a:pt x="815416" y="1183787"/>
                  <a:pt x="809047" y="1187354"/>
                </a:cubicBezTo>
                <a:cubicBezTo>
                  <a:pt x="807614" y="1188121"/>
                  <a:pt x="805513" y="1187788"/>
                  <a:pt x="803746" y="1187821"/>
                </a:cubicBezTo>
                <a:cubicBezTo>
                  <a:pt x="803412" y="1187821"/>
                  <a:pt x="802779" y="1187054"/>
                  <a:pt x="802812" y="1187054"/>
                </a:cubicBezTo>
                <a:cubicBezTo>
                  <a:pt x="806513" y="1182553"/>
                  <a:pt x="809181" y="1177251"/>
                  <a:pt x="815083" y="1174617"/>
                </a:cubicBezTo>
                <a:cubicBezTo>
                  <a:pt x="821085" y="1171916"/>
                  <a:pt x="827520" y="1171583"/>
                  <a:pt x="833689" y="1169882"/>
                </a:cubicBezTo>
                <a:close/>
                <a:moveTo>
                  <a:pt x="889612" y="1160179"/>
                </a:moveTo>
                <a:cubicBezTo>
                  <a:pt x="890946" y="1160779"/>
                  <a:pt x="892375" y="1161379"/>
                  <a:pt x="893803" y="1162013"/>
                </a:cubicBezTo>
                <a:cubicBezTo>
                  <a:pt x="892756" y="1162646"/>
                  <a:pt x="892089" y="1163547"/>
                  <a:pt x="890565" y="1163913"/>
                </a:cubicBezTo>
                <a:cubicBezTo>
                  <a:pt x="887993" y="1164547"/>
                  <a:pt x="884183" y="1163180"/>
                  <a:pt x="885136" y="1161846"/>
                </a:cubicBezTo>
                <a:cubicBezTo>
                  <a:pt x="885612" y="1161213"/>
                  <a:pt x="888088" y="1160746"/>
                  <a:pt x="889612" y="1160179"/>
                </a:cubicBezTo>
                <a:close/>
                <a:moveTo>
                  <a:pt x="912693" y="1157144"/>
                </a:moveTo>
                <a:cubicBezTo>
                  <a:pt x="914312" y="1158573"/>
                  <a:pt x="916027" y="1160097"/>
                  <a:pt x="917646" y="1161621"/>
                </a:cubicBezTo>
                <a:cubicBezTo>
                  <a:pt x="917646" y="1164383"/>
                  <a:pt x="916217" y="1165907"/>
                  <a:pt x="913264" y="1165621"/>
                </a:cubicBezTo>
                <a:cubicBezTo>
                  <a:pt x="912312" y="1165526"/>
                  <a:pt x="910788" y="1164097"/>
                  <a:pt x="910883" y="1163335"/>
                </a:cubicBezTo>
                <a:cubicBezTo>
                  <a:pt x="911169" y="1161240"/>
                  <a:pt x="912026" y="1159240"/>
                  <a:pt x="912693" y="1157144"/>
                </a:cubicBezTo>
                <a:close/>
                <a:moveTo>
                  <a:pt x="883470" y="1148842"/>
                </a:moveTo>
                <a:cubicBezTo>
                  <a:pt x="884737" y="1148875"/>
                  <a:pt x="885871" y="1150642"/>
                  <a:pt x="886038" y="1152842"/>
                </a:cubicBezTo>
                <a:cubicBezTo>
                  <a:pt x="886104" y="1154209"/>
                  <a:pt x="884904" y="1155409"/>
                  <a:pt x="883604" y="1155210"/>
                </a:cubicBezTo>
                <a:cubicBezTo>
                  <a:pt x="882237" y="1155009"/>
                  <a:pt x="881237" y="1154243"/>
                  <a:pt x="880970" y="1152842"/>
                </a:cubicBezTo>
                <a:cubicBezTo>
                  <a:pt x="880637" y="1151042"/>
                  <a:pt x="882137" y="1148808"/>
                  <a:pt x="883470" y="1148842"/>
                </a:cubicBezTo>
                <a:close/>
                <a:moveTo>
                  <a:pt x="3115393" y="1132703"/>
                </a:moveTo>
                <a:cubicBezTo>
                  <a:pt x="3118693" y="1133737"/>
                  <a:pt x="3120861" y="1136938"/>
                  <a:pt x="3120527" y="1139972"/>
                </a:cubicBezTo>
                <a:cubicBezTo>
                  <a:pt x="3119961" y="1144507"/>
                  <a:pt x="3119127" y="1149042"/>
                  <a:pt x="3118894" y="1153610"/>
                </a:cubicBezTo>
                <a:cubicBezTo>
                  <a:pt x="3118627" y="1159612"/>
                  <a:pt x="3118160" y="1165447"/>
                  <a:pt x="3114826" y="1170782"/>
                </a:cubicBezTo>
                <a:cubicBezTo>
                  <a:pt x="3113692" y="1172616"/>
                  <a:pt x="3113725" y="1175183"/>
                  <a:pt x="3113092" y="1177351"/>
                </a:cubicBezTo>
                <a:cubicBezTo>
                  <a:pt x="3112758" y="1178551"/>
                  <a:pt x="3111825" y="1178885"/>
                  <a:pt x="3111024" y="1178151"/>
                </a:cubicBezTo>
                <a:cubicBezTo>
                  <a:pt x="3109691" y="1176917"/>
                  <a:pt x="3108724" y="1175283"/>
                  <a:pt x="3107323" y="1174216"/>
                </a:cubicBezTo>
                <a:cubicBezTo>
                  <a:pt x="3101955" y="1170115"/>
                  <a:pt x="3100988" y="1164380"/>
                  <a:pt x="3100921" y="1157945"/>
                </a:cubicBezTo>
                <a:cubicBezTo>
                  <a:pt x="3100755" y="1154510"/>
                  <a:pt x="3101388" y="1150942"/>
                  <a:pt x="3103022" y="1147541"/>
                </a:cubicBezTo>
                <a:cubicBezTo>
                  <a:pt x="3104422" y="1144640"/>
                  <a:pt x="3105456" y="1141539"/>
                  <a:pt x="3107190" y="1138872"/>
                </a:cubicBezTo>
                <a:cubicBezTo>
                  <a:pt x="3108657" y="1136605"/>
                  <a:pt x="3110824" y="1134804"/>
                  <a:pt x="3112825" y="1132970"/>
                </a:cubicBezTo>
                <a:cubicBezTo>
                  <a:pt x="3113358" y="1132470"/>
                  <a:pt x="3114626" y="1132470"/>
                  <a:pt x="3115393" y="1132703"/>
                </a:cubicBezTo>
                <a:close/>
                <a:moveTo>
                  <a:pt x="894508" y="1126101"/>
                </a:moveTo>
                <a:cubicBezTo>
                  <a:pt x="897409" y="1127669"/>
                  <a:pt x="898109" y="1131770"/>
                  <a:pt x="895775" y="1133571"/>
                </a:cubicBezTo>
                <a:cubicBezTo>
                  <a:pt x="895475" y="1133804"/>
                  <a:pt x="894675" y="1133871"/>
                  <a:pt x="894575" y="1133704"/>
                </a:cubicBezTo>
                <a:cubicBezTo>
                  <a:pt x="892941" y="1131503"/>
                  <a:pt x="892408" y="1129102"/>
                  <a:pt x="893441" y="1126501"/>
                </a:cubicBezTo>
                <a:cubicBezTo>
                  <a:pt x="893508" y="1126268"/>
                  <a:pt x="894142" y="1126235"/>
                  <a:pt x="894508" y="1126101"/>
                </a:cubicBezTo>
                <a:close/>
                <a:moveTo>
                  <a:pt x="884071" y="1125268"/>
                </a:moveTo>
                <a:cubicBezTo>
                  <a:pt x="884471" y="1125334"/>
                  <a:pt x="884804" y="1125767"/>
                  <a:pt x="885171" y="1126068"/>
                </a:cubicBezTo>
                <a:cubicBezTo>
                  <a:pt x="885038" y="1126501"/>
                  <a:pt x="885038" y="1127135"/>
                  <a:pt x="884738" y="1127335"/>
                </a:cubicBezTo>
                <a:cubicBezTo>
                  <a:pt x="883271" y="1128468"/>
                  <a:pt x="881737" y="1129502"/>
                  <a:pt x="879770" y="1129268"/>
                </a:cubicBezTo>
                <a:cubicBezTo>
                  <a:pt x="879370" y="1129235"/>
                  <a:pt x="878770" y="1128835"/>
                  <a:pt x="878736" y="1128568"/>
                </a:cubicBezTo>
                <a:cubicBezTo>
                  <a:pt x="878637" y="1127801"/>
                  <a:pt x="878470" y="1126701"/>
                  <a:pt x="878903" y="1126268"/>
                </a:cubicBezTo>
                <a:cubicBezTo>
                  <a:pt x="880304" y="1124834"/>
                  <a:pt x="882171" y="1124867"/>
                  <a:pt x="884071" y="1125268"/>
                </a:cubicBezTo>
                <a:close/>
                <a:moveTo>
                  <a:pt x="3188806" y="1112331"/>
                </a:moveTo>
                <a:cubicBezTo>
                  <a:pt x="3189759" y="1112364"/>
                  <a:pt x="3191473" y="1112964"/>
                  <a:pt x="3191282" y="1113131"/>
                </a:cubicBezTo>
                <a:cubicBezTo>
                  <a:pt x="3190521" y="1113898"/>
                  <a:pt x="3189473" y="1114631"/>
                  <a:pt x="3188234" y="1115331"/>
                </a:cubicBezTo>
                <a:cubicBezTo>
                  <a:pt x="3187663" y="1115564"/>
                  <a:pt x="3186044" y="1115598"/>
                  <a:pt x="3184901" y="1115731"/>
                </a:cubicBezTo>
                <a:cubicBezTo>
                  <a:pt x="3184139" y="1115398"/>
                  <a:pt x="3182900" y="1115098"/>
                  <a:pt x="3182806" y="1114731"/>
                </a:cubicBezTo>
                <a:cubicBezTo>
                  <a:pt x="3182424" y="1113164"/>
                  <a:pt x="3184901" y="1112197"/>
                  <a:pt x="3188806" y="1112331"/>
                </a:cubicBezTo>
                <a:close/>
                <a:moveTo>
                  <a:pt x="1594867" y="1111997"/>
                </a:moveTo>
                <a:cubicBezTo>
                  <a:pt x="1595267" y="1112597"/>
                  <a:pt x="1595634" y="1113197"/>
                  <a:pt x="1596034" y="1113798"/>
                </a:cubicBezTo>
                <a:cubicBezTo>
                  <a:pt x="1595534" y="1114398"/>
                  <a:pt x="1595067" y="1115098"/>
                  <a:pt x="1594467" y="1115631"/>
                </a:cubicBezTo>
                <a:cubicBezTo>
                  <a:pt x="1594234" y="1115831"/>
                  <a:pt x="1593600" y="1115765"/>
                  <a:pt x="1593267" y="1115598"/>
                </a:cubicBezTo>
                <a:cubicBezTo>
                  <a:pt x="1592233" y="1115165"/>
                  <a:pt x="1592034" y="1114331"/>
                  <a:pt x="1592834" y="1113464"/>
                </a:cubicBezTo>
                <a:cubicBezTo>
                  <a:pt x="1593400" y="1112898"/>
                  <a:pt x="1594201" y="1112464"/>
                  <a:pt x="1594867" y="1111997"/>
                </a:cubicBezTo>
                <a:close/>
                <a:moveTo>
                  <a:pt x="2117803" y="1109696"/>
                </a:moveTo>
                <a:cubicBezTo>
                  <a:pt x="2117703" y="1110029"/>
                  <a:pt x="2117403" y="1110429"/>
                  <a:pt x="2117503" y="1110596"/>
                </a:cubicBezTo>
                <a:cubicBezTo>
                  <a:pt x="2117737" y="1110930"/>
                  <a:pt x="2118204" y="1111096"/>
                  <a:pt x="2118537" y="1111363"/>
                </a:cubicBezTo>
                <a:cubicBezTo>
                  <a:pt x="2118671" y="1111030"/>
                  <a:pt x="2119004" y="1110530"/>
                  <a:pt x="2118870" y="1110330"/>
                </a:cubicBezTo>
                <a:cubicBezTo>
                  <a:pt x="2118671" y="1110029"/>
                  <a:pt x="2118170" y="1109896"/>
                  <a:pt x="2117803" y="1109696"/>
                </a:cubicBezTo>
                <a:close/>
                <a:moveTo>
                  <a:pt x="2112135" y="1102760"/>
                </a:moveTo>
                <a:lnTo>
                  <a:pt x="2111768" y="1103127"/>
                </a:lnTo>
                <a:cubicBezTo>
                  <a:pt x="2111935" y="1103194"/>
                  <a:pt x="2112202" y="1103227"/>
                  <a:pt x="2112402" y="1103261"/>
                </a:cubicBezTo>
                <a:cubicBezTo>
                  <a:pt x="2112302" y="1103094"/>
                  <a:pt x="2112268" y="1103060"/>
                  <a:pt x="2112135" y="1102760"/>
                </a:cubicBezTo>
                <a:close/>
                <a:moveTo>
                  <a:pt x="759026" y="1091723"/>
                </a:moveTo>
                <a:lnTo>
                  <a:pt x="759161" y="1092466"/>
                </a:lnTo>
                <a:lnTo>
                  <a:pt x="762165" y="1094409"/>
                </a:lnTo>
                <a:cubicBezTo>
                  <a:pt x="762398" y="1094599"/>
                  <a:pt x="762698" y="1096790"/>
                  <a:pt x="762598" y="1097743"/>
                </a:cubicBezTo>
                <a:cubicBezTo>
                  <a:pt x="762298" y="1100886"/>
                  <a:pt x="761498" y="1101553"/>
                  <a:pt x="760431" y="1100124"/>
                </a:cubicBezTo>
                <a:lnTo>
                  <a:pt x="758756" y="1092679"/>
                </a:lnTo>
                <a:lnTo>
                  <a:pt x="758264" y="1092580"/>
                </a:lnTo>
                <a:cubicBezTo>
                  <a:pt x="758264" y="1092390"/>
                  <a:pt x="758264" y="1092199"/>
                  <a:pt x="758359" y="1092009"/>
                </a:cubicBezTo>
                <a:cubicBezTo>
                  <a:pt x="758550" y="1091913"/>
                  <a:pt x="758835" y="1091818"/>
                  <a:pt x="759026" y="1091723"/>
                </a:cubicBezTo>
                <a:close/>
                <a:moveTo>
                  <a:pt x="3198518" y="1087689"/>
                </a:moveTo>
                <a:cubicBezTo>
                  <a:pt x="3198785" y="1087922"/>
                  <a:pt x="3198751" y="1088455"/>
                  <a:pt x="3198885" y="1088855"/>
                </a:cubicBezTo>
                <a:cubicBezTo>
                  <a:pt x="3198684" y="1089255"/>
                  <a:pt x="3198585" y="1089856"/>
                  <a:pt x="3198251" y="1090056"/>
                </a:cubicBezTo>
                <a:cubicBezTo>
                  <a:pt x="3197518" y="1090489"/>
                  <a:pt x="3196684" y="1090922"/>
                  <a:pt x="3195884" y="1090956"/>
                </a:cubicBezTo>
                <a:cubicBezTo>
                  <a:pt x="3194484" y="1090989"/>
                  <a:pt x="3194617" y="1088989"/>
                  <a:pt x="3196084" y="1087755"/>
                </a:cubicBezTo>
                <a:cubicBezTo>
                  <a:pt x="3196918" y="1087088"/>
                  <a:pt x="3197785" y="1086988"/>
                  <a:pt x="3198518" y="1087689"/>
                </a:cubicBezTo>
                <a:close/>
                <a:moveTo>
                  <a:pt x="3005857" y="1084888"/>
                </a:moveTo>
                <a:cubicBezTo>
                  <a:pt x="3004323" y="1086589"/>
                  <a:pt x="3002189" y="1086255"/>
                  <a:pt x="3000288" y="1086789"/>
                </a:cubicBezTo>
                <a:cubicBezTo>
                  <a:pt x="3000222" y="1086722"/>
                  <a:pt x="3000121" y="1086655"/>
                  <a:pt x="3000055" y="1086589"/>
                </a:cubicBezTo>
                <a:cubicBezTo>
                  <a:pt x="2999922" y="1086355"/>
                  <a:pt x="2999788" y="1086155"/>
                  <a:pt x="2999688" y="1085955"/>
                </a:cubicBezTo>
                <a:cubicBezTo>
                  <a:pt x="2999688" y="1086288"/>
                  <a:pt x="2999688" y="1086589"/>
                  <a:pt x="2999688" y="1086922"/>
                </a:cubicBezTo>
                <a:cubicBezTo>
                  <a:pt x="2999888" y="1086855"/>
                  <a:pt x="3000088" y="1086822"/>
                  <a:pt x="3000288" y="1086789"/>
                </a:cubicBezTo>
                <a:cubicBezTo>
                  <a:pt x="3001922" y="1088522"/>
                  <a:pt x="3003989" y="1088589"/>
                  <a:pt x="3006057" y="1087789"/>
                </a:cubicBezTo>
                <a:cubicBezTo>
                  <a:pt x="3006657" y="1087589"/>
                  <a:pt x="3007124" y="1086455"/>
                  <a:pt x="3007190" y="1085688"/>
                </a:cubicBezTo>
                <a:cubicBezTo>
                  <a:pt x="3007291" y="1084454"/>
                  <a:pt x="3006557" y="1084088"/>
                  <a:pt x="3005857" y="1084888"/>
                </a:cubicBezTo>
                <a:close/>
                <a:moveTo>
                  <a:pt x="3047570" y="1082287"/>
                </a:moveTo>
                <a:cubicBezTo>
                  <a:pt x="3047203" y="1082454"/>
                  <a:pt x="3046570" y="1082754"/>
                  <a:pt x="3046603" y="1082754"/>
                </a:cubicBezTo>
                <a:cubicBezTo>
                  <a:pt x="3047037" y="1083854"/>
                  <a:pt x="3047537" y="1084955"/>
                  <a:pt x="3048037" y="1086022"/>
                </a:cubicBezTo>
                <a:cubicBezTo>
                  <a:pt x="3048304" y="1085855"/>
                  <a:pt x="3048771" y="1085655"/>
                  <a:pt x="3048771" y="1085488"/>
                </a:cubicBezTo>
                <a:cubicBezTo>
                  <a:pt x="3048737" y="1084688"/>
                  <a:pt x="3048670" y="1083854"/>
                  <a:pt x="3048437" y="1083054"/>
                </a:cubicBezTo>
                <a:cubicBezTo>
                  <a:pt x="3048337" y="1082721"/>
                  <a:pt x="3047870" y="1082554"/>
                  <a:pt x="3047570" y="1082287"/>
                </a:cubicBezTo>
                <a:close/>
                <a:moveTo>
                  <a:pt x="3204881" y="1060993"/>
                </a:moveTo>
                <a:cubicBezTo>
                  <a:pt x="3206405" y="1057183"/>
                  <a:pt x="3207834" y="1057468"/>
                  <a:pt x="3208596" y="1061564"/>
                </a:cubicBezTo>
                <a:cubicBezTo>
                  <a:pt x="3207834" y="1062517"/>
                  <a:pt x="3207072" y="1063374"/>
                  <a:pt x="3206310" y="1064231"/>
                </a:cubicBezTo>
                <a:cubicBezTo>
                  <a:pt x="3205834" y="1063088"/>
                  <a:pt x="3204595" y="1061755"/>
                  <a:pt x="3204881" y="1060993"/>
                </a:cubicBezTo>
                <a:close/>
                <a:moveTo>
                  <a:pt x="3084649" y="1050143"/>
                </a:moveTo>
                <a:cubicBezTo>
                  <a:pt x="3083649" y="1050210"/>
                  <a:pt x="3083148" y="1050977"/>
                  <a:pt x="3083715" y="1051844"/>
                </a:cubicBezTo>
                <a:lnTo>
                  <a:pt x="3085283" y="1052922"/>
                </a:lnTo>
                <a:lnTo>
                  <a:pt x="3085282" y="1052944"/>
                </a:lnTo>
                <a:lnTo>
                  <a:pt x="3085314" y="1052962"/>
                </a:lnTo>
                <a:lnTo>
                  <a:pt x="3085282" y="1053411"/>
                </a:lnTo>
                <a:lnTo>
                  <a:pt x="3086083" y="1053845"/>
                </a:lnTo>
                <a:lnTo>
                  <a:pt x="3085582" y="1053111"/>
                </a:lnTo>
                <a:lnTo>
                  <a:pt x="3085314" y="1052962"/>
                </a:lnTo>
                <a:lnTo>
                  <a:pt x="3085316" y="1052944"/>
                </a:lnTo>
                <a:lnTo>
                  <a:pt x="3085283" y="1052922"/>
                </a:lnTo>
                <a:lnTo>
                  <a:pt x="3085349" y="1051044"/>
                </a:lnTo>
                <a:cubicBezTo>
                  <a:pt x="3085349" y="1050710"/>
                  <a:pt x="3084882" y="1050143"/>
                  <a:pt x="3084649" y="1050143"/>
                </a:cubicBezTo>
                <a:close/>
                <a:moveTo>
                  <a:pt x="3179789" y="1024468"/>
                </a:moveTo>
                <a:cubicBezTo>
                  <a:pt x="3179979" y="1025516"/>
                  <a:pt x="3180265" y="1026564"/>
                  <a:pt x="3180550" y="1027611"/>
                </a:cubicBezTo>
                <a:cubicBezTo>
                  <a:pt x="3179693" y="1027897"/>
                  <a:pt x="3178836" y="1028183"/>
                  <a:pt x="3178074" y="1028469"/>
                </a:cubicBezTo>
                <a:cubicBezTo>
                  <a:pt x="3177788" y="1027421"/>
                  <a:pt x="3177312" y="1026373"/>
                  <a:pt x="3177312" y="1025325"/>
                </a:cubicBezTo>
                <a:cubicBezTo>
                  <a:pt x="3177312" y="1024944"/>
                  <a:pt x="3178931" y="1024754"/>
                  <a:pt x="3179789" y="1024468"/>
                </a:cubicBezTo>
                <a:close/>
                <a:moveTo>
                  <a:pt x="2009301" y="1021701"/>
                </a:moveTo>
                <a:cubicBezTo>
                  <a:pt x="2013336" y="1022501"/>
                  <a:pt x="2017337" y="1022568"/>
                  <a:pt x="2021438" y="1022301"/>
                </a:cubicBezTo>
                <a:cubicBezTo>
                  <a:pt x="2025173" y="1022101"/>
                  <a:pt x="2028641" y="1023268"/>
                  <a:pt x="2031608" y="1025602"/>
                </a:cubicBezTo>
                <a:cubicBezTo>
                  <a:pt x="2032142" y="1026002"/>
                  <a:pt x="2032308" y="1026969"/>
                  <a:pt x="2032442" y="1027736"/>
                </a:cubicBezTo>
                <a:cubicBezTo>
                  <a:pt x="2032475" y="1027936"/>
                  <a:pt x="2031808" y="1028503"/>
                  <a:pt x="2031441" y="1028570"/>
                </a:cubicBezTo>
                <a:cubicBezTo>
                  <a:pt x="2027874" y="1029170"/>
                  <a:pt x="2024272" y="1029670"/>
                  <a:pt x="2020371" y="1030237"/>
                </a:cubicBezTo>
                <a:cubicBezTo>
                  <a:pt x="2020238" y="1030237"/>
                  <a:pt x="2019738" y="1030304"/>
                  <a:pt x="2019338" y="1030204"/>
                </a:cubicBezTo>
                <a:cubicBezTo>
                  <a:pt x="2014969" y="1029137"/>
                  <a:pt x="2010568" y="1028070"/>
                  <a:pt x="2006234" y="1026803"/>
                </a:cubicBezTo>
                <a:cubicBezTo>
                  <a:pt x="2005733" y="1026636"/>
                  <a:pt x="2005233" y="1025302"/>
                  <a:pt x="2005333" y="1024568"/>
                </a:cubicBezTo>
                <a:cubicBezTo>
                  <a:pt x="2005433" y="1023835"/>
                  <a:pt x="2006100" y="1022968"/>
                  <a:pt x="2006767" y="1022501"/>
                </a:cubicBezTo>
                <a:cubicBezTo>
                  <a:pt x="2007467" y="1022001"/>
                  <a:pt x="2008534" y="1021534"/>
                  <a:pt x="2009301" y="1021701"/>
                </a:cubicBezTo>
                <a:close/>
                <a:moveTo>
                  <a:pt x="2122371" y="1021134"/>
                </a:moveTo>
                <a:cubicBezTo>
                  <a:pt x="2122637" y="1021101"/>
                  <a:pt x="2123004" y="1021768"/>
                  <a:pt x="2123337" y="1022135"/>
                </a:cubicBezTo>
                <a:cubicBezTo>
                  <a:pt x="2122071" y="1025469"/>
                  <a:pt x="2121137" y="1029170"/>
                  <a:pt x="2117469" y="1030904"/>
                </a:cubicBezTo>
                <a:cubicBezTo>
                  <a:pt x="2115002" y="1032071"/>
                  <a:pt x="2112501" y="1033371"/>
                  <a:pt x="2109867" y="1033972"/>
                </a:cubicBezTo>
                <a:cubicBezTo>
                  <a:pt x="2107099" y="1034605"/>
                  <a:pt x="2104432" y="1033772"/>
                  <a:pt x="2102431" y="1031404"/>
                </a:cubicBezTo>
                <a:cubicBezTo>
                  <a:pt x="2101298" y="1030037"/>
                  <a:pt x="2101498" y="1027370"/>
                  <a:pt x="2102865" y="1026503"/>
                </a:cubicBezTo>
                <a:cubicBezTo>
                  <a:pt x="2105566" y="1024802"/>
                  <a:pt x="2108300" y="1023135"/>
                  <a:pt x="2111567" y="1022668"/>
                </a:cubicBezTo>
                <a:cubicBezTo>
                  <a:pt x="2115168" y="1022168"/>
                  <a:pt x="2118769" y="1021601"/>
                  <a:pt x="2122371" y="1021134"/>
                </a:cubicBezTo>
                <a:close/>
                <a:moveTo>
                  <a:pt x="3060975" y="1020867"/>
                </a:moveTo>
                <a:cubicBezTo>
                  <a:pt x="3059974" y="1020734"/>
                  <a:pt x="3059541" y="1021134"/>
                  <a:pt x="3059874" y="1021867"/>
                </a:cubicBezTo>
                <a:cubicBezTo>
                  <a:pt x="3059974" y="1022068"/>
                  <a:pt x="3060474" y="1022101"/>
                  <a:pt x="3060808" y="1022201"/>
                </a:cubicBezTo>
                <a:cubicBezTo>
                  <a:pt x="3061108" y="1022001"/>
                  <a:pt x="3061441" y="1021801"/>
                  <a:pt x="3061741" y="1021601"/>
                </a:cubicBezTo>
                <a:cubicBezTo>
                  <a:pt x="3061475" y="1021334"/>
                  <a:pt x="3061275" y="1020901"/>
                  <a:pt x="3060975" y="1020867"/>
                </a:cubicBezTo>
                <a:close/>
                <a:moveTo>
                  <a:pt x="1905001" y="1018433"/>
                </a:moveTo>
                <a:lnTo>
                  <a:pt x="1905667" y="1020529"/>
                </a:lnTo>
                <a:lnTo>
                  <a:pt x="1903667" y="1020243"/>
                </a:lnTo>
                <a:close/>
                <a:moveTo>
                  <a:pt x="2051748" y="1012598"/>
                </a:moveTo>
                <a:cubicBezTo>
                  <a:pt x="2052315" y="1012532"/>
                  <a:pt x="2052981" y="1013332"/>
                  <a:pt x="2053582" y="1013765"/>
                </a:cubicBezTo>
                <a:cubicBezTo>
                  <a:pt x="2053081" y="1014465"/>
                  <a:pt x="2052681" y="1015232"/>
                  <a:pt x="2052081" y="1015866"/>
                </a:cubicBezTo>
                <a:cubicBezTo>
                  <a:pt x="2051814" y="1016166"/>
                  <a:pt x="2051248" y="1016132"/>
                  <a:pt x="2050814" y="1016266"/>
                </a:cubicBezTo>
                <a:cubicBezTo>
                  <a:pt x="2050481" y="1015966"/>
                  <a:pt x="2049981" y="1015732"/>
                  <a:pt x="2049881" y="1015399"/>
                </a:cubicBezTo>
                <a:cubicBezTo>
                  <a:pt x="2049481" y="1014032"/>
                  <a:pt x="2050281" y="1012731"/>
                  <a:pt x="2051748" y="1012598"/>
                </a:cubicBezTo>
                <a:close/>
                <a:moveTo>
                  <a:pt x="3151170" y="1012531"/>
                </a:moveTo>
                <a:cubicBezTo>
                  <a:pt x="3152437" y="1012264"/>
                  <a:pt x="3153704" y="1013498"/>
                  <a:pt x="3153571" y="1014765"/>
                </a:cubicBezTo>
                <a:cubicBezTo>
                  <a:pt x="3153437" y="1016565"/>
                  <a:pt x="3152303" y="1017465"/>
                  <a:pt x="3149970" y="1017432"/>
                </a:cubicBezTo>
                <a:cubicBezTo>
                  <a:pt x="3149203" y="1017432"/>
                  <a:pt x="3148303" y="1016998"/>
                  <a:pt x="3147736" y="1016465"/>
                </a:cubicBezTo>
                <a:cubicBezTo>
                  <a:pt x="3147002" y="1015798"/>
                  <a:pt x="3147669" y="1013931"/>
                  <a:pt x="3148803" y="1013331"/>
                </a:cubicBezTo>
                <a:cubicBezTo>
                  <a:pt x="3149536" y="1012931"/>
                  <a:pt x="3150370" y="1012698"/>
                  <a:pt x="3151170" y="1012531"/>
                </a:cubicBezTo>
                <a:close/>
                <a:moveTo>
                  <a:pt x="2026010" y="1001961"/>
                </a:moveTo>
                <a:lnTo>
                  <a:pt x="2026010" y="1004057"/>
                </a:lnTo>
                <a:lnTo>
                  <a:pt x="2023439" y="1003009"/>
                </a:lnTo>
                <a:close/>
                <a:moveTo>
                  <a:pt x="1968855" y="985389"/>
                </a:moveTo>
                <a:cubicBezTo>
                  <a:pt x="1969556" y="984622"/>
                  <a:pt x="1970456" y="984789"/>
                  <a:pt x="1971222" y="985456"/>
                </a:cubicBezTo>
                <a:cubicBezTo>
                  <a:pt x="1971556" y="985756"/>
                  <a:pt x="1971923" y="986023"/>
                  <a:pt x="1972289" y="986223"/>
                </a:cubicBezTo>
                <a:cubicBezTo>
                  <a:pt x="1972890" y="986556"/>
                  <a:pt x="1973523" y="986856"/>
                  <a:pt x="1974123" y="987156"/>
                </a:cubicBezTo>
                <a:cubicBezTo>
                  <a:pt x="1974156" y="988023"/>
                  <a:pt x="1974156" y="988856"/>
                  <a:pt x="1974156" y="989723"/>
                </a:cubicBezTo>
                <a:cubicBezTo>
                  <a:pt x="1972556" y="989690"/>
                  <a:pt x="1970956" y="989757"/>
                  <a:pt x="1969422" y="989490"/>
                </a:cubicBezTo>
                <a:cubicBezTo>
                  <a:pt x="1968822" y="989390"/>
                  <a:pt x="1968089" y="988323"/>
                  <a:pt x="1967989" y="987623"/>
                </a:cubicBezTo>
                <a:cubicBezTo>
                  <a:pt x="1967888" y="986923"/>
                  <a:pt x="1968322" y="985956"/>
                  <a:pt x="1968855" y="985389"/>
                </a:cubicBezTo>
                <a:close/>
                <a:moveTo>
                  <a:pt x="1766046" y="976953"/>
                </a:moveTo>
                <a:lnTo>
                  <a:pt x="1768713" y="978572"/>
                </a:lnTo>
                <a:lnTo>
                  <a:pt x="1765856" y="979715"/>
                </a:lnTo>
                <a:close/>
                <a:moveTo>
                  <a:pt x="1778960" y="966950"/>
                </a:moveTo>
                <a:cubicBezTo>
                  <a:pt x="1779560" y="967450"/>
                  <a:pt x="1780594" y="967917"/>
                  <a:pt x="1780627" y="968450"/>
                </a:cubicBezTo>
                <a:cubicBezTo>
                  <a:pt x="1780661" y="969084"/>
                  <a:pt x="1779927" y="970184"/>
                  <a:pt x="1779394" y="970318"/>
                </a:cubicBezTo>
                <a:cubicBezTo>
                  <a:pt x="1778694" y="970484"/>
                  <a:pt x="1777527" y="970118"/>
                  <a:pt x="1777027" y="969584"/>
                </a:cubicBezTo>
                <a:cubicBezTo>
                  <a:pt x="1776226" y="968717"/>
                  <a:pt x="1777527" y="967050"/>
                  <a:pt x="1778960" y="966950"/>
                </a:cubicBezTo>
                <a:close/>
                <a:moveTo>
                  <a:pt x="1790170" y="963142"/>
                </a:moveTo>
                <a:cubicBezTo>
                  <a:pt x="1790932" y="962666"/>
                  <a:pt x="1792551" y="963142"/>
                  <a:pt x="1793504" y="963714"/>
                </a:cubicBezTo>
                <a:cubicBezTo>
                  <a:pt x="1794076" y="964095"/>
                  <a:pt x="1794076" y="965428"/>
                  <a:pt x="1794266" y="966285"/>
                </a:cubicBezTo>
                <a:cubicBezTo>
                  <a:pt x="1793123" y="966666"/>
                  <a:pt x="1791980" y="967619"/>
                  <a:pt x="1791123" y="967333"/>
                </a:cubicBezTo>
                <a:cubicBezTo>
                  <a:pt x="1787503" y="966571"/>
                  <a:pt x="1787217" y="964761"/>
                  <a:pt x="1790170" y="963142"/>
                </a:cubicBezTo>
                <a:close/>
                <a:moveTo>
                  <a:pt x="2022425" y="961114"/>
                </a:moveTo>
                <a:cubicBezTo>
                  <a:pt x="2025282" y="962162"/>
                  <a:pt x="2025949" y="964258"/>
                  <a:pt x="2024615" y="967020"/>
                </a:cubicBezTo>
                <a:cubicBezTo>
                  <a:pt x="2022711" y="969306"/>
                  <a:pt x="2020424" y="969687"/>
                  <a:pt x="2018520" y="967687"/>
                </a:cubicBezTo>
                <a:cubicBezTo>
                  <a:pt x="2016424" y="965687"/>
                  <a:pt x="2016710" y="963400"/>
                  <a:pt x="2019091" y="961686"/>
                </a:cubicBezTo>
                <a:cubicBezTo>
                  <a:pt x="2019948" y="961114"/>
                  <a:pt x="2021472" y="960733"/>
                  <a:pt x="2022425" y="961114"/>
                </a:cubicBezTo>
                <a:close/>
                <a:moveTo>
                  <a:pt x="2024587" y="956613"/>
                </a:moveTo>
                <a:cubicBezTo>
                  <a:pt x="2025349" y="957280"/>
                  <a:pt x="2026016" y="957851"/>
                  <a:pt x="2026682" y="958423"/>
                </a:cubicBezTo>
                <a:cubicBezTo>
                  <a:pt x="2025635" y="958137"/>
                  <a:pt x="2024587" y="957947"/>
                  <a:pt x="2023539" y="957661"/>
                </a:cubicBezTo>
                <a:close/>
                <a:moveTo>
                  <a:pt x="2055350" y="948777"/>
                </a:moveTo>
                <a:cubicBezTo>
                  <a:pt x="2051282" y="948444"/>
                  <a:pt x="2047147" y="947877"/>
                  <a:pt x="2043446" y="950111"/>
                </a:cubicBezTo>
                <a:cubicBezTo>
                  <a:pt x="2042413" y="950711"/>
                  <a:pt x="2041779" y="952145"/>
                  <a:pt x="2041312" y="953312"/>
                </a:cubicBezTo>
                <a:cubicBezTo>
                  <a:pt x="2040879" y="954379"/>
                  <a:pt x="2042212" y="955413"/>
                  <a:pt x="2043913" y="955446"/>
                </a:cubicBezTo>
                <a:cubicBezTo>
                  <a:pt x="2045247" y="955479"/>
                  <a:pt x="2046614" y="955446"/>
                  <a:pt x="2048314" y="955446"/>
                </a:cubicBezTo>
                <a:cubicBezTo>
                  <a:pt x="2048881" y="955513"/>
                  <a:pt x="2049782" y="955680"/>
                  <a:pt x="2050682" y="955746"/>
                </a:cubicBezTo>
                <a:cubicBezTo>
                  <a:pt x="2051582" y="955813"/>
                  <a:pt x="2052582" y="956046"/>
                  <a:pt x="2053349" y="955746"/>
                </a:cubicBezTo>
                <a:cubicBezTo>
                  <a:pt x="2054550" y="955279"/>
                  <a:pt x="2055817" y="954613"/>
                  <a:pt x="2056584" y="953646"/>
                </a:cubicBezTo>
                <a:cubicBezTo>
                  <a:pt x="2058584" y="951011"/>
                  <a:pt x="2057984" y="949044"/>
                  <a:pt x="2055350" y="948777"/>
                </a:cubicBezTo>
                <a:close/>
                <a:moveTo>
                  <a:pt x="1846908" y="947015"/>
                </a:moveTo>
                <a:cubicBezTo>
                  <a:pt x="1848825" y="948436"/>
                  <a:pt x="1850117" y="950912"/>
                  <a:pt x="1850350" y="953112"/>
                </a:cubicBezTo>
                <a:cubicBezTo>
                  <a:pt x="1850517" y="954446"/>
                  <a:pt x="1850417" y="955814"/>
                  <a:pt x="1850484" y="957181"/>
                </a:cubicBezTo>
                <a:cubicBezTo>
                  <a:pt x="1850584" y="959015"/>
                  <a:pt x="1850684" y="960815"/>
                  <a:pt x="1850751" y="962649"/>
                </a:cubicBezTo>
                <a:cubicBezTo>
                  <a:pt x="1850618" y="962649"/>
                  <a:pt x="1850517" y="962649"/>
                  <a:pt x="1850417" y="962649"/>
                </a:cubicBezTo>
                <a:cubicBezTo>
                  <a:pt x="1850417" y="965383"/>
                  <a:pt x="1850551" y="968118"/>
                  <a:pt x="1850350" y="970852"/>
                </a:cubicBezTo>
                <a:cubicBezTo>
                  <a:pt x="1850217" y="972686"/>
                  <a:pt x="1849117" y="974120"/>
                  <a:pt x="1847450" y="975153"/>
                </a:cubicBezTo>
                <a:cubicBezTo>
                  <a:pt x="1840147" y="979721"/>
                  <a:pt x="1836146" y="978021"/>
                  <a:pt x="1835913" y="969885"/>
                </a:cubicBezTo>
                <a:cubicBezTo>
                  <a:pt x="1835779" y="964416"/>
                  <a:pt x="1835746" y="958981"/>
                  <a:pt x="1833845" y="953746"/>
                </a:cubicBezTo>
                <a:cubicBezTo>
                  <a:pt x="1833378" y="952479"/>
                  <a:pt x="1833946" y="951045"/>
                  <a:pt x="1835146" y="950212"/>
                </a:cubicBezTo>
                <a:cubicBezTo>
                  <a:pt x="1836646" y="949145"/>
                  <a:pt x="1838247" y="948311"/>
                  <a:pt x="1839714" y="947244"/>
                </a:cubicBezTo>
                <a:cubicBezTo>
                  <a:pt x="1842448" y="945227"/>
                  <a:pt x="1844991" y="945593"/>
                  <a:pt x="1846908" y="947015"/>
                </a:cubicBezTo>
                <a:close/>
                <a:moveTo>
                  <a:pt x="2471551" y="934806"/>
                </a:moveTo>
                <a:lnTo>
                  <a:pt x="2471851" y="935840"/>
                </a:lnTo>
                <a:lnTo>
                  <a:pt x="2472384" y="934873"/>
                </a:lnTo>
                <a:close/>
                <a:moveTo>
                  <a:pt x="1843648" y="923269"/>
                </a:moveTo>
                <a:cubicBezTo>
                  <a:pt x="1845515" y="922502"/>
                  <a:pt x="1847149" y="923669"/>
                  <a:pt x="1847415" y="925769"/>
                </a:cubicBezTo>
                <a:cubicBezTo>
                  <a:pt x="1847482" y="926236"/>
                  <a:pt x="1847616" y="926670"/>
                  <a:pt x="1847683" y="927103"/>
                </a:cubicBezTo>
                <a:cubicBezTo>
                  <a:pt x="1847816" y="928004"/>
                  <a:pt x="1847882" y="928904"/>
                  <a:pt x="1848049" y="930705"/>
                </a:cubicBezTo>
                <a:cubicBezTo>
                  <a:pt x="1847816" y="932505"/>
                  <a:pt x="1847582" y="935239"/>
                  <a:pt x="1847015" y="937873"/>
                </a:cubicBezTo>
                <a:cubicBezTo>
                  <a:pt x="1846749" y="939174"/>
                  <a:pt x="1845882" y="940341"/>
                  <a:pt x="1845182" y="941475"/>
                </a:cubicBezTo>
                <a:cubicBezTo>
                  <a:pt x="1844382" y="942775"/>
                  <a:pt x="1841281" y="942742"/>
                  <a:pt x="1840347" y="941508"/>
                </a:cubicBezTo>
                <a:cubicBezTo>
                  <a:pt x="1838180" y="938540"/>
                  <a:pt x="1836646" y="935306"/>
                  <a:pt x="1836346" y="931605"/>
                </a:cubicBezTo>
                <a:cubicBezTo>
                  <a:pt x="1836179" y="929204"/>
                  <a:pt x="1836779" y="927037"/>
                  <a:pt x="1838813" y="925636"/>
                </a:cubicBezTo>
                <a:cubicBezTo>
                  <a:pt x="1840280" y="924636"/>
                  <a:pt x="1841981" y="923936"/>
                  <a:pt x="1843648" y="923269"/>
                </a:cubicBezTo>
                <a:close/>
                <a:moveTo>
                  <a:pt x="899209" y="903162"/>
                </a:moveTo>
                <a:cubicBezTo>
                  <a:pt x="897075" y="903863"/>
                  <a:pt x="894841" y="904430"/>
                  <a:pt x="892840" y="905430"/>
                </a:cubicBezTo>
                <a:cubicBezTo>
                  <a:pt x="890239" y="906763"/>
                  <a:pt x="887705" y="907130"/>
                  <a:pt x="884971" y="906130"/>
                </a:cubicBezTo>
                <a:cubicBezTo>
                  <a:pt x="882704" y="905330"/>
                  <a:pt x="880503" y="905597"/>
                  <a:pt x="878469" y="906897"/>
                </a:cubicBezTo>
                <a:cubicBezTo>
                  <a:pt x="873067" y="910331"/>
                  <a:pt x="867632" y="913599"/>
                  <a:pt x="861030" y="914133"/>
                </a:cubicBezTo>
                <a:cubicBezTo>
                  <a:pt x="860663" y="914166"/>
                  <a:pt x="860330" y="914700"/>
                  <a:pt x="859929" y="914900"/>
                </a:cubicBezTo>
                <a:cubicBezTo>
                  <a:pt x="858562" y="915600"/>
                  <a:pt x="858162" y="918767"/>
                  <a:pt x="859429" y="919634"/>
                </a:cubicBezTo>
                <a:cubicBezTo>
                  <a:pt x="860897" y="920635"/>
                  <a:pt x="862464" y="921502"/>
                  <a:pt x="863731" y="922235"/>
                </a:cubicBezTo>
                <a:cubicBezTo>
                  <a:pt x="868332" y="922069"/>
                  <a:pt x="872367" y="921168"/>
                  <a:pt x="875868" y="919134"/>
                </a:cubicBezTo>
                <a:cubicBezTo>
                  <a:pt x="879436" y="917067"/>
                  <a:pt x="883270" y="915767"/>
                  <a:pt x="887005" y="914166"/>
                </a:cubicBezTo>
                <a:cubicBezTo>
                  <a:pt x="892007" y="912032"/>
                  <a:pt x="896741" y="909331"/>
                  <a:pt x="901543" y="906763"/>
                </a:cubicBezTo>
                <a:cubicBezTo>
                  <a:pt x="902110" y="906430"/>
                  <a:pt x="902476" y="905396"/>
                  <a:pt x="902610" y="904629"/>
                </a:cubicBezTo>
                <a:cubicBezTo>
                  <a:pt x="902743" y="903829"/>
                  <a:pt x="900376" y="902796"/>
                  <a:pt x="899209" y="903162"/>
                </a:cubicBezTo>
                <a:close/>
                <a:moveTo>
                  <a:pt x="935554" y="884190"/>
                </a:moveTo>
                <a:cubicBezTo>
                  <a:pt x="934720" y="884456"/>
                  <a:pt x="933653" y="884490"/>
                  <a:pt x="933087" y="885023"/>
                </a:cubicBezTo>
                <a:cubicBezTo>
                  <a:pt x="931019" y="886991"/>
                  <a:pt x="928718" y="887957"/>
                  <a:pt x="925751" y="887957"/>
                </a:cubicBezTo>
                <a:cubicBezTo>
                  <a:pt x="921216" y="887991"/>
                  <a:pt x="916648" y="888258"/>
                  <a:pt x="912146" y="888858"/>
                </a:cubicBezTo>
                <a:cubicBezTo>
                  <a:pt x="909979" y="889125"/>
                  <a:pt x="907912" y="890358"/>
                  <a:pt x="905811" y="891158"/>
                </a:cubicBezTo>
                <a:cubicBezTo>
                  <a:pt x="905411" y="891325"/>
                  <a:pt x="904911" y="891559"/>
                  <a:pt x="904711" y="891892"/>
                </a:cubicBezTo>
                <a:cubicBezTo>
                  <a:pt x="904277" y="892626"/>
                  <a:pt x="903677" y="893493"/>
                  <a:pt x="903810" y="894226"/>
                </a:cubicBezTo>
                <a:cubicBezTo>
                  <a:pt x="903910" y="894893"/>
                  <a:pt x="904777" y="895893"/>
                  <a:pt x="905411" y="895960"/>
                </a:cubicBezTo>
                <a:cubicBezTo>
                  <a:pt x="911713" y="896560"/>
                  <a:pt x="918082" y="894760"/>
                  <a:pt x="924350" y="897227"/>
                </a:cubicBezTo>
                <a:cubicBezTo>
                  <a:pt x="929352" y="899195"/>
                  <a:pt x="933186" y="896427"/>
                  <a:pt x="936121" y="892626"/>
                </a:cubicBezTo>
                <a:cubicBezTo>
                  <a:pt x="937821" y="890392"/>
                  <a:pt x="938221" y="887657"/>
                  <a:pt x="936521" y="885057"/>
                </a:cubicBezTo>
                <a:cubicBezTo>
                  <a:pt x="936321" y="884690"/>
                  <a:pt x="935887" y="884490"/>
                  <a:pt x="935554" y="884190"/>
                </a:cubicBezTo>
                <a:close/>
                <a:moveTo>
                  <a:pt x="3279012" y="881856"/>
                </a:moveTo>
                <a:lnTo>
                  <a:pt x="3278478" y="882090"/>
                </a:lnTo>
                <a:lnTo>
                  <a:pt x="3278145" y="882623"/>
                </a:lnTo>
                <a:lnTo>
                  <a:pt x="3278779" y="882423"/>
                </a:lnTo>
                <a:close/>
                <a:moveTo>
                  <a:pt x="3277945" y="876521"/>
                </a:moveTo>
                <a:cubicBezTo>
                  <a:pt x="3279112" y="875354"/>
                  <a:pt x="3282380" y="875554"/>
                  <a:pt x="3282846" y="876954"/>
                </a:cubicBezTo>
                <a:cubicBezTo>
                  <a:pt x="3285347" y="884490"/>
                  <a:pt x="3291016" y="890092"/>
                  <a:pt x="3294884" y="896827"/>
                </a:cubicBezTo>
                <a:cubicBezTo>
                  <a:pt x="3298485" y="903063"/>
                  <a:pt x="3300219" y="909365"/>
                  <a:pt x="3299985" y="916401"/>
                </a:cubicBezTo>
                <a:cubicBezTo>
                  <a:pt x="3299885" y="918668"/>
                  <a:pt x="3299985" y="920969"/>
                  <a:pt x="3300252" y="923203"/>
                </a:cubicBezTo>
                <a:cubicBezTo>
                  <a:pt x="3300585" y="925837"/>
                  <a:pt x="3299352" y="927537"/>
                  <a:pt x="3297451" y="929038"/>
                </a:cubicBezTo>
                <a:cubicBezTo>
                  <a:pt x="3295451" y="930605"/>
                  <a:pt x="3294550" y="932906"/>
                  <a:pt x="3295484" y="935140"/>
                </a:cubicBezTo>
                <a:cubicBezTo>
                  <a:pt x="3298251" y="941676"/>
                  <a:pt x="3299052" y="948378"/>
                  <a:pt x="3298418" y="955346"/>
                </a:cubicBezTo>
                <a:cubicBezTo>
                  <a:pt x="3297985" y="960048"/>
                  <a:pt x="3299252" y="964316"/>
                  <a:pt x="3301486" y="968517"/>
                </a:cubicBezTo>
                <a:cubicBezTo>
                  <a:pt x="3304220" y="973686"/>
                  <a:pt x="3301219" y="980354"/>
                  <a:pt x="3295484" y="983255"/>
                </a:cubicBezTo>
                <a:cubicBezTo>
                  <a:pt x="3294317" y="983856"/>
                  <a:pt x="3292716" y="983189"/>
                  <a:pt x="3292249" y="981788"/>
                </a:cubicBezTo>
                <a:cubicBezTo>
                  <a:pt x="3291816" y="980488"/>
                  <a:pt x="3291616" y="979121"/>
                  <a:pt x="3291249" y="977787"/>
                </a:cubicBezTo>
                <a:cubicBezTo>
                  <a:pt x="3291149" y="977420"/>
                  <a:pt x="3290816" y="977153"/>
                  <a:pt x="3290616" y="976820"/>
                </a:cubicBezTo>
                <a:cubicBezTo>
                  <a:pt x="3290282" y="977153"/>
                  <a:pt x="3290015" y="977520"/>
                  <a:pt x="3289649" y="977787"/>
                </a:cubicBezTo>
                <a:cubicBezTo>
                  <a:pt x="3286748" y="979921"/>
                  <a:pt x="3286714" y="983322"/>
                  <a:pt x="3285747" y="986323"/>
                </a:cubicBezTo>
                <a:cubicBezTo>
                  <a:pt x="3285414" y="987457"/>
                  <a:pt x="3283847" y="988057"/>
                  <a:pt x="3282213" y="987590"/>
                </a:cubicBezTo>
                <a:cubicBezTo>
                  <a:pt x="3281379" y="987324"/>
                  <a:pt x="3280279" y="986390"/>
                  <a:pt x="3279812" y="986657"/>
                </a:cubicBezTo>
                <a:cubicBezTo>
                  <a:pt x="3277545" y="987957"/>
                  <a:pt x="3275911" y="990324"/>
                  <a:pt x="3272843" y="990258"/>
                </a:cubicBezTo>
                <a:cubicBezTo>
                  <a:pt x="3270542" y="990191"/>
                  <a:pt x="3268242" y="990558"/>
                  <a:pt x="3265974" y="990825"/>
                </a:cubicBezTo>
                <a:cubicBezTo>
                  <a:pt x="3264574" y="990991"/>
                  <a:pt x="3263673" y="991858"/>
                  <a:pt x="3262940" y="993158"/>
                </a:cubicBezTo>
                <a:cubicBezTo>
                  <a:pt x="3260273" y="997927"/>
                  <a:pt x="3257472" y="1002629"/>
                  <a:pt x="3254671" y="1007330"/>
                </a:cubicBezTo>
                <a:cubicBezTo>
                  <a:pt x="3253837" y="1008697"/>
                  <a:pt x="3251070" y="1009397"/>
                  <a:pt x="3249769" y="1008497"/>
                </a:cubicBezTo>
                <a:cubicBezTo>
                  <a:pt x="3247935" y="1007197"/>
                  <a:pt x="3245901" y="1005896"/>
                  <a:pt x="3244567" y="1004162"/>
                </a:cubicBezTo>
                <a:cubicBezTo>
                  <a:pt x="3242900" y="1001995"/>
                  <a:pt x="3241633" y="999461"/>
                  <a:pt x="3240699" y="996927"/>
                </a:cubicBezTo>
                <a:cubicBezTo>
                  <a:pt x="3240333" y="995893"/>
                  <a:pt x="3241033" y="994292"/>
                  <a:pt x="3241633" y="993158"/>
                </a:cubicBezTo>
                <a:cubicBezTo>
                  <a:pt x="3242200" y="992058"/>
                  <a:pt x="3242400" y="991425"/>
                  <a:pt x="3241400" y="990958"/>
                </a:cubicBezTo>
                <a:cubicBezTo>
                  <a:pt x="3241033" y="990791"/>
                  <a:pt x="3240433" y="990691"/>
                  <a:pt x="3240066" y="990825"/>
                </a:cubicBezTo>
                <a:cubicBezTo>
                  <a:pt x="3238832" y="991325"/>
                  <a:pt x="3237465" y="991725"/>
                  <a:pt x="3236498" y="992558"/>
                </a:cubicBezTo>
                <a:cubicBezTo>
                  <a:pt x="3235465" y="993426"/>
                  <a:pt x="3234764" y="994959"/>
                  <a:pt x="3235531" y="996226"/>
                </a:cubicBezTo>
                <a:cubicBezTo>
                  <a:pt x="3236698" y="998160"/>
                  <a:pt x="3238399" y="999761"/>
                  <a:pt x="3239699" y="1001628"/>
                </a:cubicBezTo>
                <a:cubicBezTo>
                  <a:pt x="3241500" y="1004195"/>
                  <a:pt x="3239366" y="1010131"/>
                  <a:pt x="3236431" y="1010964"/>
                </a:cubicBezTo>
                <a:cubicBezTo>
                  <a:pt x="3235998" y="1011065"/>
                  <a:pt x="3235531" y="1011131"/>
                  <a:pt x="3235131" y="1011065"/>
                </a:cubicBezTo>
                <a:cubicBezTo>
                  <a:pt x="3232930" y="1010664"/>
                  <a:pt x="3230663" y="1009564"/>
                  <a:pt x="3228562" y="1011231"/>
                </a:cubicBezTo>
                <a:cubicBezTo>
                  <a:pt x="3226662" y="1012732"/>
                  <a:pt x="3226262" y="1015033"/>
                  <a:pt x="3225595" y="1017233"/>
                </a:cubicBezTo>
                <a:cubicBezTo>
                  <a:pt x="3224728" y="1020067"/>
                  <a:pt x="3221093" y="1020501"/>
                  <a:pt x="3219193" y="1018167"/>
                </a:cubicBezTo>
                <a:cubicBezTo>
                  <a:pt x="3218926" y="1017833"/>
                  <a:pt x="3218526" y="1017533"/>
                  <a:pt x="3218325" y="1017133"/>
                </a:cubicBezTo>
                <a:cubicBezTo>
                  <a:pt x="3217359" y="1015066"/>
                  <a:pt x="3216292" y="1013032"/>
                  <a:pt x="3215525" y="1010898"/>
                </a:cubicBezTo>
                <a:cubicBezTo>
                  <a:pt x="3214625" y="1008364"/>
                  <a:pt x="3217125" y="1003996"/>
                  <a:pt x="3219826" y="1003229"/>
                </a:cubicBezTo>
                <a:cubicBezTo>
                  <a:pt x="3220693" y="1002962"/>
                  <a:pt x="3221660" y="1002895"/>
                  <a:pt x="3222560" y="1002929"/>
                </a:cubicBezTo>
                <a:lnTo>
                  <a:pt x="3228741" y="998764"/>
                </a:lnTo>
                <a:lnTo>
                  <a:pt x="3228796" y="998761"/>
                </a:lnTo>
                <a:lnTo>
                  <a:pt x="3228818" y="998732"/>
                </a:lnTo>
                <a:lnTo>
                  <a:pt x="3229129" y="998794"/>
                </a:lnTo>
                <a:lnTo>
                  <a:pt x="3229362" y="997927"/>
                </a:lnTo>
                <a:lnTo>
                  <a:pt x="3228996" y="998494"/>
                </a:lnTo>
                <a:lnTo>
                  <a:pt x="3228818" y="998732"/>
                </a:lnTo>
                <a:lnTo>
                  <a:pt x="3228796" y="998727"/>
                </a:lnTo>
                <a:lnTo>
                  <a:pt x="3228741" y="998764"/>
                </a:lnTo>
                <a:lnTo>
                  <a:pt x="3216892" y="999461"/>
                </a:lnTo>
                <a:cubicBezTo>
                  <a:pt x="3215692" y="999728"/>
                  <a:pt x="3214124" y="1000594"/>
                  <a:pt x="3213657" y="1001628"/>
                </a:cubicBezTo>
                <a:cubicBezTo>
                  <a:pt x="3212157" y="1004862"/>
                  <a:pt x="3209589" y="1004829"/>
                  <a:pt x="3206755" y="1004729"/>
                </a:cubicBezTo>
                <a:cubicBezTo>
                  <a:pt x="3205955" y="1004696"/>
                  <a:pt x="3205055" y="1005229"/>
                  <a:pt x="3204288" y="1005663"/>
                </a:cubicBezTo>
                <a:cubicBezTo>
                  <a:pt x="3203988" y="1005863"/>
                  <a:pt x="3203754" y="1006396"/>
                  <a:pt x="3203687" y="1006797"/>
                </a:cubicBezTo>
                <a:cubicBezTo>
                  <a:pt x="3203621" y="1007163"/>
                  <a:pt x="3203754" y="1007897"/>
                  <a:pt x="3203888" y="1007930"/>
                </a:cubicBezTo>
                <a:cubicBezTo>
                  <a:pt x="3210690" y="1009064"/>
                  <a:pt x="3211257" y="1015132"/>
                  <a:pt x="3213457" y="1019901"/>
                </a:cubicBezTo>
                <a:cubicBezTo>
                  <a:pt x="3212757" y="1027169"/>
                  <a:pt x="3212290" y="1034439"/>
                  <a:pt x="3211257" y="1041641"/>
                </a:cubicBezTo>
                <a:cubicBezTo>
                  <a:pt x="3210956" y="1043708"/>
                  <a:pt x="3209156" y="1045575"/>
                  <a:pt x="3207956" y="1047510"/>
                </a:cubicBezTo>
                <a:cubicBezTo>
                  <a:pt x="3207722" y="1047843"/>
                  <a:pt x="3207222" y="1048043"/>
                  <a:pt x="3206822" y="1048243"/>
                </a:cubicBezTo>
                <a:cubicBezTo>
                  <a:pt x="3204721" y="1049344"/>
                  <a:pt x="3199119" y="1047643"/>
                  <a:pt x="3198319" y="1045509"/>
                </a:cubicBezTo>
                <a:cubicBezTo>
                  <a:pt x="3196552" y="1040807"/>
                  <a:pt x="3194951" y="1036006"/>
                  <a:pt x="3193251" y="1031271"/>
                </a:cubicBezTo>
                <a:lnTo>
                  <a:pt x="3192884" y="1031504"/>
                </a:lnTo>
                <a:cubicBezTo>
                  <a:pt x="3192884" y="1031304"/>
                  <a:pt x="3192851" y="1031104"/>
                  <a:pt x="3192851" y="1030904"/>
                </a:cubicBezTo>
                <a:cubicBezTo>
                  <a:pt x="3192917" y="1031004"/>
                  <a:pt x="3193017" y="1031071"/>
                  <a:pt x="3193117" y="1031171"/>
                </a:cubicBezTo>
                <a:lnTo>
                  <a:pt x="3194074" y="1028640"/>
                </a:lnTo>
                <a:lnTo>
                  <a:pt x="3194718" y="1026936"/>
                </a:lnTo>
                <a:cubicBezTo>
                  <a:pt x="3194584" y="1025102"/>
                  <a:pt x="3193217" y="1024335"/>
                  <a:pt x="3190983" y="1025036"/>
                </a:cubicBezTo>
                <a:cubicBezTo>
                  <a:pt x="3190717" y="1025102"/>
                  <a:pt x="3190516" y="1025302"/>
                  <a:pt x="3190283" y="1025469"/>
                </a:cubicBezTo>
                <a:cubicBezTo>
                  <a:pt x="3190350" y="1025669"/>
                  <a:pt x="3190383" y="1025869"/>
                  <a:pt x="3190417" y="1026069"/>
                </a:cubicBezTo>
                <a:cubicBezTo>
                  <a:pt x="3190250" y="1025969"/>
                  <a:pt x="3190150" y="1025836"/>
                  <a:pt x="3189916" y="1025736"/>
                </a:cubicBezTo>
                <a:lnTo>
                  <a:pt x="3190283" y="1025336"/>
                </a:lnTo>
                <a:cubicBezTo>
                  <a:pt x="3188416" y="1023869"/>
                  <a:pt x="3187149" y="1022135"/>
                  <a:pt x="3187049" y="1019601"/>
                </a:cubicBezTo>
                <a:cubicBezTo>
                  <a:pt x="3186982" y="1017166"/>
                  <a:pt x="3187515" y="1015066"/>
                  <a:pt x="3189149" y="1013265"/>
                </a:cubicBezTo>
                <a:cubicBezTo>
                  <a:pt x="3191284" y="1010931"/>
                  <a:pt x="3193451" y="1008497"/>
                  <a:pt x="3195651" y="1006196"/>
                </a:cubicBezTo>
                <a:cubicBezTo>
                  <a:pt x="3196685" y="1005129"/>
                  <a:pt x="3196819" y="1003895"/>
                  <a:pt x="3196919" y="1002495"/>
                </a:cubicBezTo>
                <a:cubicBezTo>
                  <a:pt x="3197052" y="1001195"/>
                  <a:pt x="3197152" y="999494"/>
                  <a:pt x="3197952" y="998694"/>
                </a:cubicBezTo>
                <a:cubicBezTo>
                  <a:pt x="3203154" y="993559"/>
                  <a:pt x="3208256" y="988290"/>
                  <a:pt x="3212557" y="982322"/>
                </a:cubicBezTo>
                <a:cubicBezTo>
                  <a:pt x="3213891" y="980421"/>
                  <a:pt x="3215958" y="979087"/>
                  <a:pt x="3218325" y="978854"/>
                </a:cubicBezTo>
                <a:cubicBezTo>
                  <a:pt x="3222927" y="978387"/>
                  <a:pt x="3227329" y="977354"/>
                  <a:pt x="3231697" y="975820"/>
                </a:cubicBezTo>
                <a:cubicBezTo>
                  <a:pt x="3235231" y="974586"/>
                  <a:pt x="3238899" y="974786"/>
                  <a:pt x="3242567" y="975086"/>
                </a:cubicBezTo>
                <a:cubicBezTo>
                  <a:pt x="3243600" y="975153"/>
                  <a:pt x="3244434" y="974686"/>
                  <a:pt x="3244634" y="973619"/>
                </a:cubicBezTo>
                <a:cubicBezTo>
                  <a:pt x="3245634" y="968684"/>
                  <a:pt x="3246635" y="963816"/>
                  <a:pt x="3248936" y="959248"/>
                </a:cubicBezTo>
                <a:cubicBezTo>
                  <a:pt x="3249669" y="957780"/>
                  <a:pt x="3249369" y="955646"/>
                  <a:pt x="3249202" y="953879"/>
                </a:cubicBezTo>
                <a:cubicBezTo>
                  <a:pt x="3249036" y="952079"/>
                  <a:pt x="3248169" y="950212"/>
                  <a:pt x="3249269" y="948577"/>
                </a:cubicBezTo>
                <a:cubicBezTo>
                  <a:pt x="3249936" y="947544"/>
                  <a:pt x="3251236" y="946810"/>
                  <a:pt x="3252403" y="946244"/>
                </a:cubicBezTo>
                <a:cubicBezTo>
                  <a:pt x="3253403" y="945777"/>
                  <a:pt x="3254237" y="946877"/>
                  <a:pt x="3254571" y="948944"/>
                </a:cubicBezTo>
                <a:cubicBezTo>
                  <a:pt x="3254737" y="949845"/>
                  <a:pt x="3254671" y="950778"/>
                  <a:pt x="3254904" y="951645"/>
                </a:cubicBezTo>
                <a:cubicBezTo>
                  <a:pt x="3255204" y="952745"/>
                  <a:pt x="3257271" y="953812"/>
                  <a:pt x="3258238" y="953512"/>
                </a:cubicBezTo>
                <a:cubicBezTo>
                  <a:pt x="3263740" y="951779"/>
                  <a:pt x="3268242" y="948944"/>
                  <a:pt x="3269642" y="942809"/>
                </a:cubicBezTo>
                <a:cubicBezTo>
                  <a:pt x="3270042" y="941042"/>
                  <a:pt x="3270209" y="939041"/>
                  <a:pt x="3271143" y="937574"/>
                </a:cubicBezTo>
                <a:lnTo>
                  <a:pt x="3271240" y="936892"/>
                </a:lnTo>
                <a:lnTo>
                  <a:pt x="3268399" y="938107"/>
                </a:lnTo>
                <a:cubicBezTo>
                  <a:pt x="3267065" y="937474"/>
                  <a:pt x="3264780" y="936774"/>
                  <a:pt x="3264875" y="936140"/>
                </a:cubicBezTo>
                <a:cubicBezTo>
                  <a:pt x="3264970" y="935540"/>
                  <a:pt x="3267446" y="934907"/>
                  <a:pt x="3268780" y="934306"/>
                </a:cubicBezTo>
                <a:lnTo>
                  <a:pt x="3271418" y="935635"/>
                </a:lnTo>
                <a:lnTo>
                  <a:pt x="3275311" y="908265"/>
                </a:lnTo>
                <a:cubicBezTo>
                  <a:pt x="3275277" y="907398"/>
                  <a:pt x="3274977" y="906097"/>
                  <a:pt x="3274377" y="905764"/>
                </a:cubicBezTo>
                <a:cubicBezTo>
                  <a:pt x="3269975" y="903363"/>
                  <a:pt x="3271643" y="899562"/>
                  <a:pt x="3272009" y="896060"/>
                </a:cubicBezTo>
                <a:cubicBezTo>
                  <a:pt x="3269075" y="888058"/>
                  <a:pt x="3272377" y="881956"/>
                  <a:pt x="3277945" y="876521"/>
                </a:cubicBezTo>
                <a:close/>
                <a:moveTo>
                  <a:pt x="2386057" y="866517"/>
                </a:moveTo>
                <a:cubicBezTo>
                  <a:pt x="2378187" y="865684"/>
                  <a:pt x="2368851" y="873786"/>
                  <a:pt x="2369952" y="882556"/>
                </a:cubicBezTo>
                <a:cubicBezTo>
                  <a:pt x="2370185" y="884390"/>
                  <a:pt x="2370552" y="886291"/>
                  <a:pt x="2372452" y="887024"/>
                </a:cubicBezTo>
                <a:cubicBezTo>
                  <a:pt x="2375387" y="888191"/>
                  <a:pt x="2378388" y="889191"/>
                  <a:pt x="2381455" y="889958"/>
                </a:cubicBezTo>
                <a:cubicBezTo>
                  <a:pt x="2384056" y="890658"/>
                  <a:pt x="2388691" y="888425"/>
                  <a:pt x="2389524" y="886057"/>
                </a:cubicBezTo>
                <a:cubicBezTo>
                  <a:pt x="2390758" y="882689"/>
                  <a:pt x="2391725" y="879188"/>
                  <a:pt x="2392859" y="875487"/>
                </a:cubicBezTo>
                <a:cubicBezTo>
                  <a:pt x="2392025" y="873420"/>
                  <a:pt x="2391192" y="871352"/>
                  <a:pt x="2390325" y="869285"/>
                </a:cubicBezTo>
                <a:cubicBezTo>
                  <a:pt x="2389524" y="867384"/>
                  <a:pt x="2387991" y="866717"/>
                  <a:pt x="2386057" y="866517"/>
                </a:cubicBezTo>
                <a:close/>
                <a:moveTo>
                  <a:pt x="1079023" y="860432"/>
                </a:moveTo>
                <a:lnTo>
                  <a:pt x="1079463" y="861225"/>
                </a:lnTo>
                <a:lnTo>
                  <a:pt x="1078507" y="861020"/>
                </a:lnTo>
                <a:lnTo>
                  <a:pt x="1082735" y="865550"/>
                </a:lnTo>
                <a:cubicBezTo>
                  <a:pt x="1084035" y="865650"/>
                  <a:pt x="1085335" y="865917"/>
                  <a:pt x="1086636" y="866117"/>
                </a:cubicBezTo>
                <a:lnTo>
                  <a:pt x="1087360" y="866462"/>
                </a:lnTo>
                <a:lnTo>
                  <a:pt x="1086203" y="865750"/>
                </a:lnTo>
                <a:lnTo>
                  <a:pt x="1086569" y="865750"/>
                </a:lnTo>
                <a:lnTo>
                  <a:pt x="1082735" y="861549"/>
                </a:lnTo>
                <a:close/>
                <a:moveTo>
                  <a:pt x="2154148" y="856981"/>
                </a:moveTo>
                <a:lnTo>
                  <a:pt x="2153382" y="857481"/>
                </a:lnTo>
                <a:cubicBezTo>
                  <a:pt x="2153282" y="857581"/>
                  <a:pt x="2153181" y="857681"/>
                  <a:pt x="2153081" y="857781"/>
                </a:cubicBezTo>
                <a:cubicBezTo>
                  <a:pt x="2152415" y="857714"/>
                  <a:pt x="2151714" y="857681"/>
                  <a:pt x="2151014" y="857615"/>
                </a:cubicBezTo>
                <a:cubicBezTo>
                  <a:pt x="2144979" y="856981"/>
                  <a:pt x="2139377" y="857948"/>
                  <a:pt x="2134576" y="862083"/>
                </a:cubicBezTo>
                <a:cubicBezTo>
                  <a:pt x="2132141" y="864183"/>
                  <a:pt x="2129241" y="865517"/>
                  <a:pt x="2126040" y="865950"/>
                </a:cubicBezTo>
                <a:cubicBezTo>
                  <a:pt x="2120338" y="866751"/>
                  <a:pt x="2116236" y="870019"/>
                  <a:pt x="2112635" y="874187"/>
                </a:cubicBezTo>
                <a:lnTo>
                  <a:pt x="2112569" y="874220"/>
                </a:lnTo>
                <a:cubicBezTo>
                  <a:pt x="2112468" y="874086"/>
                  <a:pt x="2112402" y="873986"/>
                  <a:pt x="2112302" y="873853"/>
                </a:cubicBezTo>
                <a:lnTo>
                  <a:pt x="2111735" y="874487"/>
                </a:lnTo>
                <a:lnTo>
                  <a:pt x="2112569" y="874220"/>
                </a:lnTo>
                <a:cubicBezTo>
                  <a:pt x="2118504" y="882389"/>
                  <a:pt x="2118703" y="882423"/>
                  <a:pt x="2128974" y="881155"/>
                </a:cubicBezTo>
                <a:cubicBezTo>
                  <a:pt x="2129440" y="881089"/>
                  <a:pt x="2129907" y="881055"/>
                  <a:pt x="2130341" y="881022"/>
                </a:cubicBezTo>
                <a:cubicBezTo>
                  <a:pt x="2131641" y="880922"/>
                  <a:pt x="2133008" y="881989"/>
                  <a:pt x="2133275" y="883390"/>
                </a:cubicBezTo>
                <a:cubicBezTo>
                  <a:pt x="2133575" y="884857"/>
                  <a:pt x="2132908" y="886557"/>
                  <a:pt x="2131908" y="886991"/>
                </a:cubicBezTo>
                <a:cubicBezTo>
                  <a:pt x="2131074" y="887391"/>
                  <a:pt x="2130274" y="888058"/>
                  <a:pt x="2129440" y="888091"/>
                </a:cubicBezTo>
                <a:cubicBezTo>
                  <a:pt x="2125706" y="888258"/>
                  <a:pt x="2122238" y="888958"/>
                  <a:pt x="2119004" y="891025"/>
                </a:cubicBezTo>
                <a:cubicBezTo>
                  <a:pt x="2116703" y="892492"/>
                  <a:pt x="2114169" y="893559"/>
                  <a:pt x="2111701" y="894793"/>
                </a:cubicBezTo>
                <a:cubicBezTo>
                  <a:pt x="2110468" y="895427"/>
                  <a:pt x="2109234" y="895994"/>
                  <a:pt x="2107967" y="896494"/>
                </a:cubicBezTo>
                <a:cubicBezTo>
                  <a:pt x="2104766" y="897761"/>
                  <a:pt x="2101598" y="896294"/>
                  <a:pt x="2100831" y="892626"/>
                </a:cubicBezTo>
                <a:cubicBezTo>
                  <a:pt x="2100231" y="889658"/>
                  <a:pt x="2098964" y="887591"/>
                  <a:pt x="2096230" y="886357"/>
                </a:cubicBezTo>
                <a:cubicBezTo>
                  <a:pt x="2095396" y="885991"/>
                  <a:pt x="2094496" y="885724"/>
                  <a:pt x="2093696" y="885290"/>
                </a:cubicBezTo>
                <a:cubicBezTo>
                  <a:pt x="2092395" y="884623"/>
                  <a:pt x="2092028" y="882956"/>
                  <a:pt x="2092929" y="881922"/>
                </a:cubicBezTo>
                <a:cubicBezTo>
                  <a:pt x="2094163" y="880555"/>
                  <a:pt x="2095530" y="879355"/>
                  <a:pt x="2096730" y="877988"/>
                </a:cubicBezTo>
                <a:cubicBezTo>
                  <a:pt x="2097630" y="876987"/>
                  <a:pt x="2096797" y="874920"/>
                  <a:pt x="2095363" y="874920"/>
                </a:cubicBezTo>
                <a:cubicBezTo>
                  <a:pt x="2089194" y="874920"/>
                  <a:pt x="2083892" y="872853"/>
                  <a:pt x="2079324" y="868751"/>
                </a:cubicBezTo>
                <a:cubicBezTo>
                  <a:pt x="2079024" y="868451"/>
                  <a:pt x="2078491" y="868451"/>
                  <a:pt x="2078057" y="868251"/>
                </a:cubicBezTo>
                <a:cubicBezTo>
                  <a:pt x="2075923" y="867318"/>
                  <a:pt x="2073056" y="867851"/>
                  <a:pt x="2071789" y="869518"/>
                </a:cubicBezTo>
                <a:cubicBezTo>
                  <a:pt x="2068787" y="873553"/>
                  <a:pt x="2065720" y="877554"/>
                  <a:pt x="2062919" y="881723"/>
                </a:cubicBezTo>
                <a:cubicBezTo>
                  <a:pt x="2061919" y="883190"/>
                  <a:pt x="2061219" y="885057"/>
                  <a:pt x="2061018" y="886790"/>
                </a:cubicBezTo>
                <a:cubicBezTo>
                  <a:pt x="2060652" y="890325"/>
                  <a:pt x="2059218" y="892793"/>
                  <a:pt x="2055683" y="893960"/>
                </a:cubicBezTo>
                <a:cubicBezTo>
                  <a:pt x="2053816" y="894560"/>
                  <a:pt x="2052716" y="896094"/>
                  <a:pt x="2052449" y="898028"/>
                </a:cubicBezTo>
                <a:cubicBezTo>
                  <a:pt x="2052115" y="900762"/>
                  <a:pt x="2051749" y="903496"/>
                  <a:pt x="2051749" y="906230"/>
                </a:cubicBezTo>
                <a:cubicBezTo>
                  <a:pt x="2051749" y="909665"/>
                  <a:pt x="2050582" y="912399"/>
                  <a:pt x="2047981" y="914666"/>
                </a:cubicBezTo>
                <a:cubicBezTo>
                  <a:pt x="2045380" y="916934"/>
                  <a:pt x="2045080" y="920302"/>
                  <a:pt x="2044247" y="923369"/>
                </a:cubicBezTo>
                <a:cubicBezTo>
                  <a:pt x="2043913" y="924570"/>
                  <a:pt x="2043946" y="926103"/>
                  <a:pt x="2044380" y="927304"/>
                </a:cubicBezTo>
                <a:cubicBezTo>
                  <a:pt x="2045113" y="929438"/>
                  <a:pt x="2046347" y="931405"/>
                  <a:pt x="2047281" y="933506"/>
                </a:cubicBezTo>
                <a:cubicBezTo>
                  <a:pt x="2050182" y="940141"/>
                  <a:pt x="2055617" y="942909"/>
                  <a:pt x="2062519" y="943109"/>
                </a:cubicBezTo>
                <a:cubicBezTo>
                  <a:pt x="2067521" y="943242"/>
                  <a:pt x="2072556" y="942175"/>
                  <a:pt x="2077524" y="943776"/>
                </a:cubicBezTo>
                <a:cubicBezTo>
                  <a:pt x="2079925" y="944542"/>
                  <a:pt x="2082025" y="943709"/>
                  <a:pt x="2083626" y="941808"/>
                </a:cubicBezTo>
                <a:cubicBezTo>
                  <a:pt x="2085993" y="938941"/>
                  <a:pt x="2088761" y="936440"/>
                  <a:pt x="2092262" y="935206"/>
                </a:cubicBezTo>
                <a:cubicBezTo>
                  <a:pt x="2100965" y="932105"/>
                  <a:pt x="2109967" y="930171"/>
                  <a:pt x="2119170" y="931705"/>
                </a:cubicBezTo>
                <a:cubicBezTo>
                  <a:pt x="2123972" y="932505"/>
                  <a:pt x="2128540" y="934773"/>
                  <a:pt x="2133542" y="935273"/>
                </a:cubicBezTo>
                <a:cubicBezTo>
                  <a:pt x="2134276" y="935339"/>
                  <a:pt x="2134909" y="936373"/>
                  <a:pt x="2135643" y="936907"/>
                </a:cubicBezTo>
                <a:cubicBezTo>
                  <a:pt x="2136743" y="937707"/>
                  <a:pt x="2137743" y="938774"/>
                  <a:pt x="2138977" y="939207"/>
                </a:cubicBezTo>
                <a:cubicBezTo>
                  <a:pt x="2144179" y="940975"/>
                  <a:pt x="2149414" y="942542"/>
                  <a:pt x="2154649" y="944276"/>
                </a:cubicBezTo>
                <a:cubicBezTo>
                  <a:pt x="2157316" y="945176"/>
                  <a:pt x="2159984" y="945410"/>
                  <a:pt x="2162718" y="944509"/>
                </a:cubicBezTo>
                <a:cubicBezTo>
                  <a:pt x="2166686" y="943209"/>
                  <a:pt x="2170721" y="942442"/>
                  <a:pt x="2174822" y="943942"/>
                </a:cubicBezTo>
                <a:cubicBezTo>
                  <a:pt x="2178156" y="945176"/>
                  <a:pt x="2181124" y="944209"/>
                  <a:pt x="2183958" y="942509"/>
                </a:cubicBezTo>
                <a:cubicBezTo>
                  <a:pt x="2185525" y="941575"/>
                  <a:pt x="2187059" y="940541"/>
                  <a:pt x="2188559" y="939508"/>
                </a:cubicBezTo>
                <a:cubicBezTo>
                  <a:pt x="2191060" y="937774"/>
                  <a:pt x="2191994" y="935240"/>
                  <a:pt x="2191927" y="932305"/>
                </a:cubicBezTo>
                <a:cubicBezTo>
                  <a:pt x="2191494" y="924903"/>
                  <a:pt x="2188293" y="919034"/>
                  <a:pt x="2181524" y="915733"/>
                </a:cubicBezTo>
                <a:cubicBezTo>
                  <a:pt x="2174889" y="912499"/>
                  <a:pt x="2168520" y="908931"/>
                  <a:pt x="2163318" y="903629"/>
                </a:cubicBezTo>
                <a:cubicBezTo>
                  <a:pt x="2159017" y="899228"/>
                  <a:pt x="2153915" y="896027"/>
                  <a:pt x="2148180" y="894493"/>
                </a:cubicBezTo>
                <a:cubicBezTo>
                  <a:pt x="2143278" y="893159"/>
                  <a:pt x="2140377" y="889992"/>
                  <a:pt x="2137777" y="886224"/>
                </a:cubicBezTo>
                <a:cubicBezTo>
                  <a:pt x="2137410" y="885690"/>
                  <a:pt x="2137576" y="884056"/>
                  <a:pt x="2138043" y="883790"/>
                </a:cubicBezTo>
                <a:cubicBezTo>
                  <a:pt x="2142144" y="881256"/>
                  <a:pt x="2143879" y="876987"/>
                  <a:pt x="2146146" y="873120"/>
                </a:cubicBezTo>
                <a:cubicBezTo>
                  <a:pt x="2146913" y="871819"/>
                  <a:pt x="2146613" y="870519"/>
                  <a:pt x="2145979" y="869218"/>
                </a:cubicBezTo>
                <a:cubicBezTo>
                  <a:pt x="2145146" y="867418"/>
                  <a:pt x="2145045" y="865784"/>
                  <a:pt x="2146646" y="864250"/>
                </a:cubicBezTo>
                <a:cubicBezTo>
                  <a:pt x="2148813" y="862116"/>
                  <a:pt x="2150948" y="859949"/>
                  <a:pt x="2153081" y="857781"/>
                </a:cubicBezTo>
                <a:cubicBezTo>
                  <a:pt x="2153282" y="857781"/>
                  <a:pt x="2153515" y="857815"/>
                  <a:pt x="2153715" y="857815"/>
                </a:cubicBezTo>
                <a:close/>
                <a:moveTo>
                  <a:pt x="2286625" y="853546"/>
                </a:moveTo>
                <a:cubicBezTo>
                  <a:pt x="2285624" y="853113"/>
                  <a:pt x="2283857" y="853580"/>
                  <a:pt x="2282757" y="854180"/>
                </a:cubicBezTo>
                <a:cubicBezTo>
                  <a:pt x="2277555" y="857048"/>
                  <a:pt x="2272420" y="860049"/>
                  <a:pt x="2267318" y="863116"/>
                </a:cubicBezTo>
                <a:cubicBezTo>
                  <a:pt x="2266185" y="863783"/>
                  <a:pt x="2265051" y="864783"/>
                  <a:pt x="2264351" y="865884"/>
                </a:cubicBezTo>
                <a:cubicBezTo>
                  <a:pt x="2261450" y="870352"/>
                  <a:pt x="2257249" y="872886"/>
                  <a:pt x="2252380" y="874654"/>
                </a:cubicBezTo>
                <a:cubicBezTo>
                  <a:pt x="2250080" y="875487"/>
                  <a:pt x="2248579" y="877254"/>
                  <a:pt x="2247745" y="879455"/>
                </a:cubicBezTo>
                <a:cubicBezTo>
                  <a:pt x="2246745" y="881989"/>
                  <a:pt x="2245845" y="884590"/>
                  <a:pt x="2245145" y="887224"/>
                </a:cubicBezTo>
                <a:cubicBezTo>
                  <a:pt x="2244411" y="890058"/>
                  <a:pt x="2244745" y="892759"/>
                  <a:pt x="2247179" y="894727"/>
                </a:cubicBezTo>
                <a:cubicBezTo>
                  <a:pt x="2251980" y="898594"/>
                  <a:pt x="2254748" y="903529"/>
                  <a:pt x="2255981" y="909631"/>
                </a:cubicBezTo>
                <a:cubicBezTo>
                  <a:pt x="2257382" y="916634"/>
                  <a:pt x="2261083" y="922302"/>
                  <a:pt x="2267018" y="926470"/>
                </a:cubicBezTo>
                <a:cubicBezTo>
                  <a:pt x="2271220" y="929404"/>
                  <a:pt x="2274554" y="933006"/>
                  <a:pt x="2276688" y="937840"/>
                </a:cubicBezTo>
                <a:cubicBezTo>
                  <a:pt x="2278589" y="942175"/>
                  <a:pt x="2282156" y="945143"/>
                  <a:pt x="2286658" y="946810"/>
                </a:cubicBezTo>
                <a:cubicBezTo>
                  <a:pt x="2287491" y="947110"/>
                  <a:pt x="2288225" y="947777"/>
                  <a:pt x="2288858" y="948411"/>
                </a:cubicBezTo>
                <a:cubicBezTo>
                  <a:pt x="2289659" y="949211"/>
                  <a:pt x="2289726" y="950244"/>
                  <a:pt x="2288892" y="950811"/>
                </a:cubicBezTo>
                <a:cubicBezTo>
                  <a:pt x="2285291" y="953145"/>
                  <a:pt x="2282823" y="955980"/>
                  <a:pt x="2282357" y="960614"/>
                </a:cubicBezTo>
                <a:cubicBezTo>
                  <a:pt x="2282023" y="963715"/>
                  <a:pt x="2280789" y="966816"/>
                  <a:pt x="2279622" y="969751"/>
                </a:cubicBezTo>
                <a:cubicBezTo>
                  <a:pt x="2276955" y="976386"/>
                  <a:pt x="2279255" y="982322"/>
                  <a:pt x="2281923" y="988190"/>
                </a:cubicBezTo>
                <a:cubicBezTo>
                  <a:pt x="2282423" y="989257"/>
                  <a:pt x="2283857" y="990157"/>
                  <a:pt x="2285091" y="990624"/>
                </a:cubicBezTo>
                <a:cubicBezTo>
                  <a:pt x="2286758" y="991291"/>
                  <a:pt x="2288592" y="991558"/>
                  <a:pt x="2290392" y="991858"/>
                </a:cubicBezTo>
                <a:cubicBezTo>
                  <a:pt x="2292726" y="992258"/>
                  <a:pt x="2294860" y="993025"/>
                  <a:pt x="2296461" y="994792"/>
                </a:cubicBezTo>
                <a:cubicBezTo>
                  <a:pt x="2301229" y="999994"/>
                  <a:pt x="2307731" y="1000427"/>
                  <a:pt x="2314133" y="1001128"/>
                </a:cubicBezTo>
                <a:cubicBezTo>
                  <a:pt x="2315501" y="1001028"/>
                  <a:pt x="2316868" y="1000961"/>
                  <a:pt x="2318235" y="1000828"/>
                </a:cubicBezTo>
                <a:cubicBezTo>
                  <a:pt x="2324103" y="1000194"/>
                  <a:pt x="2330005" y="999560"/>
                  <a:pt x="2335874" y="998827"/>
                </a:cubicBezTo>
                <a:cubicBezTo>
                  <a:pt x="2336874" y="998693"/>
                  <a:pt x="2337341" y="997627"/>
                  <a:pt x="2337041" y="996560"/>
                </a:cubicBezTo>
                <a:cubicBezTo>
                  <a:pt x="2335040" y="989991"/>
                  <a:pt x="2332006" y="983722"/>
                  <a:pt x="2332406" y="976620"/>
                </a:cubicBezTo>
                <a:cubicBezTo>
                  <a:pt x="2332640" y="972652"/>
                  <a:pt x="2331006" y="969551"/>
                  <a:pt x="2327771" y="967183"/>
                </a:cubicBezTo>
                <a:cubicBezTo>
                  <a:pt x="2326704" y="966383"/>
                  <a:pt x="2325871" y="965216"/>
                  <a:pt x="2325070" y="964116"/>
                </a:cubicBezTo>
                <a:cubicBezTo>
                  <a:pt x="2324870" y="963882"/>
                  <a:pt x="2325070" y="963215"/>
                  <a:pt x="2325237" y="962815"/>
                </a:cubicBezTo>
                <a:cubicBezTo>
                  <a:pt x="2325737" y="961581"/>
                  <a:pt x="2326404" y="960348"/>
                  <a:pt x="2325504" y="959047"/>
                </a:cubicBezTo>
                <a:cubicBezTo>
                  <a:pt x="2324637" y="957780"/>
                  <a:pt x="2323236" y="957814"/>
                  <a:pt x="2321836" y="957747"/>
                </a:cubicBezTo>
                <a:cubicBezTo>
                  <a:pt x="2318535" y="957614"/>
                  <a:pt x="2317101" y="955279"/>
                  <a:pt x="2316268" y="952579"/>
                </a:cubicBezTo>
                <a:cubicBezTo>
                  <a:pt x="2315767" y="950878"/>
                  <a:pt x="2315467" y="948944"/>
                  <a:pt x="2315734" y="947177"/>
                </a:cubicBezTo>
                <a:cubicBezTo>
                  <a:pt x="2316467" y="942342"/>
                  <a:pt x="2315534" y="938107"/>
                  <a:pt x="2312466" y="934273"/>
                </a:cubicBezTo>
                <a:cubicBezTo>
                  <a:pt x="2309732" y="930872"/>
                  <a:pt x="2308998" y="926870"/>
                  <a:pt x="2309465" y="922602"/>
                </a:cubicBezTo>
                <a:cubicBezTo>
                  <a:pt x="2309565" y="921702"/>
                  <a:pt x="2309699" y="920768"/>
                  <a:pt x="2309699" y="919868"/>
                </a:cubicBezTo>
                <a:cubicBezTo>
                  <a:pt x="2309699" y="917801"/>
                  <a:pt x="2308698" y="916467"/>
                  <a:pt x="2306698" y="915900"/>
                </a:cubicBezTo>
                <a:cubicBezTo>
                  <a:pt x="2299795" y="913933"/>
                  <a:pt x="2294627" y="909965"/>
                  <a:pt x="2291259" y="903463"/>
                </a:cubicBezTo>
                <a:cubicBezTo>
                  <a:pt x="2289359" y="899828"/>
                  <a:pt x="2286625" y="896661"/>
                  <a:pt x="2283524" y="893859"/>
                </a:cubicBezTo>
                <a:cubicBezTo>
                  <a:pt x="2281256" y="891826"/>
                  <a:pt x="2281790" y="890959"/>
                  <a:pt x="2285791" y="889725"/>
                </a:cubicBezTo>
                <a:cubicBezTo>
                  <a:pt x="2286225" y="889625"/>
                  <a:pt x="2286724" y="889625"/>
                  <a:pt x="2287158" y="889492"/>
                </a:cubicBezTo>
                <a:cubicBezTo>
                  <a:pt x="2289625" y="888691"/>
                  <a:pt x="2289625" y="888691"/>
                  <a:pt x="2289359" y="885457"/>
                </a:cubicBezTo>
                <a:cubicBezTo>
                  <a:pt x="2288792" y="878821"/>
                  <a:pt x="2290259" y="876787"/>
                  <a:pt x="2296195" y="876287"/>
                </a:cubicBezTo>
                <a:cubicBezTo>
                  <a:pt x="2298462" y="876087"/>
                  <a:pt x="2300763" y="876154"/>
                  <a:pt x="2303030" y="875920"/>
                </a:cubicBezTo>
                <a:cubicBezTo>
                  <a:pt x="2304497" y="875787"/>
                  <a:pt x="2305398" y="874987"/>
                  <a:pt x="2305531" y="873320"/>
                </a:cubicBezTo>
                <a:cubicBezTo>
                  <a:pt x="2305798" y="870585"/>
                  <a:pt x="2306364" y="867918"/>
                  <a:pt x="2306698" y="865184"/>
                </a:cubicBezTo>
                <a:cubicBezTo>
                  <a:pt x="2307031" y="862850"/>
                  <a:pt x="2306264" y="860682"/>
                  <a:pt x="2305264" y="858582"/>
                </a:cubicBezTo>
                <a:cubicBezTo>
                  <a:pt x="2304164" y="856281"/>
                  <a:pt x="2302363" y="854613"/>
                  <a:pt x="2299996" y="854980"/>
                </a:cubicBezTo>
                <a:cubicBezTo>
                  <a:pt x="2295294" y="855747"/>
                  <a:pt x="2290959" y="855514"/>
                  <a:pt x="2286625" y="853546"/>
                </a:cubicBezTo>
                <a:close/>
                <a:moveTo>
                  <a:pt x="2112368" y="850245"/>
                </a:moveTo>
                <a:cubicBezTo>
                  <a:pt x="2112235" y="850245"/>
                  <a:pt x="2112135" y="850679"/>
                  <a:pt x="2112035" y="850946"/>
                </a:cubicBezTo>
                <a:cubicBezTo>
                  <a:pt x="2112368" y="851046"/>
                  <a:pt x="2112702" y="851246"/>
                  <a:pt x="2113035" y="851213"/>
                </a:cubicBezTo>
                <a:cubicBezTo>
                  <a:pt x="2113169" y="851179"/>
                  <a:pt x="2113269" y="850746"/>
                  <a:pt x="2113369" y="850479"/>
                </a:cubicBezTo>
                <a:cubicBezTo>
                  <a:pt x="2113035" y="850379"/>
                  <a:pt x="2112702" y="850212"/>
                  <a:pt x="2112368" y="850245"/>
                </a:cubicBezTo>
                <a:close/>
                <a:moveTo>
                  <a:pt x="863364" y="848178"/>
                </a:moveTo>
                <a:cubicBezTo>
                  <a:pt x="862931" y="848112"/>
                  <a:pt x="862264" y="849312"/>
                  <a:pt x="861697" y="849912"/>
                </a:cubicBezTo>
                <a:cubicBezTo>
                  <a:pt x="861163" y="850612"/>
                  <a:pt x="860797" y="851713"/>
                  <a:pt x="860096" y="851979"/>
                </a:cubicBezTo>
                <a:cubicBezTo>
                  <a:pt x="857696" y="852913"/>
                  <a:pt x="855195" y="853613"/>
                  <a:pt x="852727" y="854380"/>
                </a:cubicBezTo>
                <a:cubicBezTo>
                  <a:pt x="852694" y="854313"/>
                  <a:pt x="852627" y="854213"/>
                  <a:pt x="852560" y="854113"/>
                </a:cubicBezTo>
                <a:cubicBezTo>
                  <a:pt x="852427" y="854213"/>
                  <a:pt x="852327" y="854347"/>
                  <a:pt x="852194" y="854447"/>
                </a:cubicBezTo>
                <a:cubicBezTo>
                  <a:pt x="849793" y="852513"/>
                  <a:pt x="847592" y="850646"/>
                  <a:pt x="843858" y="851179"/>
                </a:cubicBezTo>
                <a:cubicBezTo>
                  <a:pt x="828119" y="853380"/>
                  <a:pt x="830953" y="851812"/>
                  <a:pt x="819783" y="864183"/>
                </a:cubicBezTo>
                <a:cubicBezTo>
                  <a:pt x="819483" y="864517"/>
                  <a:pt x="819183" y="864917"/>
                  <a:pt x="819116" y="865350"/>
                </a:cubicBezTo>
                <a:cubicBezTo>
                  <a:pt x="818983" y="866217"/>
                  <a:pt x="818650" y="867251"/>
                  <a:pt x="818983" y="867951"/>
                </a:cubicBezTo>
                <a:cubicBezTo>
                  <a:pt x="820017" y="870185"/>
                  <a:pt x="820083" y="872453"/>
                  <a:pt x="819216" y="874587"/>
                </a:cubicBezTo>
                <a:cubicBezTo>
                  <a:pt x="817349" y="879221"/>
                  <a:pt x="816616" y="884256"/>
                  <a:pt x="814048" y="888658"/>
                </a:cubicBezTo>
                <a:cubicBezTo>
                  <a:pt x="809947" y="895727"/>
                  <a:pt x="810180" y="903463"/>
                  <a:pt x="811380" y="911232"/>
                </a:cubicBezTo>
                <a:cubicBezTo>
                  <a:pt x="811714" y="913532"/>
                  <a:pt x="814815" y="914799"/>
                  <a:pt x="816649" y="913466"/>
                </a:cubicBezTo>
                <a:cubicBezTo>
                  <a:pt x="823251" y="908664"/>
                  <a:pt x="827686" y="902762"/>
                  <a:pt x="827286" y="894026"/>
                </a:cubicBezTo>
                <a:cubicBezTo>
                  <a:pt x="826886" y="885090"/>
                  <a:pt x="830253" y="877087"/>
                  <a:pt x="834155" y="869318"/>
                </a:cubicBezTo>
                <a:cubicBezTo>
                  <a:pt x="835422" y="866817"/>
                  <a:pt x="837422" y="864917"/>
                  <a:pt x="840456" y="864617"/>
                </a:cubicBezTo>
                <a:cubicBezTo>
                  <a:pt x="842957" y="864383"/>
                  <a:pt x="844624" y="862849"/>
                  <a:pt x="845925" y="860949"/>
                </a:cubicBezTo>
                <a:cubicBezTo>
                  <a:pt x="847659" y="858415"/>
                  <a:pt x="849693" y="856247"/>
                  <a:pt x="852194" y="854480"/>
                </a:cubicBezTo>
                <a:cubicBezTo>
                  <a:pt x="852260" y="854514"/>
                  <a:pt x="852294" y="854547"/>
                  <a:pt x="852327" y="854580"/>
                </a:cubicBezTo>
                <a:cubicBezTo>
                  <a:pt x="852460" y="854547"/>
                  <a:pt x="852627" y="854480"/>
                  <a:pt x="852760" y="854447"/>
                </a:cubicBezTo>
                <a:cubicBezTo>
                  <a:pt x="853461" y="855480"/>
                  <a:pt x="854028" y="856648"/>
                  <a:pt x="854961" y="857381"/>
                </a:cubicBezTo>
                <a:cubicBezTo>
                  <a:pt x="857129" y="859082"/>
                  <a:pt x="859663" y="860349"/>
                  <a:pt x="861697" y="862149"/>
                </a:cubicBezTo>
                <a:cubicBezTo>
                  <a:pt x="862997" y="863283"/>
                  <a:pt x="863897" y="865017"/>
                  <a:pt x="864598" y="866651"/>
                </a:cubicBezTo>
                <a:cubicBezTo>
                  <a:pt x="866298" y="870752"/>
                  <a:pt x="865765" y="874753"/>
                  <a:pt x="863197" y="878388"/>
                </a:cubicBezTo>
                <a:cubicBezTo>
                  <a:pt x="861897" y="880255"/>
                  <a:pt x="860396" y="881989"/>
                  <a:pt x="859063" y="883823"/>
                </a:cubicBezTo>
                <a:cubicBezTo>
                  <a:pt x="858862" y="884056"/>
                  <a:pt x="858896" y="884723"/>
                  <a:pt x="859096" y="884990"/>
                </a:cubicBezTo>
                <a:cubicBezTo>
                  <a:pt x="859730" y="885757"/>
                  <a:pt x="860497" y="885590"/>
                  <a:pt x="861430" y="884923"/>
                </a:cubicBezTo>
                <a:cubicBezTo>
                  <a:pt x="862530" y="884090"/>
                  <a:pt x="863731" y="883389"/>
                  <a:pt x="864964" y="882823"/>
                </a:cubicBezTo>
                <a:cubicBezTo>
                  <a:pt x="867199" y="881856"/>
                  <a:pt x="869999" y="883089"/>
                  <a:pt x="870466" y="885290"/>
                </a:cubicBezTo>
                <a:cubicBezTo>
                  <a:pt x="871033" y="887957"/>
                  <a:pt x="871400" y="890659"/>
                  <a:pt x="871900" y="893359"/>
                </a:cubicBezTo>
                <a:cubicBezTo>
                  <a:pt x="872134" y="894560"/>
                  <a:pt x="874268" y="895093"/>
                  <a:pt x="875234" y="894193"/>
                </a:cubicBezTo>
                <a:cubicBezTo>
                  <a:pt x="875901" y="893593"/>
                  <a:pt x="876901" y="893026"/>
                  <a:pt x="877102" y="892259"/>
                </a:cubicBezTo>
                <a:cubicBezTo>
                  <a:pt x="878969" y="885690"/>
                  <a:pt x="881136" y="879255"/>
                  <a:pt x="884637" y="873320"/>
                </a:cubicBezTo>
                <a:cubicBezTo>
                  <a:pt x="885271" y="872219"/>
                  <a:pt x="885037" y="870619"/>
                  <a:pt x="885271" y="869285"/>
                </a:cubicBezTo>
                <a:cubicBezTo>
                  <a:pt x="885338" y="868851"/>
                  <a:pt x="885705" y="868151"/>
                  <a:pt x="885938" y="868151"/>
                </a:cubicBezTo>
                <a:cubicBezTo>
                  <a:pt x="886672" y="868118"/>
                  <a:pt x="887739" y="868051"/>
                  <a:pt x="888172" y="868484"/>
                </a:cubicBezTo>
                <a:cubicBezTo>
                  <a:pt x="890406" y="870752"/>
                  <a:pt x="892140" y="873520"/>
                  <a:pt x="895308" y="874786"/>
                </a:cubicBezTo>
                <a:cubicBezTo>
                  <a:pt x="896608" y="875287"/>
                  <a:pt x="898009" y="875120"/>
                  <a:pt x="898742" y="873786"/>
                </a:cubicBezTo>
                <a:cubicBezTo>
                  <a:pt x="899576" y="872219"/>
                  <a:pt x="900976" y="870652"/>
                  <a:pt x="900042" y="868718"/>
                </a:cubicBezTo>
                <a:cubicBezTo>
                  <a:pt x="898275" y="864983"/>
                  <a:pt x="896408" y="861316"/>
                  <a:pt x="894341" y="857748"/>
                </a:cubicBezTo>
                <a:cubicBezTo>
                  <a:pt x="893707" y="856648"/>
                  <a:pt x="892373" y="855747"/>
                  <a:pt x="891173" y="855280"/>
                </a:cubicBezTo>
                <a:cubicBezTo>
                  <a:pt x="882203" y="851812"/>
                  <a:pt x="872901" y="849479"/>
                  <a:pt x="863364" y="848178"/>
                </a:cubicBezTo>
                <a:close/>
                <a:moveTo>
                  <a:pt x="2540940" y="844777"/>
                </a:moveTo>
                <a:cubicBezTo>
                  <a:pt x="2539640" y="844811"/>
                  <a:pt x="2538106" y="844944"/>
                  <a:pt x="2537139" y="845644"/>
                </a:cubicBezTo>
                <a:cubicBezTo>
                  <a:pt x="2535338" y="846978"/>
                  <a:pt x="2533871" y="848712"/>
                  <a:pt x="2532271" y="850312"/>
                </a:cubicBezTo>
                <a:cubicBezTo>
                  <a:pt x="2529503" y="853046"/>
                  <a:pt x="2528769" y="856514"/>
                  <a:pt x="2528936" y="860449"/>
                </a:cubicBezTo>
                <a:cubicBezTo>
                  <a:pt x="2528970" y="860682"/>
                  <a:pt x="2529036" y="861149"/>
                  <a:pt x="2529069" y="861582"/>
                </a:cubicBezTo>
                <a:cubicBezTo>
                  <a:pt x="2529169" y="862950"/>
                  <a:pt x="2530803" y="864617"/>
                  <a:pt x="2531670" y="864183"/>
                </a:cubicBezTo>
                <a:cubicBezTo>
                  <a:pt x="2532404" y="863783"/>
                  <a:pt x="2533404" y="863317"/>
                  <a:pt x="2533571" y="862683"/>
                </a:cubicBezTo>
                <a:cubicBezTo>
                  <a:pt x="2534705" y="858748"/>
                  <a:pt x="2536172" y="855147"/>
                  <a:pt x="2539106" y="852079"/>
                </a:cubicBezTo>
                <a:cubicBezTo>
                  <a:pt x="2540607" y="850512"/>
                  <a:pt x="2541474" y="848278"/>
                  <a:pt x="2542441" y="846278"/>
                </a:cubicBezTo>
                <a:cubicBezTo>
                  <a:pt x="2542541" y="846044"/>
                  <a:pt x="2541474" y="844777"/>
                  <a:pt x="2540940" y="844777"/>
                </a:cubicBezTo>
                <a:close/>
                <a:moveTo>
                  <a:pt x="1196672" y="840809"/>
                </a:moveTo>
                <a:cubicBezTo>
                  <a:pt x="1196958" y="841095"/>
                  <a:pt x="1197339" y="841285"/>
                  <a:pt x="1197529" y="841666"/>
                </a:cubicBezTo>
                <a:cubicBezTo>
                  <a:pt x="1197529" y="841666"/>
                  <a:pt x="1197529" y="841666"/>
                  <a:pt x="1197434" y="841666"/>
                </a:cubicBezTo>
                <a:cubicBezTo>
                  <a:pt x="1197148" y="841380"/>
                  <a:pt x="1196958" y="841095"/>
                  <a:pt x="1196672" y="840809"/>
                </a:cubicBezTo>
                <a:close/>
                <a:moveTo>
                  <a:pt x="2086960" y="827338"/>
                </a:moveTo>
                <a:cubicBezTo>
                  <a:pt x="2086760" y="827205"/>
                  <a:pt x="2086327" y="827405"/>
                  <a:pt x="2085993" y="827472"/>
                </a:cubicBezTo>
                <a:cubicBezTo>
                  <a:pt x="2086193" y="827805"/>
                  <a:pt x="2086293" y="828305"/>
                  <a:pt x="2086593" y="828438"/>
                </a:cubicBezTo>
                <a:cubicBezTo>
                  <a:pt x="2086860" y="828572"/>
                  <a:pt x="2087327" y="828338"/>
                  <a:pt x="2087694" y="828272"/>
                </a:cubicBezTo>
                <a:cubicBezTo>
                  <a:pt x="2087460" y="827938"/>
                  <a:pt x="2087294" y="827505"/>
                  <a:pt x="2086960" y="827338"/>
                </a:cubicBezTo>
                <a:close/>
                <a:moveTo>
                  <a:pt x="3166942" y="818535"/>
                </a:moveTo>
                <a:cubicBezTo>
                  <a:pt x="3165308" y="818702"/>
                  <a:pt x="3163608" y="820869"/>
                  <a:pt x="3164174" y="822370"/>
                </a:cubicBezTo>
                <a:cubicBezTo>
                  <a:pt x="3164908" y="824404"/>
                  <a:pt x="3165842" y="826371"/>
                  <a:pt x="3166909" y="828238"/>
                </a:cubicBezTo>
                <a:cubicBezTo>
                  <a:pt x="3167075" y="828539"/>
                  <a:pt x="3168776" y="828505"/>
                  <a:pt x="3169010" y="828138"/>
                </a:cubicBezTo>
                <a:cubicBezTo>
                  <a:pt x="3169710" y="827105"/>
                  <a:pt x="3170010" y="825771"/>
                  <a:pt x="3170477" y="824537"/>
                </a:cubicBezTo>
                <a:cubicBezTo>
                  <a:pt x="3170310" y="823170"/>
                  <a:pt x="3170176" y="821870"/>
                  <a:pt x="3169943" y="820603"/>
                </a:cubicBezTo>
                <a:cubicBezTo>
                  <a:pt x="3169743" y="819536"/>
                  <a:pt x="3168042" y="818435"/>
                  <a:pt x="3166942" y="818535"/>
                </a:cubicBezTo>
                <a:close/>
                <a:moveTo>
                  <a:pt x="3318224" y="817735"/>
                </a:moveTo>
                <a:cubicBezTo>
                  <a:pt x="3318891" y="817468"/>
                  <a:pt x="3319858" y="817868"/>
                  <a:pt x="3320625" y="818168"/>
                </a:cubicBezTo>
                <a:cubicBezTo>
                  <a:pt x="3320958" y="818302"/>
                  <a:pt x="3321425" y="818869"/>
                  <a:pt x="3321325" y="819169"/>
                </a:cubicBezTo>
                <a:cubicBezTo>
                  <a:pt x="3320791" y="822603"/>
                  <a:pt x="3318624" y="825871"/>
                  <a:pt x="3314522" y="829605"/>
                </a:cubicBezTo>
                <a:cubicBezTo>
                  <a:pt x="3314156" y="826137"/>
                  <a:pt x="3314956" y="822836"/>
                  <a:pt x="3316490" y="819702"/>
                </a:cubicBezTo>
                <a:cubicBezTo>
                  <a:pt x="3316857" y="818935"/>
                  <a:pt x="3317490" y="818035"/>
                  <a:pt x="3318224" y="817735"/>
                </a:cubicBezTo>
                <a:close/>
                <a:moveTo>
                  <a:pt x="967564" y="816835"/>
                </a:moveTo>
                <a:cubicBezTo>
                  <a:pt x="967231" y="816868"/>
                  <a:pt x="966931" y="817201"/>
                  <a:pt x="966631" y="817435"/>
                </a:cubicBezTo>
                <a:cubicBezTo>
                  <a:pt x="966897" y="817702"/>
                  <a:pt x="967131" y="818068"/>
                  <a:pt x="967431" y="818168"/>
                </a:cubicBezTo>
                <a:cubicBezTo>
                  <a:pt x="967731" y="818268"/>
                  <a:pt x="968198" y="818168"/>
                  <a:pt x="968465" y="818002"/>
                </a:cubicBezTo>
                <a:cubicBezTo>
                  <a:pt x="968598" y="817902"/>
                  <a:pt x="968531" y="817468"/>
                  <a:pt x="968565" y="817168"/>
                </a:cubicBezTo>
                <a:cubicBezTo>
                  <a:pt x="968231" y="817035"/>
                  <a:pt x="967864" y="816768"/>
                  <a:pt x="967564" y="816835"/>
                </a:cubicBezTo>
                <a:close/>
                <a:moveTo>
                  <a:pt x="915014" y="810366"/>
                </a:moveTo>
                <a:cubicBezTo>
                  <a:pt x="914681" y="810433"/>
                  <a:pt x="914180" y="810366"/>
                  <a:pt x="914014" y="810599"/>
                </a:cubicBezTo>
                <a:cubicBezTo>
                  <a:pt x="913813" y="810866"/>
                  <a:pt x="913713" y="811399"/>
                  <a:pt x="913880" y="811700"/>
                </a:cubicBezTo>
                <a:cubicBezTo>
                  <a:pt x="914014" y="812000"/>
                  <a:pt x="914480" y="812267"/>
                  <a:pt x="914847" y="812300"/>
                </a:cubicBezTo>
                <a:cubicBezTo>
                  <a:pt x="915981" y="812433"/>
                  <a:pt x="916414" y="811933"/>
                  <a:pt x="915947" y="811099"/>
                </a:cubicBezTo>
                <a:cubicBezTo>
                  <a:pt x="915781" y="810799"/>
                  <a:pt x="915347" y="810599"/>
                  <a:pt x="915014" y="810366"/>
                </a:cubicBezTo>
                <a:close/>
                <a:moveTo>
                  <a:pt x="2625200" y="809832"/>
                </a:moveTo>
                <a:cubicBezTo>
                  <a:pt x="2624434" y="810366"/>
                  <a:pt x="2624567" y="812233"/>
                  <a:pt x="2624267" y="813500"/>
                </a:cubicBezTo>
                <a:cubicBezTo>
                  <a:pt x="2623733" y="815934"/>
                  <a:pt x="2624200" y="817268"/>
                  <a:pt x="2625834" y="818002"/>
                </a:cubicBezTo>
                <a:cubicBezTo>
                  <a:pt x="2629969" y="819836"/>
                  <a:pt x="2634103" y="821770"/>
                  <a:pt x="2638305" y="823403"/>
                </a:cubicBezTo>
                <a:cubicBezTo>
                  <a:pt x="2639539" y="823870"/>
                  <a:pt x="2641006" y="823270"/>
                  <a:pt x="2641872" y="822003"/>
                </a:cubicBezTo>
                <a:cubicBezTo>
                  <a:pt x="2642139" y="821636"/>
                  <a:pt x="2642173" y="821136"/>
                  <a:pt x="2642339" y="820769"/>
                </a:cubicBezTo>
                <a:cubicBezTo>
                  <a:pt x="2642106" y="820403"/>
                  <a:pt x="2642006" y="819869"/>
                  <a:pt x="2641706" y="819736"/>
                </a:cubicBezTo>
                <a:cubicBezTo>
                  <a:pt x="2639705" y="818702"/>
                  <a:pt x="2637738" y="817435"/>
                  <a:pt x="2635604" y="816901"/>
                </a:cubicBezTo>
                <a:cubicBezTo>
                  <a:pt x="2632303" y="816101"/>
                  <a:pt x="2629835" y="814367"/>
                  <a:pt x="2627935" y="811666"/>
                </a:cubicBezTo>
                <a:cubicBezTo>
                  <a:pt x="2627234" y="810699"/>
                  <a:pt x="2626634" y="808865"/>
                  <a:pt x="2625200" y="809832"/>
                </a:cubicBezTo>
                <a:close/>
                <a:moveTo>
                  <a:pt x="2721231" y="809366"/>
                </a:moveTo>
                <a:cubicBezTo>
                  <a:pt x="2720931" y="808332"/>
                  <a:pt x="2719064" y="809432"/>
                  <a:pt x="2718397" y="811166"/>
                </a:cubicBezTo>
                <a:cubicBezTo>
                  <a:pt x="2718264" y="811566"/>
                  <a:pt x="2718231" y="812000"/>
                  <a:pt x="2718164" y="812433"/>
                </a:cubicBezTo>
                <a:cubicBezTo>
                  <a:pt x="2718330" y="812800"/>
                  <a:pt x="2718464" y="813267"/>
                  <a:pt x="2718764" y="813567"/>
                </a:cubicBezTo>
                <a:cubicBezTo>
                  <a:pt x="2719631" y="814434"/>
                  <a:pt x="2720365" y="814267"/>
                  <a:pt x="2720831" y="813067"/>
                </a:cubicBezTo>
                <a:cubicBezTo>
                  <a:pt x="2720998" y="812633"/>
                  <a:pt x="2721265" y="812233"/>
                  <a:pt x="2721298" y="811800"/>
                </a:cubicBezTo>
                <a:cubicBezTo>
                  <a:pt x="2721398" y="810966"/>
                  <a:pt x="2721465" y="810099"/>
                  <a:pt x="2721231" y="809366"/>
                </a:cubicBezTo>
                <a:close/>
                <a:moveTo>
                  <a:pt x="832854" y="805998"/>
                </a:moveTo>
                <a:cubicBezTo>
                  <a:pt x="831020" y="805431"/>
                  <a:pt x="829020" y="805464"/>
                  <a:pt x="827686" y="806831"/>
                </a:cubicBezTo>
                <a:cubicBezTo>
                  <a:pt x="823651" y="810933"/>
                  <a:pt x="817682" y="811333"/>
                  <a:pt x="813348" y="814734"/>
                </a:cubicBezTo>
                <a:cubicBezTo>
                  <a:pt x="808546" y="818502"/>
                  <a:pt x="802778" y="820102"/>
                  <a:pt x="797209" y="822203"/>
                </a:cubicBezTo>
                <a:lnTo>
                  <a:pt x="783638" y="832648"/>
                </a:lnTo>
                <a:lnTo>
                  <a:pt x="783605" y="832640"/>
                </a:lnTo>
                <a:lnTo>
                  <a:pt x="783584" y="832672"/>
                </a:lnTo>
                <a:lnTo>
                  <a:pt x="783105" y="832640"/>
                </a:lnTo>
                <a:cubicBezTo>
                  <a:pt x="782971" y="832773"/>
                  <a:pt x="782871" y="832907"/>
                  <a:pt x="782738" y="833040"/>
                </a:cubicBezTo>
                <a:cubicBezTo>
                  <a:pt x="782638" y="833040"/>
                  <a:pt x="782505" y="833040"/>
                  <a:pt x="782404" y="833073"/>
                </a:cubicBezTo>
                <a:cubicBezTo>
                  <a:pt x="782238" y="833140"/>
                  <a:pt x="782204" y="833507"/>
                  <a:pt x="782104" y="833740"/>
                </a:cubicBezTo>
                <a:cubicBezTo>
                  <a:pt x="782338" y="833507"/>
                  <a:pt x="782538" y="833273"/>
                  <a:pt x="782738" y="833040"/>
                </a:cubicBezTo>
                <a:cubicBezTo>
                  <a:pt x="782971" y="833006"/>
                  <a:pt x="783171" y="832973"/>
                  <a:pt x="783405" y="832940"/>
                </a:cubicBezTo>
                <a:lnTo>
                  <a:pt x="783584" y="832672"/>
                </a:lnTo>
                <a:lnTo>
                  <a:pt x="783605" y="832673"/>
                </a:lnTo>
                <a:lnTo>
                  <a:pt x="783638" y="832648"/>
                </a:lnTo>
                <a:lnTo>
                  <a:pt x="790807" y="834474"/>
                </a:lnTo>
                <a:cubicBezTo>
                  <a:pt x="793508" y="838508"/>
                  <a:pt x="796442" y="837775"/>
                  <a:pt x="800277" y="836508"/>
                </a:cubicBezTo>
                <a:cubicBezTo>
                  <a:pt x="806412" y="834474"/>
                  <a:pt x="812414" y="832406"/>
                  <a:pt x="817583" y="828438"/>
                </a:cubicBezTo>
                <a:cubicBezTo>
                  <a:pt x="818283" y="827872"/>
                  <a:pt x="819183" y="827505"/>
                  <a:pt x="820050" y="827271"/>
                </a:cubicBezTo>
                <a:cubicBezTo>
                  <a:pt x="820950" y="827038"/>
                  <a:pt x="821884" y="827105"/>
                  <a:pt x="822784" y="827138"/>
                </a:cubicBezTo>
                <a:cubicBezTo>
                  <a:pt x="823184" y="827171"/>
                  <a:pt x="823651" y="827371"/>
                  <a:pt x="823985" y="827638"/>
                </a:cubicBezTo>
                <a:cubicBezTo>
                  <a:pt x="824752" y="828238"/>
                  <a:pt x="824818" y="829072"/>
                  <a:pt x="824185" y="829939"/>
                </a:cubicBezTo>
                <a:cubicBezTo>
                  <a:pt x="823418" y="831039"/>
                  <a:pt x="822151" y="832006"/>
                  <a:pt x="821884" y="833207"/>
                </a:cubicBezTo>
                <a:cubicBezTo>
                  <a:pt x="821517" y="834907"/>
                  <a:pt x="823551" y="834840"/>
                  <a:pt x="824518" y="835574"/>
                </a:cubicBezTo>
                <a:cubicBezTo>
                  <a:pt x="825218" y="836108"/>
                  <a:pt x="826052" y="836641"/>
                  <a:pt x="826585" y="837341"/>
                </a:cubicBezTo>
                <a:cubicBezTo>
                  <a:pt x="829320" y="841142"/>
                  <a:pt x="832721" y="842243"/>
                  <a:pt x="837356" y="841109"/>
                </a:cubicBezTo>
                <a:cubicBezTo>
                  <a:pt x="840857" y="840242"/>
                  <a:pt x="844624" y="840442"/>
                  <a:pt x="848259" y="840009"/>
                </a:cubicBezTo>
                <a:cubicBezTo>
                  <a:pt x="850260" y="839809"/>
                  <a:pt x="851727" y="840776"/>
                  <a:pt x="853327" y="841643"/>
                </a:cubicBezTo>
                <a:cubicBezTo>
                  <a:pt x="855161" y="842643"/>
                  <a:pt x="857229" y="841443"/>
                  <a:pt x="857062" y="839609"/>
                </a:cubicBezTo>
                <a:cubicBezTo>
                  <a:pt x="856662" y="835507"/>
                  <a:pt x="855862" y="831406"/>
                  <a:pt x="855828" y="827338"/>
                </a:cubicBezTo>
                <a:cubicBezTo>
                  <a:pt x="855795" y="824104"/>
                  <a:pt x="855061" y="822236"/>
                  <a:pt x="851627" y="821536"/>
                </a:cubicBezTo>
                <a:cubicBezTo>
                  <a:pt x="848793" y="820969"/>
                  <a:pt x="846559" y="819135"/>
                  <a:pt x="846025" y="816134"/>
                </a:cubicBezTo>
                <a:cubicBezTo>
                  <a:pt x="845025" y="810833"/>
                  <a:pt x="841657" y="808399"/>
                  <a:pt x="836722" y="807398"/>
                </a:cubicBezTo>
                <a:cubicBezTo>
                  <a:pt x="835388" y="807131"/>
                  <a:pt x="834155" y="806398"/>
                  <a:pt x="832854" y="805998"/>
                </a:cubicBezTo>
                <a:close/>
                <a:moveTo>
                  <a:pt x="3269642" y="805564"/>
                </a:moveTo>
                <a:cubicBezTo>
                  <a:pt x="3273810" y="807531"/>
                  <a:pt x="3277411" y="810232"/>
                  <a:pt x="3280545" y="813700"/>
                </a:cubicBezTo>
                <a:cubicBezTo>
                  <a:pt x="3284880" y="818502"/>
                  <a:pt x="3289881" y="822370"/>
                  <a:pt x="3295917" y="825004"/>
                </a:cubicBezTo>
                <a:cubicBezTo>
                  <a:pt x="3300485" y="827004"/>
                  <a:pt x="3304553" y="827471"/>
                  <a:pt x="3308788" y="824337"/>
                </a:cubicBezTo>
                <a:cubicBezTo>
                  <a:pt x="3310255" y="823237"/>
                  <a:pt x="3310788" y="823603"/>
                  <a:pt x="3311755" y="825838"/>
                </a:cubicBezTo>
                <a:cubicBezTo>
                  <a:pt x="3312389" y="827371"/>
                  <a:pt x="3312856" y="829005"/>
                  <a:pt x="3314323" y="830006"/>
                </a:cubicBezTo>
                <a:lnTo>
                  <a:pt x="3314523" y="830292"/>
                </a:lnTo>
                <a:lnTo>
                  <a:pt x="3315175" y="829639"/>
                </a:lnTo>
                <a:lnTo>
                  <a:pt x="3315361" y="831491"/>
                </a:lnTo>
                <a:lnTo>
                  <a:pt x="3318191" y="835541"/>
                </a:lnTo>
                <a:cubicBezTo>
                  <a:pt x="3319825" y="837941"/>
                  <a:pt x="3319224" y="841176"/>
                  <a:pt x="3316624" y="842576"/>
                </a:cubicBezTo>
                <a:cubicBezTo>
                  <a:pt x="3313823" y="844110"/>
                  <a:pt x="3310922" y="845477"/>
                  <a:pt x="3307921" y="846477"/>
                </a:cubicBezTo>
                <a:cubicBezTo>
                  <a:pt x="3304453" y="847611"/>
                  <a:pt x="3302719" y="850045"/>
                  <a:pt x="3301852" y="853280"/>
                </a:cubicBezTo>
                <a:cubicBezTo>
                  <a:pt x="3301119" y="855914"/>
                  <a:pt x="3300719" y="858615"/>
                  <a:pt x="3300085" y="861249"/>
                </a:cubicBezTo>
                <a:cubicBezTo>
                  <a:pt x="3299818" y="862316"/>
                  <a:pt x="3298985" y="862616"/>
                  <a:pt x="3297951" y="862516"/>
                </a:cubicBezTo>
                <a:cubicBezTo>
                  <a:pt x="3294650" y="862216"/>
                  <a:pt x="3291682" y="860916"/>
                  <a:pt x="3289215" y="858882"/>
                </a:cubicBezTo>
                <a:cubicBezTo>
                  <a:pt x="3284447" y="854914"/>
                  <a:pt x="3279712" y="853747"/>
                  <a:pt x="3274276" y="857514"/>
                </a:cubicBezTo>
                <a:cubicBezTo>
                  <a:pt x="3272876" y="858515"/>
                  <a:pt x="3270909" y="858715"/>
                  <a:pt x="3269275" y="859382"/>
                </a:cubicBezTo>
                <a:cubicBezTo>
                  <a:pt x="3269142" y="859415"/>
                  <a:pt x="3269142" y="860482"/>
                  <a:pt x="3269375" y="860649"/>
                </a:cubicBezTo>
                <a:cubicBezTo>
                  <a:pt x="3272442" y="862550"/>
                  <a:pt x="3275577" y="864384"/>
                  <a:pt x="3278711" y="866184"/>
                </a:cubicBezTo>
                <a:cubicBezTo>
                  <a:pt x="3279712" y="866784"/>
                  <a:pt x="3279778" y="868985"/>
                  <a:pt x="3278711" y="869752"/>
                </a:cubicBezTo>
                <a:cubicBezTo>
                  <a:pt x="3275810" y="871886"/>
                  <a:pt x="3272909" y="874053"/>
                  <a:pt x="3269908" y="875987"/>
                </a:cubicBezTo>
                <a:cubicBezTo>
                  <a:pt x="3269442" y="876254"/>
                  <a:pt x="3267941" y="875721"/>
                  <a:pt x="3267641" y="875187"/>
                </a:cubicBezTo>
                <a:cubicBezTo>
                  <a:pt x="3266407" y="872753"/>
                  <a:pt x="3265474" y="870185"/>
                  <a:pt x="3264407" y="867684"/>
                </a:cubicBezTo>
                <a:cubicBezTo>
                  <a:pt x="3263040" y="864417"/>
                  <a:pt x="3258872" y="862850"/>
                  <a:pt x="3259172" y="858415"/>
                </a:cubicBezTo>
                <a:cubicBezTo>
                  <a:pt x="3259405" y="854914"/>
                  <a:pt x="3261973" y="852780"/>
                  <a:pt x="3263239" y="849812"/>
                </a:cubicBezTo>
                <a:cubicBezTo>
                  <a:pt x="3263540" y="849078"/>
                  <a:pt x="3263173" y="848045"/>
                  <a:pt x="3263173" y="847144"/>
                </a:cubicBezTo>
                <a:cubicBezTo>
                  <a:pt x="3263206" y="844077"/>
                  <a:pt x="3263239" y="844043"/>
                  <a:pt x="3265840" y="843643"/>
                </a:cubicBezTo>
                <a:cubicBezTo>
                  <a:pt x="3266741" y="843510"/>
                  <a:pt x="3267708" y="843643"/>
                  <a:pt x="3268541" y="843343"/>
                </a:cubicBezTo>
                <a:cubicBezTo>
                  <a:pt x="3269308" y="843043"/>
                  <a:pt x="3270475" y="842276"/>
                  <a:pt x="3270475" y="841776"/>
                </a:cubicBezTo>
                <a:cubicBezTo>
                  <a:pt x="3270309" y="835441"/>
                  <a:pt x="3270075" y="829105"/>
                  <a:pt x="3269508" y="822803"/>
                </a:cubicBezTo>
                <a:cubicBezTo>
                  <a:pt x="3269308" y="820602"/>
                  <a:pt x="3268241" y="818468"/>
                  <a:pt x="3267474" y="816334"/>
                </a:cubicBezTo>
                <a:cubicBezTo>
                  <a:pt x="3266674" y="814200"/>
                  <a:pt x="3265540" y="812200"/>
                  <a:pt x="3264874" y="810032"/>
                </a:cubicBezTo>
                <a:cubicBezTo>
                  <a:pt x="3264473" y="808732"/>
                  <a:pt x="3264740" y="807298"/>
                  <a:pt x="3265940" y="806298"/>
                </a:cubicBezTo>
                <a:cubicBezTo>
                  <a:pt x="3267041" y="805364"/>
                  <a:pt x="3268241" y="804897"/>
                  <a:pt x="3269642" y="805564"/>
                </a:cubicBezTo>
                <a:close/>
                <a:moveTo>
                  <a:pt x="1084903" y="803264"/>
                </a:moveTo>
                <a:cubicBezTo>
                  <a:pt x="1094173" y="804498"/>
                  <a:pt x="1101508" y="808433"/>
                  <a:pt x="1106710" y="815868"/>
                </a:cubicBezTo>
                <a:cubicBezTo>
                  <a:pt x="1106944" y="816169"/>
                  <a:pt x="1107010" y="816902"/>
                  <a:pt x="1106810" y="817169"/>
                </a:cubicBezTo>
                <a:cubicBezTo>
                  <a:pt x="1106343" y="817836"/>
                  <a:pt x="1105710" y="818369"/>
                  <a:pt x="1105043" y="818836"/>
                </a:cubicBezTo>
                <a:cubicBezTo>
                  <a:pt x="1104709" y="819070"/>
                  <a:pt x="1104143" y="819136"/>
                  <a:pt x="1103742" y="819036"/>
                </a:cubicBezTo>
                <a:cubicBezTo>
                  <a:pt x="1100308" y="818103"/>
                  <a:pt x="1096774" y="817269"/>
                  <a:pt x="1093406" y="816035"/>
                </a:cubicBezTo>
                <a:cubicBezTo>
                  <a:pt x="1089938" y="814735"/>
                  <a:pt x="1087504" y="811967"/>
                  <a:pt x="1085103" y="809266"/>
                </a:cubicBezTo>
                <a:cubicBezTo>
                  <a:pt x="1084503" y="808599"/>
                  <a:pt x="1083802" y="807999"/>
                  <a:pt x="1083202" y="807366"/>
                </a:cubicBezTo>
                <a:cubicBezTo>
                  <a:pt x="1082068" y="806165"/>
                  <a:pt x="1081869" y="804331"/>
                  <a:pt x="1082869" y="803898"/>
                </a:cubicBezTo>
                <a:cubicBezTo>
                  <a:pt x="1083669" y="803531"/>
                  <a:pt x="1084503" y="803398"/>
                  <a:pt x="1084903" y="803264"/>
                </a:cubicBezTo>
                <a:close/>
                <a:moveTo>
                  <a:pt x="3340599" y="795128"/>
                </a:moveTo>
                <a:cubicBezTo>
                  <a:pt x="3340899" y="795128"/>
                  <a:pt x="3341166" y="795628"/>
                  <a:pt x="3341532" y="795961"/>
                </a:cubicBezTo>
                <a:cubicBezTo>
                  <a:pt x="3341532" y="796762"/>
                  <a:pt x="3341899" y="797995"/>
                  <a:pt x="3341466" y="798395"/>
                </a:cubicBezTo>
                <a:cubicBezTo>
                  <a:pt x="3336530" y="803030"/>
                  <a:pt x="3332429" y="808332"/>
                  <a:pt x="3328494" y="813801"/>
                </a:cubicBezTo>
                <a:cubicBezTo>
                  <a:pt x="3328261" y="814101"/>
                  <a:pt x="3327394" y="814301"/>
                  <a:pt x="3327294" y="814201"/>
                </a:cubicBezTo>
                <a:cubicBezTo>
                  <a:pt x="3326760" y="813634"/>
                  <a:pt x="3326194" y="812933"/>
                  <a:pt x="3326027" y="812200"/>
                </a:cubicBezTo>
                <a:cubicBezTo>
                  <a:pt x="3325827" y="811367"/>
                  <a:pt x="3325860" y="810333"/>
                  <a:pt x="3326227" y="809566"/>
                </a:cubicBezTo>
                <a:cubicBezTo>
                  <a:pt x="3327361" y="807099"/>
                  <a:pt x="3328995" y="804831"/>
                  <a:pt x="3329861" y="802297"/>
                </a:cubicBezTo>
                <a:cubicBezTo>
                  <a:pt x="3330895" y="799229"/>
                  <a:pt x="3333296" y="798395"/>
                  <a:pt x="3335830" y="797462"/>
                </a:cubicBezTo>
                <a:cubicBezTo>
                  <a:pt x="3337498" y="796829"/>
                  <a:pt x="3338565" y="794928"/>
                  <a:pt x="3340599" y="795128"/>
                </a:cubicBezTo>
                <a:close/>
                <a:moveTo>
                  <a:pt x="2726266" y="793727"/>
                </a:moveTo>
                <a:lnTo>
                  <a:pt x="2726300" y="794394"/>
                </a:lnTo>
                <a:lnTo>
                  <a:pt x="2727300" y="794594"/>
                </a:lnTo>
                <a:lnTo>
                  <a:pt x="2726667" y="794361"/>
                </a:lnTo>
                <a:close/>
                <a:moveTo>
                  <a:pt x="761598" y="787925"/>
                </a:moveTo>
                <a:cubicBezTo>
                  <a:pt x="761364" y="788125"/>
                  <a:pt x="761164" y="788325"/>
                  <a:pt x="760931" y="788526"/>
                </a:cubicBezTo>
                <a:cubicBezTo>
                  <a:pt x="760964" y="788692"/>
                  <a:pt x="761031" y="788859"/>
                  <a:pt x="761064" y="789026"/>
                </a:cubicBezTo>
                <a:cubicBezTo>
                  <a:pt x="759030" y="790226"/>
                  <a:pt x="758897" y="792560"/>
                  <a:pt x="757963" y="794394"/>
                </a:cubicBezTo>
                <a:cubicBezTo>
                  <a:pt x="757530" y="795261"/>
                  <a:pt x="757930" y="795995"/>
                  <a:pt x="758930" y="796361"/>
                </a:cubicBezTo>
                <a:cubicBezTo>
                  <a:pt x="759330" y="796528"/>
                  <a:pt x="759897" y="796661"/>
                  <a:pt x="760197" y="796495"/>
                </a:cubicBezTo>
                <a:cubicBezTo>
                  <a:pt x="760931" y="796061"/>
                  <a:pt x="761664" y="795528"/>
                  <a:pt x="762231" y="794928"/>
                </a:cubicBezTo>
                <a:cubicBezTo>
                  <a:pt x="762465" y="794694"/>
                  <a:pt x="762365" y="794060"/>
                  <a:pt x="762265" y="793660"/>
                </a:cubicBezTo>
                <a:cubicBezTo>
                  <a:pt x="761898" y="792127"/>
                  <a:pt x="761464" y="790559"/>
                  <a:pt x="761064" y="789026"/>
                </a:cubicBezTo>
                <a:cubicBezTo>
                  <a:pt x="761131" y="788992"/>
                  <a:pt x="761164" y="788892"/>
                  <a:pt x="761264" y="788859"/>
                </a:cubicBezTo>
                <a:cubicBezTo>
                  <a:pt x="761364" y="788559"/>
                  <a:pt x="761498" y="788226"/>
                  <a:pt x="761598" y="787925"/>
                </a:cubicBezTo>
                <a:close/>
                <a:moveTo>
                  <a:pt x="827686" y="784558"/>
                </a:moveTo>
                <a:cubicBezTo>
                  <a:pt x="827286" y="784624"/>
                  <a:pt x="826752" y="784558"/>
                  <a:pt x="826485" y="784791"/>
                </a:cubicBezTo>
                <a:cubicBezTo>
                  <a:pt x="824451" y="786692"/>
                  <a:pt x="824118" y="789026"/>
                  <a:pt x="825385" y="791860"/>
                </a:cubicBezTo>
                <a:cubicBezTo>
                  <a:pt x="825818" y="792794"/>
                  <a:pt x="826585" y="793127"/>
                  <a:pt x="827586" y="792827"/>
                </a:cubicBezTo>
                <a:cubicBezTo>
                  <a:pt x="827952" y="792693"/>
                  <a:pt x="828352" y="792494"/>
                  <a:pt x="828586" y="792193"/>
                </a:cubicBezTo>
                <a:cubicBezTo>
                  <a:pt x="830153" y="790360"/>
                  <a:pt x="830120" y="788192"/>
                  <a:pt x="829520" y="786058"/>
                </a:cubicBezTo>
                <a:cubicBezTo>
                  <a:pt x="829320" y="785458"/>
                  <a:pt x="828319" y="785058"/>
                  <a:pt x="827686" y="784558"/>
                </a:cubicBezTo>
                <a:close/>
                <a:moveTo>
                  <a:pt x="1173531" y="782657"/>
                </a:moveTo>
                <a:cubicBezTo>
                  <a:pt x="1174832" y="782324"/>
                  <a:pt x="1177266" y="782957"/>
                  <a:pt x="1177233" y="783724"/>
                </a:cubicBezTo>
                <a:cubicBezTo>
                  <a:pt x="1177199" y="784525"/>
                  <a:pt x="1177299" y="785525"/>
                  <a:pt x="1176899" y="786125"/>
                </a:cubicBezTo>
                <a:cubicBezTo>
                  <a:pt x="1174965" y="789159"/>
                  <a:pt x="1173798" y="792627"/>
                  <a:pt x="1170864" y="795128"/>
                </a:cubicBezTo>
                <a:lnTo>
                  <a:pt x="1163952" y="804665"/>
                </a:lnTo>
                <a:lnTo>
                  <a:pt x="1163928" y="804664"/>
                </a:lnTo>
                <a:lnTo>
                  <a:pt x="1163915" y="804698"/>
                </a:lnTo>
                <a:lnTo>
                  <a:pt x="1163462" y="804698"/>
                </a:lnTo>
                <a:lnTo>
                  <a:pt x="1163328" y="805431"/>
                </a:lnTo>
                <a:lnTo>
                  <a:pt x="1163795" y="804998"/>
                </a:lnTo>
                <a:lnTo>
                  <a:pt x="1163915" y="804698"/>
                </a:lnTo>
                <a:lnTo>
                  <a:pt x="1163928" y="804698"/>
                </a:lnTo>
                <a:lnTo>
                  <a:pt x="1163952" y="804665"/>
                </a:lnTo>
                <a:lnTo>
                  <a:pt x="1167563" y="804764"/>
                </a:lnTo>
                <a:cubicBezTo>
                  <a:pt x="1170064" y="805165"/>
                  <a:pt x="1171298" y="806932"/>
                  <a:pt x="1171131" y="809533"/>
                </a:cubicBezTo>
                <a:cubicBezTo>
                  <a:pt x="1171097" y="809999"/>
                  <a:pt x="1170931" y="810433"/>
                  <a:pt x="1170864" y="810867"/>
                </a:cubicBezTo>
                <a:cubicBezTo>
                  <a:pt x="1170597" y="813467"/>
                  <a:pt x="1171264" y="814601"/>
                  <a:pt x="1173031" y="815034"/>
                </a:cubicBezTo>
                <a:cubicBezTo>
                  <a:pt x="1176166" y="815801"/>
                  <a:pt x="1179267" y="816335"/>
                  <a:pt x="1182268" y="814534"/>
                </a:cubicBezTo>
                <a:cubicBezTo>
                  <a:pt x="1183435" y="813867"/>
                  <a:pt x="1184669" y="813234"/>
                  <a:pt x="1185869" y="812600"/>
                </a:cubicBezTo>
                <a:cubicBezTo>
                  <a:pt x="1187336" y="811833"/>
                  <a:pt x="1188470" y="812667"/>
                  <a:pt x="1189503" y="813534"/>
                </a:cubicBezTo>
                <a:cubicBezTo>
                  <a:pt x="1190537" y="814401"/>
                  <a:pt x="1191771" y="815234"/>
                  <a:pt x="1192404" y="816368"/>
                </a:cubicBezTo>
                <a:cubicBezTo>
                  <a:pt x="1193004" y="817435"/>
                  <a:pt x="1193238" y="819003"/>
                  <a:pt x="1192938" y="820136"/>
                </a:cubicBezTo>
                <a:cubicBezTo>
                  <a:pt x="1192604" y="821370"/>
                  <a:pt x="1191437" y="822337"/>
                  <a:pt x="1190537" y="823537"/>
                </a:cubicBezTo>
                <a:cubicBezTo>
                  <a:pt x="1189770" y="824638"/>
                  <a:pt x="1188970" y="825904"/>
                  <a:pt x="1189703" y="827205"/>
                </a:cubicBezTo>
                <a:cubicBezTo>
                  <a:pt x="1190604" y="828772"/>
                  <a:pt x="1192104" y="827672"/>
                  <a:pt x="1193338" y="827572"/>
                </a:cubicBezTo>
                <a:cubicBezTo>
                  <a:pt x="1194438" y="827472"/>
                  <a:pt x="1195205" y="827805"/>
                  <a:pt x="1195505" y="828805"/>
                </a:cubicBezTo>
                <a:cubicBezTo>
                  <a:pt x="1195605" y="829139"/>
                  <a:pt x="1195572" y="829739"/>
                  <a:pt x="1195372" y="829973"/>
                </a:cubicBezTo>
                <a:cubicBezTo>
                  <a:pt x="1194138" y="831273"/>
                  <a:pt x="1192671" y="832407"/>
                  <a:pt x="1191537" y="833807"/>
                </a:cubicBezTo>
                <a:cubicBezTo>
                  <a:pt x="1190704" y="834841"/>
                  <a:pt x="1190137" y="836108"/>
                  <a:pt x="1189703" y="837375"/>
                </a:cubicBezTo>
                <a:cubicBezTo>
                  <a:pt x="1189370" y="838342"/>
                  <a:pt x="1190037" y="839375"/>
                  <a:pt x="1190870" y="839176"/>
                </a:cubicBezTo>
                <a:cubicBezTo>
                  <a:pt x="1193205" y="838642"/>
                  <a:pt x="1195039" y="839176"/>
                  <a:pt x="1196572" y="840876"/>
                </a:cubicBezTo>
                <a:cubicBezTo>
                  <a:pt x="1196472" y="841043"/>
                  <a:pt x="1196372" y="841176"/>
                  <a:pt x="1196239" y="841343"/>
                </a:cubicBezTo>
                <a:cubicBezTo>
                  <a:pt x="1196139" y="841376"/>
                  <a:pt x="1196039" y="841343"/>
                  <a:pt x="1195939" y="841410"/>
                </a:cubicBezTo>
                <a:cubicBezTo>
                  <a:pt x="1195772" y="841509"/>
                  <a:pt x="1195772" y="841843"/>
                  <a:pt x="1195706" y="842077"/>
                </a:cubicBezTo>
                <a:cubicBezTo>
                  <a:pt x="1195872" y="841843"/>
                  <a:pt x="1196072" y="841576"/>
                  <a:pt x="1196239" y="841343"/>
                </a:cubicBezTo>
                <a:cubicBezTo>
                  <a:pt x="1196472" y="841310"/>
                  <a:pt x="1196672" y="841243"/>
                  <a:pt x="1196872" y="841209"/>
                </a:cubicBezTo>
                <a:cubicBezTo>
                  <a:pt x="1198306" y="842843"/>
                  <a:pt x="1199473" y="844511"/>
                  <a:pt x="1198506" y="846945"/>
                </a:cubicBezTo>
                <a:cubicBezTo>
                  <a:pt x="1197339" y="849912"/>
                  <a:pt x="1196306" y="852913"/>
                  <a:pt x="1195105" y="855848"/>
                </a:cubicBezTo>
                <a:cubicBezTo>
                  <a:pt x="1194538" y="857248"/>
                  <a:pt x="1192038" y="858215"/>
                  <a:pt x="1190437" y="858082"/>
                </a:cubicBezTo>
                <a:cubicBezTo>
                  <a:pt x="1187069" y="857781"/>
                  <a:pt x="1184635" y="855614"/>
                  <a:pt x="1182001" y="853947"/>
                </a:cubicBezTo>
                <a:cubicBezTo>
                  <a:pt x="1181434" y="853580"/>
                  <a:pt x="1181167" y="852313"/>
                  <a:pt x="1181267" y="851546"/>
                </a:cubicBezTo>
                <a:cubicBezTo>
                  <a:pt x="1181534" y="849312"/>
                  <a:pt x="1182067" y="847111"/>
                  <a:pt x="1182401" y="844878"/>
                </a:cubicBezTo>
                <a:cubicBezTo>
                  <a:pt x="1182468" y="844644"/>
                  <a:pt x="1181567" y="844044"/>
                  <a:pt x="1181534" y="844077"/>
                </a:cubicBezTo>
                <a:cubicBezTo>
                  <a:pt x="1178566" y="846878"/>
                  <a:pt x="1174132" y="847678"/>
                  <a:pt x="1171797" y="851346"/>
                </a:cubicBezTo>
                <a:cubicBezTo>
                  <a:pt x="1170764" y="852947"/>
                  <a:pt x="1169063" y="853814"/>
                  <a:pt x="1167163" y="853847"/>
                </a:cubicBezTo>
                <a:cubicBezTo>
                  <a:pt x="1166396" y="853880"/>
                  <a:pt x="1165329" y="853347"/>
                  <a:pt x="1164895" y="852713"/>
                </a:cubicBezTo>
                <a:cubicBezTo>
                  <a:pt x="1164529" y="852146"/>
                  <a:pt x="1164562" y="850846"/>
                  <a:pt x="1164962" y="850312"/>
                </a:cubicBezTo>
                <a:cubicBezTo>
                  <a:pt x="1166029" y="848879"/>
                  <a:pt x="1167430" y="847712"/>
                  <a:pt x="1168630" y="846378"/>
                </a:cubicBezTo>
                <a:cubicBezTo>
                  <a:pt x="1168863" y="846144"/>
                  <a:pt x="1168830" y="845278"/>
                  <a:pt x="1168730" y="845244"/>
                </a:cubicBezTo>
                <a:cubicBezTo>
                  <a:pt x="1165329" y="844111"/>
                  <a:pt x="1162294" y="841443"/>
                  <a:pt x="1158426" y="842310"/>
                </a:cubicBezTo>
                <a:cubicBezTo>
                  <a:pt x="1154792" y="843110"/>
                  <a:pt x="1151324" y="843110"/>
                  <a:pt x="1147656" y="842143"/>
                </a:cubicBezTo>
                <a:cubicBezTo>
                  <a:pt x="1143221" y="840943"/>
                  <a:pt x="1138620" y="841209"/>
                  <a:pt x="1134052" y="841610"/>
                </a:cubicBezTo>
                <a:cubicBezTo>
                  <a:pt x="1132785" y="841710"/>
                  <a:pt x="1131451" y="841076"/>
                  <a:pt x="1130151" y="840743"/>
                </a:cubicBezTo>
                <a:cubicBezTo>
                  <a:pt x="1129050" y="840442"/>
                  <a:pt x="1128216" y="838242"/>
                  <a:pt x="1128950" y="837308"/>
                </a:cubicBezTo>
                <a:cubicBezTo>
                  <a:pt x="1130351" y="835541"/>
                  <a:pt x="1131818" y="833841"/>
                  <a:pt x="1133385" y="832240"/>
                </a:cubicBezTo>
                <a:cubicBezTo>
                  <a:pt x="1134885" y="830740"/>
                  <a:pt x="1135219" y="829272"/>
                  <a:pt x="1133952" y="827505"/>
                </a:cubicBezTo>
                <a:cubicBezTo>
                  <a:pt x="1133085" y="826271"/>
                  <a:pt x="1132951" y="824871"/>
                  <a:pt x="1134552" y="824304"/>
                </a:cubicBezTo>
                <a:cubicBezTo>
                  <a:pt x="1139554" y="822504"/>
                  <a:pt x="1142621" y="818936"/>
                  <a:pt x="1145122" y="814368"/>
                </a:cubicBezTo>
                <a:cubicBezTo>
                  <a:pt x="1149957" y="805565"/>
                  <a:pt x="1155459" y="797195"/>
                  <a:pt x="1161961" y="789459"/>
                </a:cubicBezTo>
                <a:cubicBezTo>
                  <a:pt x="1165062" y="785825"/>
                  <a:pt x="1168963" y="783724"/>
                  <a:pt x="1173531" y="782657"/>
                </a:cubicBezTo>
                <a:close/>
                <a:moveTo>
                  <a:pt x="3354369" y="780457"/>
                </a:moveTo>
                <a:cubicBezTo>
                  <a:pt x="3354736" y="780557"/>
                  <a:pt x="3354969" y="781090"/>
                  <a:pt x="3355303" y="781490"/>
                </a:cubicBezTo>
                <a:cubicBezTo>
                  <a:pt x="3355569" y="785392"/>
                  <a:pt x="3353836" y="788226"/>
                  <a:pt x="3350367" y="790060"/>
                </a:cubicBezTo>
                <a:cubicBezTo>
                  <a:pt x="3350101" y="790193"/>
                  <a:pt x="3349567" y="789993"/>
                  <a:pt x="3349201" y="789826"/>
                </a:cubicBezTo>
                <a:cubicBezTo>
                  <a:pt x="3348900" y="789593"/>
                  <a:pt x="3348467" y="789126"/>
                  <a:pt x="3348500" y="788826"/>
                </a:cubicBezTo>
                <a:cubicBezTo>
                  <a:pt x="3349067" y="785591"/>
                  <a:pt x="3350701" y="782957"/>
                  <a:pt x="3353102" y="780823"/>
                </a:cubicBezTo>
                <a:cubicBezTo>
                  <a:pt x="3353402" y="780557"/>
                  <a:pt x="3354002" y="780356"/>
                  <a:pt x="3354369" y="780457"/>
                </a:cubicBezTo>
                <a:close/>
                <a:moveTo>
                  <a:pt x="991572" y="778322"/>
                </a:moveTo>
                <a:cubicBezTo>
                  <a:pt x="989138" y="778422"/>
                  <a:pt x="987537" y="779789"/>
                  <a:pt x="986370" y="781790"/>
                </a:cubicBezTo>
                <a:cubicBezTo>
                  <a:pt x="986537" y="782123"/>
                  <a:pt x="986904" y="782757"/>
                  <a:pt x="986904" y="782757"/>
                </a:cubicBezTo>
                <a:cubicBezTo>
                  <a:pt x="988871" y="781757"/>
                  <a:pt x="990772" y="780723"/>
                  <a:pt x="992672" y="779656"/>
                </a:cubicBezTo>
                <a:cubicBezTo>
                  <a:pt x="992839" y="779589"/>
                  <a:pt x="992872" y="778889"/>
                  <a:pt x="992739" y="778756"/>
                </a:cubicBezTo>
                <a:cubicBezTo>
                  <a:pt x="992439" y="778489"/>
                  <a:pt x="991939" y="778322"/>
                  <a:pt x="991572" y="778322"/>
                </a:cubicBezTo>
                <a:close/>
                <a:moveTo>
                  <a:pt x="785906" y="774254"/>
                </a:moveTo>
                <a:cubicBezTo>
                  <a:pt x="785172" y="774654"/>
                  <a:pt x="785239" y="774921"/>
                  <a:pt x="786072" y="774988"/>
                </a:cubicBezTo>
                <a:lnTo>
                  <a:pt x="786498" y="775021"/>
                </a:lnTo>
                <a:lnTo>
                  <a:pt x="786539" y="775055"/>
                </a:lnTo>
                <a:lnTo>
                  <a:pt x="786579" y="775059"/>
                </a:lnTo>
                <a:lnTo>
                  <a:pt x="793375" y="778556"/>
                </a:lnTo>
                <a:cubicBezTo>
                  <a:pt x="793708" y="778622"/>
                  <a:pt x="794208" y="778222"/>
                  <a:pt x="794475" y="777922"/>
                </a:cubicBezTo>
                <a:cubicBezTo>
                  <a:pt x="795175" y="777088"/>
                  <a:pt x="795108" y="775988"/>
                  <a:pt x="794242" y="775855"/>
                </a:cubicBezTo>
                <a:lnTo>
                  <a:pt x="786579" y="775059"/>
                </a:lnTo>
                <a:lnTo>
                  <a:pt x="786506" y="775021"/>
                </a:lnTo>
                <a:lnTo>
                  <a:pt x="786498" y="775021"/>
                </a:lnTo>
                <a:lnTo>
                  <a:pt x="786339" y="774888"/>
                </a:lnTo>
                <a:cubicBezTo>
                  <a:pt x="786172" y="774654"/>
                  <a:pt x="785906" y="774254"/>
                  <a:pt x="785906" y="774254"/>
                </a:cubicBezTo>
                <a:close/>
                <a:moveTo>
                  <a:pt x="2712896" y="772087"/>
                </a:moveTo>
                <a:cubicBezTo>
                  <a:pt x="2712195" y="772520"/>
                  <a:pt x="2711295" y="773321"/>
                  <a:pt x="2711261" y="774021"/>
                </a:cubicBezTo>
                <a:cubicBezTo>
                  <a:pt x="2711195" y="775288"/>
                  <a:pt x="2711495" y="776655"/>
                  <a:pt x="2711962" y="777856"/>
                </a:cubicBezTo>
                <a:cubicBezTo>
                  <a:pt x="2712462" y="779089"/>
                  <a:pt x="2714429" y="779256"/>
                  <a:pt x="2715396" y="778222"/>
                </a:cubicBezTo>
                <a:cubicBezTo>
                  <a:pt x="2716030" y="777589"/>
                  <a:pt x="2716430" y="776755"/>
                  <a:pt x="2716930" y="776022"/>
                </a:cubicBezTo>
                <a:cubicBezTo>
                  <a:pt x="2716764" y="775154"/>
                  <a:pt x="2716730" y="774188"/>
                  <a:pt x="2716330" y="773421"/>
                </a:cubicBezTo>
                <a:cubicBezTo>
                  <a:pt x="2715630" y="772020"/>
                  <a:pt x="2713929" y="771387"/>
                  <a:pt x="2712896" y="772087"/>
                </a:cubicBezTo>
                <a:close/>
                <a:moveTo>
                  <a:pt x="2981982" y="768919"/>
                </a:moveTo>
                <a:cubicBezTo>
                  <a:pt x="2981782" y="769653"/>
                  <a:pt x="2981516" y="770386"/>
                  <a:pt x="2981382" y="771153"/>
                </a:cubicBezTo>
                <a:cubicBezTo>
                  <a:pt x="2981382" y="771253"/>
                  <a:pt x="2981916" y="771453"/>
                  <a:pt x="2982216" y="771620"/>
                </a:cubicBezTo>
                <a:cubicBezTo>
                  <a:pt x="2982449" y="770853"/>
                  <a:pt x="2982683" y="770120"/>
                  <a:pt x="2982816" y="769386"/>
                </a:cubicBezTo>
                <a:cubicBezTo>
                  <a:pt x="2982816" y="769286"/>
                  <a:pt x="2982283" y="769086"/>
                  <a:pt x="2981982" y="768919"/>
                </a:cubicBezTo>
                <a:close/>
                <a:moveTo>
                  <a:pt x="813548" y="764785"/>
                </a:moveTo>
                <a:lnTo>
                  <a:pt x="812314" y="765185"/>
                </a:lnTo>
                <a:lnTo>
                  <a:pt x="813514" y="765585"/>
                </a:lnTo>
                <a:close/>
                <a:moveTo>
                  <a:pt x="1087870" y="760183"/>
                </a:moveTo>
                <a:lnTo>
                  <a:pt x="1087570" y="761050"/>
                </a:lnTo>
                <a:lnTo>
                  <a:pt x="1088170" y="761083"/>
                </a:lnTo>
                <a:close/>
                <a:moveTo>
                  <a:pt x="1080734" y="758282"/>
                </a:moveTo>
                <a:lnTo>
                  <a:pt x="1080434" y="758516"/>
                </a:lnTo>
                <a:lnTo>
                  <a:pt x="1081201" y="758649"/>
                </a:lnTo>
                <a:close/>
                <a:moveTo>
                  <a:pt x="1704701" y="756347"/>
                </a:moveTo>
                <a:cubicBezTo>
                  <a:pt x="1705463" y="756537"/>
                  <a:pt x="1705749" y="757871"/>
                  <a:pt x="1706321" y="758823"/>
                </a:cubicBezTo>
                <a:cubicBezTo>
                  <a:pt x="1705368" y="759300"/>
                  <a:pt x="1704416" y="760347"/>
                  <a:pt x="1703558" y="760347"/>
                </a:cubicBezTo>
                <a:cubicBezTo>
                  <a:pt x="1700510" y="760252"/>
                  <a:pt x="1699653" y="758728"/>
                  <a:pt x="1701558" y="756823"/>
                </a:cubicBezTo>
                <a:cubicBezTo>
                  <a:pt x="1702225" y="756156"/>
                  <a:pt x="1703749" y="756061"/>
                  <a:pt x="1704701" y="756347"/>
                </a:cubicBezTo>
                <a:close/>
                <a:moveTo>
                  <a:pt x="748960" y="756182"/>
                </a:moveTo>
                <a:cubicBezTo>
                  <a:pt x="748860" y="756082"/>
                  <a:pt x="748193" y="756282"/>
                  <a:pt x="748060" y="756515"/>
                </a:cubicBezTo>
                <a:cubicBezTo>
                  <a:pt x="745792" y="760416"/>
                  <a:pt x="744259" y="764451"/>
                  <a:pt x="745092" y="769019"/>
                </a:cubicBezTo>
                <a:cubicBezTo>
                  <a:pt x="744992" y="769086"/>
                  <a:pt x="744926" y="769186"/>
                  <a:pt x="744826" y="769252"/>
                </a:cubicBezTo>
                <a:lnTo>
                  <a:pt x="744425" y="769653"/>
                </a:lnTo>
                <a:lnTo>
                  <a:pt x="745126" y="769519"/>
                </a:lnTo>
                <a:cubicBezTo>
                  <a:pt x="745092" y="769353"/>
                  <a:pt x="745126" y="769186"/>
                  <a:pt x="745092" y="769019"/>
                </a:cubicBezTo>
                <a:cubicBezTo>
                  <a:pt x="749194" y="766185"/>
                  <a:pt x="750294" y="762084"/>
                  <a:pt x="749627" y="757349"/>
                </a:cubicBezTo>
                <a:cubicBezTo>
                  <a:pt x="749561" y="756949"/>
                  <a:pt x="749260" y="756482"/>
                  <a:pt x="748960" y="756182"/>
                </a:cubicBezTo>
                <a:close/>
                <a:moveTo>
                  <a:pt x="726320" y="755715"/>
                </a:moveTo>
                <a:cubicBezTo>
                  <a:pt x="726220" y="756048"/>
                  <a:pt x="726153" y="756415"/>
                  <a:pt x="726053" y="756749"/>
                </a:cubicBezTo>
                <a:lnTo>
                  <a:pt x="726025" y="757002"/>
                </a:lnTo>
                <a:lnTo>
                  <a:pt x="725586" y="758816"/>
                </a:lnTo>
                <a:lnTo>
                  <a:pt x="725775" y="759194"/>
                </a:lnTo>
                <a:lnTo>
                  <a:pt x="725753" y="759216"/>
                </a:lnTo>
                <a:lnTo>
                  <a:pt x="725769" y="759249"/>
                </a:lnTo>
                <a:lnTo>
                  <a:pt x="724586" y="761450"/>
                </a:lnTo>
                <a:cubicBezTo>
                  <a:pt x="725119" y="764418"/>
                  <a:pt x="725886" y="767385"/>
                  <a:pt x="726720" y="770286"/>
                </a:cubicBezTo>
                <a:cubicBezTo>
                  <a:pt x="726820" y="770520"/>
                  <a:pt x="728154" y="770553"/>
                  <a:pt x="728887" y="770453"/>
                </a:cubicBezTo>
                <a:cubicBezTo>
                  <a:pt x="729187" y="770420"/>
                  <a:pt x="729654" y="769853"/>
                  <a:pt x="729688" y="769519"/>
                </a:cubicBezTo>
                <a:cubicBezTo>
                  <a:pt x="729721" y="768652"/>
                  <a:pt x="729821" y="767686"/>
                  <a:pt x="729454" y="766985"/>
                </a:cubicBezTo>
                <a:lnTo>
                  <a:pt x="725769" y="759249"/>
                </a:lnTo>
                <a:lnTo>
                  <a:pt x="725786" y="759216"/>
                </a:lnTo>
                <a:lnTo>
                  <a:pt x="725775" y="759194"/>
                </a:lnTo>
                <a:lnTo>
                  <a:pt x="725786" y="759183"/>
                </a:lnTo>
                <a:lnTo>
                  <a:pt x="726025" y="757002"/>
                </a:lnTo>
                <a:lnTo>
                  <a:pt x="726086" y="756749"/>
                </a:lnTo>
                <a:cubicBezTo>
                  <a:pt x="726086" y="756715"/>
                  <a:pt x="726086" y="756682"/>
                  <a:pt x="726086" y="756649"/>
                </a:cubicBezTo>
                <a:cubicBezTo>
                  <a:pt x="726120" y="756349"/>
                  <a:pt x="726253" y="756015"/>
                  <a:pt x="726320" y="755715"/>
                </a:cubicBezTo>
                <a:close/>
                <a:moveTo>
                  <a:pt x="2790821" y="751480"/>
                </a:moveTo>
                <a:cubicBezTo>
                  <a:pt x="2790554" y="751547"/>
                  <a:pt x="2790220" y="752180"/>
                  <a:pt x="2790254" y="752514"/>
                </a:cubicBezTo>
                <a:cubicBezTo>
                  <a:pt x="2790320" y="753348"/>
                  <a:pt x="2790554" y="754181"/>
                  <a:pt x="2790787" y="755015"/>
                </a:cubicBezTo>
                <a:cubicBezTo>
                  <a:pt x="2791021" y="755782"/>
                  <a:pt x="2791387" y="756549"/>
                  <a:pt x="2791687" y="757316"/>
                </a:cubicBezTo>
                <a:cubicBezTo>
                  <a:pt x="2791921" y="756715"/>
                  <a:pt x="2792154" y="756115"/>
                  <a:pt x="2792355" y="755548"/>
                </a:cubicBezTo>
                <a:cubicBezTo>
                  <a:pt x="2792355" y="754648"/>
                  <a:pt x="2792355" y="753781"/>
                  <a:pt x="2792321" y="752947"/>
                </a:cubicBezTo>
                <a:cubicBezTo>
                  <a:pt x="2792355" y="751814"/>
                  <a:pt x="2791821" y="751247"/>
                  <a:pt x="2790821" y="751480"/>
                </a:cubicBezTo>
                <a:close/>
                <a:moveTo>
                  <a:pt x="1146489" y="742911"/>
                </a:moveTo>
                <a:cubicBezTo>
                  <a:pt x="1143421" y="743678"/>
                  <a:pt x="1140520" y="744845"/>
                  <a:pt x="1138853" y="747846"/>
                </a:cubicBezTo>
                <a:cubicBezTo>
                  <a:pt x="1138786" y="748012"/>
                  <a:pt x="1139320" y="748479"/>
                  <a:pt x="1139986" y="749379"/>
                </a:cubicBezTo>
                <a:cubicBezTo>
                  <a:pt x="1142354" y="747579"/>
                  <a:pt x="1145955" y="747679"/>
                  <a:pt x="1147055" y="743945"/>
                </a:cubicBezTo>
                <a:cubicBezTo>
                  <a:pt x="1147156" y="743678"/>
                  <a:pt x="1146588" y="742878"/>
                  <a:pt x="1146489" y="742911"/>
                </a:cubicBezTo>
                <a:close/>
                <a:moveTo>
                  <a:pt x="1898882" y="740477"/>
                </a:moveTo>
                <a:cubicBezTo>
                  <a:pt x="1900406" y="741011"/>
                  <a:pt x="1900978" y="741844"/>
                  <a:pt x="1902121" y="742644"/>
                </a:cubicBezTo>
                <a:cubicBezTo>
                  <a:pt x="1901359" y="742911"/>
                  <a:pt x="1900502" y="743411"/>
                  <a:pt x="1899644" y="743378"/>
                </a:cubicBezTo>
                <a:cubicBezTo>
                  <a:pt x="1897549" y="743311"/>
                  <a:pt x="1894882" y="743244"/>
                  <a:pt x="1893739" y="742778"/>
                </a:cubicBezTo>
                <a:cubicBezTo>
                  <a:pt x="1892596" y="742344"/>
                  <a:pt x="1892500" y="741311"/>
                  <a:pt x="1893167" y="740711"/>
                </a:cubicBezTo>
                <a:cubicBezTo>
                  <a:pt x="1894025" y="739877"/>
                  <a:pt x="1896882" y="739744"/>
                  <a:pt x="1898882" y="740477"/>
                </a:cubicBezTo>
                <a:close/>
                <a:moveTo>
                  <a:pt x="1674127" y="738876"/>
                </a:moveTo>
                <a:cubicBezTo>
                  <a:pt x="1677561" y="739376"/>
                  <a:pt x="1681196" y="739777"/>
                  <a:pt x="1684730" y="740544"/>
                </a:cubicBezTo>
                <a:cubicBezTo>
                  <a:pt x="1685931" y="740810"/>
                  <a:pt x="1687131" y="741911"/>
                  <a:pt x="1687931" y="742911"/>
                </a:cubicBezTo>
                <a:cubicBezTo>
                  <a:pt x="1689099" y="744278"/>
                  <a:pt x="1689965" y="745912"/>
                  <a:pt x="1690799" y="747546"/>
                </a:cubicBezTo>
                <a:cubicBezTo>
                  <a:pt x="1692633" y="751114"/>
                  <a:pt x="1692799" y="754548"/>
                  <a:pt x="1689665" y="757582"/>
                </a:cubicBezTo>
                <a:cubicBezTo>
                  <a:pt x="1688998" y="758216"/>
                  <a:pt x="1688298" y="758849"/>
                  <a:pt x="1687765" y="759583"/>
                </a:cubicBezTo>
                <a:cubicBezTo>
                  <a:pt x="1686664" y="761083"/>
                  <a:pt x="1685831" y="762684"/>
                  <a:pt x="1686164" y="764651"/>
                </a:cubicBezTo>
                <a:cubicBezTo>
                  <a:pt x="1686398" y="766018"/>
                  <a:pt x="1686664" y="767352"/>
                  <a:pt x="1686964" y="768686"/>
                </a:cubicBezTo>
                <a:cubicBezTo>
                  <a:pt x="1688365" y="774855"/>
                  <a:pt x="1686931" y="780456"/>
                  <a:pt x="1683530" y="785658"/>
                </a:cubicBezTo>
                <a:cubicBezTo>
                  <a:pt x="1682496" y="787225"/>
                  <a:pt x="1681196" y="788559"/>
                  <a:pt x="1679295" y="788792"/>
                </a:cubicBezTo>
                <a:cubicBezTo>
                  <a:pt x="1674627" y="789326"/>
                  <a:pt x="1670525" y="791093"/>
                  <a:pt x="1666558" y="793527"/>
                </a:cubicBezTo>
                <a:cubicBezTo>
                  <a:pt x="1664224" y="794928"/>
                  <a:pt x="1661723" y="796195"/>
                  <a:pt x="1659155" y="797062"/>
                </a:cubicBezTo>
                <a:cubicBezTo>
                  <a:pt x="1654587" y="798629"/>
                  <a:pt x="1650086" y="798095"/>
                  <a:pt x="1646117" y="795194"/>
                </a:cubicBezTo>
                <a:cubicBezTo>
                  <a:pt x="1642817" y="792794"/>
                  <a:pt x="1641616" y="788226"/>
                  <a:pt x="1644317" y="785758"/>
                </a:cubicBezTo>
                <a:cubicBezTo>
                  <a:pt x="1644984" y="785125"/>
                  <a:pt x="1645784" y="784591"/>
                  <a:pt x="1646284" y="783857"/>
                </a:cubicBezTo>
                <a:cubicBezTo>
                  <a:pt x="1647818" y="781623"/>
                  <a:pt x="1649452" y="779389"/>
                  <a:pt x="1650686" y="776989"/>
                </a:cubicBezTo>
                <a:cubicBezTo>
                  <a:pt x="1652020" y="774388"/>
                  <a:pt x="1652020" y="771720"/>
                  <a:pt x="1649819" y="769386"/>
                </a:cubicBezTo>
                <a:cubicBezTo>
                  <a:pt x="1648218" y="767686"/>
                  <a:pt x="1647085" y="766085"/>
                  <a:pt x="1647752" y="763384"/>
                </a:cubicBezTo>
                <a:cubicBezTo>
                  <a:pt x="1648385" y="760783"/>
                  <a:pt x="1648085" y="757982"/>
                  <a:pt x="1648218" y="755248"/>
                </a:cubicBezTo>
                <a:cubicBezTo>
                  <a:pt x="1648318" y="754014"/>
                  <a:pt x="1649585" y="752848"/>
                  <a:pt x="1651052" y="752781"/>
                </a:cubicBezTo>
                <a:cubicBezTo>
                  <a:pt x="1653787" y="752647"/>
                  <a:pt x="1656521" y="752647"/>
                  <a:pt x="1659222" y="752381"/>
                </a:cubicBezTo>
                <a:cubicBezTo>
                  <a:pt x="1660022" y="752280"/>
                  <a:pt x="1661089" y="751647"/>
                  <a:pt x="1661423" y="750980"/>
                </a:cubicBezTo>
                <a:cubicBezTo>
                  <a:pt x="1662389" y="748946"/>
                  <a:pt x="1663023" y="746745"/>
                  <a:pt x="1663857" y="744645"/>
                </a:cubicBezTo>
                <a:cubicBezTo>
                  <a:pt x="1665157" y="741277"/>
                  <a:pt x="1667858" y="739843"/>
                  <a:pt x="1671226" y="739310"/>
                </a:cubicBezTo>
                <a:cubicBezTo>
                  <a:pt x="1672126" y="739176"/>
                  <a:pt x="1673026" y="739043"/>
                  <a:pt x="1674127" y="738876"/>
                </a:cubicBezTo>
                <a:close/>
                <a:moveTo>
                  <a:pt x="3272476" y="738576"/>
                </a:moveTo>
                <a:cubicBezTo>
                  <a:pt x="3273047" y="738767"/>
                  <a:pt x="3273334" y="739148"/>
                  <a:pt x="3273905" y="739243"/>
                </a:cubicBezTo>
                <a:cubicBezTo>
                  <a:pt x="3274381" y="739719"/>
                  <a:pt x="3274953" y="740291"/>
                  <a:pt x="3275524" y="740767"/>
                </a:cubicBezTo>
                <a:cubicBezTo>
                  <a:pt x="3274572" y="740576"/>
                  <a:pt x="3273810" y="740386"/>
                  <a:pt x="3273047" y="740195"/>
                </a:cubicBezTo>
                <a:cubicBezTo>
                  <a:pt x="3273047" y="739529"/>
                  <a:pt x="3272571" y="739148"/>
                  <a:pt x="3272476" y="738576"/>
                </a:cubicBezTo>
                <a:close/>
                <a:moveTo>
                  <a:pt x="913047" y="738543"/>
                </a:moveTo>
                <a:cubicBezTo>
                  <a:pt x="915781" y="737042"/>
                  <a:pt x="919416" y="738143"/>
                  <a:pt x="921283" y="740777"/>
                </a:cubicBezTo>
                <a:cubicBezTo>
                  <a:pt x="922017" y="741811"/>
                  <a:pt x="922116" y="743845"/>
                  <a:pt x="921316" y="744445"/>
                </a:cubicBezTo>
                <a:cubicBezTo>
                  <a:pt x="920616" y="744945"/>
                  <a:pt x="919783" y="745279"/>
                  <a:pt x="918982" y="745545"/>
                </a:cubicBezTo>
                <a:cubicBezTo>
                  <a:pt x="918582" y="745679"/>
                  <a:pt x="918115" y="745512"/>
                  <a:pt x="916682" y="745412"/>
                </a:cubicBezTo>
                <a:cubicBezTo>
                  <a:pt x="915515" y="745045"/>
                  <a:pt x="913347" y="744511"/>
                  <a:pt x="911347" y="743678"/>
                </a:cubicBezTo>
                <a:cubicBezTo>
                  <a:pt x="910847" y="743478"/>
                  <a:pt x="910346" y="742011"/>
                  <a:pt x="910613" y="741477"/>
                </a:cubicBezTo>
                <a:cubicBezTo>
                  <a:pt x="911147" y="740343"/>
                  <a:pt x="911980" y="739109"/>
                  <a:pt x="913047" y="738543"/>
                </a:cubicBezTo>
                <a:close/>
                <a:moveTo>
                  <a:pt x="3270008" y="735908"/>
                </a:moveTo>
                <a:cubicBezTo>
                  <a:pt x="3270484" y="735908"/>
                  <a:pt x="3270770" y="736003"/>
                  <a:pt x="3271246" y="736003"/>
                </a:cubicBezTo>
                <a:cubicBezTo>
                  <a:pt x="3271246" y="736575"/>
                  <a:pt x="3271627" y="736860"/>
                  <a:pt x="3271722" y="737432"/>
                </a:cubicBezTo>
                <a:lnTo>
                  <a:pt x="3271287" y="737231"/>
                </a:lnTo>
                <a:lnTo>
                  <a:pt x="3270484" y="736860"/>
                </a:lnTo>
                <a:cubicBezTo>
                  <a:pt x="3270389" y="736479"/>
                  <a:pt x="3270103" y="736289"/>
                  <a:pt x="3270008" y="735908"/>
                </a:cubicBezTo>
                <a:close/>
                <a:moveTo>
                  <a:pt x="1090871" y="734341"/>
                </a:moveTo>
                <a:cubicBezTo>
                  <a:pt x="1088703" y="735442"/>
                  <a:pt x="1086436" y="734508"/>
                  <a:pt x="1084235" y="734841"/>
                </a:cubicBezTo>
                <a:cubicBezTo>
                  <a:pt x="1084035" y="734875"/>
                  <a:pt x="1083802" y="735642"/>
                  <a:pt x="1083868" y="736042"/>
                </a:cubicBezTo>
                <a:cubicBezTo>
                  <a:pt x="1083935" y="736476"/>
                  <a:pt x="1084235" y="737009"/>
                  <a:pt x="1084568" y="737176"/>
                </a:cubicBezTo>
                <a:cubicBezTo>
                  <a:pt x="1085702" y="737776"/>
                  <a:pt x="1086936" y="738743"/>
                  <a:pt x="1088103" y="738709"/>
                </a:cubicBezTo>
                <a:cubicBezTo>
                  <a:pt x="1091738" y="738543"/>
                  <a:pt x="1095305" y="738076"/>
                  <a:pt x="1099207" y="740010"/>
                </a:cubicBezTo>
                <a:cubicBezTo>
                  <a:pt x="1100540" y="739543"/>
                  <a:pt x="1102241" y="738976"/>
                  <a:pt x="1103875" y="738343"/>
                </a:cubicBezTo>
                <a:cubicBezTo>
                  <a:pt x="1104242" y="738176"/>
                  <a:pt x="1104708" y="737609"/>
                  <a:pt x="1104675" y="737309"/>
                </a:cubicBezTo>
                <a:cubicBezTo>
                  <a:pt x="1104575" y="736542"/>
                  <a:pt x="1104342" y="735308"/>
                  <a:pt x="1103875" y="735142"/>
                </a:cubicBezTo>
                <a:cubicBezTo>
                  <a:pt x="1099640" y="733675"/>
                  <a:pt x="1095339" y="732007"/>
                  <a:pt x="1090871" y="734341"/>
                </a:cubicBezTo>
                <a:close/>
                <a:moveTo>
                  <a:pt x="3267941" y="733374"/>
                </a:moveTo>
                <a:lnTo>
                  <a:pt x="3268170" y="734217"/>
                </a:lnTo>
                <a:lnTo>
                  <a:pt x="3268226" y="734422"/>
                </a:lnTo>
                <a:cubicBezTo>
                  <a:pt x="3267845" y="734327"/>
                  <a:pt x="3267655" y="734041"/>
                  <a:pt x="3267274" y="734136"/>
                </a:cubicBezTo>
                <a:cubicBezTo>
                  <a:pt x="3267369" y="733850"/>
                  <a:pt x="3267369" y="733660"/>
                  <a:pt x="3267369" y="733469"/>
                </a:cubicBezTo>
                <a:cubicBezTo>
                  <a:pt x="3267560" y="733374"/>
                  <a:pt x="3267750" y="733374"/>
                  <a:pt x="3267941" y="733374"/>
                </a:cubicBezTo>
                <a:close/>
                <a:moveTo>
                  <a:pt x="2244344" y="724772"/>
                </a:moveTo>
                <a:lnTo>
                  <a:pt x="2243978" y="725805"/>
                </a:lnTo>
                <a:lnTo>
                  <a:pt x="2244711" y="725138"/>
                </a:lnTo>
                <a:close/>
                <a:moveTo>
                  <a:pt x="862264" y="723438"/>
                </a:moveTo>
                <a:cubicBezTo>
                  <a:pt x="861430" y="722738"/>
                  <a:pt x="860830" y="723104"/>
                  <a:pt x="860797" y="724372"/>
                </a:cubicBezTo>
                <a:cubicBezTo>
                  <a:pt x="860763" y="725372"/>
                  <a:pt x="860830" y="726339"/>
                  <a:pt x="860863" y="727306"/>
                </a:cubicBezTo>
                <a:cubicBezTo>
                  <a:pt x="860730" y="727506"/>
                  <a:pt x="860630" y="727673"/>
                  <a:pt x="860530" y="727873"/>
                </a:cubicBezTo>
                <a:lnTo>
                  <a:pt x="859763" y="728373"/>
                </a:lnTo>
                <a:lnTo>
                  <a:pt x="860863" y="728173"/>
                </a:lnTo>
                <a:lnTo>
                  <a:pt x="860863" y="727306"/>
                </a:lnTo>
                <a:lnTo>
                  <a:pt x="860863" y="727273"/>
                </a:lnTo>
                <a:cubicBezTo>
                  <a:pt x="861397" y="726405"/>
                  <a:pt x="861930" y="725539"/>
                  <a:pt x="862397" y="724638"/>
                </a:cubicBezTo>
                <a:cubicBezTo>
                  <a:pt x="862564" y="724338"/>
                  <a:pt x="862497" y="723638"/>
                  <a:pt x="862264" y="723438"/>
                </a:cubicBezTo>
                <a:close/>
                <a:moveTo>
                  <a:pt x="1041121" y="723138"/>
                </a:moveTo>
                <a:cubicBezTo>
                  <a:pt x="1040288" y="724072"/>
                  <a:pt x="1039221" y="724905"/>
                  <a:pt x="1038654" y="726005"/>
                </a:cubicBezTo>
                <a:cubicBezTo>
                  <a:pt x="1037120" y="728839"/>
                  <a:pt x="1038120" y="731407"/>
                  <a:pt x="1041021" y="732341"/>
                </a:cubicBezTo>
                <a:cubicBezTo>
                  <a:pt x="1041355" y="732441"/>
                  <a:pt x="1042122" y="732207"/>
                  <a:pt x="1042155" y="732007"/>
                </a:cubicBezTo>
                <a:cubicBezTo>
                  <a:pt x="1042422" y="730774"/>
                  <a:pt x="1042555" y="729506"/>
                  <a:pt x="1042589" y="729273"/>
                </a:cubicBezTo>
                <a:cubicBezTo>
                  <a:pt x="1042255" y="727372"/>
                  <a:pt x="1042188" y="726472"/>
                  <a:pt x="1041955" y="725605"/>
                </a:cubicBezTo>
                <a:cubicBezTo>
                  <a:pt x="1041721" y="724772"/>
                  <a:pt x="1041388" y="723971"/>
                  <a:pt x="1041121" y="723138"/>
                </a:cubicBezTo>
                <a:close/>
                <a:moveTo>
                  <a:pt x="1047823" y="721771"/>
                </a:moveTo>
                <a:cubicBezTo>
                  <a:pt x="1047056" y="722371"/>
                  <a:pt x="1047190" y="722571"/>
                  <a:pt x="1048157" y="722404"/>
                </a:cubicBezTo>
                <a:cubicBezTo>
                  <a:pt x="1048457" y="723071"/>
                  <a:pt x="1048790" y="723771"/>
                  <a:pt x="1049124" y="724472"/>
                </a:cubicBezTo>
                <a:cubicBezTo>
                  <a:pt x="1048890" y="723771"/>
                  <a:pt x="1048657" y="723071"/>
                  <a:pt x="1048423" y="722404"/>
                </a:cubicBezTo>
                <a:cubicBezTo>
                  <a:pt x="1048224" y="722171"/>
                  <a:pt x="1047857" y="721737"/>
                  <a:pt x="1047823" y="721771"/>
                </a:cubicBezTo>
                <a:close/>
                <a:moveTo>
                  <a:pt x="782304" y="713701"/>
                </a:moveTo>
                <a:cubicBezTo>
                  <a:pt x="782238" y="713601"/>
                  <a:pt x="781537" y="713802"/>
                  <a:pt x="781404" y="714001"/>
                </a:cubicBezTo>
                <a:cubicBezTo>
                  <a:pt x="780870" y="714902"/>
                  <a:pt x="781171" y="715602"/>
                  <a:pt x="782238" y="715835"/>
                </a:cubicBezTo>
                <a:cubicBezTo>
                  <a:pt x="782571" y="715902"/>
                  <a:pt x="782971" y="715635"/>
                  <a:pt x="783405" y="715502"/>
                </a:cubicBezTo>
                <a:cubicBezTo>
                  <a:pt x="783038" y="714869"/>
                  <a:pt x="782738" y="714235"/>
                  <a:pt x="782304" y="713701"/>
                </a:cubicBezTo>
                <a:close/>
                <a:moveTo>
                  <a:pt x="741124" y="712735"/>
                </a:moveTo>
                <a:cubicBezTo>
                  <a:pt x="740391" y="712534"/>
                  <a:pt x="738990" y="712701"/>
                  <a:pt x="738657" y="713201"/>
                </a:cubicBezTo>
                <a:cubicBezTo>
                  <a:pt x="737157" y="715402"/>
                  <a:pt x="735923" y="717803"/>
                  <a:pt x="734589" y="720103"/>
                </a:cubicBezTo>
                <a:cubicBezTo>
                  <a:pt x="735423" y="721604"/>
                  <a:pt x="736256" y="723104"/>
                  <a:pt x="737057" y="724605"/>
                </a:cubicBezTo>
                <a:cubicBezTo>
                  <a:pt x="734822" y="728106"/>
                  <a:pt x="736290" y="731607"/>
                  <a:pt x="737023" y="735108"/>
                </a:cubicBezTo>
                <a:cubicBezTo>
                  <a:pt x="737290" y="736442"/>
                  <a:pt x="737590" y="737742"/>
                  <a:pt x="738023" y="739043"/>
                </a:cubicBezTo>
                <a:cubicBezTo>
                  <a:pt x="738757" y="741310"/>
                  <a:pt x="740024" y="742878"/>
                  <a:pt x="742591" y="743478"/>
                </a:cubicBezTo>
                <a:cubicBezTo>
                  <a:pt x="743658" y="743744"/>
                  <a:pt x="744592" y="745111"/>
                  <a:pt x="745259" y="746212"/>
                </a:cubicBezTo>
                <a:cubicBezTo>
                  <a:pt x="745959" y="747379"/>
                  <a:pt x="746493" y="749046"/>
                  <a:pt x="748027" y="748079"/>
                </a:cubicBezTo>
                <a:cubicBezTo>
                  <a:pt x="748794" y="747612"/>
                  <a:pt x="748894" y="745712"/>
                  <a:pt x="748860" y="744478"/>
                </a:cubicBezTo>
                <a:cubicBezTo>
                  <a:pt x="748827" y="743178"/>
                  <a:pt x="748293" y="741844"/>
                  <a:pt x="747760" y="739576"/>
                </a:cubicBezTo>
                <a:cubicBezTo>
                  <a:pt x="747893" y="736009"/>
                  <a:pt x="747860" y="731474"/>
                  <a:pt x="748327" y="727006"/>
                </a:cubicBezTo>
                <a:cubicBezTo>
                  <a:pt x="748694" y="723705"/>
                  <a:pt x="748027" y="720704"/>
                  <a:pt x="747093" y="717669"/>
                </a:cubicBezTo>
                <a:cubicBezTo>
                  <a:pt x="746193" y="714768"/>
                  <a:pt x="743825" y="713435"/>
                  <a:pt x="741124" y="712735"/>
                </a:cubicBezTo>
                <a:close/>
                <a:moveTo>
                  <a:pt x="1013412" y="712501"/>
                </a:moveTo>
                <a:cubicBezTo>
                  <a:pt x="1013079" y="712401"/>
                  <a:pt x="1012679" y="712601"/>
                  <a:pt x="1012345" y="712634"/>
                </a:cubicBezTo>
                <a:cubicBezTo>
                  <a:pt x="1012612" y="712801"/>
                  <a:pt x="1012912" y="712968"/>
                  <a:pt x="1013212" y="713101"/>
                </a:cubicBezTo>
                <a:cubicBezTo>
                  <a:pt x="1014613" y="713135"/>
                  <a:pt x="1014679" y="712901"/>
                  <a:pt x="1013412" y="712501"/>
                </a:cubicBezTo>
                <a:close/>
                <a:moveTo>
                  <a:pt x="2535872" y="711767"/>
                </a:moveTo>
                <a:cubicBezTo>
                  <a:pt x="2534638" y="712001"/>
                  <a:pt x="2533404" y="712334"/>
                  <a:pt x="2532204" y="712668"/>
                </a:cubicBezTo>
                <a:cubicBezTo>
                  <a:pt x="2532437" y="712901"/>
                  <a:pt x="2532637" y="713301"/>
                  <a:pt x="2532904" y="713368"/>
                </a:cubicBezTo>
                <a:cubicBezTo>
                  <a:pt x="2533738" y="713501"/>
                  <a:pt x="2534605" y="713601"/>
                  <a:pt x="2535472" y="713535"/>
                </a:cubicBezTo>
                <a:cubicBezTo>
                  <a:pt x="2535805" y="713501"/>
                  <a:pt x="2536072" y="713035"/>
                  <a:pt x="2536405" y="712768"/>
                </a:cubicBezTo>
                <a:cubicBezTo>
                  <a:pt x="2536205" y="712401"/>
                  <a:pt x="2535972" y="711734"/>
                  <a:pt x="2535872" y="711767"/>
                </a:cubicBezTo>
                <a:close/>
                <a:moveTo>
                  <a:pt x="720918" y="702531"/>
                </a:moveTo>
                <a:cubicBezTo>
                  <a:pt x="719851" y="702765"/>
                  <a:pt x="718651" y="704065"/>
                  <a:pt x="718150" y="705199"/>
                </a:cubicBezTo>
                <a:cubicBezTo>
                  <a:pt x="716650" y="708666"/>
                  <a:pt x="716550" y="712301"/>
                  <a:pt x="718484" y="715702"/>
                </a:cubicBezTo>
                <a:cubicBezTo>
                  <a:pt x="719718" y="717903"/>
                  <a:pt x="721118" y="720003"/>
                  <a:pt x="722452" y="722137"/>
                </a:cubicBezTo>
                <a:cubicBezTo>
                  <a:pt x="722385" y="722137"/>
                  <a:pt x="722318" y="722171"/>
                  <a:pt x="722252" y="722171"/>
                </a:cubicBezTo>
                <a:cubicBezTo>
                  <a:pt x="722318" y="722304"/>
                  <a:pt x="722352" y="722437"/>
                  <a:pt x="722418" y="722571"/>
                </a:cubicBezTo>
                <a:cubicBezTo>
                  <a:pt x="720751" y="722304"/>
                  <a:pt x="719084" y="722037"/>
                  <a:pt x="717450" y="721737"/>
                </a:cubicBezTo>
                <a:cubicBezTo>
                  <a:pt x="716583" y="721571"/>
                  <a:pt x="715649" y="721170"/>
                  <a:pt x="714849" y="721304"/>
                </a:cubicBezTo>
                <a:cubicBezTo>
                  <a:pt x="714216" y="721437"/>
                  <a:pt x="713582" y="722171"/>
                  <a:pt x="713115" y="722738"/>
                </a:cubicBezTo>
                <a:cubicBezTo>
                  <a:pt x="712982" y="722904"/>
                  <a:pt x="713215" y="723671"/>
                  <a:pt x="713515" y="723871"/>
                </a:cubicBezTo>
                <a:cubicBezTo>
                  <a:pt x="715616" y="725305"/>
                  <a:pt x="718884" y="724938"/>
                  <a:pt x="719751" y="728273"/>
                </a:cubicBezTo>
                <a:cubicBezTo>
                  <a:pt x="720551" y="731207"/>
                  <a:pt x="719051" y="733441"/>
                  <a:pt x="718050" y="735908"/>
                </a:cubicBezTo>
                <a:cubicBezTo>
                  <a:pt x="717884" y="736309"/>
                  <a:pt x="717783" y="736776"/>
                  <a:pt x="717783" y="737209"/>
                </a:cubicBezTo>
                <a:cubicBezTo>
                  <a:pt x="717750" y="737642"/>
                  <a:pt x="717750" y="738109"/>
                  <a:pt x="717950" y="738476"/>
                </a:cubicBezTo>
                <a:cubicBezTo>
                  <a:pt x="718351" y="739276"/>
                  <a:pt x="718984" y="739109"/>
                  <a:pt x="719684" y="738042"/>
                </a:cubicBezTo>
                <a:cubicBezTo>
                  <a:pt x="720918" y="736175"/>
                  <a:pt x="722452" y="734441"/>
                  <a:pt x="723319" y="732441"/>
                </a:cubicBezTo>
                <a:cubicBezTo>
                  <a:pt x="723986" y="730907"/>
                  <a:pt x="724119" y="728973"/>
                  <a:pt x="723886" y="727273"/>
                </a:cubicBezTo>
                <a:cubicBezTo>
                  <a:pt x="723686" y="725672"/>
                  <a:pt x="722952" y="724138"/>
                  <a:pt x="722385" y="722604"/>
                </a:cubicBezTo>
                <a:cubicBezTo>
                  <a:pt x="722485" y="722638"/>
                  <a:pt x="722619" y="722638"/>
                  <a:pt x="722718" y="722671"/>
                </a:cubicBezTo>
                <a:cubicBezTo>
                  <a:pt x="722619" y="722504"/>
                  <a:pt x="722518" y="722338"/>
                  <a:pt x="722418" y="722171"/>
                </a:cubicBezTo>
                <a:cubicBezTo>
                  <a:pt x="724086" y="721837"/>
                  <a:pt x="725786" y="721537"/>
                  <a:pt x="727420" y="721137"/>
                </a:cubicBezTo>
                <a:cubicBezTo>
                  <a:pt x="728454" y="720870"/>
                  <a:pt x="729021" y="719737"/>
                  <a:pt x="728287" y="719070"/>
                </a:cubicBezTo>
                <a:cubicBezTo>
                  <a:pt x="724653" y="715702"/>
                  <a:pt x="724552" y="712501"/>
                  <a:pt x="728187" y="709200"/>
                </a:cubicBezTo>
                <a:cubicBezTo>
                  <a:pt x="728220" y="709267"/>
                  <a:pt x="728287" y="709333"/>
                  <a:pt x="728320" y="709400"/>
                </a:cubicBezTo>
                <a:lnTo>
                  <a:pt x="728587" y="708333"/>
                </a:lnTo>
                <a:lnTo>
                  <a:pt x="728320" y="709033"/>
                </a:lnTo>
                <a:cubicBezTo>
                  <a:pt x="728287" y="709100"/>
                  <a:pt x="728254" y="709133"/>
                  <a:pt x="728187" y="709200"/>
                </a:cubicBezTo>
                <a:cubicBezTo>
                  <a:pt x="726953" y="707399"/>
                  <a:pt x="725853" y="705432"/>
                  <a:pt x="724386" y="703865"/>
                </a:cubicBezTo>
                <a:cubicBezTo>
                  <a:pt x="723586" y="703031"/>
                  <a:pt x="721952" y="702298"/>
                  <a:pt x="720918" y="702531"/>
                </a:cubicBezTo>
                <a:close/>
                <a:moveTo>
                  <a:pt x="748027" y="701798"/>
                </a:moveTo>
                <a:cubicBezTo>
                  <a:pt x="746860" y="701798"/>
                  <a:pt x="746660" y="702364"/>
                  <a:pt x="747427" y="703198"/>
                </a:cubicBezTo>
                <a:cubicBezTo>
                  <a:pt x="747627" y="703398"/>
                  <a:pt x="748193" y="703532"/>
                  <a:pt x="748394" y="703398"/>
                </a:cubicBezTo>
                <a:cubicBezTo>
                  <a:pt x="748627" y="703265"/>
                  <a:pt x="748694" y="702798"/>
                  <a:pt x="748827" y="702465"/>
                </a:cubicBezTo>
                <a:cubicBezTo>
                  <a:pt x="748560" y="702231"/>
                  <a:pt x="748293" y="701798"/>
                  <a:pt x="748027" y="701798"/>
                </a:cubicBezTo>
                <a:close/>
                <a:moveTo>
                  <a:pt x="1680519" y="699930"/>
                </a:moveTo>
                <a:cubicBezTo>
                  <a:pt x="1680519" y="700311"/>
                  <a:pt x="1680519" y="700692"/>
                  <a:pt x="1680519" y="701073"/>
                </a:cubicBezTo>
                <a:lnTo>
                  <a:pt x="1678995" y="702026"/>
                </a:lnTo>
                <a:lnTo>
                  <a:pt x="1679662" y="700216"/>
                </a:lnTo>
                <a:cubicBezTo>
                  <a:pt x="1679948" y="700121"/>
                  <a:pt x="1680233" y="700025"/>
                  <a:pt x="1680519" y="699930"/>
                </a:cubicBezTo>
                <a:close/>
                <a:moveTo>
                  <a:pt x="791107" y="698663"/>
                </a:moveTo>
                <a:cubicBezTo>
                  <a:pt x="791007" y="698696"/>
                  <a:pt x="790874" y="699163"/>
                  <a:pt x="790774" y="699363"/>
                </a:cubicBezTo>
                <a:cubicBezTo>
                  <a:pt x="791140" y="699497"/>
                  <a:pt x="791474" y="699664"/>
                  <a:pt x="791841" y="699664"/>
                </a:cubicBezTo>
                <a:cubicBezTo>
                  <a:pt x="791941" y="699664"/>
                  <a:pt x="792074" y="699197"/>
                  <a:pt x="792174" y="698930"/>
                </a:cubicBezTo>
                <a:cubicBezTo>
                  <a:pt x="791807" y="698830"/>
                  <a:pt x="791441" y="698663"/>
                  <a:pt x="791107" y="698663"/>
                </a:cubicBezTo>
                <a:close/>
                <a:moveTo>
                  <a:pt x="1934325" y="697363"/>
                </a:moveTo>
                <a:lnTo>
                  <a:pt x="1933468" y="698887"/>
                </a:lnTo>
                <a:cubicBezTo>
                  <a:pt x="1933181" y="698887"/>
                  <a:pt x="1932991" y="698887"/>
                  <a:pt x="1932705" y="698887"/>
                </a:cubicBezTo>
                <a:lnTo>
                  <a:pt x="1932611" y="698033"/>
                </a:lnTo>
                <a:lnTo>
                  <a:pt x="1930143" y="710468"/>
                </a:lnTo>
                <a:cubicBezTo>
                  <a:pt x="1929010" y="711801"/>
                  <a:pt x="1927442" y="712768"/>
                  <a:pt x="1926775" y="712101"/>
                </a:cubicBezTo>
                <a:cubicBezTo>
                  <a:pt x="1926175" y="711501"/>
                  <a:pt x="1925575" y="710834"/>
                  <a:pt x="1925175" y="710067"/>
                </a:cubicBezTo>
                <a:cubicBezTo>
                  <a:pt x="1924775" y="709267"/>
                  <a:pt x="1924541" y="708367"/>
                  <a:pt x="1924375" y="707466"/>
                </a:cubicBezTo>
                <a:cubicBezTo>
                  <a:pt x="1923908" y="704566"/>
                  <a:pt x="1924875" y="702131"/>
                  <a:pt x="1926742" y="699964"/>
                </a:cubicBezTo>
                <a:cubicBezTo>
                  <a:pt x="1928343" y="698097"/>
                  <a:pt x="1930410" y="697763"/>
                  <a:pt x="1932644" y="697863"/>
                </a:cubicBezTo>
                <a:lnTo>
                  <a:pt x="1932611" y="698030"/>
                </a:lnTo>
                <a:close/>
                <a:moveTo>
                  <a:pt x="755429" y="695996"/>
                </a:moveTo>
                <a:lnTo>
                  <a:pt x="755429" y="696663"/>
                </a:lnTo>
                <a:lnTo>
                  <a:pt x="756363" y="696329"/>
                </a:lnTo>
                <a:close/>
                <a:moveTo>
                  <a:pt x="415965" y="691887"/>
                </a:moveTo>
                <a:lnTo>
                  <a:pt x="416223" y="692223"/>
                </a:lnTo>
                <a:lnTo>
                  <a:pt x="416221" y="692226"/>
                </a:lnTo>
                <a:lnTo>
                  <a:pt x="415919" y="691894"/>
                </a:lnTo>
                <a:close/>
                <a:moveTo>
                  <a:pt x="1963958" y="691861"/>
                </a:moveTo>
                <a:cubicBezTo>
                  <a:pt x="1964054" y="691861"/>
                  <a:pt x="1964054" y="691861"/>
                  <a:pt x="1964149" y="691861"/>
                </a:cubicBezTo>
                <a:cubicBezTo>
                  <a:pt x="1964339" y="692147"/>
                  <a:pt x="1964625" y="692432"/>
                  <a:pt x="1964815" y="692718"/>
                </a:cubicBezTo>
                <a:lnTo>
                  <a:pt x="1962720" y="694528"/>
                </a:lnTo>
                <a:close/>
                <a:moveTo>
                  <a:pt x="2020572" y="691461"/>
                </a:moveTo>
                <a:lnTo>
                  <a:pt x="2021139" y="692361"/>
                </a:lnTo>
                <a:lnTo>
                  <a:pt x="2021973" y="692895"/>
                </a:lnTo>
                <a:lnTo>
                  <a:pt x="2021472" y="692028"/>
                </a:lnTo>
                <a:close/>
                <a:moveTo>
                  <a:pt x="1684330" y="690427"/>
                </a:moveTo>
                <a:cubicBezTo>
                  <a:pt x="1684697" y="690294"/>
                  <a:pt x="1685164" y="690394"/>
                  <a:pt x="1685564" y="690527"/>
                </a:cubicBezTo>
                <a:cubicBezTo>
                  <a:pt x="1686664" y="690928"/>
                  <a:pt x="1686831" y="691694"/>
                  <a:pt x="1686531" y="692761"/>
                </a:cubicBezTo>
                <a:cubicBezTo>
                  <a:pt x="1685764" y="695496"/>
                  <a:pt x="1684430" y="697796"/>
                  <a:pt x="1681762" y="699097"/>
                </a:cubicBezTo>
                <a:cubicBezTo>
                  <a:pt x="1681029" y="699464"/>
                  <a:pt x="1680262" y="699664"/>
                  <a:pt x="1679495" y="699931"/>
                </a:cubicBezTo>
                <a:cubicBezTo>
                  <a:pt x="1679528" y="698230"/>
                  <a:pt x="1679395" y="696529"/>
                  <a:pt x="1679695" y="694895"/>
                </a:cubicBezTo>
                <a:cubicBezTo>
                  <a:pt x="1680162" y="692461"/>
                  <a:pt x="1681996" y="691094"/>
                  <a:pt x="1684330" y="690427"/>
                </a:cubicBezTo>
                <a:close/>
                <a:moveTo>
                  <a:pt x="1711406" y="686660"/>
                </a:moveTo>
                <a:cubicBezTo>
                  <a:pt x="1712773" y="686593"/>
                  <a:pt x="1714440" y="687860"/>
                  <a:pt x="1714407" y="688894"/>
                </a:cubicBezTo>
                <a:cubicBezTo>
                  <a:pt x="1714374" y="689794"/>
                  <a:pt x="1714507" y="690894"/>
                  <a:pt x="1714040" y="691528"/>
                </a:cubicBezTo>
                <a:cubicBezTo>
                  <a:pt x="1712473" y="693762"/>
                  <a:pt x="1710672" y="695863"/>
                  <a:pt x="1709005" y="698030"/>
                </a:cubicBezTo>
                <a:cubicBezTo>
                  <a:pt x="1708771" y="698364"/>
                  <a:pt x="1708571" y="699064"/>
                  <a:pt x="1708705" y="699264"/>
                </a:cubicBezTo>
                <a:cubicBezTo>
                  <a:pt x="1709205" y="699864"/>
                  <a:pt x="1709872" y="700731"/>
                  <a:pt x="1710506" y="700764"/>
                </a:cubicBezTo>
                <a:cubicBezTo>
                  <a:pt x="1713707" y="700898"/>
                  <a:pt x="1716941" y="700798"/>
                  <a:pt x="1720142" y="700831"/>
                </a:cubicBezTo>
                <a:cubicBezTo>
                  <a:pt x="1721042" y="700831"/>
                  <a:pt x="1721942" y="701131"/>
                  <a:pt x="1722843" y="701298"/>
                </a:cubicBezTo>
                <a:cubicBezTo>
                  <a:pt x="1725143" y="701698"/>
                  <a:pt x="1726911" y="704232"/>
                  <a:pt x="1726344" y="706333"/>
                </a:cubicBezTo>
                <a:cubicBezTo>
                  <a:pt x="1725177" y="710767"/>
                  <a:pt x="1723643" y="715069"/>
                  <a:pt x="1721076" y="718970"/>
                </a:cubicBezTo>
                <a:cubicBezTo>
                  <a:pt x="1719842" y="720804"/>
                  <a:pt x="1719342" y="723138"/>
                  <a:pt x="1718508" y="725239"/>
                </a:cubicBezTo>
                <a:cubicBezTo>
                  <a:pt x="1718074" y="726306"/>
                  <a:pt x="1718342" y="726939"/>
                  <a:pt x="1719375" y="727306"/>
                </a:cubicBezTo>
                <a:cubicBezTo>
                  <a:pt x="1725944" y="729674"/>
                  <a:pt x="1729845" y="734508"/>
                  <a:pt x="1731812" y="741044"/>
                </a:cubicBezTo>
                <a:cubicBezTo>
                  <a:pt x="1733213" y="745612"/>
                  <a:pt x="1735414" y="749313"/>
                  <a:pt x="1739915" y="751614"/>
                </a:cubicBezTo>
                <a:cubicBezTo>
                  <a:pt x="1742349" y="752847"/>
                  <a:pt x="1744050" y="755348"/>
                  <a:pt x="1744917" y="758016"/>
                </a:cubicBezTo>
                <a:cubicBezTo>
                  <a:pt x="1746317" y="762417"/>
                  <a:pt x="1748218" y="766552"/>
                  <a:pt x="1750519" y="770553"/>
                </a:cubicBezTo>
                <a:cubicBezTo>
                  <a:pt x="1751085" y="771554"/>
                  <a:pt x="1750952" y="772987"/>
                  <a:pt x="1751052" y="774288"/>
                </a:cubicBezTo>
                <a:lnTo>
                  <a:pt x="1751019" y="774288"/>
                </a:lnTo>
                <a:lnTo>
                  <a:pt x="1750919" y="774288"/>
                </a:lnTo>
                <a:lnTo>
                  <a:pt x="1750685" y="775121"/>
                </a:lnTo>
                <a:lnTo>
                  <a:pt x="1751052" y="774588"/>
                </a:lnTo>
                <a:cubicBezTo>
                  <a:pt x="1751019" y="774488"/>
                  <a:pt x="1751019" y="774388"/>
                  <a:pt x="1751019" y="774288"/>
                </a:cubicBezTo>
                <a:cubicBezTo>
                  <a:pt x="1753253" y="774388"/>
                  <a:pt x="1755520" y="774388"/>
                  <a:pt x="1757721" y="774655"/>
                </a:cubicBezTo>
                <a:cubicBezTo>
                  <a:pt x="1764357" y="775521"/>
                  <a:pt x="1767858" y="781990"/>
                  <a:pt x="1764757" y="787992"/>
                </a:cubicBezTo>
                <a:cubicBezTo>
                  <a:pt x="1763323" y="790826"/>
                  <a:pt x="1761222" y="793327"/>
                  <a:pt x="1759454" y="795962"/>
                </a:cubicBezTo>
                <a:cubicBezTo>
                  <a:pt x="1758688" y="797095"/>
                  <a:pt x="1759021" y="798229"/>
                  <a:pt x="1760555" y="799263"/>
                </a:cubicBezTo>
                <a:cubicBezTo>
                  <a:pt x="1761322" y="799763"/>
                  <a:pt x="1762189" y="800063"/>
                  <a:pt x="1762923" y="800596"/>
                </a:cubicBezTo>
                <a:cubicBezTo>
                  <a:pt x="1763956" y="801397"/>
                  <a:pt x="1764089" y="803431"/>
                  <a:pt x="1763323" y="804297"/>
                </a:cubicBezTo>
                <a:cubicBezTo>
                  <a:pt x="1759855" y="808265"/>
                  <a:pt x="1755520" y="810733"/>
                  <a:pt x="1750285" y="810999"/>
                </a:cubicBezTo>
                <a:cubicBezTo>
                  <a:pt x="1744783" y="811266"/>
                  <a:pt x="1739415" y="812033"/>
                  <a:pt x="1734046" y="813267"/>
                </a:cubicBezTo>
                <a:cubicBezTo>
                  <a:pt x="1729645" y="814301"/>
                  <a:pt x="1725043" y="814468"/>
                  <a:pt x="1720409" y="814034"/>
                </a:cubicBezTo>
                <a:cubicBezTo>
                  <a:pt x="1718775" y="813867"/>
                  <a:pt x="1716274" y="814401"/>
                  <a:pt x="1715440" y="815534"/>
                </a:cubicBezTo>
                <a:cubicBezTo>
                  <a:pt x="1712640" y="819369"/>
                  <a:pt x="1709305" y="820503"/>
                  <a:pt x="1704770" y="819636"/>
                </a:cubicBezTo>
                <a:cubicBezTo>
                  <a:pt x="1701936" y="819102"/>
                  <a:pt x="1699535" y="820803"/>
                  <a:pt x="1697068" y="822036"/>
                </a:cubicBezTo>
                <a:cubicBezTo>
                  <a:pt x="1696001" y="822603"/>
                  <a:pt x="1694534" y="822503"/>
                  <a:pt x="1693233" y="822537"/>
                </a:cubicBezTo>
                <a:cubicBezTo>
                  <a:pt x="1692900" y="822537"/>
                  <a:pt x="1692466" y="822003"/>
                  <a:pt x="1692233" y="821636"/>
                </a:cubicBezTo>
                <a:cubicBezTo>
                  <a:pt x="1692033" y="821269"/>
                  <a:pt x="1691833" y="820602"/>
                  <a:pt x="1692033" y="820336"/>
                </a:cubicBezTo>
                <a:cubicBezTo>
                  <a:pt x="1695067" y="816368"/>
                  <a:pt x="1699268" y="813500"/>
                  <a:pt x="1701869" y="809066"/>
                </a:cubicBezTo>
                <a:cubicBezTo>
                  <a:pt x="1704104" y="805298"/>
                  <a:pt x="1707838" y="803497"/>
                  <a:pt x="1712439" y="804097"/>
                </a:cubicBezTo>
                <a:cubicBezTo>
                  <a:pt x="1713073" y="804164"/>
                  <a:pt x="1713740" y="803697"/>
                  <a:pt x="1714407" y="803464"/>
                </a:cubicBezTo>
                <a:cubicBezTo>
                  <a:pt x="1714073" y="803164"/>
                  <a:pt x="1713806" y="802764"/>
                  <a:pt x="1713440" y="802563"/>
                </a:cubicBezTo>
                <a:cubicBezTo>
                  <a:pt x="1708638" y="799763"/>
                  <a:pt x="1703570" y="797929"/>
                  <a:pt x="1698068" y="796995"/>
                </a:cubicBezTo>
                <a:cubicBezTo>
                  <a:pt x="1697368" y="796895"/>
                  <a:pt x="1696568" y="795861"/>
                  <a:pt x="1696368" y="795094"/>
                </a:cubicBezTo>
                <a:cubicBezTo>
                  <a:pt x="1696134" y="794327"/>
                  <a:pt x="1696368" y="793161"/>
                  <a:pt x="1696868" y="792594"/>
                </a:cubicBezTo>
                <a:cubicBezTo>
                  <a:pt x="1697735" y="791593"/>
                  <a:pt x="1698935" y="790893"/>
                  <a:pt x="1700002" y="790093"/>
                </a:cubicBezTo>
                <a:cubicBezTo>
                  <a:pt x="1701436" y="788959"/>
                  <a:pt x="1702903" y="787892"/>
                  <a:pt x="1704303" y="786725"/>
                </a:cubicBezTo>
                <a:cubicBezTo>
                  <a:pt x="1705537" y="785692"/>
                  <a:pt x="1706204" y="782924"/>
                  <a:pt x="1704970" y="781757"/>
                </a:cubicBezTo>
                <a:cubicBezTo>
                  <a:pt x="1701803" y="778789"/>
                  <a:pt x="1702770" y="775021"/>
                  <a:pt x="1702436" y="771520"/>
                </a:cubicBezTo>
                <a:cubicBezTo>
                  <a:pt x="1702336" y="770620"/>
                  <a:pt x="1703037" y="770087"/>
                  <a:pt x="1704170" y="770087"/>
                </a:cubicBezTo>
                <a:cubicBezTo>
                  <a:pt x="1704603" y="770087"/>
                  <a:pt x="1705037" y="770286"/>
                  <a:pt x="1705504" y="770353"/>
                </a:cubicBezTo>
                <a:cubicBezTo>
                  <a:pt x="1713073" y="771320"/>
                  <a:pt x="1714473" y="770320"/>
                  <a:pt x="1715874" y="763384"/>
                </a:cubicBezTo>
                <a:cubicBezTo>
                  <a:pt x="1716407" y="760850"/>
                  <a:pt x="1715940" y="759016"/>
                  <a:pt x="1713873" y="757416"/>
                </a:cubicBezTo>
                <a:cubicBezTo>
                  <a:pt x="1712840" y="756616"/>
                  <a:pt x="1712206" y="755282"/>
                  <a:pt x="1711372" y="754215"/>
                </a:cubicBezTo>
                <a:cubicBezTo>
                  <a:pt x="1710005" y="752414"/>
                  <a:pt x="1711339" y="749080"/>
                  <a:pt x="1708805" y="748313"/>
                </a:cubicBezTo>
                <a:cubicBezTo>
                  <a:pt x="1706737" y="747679"/>
                  <a:pt x="1704303" y="748380"/>
                  <a:pt x="1702036" y="748446"/>
                </a:cubicBezTo>
                <a:cubicBezTo>
                  <a:pt x="1701569" y="748446"/>
                  <a:pt x="1701136" y="748246"/>
                  <a:pt x="1700669" y="748213"/>
                </a:cubicBezTo>
                <a:cubicBezTo>
                  <a:pt x="1697968" y="747913"/>
                  <a:pt x="1696501" y="746179"/>
                  <a:pt x="1696868" y="743678"/>
                </a:cubicBezTo>
                <a:cubicBezTo>
                  <a:pt x="1697201" y="741411"/>
                  <a:pt x="1697668" y="739177"/>
                  <a:pt x="1697901" y="736909"/>
                </a:cubicBezTo>
                <a:cubicBezTo>
                  <a:pt x="1698001" y="736076"/>
                  <a:pt x="1697534" y="735209"/>
                  <a:pt x="1697335" y="734342"/>
                </a:cubicBezTo>
                <a:cubicBezTo>
                  <a:pt x="1697001" y="734675"/>
                  <a:pt x="1696701" y="735009"/>
                  <a:pt x="1696368" y="735309"/>
                </a:cubicBezTo>
                <a:lnTo>
                  <a:pt x="1690957" y="735122"/>
                </a:lnTo>
                <a:lnTo>
                  <a:pt x="1690114" y="736750"/>
                </a:lnTo>
                <a:cubicBezTo>
                  <a:pt x="1687638" y="738465"/>
                  <a:pt x="1684971" y="736845"/>
                  <a:pt x="1684399" y="733702"/>
                </a:cubicBezTo>
                <a:cubicBezTo>
                  <a:pt x="1684304" y="732940"/>
                  <a:pt x="1685828" y="731035"/>
                  <a:pt x="1686685" y="730940"/>
                </a:cubicBezTo>
                <a:lnTo>
                  <a:pt x="1687614" y="730982"/>
                </a:lnTo>
                <a:lnTo>
                  <a:pt x="1687717" y="730673"/>
                </a:lnTo>
                <a:lnTo>
                  <a:pt x="1687884" y="730840"/>
                </a:lnTo>
                <a:lnTo>
                  <a:pt x="1689665" y="727373"/>
                </a:lnTo>
                <a:cubicBezTo>
                  <a:pt x="1690699" y="725605"/>
                  <a:pt x="1690899" y="724038"/>
                  <a:pt x="1688965" y="722738"/>
                </a:cubicBezTo>
                <a:cubicBezTo>
                  <a:pt x="1687698" y="721904"/>
                  <a:pt x="1686998" y="720570"/>
                  <a:pt x="1687331" y="719237"/>
                </a:cubicBezTo>
                <a:cubicBezTo>
                  <a:pt x="1688465" y="714969"/>
                  <a:pt x="1687832" y="711468"/>
                  <a:pt x="1684530" y="708100"/>
                </a:cubicBezTo>
                <a:cubicBezTo>
                  <a:pt x="1681963" y="705466"/>
                  <a:pt x="1683230" y="703465"/>
                  <a:pt x="1687365" y="703332"/>
                </a:cubicBezTo>
                <a:cubicBezTo>
                  <a:pt x="1688398" y="703298"/>
                  <a:pt x="1689165" y="703498"/>
                  <a:pt x="1689699" y="702531"/>
                </a:cubicBezTo>
                <a:cubicBezTo>
                  <a:pt x="1691866" y="698497"/>
                  <a:pt x="1694000" y="694462"/>
                  <a:pt x="1696201" y="690461"/>
                </a:cubicBezTo>
                <a:cubicBezTo>
                  <a:pt x="1697101" y="688827"/>
                  <a:pt x="1698435" y="687527"/>
                  <a:pt x="1700435" y="687360"/>
                </a:cubicBezTo>
                <a:cubicBezTo>
                  <a:pt x="1704070" y="687060"/>
                  <a:pt x="1707738" y="686860"/>
                  <a:pt x="1711406" y="686660"/>
                </a:cubicBezTo>
                <a:close/>
                <a:moveTo>
                  <a:pt x="1889963" y="686192"/>
                </a:moveTo>
                <a:cubicBezTo>
                  <a:pt x="1888896" y="686759"/>
                  <a:pt x="1888996" y="687660"/>
                  <a:pt x="1888996" y="688527"/>
                </a:cubicBezTo>
                <a:cubicBezTo>
                  <a:pt x="1888863" y="688627"/>
                  <a:pt x="1888763" y="688760"/>
                  <a:pt x="1888663" y="688894"/>
                </a:cubicBezTo>
                <a:cubicBezTo>
                  <a:pt x="1888463" y="689627"/>
                  <a:pt x="1888263" y="690327"/>
                  <a:pt x="1888029" y="691061"/>
                </a:cubicBezTo>
                <a:cubicBezTo>
                  <a:pt x="1888196" y="690761"/>
                  <a:pt x="1888296" y="690494"/>
                  <a:pt x="1888429" y="690194"/>
                </a:cubicBezTo>
                <a:cubicBezTo>
                  <a:pt x="1888596" y="689860"/>
                  <a:pt x="1888763" y="689527"/>
                  <a:pt x="1888963" y="689194"/>
                </a:cubicBezTo>
                <a:cubicBezTo>
                  <a:pt x="1888996" y="688960"/>
                  <a:pt x="1888996" y="688760"/>
                  <a:pt x="1888996" y="688527"/>
                </a:cubicBezTo>
                <a:cubicBezTo>
                  <a:pt x="1889430" y="688060"/>
                  <a:pt x="1889896" y="687626"/>
                  <a:pt x="1890297" y="687126"/>
                </a:cubicBezTo>
                <a:cubicBezTo>
                  <a:pt x="1890430" y="686993"/>
                  <a:pt x="1890096" y="686526"/>
                  <a:pt x="1889963" y="686192"/>
                </a:cubicBezTo>
                <a:close/>
                <a:moveTo>
                  <a:pt x="3384913" y="683758"/>
                </a:moveTo>
                <a:cubicBezTo>
                  <a:pt x="3385180" y="683758"/>
                  <a:pt x="3385613" y="684391"/>
                  <a:pt x="3385680" y="684758"/>
                </a:cubicBezTo>
                <a:cubicBezTo>
                  <a:pt x="3386147" y="689893"/>
                  <a:pt x="3384813" y="694462"/>
                  <a:pt x="3381512" y="698430"/>
                </a:cubicBezTo>
                <a:cubicBezTo>
                  <a:pt x="3380978" y="699063"/>
                  <a:pt x="3380045" y="699363"/>
                  <a:pt x="3379378" y="699797"/>
                </a:cubicBezTo>
                <a:cubicBezTo>
                  <a:pt x="3378944" y="699664"/>
                  <a:pt x="3378244" y="699664"/>
                  <a:pt x="3378111" y="699397"/>
                </a:cubicBezTo>
                <a:cubicBezTo>
                  <a:pt x="3377544" y="698263"/>
                  <a:pt x="3376443" y="696829"/>
                  <a:pt x="3376777" y="695929"/>
                </a:cubicBezTo>
                <a:cubicBezTo>
                  <a:pt x="3378111" y="692194"/>
                  <a:pt x="3379911" y="688593"/>
                  <a:pt x="3381579" y="684992"/>
                </a:cubicBezTo>
                <a:cubicBezTo>
                  <a:pt x="3381746" y="684625"/>
                  <a:pt x="3382179" y="684291"/>
                  <a:pt x="3382579" y="684158"/>
                </a:cubicBezTo>
                <a:cubicBezTo>
                  <a:pt x="3383312" y="683925"/>
                  <a:pt x="3384146" y="683724"/>
                  <a:pt x="3384913" y="683758"/>
                </a:cubicBezTo>
                <a:close/>
                <a:moveTo>
                  <a:pt x="3376599" y="683504"/>
                </a:moveTo>
                <a:cubicBezTo>
                  <a:pt x="3377457" y="683885"/>
                  <a:pt x="3378600" y="685123"/>
                  <a:pt x="3378505" y="685885"/>
                </a:cubicBezTo>
                <a:cubicBezTo>
                  <a:pt x="3378314" y="688838"/>
                  <a:pt x="3376505" y="689409"/>
                  <a:pt x="3374218" y="687123"/>
                </a:cubicBezTo>
                <a:cubicBezTo>
                  <a:pt x="3373742" y="686552"/>
                  <a:pt x="3373933" y="685123"/>
                  <a:pt x="3373742" y="684171"/>
                </a:cubicBezTo>
                <a:cubicBezTo>
                  <a:pt x="3374695" y="683885"/>
                  <a:pt x="3375838" y="683218"/>
                  <a:pt x="3376599" y="683504"/>
                </a:cubicBezTo>
                <a:close/>
                <a:moveTo>
                  <a:pt x="1713186" y="682287"/>
                </a:moveTo>
                <a:cubicBezTo>
                  <a:pt x="1714329" y="678668"/>
                  <a:pt x="1715663" y="678858"/>
                  <a:pt x="1716520" y="682573"/>
                </a:cubicBezTo>
                <a:cubicBezTo>
                  <a:pt x="1715949" y="683430"/>
                  <a:pt x="1715282" y="684288"/>
                  <a:pt x="1714615" y="685050"/>
                </a:cubicBezTo>
                <a:cubicBezTo>
                  <a:pt x="1714139" y="684192"/>
                  <a:pt x="1712996" y="683049"/>
                  <a:pt x="1713186" y="682287"/>
                </a:cubicBezTo>
                <a:close/>
                <a:moveTo>
                  <a:pt x="951459" y="682125"/>
                </a:moveTo>
                <a:cubicBezTo>
                  <a:pt x="953160" y="681625"/>
                  <a:pt x="954860" y="682558"/>
                  <a:pt x="955660" y="684593"/>
                </a:cubicBezTo>
                <a:cubicBezTo>
                  <a:pt x="955994" y="685359"/>
                  <a:pt x="956127" y="686526"/>
                  <a:pt x="955760" y="687160"/>
                </a:cubicBezTo>
                <a:cubicBezTo>
                  <a:pt x="954060" y="690027"/>
                  <a:pt x="951359" y="691561"/>
                  <a:pt x="948091" y="692261"/>
                </a:cubicBezTo>
                <a:cubicBezTo>
                  <a:pt x="946424" y="692628"/>
                  <a:pt x="944424" y="691228"/>
                  <a:pt x="944223" y="689460"/>
                </a:cubicBezTo>
                <a:cubicBezTo>
                  <a:pt x="944190" y="689027"/>
                  <a:pt x="944257" y="688560"/>
                  <a:pt x="944290" y="688060"/>
                </a:cubicBezTo>
                <a:cubicBezTo>
                  <a:pt x="943923" y="686193"/>
                  <a:pt x="944157" y="684526"/>
                  <a:pt x="946291" y="683792"/>
                </a:cubicBezTo>
                <a:cubicBezTo>
                  <a:pt x="947991" y="683192"/>
                  <a:pt x="949725" y="682625"/>
                  <a:pt x="951459" y="682125"/>
                </a:cubicBezTo>
                <a:close/>
                <a:moveTo>
                  <a:pt x="2015204" y="677423"/>
                </a:moveTo>
                <a:cubicBezTo>
                  <a:pt x="2014804" y="677490"/>
                  <a:pt x="2014270" y="677356"/>
                  <a:pt x="2014070" y="677590"/>
                </a:cubicBezTo>
                <a:cubicBezTo>
                  <a:pt x="2013003" y="678657"/>
                  <a:pt x="2013036" y="679957"/>
                  <a:pt x="2013536" y="681291"/>
                </a:cubicBezTo>
                <a:cubicBezTo>
                  <a:pt x="2013937" y="682324"/>
                  <a:pt x="2014637" y="682791"/>
                  <a:pt x="2015637" y="682491"/>
                </a:cubicBezTo>
                <a:cubicBezTo>
                  <a:pt x="2016037" y="682391"/>
                  <a:pt x="2016504" y="682091"/>
                  <a:pt x="2016671" y="681758"/>
                </a:cubicBezTo>
                <a:cubicBezTo>
                  <a:pt x="2017671" y="679991"/>
                  <a:pt x="2017071" y="678257"/>
                  <a:pt x="2015204" y="677423"/>
                </a:cubicBezTo>
                <a:close/>
                <a:moveTo>
                  <a:pt x="684306" y="676789"/>
                </a:moveTo>
                <a:cubicBezTo>
                  <a:pt x="683072" y="676123"/>
                  <a:pt x="681839" y="676456"/>
                  <a:pt x="680972" y="677390"/>
                </a:cubicBezTo>
                <a:cubicBezTo>
                  <a:pt x="680472" y="677890"/>
                  <a:pt x="680372" y="678790"/>
                  <a:pt x="680138" y="679524"/>
                </a:cubicBezTo>
                <a:cubicBezTo>
                  <a:pt x="680438" y="679757"/>
                  <a:pt x="680738" y="680191"/>
                  <a:pt x="681072" y="680257"/>
                </a:cubicBezTo>
                <a:cubicBezTo>
                  <a:pt x="682705" y="680557"/>
                  <a:pt x="684573" y="679290"/>
                  <a:pt x="684839" y="677690"/>
                </a:cubicBezTo>
                <a:cubicBezTo>
                  <a:pt x="684906" y="677423"/>
                  <a:pt x="684573" y="676923"/>
                  <a:pt x="684306" y="676789"/>
                </a:cubicBezTo>
                <a:close/>
                <a:moveTo>
                  <a:pt x="1966588" y="675923"/>
                </a:moveTo>
                <a:cubicBezTo>
                  <a:pt x="1967788" y="675323"/>
                  <a:pt x="1969722" y="676023"/>
                  <a:pt x="1969856" y="676990"/>
                </a:cubicBezTo>
                <a:cubicBezTo>
                  <a:pt x="1969922" y="677390"/>
                  <a:pt x="1969689" y="677823"/>
                  <a:pt x="1969589" y="678223"/>
                </a:cubicBezTo>
                <a:cubicBezTo>
                  <a:pt x="1968889" y="679324"/>
                  <a:pt x="1968021" y="680357"/>
                  <a:pt x="1966621" y="679657"/>
                </a:cubicBezTo>
                <a:cubicBezTo>
                  <a:pt x="1965988" y="679357"/>
                  <a:pt x="1965354" y="678423"/>
                  <a:pt x="1965354" y="677723"/>
                </a:cubicBezTo>
                <a:cubicBezTo>
                  <a:pt x="1965321" y="677123"/>
                  <a:pt x="1965988" y="676223"/>
                  <a:pt x="1966588" y="675923"/>
                </a:cubicBezTo>
                <a:close/>
                <a:moveTo>
                  <a:pt x="1878459" y="674022"/>
                </a:moveTo>
                <a:cubicBezTo>
                  <a:pt x="1877726" y="673222"/>
                  <a:pt x="1876425" y="673922"/>
                  <a:pt x="1875392" y="675622"/>
                </a:cubicBezTo>
                <a:cubicBezTo>
                  <a:pt x="1874692" y="676723"/>
                  <a:pt x="1874325" y="678557"/>
                  <a:pt x="1873391" y="678924"/>
                </a:cubicBezTo>
                <a:cubicBezTo>
                  <a:pt x="1869657" y="680324"/>
                  <a:pt x="1869523" y="683158"/>
                  <a:pt x="1869690" y="686259"/>
                </a:cubicBezTo>
                <a:cubicBezTo>
                  <a:pt x="1869590" y="686259"/>
                  <a:pt x="1869457" y="686259"/>
                  <a:pt x="1869357" y="686259"/>
                </a:cubicBezTo>
                <a:cubicBezTo>
                  <a:pt x="1869323" y="686592"/>
                  <a:pt x="1869256" y="686926"/>
                  <a:pt x="1869223" y="687226"/>
                </a:cubicBezTo>
                <a:cubicBezTo>
                  <a:pt x="1869390" y="687026"/>
                  <a:pt x="1869523" y="686826"/>
                  <a:pt x="1869690" y="686592"/>
                </a:cubicBezTo>
                <a:cubicBezTo>
                  <a:pt x="1869690" y="686493"/>
                  <a:pt x="1869690" y="686393"/>
                  <a:pt x="1869690" y="686259"/>
                </a:cubicBezTo>
                <a:cubicBezTo>
                  <a:pt x="1871791" y="686192"/>
                  <a:pt x="1873925" y="686226"/>
                  <a:pt x="1876025" y="685926"/>
                </a:cubicBezTo>
                <a:cubicBezTo>
                  <a:pt x="1878393" y="685592"/>
                  <a:pt x="1879893" y="683825"/>
                  <a:pt x="1880160" y="681358"/>
                </a:cubicBezTo>
                <a:cubicBezTo>
                  <a:pt x="1880293" y="680024"/>
                  <a:pt x="1880493" y="678624"/>
                  <a:pt x="1880227" y="677323"/>
                </a:cubicBezTo>
                <a:cubicBezTo>
                  <a:pt x="1879960" y="676123"/>
                  <a:pt x="1879260" y="674955"/>
                  <a:pt x="1878459" y="674022"/>
                </a:cubicBezTo>
                <a:close/>
                <a:moveTo>
                  <a:pt x="2118637" y="671988"/>
                </a:moveTo>
                <a:cubicBezTo>
                  <a:pt x="2118971" y="672288"/>
                  <a:pt x="2119537" y="672355"/>
                  <a:pt x="2120138" y="672355"/>
                </a:cubicBezTo>
                <a:cubicBezTo>
                  <a:pt x="2120404" y="672455"/>
                  <a:pt x="2120638" y="672588"/>
                  <a:pt x="2120904" y="672688"/>
                </a:cubicBezTo>
                <a:lnTo>
                  <a:pt x="2121115" y="672898"/>
                </a:lnTo>
                <a:lnTo>
                  <a:pt x="2121105" y="672955"/>
                </a:lnTo>
                <a:lnTo>
                  <a:pt x="2121160" y="673012"/>
                </a:lnTo>
                <a:lnTo>
                  <a:pt x="2120504" y="676389"/>
                </a:lnTo>
                <a:cubicBezTo>
                  <a:pt x="2120404" y="676823"/>
                  <a:pt x="2120237" y="677256"/>
                  <a:pt x="2120038" y="677657"/>
                </a:cubicBezTo>
                <a:cubicBezTo>
                  <a:pt x="2119337" y="679024"/>
                  <a:pt x="2119737" y="680257"/>
                  <a:pt x="2120738" y="681258"/>
                </a:cubicBezTo>
                <a:cubicBezTo>
                  <a:pt x="2122371" y="682958"/>
                  <a:pt x="2124272" y="683925"/>
                  <a:pt x="2126706" y="682958"/>
                </a:cubicBezTo>
                <a:cubicBezTo>
                  <a:pt x="2127840" y="682491"/>
                  <a:pt x="2128340" y="680424"/>
                  <a:pt x="2127407" y="679457"/>
                </a:cubicBezTo>
                <a:lnTo>
                  <a:pt x="2121160" y="673012"/>
                </a:lnTo>
                <a:lnTo>
                  <a:pt x="2121171" y="672955"/>
                </a:lnTo>
                <a:lnTo>
                  <a:pt x="2121115" y="672898"/>
                </a:lnTo>
                <a:lnTo>
                  <a:pt x="2121204" y="672388"/>
                </a:lnTo>
                <a:cubicBezTo>
                  <a:pt x="2120838" y="672321"/>
                  <a:pt x="2120438" y="672321"/>
                  <a:pt x="2120071" y="672321"/>
                </a:cubicBezTo>
                <a:cubicBezTo>
                  <a:pt x="2119937" y="672255"/>
                  <a:pt x="2119737" y="672221"/>
                  <a:pt x="2119637" y="672121"/>
                </a:cubicBezTo>
                <a:cubicBezTo>
                  <a:pt x="2118570" y="671154"/>
                  <a:pt x="2117970" y="671354"/>
                  <a:pt x="2118637" y="671988"/>
                </a:cubicBezTo>
                <a:close/>
                <a:moveTo>
                  <a:pt x="1912671" y="667953"/>
                </a:moveTo>
                <a:cubicBezTo>
                  <a:pt x="1912270" y="667853"/>
                  <a:pt x="1911637" y="667987"/>
                  <a:pt x="1911403" y="668253"/>
                </a:cubicBezTo>
                <a:cubicBezTo>
                  <a:pt x="1910870" y="668887"/>
                  <a:pt x="1911270" y="669587"/>
                  <a:pt x="1912504" y="669854"/>
                </a:cubicBezTo>
                <a:cubicBezTo>
                  <a:pt x="1913304" y="669987"/>
                  <a:pt x="1914171" y="669920"/>
                  <a:pt x="1914971" y="669821"/>
                </a:cubicBezTo>
                <a:cubicBezTo>
                  <a:pt x="1915071" y="669821"/>
                  <a:pt x="1915071" y="669087"/>
                  <a:pt x="1915138" y="668687"/>
                </a:cubicBezTo>
                <a:cubicBezTo>
                  <a:pt x="1914304" y="668453"/>
                  <a:pt x="1913504" y="668120"/>
                  <a:pt x="1912671" y="667953"/>
                </a:cubicBezTo>
                <a:close/>
                <a:moveTo>
                  <a:pt x="2776650" y="662385"/>
                </a:moveTo>
                <a:cubicBezTo>
                  <a:pt x="2775849" y="661118"/>
                  <a:pt x="2775182" y="661251"/>
                  <a:pt x="2774849" y="662685"/>
                </a:cubicBezTo>
                <a:cubicBezTo>
                  <a:pt x="2774749" y="663118"/>
                  <a:pt x="2774715" y="663619"/>
                  <a:pt x="2774782" y="664052"/>
                </a:cubicBezTo>
                <a:cubicBezTo>
                  <a:pt x="2775482" y="667453"/>
                  <a:pt x="2778117" y="669354"/>
                  <a:pt x="2780517" y="671421"/>
                </a:cubicBezTo>
                <a:cubicBezTo>
                  <a:pt x="2780751" y="671588"/>
                  <a:pt x="2781417" y="671488"/>
                  <a:pt x="2781684" y="671288"/>
                </a:cubicBezTo>
                <a:cubicBezTo>
                  <a:pt x="2781951" y="671088"/>
                  <a:pt x="2782184" y="670387"/>
                  <a:pt x="2781985" y="670187"/>
                </a:cubicBezTo>
                <a:cubicBezTo>
                  <a:pt x="2780918" y="668754"/>
                  <a:pt x="2779750" y="667386"/>
                  <a:pt x="2778517" y="665886"/>
                </a:cubicBezTo>
                <a:cubicBezTo>
                  <a:pt x="2777950" y="664786"/>
                  <a:pt x="2777350" y="663552"/>
                  <a:pt x="2776650" y="662385"/>
                </a:cubicBezTo>
                <a:close/>
                <a:moveTo>
                  <a:pt x="2857942" y="661818"/>
                </a:moveTo>
                <a:cubicBezTo>
                  <a:pt x="2857709" y="661785"/>
                  <a:pt x="2857209" y="662385"/>
                  <a:pt x="2857109" y="662785"/>
                </a:cubicBezTo>
                <a:cubicBezTo>
                  <a:pt x="2856842" y="663619"/>
                  <a:pt x="2856475" y="664552"/>
                  <a:pt x="2856608" y="665386"/>
                </a:cubicBezTo>
                <a:cubicBezTo>
                  <a:pt x="2858843" y="679324"/>
                  <a:pt x="2857275" y="692695"/>
                  <a:pt x="2851240" y="705532"/>
                </a:cubicBezTo>
                <a:cubicBezTo>
                  <a:pt x="2849906" y="708433"/>
                  <a:pt x="2849073" y="711534"/>
                  <a:pt x="2847939" y="714535"/>
                </a:cubicBezTo>
                <a:cubicBezTo>
                  <a:pt x="2847305" y="716236"/>
                  <a:pt x="2846805" y="718069"/>
                  <a:pt x="2845772" y="719536"/>
                </a:cubicBezTo>
                <a:cubicBezTo>
                  <a:pt x="2843137" y="723305"/>
                  <a:pt x="2841303" y="727439"/>
                  <a:pt x="2839770" y="731774"/>
                </a:cubicBezTo>
                <a:cubicBezTo>
                  <a:pt x="2839370" y="732941"/>
                  <a:pt x="2838102" y="734041"/>
                  <a:pt x="2836969" y="734608"/>
                </a:cubicBezTo>
                <a:cubicBezTo>
                  <a:pt x="2835268" y="735442"/>
                  <a:pt x="2833701" y="734708"/>
                  <a:pt x="2832401" y="733474"/>
                </a:cubicBezTo>
                <a:cubicBezTo>
                  <a:pt x="2832434" y="733441"/>
                  <a:pt x="2832434" y="733408"/>
                  <a:pt x="2832467" y="733374"/>
                </a:cubicBezTo>
                <a:cubicBezTo>
                  <a:pt x="2832234" y="733108"/>
                  <a:pt x="2831967" y="732874"/>
                  <a:pt x="2831700" y="732641"/>
                </a:cubicBezTo>
                <a:cubicBezTo>
                  <a:pt x="2830934" y="733441"/>
                  <a:pt x="2831100" y="733608"/>
                  <a:pt x="2832134" y="733208"/>
                </a:cubicBezTo>
                <a:cubicBezTo>
                  <a:pt x="2832201" y="733308"/>
                  <a:pt x="2832334" y="733341"/>
                  <a:pt x="2832401" y="733441"/>
                </a:cubicBezTo>
                <a:cubicBezTo>
                  <a:pt x="2831367" y="735408"/>
                  <a:pt x="2830300" y="737342"/>
                  <a:pt x="2829233" y="739310"/>
                </a:cubicBezTo>
                <a:cubicBezTo>
                  <a:pt x="2829033" y="739710"/>
                  <a:pt x="2828833" y="740510"/>
                  <a:pt x="2828866" y="740543"/>
                </a:cubicBezTo>
                <a:cubicBezTo>
                  <a:pt x="2829700" y="740877"/>
                  <a:pt x="2830534" y="741344"/>
                  <a:pt x="2831367" y="741477"/>
                </a:cubicBezTo>
                <a:cubicBezTo>
                  <a:pt x="2834701" y="741711"/>
                  <a:pt x="2837569" y="740243"/>
                  <a:pt x="2840370" y="738643"/>
                </a:cubicBezTo>
                <a:cubicBezTo>
                  <a:pt x="2842871" y="737209"/>
                  <a:pt x="2844738" y="735175"/>
                  <a:pt x="2844971" y="732241"/>
                </a:cubicBezTo>
                <a:cubicBezTo>
                  <a:pt x="2845238" y="728773"/>
                  <a:pt x="2846905" y="726539"/>
                  <a:pt x="2849606" y="724338"/>
                </a:cubicBezTo>
                <a:cubicBezTo>
                  <a:pt x="2855642" y="719437"/>
                  <a:pt x="2860677" y="713568"/>
                  <a:pt x="2864178" y="706432"/>
                </a:cubicBezTo>
                <a:cubicBezTo>
                  <a:pt x="2865211" y="704332"/>
                  <a:pt x="2864545" y="703198"/>
                  <a:pt x="2863711" y="701631"/>
                </a:cubicBezTo>
                <a:cubicBezTo>
                  <a:pt x="2862711" y="699764"/>
                  <a:pt x="2863377" y="697963"/>
                  <a:pt x="2864611" y="696562"/>
                </a:cubicBezTo>
                <a:cubicBezTo>
                  <a:pt x="2867012" y="693928"/>
                  <a:pt x="2868112" y="691227"/>
                  <a:pt x="2866212" y="687893"/>
                </a:cubicBezTo>
                <a:cubicBezTo>
                  <a:pt x="2864545" y="685026"/>
                  <a:pt x="2864545" y="681758"/>
                  <a:pt x="2864111" y="678590"/>
                </a:cubicBezTo>
                <a:cubicBezTo>
                  <a:pt x="2863411" y="673155"/>
                  <a:pt x="2862344" y="667820"/>
                  <a:pt x="2860310" y="662718"/>
                </a:cubicBezTo>
                <a:cubicBezTo>
                  <a:pt x="2860110" y="662151"/>
                  <a:pt x="2858776" y="661985"/>
                  <a:pt x="2857942" y="661818"/>
                </a:cubicBezTo>
                <a:close/>
                <a:moveTo>
                  <a:pt x="578339" y="657317"/>
                </a:moveTo>
                <a:cubicBezTo>
                  <a:pt x="577805" y="657417"/>
                  <a:pt x="577305" y="657717"/>
                  <a:pt x="576805" y="657917"/>
                </a:cubicBezTo>
                <a:cubicBezTo>
                  <a:pt x="577205" y="658017"/>
                  <a:pt x="577572" y="658217"/>
                  <a:pt x="577939" y="658217"/>
                </a:cubicBezTo>
                <a:cubicBezTo>
                  <a:pt x="578339" y="658217"/>
                  <a:pt x="578706" y="658017"/>
                  <a:pt x="579072" y="657917"/>
                </a:cubicBezTo>
                <a:cubicBezTo>
                  <a:pt x="578839" y="657717"/>
                  <a:pt x="578539" y="657283"/>
                  <a:pt x="578339" y="657317"/>
                </a:cubicBezTo>
                <a:close/>
                <a:moveTo>
                  <a:pt x="2782451" y="657150"/>
                </a:moveTo>
                <a:cubicBezTo>
                  <a:pt x="2781284" y="657116"/>
                  <a:pt x="2780984" y="657483"/>
                  <a:pt x="2781718" y="658050"/>
                </a:cubicBezTo>
                <a:cubicBezTo>
                  <a:pt x="2781918" y="658183"/>
                  <a:pt x="2782418" y="657917"/>
                  <a:pt x="2782785" y="657817"/>
                </a:cubicBezTo>
                <a:cubicBezTo>
                  <a:pt x="2782685" y="657583"/>
                  <a:pt x="2782585" y="657150"/>
                  <a:pt x="2782451" y="657150"/>
                </a:cubicBezTo>
                <a:close/>
                <a:moveTo>
                  <a:pt x="646827" y="656883"/>
                </a:moveTo>
                <a:cubicBezTo>
                  <a:pt x="647128" y="657583"/>
                  <a:pt x="647461" y="658283"/>
                  <a:pt x="647761" y="658984"/>
                </a:cubicBezTo>
                <a:cubicBezTo>
                  <a:pt x="647928" y="659217"/>
                  <a:pt x="648094" y="659451"/>
                  <a:pt x="648261" y="659717"/>
                </a:cubicBezTo>
                <a:cubicBezTo>
                  <a:pt x="649028" y="659184"/>
                  <a:pt x="648928" y="658917"/>
                  <a:pt x="647961" y="658884"/>
                </a:cubicBezTo>
                <a:cubicBezTo>
                  <a:pt x="647594" y="658217"/>
                  <a:pt x="647194" y="657550"/>
                  <a:pt x="646827" y="656883"/>
                </a:cubicBezTo>
                <a:close/>
                <a:moveTo>
                  <a:pt x="388078" y="656483"/>
                </a:moveTo>
                <a:cubicBezTo>
                  <a:pt x="390545" y="657650"/>
                  <a:pt x="392980" y="658850"/>
                  <a:pt x="395314" y="660184"/>
                </a:cubicBezTo>
                <a:cubicBezTo>
                  <a:pt x="395914" y="660551"/>
                  <a:pt x="396414" y="661885"/>
                  <a:pt x="396214" y="662518"/>
                </a:cubicBezTo>
                <a:cubicBezTo>
                  <a:pt x="394981" y="666419"/>
                  <a:pt x="393380" y="670254"/>
                  <a:pt x="392146" y="674155"/>
                </a:cubicBezTo>
                <a:cubicBezTo>
                  <a:pt x="389945" y="681124"/>
                  <a:pt x="387845" y="688127"/>
                  <a:pt x="390545" y="695496"/>
                </a:cubicBezTo>
                <a:cubicBezTo>
                  <a:pt x="390612" y="695729"/>
                  <a:pt x="390079" y="696296"/>
                  <a:pt x="389679" y="696496"/>
                </a:cubicBezTo>
                <a:cubicBezTo>
                  <a:pt x="389379" y="696663"/>
                  <a:pt x="388778" y="696696"/>
                  <a:pt x="388478" y="696529"/>
                </a:cubicBezTo>
                <a:cubicBezTo>
                  <a:pt x="387744" y="696062"/>
                  <a:pt x="386811" y="695596"/>
                  <a:pt x="386411" y="694895"/>
                </a:cubicBezTo>
                <a:cubicBezTo>
                  <a:pt x="383743" y="690094"/>
                  <a:pt x="381742" y="685059"/>
                  <a:pt x="382043" y="679324"/>
                </a:cubicBezTo>
                <a:cubicBezTo>
                  <a:pt x="382142" y="677090"/>
                  <a:pt x="381576" y="674822"/>
                  <a:pt x="381342" y="672588"/>
                </a:cubicBezTo>
                <a:cubicBezTo>
                  <a:pt x="381442" y="672588"/>
                  <a:pt x="381542" y="672555"/>
                  <a:pt x="381643" y="672555"/>
                </a:cubicBezTo>
                <a:cubicBezTo>
                  <a:pt x="381376" y="669887"/>
                  <a:pt x="381009" y="667186"/>
                  <a:pt x="380942" y="664485"/>
                </a:cubicBezTo>
                <a:cubicBezTo>
                  <a:pt x="380876" y="662151"/>
                  <a:pt x="381842" y="660051"/>
                  <a:pt x="383209" y="658117"/>
                </a:cubicBezTo>
                <a:cubicBezTo>
                  <a:pt x="384143" y="656816"/>
                  <a:pt x="386644" y="655816"/>
                  <a:pt x="388078" y="656483"/>
                </a:cubicBezTo>
                <a:close/>
                <a:moveTo>
                  <a:pt x="3057207" y="654782"/>
                </a:moveTo>
                <a:cubicBezTo>
                  <a:pt x="3056806" y="655082"/>
                  <a:pt x="3056406" y="655382"/>
                  <a:pt x="3056006" y="655683"/>
                </a:cubicBezTo>
                <a:cubicBezTo>
                  <a:pt x="3055706" y="655749"/>
                  <a:pt x="3055373" y="655783"/>
                  <a:pt x="3055073" y="655849"/>
                </a:cubicBezTo>
                <a:lnTo>
                  <a:pt x="3054773" y="656583"/>
                </a:lnTo>
                <a:lnTo>
                  <a:pt x="3055373" y="656183"/>
                </a:lnTo>
                <a:cubicBezTo>
                  <a:pt x="3055573" y="656016"/>
                  <a:pt x="3055806" y="655849"/>
                  <a:pt x="3056006" y="655683"/>
                </a:cubicBezTo>
                <a:cubicBezTo>
                  <a:pt x="3056473" y="655616"/>
                  <a:pt x="3056940" y="655516"/>
                  <a:pt x="3057407" y="655449"/>
                </a:cubicBezTo>
                <a:cubicBezTo>
                  <a:pt x="3057340" y="655216"/>
                  <a:pt x="3057273" y="655016"/>
                  <a:pt x="3057207" y="654782"/>
                </a:cubicBezTo>
                <a:close/>
                <a:moveTo>
                  <a:pt x="751494" y="652548"/>
                </a:moveTo>
                <a:cubicBezTo>
                  <a:pt x="750794" y="652849"/>
                  <a:pt x="750327" y="653715"/>
                  <a:pt x="749794" y="654349"/>
                </a:cubicBezTo>
                <a:cubicBezTo>
                  <a:pt x="750494" y="654649"/>
                  <a:pt x="751194" y="655149"/>
                  <a:pt x="751928" y="655249"/>
                </a:cubicBezTo>
                <a:cubicBezTo>
                  <a:pt x="752995" y="655416"/>
                  <a:pt x="753562" y="654782"/>
                  <a:pt x="753495" y="653782"/>
                </a:cubicBezTo>
                <a:cubicBezTo>
                  <a:pt x="753162" y="652782"/>
                  <a:pt x="752395" y="652148"/>
                  <a:pt x="751494" y="652548"/>
                </a:cubicBezTo>
                <a:close/>
                <a:moveTo>
                  <a:pt x="1938178" y="650014"/>
                </a:moveTo>
                <a:cubicBezTo>
                  <a:pt x="1938945" y="650781"/>
                  <a:pt x="1940112" y="651548"/>
                  <a:pt x="1940646" y="652615"/>
                </a:cubicBezTo>
                <a:cubicBezTo>
                  <a:pt x="1941212" y="653782"/>
                  <a:pt x="1940979" y="655249"/>
                  <a:pt x="1939845" y="656216"/>
                </a:cubicBezTo>
                <a:cubicBezTo>
                  <a:pt x="1939545" y="656482"/>
                  <a:pt x="1939012" y="656615"/>
                  <a:pt x="1938645" y="656549"/>
                </a:cubicBezTo>
                <a:cubicBezTo>
                  <a:pt x="1937245" y="656382"/>
                  <a:pt x="1936111" y="655615"/>
                  <a:pt x="1935678" y="654215"/>
                </a:cubicBezTo>
                <a:cubicBezTo>
                  <a:pt x="1935278" y="652882"/>
                  <a:pt x="1935611" y="651581"/>
                  <a:pt x="1936678" y="650581"/>
                </a:cubicBezTo>
                <a:cubicBezTo>
                  <a:pt x="1936945" y="650348"/>
                  <a:pt x="1937411" y="650281"/>
                  <a:pt x="1938178" y="650014"/>
                </a:cubicBezTo>
                <a:close/>
                <a:moveTo>
                  <a:pt x="2111168" y="647513"/>
                </a:moveTo>
                <a:cubicBezTo>
                  <a:pt x="2111068" y="647914"/>
                  <a:pt x="2110801" y="648380"/>
                  <a:pt x="2110901" y="648647"/>
                </a:cubicBezTo>
                <a:cubicBezTo>
                  <a:pt x="2111068" y="648980"/>
                  <a:pt x="2111602" y="649347"/>
                  <a:pt x="2111935" y="649314"/>
                </a:cubicBezTo>
                <a:cubicBezTo>
                  <a:pt x="2113169" y="649181"/>
                  <a:pt x="2113302" y="648514"/>
                  <a:pt x="2112302" y="647647"/>
                </a:cubicBezTo>
                <a:cubicBezTo>
                  <a:pt x="2112068" y="647447"/>
                  <a:pt x="2111535" y="647547"/>
                  <a:pt x="2111168" y="647513"/>
                </a:cubicBezTo>
                <a:close/>
                <a:moveTo>
                  <a:pt x="762632" y="647413"/>
                </a:moveTo>
                <a:lnTo>
                  <a:pt x="762231" y="648347"/>
                </a:lnTo>
                <a:lnTo>
                  <a:pt x="762998" y="648314"/>
                </a:lnTo>
                <a:close/>
                <a:moveTo>
                  <a:pt x="684473" y="631575"/>
                </a:moveTo>
                <a:cubicBezTo>
                  <a:pt x="682105" y="631008"/>
                  <a:pt x="680372" y="632075"/>
                  <a:pt x="678971" y="633842"/>
                </a:cubicBezTo>
                <a:cubicBezTo>
                  <a:pt x="678771" y="634109"/>
                  <a:pt x="678671" y="634709"/>
                  <a:pt x="678804" y="635009"/>
                </a:cubicBezTo>
                <a:cubicBezTo>
                  <a:pt x="678938" y="635309"/>
                  <a:pt x="679438" y="635609"/>
                  <a:pt x="679805" y="635643"/>
                </a:cubicBezTo>
                <a:cubicBezTo>
                  <a:pt x="682206" y="635810"/>
                  <a:pt x="683873" y="634676"/>
                  <a:pt x="684940" y="632609"/>
                </a:cubicBezTo>
                <a:cubicBezTo>
                  <a:pt x="684773" y="632242"/>
                  <a:pt x="684706" y="631642"/>
                  <a:pt x="684473" y="631575"/>
                </a:cubicBezTo>
                <a:close/>
                <a:moveTo>
                  <a:pt x="3146610" y="630308"/>
                </a:moveTo>
                <a:cubicBezTo>
                  <a:pt x="3147468" y="631070"/>
                  <a:pt x="3148611" y="631641"/>
                  <a:pt x="3148991" y="632594"/>
                </a:cubicBezTo>
                <a:cubicBezTo>
                  <a:pt x="3149944" y="635166"/>
                  <a:pt x="3148897" y="637166"/>
                  <a:pt x="3146229" y="637833"/>
                </a:cubicBezTo>
                <a:cubicBezTo>
                  <a:pt x="3145658" y="638023"/>
                  <a:pt x="3143753" y="636214"/>
                  <a:pt x="3143943" y="635737"/>
                </a:cubicBezTo>
                <a:cubicBezTo>
                  <a:pt x="3144610" y="633737"/>
                  <a:pt x="3145658" y="632023"/>
                  <a:pt x="3146610" y="630308"/>
                </a:cubicBezTo>
                <a:close/>
                <a:moveTo>
                  <a:pt x="728854" y="630274"/>
                </a:moveTo>
                <a:cubicBezTo>
                  <a:pt x="716217" y="637510"/>
                  <a:pt x="717517" y="638477"/>
                  <a:pt x="719917" y="649581"/>
                </a:cubicBezTo>
                <a:cubicBezTo>
                  <a:pt x="719984" y="649881"/>
                  <a:pt x="720084" y="650181"/>
                  <a:pt x="720184" y="650481"/>
                </a:cubicBezTo>
                <a:cubicBezTo>
                  <a:pt x="720151" y="650514"/>
                  <a:pt x="720084" y="650581"/>
                  <a:pt x="720018" y="650614"/>
                </a:cubicBezTo>
                <a:cubicBezTo>
                  <a:pt x="718951" y="651648"/>
                  <a:pt x="717884" y="652648"/>
                  <a:pt x="716817" y="653682"/>
                </a:cubicBezTo>
                <a:cubicBezTo>
                  <a:pt x="716517" y="653882"/>
                  <a:pt x="716217" y="654049"/>
                  <a:pt x="715883" y="654216"/>
                </a:cubicBezTo>
                <a:cubicBezTo>
                  <a:pt x="714216" y="654482"/>
                  <a:pt x="712549" y="654716"/>
                  <a:pt x="710881" y="655016"/>
                </a:cubicBezTo>
                <a:cubicBezTo>
                  <a:pt x="710681" y="655049"/>
                  <a:pt x="710414" y="655749"/>
                  <a:pt x="710548" y="656083"/>
                </a:cubicBezTo>
                <a:cubicBezTo>
                  <a:pt x="710615" y="656383"/>
                  <a:pt x="711215" y="656883"/>
                  <a:pt x="711348" y="656816"/>
                </a:cubicBezTo>
                <a:cubicBezTo>
                  <a:pt x="712882" y="656016"/>
                  <a:pt x="714416" y="655116"/>
                  <a:pt x="715916" y="654249"/>
                </a:cubicBezTo>
                <a:cubicBezTo>
                  <a:pt x="716316" y="654182"/>
                  <a:pt x="716716" y="654115"/>
                  <a:pt x="717117" y="654049"/>
                </a:cubicBezTo>
                <a:cubicBezTo>
                  <a:pt x="718217" y="652982"/>
                  <a:pt x="719284" y="651948"/>
                  <a:pt x="720351" y="650914"/>
                </a:cubicBezTo>
                <a:cubicBezTo>
                  <a:pt x="720318" y="650781"/>
                  <a:pt x="720251" y="650648"/>
                  <a:pt x="720218" y="650514"/>
                </a:cubicBezTo>
                <a:cubicBezTo>
                  <a:pt x="720885" y="649981"/>
                  <a:pt x="721685" y="649547"/>
                  <a:pt x="722018" y="648847"/>
                </a:cubicBezTo>
                <a:cubicBezTo>
                  <a:pt x="723219" y="646447"/>
                  <a:pt x="723852" y="643679"/>
                  <a:pt x="725319" y="641478"/>
                </a:cubicBezTo>
                <a:cubicBezTo>
                  <a:pt x="727020" y="638877"/>
                  <a:pt x="729421" y="636743"/>
                  <a:pt x="731488" y="634376"/>
                </a:cubicBezTo>
                <a:cubicBezTo>
                  <a:pt x="731788" y="634043"/>
                  <a:pt x="732021" y="633509"/>
                  <a:pt x="731955" y="633109"/>
                </a:cubicBezTo>
                <a:cubicBezTo>
                  <a:pt x="731855" y="632275"/>
                  <a:pt x="731755" y="631208"/>
                  <a:pt x="731221" y="630708"/>
                </a:cubicBezTo>
                <a:cubicBezTo>
                  <a:pt x="730688" y="630241"/>
                  <a:pt x="729421" y="629974"/>
                  <a:pt x="728854" y="630274"/>
                </a:cubicBezTo>
                <a:close/>
                <a:moveTo>
                  <a:pt x="3155839" y="627574"/>
                </a:moveTo>
                <a:cubicBezTo>
                  <a:pt x="3158640" y="628807"/>
                  <a:pt x="3159841" y="631675"/>
                  <a:pt x="3158307" y="633976"/>
                </a:cubicBezTo>
                <a:cubicBezTo>
                  <a:pt x="3157640" y="634943"/>
                  <a:pt x="3156306" y="635443"/>
                  <a:pt x="3155472" y="636010"/>
                </a:cubicBezTo>
                <a:cubicBezTo>
                  <a:pt x="3154238" y="635710"/>
                  <a:pt x="3153405" y="635510"/>
                  <a:pt x="3152571" y="635243"/>
                </a:cubicBezTo>
                <a:cubicBezTo>
                  <a:pt x="3149870" y="634376"/>
                  <a:pt x="3148537" y="632375"/>
                  <a:pt x="3149437" y="630574"/>
                </a:cubicBezTo>
                <a:cubicBezTo>
                  <a:pt x="3150837" y="627773"/>
                  <a:pt x="3153472" y="626540"/>
                  <a:pt x="3155839" y="627574"/>
                </a:cubicBezTo>
                <a:close/>
                <a:moveTo>
                  <a:pt x="1989829" y="625006"/>
                </a:moveTo>
                <a:lnTo>
                  <a:pt x="1989229" y="626040"/>
                </a:lnTo>
                <a:lnTo>
                  <a:pt x="1990129" y="626207"/>
                </a:lnTo>
                <a:close/>
                <a:moveTo>
                  <a:pt x="2044647" y="624573"/>
                </a:moveTo>
                <a:cubicBezTo>
                  <a:pt x="2044213" y="624739"/>
                  <a:pt x="2043746" y="624806"/>
                  <a:pt x="2043346" y="625006"/>
                </a:cubicBezTo>
                <a:cubicBezTo>
                  <a:pt x="2040279" y="626640"/>
                  <a:pt x="2038811" y="629408"/>
                  <a:pt x="2038111" y="632609"/>
                </a:cubicBezTo>
                <a:cubicBezTo>
                  <a:pt x="2037944" y="633376"/>
                  <a:pt x="2038178" y="634476"/>
                  <a:pt x="2038645" y="635176"/>
                </a:cubicBezTo>
                <a:cubicBezTo>
                  <a:pt x="2042146" y="640478"/>
                  <a:pt x="2045013" y="646213"/>
                  <a:pt x="2049481" y="650948"/>
                </a:cubicBezTo>
                <a:cubicBezTo>
                  <a:pt x="2050815" y="652348"/>
                  <a:pt x="2052049" y="652515"/>
                  <a:pt x="2054250" y="651315"/>
                </a:cubicBezTo>
                <a:cubicBezTo>
                  <a:pt x="2054616" y="651114"/>
                  <a:pt x="2054983" y="650814"/>
                  <a:pt x="2055383" y="650581"/>
                </a:cubicBezTo>
                <a:cubicBezTo>
                  <a:pt x="2062919" y="646380"/>
                  <a:pt x="2063853" y="640144"/>
                  <a:pt x="2057784" y="634242"/>
                </a:cubicBezTo>
                <a:cubicBezTo>
                  <a:pt x="2057117" y="633642"/>
                  <a:pt x="2056383" y="633075"/>
                  <a:pt x="2055683" y="632509"/>
                </a:cubicBezTo>
                <a:cubicBezTo>
                  <a:pt x="2052816" y="630208"/>
                  <a:pt x="2050015" y="627907"/>
                  <a:pt x="2047114" y="625706"/>
                </a:cubicBezTo>
                <a:cubicBezTo>
                  <a:pt x="2046413" y="625173"/>
                  <a:pt x="2045480" y="624939"/>
                  <a:pt x="2044647" y="624573"/>
                </a:cubicBezTo>
                <a:close/>
                <a:moveTo>
                  <a:pt x="2019738" y="624306"/>
                </a:moveTo>
                <a:cubicBezTo>
                  <a:pt x="2018005" y="625706"/>
                  <a:pt x="2016237" y="627107"/>
                  <a:pt x="2014704" y="628707"/>
                </a:cubicBezTo>
                <a:cubicBezTo>
                  <a:pt x="2013437" y="630041"/>
                  <a:pt x="2013837" y="632509"/>
                  <a:pt x="2015404" y="633376"/>
                </a:cubicBezTo>
                <a:cubicBezTo>
                  <a:pt x="2016538" y="634009"/>
                  <a:pt x="2018005" y="634776"/>
                  <a:pt x="2019072" y="634509"/>
                </a:cubicBezTo>
                <a:cubicBezTo>
                  <a:pt x="2020806" y="634042"/>
                  <a:pt x="2020172" y="632442"/>
                  <a:pt x="2019638" y="631208"/>
                </a:cubicBezTo>
                <a:cubicBezTo>
                  <a:pt x="2018972" y="629708"/>
                  <a:pt x="2019839" y="628674"/>
                  <a:pt x="2020605" y="627540"/>
                </a:cubicBezTo>
                <a:cubicBezTo>
                  <a:pt x="2021106" y="626807"/>
                  <a:pt x="2021439" y="625973"/>
                  <a:pt x="2021906" y="625173"/>
                </a:cubicBezTo>
                <a:cubicBezTo>
                  <a:pt x="2021605" y="624873"/>
                  <a:pt x="2021372" y="624439"/>
                  <a:pt x="2021005" y="624306"/>
                </a:cubicBezTo>
                <a:cubicBezTo>
                  <a:pt x="2020639" y="624139"/>
                  <a:pt x="2020005" y="624106"/>
                  <a:pt x="2019738" y="624306"/>
                </a:cubicBezTo>
                <a:close/>
                <a:moveTo>
                  <a:pt x="721418" y="617304"/>
                </a:moveTo>
                <a:cubicBezTo>
                  <a:pt x="719517" y="617637"/>
                  <a:pt x="718050" y="618871"/>
                  <a:pt x="717650" y="620738"/>
                </a:cubicBezTo>
                <a:lnTo>
                  <a:pt x="717354" y="625504"/>
                </a:lnTo>
                <a:lnTo>
                  <a:pt x="717317" y="625540"/>
                </a:lnTo>
                <a:lnTo>
                  <a:pt x="717317" y="625596"/>
                </a:lnTo>
                <a:lnTo>
                  <a:pt x="717017" y="625806"/>
                </a:lnTo>
                <a:lnTo>
                  <a:pt x="716651" y="626233"/>
                </a:lnTo>
                <a:lnTo>
                  <a:pt x="716617" y="626240"/>
                </a:lnTo>
                <a:lnTo>
                  <a:pt x="716585" y="626279"/>
                </a:lnTo>
                <a:lnTo>
                  <a:pt x="716250" y="626340"/>
                </a:lnTo>
                <a:cubicBezTo>
                  <a:pt x="716050" y="626440"/>
                  <a:pt x="716050" y="626807"/>
                  <a:pt x="715950" y="627073"/>
                </a:cubicBezTo>
                <a:lnTo>
                  <a:pt x="716585" y="626279"/>
                </a:lnTo>
                <a:lnTo>
                  <a:pt x="716617" y="626273"/>
                </a:lnTo>
                <a:lnTo>
                  <a:pt x="716651" y="626233"/>
                </a:lnTo>
                <a:lnTo>
                  <a:pt x="717317" y="626106"/>
                </a:lnTo>
                <a:lnTo>
                  <a:pt x="717317" y="625596"/>
                </a:lnTo>
                <a:lnTo>
                  <a:pt x="717350" y="625573"/>
                </a:lnTo>
                <a:lnTo>
                  <a:pt x="717354" y="625504"/>
                </a:lnTo>
                <a:lnTo>
                  <a:pt x="723819" y="619404"/>
                </a:lnTo>
                <a:cubicBezTo>
                  <a:pt x="723986" y="619071"/>
                  <a:pt x="723986" y="618237"/>
                  <a:pt x="723786" y="618137"/>
                </a:cubicBezTo>
                <a:cubicBezTo>
                  <a:pt x="723052" y="617737"/>
                  <a:pt x="722152" y="617170"/>
                  <a:pt x="721418" y="617304"/>
                </a:cubicBezTo>
                <a:close/>
                <a:moveTo>
                  <a:pt x="1084803" y="616537"/>
                </a:moveTo>
                <a:cubicBezTo>
                  <a:pt x="1085870" y="615704"/>
                  <a:pt x="1087837" y="616337"/>
                  <a:pt x="1088137" y="617604"/>
                </a:cubicBezTo>
                <a:cubicBezTo>
                  <a:pt x="1088304" y="618371"/>
                  <a:pt x="1088103" y="619538"/>
                  <a:pt x="1087603" y="620071"/>
                </a:cubicBezTo>
                <a:cubicBezTo>
                  <a:pt x="1086703" y="621005"/>
                  <a:pt x="1085470" y="621572"/>
                  <a:pt x="1084436" y="622272"/>
                </a:cubicBezTo>
                <a:cubicBezTo>
                  <a:pt x="1083503" y="621738"/>
                  <a:pt x="1082702" y="621405"/>
                  <a:pt x="1082102" y="620838"/>
                </a:cubicBezTo>
                <a:cubicBezTo>
                  <a:pt x="1081902" y="620638"/>
                  <a:pt x="1081936" y="619838"/>
                  <a:pt x="1082169" y="619538"/>
                </a:cubicBezTo>
                <a:cubicBezTo>
                  <a:pt x="1082969" y="618471"/>
                  <a:pt x="1083803" y="617371"/>
                  <a:pt x="1084803" y="616537"/>
                </a:cubicBezTo>
                <a:close/>
                <a:moveTo>
                  <a:pt x="2016771" y="615803"/>
                </a:moveTo>
                <a:lnTo>
                  <a:pt x="2015637" y="616036"/>
                </a:lnTo>
                <a:lnTo>
                  <a:pt x="2016538" y="616637"/>
                </a:lnTo>
                <a:close/>
                <a:moveTo>
                  <a:pt x="409718" y="611135"/>
                </a:moveTo>
                <a:cubicBezTo>
                  <a:pt x="409517" y="611835"/>
                  <a:pt x="409251" y="612502"/>
                  <a:pt x="409184" y="613202"/>
                </a:cubicBezTo>
                <a:cubicBezTo>
                  <a:pt x="409184" y="613436"/>
                  <a:pt x="409684" y="613903"/>
                  <a:pt x="409984" y="613936"/>
                </a:cubicBezTo>
                <a:cubicBezTo>
                  <a:pt x="410951" y="614069"/>
                  <a:pt x="411418" y="613569"/>
                  <a:pt x="411385" y="612635"/>
                </a:cubicBezTo>
                <a:cubicBezTo>
                  <a:pt x="410818" y="612135"/>
                  <a:pt x="410251" y="611635"/>
                  <a:pt x="409718" y="611135"/>
                </a:cubicBezTo>
                <a:close/>
                <a:moveTo>
                  <a:pt x="2028041" y="610835"/>
                </a:moveTo>
                <a:cubicBezTo>
                  <a:pt x="2027808" y="611168"/>
                  <a:pt x="2027408" y="611435"/>
                  <a:pt x="2027374" y="611768"/>
                </a:cubicBezTo>
                <a:cubicBezTo>
                  <a:pt x="2027341" y="612102"/>
                  <a:pt x="2027641" y="612502"/>
                  <a:pt x="2027808" y="612869"/>
                </a:cubicBezTo>
                <a:cubicBezTo>
                  <a:pt x="2028041" y="612569"/>
                  <a:pt x="2028441" y="612269"/>
                  <a:pt x="2028441" y="611935"/>
                </a:cubicBezTo>
                <a:cubicBezTo>
                  <a:pt x="2028475" y="611568"/>
                  <a:pt x="2028175" y="611202"/>
                  <a:pt x="2028041" y="610835"/>
                </a:cubicBezTo>
                <a:close/>
                <a:moveTo>
                  <a:pt x="2086260" y="610335"/>
                </a:moveTo>
                <a:cubicBezTo>
                  <a:pt x="2085626" y="610935"/>
                  <a:pt x="2084993" y="611602"/>
                  <a:pt x="2084326" y="612202"/>
                </a:cubicBezTo>
                <a:cubicBezTo>
                  <a:pt x="2082959" y="613502"/>
                  <a:pt x="2081292" y="613969"/>
                  <a:pt x="2079424" y="614236"/>
                </a:cubicBezTo>
                <a:cubicBezTo>
                  <a:pt x="2077257" y="614536"/>
                  <a:pt x="2076724" y="616036"/>
                  <a:pt x="2077357" y="618137"/>
                </a:cubicBezTo>
                <a:cubicBezTo>
                  <a:pt x="2078357" y="621338"/>
                  <a:pt x="2080091" y="623839"/>
                  <a:pt x="2083226" y="625306"/>
                </a:cubicBezTo>
                <a:cubicBezTo>
                  <a:pt x="2086794" y="627007"/>
                  <a:pt x="2088861" y="629774"/>
                  <a:pt x="2089094" y="633842"/>
                </a:cubicBezTo>
                <a:cubicBezTo>
                  <a:pt x="2089161" y="634842"/>
                  <a:pt x="2089895" y="635543"/>
                  <a:pt x="2090828" y="635309"/>
                </a:cubicBezTo>
                <a:cubicBezTo>
                  <a:pt x="2091662" y="635076"/>
                  <a:pt x="2092528" y="634509"/>
                  <a:pt x="2093029" y="633842"/>
                </a:cubicBezTo>
                <a:cubicBezTo>
                  <a:pt x="2093829" y="632775"/>
                  <a:pt x="2094296" y="631508"/>
                  <a:pt x="2095029" y="630108"/>
                </a:cubicBezTo>
                <a:cubicBezTo>
                  <a:pt x="2094463" y="628407"/>
                  <a:pt x="2094229" y="626473"/>
                  <a:pt x="2093262" y="625039"/>
                </a:cubicBezTo>
                <a:cubicBezTo>
                  <a:pt x="2090495" y="620838"/>
                  <a:pt x="2087761" y="616670"/>
                  <a:pt x="2086593" y="611669"/>
                </a:cubicBezTo>
                <a:cubicBezTo>
                  <a:pt x="2086493" y="611202"/>
                  <a:pt x="2086393" y="610768"/>
                  <a:pt x="2086260" y="610335"/>
                </a:cubicBezTo>
                <a:close/>
                <a:moveTo>
                  <a:pt x="403849" y="609734"/>
                </a:moveTo>
                <a:cubicBezTo>
                  <a:pt x="402915" y="610401"/>
                  <a:pt x="403015" y="611268"/>
                  <a:pt x="403149" y="612135"/>
                </a:cubicBezTo>
                <a:cubicBezTo>
                  <a:pt x="403049" y="612235"/>
                  <a:pt x="402982" y="612369"/>
                  <a:pt x="402882" y="612502"/>
                </a:cubicBezTo>
                <a:cubicBezTo>
                  <a:pt x="402949" y="612669"/>
                  <a:pt x="403015" y="612836"/>
                  <a:pt x="403082" y="613002"/>
                </a:cubicBezTo>
                <a:cubicBezTo>
                  <a:pt x="400881" y="614269"/>
                  <a:pt x="400481" y="616337"/>
                  <a:pt x="401248" y="618504"/>
                </a:cubicBezTo>
                <a:cubicBezTo>
                  <a:pt x="401848" y="620138"/>
                  <a:pt x="403115" y="621505"/>
                  <a:pt x="404082" y="623006"/>
                </a:cubicBezTo>
                <a:cubicBezTo>
                  <a:pt x="404683" y="623872"/>
                  <a:pt x="405416" y="624073"/>
                  <a:pt x="406183" y="623439"/>
                </a:cubicBezTo>
                <a:cubicBezTo>
                  <a:pt x="406483" y="623205"/>
                  <a:pt x="406783" y="622639"/>
                  <a:pt x="406683" y="622372"/>
                </a:cubicBezTo>
                <a:cubicBezTo>
                  <a:pt x="405516" y="619204"/>
                  <a:pt x="404282" y="616103"/>
                  <a:pt x="403082" y="613002"/>
                </a:cubicBezTo>
                <a:cubicBezTo>
                  <a:pt x="403149" y="612969"/>
                  <a:pt x="403182" y="612902"/>
                  <a:pt x="403249" y="612869"/>
                </a:cubicBezTo>
                <a:cubicBezTo>
                  <a:pt x="403215" y="612602"/>
                  <a:pt x="403182" y="612369"/>
                  <a:pt x="403149" y="612135"/>
                </a:cubicBezTo>
                <a:cubicBezTo>
                  <a:pt x="403549" y="611635"/>
                  <a:pt x="403949" y="611135"/>
                  <a:pt x="404249" y="610568"/>
                </a:cubicBezTo>
                <a:cubicBezTo>
                  <a:pt x="404349" y="610401"/>
                  <a:pt x="403982" y="610001"/>
                  <a:pt x="403849" y="609734"/>
                </a:cubicBezTo>
                <a:close/>
                <a:moveTo>
                  <a:pt x="14024" y="604300"/>
                </a:moveTo>
                <a:cubicBezTo>
                  <a:pt x="14591" y="604366"/>
                  <a:pt x="15024" y="605534"/>
                  <a:pt x="15525" y="606200"/>
                </a:cubicBezTo>
                <a:cubicBezTo>
                  <a:pt x="15458" y="606634"/>
                  <a:pt x="15491" y="607201"/>
                  <a:pt x="15258" y="607501"/>
                </a:cubicBezTo>
                <a:cubicBezTo>
                  <a:pt x="11790" y="611869"/>
                  <a:pt x="7355" y="614903"/>
                  <a:pt x="2086" y="616737"/>
                </a:cubicBezTo>
                <a:cubicBezTo>
                  <a:pt x="1686" y="616870"/>
                  <a:pt x="1119" y="616837"/>
                  <a:pt x="786" y="616637"/>
                </a:cubicBezTo>
                <a:cubicBezTo>
                  <a:pt x="-181" y="616103"/>
                  <a:pt x="-214" y="615303"/>
                  <a:pt x="453" y="614336"/>
                </a:cubicBezTo>
                <a:cubicBezTo>
                  <a:pt x="3120" y="610569"/>
                  <a:pt x="6388" y="607401"/>
                  <a:pt x="10156" y="604800"/>
                </a:cubicBezTo>
                <a:cubicBezTo>
                  <a:pt x="11123" y="604167"/>
                  <a:pt x="12757" y="604167"/>
                  <a:pt x="14024" y="604300"/>
                </a:cubicBezTo>
                <a:close/>
                <a:moveTo>
                  <a:pt x="1993363" y="603566"/>
                </a:moveTo>
                <a:cubicBezTo>
                  <a:pt x="1993063" y="603499"/>
                  <a:pt x="1992296" y="603899"/>
                  <a:pt x="1992296" y="604066"/>
                </a:cubicBezTo>
                <a:cubicBezTo>
                  <a:pt x="1992430" y="605833"/>
                  <a:pt x="1993930" y="605633"/>
                  <a:pt x="1995231" y="605967"/>
                </a:cubicBezTo>
                <a:cubicBezTo>
                  <a:pt x="1995497" y="606033"/>
                  <a:pt x="1995931" y="606267"/>
                  <a:pt x="1996331" y="606300"/>
                </a:cubicBezTo>
                <a:cubicBezTo>
                  <a:pt x="1996765" y="606367"/>
                  <a:pt x="1997165" y="606233"/>
                  <a:pt x="1997565" y="606133"/>
                </a:cubicBezTo>
                <a:cubicBezTo>
                  <a:pt x="1997365" y="605800"/>
                  <a:pt x="1997198" y="605400"/>
                  <a:pt x="1996898" y="605133"/>
                </a:cubicBezTo>
                <a:cubicBezTo>
                  <a:pt x="1996598" y="604866"/>
                  <a:pt x="1996131" y="604766"/>
                  <a:pt x="1995731" y="604600"/>
                </a:cubicBezTo>
                <a:cubicBezTo>
                  <a:pt x="1994964" y="604233"/>
                  <a:pt x="1994197" y="603799"/>
                  <a:pt x="1993363" y="603566"/>
                </a:cubicBezTo>
                <a:close/>
                <a:moveTo>
                  <a:pt x="410451" y="603199"/>
                </a:moveTo>
                <a:cubicBezTo>
                  <a:pt x="410484" y="603432"/>
                  <a:pt x="410551" y="603599"/>
                  <a:pt x="410584" y="603833"/>
                </a:cubicBezTo>
                <a:lnTo>
                  <a:pt x="411151" y="604166"/>
                </a:lnTo>
                <a:lnTo>
                  <a:pt x="410884" y="603533"/>
                </a:lnTo>
                <a:cubicBezTo>
                  <a:pt x="410685" y="603432"/>
                  <a:pt x="410618" y="603299"/>
                  <a:pt x="410451" y="603199"/>
                </a:cubicBezTo>
                <a:close/>
                <a:moveTo>
                  <a:pt x="633056" y="600998"/>
                </a:moveTo>
                <a:cubicBezTo>
                  <a:pt x="632823" y="600898"/>
                  <a:pt x="632123" y="601265"/>
                  <a:pt x="632123" y="601365"/>
                </a:cubicBezTo>
                <a:cubicBezTo>
                  <a:pt x="632256" y="602132"/>
                  <a:pt x="632456" y="602866"/>
                  <a:pt x="632656" y="603633"/>
                </a:cubicBezTo>
                <a:cubicBezTo>
                  <a:pt x="632990" y="603499"/>
                  <a:pt x="633456" y="603399"/>
                  <a:pt x="633590" y="603166"/>
                </a:cubicBezTo>
                <a:cubicBezTo>
                  <a:pt x="633790" y="602832"/>
                  <a:pt x="633757" y="602365"/>
                  <a:pt x="633757" y="601965"/>
                </a:cubicBezTo>
                <a:cubicBezTo>
                  <a:pt x="633556" y="601632"/>
                  <a:pt x="633356" y="601165"/>
                  <a:pt x="633056" y="600998"/>
                </a:cubicBezTo>
                <a:close/>
                <a:moveTo>
                  <a:pt x="1844382" y="596697"/>
                </a:moveTo>
                <a:lnTo>
                  <a:pt x="1844215" y="597297"/>
                </a:lnTo>
                <a:lnTo>
                  <a:pt x="1845115" y="597131"/>
                </a:lnTo>
                <a:close/>
                <a:moveTo>
                  <a:pt x="1121615" y="596397"/>
                </a:moveTo>
                <a:cubicBezTo>
                  <a:pt x="1121815" y="596397"/>
                  <a:pt x="1122215" y="597031"/>
                  <a:pt x="1122281" y="597498"/>
                </a:cubicBezTo>
                <a:cubicBezTo>
                  <a:pt x="1122581" y="598765"/>
                  <a:pt x="1122748" y="600032"/>
                  <a:pt x="1123048" y="601666"/>
                </a:cubicBezTo>
                <a:cubicBezTo>
                  <a:pt x="1122448" y="602499"/>
                  <a:pt x="1121881" y="603667"/>
                  <a:pt x="1120948" y="604367"/>
                </a:cubicBezTo>
                <a:cubicBezTo>
                  <a:pt x="1120581" y="604634"/>
                  <a:pt x="1119081" y="604200"/>
                  <a:pt x="1118681" y="603633"/>
                </a:cubicBezTo>
                <a:cubicBezTo>
                  <a:pt x="1117981" y="602666"/>
                  <a:pt x="1117247" y="601299"/>
                  <a:pt x="1117414" y="600232"/>
                </a:cubicBezTo>
                <a:cubicBezTo>
                  <a:pt x="1117614" y="599065"/>
                  <a:pt x="1118681" y="597998"/>
                  <a:pt x="1119581" y="597064"/>
                </a:cubicBezTo>
                <a:cubicBezTo>
                  <a:pt x="1120014" y="596597"/>
                  <a:pt x="1120915" y="596464"/>
                  <a:pt x="1121615" y="596397"/>
                </a:cubicBezTo>
                <a:close/>
                <a:moveTo>
                  <a:pt x="34064" y="596130"/>
                </a:moveTo>
                <a:cubicBezTo>
                  <a:pt x="35631" y="596297"/>
                  <a:pt x="37399" y="598397"/>
                  <a:pt x="37532" y="600398"/>
                </a:cubicBezTo>
                <a:cubicBezTo>
                  <a:pt x="37232" y="601198"/>
                  <a:pt x="37065" y="602799"/>
                  <a:pt x="36198" y="603599"/>
                </a:cubicBezTo>
                <a:cubicBezTo>
                  <a:pt x="32397" y="607033"/>
                  <a:pt x="27962" y="609134"/>
                  <a:pt x="22760" y="609400"/>
                </a:cubicBezTo>
                <a:cubicBezTo>
                  <a:pt x="22393" y="609400"/>
                  <a:pt x="21927" y="609000"/>
                  <a:pt x="21693" y="608667"/>
                </a:cubicBezTo>
                <a:cubicBezTo>
                  <a:pt x="21493" y="608400"/>
                  <a:pt x="21360" y="607767"/>
                  <a:pt x="21526" y="607600"/>
                </a:cubicBezTo>
                <a:cubicBezTo>
                  <a:pt x="24827" y="603932"/>
                  <a:pt x="28129" y="600231"/>
                  <a:pt x="31563" y="596663"/>
                </a:cubicBezTo>
                <a:cubicBezTo>
                  <a:pt x="32064" y="596130"/>
                  <a:pt x="33230" y="596030"/>
                  <a:pt x="34064" y="596130"/>
                </a:cubicBezTo>
                <a:close/>
                <a:moveTo>
                  <a:pt x="44337" y="594096"/>
                </a:moveTo>
                <a:cubicBezTo>
                  <a:pt x="44908" y="595144"/>
                  <a:pt x="45575" y="596192"/>
                  <a:pt x="46147" y="597144"/>
                </a:cubicBezTo>
                <a:cubicBezTo>
                  <a:pt x="45385" y="598097"/>
                  <a:pt x="44718" y="598954"/>
                  <a:pt x="43956" y="599906"/>
                </a:cubicBezTo>
                <a:cubicBezTo>
                  <a:pt x="43384" y="598954"/>
                  <a:pt x="42241" y="597906"/>
                  <a:pt x="42337" y="596954"/>
                </a:cubicBezTo>
                <a:cubicBezTo>
                  <a:pt x="42432" y="595906"/>
                  <a:pt x="43575" y="595049"/>
                  <a:pt x="44337" y="594096"/>
                </a:cubicBezTo>
                <a:close/>
                <a:moveTo>
                  <a:pt x="2024807" y="593930"/>
                </a:moveTo>
                <a:cubicBezTo>
                  <a:pt x="2024607" y="593930"/>
                  <a:pt x="2024373" y="594396"/>
                  <a:pt x="2024140" y="594630"/>
                </a:cubicBezTo>
                <a:cubicBezTo>
                  <a:pt x="2025173" y="595230"/>
                  <a:pt x="2026207" y="595863"/>
                  <a:pt x="2027274" y="596430"/>
                </a:cubicBezTo>
                <a:cubicBezTo>
                  <a:pt x="2027307" y="596430"/>
                  <a:pt x="2027674" y="595830"/>
                  <a:pt x="2027908" y="595497"/>
                </a:cubicBezTo>
                <a:cubicBezTo>
                  <a:pt x="2027674" y="595163"/>
                  <a:pt x="2027541" y="594630"/>
                  <a:pt x="2027241" y="594496"/>
                </a:cubicBezTo>
                <a:cubicBezTo>
                  <a:pt x="2026474" y="594196"/>
                  <a:pt x="2025640" y="594029"/>
                  <a:pt x="2024807" y="593930"/>
                </a:cubicBezTo>
                <a:close/>
                <a:moveTo>
                  <a:pt x="666767" y="587894"/>
                </a:moveTo>
                <a:cubicBezTo>
                  <a:pt x="661632" y="590695"/>
                  <a:pt x="656497" y="593496"/>
                  <a:pt x="651562" y="596597"/>
                </a:cubicBezTo>
                <a:cubicBezTo>
                  <a:pt x="650128" y="597497"/>
                  <a:pt x="649262" y="599331"/>
                  <a:pt x="648195" y="600798"/>
                </a:cubicBezTo>
                <a:cubicBezTo>
                  <a:pt x="647961" y="601099"/>
                  <a:pt x="647994" y="601932"/>
                  <a:pt x="648094" y="601965"/>
                </a:cubicBezTo>
                <a:cubicBezTo>
                  <a:pt x="648861" y="602265"/>
                  <a:pt x="649895" y="602799"/>
                  <a:pt x="650462" y="602532"/>
                </a:cubicBezTo>
                <a:cubicBezTo>
                  <a:pt x="651629" y="601965"/>
                  <a:pt x="652663" y="600998"/>
                  <a:pt x="653496" y="599998"/>
                </a:cubicBezTo>
                <a:cubicBezTo>
                  <a:pt x="656430" y="596730"/>
                  <a:pt x="660031" y="595230"/>
                  <a:pt x="664366" y="595430"/>
                </a:cubicBezTo>
                <a:cubicBezTo>
                  <a:pt x="665700" y="595497"/>
                  <a:pt x="667067" y="595430"/>
                  <a:pt x="668434" y="595430"/>
                </a:cubicBezTo>
                <a:cubicBezTo>
                  <a:pt x="668434" y="595630"/>
                  <a:pt x="668468" y="595830"/>
                  <a:pt x="668468" y="596030"/>
                </a:cubicBezTo>
                <a:cubicBezTo>
                  <a:pt x="671569" y="595697"/>
                  <a:pt x="674703" y="595363"/>
                  <a:pt x="677804" y="594963"/>
                </a:cubicBezTo>
                <a:cubicBezTo>
                  <a:pt x="678104" y="594896"/>
                  <a:pt x="678638" y="594263"/>
                  <a:pt x="678571" y="594030"/>
                </a:cubicBezTo>
                <a:cubicBezTo>
                  <a:pt x="678371" y="593296"/>
                  <a:pt x="677938" y="592029"/>
                  <a:pt x="677604" y="592029"/>
                </a:cubicBezTo>
                <a:cubicBezTo>
                  <a:pt x="674236" y="592029"/>
                  <a:pt x="671735" y="590428"/>
                  <a:pt x="669301" y="588328"/>
                </a:cubicBezTo>
                <a:cubicBezTo>
                  <a:pt x="668735" y="587827"/>
                  <a:pt x="667401" y="587561"/>
                  <a:pt x="666767" y="587894"/>
                </a:cubicBezTo>
                <a:close/>
                <a:moveTo>
                  <a:pt x="394846" y="586894"/>
                </a:moveTo>
                <a:cubicBezTo>
                  <a:pt x="394713" y="587127"/>
                  <a:pt x="394579" y="587327"/>
                  <a:pt x="394446" y="587561"/>
                </a:cubicBezTo>
                <a:lnTo>
                  <a:pt x="394113" y="588127"/>
                </a:lnTo>
                <a:lnTo>
                  <a:pt x="394780" y="587928"/>
                </a:lnTo>
                <a:cubicBezTo>
                  <a:pt x="394780" y="587594"/>
                  <a:pt x="394813" y="587261"/>
                  <a:pt x="394846" y="586894"/>
                </a:cubicBezTo>
                <a:close/>
                <a:moveTo>
                  <a:pt x="773068" y="584626"/>
                </a:moveTo>
                <a:cubicBezTo>
                  <a:pt x="772902" y="585160"/>
                  <a:pt x="772735" y="585727"/>
                  <a:pt x="772568" y="586260"/>
                </a:cubicBezTo>
                <a:cubicBezTo>
                  <a:pt x="772401" y="586427"/>
                  <a:pt x="772201" y="586627"/>
                  <a:pt x="772034" y="586794"/>
                </a:cubicBezTo>
                <a:cubicBezTo>
                  <a:pt x="771034" y="587894"/>
                  <a:pt x="770034" y="588995"/>
                  <a:pt x="769034" y="590095"/>
                </a:cubicBezTo>
                <a:cubicBezTo>
                  <a:pt x="768900" y="590395"/>
                  <a:pt x="768800" y="590695"/>
                  <a:pt x="768700" y="590995"/>
                </a:cubicBezTo>
                <a:cubicBezTo>
                  <a:pt x="768900" y="590795"/>
                  <a:pt x="769100" y="590595"/>
                  <a:pt x="769300" y="590395"/>
                </a:cubicBezTo>
                <a:cubicBezTo>
                  <a:pt x="770300" y="589295"/>
                  <a:pt x="771301" y="588228"/>
                  <a:pt x="772301" y="587127"/>
                </a:cubicBezTo>
                <a:cubicBezTo>
                  <a:pt x="772401" y="586827"/>
                  <a:pt x="772468" y="586527"/>
                  <a:pt x="772568" y="586260"/>
                </a:cubicBezTo>
                <a:cubicBezTo>
                  <a:pt x="772968" y="585860"/>
                  <a:pt x="773368" y="585460"/>
                  <a:pt x="773768" y="585060"/>
                </a:cubicBezTo>
                <a:cubicBezTo>
                  <a:pt x="773535" y="584926"/>
                  <a:pt x="773302" y="584760"/>
                  <a:pt x="773068" y="584626"/>
                </a:cubicBezTo>
                <a:close/>
                <a:moveTo>
                  <a:pt x="113137" y="584526"/>
                </a:moveTo>
                <a:lnTo>
                  <a:pt x="113922" y="585311"/>
                </a:lnTo>
                <a:lnTo>
                  <a:pt x="113994" y="585383"/>
                </a:lnTo>
                <a:lnTo>
                  <a:pt x="113894" y="585414"/>
                </a:lnTo>
                <a:lnTo>
                  <a:pt x="112756" y="585764"/>
                </a:lnTo>
                <a:cubicBezTo>
                  <a:pt x="112851" y="585383"/>
                  <a:pt x="112947" y="584907"/>
                  <a:pt x="113137" y="584526"/>
                </a:cubicBezTo>
                <a:close/>
                <a:moveTo>
                  <a:pt x="2072322" y="583893"/>
                </a:moveTo>
                <a:cubicBezTo>
                  <a:pt x="2072289" y="584626"/>
                  <a:pt x="2071989" y="585527"/>
                  <a:pt x="2072289" y="586094"/>
                </a:cubicBezTo>
                <a:cubicBezTo>
                  <a:pt x="2072622" y="586727"/>
                  <a:pt x="2073489" y="587094"/>
                  <a:pt x="2074156" y="587594"/>
                </a:cubicBezTo>
                <a:cubicBezTo>
                  <a:pt x="2074489" y="587394"/>
                  <a:pt x="2075123" y="587127"/>
                  <a:pt x="2075090" y="586994"/>
                </a:cubicBezTo>
                <a:cubicBezTo>
                  <a:pt x="2074923" y="586227"/>
                  <a:pt x="2074756" y="585327"/>
                  <a:pt x="2074256" y="584760"/>
                </a:cubicBezTo>
                <a:cubicBezTo>
                  <a:pt x="2073856" y="584293"/>
                  <a:pt x="2072989" y="584159"/>
                  <a:pt x="2072322" y="583893"/>
                </a:cubicBezTo>
                <a:close/>
                <a:moveTo>
                  <a:pt x="1999398" y="572589"/>
                </a:moveTo>
                <a:cubicBezTo>
                  <a:pt x="1999065" y="573289"/>
                  <a:pt x="1998265" y="574290"/>
                  <a:pt x="1998465" y="574690"/>
                </a:cubicBezTo>
                <a:cubicBezTo>
                  <a:pt x="1999098" y="575790"/>
                  <a:pt x="2000032" y="576790"/>
                  <a:pt x="2001066" y="577457"/>
                </a:cubicBezTo>
                <a:cubicBezTo>
                  <a:pt x="2001466" y="577691"/>
                  <a:pt x="2002600" y="576991"/>
                  <a:pt x="2003266" y="576557"/>
                </a:cubicBezTo>
                <a:cubicBezTo>
                  <a:pt x="2003500" y="576424"/>
                  <a:pt x="2003600" y="575623"/>
                  <a:pt x="2003433" y="575357"/>
                </a:cubicBezTo>
                <a:cubicBezTo>
                  <a:pt x="2002433" y="573956"/>
                  <a:pt x="2001432" y="572489"/>
                  <a:pt x="1999398" y="572589"/>
                </a:cubicBezTo>
                <a:close/>
                <a:moveTo>
                  <a:pt x="1073065" y="570788"/>
                </a:moveTo>
                <a:cubicBezTo>
                  <a:pt x="1073765" y="570588"/>
                  <a:pt x="1074565" y="570822"/>
                  <a:pt x="1075366" y="570988"/>
                </a:cubicBezTo>
                <a:cubicBezTo>
                  <a:pt x="1075299" y="571789"/>
                  <a:pt x="1075266" y="572622"/>
                  <a:pt x="1074999" y="573356"/>
                </a:cubicBezTo>
                <a:cubicBezTo>
                  <a:pt x="1074632" y="574356"/>
                  <a:pt x="1073732" y="574789"/>
                  <a:pt x="1072899" y="574256"/>
                </a:cubicBezTo>
                <a:cubicBezTo>
                  <a:pt x="1072265" y="573856"/>
                  <a:pt x="1071498" y="573022"/>
                  <a:pt x="1071465" y="572355"/>
                </a:cubicBezTo>
                <a:cubicBezTo>
                  <a:pt x="1071465" y="571822"/>
                  <a:pt x="1072398" y="570988"/>
                  <a:pt x="1073065" y="570788"/>
                </a:cubicBezTo>
                <a:close/>
                <a:moveTo>
                  <a:pt x="978368" y="567454"/>
                </a:moveTo>
                <a:cubicBezTo>
                  <a:pt x="979835" y="566521"/>
                  <a:pt x="981969" y="566687"/>
                  <a:pt x="983336" y="567855"/>
                </a:cubicBezTo>
                <a:cubicBezTo>
                  <a:pt x="984637" y="568988"/>
                  <a:pt x="985137" y="571189"/>
                  <a:pt x="984503" y="572756"/>
                </a:cubicBezTo>
                <a:cubicBezTo>
                  <a:pt x="984136" y="573590"/>
                  <a:pt x="983970" y="574490"/>
                  <a:pt x="983469" y="575224"/>
                </a:cubicBezTo>
                <a:cubicBezTo>
                  <a:pt x="981969" y="577458"/>
                  <a:pt x="980435" y="579692"/>
                  <a:pt x="978735" y="581759"/>
                </a:cubicBezTo>
                <a:cubicBezTo>
                  <a:pt x="978301" y="582326"/>
                  <a:pt x="977201" y="582393"/>
                  <a:pt x="976101" y="582793"/>
                </a:cubicBezTo>
                <a:cubicBezTo>
                  <a:pt x="975267" y="582026"/>
                  <a:pt x="973867" y="581292"/>
                  <a:pt x="973533" y="580225"/>
                </a:cubicBezTo>
                <a:cubicBezTo>
                  <a:pt x="971966" y="575290"/>
                  <a:pt x="974000" y="570255"/>
                  <a:pt x="978368" y="567454"/>
                </a:cubicBezTo>
                <a:close/>
                <a:moveTo>
                  <a:pt x="401348" y="565287"/>
                </a:moveTo>
                <a:cubicBezTo>
                  <a:pt x="401215" y="565620"/>
                  <a:pt x="400915" y="566154"/>
                  <a:pt x="401048" y="566287"/>
                </a:cubicBezTo>
                <a:cubicBezTo>
                  <a:pt x="401482" y="566687"/>
                  <a:pt x="401948" y="567021"/>
                  <a:pt x="402448" y="567388"/>
                </a:cubicBezTo>
                <a:cubicBezTo>
                  <a:pt x="402448" y="567621"/>
                  <a:pt x="402448" y="567854"/>
                  <a:pt x="402482" y="568054"/>
                </a:cubicBezTo>
                <a:cubicBezTo>
                  <a:pt x="402815" y="568221"/>
                  <a:pt x="403149" y="568388"/>
                  <a:pt x="403482" y="568588"/>
                </a:cubicBezTo>
                <a:cubicBezTo>
                  <a:pt x="403282" y="568288"/>
                  <a:pt x="403082" y="568021"/>
                  <a:pt x="402849" y="567721"/>
                </a:cubicBezTo>
                <a:cubicBezTo>
                  <a:pt x="402715" y="567587"/>
                  <a:pt x="402582" y="567488"/>
                  <a:pt x="402448" y="567388"/>
                </a:cubicBezTo>
                <a:cubicBezTo>
                  <a:pt x="402415" y="566554"/>
                  <a:pt x="402482" y="565654"/>
                  <a:pt x="401348" y="565287"/>
                </a:cubicBezTo>
                <a:close/>
                <a:moveTo>
                  <a:pt x="612249" y="560752"/>
                </a:moveTo>
                <a:lnTo>
                  <a:pt x="612183" y="561552"/>
                </a:lnTo>
                <a:lnTo>
                  <a:pt x="613383" y="561252"/>
                </a:lnTo>
                <a:close/>
                <a:moveTo>
                  <a:pt x="157318" y="556784"/>
                </a:moveTo>
                <a:cubicBezTo>
                  <a:pt x="157509" y="556784"/>
                  <a:pt x="157604" y="556879"/>
                  <a:pt x="157699" y="556879"/>
                </a:cubicBezTo>
                <a:lnTo>
                  <a:pt x="159033" y="558498"/>
                </a:lnTo>
                <a:lnTo>
                  <a:pt x="156937" y="557451"/>
                </a:lnTo>
                <a:cubicBezTo>
                  <a:pt x="157128" y="557260"/>
                  <a:pt x="157223" y="556974"/>
                  <a:pt x="157318" y="556784"/>
                </a:cubicBezTo>
                <a:close/>
                <a:moveTo>
                  <a:pt x="2078228" y="555283"/>
                </a:moveTo>
                <a:cubicBezTo>
                  <a:pt x="2081180" y="555378"/>
                  <a:pt x="2082800" y="557283"/>
                  <a:pt x="2082514" y="560141"/>
                </a:cubicBezTo>
                <a:cubicBezTo>
                  <a:pt x="2082419" y="560808"/>
                  <a:pt x="2080609" y="561284"/>
                  <a:pt x="2079561" y="561855"/>
                </a:cubicBezTo>
                <a:cubicBezTo>
                  <a:pt x="2078037" y="560236"/>
                  <a:pt x="2076513" y="558522"/>
                  <a:pt x="2074989" y="556902"/>
                </a:cubicBezTo>
                <a:cubicBezTo>
                  <a:pt x="2076037" y="556331"/>
                  <a:pt x="2077085" y="555283"/>
                  <a:pt x="2078228" y="555283"/>
                </a:cubicBezTo>
                <a:close/>
                <a:moveTo>
                  <a:pt x="958362" y="554450"/>
                </a:moveTo>
                <a:cubicBezTo>
                  <a:pt x="958595" y="554484"/>
                  <a:pt x="959996" y="554450"/>
                  <a:pt x="961263" y="554850"/>
                </a:cubicBezTo>
                <a:cubicBezTo>
                  <a:pt x="961996" y="555084"/>
                  <a:pt x="962797" y="555884"/>
                  <a:pt x="963097" y="556618"/>
                </a:cubicBezTo>
                <a:cubicBezTo>
                  <a:pt x="963397" y="557351"/>
                  <a:pt x="963430" y="558618"/>
                  <a:pt x="962963" y="559185"/>
                </a:cubicBezTo>
                <a:cubicBezTo>
                  <a:pt x="959495" y="563487"/>
                  <a:pt x="955194" y="566821"/>
                  <a:pt x="949859" y="568389"/>
                </a:cubicBezTo>
                <a:cubicBezTo>
                  <a:pt x="948226" y="568855"/>
                  <a:pt x="946292" y="568455"/>
                  <a:pt x="944491" y="568289"/>
                </a:cubicBezTo>
                <a:cubicBezTo>
                  <a:pt x="942924" y="568155"/>
                  <a:pt x="942357" y="566788"/>
                  <a:pt x="941757" y="565554"/>
                </a:cubicBezTo>
                <a:cubicBezTo>
                  <a:pt x="941090" y="564187"/>
                  <a:pt x="941290" y="562720"/>
                  <a:pt x="942157" y="561720"/>
                </a:cubicBezTo>
                <a:cubicBezTo>
                  <a:pt x="943958" y="559719"/>
                  <a:pt x="945925" y="557785"/>
                  <a:pt x="948059" y="556118"/>
                </a:cubicBezTo>
                <a:cubicBezTo>
                  <a:pt x="949026" y="555317"/>
                  <a:pt x="950493" y="554984"/>
                  <a:pt x="951793" y="554784"/>
                </a:cubicBezTo>
                <a:cubicBezTo>
                  <a:pt x="953561" y="554517"/>
                  <a:pt x="955428" y="554584"/>
                  <a:pt x="958362" y="554450"/>
                </a:cubicBezTo>
                <a:close/>
                <a:moveTo>
                  <a:pt x="404049" y="548582"/>
                </a:moveTo>
                <a:cubicBezTo>
                  <a:pt x="403982" y="549282"/>
                  <a:pt x="403916" y="549982"/>
                  <a:pt x="403882" y="550682"/>
                </a:cubicBezTo>
                <a:cubicBezTo>
                  <a:pt x="404116" y="550615"/>
                  <a:pt x="404482" y="550615"/>
                  <a:pt x="404516" y="550482"/>
                </a:cubicBezTo>
                <a:cubicBezTo>
                  <a:pt x="404583" y="550149"/>
                  <a:pt x="404616" y="549749"/>
                  <a:pt x="404516" y="549382"/>
                </a:cubicBezTo>
                <a:cubicBezTo>
                  <a:pt x="404449" y="549082"/>
                  <a:pt x="404216" y="548848"/>
                  <a:pt x="404049" y="548582"/>
                </a:cubicBezTo>
                <a:close/>
                <a:moveTo>
                  <a:pt x="1000209" y="548482"/>
                </a:moveTo>
                <a:cubicBezTo>
                  <a:pt x="1002477" y="547014"/>
                  <a:pt x="1004444" y="548115"/>
                  <a:pt x="1006378" y="549115"/>
                </a:cubicBezTo>
                <a:cubicBezTo>
                  <a:pt x="1008112" y="550049"/>
                  <a:pt x="1008779" y="551583"/>
                  <a:pt x="1008812" y="553883"/>
                </a:cubicBezTo>
                <a:cubicBezTo>
                  <a:pt x="1008212" y="554584"/>
                  <a:pt x="1007512" y="555684"/>
                  <a:pt x="1006511" y="556451"/>
                </a:cubicBezTo>
                <a:cubicBezTo>
                  <a:pt x="1005311" y="557385"/>
                  <a:pt x="1003944" y="556851"/>
                  <a:pt x="1002810" y="556151"/>
                </a:cubicBezTo>
                <a:cubicBezTo>
                  <a:pt x="1002110" y="555684"/>
                  <a:pt x="1001476" y="555017"/>
                  <a:pt x="1000976" y="554317"/>
                </a:cubicBezTo>
                <a:cubicBezTo>
                  <a:pt x="999109" y="551716"/>
                  <a:pt x="998842" y="549382"/>
                  <a:pt x="1000209" y="548482"/>
                </a:cubicBezTo>
                <a:close/>
                <a:moveTo>
                  <a:pt x="1013980" y="545648"/>
                </a:moveTo>
                <a:cubicBezTo>
                  <a:pt x="1016447" y="545181"/>
                  <a:pt x="1018215" y="546181"/>
                  <a:pt x="1019315" y="548448"/>
                </a:cubicBezTo>
                <a:cubicBezTo>
                  <a:pt x="1019481" y="548815"/>
                  <a:pt x="1019415" y="549315"/>
                  <a:pt x="1019448" y="550182"/>
                </a:cubicBezTo>
                <a:cubicBezTo>
                  <a:pt x="1018515" y="550615"/>
                  <a:pt x="1017314" y="551649"/>
                  <a:pt x="1016380" y="551449"/>
                </a:cubicBezTo>
                <a:cubicBezTo>
                  <a:pt x="1014580" y="551082"/>
                  <a:pt x="1013546" y="549448"/>
                  <a:pt x="1012879" y="547748"/>
                </a:cubicBezTo>
                <a:cubicBezTo>
                  <a:pt x="1012479" y="546781"/>
                  <a:pt x="1012946" y="545847"/>
                  <a:pt x="1013980" y="545648"/>
                </a:cubicBezTo>
                <a:close/>
                <a:moveTo>
                  <a:pt x="2040145" y="545580"/>
                </a:moveTo>
                <a:lnTo>
                  <a:pt x="2040545" y="546181"/>
                </a:lnTo>
                <a:cubicBezTo>
                  <a:pt x="2040679" y="546247"/>
                  <a:pt x="2040845" y="546314"/>
                  <a:pt x="2041012" y="546381"/>
                </a:cubicBezTo>
                <a:cubicBezTo>
                  <a:pt x="2040945" y="546214"/>
                  <a:pt x="2040879" y="546147"/>
                  <a:pt x="2040845" y="545880"/>
                </a:cubicBezTo>
                <a:close/>
                <a:moveTo>
                  <a:pt x="557465" y="545514"/>
                </a:moveTo>
                <a:lnTo>
                  <a:pt x="556798" y="546081"/>
                </a:lnTo>
                <a:lnTo>
                  <a:pt x="556498" y="546581"/>
                </a:lnTo>
                <a:lnTo>
                  <a:pt x="556998" y="546247"/>
                </a:lnTo>
                <a:close/>
                <a:moveTo>
                  <a:pt x="769334" y="541213"/>
                </a:moveTo>
                <a:lnTo>
                  <a:pt x="768333" y="541613"/>
                </a:lnTo>
                <a:lnTo>
                  <a:pt x="769334" y="542046"/>
                </a:lnTo>
                <a:close/>
                <a:moveTo>
                  <a:pt x="685240" y="539845"/>
                </a:moveTo>
                <a:lnTo>
                  <a:pt x="684873" y="540779"/>
                </a:lnTo>
                <a:lnTo>
                  <a:pt x="685606" y="540779"/>
                </a:lnTo>
                <a:close/>
                <a:moveTo>
                  <a:pt x="1544718" y="537278"/>
                </a:moveTo>
                <a:cubicBezTo>
                  <a:pt x="1545718" y="538212"/>
                  <a:pt x="1546618" y="539212"/>
                  <a:pt x="1547685" y="540013"/>
                </a:cubicBezTo>
                <a:cubicBezTo>
                  <a:pt x="1550086" y="541813"/>
                  <a:pt x="1551053" y="544314"/>
                  <a:pt x="1550753" y="547081"/>
                </a:cubicBezTo>
                <a:cubicBezTo>
                  <a:pt x="1550453" y="549782"/>
                  <a:pt x="1551020" y="552083"/>
                  <a:pt x="1552587" y="554150"/>
                </a:cubicBezTo>
                <a:cubicBezTo>
                  <a:pt x="1552587" y="554150"/>
                  <a:pt x="1552553" y="554184"/>
                  <a:pt x="1552520" y="554184"/>
                </a:cubicBezTo>
                <a:cubicBezTo>
                  <a:pt x="1552320" y="554417"/>
                  <a:pt x="1552120" y="554684"/>
                  <a:pt x="1551887" y="554951"/>
                </a:cubicBezTo>
                <a:cubicBezTo>
                  <a:pt x="1552220" y="554817"/>
                  <a:pt x="1552553" y="554684"/>
                  <a:pt x="1552887" y="554550"/>
                </a:cubicBezTo>
                <a:cubicBezTo>
                  <a:pt x="1552787" y="554417"/>
                  <a:pt x="1552720" y="554284"/>
                  <a:pt x="1552620" y="554150"/>
                </a:cubicBezTo>
                <a:cubicBezTo>
                  <a:pt x="1553454" y="553817"/>
                  <a:pt x="1554287" y="553483"/>
                  <a:pt x="1555087" y="553117"/>
                </a:cubicBezTo>
                <a:cubicBezTo>
                  <a:pt x="1557289" y="552083"/>
                  <a:pt x="1558956" y="550749"/>
                  <a:pt x="1558389" y="547915"/>
                </a:cubicBezTo>
                <a:cubicBezTo>
                  <a:pt x="1558022" y="546114"/>
                  <a:pt x="1558089" y="544347"/>
                  <a:pt x="1559156" y="542680"/>
                </a:cubicBezTo>
                <a:cubicBezTo>
                  <a:pt x="1559856" y="541613"/>
                  <a:pt x="1561890" y="541113"/>
                  <a:pt x="1562724" y="542113"/>
                </a:cubicBezTo>
                <a:cubicBezTo>
                  <a:pt x="1563591" y="543147"/>
                  <a:pt x="1564191" y="544447"/>
                  <a:pt x="1565158" y="545314"/>
                </a:cubicBezTo>
                <a:cubicBezTo>
                  <a:pt x="1565591" y="545714"/>
                  <a:pt x="1567225" y="545614"/>
                  <a:pt x="1567392" y="545281"/>
                </a:cubicBezTo>
                <a:cubicBezTo>
                  <a:pt x="1569326" y="541613"/>
                  <a:pt x="1571727" y="539612"/>
                  <a:pt x="1576228" y="541246"/>
                </a:cubicBezTo>
                <a:cubicBezTo>
                  <a:pt x="1577795" y="541813"/>
                  <a:pt x="1579996" y="540613"/>
                  <a:pt x="1581597" y="541146"/>
                </a:cubicBezTo>
                <a:cubicBezTo>
                  <a:pt x="1587032" y="543013"/>
                  <a:pt x="1591433" y="541413"/>
                  <a:pt x="1595334" y="537712"/>
                </a:cubicBezTo>
                <a:cubicBezTo>
                  <a:pt x="1597702" y="535444"/>
                  <a:pt x="1599969" y="535111"/>
                  <a:pt x="1602370" y="537612"/>
                </a:cubicBezTo>
                <a:cubicBezTo>
                  <a:pt x="1603804" y="539112"/>
                  <a:pt x="1605504" y="539246"/>
                  <a:pt x="1607371" y="538646"/>
                </a:cubicBezTo>
                <a:cubicBezTo>
                  <a:pt x="1608405" y="538312"/>
                  <a:pt x="1609205" y="538579"/>
                  <a:pt x="1609672" y="539445"/>
                </a:cubicBezTo>
                <a:cubicBezTo>
                  <a:pt x="1610739" y="541446"/>
                  <a:pt x="1611940" y="543380"/>
                  <a:pt x="1612707" y="545481"/>
                </a:cubicBezTo>
                <a:cubicBezTo>
                  <a:pt x="1613474" y="547515"/>
                  <a:pt x="1611973" y="550182"/>
                  <a:pt x="1614407" y="551750"/>
                </a:cubicBezTo>
                <a:cubicBezTo>
                  <a:pt x="1615941" y="552750"/>
                  <a:pt x="1617542" y="553617"/>
                  <a:pt x="1619075" y="554617"/>
                </a:cubicBezTo>
                <a:cubicBezTo>
                  <a:pt x="1619442" y="554850"/>
                  <a:pt x="1619775" y="555317"/>
                  <a:pt x="1619876" y="555717"/>
                </a:cubicBezTo>
                <a:cubicBezTo>
                  <a:pt x="1619976" y="556084"/>
                  <a:pt x="1619909" y="556651"/>
                  <a:pt x="1619676" y="556984"/>
                </a:cubicBezTo>
                <a:cubicBezTo>
                  <a:pt x="1617508" y="560085"/>
                  <a:pt x="1615841" y="563220"/>
                  <a:pt x="1617708" y="567154"/>
                </a:cubicBezTo>
                <a:cubicBezTo>
                  <a:pt x="1617975" y="567721"/>
                  <a:pt x="1617408" y="568955"/>
                  <a:pt x="1616875" y="569588"/>
                </a:cubicBezTo>
                <a:cubicBezTo>
                  <a:pt x="1615441" y="571356"/>
                  <a:pt x="1613707" y="572856"/>
                  <a:pt x="1612340" y="574623"/>
                </a:cubicBezTo>
                <a:cubicBezTo>
                  <a:pt x="1611206" y="576124"/>
                  <a:pt x="1609939" y="577258"/>
                  <a:pt x="1608039" y="577725"/>
                </a:cubicBezTo>
                <a:cubicBezTo>
                  <a:pt x="1603537" y="578891"/>
                  <a:pt x="1599469" y="580859"/>
                  <a:pt x="1596101" y="584160"/>
                </a:cubicBezTo>
                <a:cubicBezTo>
                  <a:pt x="1595134" y="585093"/>
                  <a:pt x="1594001" y="586127"/>
                  <a:pt x="1592734" y="586460"/>
                </a:cubicBezTo>
                <a:cubicBezTo>
                  <a:pt x="1585631" y="588394"/>
                  <a:pt x="1579462" y="592496"/>
                  <a:pt x="1572727" y="595230"/>
                </a:cubicBezTo>
                <a:cubicBezTo>
                  <a:pt x="1571160" y="595864"/>
                  <a:pt x="1569026" y="596030"/>
                  <a:pt x="1567292" y="595497"/>
                </a:cubicBezTo>
                <a:cubicBezTo>
                  <a:pt x="1562924" y="594396"/>
                  <a:pt x="1558656" y="592829"/>
                  <a:pt x="1554321" y="591462"/>
                </a:cubicBezTo>
                <a:cubicBezTo>
                  <a:pt x="1550820" y="587694"/>
                  <a:pt x="1546284" y="587594"/>
                  <a:pt x="1541616" y="587994"/>
                </a:cubicBezTo>
                <a:cubicBezTo>
                  <a:pt x="1540249" y="588094"/>
                  <a:pt x="1538882" y="587861"/>
                  <a:pt x="1537515" y="587728"/>
                </a:cubicBezTo>
                <a:cubicBezTo>
                  <a:pt x="1534647" y="587494"/>
                  <a:pt x="1533214" y="586094"/>
                  <a:pt x="1533114" y="583526"/>
                </a:cubicBezTo>
                <a:cubicBezTo>
                  <a:pt x="1533014" y="581359"/>
                  <a:pt x="1533981" y="580159"/>
                  <a:pt x="1536215" y="579892"/>
                </a:cubicBezTo>
                <a:cubicBezTo>
                  <a:pt x="1537048" y="579825"/>
                  <a:pt x="1538015" y="579325"/>
                  <a:pt x="1538549" y="578691"/>
                </a:cubicBezTo>
                <a:cubicBezTo>
                  <a:pt x="1539082" y="578091"/>
                  <a:pt x="1539582" y="576857"/>
                  <a:pt x="1539316" y="576291"/>
                </a:cubicBezTo>
                <a:cubicBezTo>
                  <a:pt x="1538382" y="574223"/>
                  <a:pt x="1537282" y="572189"/>
                  <a:pt x="1535881" y="570455"/>
                </a:cubicBezTo>
                <a:cubicBezTo>
                  <a:pt x="1535114" y="569522"/>
                  <a:pt x="1533614" y="569022"/>
                  <a:pt x="1532347" y="568688"/>
                </a:cubicBezTo>
                <a:cubicBezTo>
                  <a:pt x="1530146" y="568088"/>
                  <a:pt x="1527845" y="567888"/>
                  <a:pt x="1525678" y="567188"/>
                </a:cubicBezTo>
                <a:cubicBezTo>
                  <a:pt x="1525044" y="566988"/>
                  <a:pt x="1524444" y="565787"/>
                  <a:pt x="1524344" y="564987"/>
                </a:cubicBezTo>
                <a:cubicBezTo>
                  <a:pt x="1524278" y="564253"/>
                  <a:pt x="1524811" y="562953"/>
                  <a:pt x="1525311" y="562820"/>
                </a:cubicBezTo>
                <a:cubicBezTo>
                  <a:pt x="1528446" y="562086"/>
                  <a:pt x="1531580" y="561319"/>
                  <a:pt x="1534748" y="561119"/>
                </a:cubicBezTo>
                <a:cubicBezTo>
                  <a:pt x="1537715" y="560919"/>
                  <a:pt x="1538115" y="558585"/>
                  <a:pt x="1539316" y="556785"/>
                </a:cubicBezTo>
                <a:cubicBezTo>
                  <a:pt x="1539983" y="555751"/>
                  <a:pt x="1539949" y="555050"/>
                  <a:pt x="1538782" y="554550"/>
                </a:cubicBezTo>
                <a:cubicBezTo>
                  <a:pt x="1535815" y="553316"/>
                  <a:pt x="1532947" y="551949"/>
                  <a:pt x="1529612" y="553617"/>
                </a:cubicBezTo>
                <a:cubicBezTo>
                  <a:pt x="1528479" y="554184"/>
                  <a:pt x="1526979" y="554117"/>
                  <a:pt x="1525645" y="554217"/>
                </a:cubicBezTo>
                <a:cubicBezTo>
                  <a:pt x="1524144" y="554317"/>
                  <a:pt x="1522110" y="551416"/>
                  <a:pt x="1522877" y="550249"/>
                </a:cubicBezTo>
                <a:cubicBezTo>
                  <a:pt x="1525144" y="546848"/>
                  <a:pt x="1527312" y="543413"/>
                  <a:pt x="1529779" y="540146"/>
                </a:cubicBezTo>
                <a:cubicBezTo>
                  <a:pt x="1531213" y="538212"/>
                  <a:pt x="1533647" y="537879"/>
                  <a:pt x="1535881" y="537345"/>
                </a:cubicBezTo>
                <a:lnTo>
                  <a:pt x="1535915" y="537445"/>
                </a:lnTo>
                <a:cubicBezTo>
                  <a:pt x="1535781" y="537545"/>
                  <a:pt x="1535681" y="537578"/>
                  <a:pt x="1535548" y="537678"/>
                </a:cubicBezTo>
                <a:lnTo>
                  <a:pt x="1536081" y="538012"/>
                </a:lnTo>
                <a:lnTo>
                  <a:pt x="1535915" y="537445"/>
                </a:lnTo>
                <a:cubicBezTo>
                  <a:pt x="1540216" y="534444"/>
                  <a:pt x="1541583" y="534411"/>
                  <a:pt x="1544718" y="537278"/>
                </a:cubicBezTo>
                <a:close/>
                <a:moveTo>
                  <a:pt x="807246" y="536878"/>
                </a:moveTo>
                <a:cubicBezTo>
                  <a:pt x="806512" y="536778"/>
                  <a:pt x="805412" y="537211"/>
                  <a:pt x="804945" y="537778"/>
                </a:cubicBezTo>
                <a:cubicBezTo>
                  <a:pt x="804545" y="538312"/>
                  <a:pt x="804478" y="539578"/>
                  <a:pt x="804778" y="540079"/>
                </a:cubicBezTo>
                <a:cubicBezTo>
                  <a:pt x="805512" y="541146"/>
                  <a:pt x="806579" y="542079"/>
                  <a:pt x="807613" y="542880"/>
                </a:cubicBezTo>
                <a:cubicBezTo>
                  <a:pt x="808546" y="543613"/>
                  <a:pt x="809380" y="543280"/>
                  <a:pt x="809980" y="541879"/>
                </a:cubicBezTo>
                <a:cubicBezTo>
                  <a:pt x="809813" y="540912"/>
                  <a:pt x="809847" y="539512"/>
                  <a:pt x="809347" y="538312"/>
                </a:cubicBezTo>
                <a:cubicBezTo>
                  <a:pt x="809080" y="537645"/>
                  <a:pt x="808013" y="536978"/>
                  <a:pt x="807246" y="536878"/>
                </a:cubicBezTo>
                <a:close/>
                <a:moveTo>
                  <a:pt x="1395669" y="535811"/>
                </a:moveTo>
                <a:cubicBezTo>
                  <a:pt x="1395336" y="535778"/>
                  <a:pt x="1394969" y="536111"/>
                  <a:pt x="1394636" y="536278"/>
                </a:cubicBezTo>
                <a:cubicBezTo>
                  <a:pt x="1394902" y="536511"/>
                  <a:pt x="1395202" y="536711"/>
                  <a:pt x="1395503" y="536945"/>
                </a:cubicBezTo>
                <a:cubicBezTo>
                  <a:pt x="1395836" y="536778"/>
                  <a:pt x="1396170" y="536611"/>
                  <a:pt x="1396536" y="536445"/>
                </a:cubicBezTo>
                <a:cubicBezTo>
                  <a:pt x="1396270" y="536211"/>
                  <a:pt x="1395969" y="535844"/>
                  <a:pt x="1395669" y="535811"/>
                </a:cubicBezTo>
                <a:close/>
                <a:moveTo>
                  <a:pt x="215223" y="532277"/>
                </a:moveTo>
                <a:cubicBezTo>
                  <a:pt x="216023" y="533110"/>
                  <a:pt x="216756" y="534044"/>
                  <a:pt x="217723" y="534544"/>
                </a:cubicBezTo>
                <a:cubicBezTo>
                  <a:pt x="218990" y="535244"/>
                  <a:pt x="220057" y="536045"/>
                  <a:pt x="220224" y="537412"/>
                </a:cubicBezTo>
                <a:cubicBezTo>
                  <a:pt x="220524" y="539779"/>
                  <a:pt x="220091" y="542513"/>
                  <a:pt x="218057" y="543480"/>
                </a:cubicBezTo>
                <a:cubicBezTo>
                  <a:pt x="215189" y="544881"/>
                  <a:pt x="213322" y="547748"/>
                  <a:pt x="210554" y="548749"/>
                </a:cubicBezTo>
                <a:cubicBezTo>
                  <a:pt x="204486" y="550916"/>
                  <a:pt x="199351" y="554350"/>
                  <a:pt x="194682" y="558718"/>
                </a:cubicBezTo>
                <a:cubicBezTo>
                  <a:pt x="194316" y="559052"/>
                  <a:pt x="192748" y="558718"/>
                  <a:pt x="192281" y="558218"/>
                </a:cubicBezTo>
                <a:cubicBezTo>
                  <a:pt x="191414" y="557285"/>
                  <a:pt x="191181" y="555751"/>
                  <a:pt x="190281" y="554884"/>
                </a:cubicBezTo>
                <a:cubicBezTo>
                  <a:pt x="189247" y="553883"/>
                  <a:pt x="188413" y="552950"/>
                  <a:pt x="188447" y="551516"/>
                </a:cubicBezTo>
                <a:cubicBezTo>
                  <a:pt x="188647" y="542246"/>
                  <a:pt x="190814" y="539846"/>
                  <a:pt x="200284" y="538379"/>
                </a:cubicBezTo>
                <a:cubicBezTo>
                  <a:pt x="200718" y="538312"/>
                  <a:pt x="201284" y="538612"/>
                  <a:pt x="201618" y="538412"/>
                </a:cubicBezTo>
                <a:cubicBezTo>
                  <a:pt x="202318" y="538012"/>
                  <a:pt x="203185" y="537512"/>
                  <a:pt x="203485" y="536811"/>
                </a:cubicBezTo>
                <a:cubicBezTo>
                  <a:pt x="204619" y="534311"/>
                  <a:pt x="206386" y="533577"/>
                  <a:pt x="208953" y="534211"/>
                </a:cubicBezTo>
                <a:cubicBezTo>
                  <a:pt x="211388" y="534811"/>
                  <a:pt x="213288" y="533444"/>
                  <a:pt x="215223" y="532277"/>
                </a:cubicBezTo>
                <a:close/>
                <a:moveTo>
                  <a:pt x="597812" y="531709"/>
                </a:moveTo>
                <a:cubicBezTo>
                  <a:pt x="598045" y="531943"/>
                  <a:pt x="598312" y="532176"/>
                  <a:pt x="598545" y="532410"/>
                </a:cubicBezTo>
                <a:lnTo>
                  <a:pt x="599078" y="532676"/>
                </a:lnTo>
                <a:lnTo>
                  <a:pt x="598912" y="532043"/>
                </a:lnTo>
                <a:cubicBezTo>
                  <a:pt x="598545" y="531943"/>
                  <a:pt x="598178" y="531809"/>
                  <a:pt x="597812" y="531709"/>
                </a:cubicBezTo>
                <a:close/>
                <a:moveTo>
                  <a:pt x="795742" y="529042"/>
                </a:moveTo>
                <a:cubicBezTo>
                  <a:pt x="795509" y="529308"/>
                  <a:pt x="795142" y="529575"/>
                  <a:pt x="795142" y="529876"/>
                </a:cubicBezTo>
                <a:cubicBezTo>
                  <a:pt x="795075" y="530176"/>
                  <a:pt x="795342" y="530509"/>
                  <a:pt x="795475" y="530842"/>
                </a:cubicBezTo>
                <a:cubicBezTo>
                  <a:pt x="795676" y="530576"/>
                  <a:pt x="795909" y="530309"/>
                  <a:pt x="796142" y="530042"/>
                </a:cubicBezTo>
                <a:cubicBezTo>
                  <a:pt x="796009" y="529709"/>
                  <a:pt x="795875" y="529375"/>
                  <a:pt x="795742" y="529042"/>
                </a:cubicBezTo>
                <a:close/>
                <a:moveTo>
                  <a:pt x="220991" y="524940"/>
                </a:moveTo>
                <a:cubicBezTo>
                  <a:pt x="222124" y="523806"/>
                  <a:pt x="224792" y="524273"/>
                  <a:pt x="225892" y="525640"/>
                </a:cubicBezTo>
                <a:cubicBezTo>
                  <a:pt x="226926" y="526907"/>
                  <a:pt x="227359" y="529942"/>
                  <a:pt x="226492" y="530742"/>
                </a:cubicBezTo>
                <a:cubicBezTo>
                  <a:pt x="225859" y="531342"/>
                  <a:pt x="225092" y="531909"/>
                  <a:pt x="224258" y="532176"/>
                </a:cubicBezTo>
                <a:lnTo>
                  <a:pt x="215322" y="531977"/>
                </a:lnTo>
                <a:lnTo>
                  <a:pt x="215223" y="532277"/>
                </a:lnTo>
                <a:lnTo>
                  <a:pt x="214856" y="531843"/>
                </a:lnTo>
                <a:lnTo>
                  <a:pt x="215295" y="531969"/>
                </a:lnTo>
                <a:close/>
                <a:moveTo>
                  <a:pt x="1081068" y="521840"/>
                </a:moveTo>
                <a:cubicBezTo>
                  <a:pt x="1080135" y="521240"/>
                  <a:pt x="1079568" y="521606"/>
                  <a:pt x="1079034" y="522673"/>
                </a:cubicBezTo>
                <a:cubicBezTo>
                  <a:pt x="1077868" y="525074"/>
                  <a:pt x="1076534" y="527442"/>
                  <a:pt x="1075333" y="529842"/>
                </a:cubicBezTo>
                <a:cubicBezTo>
                  <a:pt x="1075167" y="530109"/>
                  <a:pt x="1075267" y="530809"/>
                  <a:pt x="1075433" y="530876"/>
                </a:cubicBezTo>
                <a:cubicBezTo>
                  <a:pt x="1076200" y="531243"/>
                  <a:pt x="1077134" y="531776"/>
                  <a:pt x="1077868" y="531643"/>
                </a:cubicBezTo>
                <a:cubicBezTo>
                  <a:pt x="1081202" y="530976"/>
                  <a:pt x="1083136" y="529042"/>
                  <a:pt x="1083202" y="526041"/>
                </a:cubicBezTo>
                <a:cubicBezTo>
                  <a:pt x="1082936" y="525207"/>
                  <a:pt x="1082536" y="523940"/>
                  <a:pt x="1082036" y="522740"/>
                </a:cubicBezTo>
                <a:cubicBezTo>
                  <a:pt x="1081902" y="522373"/>
                  <a:pt x="1081435" y="522073"/>
                  <a:pt x="1081068" y="521840"/>
                </a:cubicBezTo>
                <a:close/>
                <a:moveTo>
                  <a:pt x="781104" y="518638"/>
                </a:moveTo>
                <a:cubicBezTo>
                  <a:pt x="779370" y="518805"/>
                  <a:pt x="777503" y="519072"/>
                  <a:pt x="775936" y="519839"/>
                </a:cubicBezTo>
                <a:cubicBezTo>
                  <a:pt x="769867" y="522773"/>
                  <a:pt x="769400" y="526608"/>
                  <a:pt x="774335" y="531376"/>
                </a:cubicBezTo>
                <a:cubicBezTo>
                  <a:pt x="776302" y="533243"/>
                  <a:pt x="778637" y="532576"/>
                  <a:pt x="779604" y="530075"/>
                </a:cubicBezTo>
                <a:cubicBezTo>
                  <a:pt x="780904" y="526774"/>
                  <a:pt x="779937" y="522673"/>
                  <a:pt x="783071" y="520006"/>
                </a:cubicBezTo>
                <a:cubicBezTo>
                  <a:pt x="782371" y="519472"/>
                  <a:pt x="781704" y="518572"/>
                  <a:pt x="781104" y="518638"/>
                </a:cubicBezTo>
                <a:close/>
                <a:moveTo>
                  <a:pt x="851627" y="512370"/>
                </a:moveTo>
                <a:cubicBezTo>
                  <a:pt x="851760" y="512503"/>
                  <a:pt x="851894" y="512603"/>
                  <a:pt x="852027" y="512737"/>
                </a:cubicBezTo>
                <a:lnTo>
                  <a:pt x="852460" y="513270"/>
                </a:lnTo>
                <a:lnTo>
                  <a:pt x="852361" y="512403"/>
                </a:lnTo>
                <a:cubicBezTo>
                  <a:pt x="852094" y="512403"/>
                  <a:pt x="851894" y="512370"/>
                  <a:pt x="851627" y="512370"/>
                </a:cubicBezTo>
                <a:close/>
                <a:moveTo>
                  <a:pt x="635090" y="511836"/>
                </a:moveTo>
                <a:cubicBezTo>
                  <a:pt x="634223" y="512003"/>
                  <a:pt x="634023" y="512770"/>
                  <a:pt x="634257" y="513837"/>
                </a:cubicBezTo>
                <a:cubicBezTo>
                  <a:pt x="634823" y="516504"/>
                  <a:pt x="635390" y="519205"/>
                  <a:pt x="635890" y="521906"/>
                </a:cubicBezTo>
                <a:cubicBezTo>
                  <a:pt x="636124" y="523240"/>
                  <a:pt x="636224" y="524607"/>
                  <a:pt x="636357" y="525974"/>
                </a:cubicBezTo>
                <a:cubicBezTo>
                  <a:pt x="636524" y="527608"/>
                  <a:pt x="634923" y="529575"/>
                  <a:pt x="633190" y="529876"/>
                </a:cubicBezTo>
                <a:cubicBezTo>
                  <a:pt x="632289" y="530042"/>
                  <a:pt x="631356" y="530309"/>
                  <a:pt x="630489" y="530176"/>
                </a:cubicBezTo>
                <a:cubicBezTo>
                  <a:pt x="627521" y="529709"/>
                  <a:pt x="625220" y="530576"/>
                  <a:pt x="623320" y="533043"/>
                </a:cubicBezTo>
                <a:cubicBezTo>
                  <a:pt x="621619" y="535211"/>
                  <a:pt x="619719" y="537245"/>
                  <a:pt x="617651" y="539012"/>
                </a:cubicBezTo>
                <a:cubicBezTo>
                  <a:pt x="616751" y="539779"/>
                  <a:pt x="615084" y="540045"/>
                  <a:pt x="613850" y="539912"/>
                </a:cubicBezTo>
                <a:cubicBezTo>
                  <a:pt x="612083" y="539712"/>
                  <a:pt x="610382" y="538878"/>
                  <a:pt x="608648" y="538378"/>
                </a:cubicBezTo>
                <a:cubicBezTo>
                  <a:pt x="608281" y="538278"/>
                  <a:pt x="607748" y="538445"/>
                  <a:pt x="607381" y="538678"/>
                </a:cubicBezTo>
                <a:cubicBezTo>
                  <a:pt x="607181" y="538845"/>
                  <a:pt x="606914" y="539445"/>
                  <a:pt x="607015" y="539545"/>
                </a:cubicBezTo>
                <a:cubicBezTo>
                  <a:pt x="608448" y="541312"/>
                  <a:pt x="610015" y="542946"/>
                  <a:pt x="611416" y="544747"/>
                </a:cubicBezTo>
                <a:cubicBezTo>
                  <a:pt x="613617" y="547581"/>
                  <a:pt x="616584" y="548615"/>
                  <a:pt x="619919" y="548215"/>
                </a:cubicBezTo>
                <a:cubicBezTo>
                  <a:pt x="623987" y="547714"/>
                  <a:pt x="628021" y="546681"/>
                  <a:pt x="632089" y="546114"/>
                </a:cubicBezTo>
                <a:cubicBezTo>
                  <a:pt x="634990" y="545681"/>
                  <a:pt x="637124" y="544313"/>
                  <a:pt x="639025" y="542146"/>
                </a:cubicBezTo>
                <a:cubicBezTo>
                  <a:pt x="641592" y="539245"/>
                  <a:pt x="644627" y="537411"/>
                  <a:pt x="648728" y="539178"/>
                </a:cubicBezTo>
                <a:cubicBezTo>
                  <a:pt x="649495" y="539479"/>
                  <a:pt x="650695" y="539545"/>
                  <a:pt x="651396" y="539178"/>
                </a:cubicBezTo>
                <a:cubicBezTo>
                  <a:pt x="656697" y="536511"/>
                  <a:pt x="662399" y="534310"/>
                  <a:pt x="667067" y="530742"/>
                </a:cubicBezTo>
                <a:cubicBezTo>
                  <a:pt x="671135" y="527641"/>
                  <a:pt x="675470" y="525341"/>
                  <a:pt x="680038" y="523240"/>
                </a:cubicBezTo>
                <a:cubicBezTo>
                  <a:pt x="682139" y="522306"/>
                  <a:pt x="684239" y="521340"/>
                  <a:pt x="686073" y="520006"/>
                </a:cubicBezTo>
                <a:cubicBezTo>
                  <a:pt x="687407" y="519039"/>
                  <a:pt x="688341" y="517571"/>
                  <a:pt x="689408" y="516271"/>
                </a:cubicBezTo>
                <a:cubicBezTo>
                  <a:pt x="689508" y="516304"/>
                  <a:pt x="689575" y="516304"/>
                  <a:pt x="689641" y="516304"/>
                </a:cubicBezTo>
                <a:cubicBezTo>
                  <a:pt x="689841" y="516071"/>
                  <a:pt x="690241" y="515738"/>
                  <a:pt x="690208" y="515671"/>
                </a:cubicBezTo>
                <a:cubicBezTo>
                  <a:pt x="689741" y="514937"/>
                  <a:pt x="689508" y="515037"/>
                  <a:pt x="689641" y="515971"/>
                </a:cubicBezTo>
                <a:cubicBezTo>
                  <a:pt x="689575" y="516071"/>
                  <a:pt x="689474" y="516171"/>
                  <a:pt x="689408" y="516271"/>
                </a:cubicBezTo>
                <a:cubicBezTo>
                  <a:pt x="687174" y="516138"/>
                  <a:pt x="684940" y="515671"/>
                  <a:pt x="682806" y="516038"/>
                </a:cubicBezTo>
                <a:cubicBezTo>
                  <a:pt x="677370" y="516971"/>
                  <a:pt x="672269" y="518572"/>
                  <a:pt x="667867" y="522373"/>
                </a:cubicBezTo>
                <a:cubicBezTo>
                  <a:pt x="663233" y="526441"/>
                  <a:pt x="657531" y="528175"/>
                  <a:pt x="651262" y="527408"/>
                </a:cubicBezTo>
                <a:cubicBezTo>
                  <a:pt x="648895" y="527108"/>
                  <a:pt x="646794" y="526341"/>
                  <a:pt x="645460" y="524240"/>
                </a:cubicBezTo>
                <a:cubicBezTo>
                  <a:pt x="642793" y="520006"/>
                  <a:pt x="640459" y="515471"/>
                  <a:pt x="636290" y="512370"/>
                </a:cubicBezTo>
                <a:cubicBezTo>
                  <a:pt x="635924" y="512103"/>
                  <a:pt x="635424" y="511770"/>
                  <a:pt x="635090" y="511836"/>
                </a:cubicBezTo>
                <a:close/>
                <a:moveTo>
                  <a:pt x="841324" y="506635"/>
                </a:moveTo>
                <a:cubicBezTo>
                  <a:pt x="840990" y="506568"/>
                  <a:pt x="840290" y="506768"/>
                  <a:pt x="840223" y="506968"/>
                </a:cubicBezTo>
                <a:cubicBezTo>
                  <a:pt x="840023" y="507668"/>
                  <a:pt x="839723" y="508635"/>
                  <a:pt x="840056" y="509135"/>
                </a:cubicBezTo>
                <a:cubicBezTo>
                  <a:pt x="841657" y="511503"/>
                  <a:pt x="842457" y="511569"/>
                  <a:pt x="846158" y="510136"/>
                </a:cubicBezTo>
                <a:cubicBezTo>
                  <a:pt x="846158" y="510202"/>
                  <a:pt x="846225" y="510269"/>
                  <a:pt x="846259" y="510336"/>
                </a:cubicBezTo>
                <a:cubicBezTo>
                  <a:pt x="846525" y="510369"/>
                  <a:pt x="846758" y="510403"/>
                  <a:pt x="847025" y="510436"/>
                </a:cubicBezTo>
                <a:cubicBezTo>
                  <a:pt x="846892" y="510269"/>
                  <a:pt x="846725" y="510136"/>
                  <a:pt x="846592" y="509969"/>
                </a:cubicBezTo>
                <a:cubicBezTo>
                  <a:pt x="846425" y="510036"/>
                  <a:pt x="846325" y="510069"/>
                  <a:pt x="846158" y="510136"/>
                </a:cubicBezTo>
                <a:cubicBezTo>
                  <a:pt x="845191" y="508102"/>
                  <a:pt x="843391" y="507168"/>
                  <a:pt x="841324" y="506635"/>
                </a:cubicBezTo>
                <a:close/>
                <a:moveTo>
                  <a:pt x="2044313" y="505301"/>
                </a:moveTo>
                <a:cubicBezTo>
                  <a:pt x="2043913" y="505801"/>
                  <a:pt x="2043546" y="506268"/>
                  <a:pt x="2043113" y="506768"/>
                </a:cubicBezTo>
                <a:cubicBezTo>
                  <a:pt x="2042912" y="506968"/>
                  <a:pt x="2042512" y="507368"/>
                  <a:pt x="2042512" y="507435"/>
                </a:cubicBezTo>
                <a:cubicBezTo>
                  <a:pt x="2043079" y="508135"/>
                  <a:pt x="2043313" y="508035"/>
                  <a:pt x="2043113" y="507102"/>
                </a:cubicBezTo>
                <a:cubicBezTo>
                  <a:pt x="2043513" y="506501"/>
                  <a:pt x="2043913" y="505901"/>
                  <a:pt x="2044313" y="505301"/>
                </a:cubicBezTo>
                <a:close/>
                <a:moveTo>
                  <a:pt x="1871823" y="499432"/>
                </a:moveTo>
                <a:cubicBezTo>
                  <a:pt x="1871123" y="501909"/>
                  <a:pt x="1870423" y="504385"/>
                  <a:pt x="1869689" y="506766"/>
                </a:cubicBezTo>
                <a:cubicBezTo>
                  <a:pt x="1869456" y="507528"/>
                  <a:pt x="1868756" y="508386"/>
                  <a:pt x="1868589" y="508005"/>
                </a:cubicBezTo>
                <a:cubicBezTo>
                  <a:pt x="1867689" y="506100"/>
                  <a:pt x="1867722" y="503528"/>
                  <a:pt x="1868756" y="502194"/>
                </a:cubicBezTo>
                <a:cubicBezTo>
                  <a:pt x="1869722" y="500956"/>
                  <a:pt x="1870789" y="500194"/>
                  <a:pt x="1871823" y="499432"/>
                </a:cubicBezTo>
                <a:close/>
                <a:moveTo>
                  <a:pt x="1873253" y="498865"/>
                </a:moveTo>
                <a:cubicBezTo>
                  <a:pt x="1873729" y="498865"/>
                  <a:pt x="1874110" y="498960"/>
                  <a:pt x="1874586" y="498960"/>
                </a:cubicBezTo>
                <a:cubicBezTo>
                  <a:pt x="1874491" y="499246"/>
                  <a:pt x="1874301" y="499627"/>
                  <a:pt x="1874110" y="499913"/>
                </a:cubicBezTo>
                <a:cubicBezTo>
                  <a:pt x="1873348" y="500103"/>
                  <a:pt x="1872586" y="500294"/>
                  <a:pt x="1871824" y="500484"/>
                </a:cubicBezTo>
                <a:cubicBezTo>
                  <a:pt x="1872300" y="499913"/>
                  <a:pt x="1872776" y="499341"/>
                  <a:pt x="1873253" y="498865"/>
                </a:cubicBezTo>
                <a:close/>
                <a:moveTo>
                  <a:pt x="813915" y="497365"/>
                </a:moveTo>
                <a:cubicBezTo>
                  <a:pt x="812648" y="497398"/>
                  <a:pt x="812548" y="497765"/>
                  <a:pt x="813748" y="498232"/>
                </a:cubicBezTo>
                <a:cubicBezTo>
                  <a:pt x="814015" y="498299"/>
                  <a:pt x="814382" y="498032"/>
                  <a:pt x="814715" y="497932"/>
                </a:cubicBezTo>
                <a:cubicBezTo>
                  <a:pt x="814448" y="497732"/>
                  <a:pt x="814181" y="497365"/>
                  <a:pt x="813915" y="497365"/>
                </a:cubicBezTo>
                <a:close/>
                <a:moveTo>
                  <a:pt x="306370" y="494464"/>
                </a:moveTo>
                <a:cubicBezTo>
                  <a:pt x="309513" y="494031"/>
                  <a:pt x="313418" y="495698"/>
                  <a:pt x="312752" y="497098"/>
                </a:cubicBezTo>
                <a:cubicBezTo>
                  <a:pt x="311799" y="497398"/>
                  <a:pt x="311037" y="497865"/>
                  <a:pt x="309989" y="497965"/>
                </a:cubicBezTo>
                <a:cubicBezTo>
                  <a:pt x="306084" y="498365"/>
                  <a:pt x="303227" y="497198"/>
                  <a:pt x="304084" y="495498"/>
                </a:cubicBezTo>
                <a:cubicBezTo>
                  <a:pt x="304274" y="495098"/>
                  <a:pt x="305322" y="494598"/>
                  <a:pt x="306370" y="494464"/>
                </a:cubicBezTo>
                <a:close/>
                <a:moveTo>
                  <a:pt x="726220" y="492063"/>
                </a:moveTo>
                <a:cubicBezTo>
                  <a:pt x="725853" y="492197"/>
                  <a:pt x="725286" y="492230"/>
                  <a:pt x="725119" y="492497"/>
                </a:cubicBezTo>
                <a:cubicBezTo>
                  <a:pt x="724586" y="493364"/>
                  <a:pt x="724919" y="494131"/>
                  <a:pt x="725953" y="494497"/>
                </a:cubicBezTo>
                <a:cubicBezTo>
                  <a:pt x="726220" y="494597"/>
                  <a:pt x="726787" y="494364"/>
                  <a:pt x="726920" y="494131"/>
                </a:cubicBezTo>
                <a:cubicBezTo>
                  <a:pt x="727520" y="493197"/>
                  <a:pt x="727220" y="492463"/>
                  <a:pt x="726220" y="492063"/>
                </a:cubicBezTo>
                <a:close/>
                <a:moveTo>
                  <a:pt x="715783" y="488396"/>
                </a:moveTo>
                <a:cubicBezTo>
                  <a:pt x="715416" y="488396"/>
                  <a:pt x="715016" y="488762"/>
                  <a:pt x="714616" y="488962"/>
                </a:cubicBezTo>
                <a:cubicBezTo>
                  <a:pt x="714849" y="489229"/>
                  <a:pt x="715083" y="489496"/>
                  <a:pt x="715283" y="489763"/>
                </a:cubicBezTo>
                <a:cubicBezTo>
                  <a:pt x="715750" y="489763"/>
                  <a:pt x="716350" y="489962"/>
                  <a:pt x="716617" y="489729"/>
                </a:cubicBezTo>
                <a:cubicBezTo>
                  <a:pt x="717417" y="489029"/>
                  <a:pt x="717083" y="488462"/>
                  <a:pt x="715783" y="488396"/>
                </a:cubicBezTo>
                <a:close/>
                <a:moveTo>
                  <a:pt x="966997" y="486862"/>
                </a:moveTo>
                <a:cubicBezTo>
                  <a:pt x="969865" y="488029"/>
                  <a:pt x="970731" y="490564"/>
                  <a:pt x="971532" y="493098"/>
                </a:cubicBezTo>
                <a:cubicBezTo>
                  <a:pt x="971832" y="494032"/>
                  <a:pt x="971431" y="494765"/>
                  <a:pt x="970398" y="495032"/>
                </a:cubicBezTo>
                <a:cubicBezTo>
                  <a:pt x="970031" y="495132"/>
                  <a:pt x="969365" y="495065"/>
                  <a:pt x="969131" y="494798"/>
                </a:cubicBezTo>
                <a:cubicBezTo>
                  <a:pt x="967931" y="493531"/>
                  <a:pt x="966697" y="492264"/>
                  <a:pt x="965731" y="490830"/>
                </a:cubicBezTo>
                <a:cubicBezTo>
                  <a:pt x="965297" y="490197"/>
                  <a:pt x="965264" y="489063"/>
                  <a:pt x="965464" y="488296"/>
                </a:cubicBezTo>
                <a:cubicBezTo>
                  <a:pt x="965597" y="487696"/>
                  <a:pt x="966464" y="487329"/>
                  <a:pt x="966997" y="486862"/>
                </a:cubicBezTo>
                <a:close/>
                <a:moveTo>
                  <a:pt x="912413" y="484894"/>
                </a:moveTo>
                <a:cubicBezTo>
                  <a:pt x="911446" y="485228"/>
                  <a:pt x="910979" y="486028"/>
                  <a:pt x="911279" y="486962"/>
                </a:cubicBezTo>
                <a:cubicBezTo>
                  <a:pt x="912413" y="490396"/>
                  <a:pt x="913847" y="493731"/>
                  <a:pt x="916648" y="496131"/>
                </a:cubicBezTo>
                <a:cubicBezTo>
                  <a:pt x="917615" y="496965"/>
                  <a:pt x="918949" y="497332"/>
                  <a:pt x="920182" y="497798"/>
                </a:cubicBezTo>
                <a:cubicBezTo>
                  <a:pt x="920449" y="497899"/>
                  <a:pt x="920882" y="497432"/>
                  <a:pt x="921249" y="497198"/>
                </a:cubicBezTo>
                <a:cubicBezTo>
                  <a:pt x="921316" y="496832"/>
                  <a:pt x="921549" y="496331"/>
                  <a:pt x="921383" y="496065"/>
                </a:cubicBezTo>
                <a:cubicBezTo>
                  <a:pt x="919115" y="492197"/>
                  <a:pt x="917148" y="488162"/>
                  <a:pt x="913713" y="485128"/>
                </a:cubicBezTo>
                <a:cubicBezTo>
                  <a:pt x="913413" y="484861"/>
                  <a:pt x="912780" y="484761"/>
                  <a:pt x="912413" y="484894"/>
                </a:cubicBezTo>
                <a:close/>
                <a:moveTo>
                  <a:pt x="618585" y="482760"/>
                </a:moveTo>
                <a:cubicBezTo>
                  <a:pt x="618385" y="482394"/>
                  <a:pt x="616818" y="482460"/>
                  <a:pt x="616084" y="482794"/>
                </a:cubicBezTo>
                <a:cubicBezTo>
                  <a:pt x="615384" y="483127"/>
                  <a:pt x="614350" y="484227"/>
                  <a:pt x="614484" y="484627"/>
                </a:cubicBezTo>
                <a:cubicBezTo>
                  <a:pt x="615551" y="487695"/>
                  <a:pt x="617184" y="490463"/>
                  <a:pt x="620819" y="491029"/>
                </a:cubicBezTo>
                <a:cubicBezTo>
                  <a:pt x="621086" y="491063"/>
                  <a:pt x="621452" y="490463"/>
                  <a:pt x="622086" y="489863"/>
                </a:cubicBezTo>
                <a:cubicBezTo>
                  <a:pt x="620986" y="487562"/>
                  <a:pt x="619919" y="485061"/>
                  <a:pt x="618585" y="482760"/>
                </a:cubicBezTo>
                <a:close/>
                <a:moveTo>
                  <a:pt x="3383379" y="480726"/>
                </a:moveTo>
                <a:cubicBezTo>
                  <a:pt x="3384279" y="480059"/>
                  <a:pt x="3386113" y="480459"/>
                  <a:pt x="3387080" y="481426"/>
                </a:cubicBezTo>
                <a:cubicBezTo>
                  <a:pt x="3389347" y="483660"/>
                  <a:pt x="3389981" y="486561"/>
                  <a:pt x="3388614" y="488762"/>
                </a:cubicBezTo>
                <a:cubicBezTo>
                  <a:pt x="3386713" y="491796"/>
                  <a:pt x="3383979" y="494364"/>
                  <a:pt x="3383012" y="497998"/>
                </a:cubicBezTo>
                <a:cubicBezTo>
                  <a:pt x="3382912" y="498399"/>
                  <a:pt x="3382445" y="498699"/>
                  <a:pt x="3382145" y="499032"/>
                </a:cubicBezTo>
                <a:cubicBezTo>
                  <a:pt x="3381845" y="498832"/>
                  <a:pt x="3381378" y="498732"/>
                  <a:pt x="3381311" y="498498"/>
                </a:cubicBezTo>
                <a:cubicBezTo>
                  <a:pt x="3380378" y="495497"/>
                  <a:pt x="3379544" y="492430"/>
                  <a:pt x="3378577" y="489429"/>
                </a:cubicBezTo>
                <a:cubicBezTo>
                  <a:pt x="3377777" y="486961"/>
                  <a:pt x="3378677" y="484994"/>
                  <a:pt x="3380278" y="483293"/>
                </a:cubicBezTo>
                <a:cubicBezTo>
                  <a:pt x="3381178" y="482327"/>
                  <a:pt x="3382278" y="481493"/>
                  <a:pt x="3383379" y="480726"/>
                </a:cubicBezTo>
                <a:close/>
                <a:moveTo>
                  <a:pt x="1994230" y="476458"/>
                </a:moveTo>
                <a:lnTo>
                  <a:pt x="1993363" y="477058"/>
                </a:lnTo>
                <a:lnTo>
                  <a:pt x="1993594" y="477553"/>
                </a:lnTo>
                <a:lnTo>
                  <a:pt x="1993563" y="477592"/>
                </a:lnTo>
                <a:lnTo>
                  <a:pt x="1993565" y="477598"/>
                </a:lnTo>
                <a:lnTo>
                  <a:pt x="1991363" y="480393"/>
                </a:lnTo>
                <a:cubicBezTo>
                  <a:pt x="1991096" y="480960"/>
                  <a:pt x="1991696" y="481993"/>
                  <a:pt x="1991996" y="482827"/>
                </a:cubicBezTo>
                <a:cubicBezTo>
                  <a:pt x="1992063" y="482960"/>
                  <a:pt x="1992930" y="482994"/>
                  <a:pt x="1993163" y="482793"/>
                </a:cubicBezTo>
                <a:cubicBezTo>
                  <a:pt x="1993797" y="482227"/>
                  <a:pt x="1994764" y="481460"/>
                  <a:pt x="1994697" y="480860"/>
                </a:cubicBezTo>
                <a:lnTo>
                  <a:pt x="1993565" y="477598"/>
                </a:lnTo>
                <a:lnTo>
                  <a:pt x="1993597" y="477558"/>
                </a:lnTo>
                <a:lnTo>
                  <a:pt x="1993594" y="477553"/>
                </a:lnTo>
                <a:lnTo>
                  <a:pt x="1993697" y="477425"/>
                </a:lnTo>
                <a:close/>
                <a:moveTo>
                  <a:pt x="702912" y="473324"/>
                </a:moveTo>
                <a:cubicBezTo>
                  <a:pt x="702545" y="473357"/>
                  <a:pt x="702012" y="473257"/>
                  <a:pt x="701812" y="473457"/>
                </a:cubicBezTo>
                <a:cubicBezTo>
                  <a:pt x="701145" y="474191"/>
                  <a:pt x="701245" y="475024"/>
                  <a:pt x="702079" y="475591"/>
                </a:cubicBezTo>
                <a:cubicBezTo>
                  <a:pt x="702312" y="475758"/>
                  <a:pt x="702979" y="475625"/>
                  <a:pt x="703212" y="475391"/>
                </a:cubicBezTo>
                <a:cubicBezTo>
                  <a:pt x="703879" y="474724"/>
                  <a:pt x="703746" y="473957"/>
                  <a:pt x="702912" y="473324"/>
                </a:cubicBezTo>
                <a:close/>
                <a:moveTo>
                  <a:pt x="2227705" y="463020"/>
                </a:moveTo>
                <a:cubicBezTo>
                  <a:pt x="2228276" y="463020"/>
                  <a:pt x="2228753" y="463020"/>
                  <a:pt x="2229325" y="463020"/>
                </a:cubicBezTo>
                <a:cubicBezTo>
                  <a:pt x="2229039" y="463401"/>
                  <a:pt x="2228753" y="463687"/>
                  <a:pt x="2228467" y="463973"/>
                </a:cubicBezTo>
                <a:cubicBezTo>
                  <a:pt x="2228182" y="463687"/>
                  <a:pt x="2227991" y="463306"/>
                  <a:pt x="2227705" y="463020"/>
                </a:cubicBezTo>
                <a:close/>
                <a:moveTo>
                  <a:pt x="2451711" y="461253"/>
                </a:moveTo>
                <a:cubicBezTo>
                  <a:pt x="2450844" y="460286"/>
                  <a:pt x="2450311" y="460353"/>
                  <a:pt x="2450411" y="461420"/>
                </a:cubicBezTo>
                <a:cubicBezTo>
                  <a:pt x="2450444" y="461653"/>
                  <a:pt x="2451078" y="461820"/>
                  <a:pt x="2451411" y="462020"/>
                </a:cubicBezTo>
                <a:cubicBezTo>
                  <a:pt x="2451544" y="461754"/>
                  <a:pt x="2451645" y="461487"/>
                  <a:pt x="2451711" y="461253"/>
                </a:cubicBezTo>
                <a:close/>
                <a:moveTo>
                  <a:pt x="1917202" y="459629"/>
                </a:moveTo>
                <a:cubicBezTo>
                  <a:pt x="1918536" y="456296"/>
                  <a:pt x="1919774" y="456486"/>
                  <a:pt x="1920441" y="460106"/>
                </a:cubicBezTo>
                <a:cubicBezTo>
                  <a:pt x="1919774" y="460963"/>
                  <a:pt x="1919108" y="461725"/>
                  <a:pt x="1918441" y="462487"/>
                </a:cubicBezTo>
                <a:cubicBezTo>
                  <a:pt x="1917965" y="461534"/>
                  <a:pt x="1916917" y="460296"/>
                  <a:pt x="1917202" y="459629"/>
                </a:cubicBezTo>
                <a:close/>
                <a:moveTo>
                  <a:pt x="1930443" y="458919"/>
                </a:moveTo>
                <a:cubicBezTo>
                  <a:pt x="1929776" y="458819"/>
                  <a:pt x="1928576" y="459419"/>
                  <a:pt x="1928476" y="459920"/>
                </a:cubicBezTo>
                <a:cubicBezTo>
                  <a:pt x="1928342" y="460520"/>
                  <a:pt x="1928976" y="461420"/>
                  <a:pt x="1929443" y="462054"/>
                </a:cubicBezTo>
                <a:cubicBezTo>
                  <a:pt x="1929643" y="462320"/>
                  <a:pt x="1930310" y="462387"/>
                  <a:pt x="1930676" y="462287"/>
                </a:cubicBezTo>
                <a:cubicBezTo>
                  <a:pt x="1931443" y="462120"/>
                  <a:pt x="1932444" y="461953"/>
                  <a:pt x="1932877" y="461420"/>
                </a:cubicBezTo>
                <a:cubicBezTo>
                  <a:pt x="1933411" y="460753"/>
                  <a:pt x="1931977" y="459119"/>
                  <a:pt x="1930443" y="458919"/>
                </a:cubicBezTo>
                <a:close/>
                <a:moveTo>
                  <a:pt x="1072899" y="454685"/>
                </a:moveTo>
                <a:cubicBezTo>
                  <a:pt x="1075367" y="454551"/>
                  <a:pt x="1077301" y="455418"/>
                  <a:pt x="1078668" y="457385"/>
                </a:cubicBezTo>
                <a:cubicBezTo>
                  <a:pt x="1079101" y="458019"/>
                  <a:pt x="1078968" y="459053"/>
                  <a:pt x="1079135" y="459886"/>
                </a:cubicBezTo>
                <a:cubicBezTo>
                  <a:pt x="1078568" y="460520"/>
                  <a:pt x="1078135" y="461487"/>
                  <a:pt x="1077434" y="461720"/>
                </a:cubicBezTo>
                <a:cubicBezTo>
                  <a:pt x="1075167" y="462554"/>
                  <a:pt x="1072966" y="461887"/>
                  <a:pt x="1071132" y="460453"/>
                </a:cubicBezTo>
                <a:cubicBezTo>
                  <a:pt x="1070065" y="459653"/>
                  <a:pt x="1069398" y="458353"/>
                  <a:pt x="1069932" y="456919"/>
                </a:cubicBezTo>
                <a:cubicBezTo>
                  <a:pt x="1070465" y="455651"/>
                  <a:pt x="1071365" y="454785"/>
                  <a:pt x="1072899" y="454685"/>
                </a:cubicBezTo>
                <a:close/>
                <a:moveTo>
                  <a:pt x="2180290" y="454484"/>
                </a:moveTo>
                <a:cubicBezTo>
                  <a:pt x="2184625" y="454317"/>
                  <a:pt x="2188393" y="455651"/>
                  <a:pt x="2191294" y="458919"/>
                </a:cubicBezTo>
                <a:cubicBezTo>
                  <a:pt x="2191861" y="459519"/>
                  <a:pt x="2192327" y="460653"/>
                  <a:pt x="2192128" y="461386"/>
                </a:cubicBezTo>
                <a:cubicBezTo>
                  <a:pt x="2190827" y="466421"/>
                  <a:pt x="2188626" y="470756"/>
                  <a:pt x="2183058" y="472323"/>
                </a:cubicBezTo>
                <a:cubicBezTo>
                  <a:pt x="2180190" y="473123"/>
                  <a:pt x="2177223" y="471990"/>
                  <a:pt x="2176256" y="469322"/>
                </a:cubicBezTo>
                <a:cubicBezTo>
                  <a:pt x="2175489" y="467221"/>
                  <a:pt x="2175089" y="464987"/>
                  <a:pt x="2174655" y="463354"/>
                </a:cubicBezTo>
                <a:cubicBezTo>
                  <a:pt x="2174989" y="461386"/>
                  <a:pt x="2175189" y="460019"/>
                  <a:pt x="2175456" y="458685"/>
                </a:cubicBezTo>
                <a:cubicBezTo>
                  <a:pt x="2175889" y="456618"/>
                  <a:pt x="2178357" y="454551"/>
                  <a:pt x="2180290" y="454484"/>
                </a:cubicBezTo>
                <a:close/>
                <a:moveTo>
                  <a:pt x="1947149" y="452017"/>
                </a:moveTo>
                <a:lnTo>
                  <a:pt x="1946815" y="452551"/>
                </a:lnTo>
                <a:cubicBezTo>
                  <a:pt x="1946748" y="452684"/>
                  <a:pt x="1946682" y="452851"/>
                  <a:pt x="1946648" y="453017"/>
                </a:cubicBezTo>
                <a:cubicBezTo>
                  <a:pt x="1946082" y="453284"/>
                  <a:pt x="1945481" y="453517"/>
                  <a:pt x="1944948" y="453851"/>
                </a:cubicBezTo>
                <a:cubicBezTo>
                  <a:pt x="1944814" y="453918"/>
                  <a:pt x="1945048" y="454851"/>
                  <a:pt x="1945114" y="454851"/>
                </a:cubicBezTo>
                <a:cubicBezTo>
                  <a:pt x="1946482" y="454884"/>
                  <a:pt x="1946448" y="453851"/>
                  <a:pt x="1946648" y="453017"/>
                </a:cubicBezTo>
                <a:cubicBezTo>
                  <a:pt x="1946781" y="452951"/>
                  <a:pt x="1946881" y="452917"/>
                  <a:pt x="1946982" y="452851"/>
                </a:cubicBezTo>
                <a:close/>
                <a:moveTo>
                  <a:pt x="110521" y="448049"/>
                </a:moveTo>
                <a:cubicBezTo>
                  <a:pt x="112489" y="447982"/>
                  <a:pt x="114856" y="450116"/>
                  <a:pt x="115223" y="451483"/>
                </a:cubicBezTo>
                <a:cubicBezTo>
                  <a:pt x="115923" y="454151"/>
                  <a:pt x="113556" y="458285"/>
                  <a:pt x="110888" y="458952"/>
                </a:cubicBezTo>
                <a:cubicBezTo>
                  <a:pt x="107154" y="459919"/>
                  <a:pt x="103753" y="459286"/>
                  <a:pt x="100718" y="456851"/>
                </a:cubicBezTo>
                <a:cubicBezTo>
                  <a:pt x="99251" y="455685"/>
                  <a:pt x="98551" y="453984"/>
                  <a:pt x="98551" y="452150"/>
                </a:cubicBezTo>
                <a:cubicBezTo>
                  <a:pt x="98551" y="451383"/>
                  <a:pt x="99084" y="450049"/>
                  <a:pt x="99585" y="449949"/>
                </a:cubicBezTo>
                <a:cubicBezTo>
                  <a:pt x="103486" y="449149"/>
                  <a:pt x="107421" y="448549"/>
                  <a:pt x="110521" y="448049"/>
                </a:cubicBezTo>
                <a:close/>
                <a:moveTo>
                  <a:pt x="2272081" y="447649"/>
                </a:moveTo>
                <a:lnTo>
                  <a:pt x="2275224" y="448982"/>
                </a:lnTo>
                <a:lnTo>
                  <a:pt x="2271986" y="450221"/>
                </a:lnTo>
                <a:close/>
                <a:moveTo>
                  <a:pt x="1053994" y="447382"/>
                </a:moveTo>
                <a:cubicBezTo>
                  <a:pt x="1057094" y="445248"/>
                  <a:pt x="1060896" y="445281"/>
                  <a:pt x="1064330" y="447482"/>
                </a:cubicBezTo>
                <a:cubicBezTo>
                  <a:pt x="1066131" y="448616"/>
                  <a:pt x="1067531" y="451717"/>
                  <a:pt x="1066931" y="453351"/>
                </a:cubicBezTo>
                <a:cubicBezTo>
                  <a:pt x="1066164" y="455485"/>
                  <a:pt x="1065364" y="457619"/>
                  <a:pt x="1064463" y="459719"/>
                </a:cubicBezTo>
                <a:cubicBezTo>
                  <a:pt x="1061363" y="466855"/>
                  <a:pt x="1055794" y="469956"/>
                  <a:pt x="1048191" y="469623"/>
                </a:cubicBezTo>
                <a:cubicBezTo>
                  <a:pt x="1043957" y="469456"/>
                  <a:pt x="1041489" y="466222"/>
                  <a:pt x="1042490" y="462187"/>
                </a:cubicBezTo>
                <a:cubicBezTo>
                  <a:pt x="1042623" y="461753"/>
                  <a:pt x="1042623" y="461287"/>
                  <a:pt x="1042823" y="460887"/>
                </a:cubicBezTo>
                <a:cubicBezTo>
                  <a:pt x="1045357" y="455418"/>
                  <a:pt x="1049092" y="450750"/>
                  <a:pt x="1053994" y="447382"/>
                </a:cubicBezTo>
                <a:close/>
                <a:moveTo>
                  <a:pt x="633123" y="446482"/>
                </a:moveTo>
                <a:lnTo>
                  <a:pt x="631683" y="448576"/>
                </a:lnTo>
                <a:lnTo>
                  <a:pt x="631622" y="448616"/>
                </a:lnTo>
                <a:lnTo>
                  <a:pt x="631618" y="448639"/>
                </a:lnTo>
                <a:lnTo>
                  <a:pt x="631156" y="448916"/>
                </a:lnTo>
                <a:cubicBezTo>
                  <a:pt x="631122" y="449249"/>
                  <a:pt x="631089" y="449549"/>
                  <a:pt x="631056" y="449883"/>
                </a:cubicBezTo>
                <a:cubicBezTo>
                  <a:pt x="631289" y="449683"/>
                  <a:pt x="631489" y="449516"/>
                  <a:pt x="631489" y="449249"/>
                </a:cubicBezTo>
                <a:lnTo>
                  <a:pt x="631618" y="448639"/>
                </a:lnTo>
                <a:lnTo>
                  <a:pt x="631656" y="448616"/>
                </a:lnTo>
                <a:lnTo>
                  <a:pt x="631683" y="448576"/>
                </a:lnTo>
                <a:lnTo>
                  <a:pt x="633256" y="447549"/>
                </a:lnTo>
                <a:cubicBezTo>
                  <a:pt x="633423" y="447415"/>
                  <a:pt x="633089" y="446449"/>
                  <a:pt x="633123" y="446482"/>
                </a:cubicBezTo>
                <a:close/>
                <a:moveTo>
                  <a:pt x="709814" y="446415"/>
                </a:moveTo>
                <a:lnTo>
                  <a:pt x="710114" y="447282"/>
                </a:lnTo>
                <a:lnTo>
                  <a:pt x="710381" y="446415"/>
                </a:lnTo>
                <a:close/>
                <a:moveTo>
                  <a:pt x="1966288" y="446382"/>
                </a:moveTo>
                <a:cubicBezTo>
                  <a:pt x="1966088" y="446415"/>
                  <a:pt x="1965988" y="446482"/>
                  <a:pt x="1965688" y="446482"/>
                </a:cubicBezTo>
                <a:cubicBezTo>
                  <a:pt x="1965654" y="446882"/>
                  <a:pt x="1965654" y="447282"/>
                  <a:pt x="1965654" y="447682"/>
                </a:cubicBezTo>
                <a:cubicBezTo>
                  <a:pt x="1964721" y="449350"/>
                  <a:pt x="1964221" y="451150"/>
                  <a:pt x="1964287" y="453084"/>
                </a:cubicBezTo>
                <a:cubicBezTo>
                  <a:pt x="1964287" y="453384"/>
                  <a:pt x="1964754" y="453717"/>
                  <a:pt x="1964987" y="454018"/>
                </a:cubicBezTo>
                <a:cubicBezTo>
                  <a:pt x="1965154" y="453717"/>
                  <a:pt x="1965521" y="453417"/>
                  <a:pt x="1965521" y="453084"/>
                </a:cubicBezTo>
                <a:cubicBezTo>
                  <a:pt x="1965588" y="451317"/>
                  <a:pt x="1965621" y="449516"/>
                  <a:pt x="1965654" y="447715"/>
                </a:cubicBezTo>
                <a:cubicBezTo>
                  <a:pt x="1965788" y="447449"/>
                  <a:pt x="1965821" y="447149"/>
                  <a:pt x="1966021" y="446882"/>
                </a:cubicBezTo>
                <a:cubicBezTo>
                  <a:pt x="1966121" y="446715"/>
                  <a:pt x="1966188" y="446549"/>
                  <a:pt x="1966288" y="446382"/>
                </a:cubicBezTo>
                <a:close/>
                <a:moveTo>
                  <a:pt x="1945147" y="443747"/>
                </a:moveTo>
                <a:cubicBezTo>
                  <a:pt x="1944957" y="444128"/>
                  <a:pt x="1944766" y="444604"/>
                  <a:pt x="1944576" y="445080"/>
                </a:cubicBezTo>
                <a:lnTo>
                  <a:pt x="1944270" y="444979"/>
                </a:lnTo>
                <a:lnTo>
                  <a:pt x="1944004" y="444890"/>
                </a:lnTo>
                <a:cubicBezTo>
                  <a:pt x="1943909" y="444700"/>
                  <a:pt x="1943909" y="444414"/>
                  <a:pt x="1943814" y="444223"/>
                </a:cubicBezTo>
                <a:lnTo>
                  <a:pt x="1944617" y="443937"/>
                </a:lnTo>
                <a:close/>
                <a:moveTo>
                  <a:pt x="610382" y="443648"/>
                </a:moveTo>
                <a:cubicBezTo>
                  <a:pt x="610082" y="443714"/>
                  <a:pt x="609882" y="443848"/>
                  <a:pt x="609582" y="443848"/>
                </a:cubicBezTo>
                <a:cubicBezTo>
                  <a:pt x="609449" y="444014"/>
                  <a:pt x="609348" y="444148"/>
                  <a:pt x="609215" y="444315"/>
                </a:cubicBezTo>
                <a:cubicBezTo>
                  <a:pt x="608382" y="444381"/>
                  <a:pt x="607515" y="444381"/>
                  <a:pt x="607115" y="445448"/>
                </a:cubicBezTo>
                <a:cubicBezTo>
                  <a:pt x="607448" y="445548"/>
                  <a:pt x="607981" y="445815"/>
                  <a:pt x="608115" y="445682"/>
                </a:cubicBezTo>
                <a:cubicBezTo>
                  <a:pt x="608515" y="445281"/>
                  <a:pt x="608882" y="444781"/>
                  <a:pt x="609215" y="444315"/>
                </a:cubicBezTo>
                <a:cubicBezTo>
                  <a:pt x="609449" y="444281"/>
                  <a:pt x="609682" y="444281"/>
                  <a:pt x="609916" y="444214"/>
                </a:cubicBezTo>
                <a:cubicBezTo>
                  <a:pt x="610049" y="443948"/>
                  <a:pt x="610249" y="443848"/>
                  <a:pt x="610382" y="443648"/>
                </a:cubicBezTo>
                <a:close/>
                <a:moveTo>
                  <a:pt x="1036135" y="443214"/>
                </a:moveTo>
                <a:lnTo>
                  <a:pt x="1036992" y="445500"/>
                </a:lnTo>
                <a:lnTo>
                  <a:pt x="1035087" y="445405"/>
                </a:lnTo>
                <a:close/>
                <a:moveTo>
                  <a:pt x="1293403" y="442014"/>
                </a:moveTo>
                <a:cubicBezTo>
                  <a:pt x="1294471" y="441581"/>
                  <a:pt x="1295171" y="441981"/>
                  <a:pt x="1295437" y="443114"/>
                </a:cubicBezTo>
                <a:cubicBezTo>
                  <a:pt x="1295537" y="443514"/>
                  <a:pt x="1295704" y="443948"/>
                  <a:pt x="1295771" y="444348"/>
                </a:cubicBezTo>
                <a:cubicBezTo>
                  <a:pt x="1295804" y="445048"/>
                  <a:pt x="1295837" y="445781"/>
                  <a:pt x="1295837" y="446482"/>
                </a:cubicBezTo>
                <a:cubicBezTo>
                  <a:pt x="1294771" y="446048"/>
                  <a:pt x="1293637" y="445682"/>
                  <a:pt x="1292703" y="445015"/>
                </a:cubicBezTo>
                <a:cubicBezTo>
                  <a:pt x="1292303" y="444715"/>
                  <a:pt x="1292403" y="443581"/>
                  <a:pt x="1292470" y="442814"/>
                </a:cubicBezTo>
                <a:cubicBezTo>
                  <a:pt x="1292503" y="442514"/>
                  <a:pt x="1293037" y="442181"/>
                  <a:pt x="1293403" y="442014"/>
                </a:cubicBezTo>
                <a:close/>
                <a:moveTo>
                  <a:pt x="1506538" y="437913"/>
                </a:moveTo>
                <a:lnTo>
                  <a:pt x="1506805" y="438746"/>
                </a:lnTo>
                <a:lnTo>
                  <a:pt x="1507205" y="437979"/>
                </a:lnTo>
                <a:close/>
                <a:moveTo>
                  <a:pt x="2438174" y="435011"/>
                </a:moveTo>
                <a:cubicBezTo>
                  <a:pt x="2437573" y="434845"/>
                  <a:pt x="2436640" y="435545"/>
                  <a:pt x="2436006" y="436045"/>
                </a:cubicBezTo>
                <a:cubicBezTo>
                  <a:pt x="2435806" y="436212"/>
                  <a:pt x="2435840" y="437045"/>
                  <a:pt x="2436040" y="437346"/>
                </a:cubicBezTo>
                <a:cubicBezTo>
                  <a:pt x="2439440" y="442047"/>
                  <a:pt x="2443709" y="446082"/>
                  <a:pt x="2446576" y="451217"/>
                </a:cubicBezTo>
                <a:cubicBezTo>
                  <a:pt x="2446876" y="451083"/>
                  <a:pt x="2447310" y="451017"/>
                  <a:pt x="2447510" y="450783"/>
                </a:cubicBezTo>
                <a:cubicBezTo>
                  <a:pt x="2449211" y="448549"/>
                  <a:pt x="2449677" y="444848"/>
                  <a:pt x="2448377" y="443247"/>
                </a:cubicBezTo>
                <a:cubicBezTo>
                  <a:pt x="2446643" y="441147"/>
                  <a:pt x="2445009" y="438946"/>
                  <a:pt x="2443008" y="437179"/>
                </a:cubicBezTo>
                <a:cubicBezTo>
                  <a:pt x="2441741" y="436045"/>
                  <a:pt x="2439874" y="435512"/>
                  <a:pt x="2438174" y="435011"/>
                </a:cubicBezTo>
                <a:close/>
                <a:moveTo>
                  <a:pt x="692509" y="431210"/>
                </a:moveTo>
                <a:cubicBezTo>
                  <a:pt x="691308" y="431177"/>
                  <a:pt x="691642" y="432911"/>
                  <a:pt x="693209" y="433878"/>
                </a:cubicBezTo>
                <a:cubicBezTo>
                  <a:pt x="693742" y="434178"/>
                  <a:pt x="694610" y="433944"/>
                  <a:pt x="695310" y="433845"/>
                </a:cubicBezTo>
                <a:cubicBezTo>
                  <a:pt x="695410" y="433845"/>
                  <a:pt x="695410" y="433178"/>
                  <a:pt x="695476" y="432811"/>
                </a:cubicBezTo>
                <a:cubicBezTo>
                  <a:pt x="695276" y="432477"/>
                  <a:pt x="695143" y="431944"/>
                  <a:pt x="694809" y="431810"/>
                </a:cubicBezTo>
                <a:cubicBezTo>
                  <a:pt x="694076" y="431510"/>
                  <a:pt x="693276" y="431210"/>
                  <a:pt x="692509" y="431210"/>
                </a:cubicBezTo>
                <a:close/>
                <a:moveTo>
                  <a:pt x="1059394" y="422842"/>
                </a:moveTo>
                <a:cubicBezTo>
                  <a:pt x="1060061" y="422775"/>
                  <a:pt x="1061394" y="423375"/>
                  <a:pt x="1061428" y="423741"/>
                </a:cubicBezTo>
                <a:cubicBezTo>
                  <a:pt x="1061494" y="424875"/>
                  <a:pt x="1061328" y="426176"/>
                  <a:pt x="1060828" y="427176"/>
                </a:cubicBezTo>
                <a:cubicBezTo>
                  <a:pt x="1060528" y="427709"/>
                  <a:pt x="1059327" y="427776"/>
                  <a:pt x="1058127" y="428176"/>
                </a:cubicBezTo>
                <a:cubicBezTo>
                  <a:pt x="1057660" y="427209"/>
                  <a:pt x="1056827" y="426209"/>
                  <a:pt x="1056827" y="425242"/>
                </a:cubicBezTo>
                <a:cubicBezTo>
                  <a:pt x="1056860" y="423875"/>
                  <a:pt x="1058094" y="423008"/>
                  <a:pt x="1059394" y="422842"/>
                </a:cubicBezTo>
                <a:close/>
                <a:moveTo>
                  <a:pt x="1044689" y="421240"/>
                </a:moveTo>
                <a:cubicBezTo>
                  <a:pt x="1045656" y="420640"/>
                  <a:pt x="1046323" y="420773"/>
                  <a:pt x="1046990" y="421407"/>
                </a:cubicBezTo>
                <a:cubicBezTo>
                  <a:pt x="1047757" y="422074"/>
                  <a:pt x="1047657" y="424008"/>
                  <a:pt x="1046523" y="424975"/>
                </a:cubicBezTo>
                <a:cubicBezTo>
                  <a:pt x="1044456" y="426709"/>
                  <a:pt x="1042455" y="428576"/>
                  <a:pt x="1040188" y="429977"/>
                </a:cubicBezTo>
                <a:cubicBezTo>
                  <a:pt x="1039254" y="430577"/>
                  <a:pt x="1037620" y="430177"/>
                  <a:pt x="1036320" y="430110"/>
                </a:cubicBezTo>
                <a:cubicBezTo>
                  <a:pt x="1035987" y="430110"/>
                  <a:pt x="1035387" y="429610"/>
                  <a:pt x="1035353" y="429276"/>
                </a:cubicBezTo>
                <a:cubicBezTo>
                  <a:pt x="1035287" y="428476"/>
                  <a:pt x="1035220" y="427509"/>
                  <a:pt x="1035587" y="426842"/>
                </a:cubicBezTo>
                <a:cubicBezTo>
                  <a:pt x="1036987" y="424175"/>
                  <a:pt x="1040221" y="424241"/>
                  <a:pt x="1042355" y="422641"/>
                </a:cubicBezTo>
                <a:cubicBezTo>
                  <a:pt x="1043122" y="422174"/>
                  <a:pt x="1043923" y="421741"/>
                  <a:pt x="1044689" y="421240"/>
                </a:cubicBezTo>
                <a:close/>
                <a:moveTo>
                  <a:pt x="3338296" y="420840"/>
                </a:moveTo>
                <a:lnTo>
                  <a:pt x="3338027" y="421693"/>
                </a:lnTo>
                <a:lnTo>
                  <a:pt x="3338354" y="421574"/>
                </a:lnTo>
                <a:lnTo>
                  <a:pt x="3337804" y="422399"/>
                </a:lnTo>
                <a:lnTo>
                  <a:pt x="3337725" y="422650"/>
                </a:lnTo>
                <a:lnTo>
                  <a:pt x="3337608" y="422694"/>
                </a:lnTo>
                <a:lnTo>
                  <a:pt x="3337211" y="423289"/>
                </a:lnTo>
                <a:cubicBezTo>
                  <a:pt x="3336925" y="423098"/>
                  <a:pt x="3336544" y="422907"/>
                  <a:pt x="3336163" y="422717"/>
                </a:cubicBezTo>
                <a:cubicBezTo>
                  <a:pt x="3336258" y="422622"/>
                  <a:pt x="3336258" y="422431"/>
                  <a:pt x="3336258" y="422336"/>
                </a:cubicBezTo>
                <a:lnTo>
                  <a:pt x="3337672" y="421822"/>
                </a:lnTo>
                <a:close/>
                <a:moveTo>
                  <a:pt x="1510540" y="415672"/>
                </a:moveTo>
                <a:lnTo>
                  <a:pt x="1511107" y="416139"/>
                </a:lnTo>
                <a:lnTo>
                  <a:pt x="1511573" y="416739"/>
                </a:lnTo>
                <a:lnTo>
                  <a:pt x="1511240" y="415872"/>
                </a:lnTo>
                <a:close/>
                <a:moveTo>
                  <a:pt x="2366384" y="414771"/>
                </a:moveTo>
                <a:lnTo>
                  <a:pt x="2365417" y="414938"/>
                </a:lnTo>
                <a:lnTo>
                  <a:pt x="2366217" y="415438"/>
                </a:lnTo>
                <a:close/>
                <a:moveTo>
                  <a:pt x="1051492" y="414708"/>
                </a:moveTo>
                <a:cubicBezTo>
                  <a:pt x="1053588" y="412803"/>
                  <a:pt x="1055969" y="412708"/>
                  <a:pt x="1057303" y="414898"/>
                </a:cubicBezTo>
                <a:cubicBezTo>
                  <a:pt x="1058827" y="417470"/>
                  <a:pt x="1057588" y="419375"/>
                  <a:pt x="1054636" y="419947"/>
                </a:cubicBezTo>
                <a:cubicBezTo>
                  <a:pt x="1052921" y="419089"/>
                  <a:pt x="1051206" y="418232"/>
                  <a:pt x="1049492" y="417375"/>
                </a:cubicBezTo>
                <a:cubicBezTo>
                  <a:pt x="1050159" y="416518"/>
                  <a:pt x="1050635" y="415470"/>
                  <a:pt x="1051492" y="414708"/>
                </a:cubicBezTo>
                <a:close/>
                <a:moveTo>
                  <a:pt x="1141888" y="411871"/>
                </a:moveTo>
                <a:cubicBezTo>
                  <a:pt x="1141488" y="411971"/>
                  <a:pt x="1140855" y="412438"/>
                  <a:pt x="1140921" y="412671"/>
                </a:cubicBezTo>
                <a:cubicBezTo>
                  <a:pt x="1141121" y="413772"/>
                  <a:pt x="1141421" y="414872"/>
                  <a:pt x="1141721" y="415972"/>
                </a:cubicBezTo>
                <a:cubicBezTo>
                  <a:pt x="1141622" y="416006"/>
                  <a:pt x="1141588" y="416072"/>
                  <a:pt x="1141488" y="416105"/>
                </a:cubicBezTo>
                <a:lnTo>
                  <a:pt x="1141054" y="417073"/>
                </a:lnTo>
                <a:lnTo>
                  <a:pt x="1141822" y="416406"/>
                </a:lnTo>
                <a:cubicBezTo>
                  <a:pt x="1141788" y="416239"/>
                  <a:pt x="1141755" y="416105"/>
                  <a:pt x="1141721" y="415939"/>
                </a:cubicBezTo>
                <a:cubicBezTo>
                  <a:pt x="1143055" y="415539"/>
                  <a:pt x="1143689" y="414539"/>
                  <a:pt x="1143656" y="413205"/>
                </a:cubicBezTo>
                <a:cubicBezTo>
                  <a:pt x="1143622" y="412138"/>
                  <a:pt x="1142889" y="411604"/>
                  <a:pt x="1141888" y="411871"/>
                </a:cubicBezTo>
                <a:close/>
                <a:moveTo>
                  <a:pt x="2203464" y="408136"/>
                </a:moveTo>
                <a:cubicBezTo>
                  <a:pt x="2205431" y="408103"/>
                  <a:pt x="2206631" y="409303"/>
                  <a:pt x="2207765" y="410736"/>
                </a:cubicBezTo>
                <a:cubicBezTo>
                  <a:pt x="2208699" y="411937"/>
                  <a:pt x="2208632" y="413904"/>
                  <a:pt x="2207532" y="414137"/>
                </a:cubicBezTo>
                <a:cubicBezTo>
                  <a:pt x="2206798" y="414304"/>
                  <a:pt x="2205731" y="414404"/>
                  <a:pt x="2205231" y="414004"/>
                </a:cubicBezTo>
                <a:cubicBezTo>
                  <a:pt x="2203864" y="413003"/>
                  <a:pt x="2202664" y="411703"/>
                  <a:pt x="2201497" y="410470"/>
                </a:cubicBezTo>
                <a:cubicBezTo>
                  <a:pt x="2201229" y="410203"/>
                  <a:pt x="2201096" y="409369"/>
                  <a:pt x="2201229" y="409269"/>
                </a:cubicBezTo>
                <a:cubicBezTo>
                  <a:pt x="2201930" y="408803"/>
                  <a:pt x="2202730" y="408503"/>
                  <a:pt x="2203464" y="408136"/>
                </a:cubicBezTo>
                <a:close/>
                <a:moveTo>
                  <a:pt x="1030886" y="402201"/>
                </a:moveTo>
                <a:lnTo>
                  <a:pt x="1031419" y="402801"/>
                </a:lnTo>
                <a:cubicBezTo>
                  <a:pt x="1031586" y="402801"/>
                  <a:pt x="1031753" y="402801"/>
                  <a:pt x="1031919" y="402801"/>
                </a:cubicBezTo>
                <a:cubicBezTo>
                  <a:pt x="1031886" y="402668"/>
                  <a:pt x="1031786" y="402601"/>
                  <a:pt x="1031753" y="402468"/>
                </a:cubicBezTo>
                <a:close/>
                <a:moveTo>
                  <a:pt x="637624" y="400067"/>
                </a:moveTo>
                <a:cubicBezTo>
                  <a:pt x="633156" y="400967"/>
                  <a:pt x="628588" y="401801"/>
                  <a:pt x="624253" y="403201"/>
                </a:cubicBezTo>
                <a:cubicBezTo>
                  <a:pt x="619385" y="404735"/>
                  <a:pt x="614450" y="405435"/>
                  <a:pt x="609382" y="405569"/>
                </a:cubicBezTo>
                <a:cubicBezTo>
                  <a:pt x="602513" y="405735"/>
                  <a:pt x="595644" y="406035"/>
                  <a:pt x="588775" y="406302"/>
                </a:cubicBezTo>
                <a:cubicBezTo>
                  <a:pt x="587875" y="406336"/>
                  <a:pt x="586841" y="406402"/>
                  <a:pt x="586208" y="406903"/>
                </a:cubicBezTo>
                <a:cubicBezTo>
                  <a:pt x="585574" y="407369"/>
                  <a:pt x="585307" y="408370"/>
                  <a:pt x="585041" y="409203"/>
                </a:cubicBezTo>
                <a:cubicBezTo>
                  <a:pt x="584974" y="409403"/>
                  <a:pt x="585508" y="410070"/>
                  <a:pt x="585774" y="410104"/>
                </a:cubicBezTo>
                <a:cubicBezTo>
                  <a:pt x="591676" y="410470"/>
                  <a:pt x="597545" y="410937"/>
                  <a:pt x="603447" y="411104"/>
                </a:cubicBezTo>
                <a:cubicBezTo>
                  <a:pt x="606748" y="411204"/>
                  <a:pt x="609849" y="411871"/>
                  <a:pt x="612683" y="413438"/>
                </a:cubicBezTo>
                <a:cubicBezTo>
                  <a:pt x="614184" y="414272"/>
                  <a:pt x="615384" y="415805"/>
                  <a:pt x="616551" y="417173"/>
                </a:cubicBezTo>
                <a:cubicBezTo>
                  <a:pt x="617685" y="418506"/>
                  <a:pt x="616318" y="420974"/>
                  <a:pt x="614550" y="421374"/>
                </a:cubicBezTo>
                <a:cubicBezTo>
                  <a:pt x="612116" y="421941"/>
                  <a:pt x="610115" y="420440"/>
                  <a:pt x="607881" y="420340"/>
                </a:cubicBezTo>
                <a:cubicBezTo>
                  <a:pt x="607148" y="420307"/>
                  <a:pt x="605914" y="420907"/>
                  <a:pt x="605747" y="421474"/>
                </a:cubicBezTo>
                <a:cubicBezTo>
                  <a:pt x="605047" y="423775"/>
                  <a:pt x="604047" y="425808"/>
                  <a:pt x="601646" y="426609"/>
                </a:cubicBezTo>
                <a:cubicBezTo>
                  <a:pt x="598478" y="427676"/>
                  <a:pt x="596244" y="429710"/>
                  <a:pt x="594177" y="432311"/>
                </a:cubicBezTo>
                <a:cubicBezTo>
                  <a:pt x="592810" y="434011"/>
                  <a:pt x="590509" y="434945"/>
                  <a:pt x="588642" y="436212"/>
                </a:cubicBezTo>
                <a:cubicBezTo>
                  <a:pt x="587375" y="437079"/>
                  <a:pt x="587675" y="438079"/>
                  <a:pt x="589576" y="439146"/>
                </a:cubicBezTo>
                <a:cubicBezTo>
                  <a:pt x="594044" y="441680"/>
                  <a:pt x="597512" y="441647"/>
                  <a:pt x="600979" y="438846"/>
                </a:cubicBezTo>
                <a:cubicBezTo>
                  <a:pt x="602747" y="437412"/>
                  <a:pt x="604214" y="435478"/>
                  <a:pt x="606248" y="434378"/>
                </a:cubicBezTo>
                <a:cubicBezTo>
                  <a:pt x="608582" y="432978"/>
                  <a:pt x="611182" y="432044"/>
                  <a:pt x="613750" y="431144"/>
                </a:cubicBezTo>
                <a:cubicBezTo>
                  <a:pt x="615918" y="430410"/>
                  <a:pt x="618385" y="432978"/>
                  <a:pt x="617751" y="435245"/>
                </a:cubicBezTo>
                <a:cubicBezTo>
                  <a:pt x="617184" y="437246"/>
                  <a:pt x="616484" y="439213"/>
                  <a:pt x="615817" y="441214"/>
                </a:cubicBezTo>
                <a:cubicBezTo>
                  <a:pt x="615651" y="441247"/>
                  <a:pt x="615517" y="441314"/>
                  <a:pt x="615350" y="441347"/>
                </a:cubicBezTo>
                <a:cubicBezTo>
                  <a:pt x="615184" y="441480"/>
                  <a:pt x="614950" y="441580"/>
                  <a:pt x="614784" y="441714"/>
                </a:cubicBezTo>
                <a:cubicBezTo>
                  <a:pt x="615084" y="441714"/>
                  <a:pt x="615384" y="441680"/>
                  <a:pt x="615684" y="441680"/>
                </a:cubicBezTo>
                <a:cubicBezTo>
                  <a:pt x="615717" y="441514"/>
                  <a:pt x="615784" y="441347"/>
                  <a:pt x="615817" y="441214"/>
                </a:cubicBezTo>
                <a:cubicBezTo>
                  <a:pt x="620019" y="440380"/>
                  <a:pt x="622953" y="438346"/>
                  <a:pt x="623553" y="433544"/>
                </a:cubicBezTo>
                <a:cubicBezTo>
                  <a:pt x="623687" y="432511"/>
                  <a:pt x="625154" y="431277"/>
                  <a:pt x="626287" y="430777"/>
                </a:cubicBezTo>
                <a:cubicBezTo>
                  <a:pt x="630355" y="428976"/>
                  <a:pt x="634090" y="429176"/>
                  <a:pt x="637724" y="432344"/>
                </a:cubicBezTo>
                <a:cubicBezTo>
                  <a:pt x="641159" y="435312"/>
                  <a:pt x="642426" y="434678"/>
                  <a:pt x="644293" y="430076"/>
                </a:cubicBezTo>
                <a:cubicBezTo>
                  <a:pt x="644793" y="428843"/>
                  <a:pt x="645260" y="427443"/>
                  <a:pt x="646160" y="426575"/>
                </a:cubicBezTo>
                <a:cubicBezTo>
                  <a:pt x="647794" y="425008"/>
                  <a:pt x="649762" y="423775"/>
                  <a:pt x="651562" y="422341"/>
                </a:cubicBezTo>
                <a:cubicBezTo>
                  <a:pt x="653029" y="421140"/>
                  <a:pt x="653563" y="419373"/>
                  <a:pt x="654130" y="417606"/>
                </a:cubicBezTo>
                <a:cubicBezTo>
                  <a:pt x="654497" y="416506"/>
                  <a:pt x="654497" y="415739"/>
                  <a:pt x="653463" y="415272"/>
                </a:cubicBezTo>
                <a:cubicBezTo>
                  <a:pt x="653130" y="415105"/>
                  <a:pt x="652463" y="415172"/>
                  <a:pt x="652196" y="415405"/>
                </a:cubicBezTo>
                <a:cubicBezTo>
                  <a:pt x="645760" y="421107"/>
                  <a:pt x="639592" y="419373"/>
                  <a:pt x="633490" y="414872"/>
                </a:cubicBezTo>
                <a:cubicBezTo>
                  <a:pt x="632723" y="414305"/>
                  <a:pt x="631956" y="413838"/>
                  <a:pt x="631256" y="413238"/>
                </a:cubicBezTo>
                <a:cubicBezTo>
                  <a:pt x="630922" y="412971"/>
                  <a:pt x="630789" y="412438"/>
                  <a:pt x="630489" y="412104"/>
                </a:cubicBezTo>
                <a:cubicBezTo>
                  <a:pt x="629789" y="411337"/>
                  <a:pt x="630322" y="408903"/>
                  <a:pt x="631356" y="408503"/>
                </a:cubicBezTo>
                <a:cubicBezTo>
                  <a:pt x="635157" y="407002"/>
                  <a:pt x="639025" y="405635"/>
                  <a:pt x="642759" y="404002"/>
                </a:cubicBezTo>
                <a:cubicBezTo>
                  <a:pt x="643326" y="403768"/>
                  <a:pt x="643826" y="402368"/>
                  <a:pt x="643660" y="401701"/>
                </a:cubicBezTo>
                <a:cubicBezTo>
                  <a:pt x="643493" y="401067"/>
                  <a:pt x="642459" y="400400"/>
                  <a:pt x="641692" y="400234"/>
                </a:cubicBezTo>
                <a:cubicBezTo>
                  <a:pt x="640359" y="399967"/>
                  <a:pt x="638925" y="399800"/>
                  <a:pt x="637624" y="400067"/>
                </a:cubicBezTo>
                <a:close/>
                <a:moveTo>
                  <a:pt x="824566" y="394889"/>
                </a:moveTo>
                <a:cubicBezTo>
                  <a:pt x="827614" y="394603"/>
                  <a:pt x="829709" y="396032"/>
                  <a:pt x="829519" y="398889"/>
                </a:cubicBezTo>
                <a:cubicBezTo>
                  <a:pt x="829328" y="401937"/>
                  <a:pt x="827137" y="403366"/>
                  <a:pt x="824280" y="402699"/>
                </a:cubicBezTo>
                <a:cubicBezTo>
                  <a:pt x="823137" y="402414"/>
                  <a:pt x="821803" y="401461"/>
                  <a:pt x="821327" y="400413"/>
                </a:cubicBezTo>
                <a:cubicBezTo>
                  <a:pt x="819994" y="397461"/>
                  <a:pt x="821232" y="395556"/>
                  <a:pt x="824566" y="394889"/>
                </a:cubicBezTo>
                <a:close/>
                <a:moveTo>
                  <a:pt x="2478553" y="392364"/>
                </a:moveTo>
                <a:cubicBezTo>
                  <a:pt x="2477486" y="391831"/>
                  <a:pt x="2476319" y="392598"/>
                  <a:pt x="2475786" y="394132"/>
                </a:cubicBezTo>
                <a:cubicBezTo>
                  <a:pt x="2475686" y="394465"/>
                  <a:pt x="2475752" y="394898"/>
                  <a:pt x="2475853" y="395265"/>
                </a:cubicBezTo>
                <a:cubicBezTo>
                  <a:pt x="2476186" y="396332"/>
                  <a:pt x="2477586" y="395932"/>
                  <a:pt x="2478653" y="394432"/>
                </a:cubicBezTo>
                <a:cubicBezTo>
                  <a:pt x="2478887" y="394098"/>
                  <a:pt x="2479020" y="393698"/>
                  <a:pt x="2479187" y="393331"/>
                </a:cubicBezTo>
                <a:cubicBezTo>
                  <a:pt x="2478987" y="392998"/>
                  <a:pt x="2478853" y="392498"/>
                  <a:pt x="2478553" y="392364"/>
                </a:cubicBezTo>
                <a:close/>
                <a:moveTo>
                  <a:pt x="846859" y="388230"/>
                </a:moveTo>
                <a:cubicBezTo>
                  <a:pt x="847159" y="388097"/>
                  <a:pt x="847660" y="388263"/>
                  <a:pt x="847960" y="388464"/>
                </a:cubicBezTo>
                <a:cubicBezTo>
                  <a:pt x="848260" y="388697"/>
                  <a:pt x="848393" y="389131"/>
                  <a:pt x="848593" y="389497"/>
                </a:cubicBezTo>
                <a:cubicBezTo>
                  <a:pt x="847793" y="392665"/>
                  <a:pt x="845592" y="394799"/>
                  <a:pt x="842924" y="396400"/>
                </a:cubicBezTo>
                <a:cubicBezTo>
                  <a:pt x="842058" y="396933"/>
                  <a:pt x="841090" y="396300"/>
                  <a:pt x="840824" y="395299"/>
                </a:cubicBezTo>
                <a:cubicBezTo>
                  <a:pt x="840290" y="393465"/>
                  <a:pt x="840824" y="391665"/>
                  <a:pt x="842191" y="390564"/>
                </a:cubicBezTo>
                <a:cubicBezTo>
                  <a:pt x="843491" y="389497"/>
                  <a:pt x="845259" y="388930"/>
                  <a:pt x="846859" y="388230"/>
                </a:cubicBezTo>
                <a:close/>
                <a:moveTo>
                  <a:pt x="976734" y="387830"/>
                </a:moveTo>
                <a:cubicBezTo>
                  <a:pt x="978368" y="387997"/>
                  <a:pt x="979969" y="388497"/>
                  <a:pt x="981569" y="388930"/>
                </a:cubicBezTo>
                <a:cubicBezTo>
                  <a:pt x="980669" y="391164"/>
                  <a:pt x="979069" y="392198"/>
                  <a:pt x="976534" y="391731"/>
                </a:cubicBezTo>
                <a:cubicBezTo>
                  <a:pt x="975100" y="391464"/>
                  <a:pt x="973867" y="389831"/>
                  <a:pt x="974567" y="388997"/>
                </a:cubicBezTo>
                <a:cubicBezTo>
                  <a:pt x="975067" y="388397"/>
                  <a:pt x="976034" y="387763"/>
                  <a:pt x="976734" y="387830"/>
                </a:cubicBezTo>
                <a:close/>
                <a:moveTo>
                  <a:pt x="587875" y="380160"/>
                </a:moveTo>
                <a:cubicBezTo>
                  <a:pt x="587708" y="380227"/>
                  <a:pt x="587675" y="380261"/>
                  <a:pt x="587408" y="380327"/>
                </a:cubicBezTo>
                <a:lnTo>
                  <a:pt x="586808" y="381094"/>
                </a:lnTo>
                <a:lnTo>
                  <a:pt x="587741" y="380661"/>
                </a:lnTo>
                <a:cubicBezTo>
                  <a:pt x="587775" y="380494"/>
                  <a:pt x="587842" y="380327"/>
                  <a:pt x="587875" y="380160"/>
                </a:cubicBezTo>
                <a:close/>
                <a:moveTo>
                  <a:pt x="846211" y="375159"/>
                </a:moveTo>
                <a:cubicBezTo>
                  <a:pt x="846306" y="377064"/>
                  <a:pt x="846496" y="378874"/>
                  <a:pt x="846496" y="380779"/>
                </a:cubicBezTo>
                <a:cubicBezTo>
                  <a:pt x="846496" y="382017"/>
                  <a:pt x="846211" y="384113"/>
                  <a:pt x="845544" y="384303"/>
                </a:cubicBezTo>
                <a:cubicBezTo>
                  <a:pt x="842496" y="385256"/>
                  <a:pt x="841067" y="383541"/>
                  <a:pt x="842591" y="380207"/>
                </a:cubicBezTo>
                <a:cubicBezTo>
                  <a:pt x="843448" y="378302"/>
                  <a:pt x="844877" y="376778"/>
                  <a:pt x="846211" y="375159"/>
                </a:cubicBezTo>
                <a:close/>
                <a:moveTo>
                  <a:pt x="1006044" y="362321"/>
                </a:moveTo>
                <a:lnTo>
                  <a:pt x="1005978" y="363189"/>
                </a:lnTo>
                <a:lnTo>
                  <a:pt x="1007045" y="362788"/>
                </a:lnTo>
                <a:close/>
                <a:moveTo>
                  <a:pt x="863745" y="349168"/>
                </a:moveTo>
                <a:cubicBezTo>
                  <a:pt x="864507" y="349549"/>
                  <a:pt x="864793" y="350692"/>
                  <a:pt x="865364" y="351549"/>
                </a:cubicBezTo>
                <a:cubicBezTo>
                  <a:pt x="864983" y="352502"/>
                  <a:pt x="864698" y="353931"/>
                  <a:pt x="864126" y="354121"/>
                </a:cubicBezTo>
                <a:cubicBezTo>
                  <a:pt x="861840" y="354693"/>
                  <a:pt x="860792" y="353264"/>
                  <a:pt x="861459" y="350501"/>
                </a:cubicBezTo>
                <a:cubicBezTo>
                  <a:pt x="861650" y="349835"/>
                  <a:pt x="863269" y="348977"/>
                  <a:pt x="863745" y="349168"/>
                </a:cubicBezTo>
                <a:close/>
                <a:moveTo>
                  <a:pt x="107187" y="346717"/>
                </a:moveTo>
                <a:cubicBezTo>
                  <a:pt x="109154" y="347750"/>
                  <a:pt x="110822" y="349818"/>
                  <a:pt x="112822" y="350118"/>
                </a:cubicBezTo>
                <a:cubicBezTo>
                  <a:pt x="117390" y="350818"/>
                  <a:pt x="120124" y="352652"/>
                  <a:pt x="121358" y="357387"/>
                </a:cubicBezTo>
                <a:cubicBezTo>
                  <a:pt x="122259" y="360788"/>
                  <a:pt x="124493" y="363822"/>
                  <a:pt x="126093" y="367057"/>
                </a:cubicBezTo>
                <a:cubicBezTo>
                  <a:pt x="126260" y="367390"/>
                  <a:pt x="126126" y="367890"/>
                  <a:pt x="126126" y="368357"/>
                </a:cubicBezTo>
                <a:cubicBezTo>
                  <a:pt x="125826" y="368657"/>
                  <a:pt x="125526" y="369124"/>
                  <a:pt x="125160" y="369257"/>
                </a:cubicBezTo>
                <a:cubicBezTo>
                  <a:pt x="122559" y="370091"/>
                  <a:pt x="119991" y="370858"/>
                  <a:pt x="117390" y="371591"/>
                </a:cubicBezTo>
                <a:cubicBezTo>
                  <a:pt x="116023" y="371958"/>
                  <a:pt x="114389" y="371291"/>
                  <a:pt x="113956" y="370224"/>
                </a:cubicBezTo>
                <a:cubicBezTo>
                  <a:pt x="112956" y="367690"/>
                  <a:pt x="111955" y="365189"/>
                  <a:pt x="111022" y="362655"/>
                </a:cubicBezTo>
                <a:cubicBezTo>
                  <a:pt x="109955" y="359688"/>
                  <a:pt x="107821" y="358554"/>
                  <a:pt x="104786" y="358421"/>
                </a:cubicBezTo>
                <a:cubicBezTo>
                  <a:pt x="103552" y="358354"/>
                  <a:pt x="102319" y="357587"/>
                  <a:pt x="101152" y="356987"/>
                </a:cubicBezTo>
                <a:cubicBezTo>
                  <a:pt x="100152" y="356453"/>
                  <a:pt x="99685" y="354386"/>
                  <a:pt x="99918" y="353419"/>
                </a:cubicBezTo>
                <a:cubicBezTo>
                  <a:pt x="100718" y="350585"/>
                  <a:pt x="102919" y="348951"/>
                  <a:pt x="104853" y="347084"/>
                </a:cubicBezTo>
                <a:cubicBezTo>
                  <a:pt x="105320" y="346583"/>
                  <a:pt x="106620" y="346417"/>
                  <a:pt x="107187" y="346717"/>
                </a:cubicBezTo>
                <a:close/>
                <a:moveTo>
                  <a:pt x="1057394" y="343215"/>
                </a:moveTo>
                <a:cubicBezTo>
                  <a:pt x="1056994" y="343649"/>
                  <a:pt x="1056627" y="344082"/>
                  <a:pt x="1056227" y="344516"/>
                </a:cubicBezTo>
                <a:cubicBezTo>
                  <a:pt x="1055227" y="345750"/>
                  <a:pt x="1056494" y="344716"/>
                  <a:pt x="1056561" y="344849"/>
                </a:cubicBezTo>
                <a:cubicBezTo>
                  <a:pt x="1056661" y="344149"/>
                  <a:pt x="1056994" y="343649"/>
                  <a:pt x="1057394" y="343215"/>
                </a:cubicBezTo>
                <a:close/>
                <a:moveTo>
                  <a:pt x="2373219" y="334646"/>
                </a:moveTo>
                <a:cubicBezTo>
                  <a:pt x="2373819" y="334646"/>
                  <a:pt x="2374786" y="335346"/>
                  <a:pt x="2375020" y="335980"/>
                </a:cubicBezTo>
                <a:cubicBezTo>
                  <a:pt x="2375453" y="337147"/>
                  <a:pt x="2375453" y="338447"/>
                  <a:pt x="2375620" y="339581"/>
                </a:cubicBezTo>
                <a:cubicBezTo>
                  <a:pt x="2375353" y="340047"/>
                  <a:pt x="2375153" y="340647"/>
                  <a:pt x="2374919" y="340681"/>
                </a:cubicBezTo>
                <a:cubicBezTo>
                  <a:pt x="2374086" y="340748"/>
                  <a:pt x="2373019" y="340981"/>
                  <a:pt x="2372485" y="340547"/>
                </a:cubicBezTo>
                <a:cubicBezTo>
                  <a:pt x="2371052" y="339414"/>
                  <a:pt x="2370552" y="337747"/>
                  <a:pt x="2371352" y="336013"/>
                </a:cubicBezTo>
                <a:cubicBezTo>
                  <a:pt x="2371652" y="335380"/>
                  <a:pt x="2372552" y="334680"/>
                  <a:pt x="2373219" y="334646"/>
                </a:cubicBezTo>
                <a:close/>
                <a:moveTo>
                  <a:pt x="2387217" y="328844"/>
                </a:moveTo>
                <a:cubicBezTo>
                  <a:pt x="2388074" y="329225"/>
                  <a:pt x="2389693" y="329511"/>
                  <a:pt x="2389788" y="330082"/>
                </a:cubicBezTo>
                <a:cubicBezTo>
                  <a:pt x="2390265" y="332273"/>
                  <a:pt x="2388740" y="333225"/>
                  <a:pt x="2386074" y="332559"/>
                </a:cubicBezTo>
                <a:cubicBezTo>
                  <a:pt x="2385407" y="332464"/>
                  <a:pt x="2384549" y="330749"/>
                  <a:pt x="2384740" y="330463"/>
                </a:cubicBezTo>
                <a:cubicBezTo>
                  <a:pt x="2385312" y="329701"/>
                  <a:pt x="2386359" y="329320"/>
                  <a:pt x="2387217" y="328844"/>
                </a:cubicBezTo>
                <a:close/>
                <a:moveTo>
                  <a:pt x="2337474" y="328477"/>
                </a:moveTo>
                <a:cubicBezTo>
                  <a:pt x="2338275" y="328311"/>
                  <a:pt x="2339375" y="328477"/>
                  <a:pt x="2340042" y="328944"/>
                </a:cubicBezTo>
                <a:cubicBezTo>
                  <a:pt x="2342676" y="330711"/>
                  <a:pt x="2345010" y="332846"/>
                  <a:pt x="2345911" y="336080"/>
                </a:cubicBezTo>
                <a:cubicBezTo>
                  <a:pt x="2345877" y="336547"/>
                  <a:pt x="2345977" y="337047"/>
                  <a:pt x="2345810" y="337447"/>
                </a:cubicBezTo>
                <a:cubicBezTo>
                  <a:pt x="2344076" y="341582"/>
                  <a:pt x="2337974" y="343949"/>
                  <a:pt x="2334406" y="341649"/>
                </a:cubicBezTo>
                <a:cubicBezTo>
                  <a:pt x="2333373" y="341015"/>
                  <a:pt x="2332573" y="339681"/>
                  <a:pt x="2332172" y="338481"/>
                </a:cubicBezTo>
                <a:cubicBezTo>
                  <a:pt x="2330205" y="333112"/>
                  <a:pt x="2332072" y="329578"/>
                  <a:pt x="2337474" y="328477"/>
                </a:cubicBezTo>
                <a:close/>
                <a:moveTo>
                  <a:pt x="1601136" y="327977"/>
                </a:moveTo>
                <a:cubicBezTo>
                  <a:pt x="1602370" y="330344"/>
                  <a:pt x="1603471" y="332812"/>
                  <a:pt x="1604538" y="335279"/>
                </a:cubicBezTo>
                <a:cubicBezTo>
                  <a:pt x="1604671" y="335579"/>
                  <a:pt x="1604271" y="336113"/>
                  <a:pt x="1604138" y="336546"/>
                </a:cubicBezTo>
                <a:cubicBezTo>
                  <a:pt x="1603871" y="336913"/>
                  <a:pt x="1603704" y="337347"/>
                  <a:pt x="1603371" y="337580"/>
                </a:cubicBezTo>
                <a:cubicBezTo>
                  <a:pt x="1600870" y="339314"/>
                  <a:pt x="1598202" y="338980"/>
                  <a:pt x="1595735" y="337713"/>
                </a:cubicBezTo>
                <a:cubicBezTo>
                  <a:pt x="1593501" y="336546"/>
                  <a:pt x="1592934" y="334312"/>
                  <a:pt x="1593267" y="331945"/>
                </a:cubicBezTo>
                <a:cubicBezTo>
                  <a:pt x="1593468" y="330644"/>
                  <a:pt x="1593801" y="329277"/>
                  <a:pt x="1594435" y="328144"/>
                </a:cubicBezTo>
                <a:cubicBezTo>
                  <a:pt x="1595768" y="325643"/>
                  <a:pt x="1599936" y="325576"/>
                  <a:pt x="1601136" y="327977"/>
                </a:cubicBezTo>
                <a:close/>
                <a:moveTo>
                  <a:pt x="2411365" y="326243"/>
                </a:moveTo>
                <a:cubicBezTo>
                  <a:pt x="2412065" y="325943"/>
                  <a:pt x="2413265" y="326010"/>
                  <a:pt x="2413865" y="326444"/>
                </a:cubicBezTo>
                <a:cubicBezTo>
                  <a:pt x="2416666" y="328411"/>
                  <a:pt x="2417800" y="331245"/>
                  <a:pt x="2417767" y="334579"/>
                </a:cubicBezTo>
                <a:cubicBezTo>
                  <a:pt x="2417133" y="335146"/>
                  <a:pt x="2416566" y="336046"/>
                  <a:pt x="2415866" y="336246"/>
                </a:cubicBezTo>
                <a:cubicBezTo>
                  <a:pt x="2413532" y="336880"/>
                  <a:pt x="2411431" y="336213"/>
                  <a:pt x="2409764" y="334412"/>
                </a:cubicBezTo>
                <a:cubicBezTo>
                  <a:pt x="2407897" y="332445"/>
                  <a:pt x="2408830" y="327344"/>
                  <a:pt x="2411365" y="326243"/>
                </a:cubicBezTo>
                <a:close/>
                <a:moveTo>
                  <a:pt x="2380044" y="320584"/>
                </a:moveTo>
                <a:cubicBezTo>
                  <a:pt x="2380426" y="320393"/>
                  <a:pt x="2381569" y="322203"/>
                  <a:pt x="2382426" y="323060"/>
                </a:cubicBezTo>
                <a:cubicBezTo>
                  <a:pt x="2382330" y="324299"/>
                  <a:pt x="2382712" y="325918"/>
                  <a:pt x="2382045" y="326489"/>
                </a:cubicBezTo>
                <a:cubicBezTo>
                  <a:pt x="2380330" y="327918"/>
                  <a:pt x="2378140" y="330109"/>
                  <a:pt x="2376330" y="329918"/>
                </a:cubicBezTo>
                <a:cubicBezTo>
                  <a:pt x="2373472" y="329728"/>
                  <a:pt x="2372424" y="326680"/>
                  <a:pt x="2374234" y="324203"/>
                </a:cubicBezTo>
                <a:cubicBezTo>
                  <a:pt x="2375473" y="322489"/>
                  <a:pt x="2377949" y="321536"/>
                  <a:pt x="2380044" y="320584"/>
                </a:cubicBezTo>
                <a:close/>
                <a:moveTo>
                  <a:pt x="552064" y="316673"/>
                </a:moveTo>
                <a:lnTo>
                  <a:pt x="551497" y="316840"/>
                </a:lnTo>
                <a:cubicBezTo>
                  <a:pt x="551363" y="317207"/>
                  <a:pt x="551196" y="317574"/>
                  <a:pt x="551063" y="317941"/>
                </a:cubicBezTo>
                <a:cubicBezTo>
                  <a:pt x="551330" y="317707"/>
                  <a:pt x="551597" y="317440"/>
                  <a:pt x="551863" y="317207"/>
                </a:cubicBezTo>
                <a:close/>
                <a:moveTo>
                  <a:pt x="533257" y="314873"/>
                </a:moveTo>
                <a:cubicBezTo>
                  <a:pt x="532957" y="315140"/>
                  <a:pt x="532624" y="315473"/>
                  <a:pt x="532557" y="315840"/>
                </a:cubicBezTo>
                <a:cubicBezTo>
                  <a:pt x="532424" y="316707"/>
                  <a:pt x="532424" y="317574"/>
                  <a:pt x="532257" y="320141"/>
                </a:cubicBezTo>
                <a:cubicBezTo>
                  <a:pt x="532257" y="319708"/>
                  <a:pt x="532190" y="320975"/>
                  <a:pt x="532257" y="322275"/>
                </a:cubicBezTo>
                <a:cubicBezTo>
                  <a:pt x="532291" y="322675"/>
                  <a:pt x="532591" y="323309"/>
                  <a:pt x="532790" y="323342"/>
                </a:cubicBezTo>
                <a:cubicBezTo>
                  <a:pt x="533791" y="323442"/>
                  <a:pt x="534158" y="322809"/>
                  <a:pt x="534158" y="321708"/>
                </a:cubicBezTo>
                <a:cubicBezTo>
                  <a:pt x="534024" y="319574"/>
                  <a:pt x="534024" y="317440"/>
                  <a:pt x="533891" y="315306"/>
                </a:cubicBezTo>
                <a:cubicBezTo>
                  <a:pt x="533891" y="315140"/>
                  <a:pt x="533291" y="314839"/>
                  <a:pt x="533257" y="314873"/>
                </a:cubicBezTo>
                <a:close/>
                <a:moveTo>
                  <a:pt x="580873" y="307104"/>
                </a:moveTo>
                <a:cubicBezTo>
                  <a:pt x="575938" y="306470"/>
                  <a:pt x="571036" y="305937"/>
                  <a:pt x="566435" y="308304"/>
                </a:cubicBezTo>
                <a:lnTo>
                  <a:pt x="566401" y="308304"/>
                </a:lnTo>
                <a:lnTo>
                  <a:pt x="565235" y="308304"/>
                </a:lnTo>
                <a:cubicBezTo>
                  <a:pt x="564267" y="309371"/>
                  <a:pt x="563267" y="310438"/>
                  <a:pt x="562267" y="311505"/>
                </a:cubicBezTo>
                <a:cubicBezTo>
                  <a:pt x="562133" y="311638"/>
                  <a:pt x="562000" y="311772"/>
                  <a:pt x="561900" y="311905"/>
                </a:cubicBezTo>
                <a:cubicBezTo>
                  <a:pt x="561033" y="311972"/>
                  <a:pt x="560099" y="311905"/>
                  <a:pt x="559666" y="313006"/>
                </a:cubicBezTo>
                <a:cubicBezTo>
                  <a:pt x="560033" y="313105"/>
                  <a:pt x="560566" y="313439"/>
                  <a:pt x="560700" y="313306"/>
                </a:cubicBezTo>
                <a:cubicBezTo>
                  <a:pt x="561133" y="312906"/>
                  <a:pt x="561533" y="312405"/>
                  <a:pt x="561900" y="311905"/>
                </a:cubicBezTo>
                <a:cubicBezTo>
                  <a:pt x="562133" y="311905"/>
                  <a:pt x="562367" y="311872"/>
                  <a:pt x="562567" y="311805"/>
                </a:cubicBezTo>
                <a:cubicBezTo>
                  <a:pt x="563567" y="310772"/>
                  <a:pt x="564534" y="309705"/>
                  <a:pt x="565535" y="308671"/>
                </a:cubicBezTo>
                <a:cubicBezTo>
                  <a:pt x="565801" y="308504"/>
                  <a:pt x="566101" y="308437"/>
                  <a:pt x="566401" y="308304"/>
                </a:cubicBezTo>
                <a:cubicBezTo>
                  <a:pt x="570870" y="308371"/>
                  <a:pt x="575338" y="308437"/>
                  <a:pt x="579806" y="308437"/>
                </a:cubicBezTo>
                <a:cubicBezTo>
                  <a:pt x="580173" y="308437"/>
                  <a:pt x="580606" y="308137"/>
                  <a:pt x="580939" y="307871"/>
                </a:cubicBezTo>
                <a:cubicBezTo>
                  <a:pt x="581039" y="307804"/>
                  <a:pt x="580906" y="307137"/>
                  <a:pt x="580873" y="307104"/>
                </a:cubicBezTo>
                <a:close/>
                <a:moveTo>
                  <a:pt x="1075067" y="304203"/>
                </a:moveTo>
                <a:cubicBezTo>
                  <a:pt x="1079434" y="306803"/>
                  <a:pt x="1084069" y="308404"/>
                  <a:pt x="1089104" y="309371"/>
                </a:cubicBezTo>
                <a:cubicBezTo>
                  <a:pt x="1094439" y="310405"/>
                  <a:pt x="1097740" y="314106"/>
                  <a:pt x="1099241" y="319408"/>
                </a:cubicBezTo>
                <a:cubicBezTo>
                  <a:pt x="1100641" y="324309"/>
                  <a:pt x="1101075" y="329278"/>
                  <a:pt x="1101341" y="334313"/>
                </a:cubicBezTo>
                <a:cubicBezTo>
                  <a:pt x="1101375" y="335280"/>
                  <a:pt x="1099708" y="336947"/>
                  <a:pt x="1098607" y="336880"/>
                </a:cubicBezTo>
                <a:cubicBezTo>
                  <a:pt x="1095440" y="336680"/>
                  <a:pt x="1092305" y="336413"/>
                  <a:pt x="1089171" y="336180"/>
                </a:cubicBezTo>
                <a:cubicBezTo>
                  <a:pt x="1087804" y="334379"/>
                  <a:pt x="1085770" y="333912"/>
                  <a:pt x="1083669" y="334046"/>
                </a:cubicBezTo>
                <a:cubicBezTo>
                  <a:pt x="1081002" y="334246"/>
                  <a:pt x="1078401" y="335046"/>
                  <a:pt x="1075733" y="335246"/>
                </a:cubicBezTo>
                <a:cubicBezTo>
                  <a:pt x="1071299" y="335580"/>
                  <a:pt x="1065663" y="330745"/>
                  <a:pt x="1066997" y="325643"/>
                </a:cubicBezTo>
                <a:cubicBezTo>
                  <a:pt x="1067831" y="322542"/>
                  <a:pt x="1068198" y="319708"/>
                  <a:pt x="1066931" y="316573"/>
                </a:cubicBezTo>
                <a:lnTo>
                  <a:pt x="1067223" y="312444"/>
                </a:lnTo>
                <a:lnTo>
                  <a:pt x="1067097" y="312643"/>
                </a:lnTo>
                <a:cubicBezTo>
                  <a:pt x="1067097" y="312548"/>
                  <a:pt x="1067097" y="312453"/>
                  <a:pt x="1067097" y="312357"/>
                </a:cubicBezTo>
                <a:lnTo>
                  <a:pt x="1067245" y="312147"/>
                </a:lnTo>
                <a:lnTo>
                  <a:pt x="1067297" y="311405"/>
                </a:lnTo>
                <a:cubicBezTo>
                  <a:pt x="1068364" y="309571"/>
                  <a:pt x="1069398" y="307737"/>
                  <a:pt x="1070498" y="305937"/>
                </a:cubicBezTo>
                <a:cubicBezTo>
                  <a:pt x="1071599" y="304169"/>
                  <a:pt x="1073600" y="303336"/>
                  <a:pt x="1075067" y="304203"/>
                </a:cubicBezTo>
                <a:close/>
                <a:moveTo>
                  <a:pt x="3416289" y="302802"/>
                </a:moveTo>
                <a:cubicBezTo>
                  <a:pt x="3414555" y="303135"/>
                  <a:pt x="3412888" y="303569"/>
                  <a:pt x="3411188" y="303969"/>
                </a:cubicBezTo>
                <a:cubicBezTo>
                  <a:pt x="3410054" y="304236"/>
                  <a:pt x="3409654" y="304836"/>
                  <a:pt x="3410121" y="305837"/>
                </a:cubicBezTo>
                <a:cubicBezTo>
                  <a:pt x="3410688" y="307103"/>
                  <a:pt x="3412254" y="308037"/>
                  <a:pt x="3413155" y="307537"/>
                </a:cubicBezTo>
                <a:cubicBezTo>
                  <a:pt x="3414655" y="306737"/>
                  <a:pt x="3416022" y="305736"/>
                  <a:pt x="3417290" y="304903"/>
                </a:cubicBezTo>
                <a:cubicBezTo>
                  <a:pt x="3417323" y="304136"/>
                  <a:pt x="3417490" y="303636"/>
                  <a:pt x="3417323" y="303369"/>
                </a:cubicBezTo>
                <a:cubicBezTo>
                  <a:pt x="3417156" y="303069"/>
                  <a:pt x="3416623" y="302735"/>
                  <a:pt x="3416289" y="302802"/>
                </a:cubicBezTo>
                <a:close/>
                <a:moveTo>
                  <a:pt x="2435092" y="293946"/>
                </a:moveTo>
                <a:cubicBezTo>
                  <a:pt x="2434807" y="294708"/>
                  <a:pt x="2434616" y="296041"/>
                  <a:pt x="2434235" y="296041"/>
                </a:cubicBezTo>
                <a:cubicBezTo>
                  <a:pt x="2433378" y="296137"/>
                  <a:pt x="2431663" y="295661"/>
                  <a:pt x="2431663" y="295280"/>
                </a:cubicBezTo>
                <a:cubicBezTo>
                  <a:pt x="2431377" y="292803"/>
                  <a:pt x="2432616" y="292327"/>
                  <a:pt x="2435092" y="293946"/>
                </a:cubicBezTo>
                <a:close/>
                <a:moveTo>
                  <a:pt x="2427078" y="293465"/>
                </a:moveTo>
                <a:lnTo>
                  <a:pt x="2426793" y="295846"/>
                </a:lnTo>
                <a:lnTo>
                  <a:pt x="2424602" y="294418"/>
                </a:lnTo>
                <a:close/>
                <a:moveTo>
                  <a:pt x="931889" y="289831"/>
                </a:moveTo>
                <a:cubicBezTo>
                  <a:pt x="933317" y="290398"/>
                  <a:pt x="935699" y="290898"/>
                  <a:pt x="935889" y="291498"/>
                </a:cubicBezTo>
                <a:cubicBezTo>
                  <a:pt x="936460" y="292798"/>
                  <a:pt x="931031" y="294132"/>
                  <a:pt x="928841" y="293365"/>
                </a:cubicBezTo>
                <a:cubicBezTo>
                  <a:pt x="927412" y="292865"/>
                  <a:pt x="926459" y="291798"/>
                  <a:pt x="926840" y="291098"/>
                </a:cubicBezTo>
                <a:cubicBezTo>
                  <a:pt x="927126" y="290565"/>
                  <a:pt x="930079" y="290265"/>
                  <a:pt x="931889" y="289831"/>
                </a:cubicBezTo>
                <a:close/>
                <a:moveTo>
                  <a:pt x="2396625" y="282699"/>
                </a:moveTo>
                <a:cubicBezTo>
                  <a:pt x="2399387" y="283556"/>
                  <a:pt x="2400435" y="285842"/>
                  <a:pt x="2399387" y="288604"/>
                </a:cubicBezTo>
                <a:cubicBezTo>
                  <a:pt x="2399006" y="289652"/>
                  <a:pt x="2397672" y="290223"/>
                  <a:pt x="2396720" y="291081"/>
                </a:cubicBezTo>
                <a:cubicBezTo>
                  <a:pt x="2394053" y="289842"/>
                  <a:pt x="2393005" y="287842"/>
                  <a:pt x="2394053" y="285080"/>
                </a:cubicBezTo>
                <a:cubicBezTo>
                  <a:pt x="2394434" y="284032"/>
                  <a:pt x="2396053" y="282603"/>
                  <a:pt x="2396625" y="282699"/>
                </a:cubicBezTo>
                <a:close/>
                <a:moveTo>
                  <a:pt x="2440165" y="279561"/>
                </a:moveTo>
                <a:lnTo>
                  <a:pt x="2443022" y="280990"/>
                </a:lnTo>
                <a:lnTo>
                  <a:pt x="2439974" y="282038"/>
                </a:lnTo>
                <a:close/>
                <a:moveTo>
                  <a:pt x="2641172" y="277961"/>
                </a:moveTo>
                <a:lnTo>
                  <a:pt x="2641406" y="278494"/>
                </a:lnTo>
                <a:cubicBezTo>
                  <a:pt x="2641572" y="278594"/>
                  <a:pt x="2641739" y="278694"/>
                  <a:pt x="2641906" y="278794"/>
                </a:cubicBezTo>
                <a:cubicBezTo>
                  <a:pt x="2641839" y="278594"/>
                  <a:pt x="2641806" y="278494"/>
                  <a:pt x="2641773" y="278128"/>
                </a:cubicBezTo>
                <a:close/>
                <a:moveTo>
                  <a:pt x="2441978" y="269751"/>
                </a:moveTo>
                <a:cubicBezTo>
                  <a:pt x="2444549" y="269465"/>
                  <a:pt x="2444930" y="270703"/>
                  <a:pt x="2443311" y="273084"/>
                </a:cubicBezTo>
                <a:cubicBezTo>
                  <a:pt x="2442644" y="272798"/>
                  <a:pt x="2441215" y="272513"/>
                  <a:pt x="2441215" y="272227"/>
                </a:cubicBezTo>
                <a:cubicBezTo>
                  <a:pt x="2441120" y="271370"/>
                  <a:pt x="2441596" y="269846"/>
                  <a:pt x="2441978" y="269751"/>
                </a:cubicBezTo>
                <a:close/>
                <a:moveTo>
                  <a:pt x="1611439" y="261155"/>
                </a:moveTo>
                <a:cubicBezTo>
                  <a:pt x="1611915" y="262107"/>
                  <a:pt x="1613058" y="263536"/>
                  <a:pt x="1612772" y="263822"/>
                </a:cubicBezTo>
                <a:cubicBezTo>
                  <a:pt x="1611534" y="265346"/>
                  <a:pt x="1609915" y="266489"/>
                  <a:pt x="1608486" y="267727"/>
                </a:cubicBezTo>
                <a:cubicBezTo>
                  <a:pt x="1608105" y="266870"/>
                  <a:pt x="1606962" y="265441"/>
                  <a:pt x="1607152" y="265155"/>
                </a:cubicBezTo>
                <a:cubicBezTo>
                  <a:pt x="1608391" y="263631"/>
                  <a:pt x="1610010" y="262488"/>
                  <a:pt x="1611439" y="261155"/>
                </a:cubicBezTo>
                <a:close/>
                <a:moveTo>
                  <a:pt x="911847" y="260522"/>
                </a:moveTo>
                <a:cubicBezTo>
                  <a:pt x="913014" y="260422"/>
                  <a:pt x="914415" y="261189"/>
                  <a:pt x="915448" y="261923"/>
                </a:cubicBezTo>
                <a:cubicBezTo>
                  <a:pt x="916549" y="262690"/>
                  <a:pt x="917349" y="263823"/>
                  <a:pt x="918316" y="264824"/>
                </a:cubicBezTo>
                <a:lnTo>
                  <a:pt x="918016" y="264457"/>
                </a:lnTo>
                <a:cubicBezTo>
                  <a:pt x="918149" y="264490"/>
                  <a:pt x="918282" y="264523"/>
                  <a:pt x="918416" y="264557"/>
                </a:cubicBezTo>
                <a:cubicBezTo>
                  <a:pt x="918416" y="264590"/>
                  <a:pt x="918383" y="264590"/>
                  <a:pt x="918383" y="264623"/>
                </a:cubicBezTo>
                <a:cubicBezTo>
                  <a:pt x="919949" y="265257"/>
                  <a:pt x="921483" y="266091"/>
                  <a:pt x="923084" y="266324"/>
                </a:cubicBezTo>
                <a:cubicBezTo>
                  <a:pt x="926252" y="266791"/>
                  <a:pt x="929486" y="266657"/>
                  <a:pt x="932621" y="267191"/>
                </a:cubicBezTo>
                <a:cubicBezTo>
                  <a:pt x="934421" y="267458"/>
                  <a:pt x="935921" y="268725"/>
                  <a:pt x="936555" y="270625"/>
                </a:cubicBezTo>
                <a:cubicBezTo>
                  <a:pt x="937089" y="272226"/>
                  <a:pt x="936555" y="274260"/>
                  <a:pt x="934854" y="275394"/>
                </a:cubicBezTo>
                <a:cubicBezTo>
                  <a:pt x="932987" y="276660"/>
                  <a:pt x="930886" y="277361"/>
                  <a:pt x="930720" y="280195"/>
                </a:cubicBezTo>
                <a:cubicBezTo>
                  <a:pt x="930620" y="282029"/>
                  <a:pt x="929152" y="283396"/>
                  <a:pt x="927319" y="284129"/>
                </a:cubicBezTo>
                <a:cubicBezTo>
                  <a:pt x="924785" y="285130"/>
                  <a:pt x="922217" y="286064"/>
                  <a:pt x="919683" y="287164"/>
                </a:cubicBezTo>
                <a:cubicBezTo>
                  <a:pt x="918449" y="287697"/>
                  <a:pt x="918416" y="288531"/>
                  <a:pt x="919516" y="289131"/>
                </a:cubicBezTo>
                <a:cubicBezTo>
                  <a:pt x="922017" y="290498"/>
                  <a:pt x="923951" y="292299"/>
                  <a:pt x="924751" y="295166"/>
                </a:cubicBezTo>
                <a:cubicBezTo>
                  <a:pt x="925385" y="297367"/>
                  <a:pt x="926318" y="299468"/>
                  <a:pt x="926852" y="301702"/>
                </a:cubicBezTo>
                <a:cubicBezTo>
                  <a:pt x="927652" y="304970"/>
                  <a:pt x="927319" y="308371"/>
                  <a:pt x="924985" y="310771"/>
                </a:cubicBezTo>
                <a:cubicBezTo>
                  <a:pt x="921717" y="314139"/>
                  <a:pt x="919383" y="317874"/>
                  <a:pt x="917982" y="322342"/>
                </a:cubicBezTo>
                <a:cubicBezTo>
                  <a:pt x="917616" y="323509"/>
                  <a:pt x="916482" y="324676"/>
                  <a:pt x="915381" y="325343"/>
                </a:cubicBezTo>
                <a:cubicBezTo>
                  <a:pt x="913047" y="326743"/>
                  <a:pt x="910580" y="328010"/>
                  <a:pt x="908046" y="329044"/>
                </a:cubicBezTo>
                <a:cubicBezTo>
                  <a:pt x="905545" y="330078"/>
                  <a:pt x="902677" y="330378"/>
                  <a:pt x="900377" y="331711"/>
                </a:cubicBezTo>
                <a:cubicBezTo>
                  <a:pt x="898076" y="333045"/>
                  <a:pt x="896275" y="335312"/>
                  <a:pt x="894208" y="337080"/>
                </a:cubicBezTo>
                <a:cubicBezTo>
                  <a:pt x="892841" y="338247"/>
                  <a:pt x="890640" y="337813"/>
                  <a:pt x="889306" y="336480"/>
                </a:cubicBezTo>
                <a:cubicBezTo>
                  <a:pt x="886906" y="334112"/>
                  <a:pt x="885338" y="331145"/>
                  <a:pt x="885405" y="327944"/>
                </a:cubicBezTo>
                <a:cubicBezTo>
                  <a:pt x="885572" y="321775"/>
                  <a:pt x="883071" y="316340"/>
                  <a:pt x="881304" y="310705"/>
                </a:cubicBezTo>
                <a:cubicBezTo>
                  <a:pt x="880337" y="307604"/>
                  <a:pt x="878536" y="304936"/>
                  <a:pt x="875268" y="303636"/>
                </a:cubicBezTo>
                <a:cubicBezTo>
                  <a:pt x="873868" y="303069"/>
                  <a:pt x="873134" y="301835"/>
                  <a:pt x="873201" y="300435"/>
                </a:cubicBezTo>
                <a:cubicBezTo>
                  <a:pt x="873368" y="296767"/>
                  <a:pt x="873701" y="293133"/>
                  <a:pt x="874001" y="289498"/>
                </a:cubicBezTo>
                <a:cubicBezTo>
                  <a:pt x="874435" y="284396"/>
                  <a:pt x="877803" y="281295"/>
                  <a:pt x="883104" y="281162"/>
                </a:cubicBezTo>
                <a:cubicBezTo>
                  <a:pt x="885038" y="281129"/>
                  <a:pt x="886806" y="281796"/>
                  <a:pt x="887539" y="283696"/>
                </a:cubicBezTo>
                <a:cubicBezTo>
                  <a:pt x="888673" y="286697"/>
                  <a:pt x="889540" y="289798"/>
                  <a:pt x="891740" y="292265"/>
                </a:cubicBezTo>
                <a:cubicBezTo>
                  <a:pt x="892507" y="293166"/>
                  <a:pt x="894575" y="292899"/>
                  <a:pt x="895242" y="291732"/>
                </a:cubicBezTo>
                <a:cubicBezTo>
                  <a:pt x="897642" y="287597"/>
                  <a:pt x="899243" y="283463"/>
                  <a:pt x="896275" y="278861"/>
                </a:cubicBezTo>
                <a:cubicBezTo>
                  <a:pt x="895542" y="277727"/>
                  <a:pt x="895208" y="276327"/>
                  <a:pt x="894875" y="274993"/>
                </a:cubicBezTo>
                <a:cubicBezTo>
                  <a:pt x="894508" y="273593"/>
                  <a:pt x="894608" y="272092"/>
                  <a:pt x="895808" y="271225"/>
                </a:cubicBezTo>
                <a:cubicBezTo>
                  <a:pt x="898376" y="269392"/>
                  <a:pt x="900877" y="267591"/>
                  <a:pt x="902077" y="264390"/>
                </a:cubicBezTo>
                <a:cubicBezTo>
                  <a:pt x="902477" y="263356"/>
                  <a:pt x="904011" y="262489"/>
                  <a:pt x="905212" y="262056"/>
                </a:cubicBezTo>
                <a:cubicBezTo>
                  <a:pt x="907346" y="261289"/>
                  <a:pt x="909613" y="260689"/>
                  <a:pt x="911847" y="260522"/>
                </a:cubicBezTo>
                <a:close/>
                <a:moveTo>
                  <a:pt x="1861454" y="260056"/>
                </a:moveTo>
                <a:lnTo>
                  <a:pt x="1860220" y="260389"/>
                </a:lnTo>
                <a:lnTo>
                  <a:pt x="1861321" y="260956"/>
                </a:lnTo>
                <a:close/>
                <a:moveTo>
                  <a:pt x="923651" y="259555"/>
                </a:moveTo>
                <a:cubicBezTo>
                  <a:pt x="927219" y="259322"/>
                  <a:pt x="930820" y="258555"/>
                  <a:pt x="934354" y="259755"/>
                </a:cubicBezTo>
                <a:cubicBezTo>
                  <a:pt x="934754" y="259888"/>
                  <a:pt x="935388" y="260322"/>
                  <a:pt x="935355" y="260555"/>
                </a:cubicBezTo>
                <a:cubicBezTo>
                  <a:pt x="935255" y="261389"/>
                  <a:pt x="935188" y="262556"/>
                  <a:pt x="934654" y="262956"/>
                </a:cubicBezTo>
                <a:cubicBezTo>
                  <a:pt x="933254" y="263990"/>
                  <a:pt x="931687" y="265057"/>
                  <a:pt x="930020" y="265424"/>
                </a:cubicBezTo>
                <a:cubicBezTo>
                  <a:pt x="926118" y="266291"/>
                  <a:pt x="922217" y="265624"/>
                  <a:pt x="918416" y="264590"/>
                </a:cubicBezTo>
                <a:cubicBezTo>
                  <a:pt x="919183" y="261889"/>
                  <a:pt x="920583" y="259755"/>
                  <a:pt x="923651" y="259555"/>
                </a:cubicBezTo>
                <a:close/>
                <a:moveTo>
                  <a:pt x="2405596" y="254753"/>
                </a:moveTo>
                <a:cubicBezTo>
                  <a:pt x="2406496" y="255520"/>
                  <a:pt x="2406829" y="256920"/>
                  <a:pt x="2407196" y="257587"/>
                </a:cubicBezTo>
                <a:cubicBezTo>
                  <a:pt x="2407029" y="259688"/>
                  <a:pt x="2405695" y="260788"/>
                  <a:pt x="2404395" y="260421"/>
                </a:cubicBezTo>
                <a:cubicBezTo>
                  <a:pt x="2402961" y="260021"/>
                  <a:pt x="2402061" y="259054"/>
                  <a:pt x="2401928" y="257620"/>
                </a:cubicBezTo>
                <a:cubicBezTo>
                  <a:pt x="2401828" y="255953"/>
                  <a:pt x="2404528" y="253853"/>
                  <a:pt x="2405596" y="254753"/>
                </a:cubicBezTo>
                <a:close/>
                <a:moveTo>
                  <a:pt x="843594" y="251856"/>
                </a:moveTo>
                <a:cubicBezTo>
                  <a:pt x="843880" y="251951"/>
                  <a:pt x="844071" y="253189"/>
                  <a:pt x="844356" y="253856"/>
                </a:cubicBezTo>
                <a:cubicBezTo>
                  <a:pt x="843404" y="254047"/>
                  <a:pt x="842070" y="254809"/>
                  <a:pt x="841689" y="254428"/>
                </a:cubicBezTo>
                <a:cubicBezTo>
                  <a:pt x="839880" y="252808"/>
                  <a:pt x="840642" y="251761"/>
                  <a:pt x="843594" y="251856"/>
                </a:cubicBezTo>
                <a:close/>
                <a:moveTo>
                  <a:pt x="961569" y="250185"/>
                </a:moveTo>
                <a:cubicBezTo>
                  <a:pt x="962236" y="250471"/>
                  <a:pt x="963474" y="250756"/>
                  <a:pt x="963474" y="251042"/>
                </a:cubicBezTo>
                <a:cubicBezTo>
                  <a:pt x="963474" y="251900"/>
                  <a:pt x="963093" y="253519"/>
                  <a:pt x="962712" y="253519"/>
                </a:cubicBezTo>
                <a:cubicBezTo>
                  <a:pt x="960331" y="253709"/>
                  <a:pt x="959950" y="252471"/>
                  <a:pt x="961569" y="250185"/>
                </a:cubicBezTo>
                <a:close/>
                <a:moveTo>
                  <a:pt x="942814" y="246251"/>
                </a:moveTo>
                <a:lnTo>
                  <a:pt x="943767" y="248823"/>
                </a:lnTo>
                <a:lnTo>
                  <a:pt x="941290" y="248537"/>
                </a:lnTo>
                <a:close/>
                <a:moveTo>
                  <a:pt x="2399964" y="244519"/>
                </a:moveTo>
                <a:cubicBezTo>
                  <a:pt x="2399583" y="245376"/>
                  <a:pt x="2399298" y="246805"/>
                  <a:pt x="2398916" y="246805"/>
                </a:cubicBezTo>
                <a:cubicBezTo>
                  <a:pt x="2397869" y="246805"/>
                  <a:pt x="2395964" y="246329"/>
                  <a:pt x="2395964" y="245948"/>
                </a:cubicBezTo>
                <a:cubicBezTo>
                  <a:pt x="2395583" y="243090"/>
                  <a:pt x="2397107" y="242519"/>
                  <a:pt x="2399964" y="244519"/>
                </a:cubicBezTo>
                <a:close/>
                <a:moveTo>
                  <a:pt x="1113912" y="242816"/>
                </a:moveTo>
                <a:cubicBezTo>
                  <a:pt x="1113745" y="243983"/>
                  <a:pt x="1113712" y="245216"/>
                  <a:pt x="1113245" y="246283"/>
                </a:cubicBezTo>
                <a:cubicBezTo>
                  <a:pt x="1113011" y="246817"/>
                  <a:pt x="1111778" y="247217"/>
                  <a:pt x="1111011" y="247150"/>
                </a:cubicBezTo>
                <a:cubicBezTo>
                  <a:pt x="1109778" y="247050"/>
                  <a:pt x="1109611" y="245083"/>
                  <a:pt x="1110645" y="243883"/>
                </a:cubicBezTo>
                <a:cubicBezTo>
                  <a:pt x="1111544" y="242882"/>
                  <a:pt x="1112611" y="242516"/>
                  <a:pt x="1113912" y="242816"/>
                </a:cubicBezTo>
                <a:close/>
                <a:moveTo>
                  <a:pt x="777970" y="242583"/>
                </a:moveTo>
                <a:lnTo>
                  <a:pt x="777537" y="243017"/>
                </a:lnTo>
                <a:cubicBezTo>
                  <a:pt x="778304" y="243450"/>
                  <a:pt x="779204" y="243784"/>
                  <a:pt x="779904" y="244350"/>
                </a:cubicBezTo>
                <a:cubicBezTo>
                  <a:pt x="782205" y="246251"/>
                  <a:pt x="783239" y="249486"/>
                  <a:pt x="781905" y="251620"/>
                </a:cubicBezTo>
                <a:cubicBezTo>
                  <a:pt x="779971" y="254720"/>
                  <a:pt x="777837" y="257688"/>
                  <a:pt x="775736" y="260656"/>
                </a:cubicBezTo>
                <a:cubicBezTo>
                  <a:pt x="774002" y="263123"/>
                  <a:pt x="773835" y="263757"/>
                  <a:pt x="775269" y="263923"/>
                </a:cubicBezTo>
                <a:cubicBezTo>
                  <a:pt x="776703" y="264090"/>
                  <a:pt x="777937" y="263823"/>
                  <a:pt x="778971" y="262790"/>
                </a:cubicBezTo>
                <a:cubicBezTo>
                  <a:pt x="780271" y="261489"/>
                  <a:pt x="781438" y="260089"/>
                  <a:pt x="782905" y="259022"/>
                </a:cubicBezTo>
                <a:cubicBezTo>
                  <a:pt x="785973" y="256721"/>
                  <a:pt x="788607" y="257021"/>
                  <a:pt x="791441" y="259789"/>
                </a:cubicBezTo>
                <a:cubicBezTo>
                  <a:pt x="794075" y="262356"/>
                  <a:pt x="796843" y="264757"/>
                  <a:pt x="798310" y="268258"/>
                </a:cubicBezTo>
                <a:cubicBezTo>
                  <a:pt x="798977" y="269792"/>
                  <a:pt x="798710" y="272293"/>
                  <a:pt x="797243" y="273227"/>
                </a:cubicBezTo>
                <a:cubicBezTo>
                  <a:pt x="795343" y="274427"/>
                  <a:pt x="793308" y="275427"/>
                  <a:pt x="791308" y="276494"/>
                </a:cubicBezTo>
                <a:cubicBezTo>
                  <a:pt x="790908" y="276694"/>
                  <a:pt x="790374" y="276728"/>
                  <a:pt x="790141" y="277028"/>
                </a:cubicBezTo>
                <a:cubicBezTo>
                  <a:pt x="789674" y="277595"/>
                  <a:pt x="790207" y="277828"/>
                  <a:pt x="791541" y="277861"/>
                </a:cubicBezTo>
                <a:cubicBezTo>
                  <a:pt x="795676" y="277961"/>
                  <a:pt x="799777" y="277828"/>
                  <a:pt x="803779" y="279128"/>
                </a:cubicBezTo>
                <a:cubicBezTo>
                  <a:pt x="805146" y="279562"/>
                  <a:pt x="806179" y="278562"/>
                  <a:pt x="806513" y="276894"/>
                </a:cubicBezTo>
                <a:cubicBezTo>
                  <a:pt x="807113" y="273793"/>
                  <a:pt x="807680" y="270692"/>
                  <a:pt x="808347" y="267591"/>
                </a:cubicBezTo>
                <a:cubicBezTo>
                  <a:pt x="808713" y="265991"/>
                  <a:pt x="811748" y="265391"/>
                  <a:pt x="812915" y="266691"/>
                </a:cubicBezTo>
                <a:cubicBezTo>
                  <a:pt x="813782" y="267691"/>
                  <a:pt x="814816" y="268758"/>
                  <a:pt x="815182" y="269959"/>
                </a:cubicBezTo>
                <a:cubicBezTo>
                  <a:pt x="817250" y="276728"/>
                  <a:pt x="817116" y="283363"/>
                  <a:pt x="814282" y="290032"/>
                </a:cubicBezTo>
                <a:cubicBezTo>
                  <a:pt x="812348" y="294633"/>
                  <a:pt x="811248" y="299601"/>
                  <a:pt x="809814" y="304403"/>
                </a:cubicBezTo>
                <a:cubicBezTo>
                  <a:pt x="809547" y="305337"/>
                  <a:pt x="810881" y="307137"/>
                  <a:pt x="812015" y="307538"/>
                </a:cubicBezTo>
                <a:cubicBezTo>
                  <a:pt x="813282" y="307938"/>
                  <a:pt x="814949" y="307204"/>
                  <a:pt x="815449" y="306004"/>
                </a:cubicBezTo>
                <a:cubicBezTo>
                  <a:pt x="815616" y="305570"/>
                  <a:pt x="815883" y="305203"/>
                  <a:pt x="816049" y="304770"/>
                </a:cubicBezTo>
                <a:cubicBezTo>
                  <a:pt x="816249" y="304370"/>
                  <a:pt x="816382" y="303936"/>
                  <a:pt x="816549" y="303503"/>
                </a:cubicBezTo>
                <a:cubicBezTo>
                  <a:pt x="818717" y="298001"/>
                  <a:pt x="818850" y="292033"/>
                  <a:pt x="821951" y="286631"/>
                </a:cubicBezTo>
                <a:cubicBezTo>
                  <a:pt x="824852" y="281562"/>
                  <a:pt x="826052" y="275527"/>
                  <a:pt x="828186" y="269992"/>
                </a:cubicBezTo>
                <a:cubicBezTo>
                  <a:pt x="829020" y="267892"/>
                  <a:pt x="830254" y="265891"/>
                  <a:pt x="831454" y="263957"/>
                </a:cubicBezTo>
                <a:cubicBezTo>
                  <a:pt x="833188" y="261223"/>
                  <a:pt x="835422" y="259222"/>
                  <a:pt x="839423" y="261523"/>
                </a:cubicBezTo>
                <a:cubicBezTo>
                  <a:pt x="840624" y="262190"/>
                  <a:pt x="841991" y="262556"/>
                  <a:pt x="843291" y="262957"/>
                </a:cubicBezTo>
                <a:cubicBezTo>
                  <a:pt x="845692" y="263723"/>
                  <a:pt x="847026" y="265457"/>
                  <a:pt x="847893" y="267691"/>
                </a:cubicBezTo>
                <a:lnTo>
                  <a:pt x="848886" y="269518"/>
                </a:lnTo>
                <a:lnTo>
                  <a:pt x="848893" y="269592"/>
                </a:lnTo>
                <a:lnTo>
                  <a:pt x="848929" y="269656"/>
                </a:lnTo>
                <a:lnTo>
                  <a:pt x="848960" y="270326"/>
                </a:lnTo>
                <a:lnTo>
                  <a:pt x="849627" y="270726"/>
                </a:lnTo>
                <a:lnTo>
                  <a:pt x="849193" y="270125"/>
                </a:lnTo>
                <a:lnTo>
                  <a:pt x="848929" y="269656"/>
                </a:lnTo>
                <a:lnTo>
                  <a:pt x="848926" y="269592"/>
                </a:lnTo>
                <a:lnTo>
                  <a:pt x="848886" y="269518"/>
                </a:lnTo>
                <a:lnTo>
                  <a:pt x="848059" y="260823"/>
                </a:lnTo>
                <a:cubicBezTo>
                  <a:pt x="847493" y="258455"/>
                  <a:pt x="846892" y="256321"/>
                  <a:pt x="848860" y="254554"/>
                </a:cubicBezTo>
                <a:cubicBezTo>
                  <a:pt x="851227" y="252386"/>
                  <a:pt x="853895" y="250352"/>
                  <a:pt x="857396" y="251019"/>
                </a:cubicBezTo>
                <a:cubicBezTo>
                  <a:pt x="860096" y="251519"/>
                  <a:pt x="862731" y="252386"/>
                  <a:pt x="865365" y="253153"/>
                </a:cubicBezTo>
                <a:cubicBezTo>
                  <a:pt x="870266" y="254554"/>
                  <a:pt x="872034" y="257121"/>
                  <a:pt x="871634" y="262156"/>
                </a:cubicBezTo>
                <a:cubicBezTo>
                  <a:pt x="871467" y="264024"/>
                  <a:pt x="870867" y="265791"/>
                  <a:pt x="869466" y="267058"/>
                </a:cubicBezTo>
                <a:cubicBezTo>
                  <a:pt x="864731" y="271393"/>
                  <a:pt x="859763" y="275461"/>
                  <a:pt x="854161" y="278695"/>
                </a:cubicBezTo>
                <a:cubicBezTo>
                  <a:pt x="852127" y="279862"/>
                  <a:pt x="850727" y="281629"/>
                  <a:pt x="849860" y="283863"/>
                </a:cubicBezTo>
                <a:cubicBezTo>
                  <a:pt x="847393" y="290299"/>
                  <a:pt x="844758" y="296601"/>
                  <a:pt x="842391" y="303070"/>
                </a:cubicBezTo>
                <a:cubicBezTo>
                  <a:pt x="841590" y="305170"/>
                  <a:pt x="841124" y="307538"/>
                  <a:pt x="841190" y="309772"/>
                </a:cubicBezTo>
                <a:cubicBezTo>
                  <a:pt x="841290" y="315573"/>
                  <a:pt x="839757" y="320542"/>
                  <a:pt x="835389" y="324610"/>
                </a:cubicBezTo>
                <a:cubicBezTo>
                  <a:pt x="833555" y="326344"/>
                  <a:pt x="833355" y="328644"/>
                  <a:pt x="834288" y="330945"/>
                </a:cubicBezTo>
                <a:cubicBezTo>
                  <a:pt x="835689" y="334313"/>
                  <a:pt x="835922" y="338448"/>
                  <a:pt x="838957" y="340748"/>
                </a:cubicBezTo>
                <a:cubicBezTo>
                  <a:pt x="841724" y="342882"/>
                  <a:pt x="843225" y="345217"/>
                  <a:pt x="843691" y="348584"/>
                </a:cubicBezTo>
                <a:cubicBezTo>
                  <a:pt x="844058" y="351351"/>
                  <a:pt x="845292" y="353786"/>
                  <a:pt x="847393" y="355787"/>
                </a:cubicBezTo>
                <a:cubicBezTo>
                  <a:pt x="848693" y="357053"/>
                  <a:pt x="849827" y="358554"/>
                  <a:pt x="850827" y="360055"/>
                </a:cubicBezTo>
                <a:cubicBezTo>
                  <a:pt x="852494" y="362522"/>
                  <a:pt x="852394" y="365189"/>
                  <a:pt x="851394" y="367924"/>
                </a:cubicBezTo>
                <a:lnTo>
                  <a:pt x="843435" y="374517"/>
                </a:lnTo>
                <a:lnTo>
                  <a:pt x="843711" y="374425"/>
                </a:lnTo>
                <a:cubicBezTo>
                  <a:pt x="843901" y="374806"/>
                  <a:pt x="844282" y="375092"/>
                  <a:pt x="844473" y="375473"/>
                </a:cubicBezTo>
                <a:cubicBezTo>
                  <a:pt x="844187" y="375854"/>
                  <a:pt x="843806" y="376235"/>
                  <a:pt x="843520" y="376616"/>
                </a:cubicBezTo>
                <a:lnTo>
                  <a:pt x="843425" y="374525"/>
                </a:lnTo>
                <a:lnTo>
                  <a:pt x="843424" y="374526"/>
                </a:lnTo>
                <a:cubicBezTo>
                  <a:pt x="841891" y="371725"/>
                  <a:pt x="838389" y="371291"/>
                  <a:pt x="836422" y="368958"/>
                </a:cubicBezTo>
                <a:cubicBezTo>
                  <a:pt x="835522" y="367890"/>
                  <a:pt x="833821" y="368357"/>
                  <a:pt x="832788" y="369291"/>
                </a:cubicBezTo>
                <a:cubicBezTo>
                  <a:pt x="831821" y="370191"/>
                  <a:pt x="831121" y="371425"/>
                  <a:pt x="830320" y="372492"/>
                </a:cubicBezTo>
                <a:lnTo>
                  <a:pt x="830287" y="372492"/>
                </a:lnTo>
                <a:lnTo>
                  <a:pt x="830254" y="372492"/>
                </a:lnTo>
                <a:cubicBezTo>
                  <a:pt x="830154" y="372358"/>
                  <a:pt x="830120" y="372225"/>
                  <a:pt x="829987" y="372092"/>
                </a:cubicBezTo>
                <a:cubicBezTo>
                  <a:pt x="829887" y="372258"/>
                  <a:pt x="829754" y="372358"/>
                  <a:pt x="829654" y="372525"/>
                </a:cubicBezTo>
                <a:cubicBezTo>
                  <a:pt x="828520" y="372558"/>
                  <a:pt x="827419" y="372625"/>
                  <a:pt x="826286" y="372725"/>
                </a:cubicBezTo>
                <a:cubicBezTo>
                  <a:pt x="824885" y="372892"/>
                  <a:pt x="824618" y="373492"/>
                  <a:pt x="825585" y="374293"/>
                </a:cubicBezTo>
                <a:cubicBezTo>
                  <a:pt x="825852" y="374526"/>
                  <a:pt x="826452" y="374492"/>
                  <a:pt x="826886" y="374426"/>
                </a:cubicBezTo>
                <a:cubicBezTo>
                  <a:pt x="828153" y="374293"/>
                  <a:pt x="828987" y="373526"/>
                  <a:pt x="829654" y="372525"/>
                </a:cubicBezTo>
                <a:cubicBezTo>
                  <a:pt x="829853" y="372525"/>
                  <a:pt x="830087" y="372492"/>
                  <a:pt x="830287" y="372492"/>
                </a:cubicBezTo>
                <a:cubicBezTo>
                  <a:pt x="833622" y="376159"/>
                  <a:pt x="833255" y="380494"/>
                  <a:pt x="832021" y="384863"/>
                </a:cubicBezTo>
                <a:cubicBezTo>
                  <a:pt x="831321" y="387163"/>
                  <a:pt x="829354" y="388397"/>
                  <a:pt x="827019" y="389097"/>
                </a:cubicBezTo>
                <a:cubicBezTo>
                  <a:pt x="822484" y="390464"/>
                  <a:pt x="817883" y="390198"/>
                  <a:pt x="813415" y="389297"/>
                </a:cubicBezTo>
                <a:cubicBezTo>
                  <a:pt x="808947" y="388397"/>
                  <a:pt x="804645" y="386697"/>
                  <a:pt x="800278" y="385329"/>
                </a:cubicBezTo>
                <a:cubicBezTo>
                  <a:pt x="799877" y="385196"/>
                  <a:pt x="799577" y="384729"/>
                  <a:pt x="799244" y="384429"/>
                </a:cubicBezTo>
                <a:cubicBezTo>
                  <a:pt x="797176" y="382562"/>
                  <a:pt x="798544" y="378927"/>
                  <a:pt x="795543" y="377427"/>
                </a:cubicBezTo>
                <a:cubicBezTo>
                  <a:pt x="793542" y="376427"/>
                  <a:pt x="791408" y="375360"/>
                  <a:pt x="790774" y="372825"/>
                </a:cubicBezTo>
                <a:cubicBezTo>
                  <a:pt x="790674" y="372392"/>
                  <a:pt x="790374" y="372025"/>
                  <a:pt x="790174" y="371625"/>
                </a:cubicBezTo>
                <a:cubicBezTo>
                  <a:pt x="789674" y="370691"/>
                  <a:pt x="788840" y="370325"/>
                  <a:pt x="787840" y="370825"/>
                </a:cubicBezTo>
                <a:cubicBezTo>
                  <a:pt x="786206" y="371658"/>
                  <a:pt x="784572" y="372492"/>
                  <a:pt x="783072" y="373559"/>
                </a:cubicBezTo>
                <a:cubicBezTo>
                  <a:pt x="779938" y="375793"/>
                  <a:pt x="776603" y="376993"/>
                  <a:pt x="772735" y="376260"/>
                </a:cubicBezTo>
                <a:cubicBezTo>
                  <a:pt x="769434" y="375626"/>
                  <a:pt x="766400" y="376493"/>
                  <a:pt x="763499" y="378027"/>
                </a:cubicBezTo>
                <a:cubicBezTo>
                  <a:pt x="761498" y="379094"/>
                  <a:pt x="759398" y="380061"/>
                  <a:pt x="757364" y="381095"/>
                </a:cubicBezTo>
                <a:cubicBezTo>
                  <a:pt x="753962" y="382795"/>
                  <a:pt x="750662" y="383395"/>
                  <a:pt x="746794" y="382128"/>
                </a:cubicBezTo>
                <a:cubicBezTo>
                  <a:pt x="740625" y="380128"/>
                  <a:pt x="734056" y="381095"/>
                  <a:pt x="727687" y="380595"/>
                </a:cubicBezTo>
                <a:cubicBezTo>
                  <a:pt x="726320" y="380494"/>
                  <a:pt x="724920" y="380528"/>
                  <a:pt x="723620" y="380194"/>
                </a:cubicBezTo>
                <a:cubicBezTo>
                  <a:pt x="722853" y="379994"/>
                  <a:pt x="721819" y="379294"/>
                  <a:pt x="721619" y="378594"/>
                </a:cubicBezTo>
                <a:cubicBezTo>
                  <a:pt x="720819" y="375960"/>
                  <a:pt x="720119" y="373292"/>
                  <a:pt x="719752" y="370591"/>
                </a:cubicBezTo>
                <a:cubicBezTo>
                  <a:pt x="719585" y="369357"/>
                  <a:pt x="720119" y="367924"/>
                  <a:pt x="720618" y="366690"/>
                </a:cubicBezTo>
                <a:cubicBezTo>
                  <a:pt x="721486" y="364589"/>
                  <a:pt x="722919" y="362688"/>
                  <a:pt x="723486" y="360521"/>
                </a:cubicBezTo>
                <a:cubicBezTo>
                  <a:pt x="723753" y="359588"/>
                  <a:pt x="722786" y="357587"/>
                  <a:pt x="721886" y="357187"/>
                </a:cubicBezTo>
                <a:cubicBezTo>
                  <a:pt x="718951" y="355920"/>
                  <a:pt x="715817" y="355253"/>
                  <a:pt x="712783" y="354286"/>
                </a:cubicBezTo>
                <a:cubicBezTo>
                  <a:pt x="706381" y="352219"/>
                  <a:pt x="703113" y="347751"/>
                  <a:pt x="702613" y="341082"/>
                </a:cubicBezTo>
                <a:cubicBezTo>
                  <a:pt x="702346" y="337347"/>
                  <a:pt x="702446" y="333746"/>
                  <a:pt x="703980" y="330278"/>
                </a:cubicBezTo>
                <a:cubicBezTo>
                  <a:pt x="705114" y="327611"/>
                  <a:pt x="706981" y="325410"/>
                  <a:pt x="710015" y="325377"/>
                </a:cubicBezTo>
                <a:cubicBezTo>
                  <a:pt x="716417" y="325277"/>
                  <a:pt x="722853" y="325277"/>
                  <a:pt x="729221" y="325810"/>
                </a:cubicBezTo>
                <a:cubicBezTo>
                  <a:pt x="731822" y="326010"/>
                  <a:pt x="734390" y="327511"/>
                  <a:pt x="736857" y="328678"/>
                </a:cubicBezTo>
                <a:cubicBezTo>
                  <a:pt x="743092" y="331579"/>
                  <a:pt x="749461" y="334013"/>
                  <a:pt x="756363" y="334780"/>
                </a:cubicBezTo>
                <a:cubicBezTo>
                  <a:pt x="756763" y="334813"/>
                  <a:pt x="757297" y="334813"/>
                  <a:pt x="757597" y="334613"/>
                </a:cubicBezTo>
                <a:cubicBezTo>
                  <a:pt x="758364" y="334079"/>
                  <a:pt x="758164" y="333312"/>
                  <a:pt x="757664" y="332312"/>
                </a:cubicBezTo>
                <a:cubicBezTo>
                  <a:pt x="754663" y="326377"/>
                  <a:pt x="749595" y="322476"/>
                  <a:pt x="744293" y="318875"/>
                </a:cubicBezTo>
                <a:cubicBezTo>
                  <a:pt x="743259" y="318141"/>
                  <a:pt x="741659" y="317908"/>
                  <a:pt x="740358" y="317974"/>
                </a:cubicBezTo>
                <a:cubicBezTo>
                  <a:pt x="732456" y="318308"/>
                  <a:pt x="725020" y="316174"/>
                  <a:pt x="717417" y="314407"/>
                </a:cubicBezTo>
                <a:cubicBezTo>
                  <a:pt x="710916" y="312906"/>
                  <a:pt x="710349" y="311372"/>
                  <a:pt x="710015" y="306504"/>
                </a:cubicBezTo>
                <a:cubicBezTo>
                  <a:pt x="709915" y="304670"/>
                  <a:pt x="709448" y="302836"/>
                  <a:pt x="709682" y="301069"/>
                </a:cubicBezTo>
                <a:cubicBezTo>
                  <a:pt x="709849" y="299835"/>
                  <a:pt x="710749" y="298501"/>
                  <a:pt x="711682" y="297668"/>
                </a:cubicBezTo>
                <a:cubicBezTo>
                  <a:pt x="713816" y="295800"/>
                  <a:pt x="716551" y="295167"/>
                  <a:pt x="719318" y="294933"/>
                </a:cubicBezTo>
                <a:cubicBezTo>
                  <a:pt x="723853" y="294533"/>
                  <a:pt x="728421" y="294233"/>
                  <a:pt x="732989" y="293833"/>
                </a:cubicBezTo>
                <a:cubicBezTo>
                  <a:pt x="734023" y="293767"/>
                  <a:pt x="734590" y="293033"/>
                  <a:pt x="734423" y="292066"/>
                </a:cubicBezTo>
                <a:cubicBezTo>
                  <a:pt x="734356" y="291699"/>
                  <a:pt x="733923" y="291099"/>
                  <a:pt x="733590" y="291066"/>
                </a:cubicBezTo>
                <a:cubicBezTo>
                  <a:pt x="729521" y="290599"/>
                  <a:pt x="725420" y="290332"/>
                  <a:pt x="721352" y="289798"/>
                </a:cubicBezTo>
                <a:cubicBezTo>
                  <a:pt x="719452" y="289565"/>
                  <a:pt x="718051" y="288398"/>
                  <a:pt x="717451" y="286464"/>
                </a:cubicBezTo>
                <a:cubicBezTo>
                  <a:pt x="717318" y="286031"/>
                  <a:pt x="717184" y="285597"/>
                  <a:pt x="717017" y="285164"/>
                </a:cubicBezTo>
                <a:cubicBezTo>
                  <a:pt x="716284" y="283063"/>
                  <a:pt x="714817" y="280896"/>
                  <a:pt x="714917" y="278828"/>
                </a:cubicBezTo>
                <a:cubicBezTo>
                  <a:pt x="715084" y="275427"/>
                  <a:pt x="718051" y="273393"/>
                  <a:pt x="720519" y="271393"/>
                </a:cubicBezTo>
                <a:cubicBezTo>
                  <a:pt x="722286" y="269959"/>
                  <a:pt x="724453" y="269092"/>
                  <a:pt x="726387" y="267892"/>
                </a:cubicBezTo>
                <a:cubicBezTo>
                  <a:pt x="727521" y="267225"/>
                  <a:pt x="728888" y="266624"/>
                  <a:pt x="729055" y="265057"/>
                </a:cubicBezTo>
                <a:cubicBezTo>
                  <a:pt x="729455" y="261256"/>
                  <a:pt x="732289" y="259722"/>
                  <a:pt x="735290" y="258455"/>
                </a:cubicBezTo>
                <a:cubicBezTo>
                  <a:pt x="741592" y="255754"/>
                  <a:pt x="748161" y="253620"/>
                  <a:pt x="754029" y="249986"/>
                </a:cubicBezTo>
                <a:cubicBezTo>
                  <a:pt x="754596" y="249619"/>
                  <a:pt x="754996" y="248952"/>
                  <a:pt x="755430" y="248318"/>
                </a:cubicBezTo>
                <a:cubicBezTo>
                  <a:pt x="758064" y="248118"/>
                  <a:pt x="760731" y="247885"/>
                  <a:pt x="763399" y="247685"/>
                </a:cubicBezTo>
                <a:cubicBezTo>
                  <a:pt x="765600" y="247518"/>
                  <a:pt x="767567" y="246851"/>
                  <a:pt x="769334" y="245551"/>
                </a:cubicBezTo>
                <a:cubicBezTo>
                  <a:pt x="772168" y="244817"/>
                  <a:pt x="775336" y="245151"/>
                  <a:pt x="777537" y="242916"/>
                </a:cubicBezTo>
                <a:cubicBezTo>
                  <a:pt x="777537" y="242817"/>
                  <a:pt x="777537" y="242717"/>
                  <a:pt x="777570" y="242616"/>
                </a:cubicBezTo>
                <a:cubicBezTo>
                  <a:pt x="777703" y="242616"/>
                  <a:pt x="777837" y="242583"/>
                  <a:pt x="777970" y="242583"/>
                </a:cubicBezTo>
                <a:close/>
                <a:moveTo>
                  <a:pt x="1114674" y="242449"/>
                </a:moveTo>
                <a:cubicBezTo>
                  <a:pt x="1114674" y="242830"/>
                  <a:pt x="1114483" y="243116"/>
                  <a:pt x="1114674" y="243497"/>
                </a:cubicBezTo>
                <a:cubicBezTo>
                  <a:pt x="1114388" y="243401"/>
                  <a:pt x="1114198" y="243592"/>
                  <a:pt x="1113912" y="243497"/>
                </a:cubicBezTo>
                <a:cubicBezTo>
                  <a:pt x="1113912" y="243306"/>
                  <a:pt x="1113912" y="243020"/>
                  <a:pt x="1114007" y="242735"/>
                </a:cubicBezTo>
                <a:cubicBezTo>
                  <a:pt x="1114198" y="242639"/>
                  <a:pt x="1114483" y="242544"/>
                  <a:pt x="1114674" y="242449"/>
                </a:cubicBezTo>
                <a:close/>
                <a:moveTo>
                  <a:pt x="1116661" y="240992"/>
                </a:moveTo>
                <a:cubicBezTo>
                  <a:pt x="1117233" y="240802"/>
                  <a:pt x="1118281" y="242326"/>
                  <a:pt x="1119043" y="243088"/>
                </a:cubicBezTo>
                <a:cubicBezTo>
                  <a:pt x="1117424" y="243755"/>
                  <a:pt x="1115900" y="244517"/>
                  <a:pt x="1114280" y="245279"/>
                </a:cubicBezTo>
                <a:cubicBezTo>
                  <a:pt x="1113804" y="243183"/>
                  <a:pt x="1114376" y="241659"/>
                  <a:pt x="1116661" y="240992"/>
                </a:cubicBezTo>
                <a:close/>
                <a:moveTo>
                  <a:pt x="2404954" y="240430"/>
                </a:moveTo>
                <a:cubicBezTo>
                  <a:pt x="2405717" y="239953"/>
                  <a:pt x="2407431" y="240525"/>
                  <a:pt x="2408479" y="241192"/>
                </a:cubicBezTo>
                <a:cubicBezTo>
                  <a:pt x="2409145" y="241573"/>
                  <a:pt x="2409145" y="243001"/>
                  <a:pt x="2409336" y="243954"/>
                </a:cubicBezTo>
                <a:cubicBezTo>
                  <a:pt x="2408288" y="244430"/>
                  <a:pt x="2406955" y="245383"/>
                  <a:pt x="2406002" y="245192"/>
                </a:cubicBezTo>
                <a:cubicBezTo>
                  <a:pt x="2402288" y="244335"/>
                  <a:pt x="2401906" y="242335"/>
                  <a:pt x="2404954" y="240430"/>
                </a:cubicBezTo>
                <a:close/>
                <a:moveTo>
                  <a:pt x="2937235" y="240249"/>
                </a:moveTo>
                <a:cubicBezTo>
                  <a:pt x="2936201" y="240215"/>
                  <a:pt x="2935601" y="241149"/>
                  <a:pt x="2936001" y="241949"/>
                </a:cubicBezTo>
                <a:cubicBezTo>
                  <a:pt x="2937101" y="244083"/>
                  <a:pt x="2939335" y="244983"/>
                  <a:pt x="2941436" y="244050"/>
                </a:cubicBezTo>
                <a:cubicBezTo>
                  <a:pt x="2942069" y="243783"/>
                  <a:pt x="2942369" y="242749"/>
                  <a:pt x="2942803" y="242049"/>
                </a:cubicBezTo>
                <a:cubicBezTo>
                  <a:pt x="2942603" y="241749"/>
                  <a:pt x="2942503" y="241149"/>
                  <a:pt x="2942270" y="241115"/>
                </a:cubicBezTo>
                <a:cubicBezTo>
                  <a:pt x="2940602" y="240749"/>
                  <a:pt x="2938935" y="240315"/>
                  <a:pt x="2937235" y="240249"/>
                </a:cubicBezTo>
                <a:close/>
                <a:moveTo>
                  <a:pt x="2566748" y="236714"/>
                </a:moveTo>
                <a:lnTo>
                  <a:pt x="2567448" y="237148"/>
                </a:lnTo>
                <a:lnTo>
                  <a:pt x="2567714" y="237333"/>
                </a:lnTo>
                <a:lnTo>
                  <a:pt x="2567715" y="237347"/>
                </a:lnTo>
                <a:lnTo>
                  <a:pt x="2567784" y="237390"/>
                </a:lnTo>
                <a:lnTo>
                  <a:pt x="2568282" y="240982"/>
                </a:lnTo>
                <a:cubicBezTo>
                  <a:pt x="2568983" y="243516"/>
                  <a:pt x="2569516" y="246150"/>
                  <a:pt x="2570683" y="248451"/>
                </a:cubicBezTo>
                <a:cubicBezTo>
                  <a:pt x="2572117" y="251185"/>
                  <a:pt x="2575618" y="251452"/>
                  <a:pt x="2577852" y="253320"/>
                </a:cubicBezTo>
                <a:cubicBezTo>
                  <a:pt x="2577819" y="253519"/>
                  <a:pt x="2577785" y="253686"/>
                  <a:pt x="2577752" y="253853"/>
                </a:cubicBezTo>
                <a:cubicBezTo>
                  <a:pt x="2578685" y="254787"/>
                  <a:pt x="2579586" y="255687"/>
                  <a:pt x="2580519" y="256621"/>
                </a:cubicBezTo>
                <a:cubicBezTo>
                  <a:pt x="2581553" y="257421"/>
                  <a:pt x="2582587" y="258221"/>
                  <a:pt x="2583621" y="259055"/>
                </a:cubicBezTo>
                <a:lnTo>
                  <a:pt x="2584054" y="259521"/>
                </a:lnTo>
                <a:lnTo>
                  <a:pt x="2583821" y="258755"/>
                </a:lnTo>
                <a:cubicBezTo>
                  <a:pt x="2582854" y="257921"/>
                  <a:pt x="2581853" y="257121"/>
                  <a:pt x="2580853" y="256287"/>
                </a:cubicBezTo>
                <a:cubicBezTo>
                  <a:pt x="2579953" y="255353"/>
                  <a:pt x="2579019" y="254453"/>
                  <a:pt x="2578119" y="253519"/>
                </a:cubicBezTo>
                <a:cubicBezTo>
                  <a:pt x="2578052" y="253420"/>
                  <a:pt x="2577919" y="253386"/>
                  <a:pt x="2577852" y="253320"/>
                </a:cubicBezTo>
                <a:cubicBezTo>
                  <a:pt x="2578219" y="250919"/>
                  <a:pt x="2578452" y="248451"/>
                  <a:pt x="2581720" y="247984"/>
                </a:cubicBezTo>
                <a:cubicBezTo>
                  <a:pt x="2582987" y="247784"/>
                  <a:pt x="2584221" y="247584"/>
                  <a:pt x="2584521" y="245950"/>
                </a:cubicBezTo>
                <a:cubicBezTo>
                  <a:pt x="2585021" y="243116"/>
                  <a:pt x="2585621" y="240282"/>
                  <a:pt x="2586154" y="237448"/>
                </a:cubicBezTo>
                <a:cubicBezTo>
                  <a:pt x="2586255" y="237448"/>
                  <a:pt x="2586388" y="237414"/>
                  <a:pt x="2586488" y="237414"/>
                </a:cubicBezTo>
                <a:cubicBezTo>
                  <a:pt x="2586588" y="237114"/>
                  <a:pt x="2586788" y="236947"/>
                  <a:pt x="2586888" y="236747"/>
                </a:cubicBezTo>
                <a:cubicBezTo>
                  <a:pt x="2586655" y="236881"/>
                  <a:pt x="2586455" y="237081"/>
                  <a:pt x="2586188" y="237148"/>
                </a:cubicBezTo>
                <a:cubicBezTo>
                  <a:pt x="2586154" y="237247"/>
                  <a:pt x="2586154" y="237347"/>
                  <a:pt x="2586122" y="237448"/>
                </a:cubicBezTo>
                <a:cubicBezTo>
                  <a:pt x="2583954" y="237381"/>
                  <a:pt x="2582186" y="238348"/>
                  <a:pt x="2580486" y="239615"/>
                </a:cubicBezTo>
                <a:cubicBezTo>
                  <a:pt x="2577718" y="241716"/>
                  <a:pt x="2574684" y="241215"/>
                  <a:pt x="2571817" y="239915"/>
                </a:cubicBezTo>
                <a:lnTo>
                  <a:pt x="2567784" y="237390"/>
                </a:lnTo>
                <a:lnTo>
                  <a:pt x="2567782" y="237381"/>
                </a:lnTo>
                <a:lnTo>
                  <a:pt x="2567714" y="237333"/>
                </a:lnTo>
                <a:lnTo>
                  <a:pt x="2567682" y="237047"/>
                </a:lnTo>
                <a:close/>
                <a:moveTo>
                  <a:pt x="2269285" y="235880"/>
                </a:moveTo>
                <a:cubicBezTo>
                  <a:pt x="2272586" y="234113"/>
                  <a:pt x="2276321" y="233913"/>
                  <a:pt x="2279588" y="236647"/>
                </a:cubicBezTo>
                <a:cubicBezTo>
                  <a:pt x="2280622" y="237514"/>
                  <a:pt x="2281756" y="238381"/>
                  <a:pt x="2282856" y="239148"/>
                </a:cubicBezTo>
                <a:cubicBezTo>
                  <a:pt x="2284423" y="240249"/>
                  <a:pt x="2285490" y="241616"/>
                  <a:pt x="2285890" y="243516"/>
                </a:cubicBezTo>
                <a:cubicBezTo>
                  <a:pt x="2286157" y="244850"/>
                  <a:pt x="2286491" y="246217"/>
                  <a:pt x="2286991" y="247484"/>
                </a:cubicBezTo>
                <a:cubicBezTo>
                  <a:pt x="2289058" y="253019"/>
                  <a:pt x="2287558" y="257254"/>
                  <a:pt x="2282656" y="260522"/>
                </a:cubicBezTo>
                <a:cubicBezTo>
                  <a:pt x="2280389" y="262056"/>
                  <a:pt x="2278521" y="264223"/>
                  <a:pt x="2276154" y="265523"/>
                </a:cubicBezTo>
                <a:cubicBezTo>
                  <a:pt x="2270419" y="268658"/>
                  <a:pt x="2265817" y="272992"/>
                  <a:pt x="2260949" y="277194"/>
                </a:cubicBezTo>
                <a:cubicBezTo>
                  <a:pt x="2256681" y="280895"/>
                  <a:pt x="2253280" y="285096"/>
                  <a:pt x="2250379" y="289731"/>
                </a:cubicBezTo>
                <a:cubicBezTo>
                  <a:pt x="2247278" y="294733"/>
                  <a:pt x="2243444" y="299334"/>
                  <a:pt x="2241310" y="304969"/>
                </a:cubicBezTo>
                <a:cubicBezTo>
                  <a:pt x="2239709" y="309271"/>
                  <a:pt x="2237175" y="312939"/>
                  <a:pt x="2232940" y="315439"/>
                </a:cubicBezTo>
                <a:cubicBezTo>
                  <a:pt x="2230139" y="317107"/>
                  <a:pt x="2229139" y="320274"/>
                  <a:pt x="2228739" y="323675"/>
                </a:cubicBezTo>
                <a:cubicBezTo>
                  <a:pt x="2227872" y="331378"/>
                  <a:pt x="2226738" y="339047"/>
                  <a:pt x="2225538" y="346716"/>
                </a:cubicBezTo>
                <a:cubicBezTo>
                  <a:pt x="2225271" y="348483"/>
                  <a:pt x="2224638" y="350317"/>
                  <a:pt x="2223737" y="351851"/>
                </a:cubicBezTo>
                <a:cubicBezTo>
                  <a:pt x="2222337" y="354218"/>
                  <a:pt x="2220503" y="356353"/>
                  <a:pt x="2220503" y="359287"/>
                </a:cubicBezTo>
                <a:cubicBezTo>
                  <a:pt x="2220470" y="365222"/>
                  <a:pt x="2218902" y="371157"/>
                  <a:pt x="2220202" y="377093"/>
                </a:cubicBezTo>
                <a:cubicBezTo>
                  <a:pt x="2221103" y="381094"/>
                  <a:pt x="2221903" y="385162"/>
                  <a:pt x="2223137" y="389097"/>
                </a:cubicBezTo>
                <a:cubicBezTo>
                  <a:pt x="2225805" y="397666"/>
                  <a:pt x="2230773" y="404668"/>
                  <a:pt x="2238275" y="409736"/>
                </a:cubicBezTo>
                <a:cubicBezTo>
                  <a:pt x="2240909" y="411504"/>
                  <a:pt x="2243844" y="412904"/>
                  <a:pt x="2246478" y="414705"/>
                </a:cubicBezTo>
                <a:cubicBezTo>
                  <a:pt x="2248045" y="415772"/>
                  <a:pt x="2248779" y="417472"/>
                  <a:pt x="2248145" y="419506"/>
                </a:cubicBezTo>
                <a:cubicBezTo>
                  <a:pt x="2247745" y="420806"/>
                  <a:pt x="2247578" y="422240"/>
                  <a:pt x="2246978" y="423441"/>
                </a:cubicBezTo>
                <a:cubicBezTo>
                  <a:pt x="2246645" y="424141"/>
                  <a:pt x="2245678" y="424908"/>
                  <a:pt x="2244944" y="424975"/>
                </a:cubicBezTo>
                <a:cubicBezTo>
                  <a:pt x="2242210" y="425141"/>
                  <a:pt x="2239442" y="425041"/>
                  <a:pt x="2236708" y="425041"/>
                </a:cubicBezTo>
                <a:cubicBezTo>
                  <a:pt x="2236708" y="424941"/>
                  <a:pt x="2236708" y="424841"/>
                  <a:pt x="2236708" y="424741"/>
                </a:cubicBezTo>
                <a:cubicBezTo>
                  <a:pt x="2234874" y="424741"/>
                  <a:pt x="2233040" y="424541"/>
                  <a:pt x="2231239" y="424808"/>
                </a:cubicBezTo>
                <a:cubicBezTo>
                  <a:pt x="2228839" y="425141"/>
                  <a:pt x="2226805" y="424541"/>
                  <a:pt x="2224671" y="423508"/>
                </a:cubicBezTo>
                <a:cubicBezTo>
                  <a:pt x="2222637" y="422540"/>
                  <a:pt x="2220403" y="421974"/>
                  <a:pt x="2218235" y="421374"/>
                </a:cubicBezTo>
                <a:cubicBezTo>
                  <a:pt x="2214468" y="420340"/>
                  <a:pt x="2211600" y="418606"/>
                  <a:pt x="2211133" y="414138"/>
                </a:cubicBezTo>
                <a:cubicBezTo>
                  <a:pt x="2210967" y="412404"/>
                  <a:pt x="2209999" y="410637"/>
                  <a:pt x="2208932" y="409236"/>
                </a:cubicBezTo>
                <a:cubicBezTo>
                  <a:pt x="2207199" y="406935"/>
                  <a:pt x="2204764" y="405602"/>
                  <a:pt x="2201764" y="406102"/>
                </a:cubicBezTo>
                <a:cubicBezTo>
                  <a:pt x="2199963" y="406402"/>
                  <a:pt x="2198262" y="407302"/>
                  <a:pt x="2196462" y="407436"/>
                </a:cubicBezTo>
                <a:cubicBezTo>
                  <a:pt x="2195195" y="407536"/>
                  <a:pt x="2193761" y="407035"/>
                  <a:pt x="2192627" y="406369"/>
                </a:cubicBezTo>
                <a:cubicBezTo>
                  <a:pt x="2190227" y="404901"/>
                  <a:pt x="2188459" y="402767"/>
                  <a:pt x="2187325" y="400200"/>
                </a:cubicBezTo>
                <a:cubicBezTo>
                  <a:pt x="2186192" y="397599"/>
                  <a:pt x="2186159" y="394832"/>
                  <a:pt x="2186725" y="392097"/>
                </a:cubicBezTo>
                <a:cubicBezTo>
                  <a:pt x="2187259" y="389463"/>
                  <a:pt x="2189493" y="388796"/>
                  <a:pt x="2191527" y="387729"/>
                </a:cubicBezTo>
                <a:cubicBezTo>
                  <a:pt x="2194361" y="386196"/>
                  <a:pt x="2195295" y="382194"/>
                  <a:pt x="2193728" y="379393"/>
                </a:cubicBezTo>
                <a:cubicBezTo>
                  <a:pt x="2193061" y="378226"/>
                  <a:pt x="2192260" y="377093"/>
                  <a:pt x="2191294" y="376125"/>
                </a:cubicBezTo>
                <a:cubicBezTo>
                  <a:pt x="2189460" y="374325"/>
                  <a:pt x="2188626" y="372258"/>
                  <a:pt x="2189993" y="370024"/>
                </a:cubicBezTo>
                <a:cubicBezTo>
                  <a:pt x="2192661" y="365722"/>
                  <a:pt x="2192060" y="360254"/>
                  <a:pt x="2195695" y="356186"/>
                </a:cubicBezTo>
                <a:cubicBezTo>
                  <a:pt x="2198129" y="353451"/>
                  <a:pt x="2197329" y="351751"/>
                  <a:pt x="2193927" y="348050"/>
                </a:cubicBezTo>
                <a:cubicBezTo>
                  <a:pt x="2192060" y="346016"/>
                  <a:pt x="2191594" y="343949"/>
                  <a:pt x="2192627" y="341981"/>
                </a:cubicBezTo>
                <a:cubicBezTo>
                  <a:pt x="2194161" y="339147"/>
                  <a:pt x="2195695" y="336379"/>
                  <a:pt x="2197262" y="333578"/>
                </a:cubicBezTo>
                <a:cubicBezTo>
                  <a:pt x="2198396" y="331545"/>
                  <a:pt x="2199029" y="329544"/>
                  <a:pt x="2199029" y="327110"/>
                </a:cubicBezTo>
                <a:cubicBezTo>
                  <a:pt x="2199029" y="323475"/>
                  <a:pt x="2200430" y="319707"/>
                  <a:pt x="2199830" y="316273"/>
                </a:cubicBezTo>
                <a:cubicBezTo>
                  <a:pt x="2199296" y="313339"/>
                  <a:pt x="2196729" y="310771"/>
                  <a:pt x="2195128" y="308004"/>
                </a:cubicBezTo>
                <a:cubicBezTo>
                  <a:pt x="2194595" y="307070"/>
                  <a:pt x="2195562" y="304936"/>
                  <a:pt x="2196729" y="304836"/>
                </a:cubicBezTo>
                <a:cubicBezTo>
                  <a:pt x="2198596" y="304703"/>
                  <a:pt x="2200363" y="304569"/>
                  <a:pt x="2201530" y="302835"/>
                </a:cubicBezTo>
                <a:cubicBezTo>
                  <a:pt x="2202831" y="300901"/>
                  <a:pt x="2204098" y="299001"/>
                  <a:pt x="2206432" y="298201"/>
                </a:cubicBezTo>
                <a:cubicBezTo>
                  <a:pt x="2206832" y="298034"/>
                  <a:pt x="2207365" y="297834"/>
                  <a:pt x="2207599" y="297500"/>
                </a:cubicBezTo>
                <a:cubicBezTo>
                  <a:pt x="2208032" y="296800"/>
                  <a:pt x="2208699" y="295867"/>
                  <a:pt x="2208532" y="295233"/>
                </a:cubicBezTo>
                <a:cubicBezTo>
                  <a:pt x="2207932" y="292832"/>
                  <a:pt x="2208433" y="290898"/>
                  <a:pt x="2209699" y="288764"/>
                </a:cubicBezTo>
                <a:cubicBezTo>
                  <a:pt x="2210833" y="286830"/>
                  <a:pt x="2211467" y="284563"/>
                  <a:pt x="2211967" y="282362"/>
                </a:cubicBezTo>
                <a:cubicBezTo>
                  <a:pt x="2212434" y="280328"/>
                  <a:pt x="2213634" y="279161"/>
                  <a:pt x="2215435" y="278561"/>
                </a:cubicBezTo>
                <a:cubicBezTo>
                  <a:pt x="2217702" y="277794"/>
                  <a:pt x="2219602" y="276694"/>
                  <a:pt x="2220636" y="274426"/>
                </a:cubicBezTo>
                <a:cubicBezTo>
                  <a:pt x="2220803" y="273993"/>
                  <a:pt x="2221103" y="273626"/>
                  <a:pt x="2221370" y="273259"/>
                </a:cubicBezTo>
                <a:cubicBezTo>
                  <a:pt x="2225705" y="267091"/>
                  <a:pt x="2230639" y="262222"/>
                  <a:pt x="2239075" y="262222"/>
                </a:cubicBezTo>
                <a:cubicBezTo>
                  <a:pt x="2244177" y="262222"/>
                  <a:pt x="2248612" y="259055"/>
                  <a:pt x="2252913" y="256587"/>
                </a:cubicBezTo>
                <a:cubicBezTo>
                  <a:pt x="2256047" y="254787"/>
                  <a:pt x="2258715" y="252019"/>
                  <a:pt x="2259215" y="248051"/>
                </a:cubicBezTo>
                <a:cubicBezTo>
                  <a:pt x="2259982" y="241849"/>
                  <a:pt x="2264384" y="238481"/>
                  <a:pt x="2269285" y="235880"/>
                </a:cubicBezTo>
                <a:close/>
                <a:moveTo>
                  <a:pt x="1824108" y="229979"/>
                </a:moveTo>
                <a:cubicBezTo>
                  <a:pt x="1824542" y="230113"/>
                  <a:pt x="1825208" y="230113"/>
                  <a:pt x="1825408" y="230413"/>
                </a:cubicBezTo>
                <a:cubicBezTo>
                  <a:pt x="1827809" y="235247"/>
                  <a:pt x="1831910" y="239049"/>
                  <a:pt x="1833478" y="244317"/>
                </a:cubicBezTo>
                <a:cubicBezTo>
                  <a:pt x="1833578" y="244684"/>
                  <a:pt x="1833377" y="245184"/>
                  <a:pt x="1833144" y="245551"/>
                </a:cubicBezTo>
                <a:cubicBezTo>
                  <a:pt x="1832944" y="245851"/>
                  <a:pt x="1832377" y="246318"/>
                  <a:pt x="1832244" y="246252"/>
                </a:cubicBezTo>
                <a:cubicBezTo>
                  <a:pt x="1826942" y="242984"/>
                  <a:pt x="1823441" y="238482"/>
                  <a:pt x="1822941" y="232080"/>
                </a:cubicBezTo>
                <a:cubicBezTo>
                  <a:pt x="1822874" y="231413"/>
                  <a:pt x="1823708" y="230679"/>
                  <a:pt x="1824108" y="229979"/>
                </a:cubicBezTo>
                <a:close/>
                <a:moveTo>
                  <a:pt x="1944573" y="227311"/>
                </a:moveTo>
                <a:cubicBezTo>
                  <a:pt x="1947145" y="228835"/>
                  <a:pt x="1948097" y="231026"/>
                  <a:pt x="1946954" y="233788"/>
                </a:cubicBezTo>
                <a:cubicBezTo>
                  <a:pt x="1946478" y="234836"/>
                  <a:pt x="1945049" y="235407"/>
                  <a:pt x="1944097" y="236169"/>
                </a:cubicBezTo>
                <a:cubicBezTo>
                  <a:pt x="1943239" y="233978"/>
                  <a:pt x="1942192" y="231883"/>
                  <a:pt x="1941715" y="229597"/>
                </a:cubicBezTo>
                <a:cubicBezTo>
                  <a:pt x="1941620" y="229026"/>
                  <a:pt x="1943525" y="228073"/>
                  <a:pt x="1944573" y="227311"/>
                </a:cubicBezTo>
                <a:close/>
                <a:moveTo>
                  <a:pt x="2622233" y="224510"/>
                </a:moveTo>
                <a:lnTo>
                  <a:pt x="2621232" y="224744"/>
                </a:lnTo>
                <a:lnTo>
                  <a:pt x="2622166" y="225210"/>
                </a:lnTo>
                <a:close/>
                <a:moveTo>
                  <a:pt x="3178546" y="222943"/>
                </a:moveTo>
                <a:cubicBezTo>
                  <a:pt x="3178746" y="223143"/>
                  <a:pt x="3178980" y="223376"/>
                  <a:pt x="3179179" y="223576"/>
                </a:cubicBezTo>
                <a:lnTo>
                  <a:pt x="3179722" y="223545"/>
                </a:lnTo>
                <a:lnTo>
                  <a:pt x="3179746" y="223576"/>
                </a:lnTo>
                <a:lnTo>
                  <a:pt x="3179792" y="223600"/>
                </a:lnTo>
                <a:lnTo>
                  <a:pt x="3181080" y="225210"/>
                </a:lnTo>
                <a:cubicBezTo>
                  <a:pt x="3181213" y="225344"/>
                  <a:pt x="3182114" y="224877"/>
                  <a:pt x="3182114" y="224810"/>
                </a:cubicBezTo>
                <a:lnTo>
                  <a:pt x="3179792" y="223600"/>
                </a:lnTo>
                <a:lnTo>
                  <a:pt x="3179746" y="223543"/>
                </a:lnTo>
                <a:lnTo>
                  <a:pt x="3179722" y="223545"/>
                </a:lnTo>
                <a:lnTo>
                  <a:pt x="3179513" y="223276"/>
                </a:lnTo>
                <a:cubicBezTo>
                  <a:pt x="3179179" y="223176"/>
                  <a:pt x="3178879" y="223076"/>
                  <a:pt x="3178546" y="222943"/>
                </a:cubicBezTo>
                <a:close/>
                <a:moveTo>
                  <a:pt x="972533" y="222910"/>
                </a:moveTo>
                <a:lnTo>
                  <a:pt x="972330" y="223240"/>
                </a:lnTo>
                <a:lnTo>
                  <a:pt x="974934" y="223110"/>
                </a:lnTo>
                <a:cubicBezTo>
                  <a:pt x="977235" y="223076"/>
                  <a:pt x="979669" y="223043"/>
                  <a:pt x="981369" y="224677"/>
                </a:cubicBezTo>
                <a:cubicBezTo>
                  <a:pt x="984070" y="227244"/>
                  <a:pt x="985637" y="230545"/>
                  <a:pt x="985504" y="234380"/>
                </a:cubicBezTo>
                <a:cubicBezTo>
                  <a:pt x="985471" y="236180"/>
                  <a:pt x="985204" y="238014"/>
                  <a:pt x="984671" y="239715"/>
                </a:cubicBezTo>
                <a:cubicBezTo>
                  <a:pt x="983570" y="243149"/>
                  <a:pt x="982303" y="246550"/>
                  <a:pt x="980969" y="249885"/>
                </a:cubicBezTo>
                <a:cubicBezTo>
                  <a:pt x="979969" y="252419"/>
                  <a:pt x="976734" y="253519"/>
                  <a:pt x="974101" y="252385"/>
                </a:cubicBezTo>
                <a:cubicBezTo>
                  <a:pt x="973267" y="252019"/>
                  <a:pt x="972300" y="251885"/>
                  <a:pt x="971633" y="251318"/>
                </a:cubicBezTo>
                <a:cubicBezTo>
                  <a:pt x="968165" y="248451"/>
                  <a:pt x="964664" y="245617"/>
                  <a:pt x="961396" y="242515"/>
                </a:cubicBezTo>
                <a:cubicBezTo>
                  <a:pt x="958895" y="240115"/>
                  <a:pt x="958995" y="236314"/>
                  <a:pt x="961396" y="234013"/>
                </a:cubicBezTo>
                <a:lnTo>
                  <a:pt x="970685" y="223588"/>
                </a:lnTo>
                <a:lnTo>
                  <a:pt x="970533" y="223481"/>
                </a:lnTo>
                <a:lnTo>
                  <a:pt x="970864" y="223387"/>
                </a:lnTo>
                <a:lnTo>
                  <a:pt x="970933" y="223309"/>
                </a:lnTo>
                <a:lnTo>
                  <a:pt x="971177" y="223297"/>
                </a:lnTo>
                <a:close/>
                <a:moveTo>
                  <a:pt x="960344" y="220509"/>
                </a:moveTo>
                <a:lnTo>
                  <a:pt x="960536" y="220990"/>
                </a:lnTo>
                <a:lnTo>
                  <a:pt x="970566" y="223076"/>
                </a:lnTo>
                <a:cubicBezTo>
                  <a:pt x="969565" y="223343"/>
                  <a:pt x="968565" y="223577"/>
                  <a:pt x="967598" y="223943"/>
                </a:cubicBezTo>
                <a:cubicBezTo>
                  <a:pt x="964780" y="224993"/>
                  <a:pt x="963338" y="225527"/>
                  <a:pt x="962350" y="225143"/>
                </a:cubicBezTo>
                <a:lnTo>
                  <a:pt x="960230" y="221527"/>
                </a:lnTo>
                <a:lnTo>
                  <a:pt x="959296" y="221652"/>
                </a:lnTo>
                <a:cubicBezTo>
                  <a:pt x="959486" y="221271"/>
                  <a:pt x="959582" y="220985"/>
                  <a:pt x="959677" y="220604"/>
                </a:cubicBezTo>
                <a:cubicBezTo>
                  <a:pt x="959963" y="220604"/>
                  <a:pt x="960058" y="220509"/>
                  <a:pt x="960344" y="220509"/>
                </a:cubicBezTo>
                <a:close/>
                <a:moveTo>
                  <a:pt x="1857686" y="217042"/>
                </a:moveTo>
                <a:lnTo>
                  <a:pt x="1857953" y="218009"/>
                </a:lnTo>
                <a:lnTo>
                  <a:pt x="1858820" y="218309"/>
                </a:lnTo>
                <a:lnTo>
                  <a:pt x="1858253" y="217909"/>
                </a:lnTo>
                <a:close/>
                <a:moveTo>
                  <a:pt x="2591890" y="216941"/>
                </a:moveTo>
                <a:cubicBezTo>
                  <a:pt x="2591423" y="217541"/>
                  <a:pt x="2590690" y="218408"/>
                  <a:pt x="2590823" y="218942"/>
                </a:cubicBezTo>
                <a:cubicBezTo>
                  <a:pt x="2591790" y="222409"/>
                  <a:pt x="2594491" y="222876"/>
                  <a:pt x="2597425" y="222943"/>
                </a:cubicBezTo>
                <a:cubicBezTo>
                  <a:pt x="2597525" y="223076"/>
                  <a:pt x="2597592" y="223210"/>
                  <a:pt x="2597692" y="223343"/>
                </a:cubicBezTo>
                <a:cubicBezTo>
                  <a:pt x="2597692" y="223343"/>
                  <a:pt x="2597725" y="223343"/>
                  <a:pt x="2597725" y="223343"/>
                </a:cubicBezTo>
                <a:cubicBezTo>
                  <a:pt x="2595858" y="225577"/>
                  <a:pt x="2593924" y="227711"/>
                  <a:pt x="2592123" y="230012"/>
                </a:cubicBezTo>
                <a:cubicBezTo>
                  <a:pt x="2591156" y="231245"/>
                  <a:pt x="2590423" y="232679"/>
                  <a:pt x="2589589" y="234046"/>
                </a:cubicBezTo>
                <a:cubicBezTo>
                  <a:pt x="2589422" y="234080"/>
                  <a:pt x="2589222" y="234046"/>
                  <a:pt x="2589055" y="234080"/>
                </a:cubicBezTo>
                <a:cubicBezTo>
                  <a:pt x="2588989" y="234413"/>
                  <a:pt x="2588789" y="234613"/>
                  <a:pt x="2588655" y="234880"/>
                </a:cubicBezTo>
                <a:cubicBezTo>
                  <a:pt x="2588889" y="234747"/>
                  <a:pt x="2589089" y="234547"/>
                  <a:pt x="2589355" y="234413"/>
                </a:cubicBezTo>
                <a:cubicBezTo>
                  <a:pt x="2589456" y="234280"/>
                  <a:pt x="2589522" y="234146"/>
                  <a:pt x="2589589" y="234046"/>
                </a:cubicBezTo>
                <a:cubicBezTo>
                  <a:pt x="2590789" y="233980"/>
                  <a:pt x="2592190" y="234146"/>
                  <a:pt x="2592890" y="233513"/>
                </a:cubicBezTo>
                <a:cubicBezTo>
                  <a:pt x="2595958" y="230845"/>
                  <a:pt x="2599359" y="228845"/>
                  <a:pt x="2602860" y="226911"/>
                </a:cubicBezTo>
                <a:cubicBezTo>
                  <a:pt x="2603160" y="226744"/>
                  <a:pt x="2603460" y="225910"/>
                  <a:pt x="2603327" y="225744"/>
                </a:cubicBezTo>
                <a:cubicBezTo>
                  <a:pt x="2602860" y="225144"/>
                  <a:pt x="2602260" y="224477"/>
                  <a:pt x="2601593" y="224243"/>
                </a:cubicBezTo>
                <a:cubicBezTo>
                  <a:pt x="2600359" y="223810"/>
                  <a:pt x="2599025" y="223643"/>
                  <a:pt x="2597725" y="223343"/>
                </a:cubicBezTo>
                <a:cubicBezTo>
                  <a:pt x="2597825" y="223243"/>
                  <a:pt x="2597958" y="223109"/>
                  <a:pt x="2598059" y="222976"/>
                </a:cubicBezTo>
                <a:cubicBezTo>
                  <a:pt x="2597825" y="222976"/>
                  <a:pt x="2597625" y="222943"/>
                  <a:pt x="2597425" y="222943"/>
                </a:cubicBezTo>
                <a:cubicBezTo>
                  <a:pt x="2596625" y="221576"/>
                  <a:pt x="2595858" y="220209"/>
                  <a:pt x="2594957" y="218908"/>
                </a:cubicBezTo>
                <a:cubicBezTo>
                  <a:pt x="2594491" y="218208"/>
                  <a:pt x="2593791" y="217641"/>
                  <a:pt x="2593090" y="217141"/>
                </a:cubicBezTo>
                <a:cubicBezTo>
                  <a:pt x="2592790" y="216908"/>
                  <a:pt x="2592023" y="216774"/>
                  <a:pt x="2591890" y="216941"/>
                </a:cubicBezTo>
                <a:close/>
                <a:moveTo>
                  <a:pt x="1613006" y="214840"/>
                </a:moveTo>
                <a:cubicBezTo>
                  <a:pt x="1614040" y="214273"/>
                  <a:pt x="1614773" y="214540"/>
                  <a:pt x="1615407" y="216140"/>
                </a:cubicBezTo>
                <a:cubicBezTo>
                  <a:pt x="1615073" y="216941"/>
                  <a:pt x="1614740" y="218207"/>
                  <a:pt x="1614006" y="219174"/>
                </a:cubicBezTo>
                <a:cubicBezTo>
                  <a:pt x="1613706" y="219541"/>
                  <a:pt x="1612540" y="219307"/>
                  <a:pt x="1611773" y="219174"/>
                </a:cubicBezTo>
                <a:cubicBezTo>
                  <a:pt x="1611506" y="219141"/>
                  <a:pt x="1611173" y="218507"/>
                  <a:pt x="1611173" y="218141"/>
                </a:cubicBezTo>
                <a:cubicBezTo>
                  <a:pt x="1611139" y="216707"/>
                  <a:pt x="1611706" y="215573"/>
                  <a:pt x="1613006" y="214840"/>
                </a:cubicBezTo>
                <a:close/>
                <a:moveTo>
                  <a:pt x="985437" y="214540"/>
                </a:moveTo>
                <a:cubicBezTo>
                  <a:pt x="985804" y="214640"/>
                  <a:pt x="986171" y="215074"/>
                  <a:pt x="986371" y="215441"/>
                </a:cubicBezTo>
                <a:cubicBezTo>
                  <a:pt x="987304" y="217141"/>
                  <a:pt x="985170" y="219275"/>
                  <a:pt x="983637" y="219041"/>
                </a:cubicBezTo>
                <a:cubicBezTo>
                  <a:pt x="983303" y="218975"/>
                  <a:pt x="982803" y="218475"/>
                  <a:pt x="982737" y="218108"/>
                </a:cubicBezTo>
                <a:cubicBezTo>
                  <a:pt x="982236" y="216041"/>
                  <a:pt x="983737" y="214174"/>
                  <a:pt x="985437" y="214540"/>
                </a:cubicBezTo>
                <a:close/>
                <a:moveTo>
                  <a:pt x="2672716" y="214074"/>
                </a:moveTo>
                <a:cubicBezTo>
                  <a:pt x="2674416" y="213440"/>
                  <a:pt x="2676484" y="214340"/>
                  <a:pt x="2677451" y="215741"/>
                </a:cubicBezTo>
                <a:cubicBezTo>
                  <a:pt x="2679051" y="218008"/>
                  <a:pt x="2680052" y="220443"/>
                  <a:pt x="2680385" y="223210"/>
                </a:cubicBezTo>
                <a:cubicBezTo>
                  <a:pt x="2680752" y="226778"/>
                  <a:pt x="2678484" y="229379"/>
                  <a:pt x="2674883" y="229212"/>
                </a:cubicBezTo>
                <a:cubicBezTo>
                  <a:pt x="2674450" y="229179"/>
                  <a:pt x="2674016" y="229212"/>
                  <a:pt x="2673516" y="229212"/>
                </a:cubicBezTo>
                <a:cubicBezTo>
                  <a:pt x="2672215" y="228979"/>
                  <a:pt x="2670848" y="228846"/>
                  <a:pt x="2669548" y="228445"/>
                </a:cubicBezTo>
                <a:cubicBezTo>
                  <a:pt x="2666747" y="227612"/>
                  <a:pt x="2664746" y="225978"/>
                  <a:pt x="2664946" y="222677"/>
                </a:cubicBezTo>
                <a:cubicBezTo>
                  <a:pt x="2664946" y="222243"/>
                  <a:pt x="2664880" y="221776"/>
                  <a:pt x="2664780" y="221343"/>
                </a:cubicBezTo>
                <a:cubicBezTo>
                  <a:pt x="2664113" y="219309"/>
                  <a:pt x="2664780" y="217708"/>
                  <a:pt x="2666580" y="216775"/>
                </a:cubicBezTo>
                <a:cubicBezTo>
                  <a:pt x="2668548" y="215741"/>
                  <a:pt x="2670615" y="214841"/>
                  <a:pt x="2672716" y="214074"/>
                </a:cubicBezTo>
                <a:close/>
                <a:moveTo>
                  <a:pt x="1200101" y="212782"/>
                </a:moveTo>
                <a:cubicBezTo>
                  <a:pt x="1202101" y="213449"/>
                  <a:pt x="1203911" y="214687"/>
                  <a:pt x="1205816" y="215735"/>
                </a:cubicBezTo>
                <a:cubicBezTo>
                  <a:pt x="1204959" y="216497"/>
                  <a:pt x="1204006" y="217259"/>
                  <a:pt x="1203149" y="218116"/>
                </a:cubicBezTo>
                <a:cubicBezTo>
                  <a:pt x="1200386" y="218878"/>
                  <a:pt x="1198386" y="217830"/>
                  <a:pt x="1197815" y="215068"/>
                </a:cubicBezTo>
                <a:cubicBezTo>
                  <a:pt x="1197624" y="214401"/>
                  <a:pt x="1199625" y="212591"/>
                  <a:pt x="1200101" y="212782"/>
                </a:cubicBezTo>
                <a:close/>
                <a:moveTo>
                  <a:pt x="1187802" y="212106"/>
                </a:moveTo>
                <a:cubicBezTo>
                  <a:pt x="1189202" y="211773"/>
                  <a:pt x="1190536" y="212073"/>
                  <a:pt x="1191503" y="213206"/>
                </a:cubicBezTo>
                <a:cubicBezTo>
                  <a:pt x="1191736" y="213507"/>
                  <a:pt x="1191670" y="214073"/>
                  <a:pt x="1191736" y="214473"/>
                </a:cubicBezTo>
                <a:cubicBezTo>
                  <a:pt x="1191069" y="214974"/>
                  <a:pt x="1190469" y="215840"/>
                  <a:pt x="1189736" y="215907"/>
                </a:cubicBezTo>
                <a:cubicBezTo>
                  <a:pt x="1188369" y="216041"/>
                  <a:pt x="1187102" y="215473"/>
                  <a:pt x="1186568" y="214040"/>
                </a:cubicBezTo>
                <a:cubicBezTo>
                  <a:pt x="1186435" y="213707"/>
                  <a:pt x="1186535" y="213173"/>
                  <a:pt x="1186735" y="212873"/>
                </a:cubicBezTo>
                <a:cubicBezTo>
                  <a:pt x="1186969" y="212540"/>
                  <a:pt x="1187402" y="212206"/>
                  <a:pt x="1187802" y="212106"/>
                </a:cubicBezTo>
                <a:close/>
                <a:moveTo>
                  <a:pt x="901811" y="207671"/>
                </a:moveTo>
                <a:cubicBezTo>
                  <a:pt x="902844" y="207438"/>
                  <a:pt x="903445" y="207872"/>
                  <a:pt x="903978" y="208772"/>
                </a:cubicBezTo>
                <a:cubicBezTo>
                  <a:pt x="905245" y="210873"/>
                  <a:pt x="905145" y="212973"/>
                  <a:pt x="904045" y="215007"/>
                </a:cubicBezTo>
                <a:cubicBezTo>
                  <a:pt x="903045" y="216841"/>
                  <a:pt x="900644" y="217742"/>
                  <a:pt x="898343" y="217408"/>
                </a:cubicBezTo>
                <a:cubicBezTo>
                  <a:pt x="896842" y="217208"/>
                  <a:pt x="895009" y="214874"/>
                  <a:pt x="895375" y="213640"/>
                </a:cubicBezTo>
                <a:cubicBezTo>
                  <a:pt x="896175" y="210939"/>
                  <a:pt x="898743" y="208572"/>
                  <a:pt x="901811" y="207671"/>
                </a:cubicBezTo>
                <a:close/>
                <a:moveTo>
                  <a:pt x="2782422" y="207505"/>
                </a:moveTo>
                <a:cubicBezTo>
                  <a:pt x="2783279" y="207600"/>
                  <a:pt x="2783946" y="209029"/>
                  <a:pt x="2784708" y="209886"/>
                </a:cubicBezTo>
                <a:cubicBezTo>
                  <a:pt x="2783850" y="210648"/>
                  <a:pt x="2782898" y="211982"/>
                  <a:pt x="2782136" y="211886"/>
                </a:cubicBezTo>
                <a:cubicBezTo>
                  <a:pt x="2781374" y="211886"/>
                  <a:pt x="2780612" y="210362"/>
                  <a:pt x="2779850" y="209505"/>
                </a:cubicBezTo>
                <a:cubicBezTo>
                  <a:pt x="2780802" y="208838"/>
                  <a:pt x="2781660" y="207505"/>
                  <a:pt x="2782422" y="207505"/>
                </a:cubicBezTo>
                <a:close/>
                <a:moveTo>
                  <a:pt x="2535738" y="203336"/>
                </a:moveTo>
                <a:cubicBezTo>
                  <a:pt x="2535938" y="203603"/>
                  <a:pt x="2536138" y="203870"/>
                  <a:pt x="2536305" y="204137"/>
                </a:cubicBezTo>
                <a:cubicBezTo>
                  <a:pt x="2537339" y="204970"/>
                  <a:pt x="2538406" y="205804"/>
                  <a:pt x="2539440" y="206638"/>
                </a:cubicBezTo>
                <a:lnTo>
                  <a:pt x="2539906" y="207104"/>
                </a:lnTo>
                <a:lnTo>
                  <a:pt x="2539673" y="206338"/>
                </a:lnTo>
                <a:cubicBezTo>
                  <a:pt x="2538672" y="205504"/>
                  <a:pt x="2537672" y="204670"/>
                  <a:pt x="2536672" y="203837"/>
                </a:cubicBezTo>
                <a:cubicBezTo>
                  <a:pt x="2536372" y="203670"/>
                  <a:pt x="2536072" y="203503"/>
                  <a:pt x="2535738" y="203336"/>
                </a:cubicBezTo>
                <a:close/>
                <a:moveTo>
                  <a:pt x="1115246" y="199069"/>
                </a:moveTo>
                <a:cubicBezTo>
                  <a:pt x="1115112" y="199502"/>
                  <a:pt x="1114979" y="199902"/>
                  <a:pt x="1114846" y="200336"/>
                </a:cubicBezTo>
                <a:cubicBezTo>
                  <a:pt x="1114645" y="200603"/>
                  <a:pt x="1114412" y="200869"/>
                  <a:pt x="1114179" y="201103"/>
                </a:cubicBezTo>
                <a:cubicBezTo>
                  <a:pt x="1113612" y="201603"/>
                  <a:pt x="1113012" y="202103"/>
                  <a:pt x="1112445" y="202603"/>
                </a:cubicBezTo>
                <a:cubicBezTo>
                  <a:pt x="1112812" y="202370"/>
                  <a:pt x="1113145" y="202170"/>
                  <a:pt x="1113479" y="201970"/>
                </a:cubicBezTo>
                <a:cubicBezTo>
                  <a:pt x="1113812" y="201803"/>
                  <a:pt x="1114179" y="201603"/>
                  <a:pt x="1114512" y="201436"/>
                </a:cubicBezTo>
                <a:cubicBezTo>
                  <a:pt x="1114612" y="201069"/>
                  <a:pt x="1114746" y="200702"/>
                  <a:pt x="1114846" y="200336"/>
                </a:cubicBezTo>
                <a:cubicBezTo>
                  <a:pt x="1114912" y="200236"/>
                  <a:pt x="1115012" y="200169"/>
                  <a:pt x="1115079" y="200069"/>
                </a:cubicBezTo>
                <a:cubicBezTo>
                  <a:pt x="1115246" y="199802"/>
                  <a:pt x="1115213" y="199436"/>
                  <a:pt x="1115246" y="199069"/>
                </a:cubicBezTo>
                <a:close/>
                <a:moveTo>
                  <a:pt x="2993920" y="197901"/>
                </a:moveTo>
                <a:lnTo>
                  <a:pt x="2994353" y="198935"/>
                </a:lnTo>
                <a:cubicBezTo>
                  <a:pt x="2994486" y="198968"/>
                  <a:pt x="2994553" y="199035"/>
                  <a:pt x="2994653" y="199068"/>
                </a:cubicBezTo>
                <a:cubicBezTo>
                  <a:pt x="2994286" y="201903"/>
                  <a:pt x="2993886" y="204704"/>
                  <a:pt x="2993586" y="207538"/>
                </a:cubicBezTo>
                <a:cubicBezTo>
                  <a:pt x="2993553" y="207805"/>
                  <a:pt x="2994019" y="208305"/>
                  <a:pt x="2994353" y="208438"/>
                </a:cubicBezTo>
                <a:cubicBezTo>
                  <a:pt x="2994720" y="208571"/>
                  <a:pt x="2995420" y="208505"/>
                  <a:pt x="2995553" y="208305"/>
                </a:cubicBezTo>
                <a:cubicBezTo>
                  <a:pt x="2996354" y="206804"/>
                  <a:pt x="2997321" y="205271"/>
                  <a:pt x="2997654" y="203637"/>
                </a:cubicBezTo>
                <a:cubicBezTo>
                  <a:pt x="2998154" y="201269"/>
                  <a:pt x="2996920" y="199702"/>
                  <a:pt x="2994653" y="199068"/>
                </a:cubicBezTo>
                <a:cubicBezTo>
                  <a:pt x="2994686" y="198902"/>
                  <a:pt x="2994686" y="198768"/>
                  <a:pt x="2994720" y="198602"/>
                </a:cubicBezTo>
                <a:close/>
                <a:moveTo>
                  <a:pt x="737957" y="195801"/>
                </a:moveTo>
                <a:cubicBezTo>
                  <a:pt x="743592" y="194934"/>
                  <a:pt x="747727" y="196201"/>
                  <a:pt x="750861" y="201203"/>
                </a:cubicBezTo>
                <a:cubicBezTo>
                  <a:pt x="751995" y="203070"/>
                  <a:pt x="754263" y="204171"/>
                  <a:pt x="755996" y="205704"/>
                </a:cubicBezTo>
                <a:cubicBezTo>
                  <a:pt x="758831" y="208238"/>
                  <a:pt x="762065" y="209672"/>
                  <a:pt x="766000" y="209506"/>
                </a:cubicBezTo>
                <a:cubicBezTo>
                  <a:pt x="768334" y="209406"/>
                  <a:pt x="770601" y="209739"/>
                  <a:pt x="772369" y="211473"/>
                </a:cubicBezTo>
                <a:cubicBezTo>
                  <a:pt x="775036" y="214107"/>
                  <a:pt x="777370" y="216942"/>
                  <a:pt x="777537" y="220909"/>
                </a:cubicBezTo>
                <a:cubicBezTo>
                  <a:pt x="777837" y="228112"/>
                  <a:pt x="778704" y="235314"/>
                  <a:pt x="777704" y="242516"/>
                </a:cubicBezTo>
                <a:cubicBezTo>
                  <a:pt x="774703" y="242750"/>
                  <a:pt x="771735" y="243017"/>
                  <a:pt x="769501" y="245317"/>
                </a:cubicBezTo>
                <a:cubicBezTo>
                  <a:pt x="767467" y="245317"/>
                  <a:pt x="765433" y="245184"/>
                  <a:pt x="763432" y="245317"/>
                </a:cubicBezTo>
                <a:cubicBezTo>
                  <a:pt x="760598" y="245484"/>
                  <a:pt x="757864" y="246084"/>
                  <a:pt x="755663" y="248052"/>
                </a:cubicBezTo>
                <a:cubicBezTo>
                  <a:pt x="755596" y="248118"/>
                  <a:pt x="755529" y="248218"/>
                  <a:pt x="755496" y="248285"/>
                </a:cubicBezTo>
                <a:cubicBezTo>
                  <a:pt x="755430" y="248285"/>
                  <a:pt x="755396" y="248285"/>
                  <a:pt x="755330" y="248285"/>
                </a:cubicBezTo>
                <a:lnTo>
                  <a:pt x="755763" y="247918"/>
                </a:lnTo>
                <a:cubicBezTo>
                  <a:pt x="753962" y="248152"/>
                  <a:pt x="752129" y="248185"/>
                  <a:pt x="750395" y="248685"/>
                </a:cubicBezTo>
                <a:cubicBezTo>
                  <a:pt x="745626" y="250052"/>
                  <a:pt x="740925" y="251686"/>
                  <a:pt x="735923" y="252186"/>
                </a:cubicBezTo>
                <a:cubicBezTo>
                  <a:pt x="734256" y="252353"/>
                  <a:pt x="732555" y="253487"/>
                  <a:pt x="731222" y="254587"/>
                </a:cubicBezTo>
                <a:cubicBezTo>
                  <a:pt x="729154" y="256354"/>
                  <a:pt x="727554" y="258655"/>
                  <a:pt x="725453" y="260322"/>
                </a:cubicBezTo>
                <a:cubicBezTo>
                  <a:pt x="723719" y="261723"/>
                  <a:pt x="721552" y="263423"/>
                  <a:pt x="719585" y="263423"/>
                </a:cubicBezTo>
                <a:cubicBezTo>
                  <a:pt x="714816" y="263457"/>
                  <a:pt x="712182" y="266391"/>
                  <a:pt x="709548" y="269392"/>
                </a:cubicBezTo>
                <a:cubicBezTo>
                  <a:pt x="707781" y="271393"/>
                  <a:pt x="706514" y="273860"/>
                  <a:pt x="704846" y="276028"/>
                </a:cubicBezTo>
                <a:cubicBezTo>
                  <a:pt x="703746" y="277461"/>
                  <a:pt x="702479" y="278728"/>
                  <a:pt x="701112" y="279929"/>
                </a:cubicBezTo>
                <a:cubicBezTo>
                  <a:pt x="699345" y="281496"/>
                  <a:pt x="697044" y="281763"/>
                  <a:pt x="694776" y="281863"/>
                </a:cubicBezTo>
                <a:cubicBezTo>
                  <a:pt x="692342" y="281996"/>
                  <a:pt x="690742" y="280563"/>
                  <a:pt x="689408" y="278795"/>
                </a:cubicBezTo>
                <a:cubicBezTo>
                  <a:pt x="689408" y="278762"/>
                  <a:pt x="689441" y="278762"/>
                  <a:pt x="689441" y="278762"/>
                </a:cubicBezTo>
                <a:lnTo>
                  <a:pt x="689842" y="278128"/>
                </a:lnTo>
                <a:lnTo>
                  <a:pt x="689208" y="278562"/>
                </a:lnTo>
                <a:cubicBezTo>
                  <a:pt x="689241" y="278662"/>
                  <a:pt x="689308" y="278695"/>
                  <a:pt x="689375" y="278795"/>
                </a:cubicBezTo>
                <a:cubicBezTo>
                  <a:pt x="684940" y="281329"/>
                  <a:pt x="680305" y="283097"/>
                  <a:pt x="675136" y="283263"/>
                </a:cubicBezTo>
                <a:cubicBezTo>
                  <a:pt x="674170" y="283297"/>
                  <a:pt x="672469" y="281729"/>
                  <a:pt x="672469" y="280629"/>
                </a:cubicBezTo>
                <a:cubicBezTo>
                  <a:pt x="672502" y="276995"/>
                  <a:pt x="672603" y="273327"/>
                  <a:pt x="672669" y="269659"/>
                </a:cubicBezTo>
                <a:cubicBezTo>
                  <a:pt x="672702" y="266358"/>
                  <a:pt x="671769" y="263357"/>
                  <a:pt x="670235" y="260389"/>
                </a:cubicBezTo>
                <a:cubicBezTo>
                  <a:pt x="669201" y="258522"/>
                  <a:pt x="666367" y="257188"/>
                  <a:pt x="667434" y="254687"/>
                </a:cubicBezTo>
                <a:cubicBezTo>
                  <a:pt x="668101" y="253220"/>
                  <a:pt x="670035" y="252253"/>
                  <a:pt x="671469" y="251119"/>
                </a:cubicBezTo>
                <a:cubicBezTo>
                  <a:pt x="678271" y="245784"/>
                  <a:pt x="684306" y="239449"/>
                  <a:pt x="691842" y="235047"/>
                </a:cubicBezTo>
                <a:cubicBezTo>
                  <a:pt x="692509" y="234647"/>
                  <a:pt x="693242" y="233580"/>
                  <a:pt x="693209" y="232847"/>
                </a:cubicBezTo>
                <a:cubicBezTo>
                  <a:pt x="693176" y="229712"/>
                  <a:pt x="695043" y="227879"/>
                  <a:pt x="697244" y="226078"/>
                </a:cubicBezTo>
                <a:cubicBezTo>
                  <a:pt x="701545" y="222610"/>
                  <a:pt x="705646" y="218942"/>
                  <a:pt x="709981" y="215574"/>
                </a:cubicBezTo>
                <a:cubicBezTo>
                  <a:pt x="712349" y="213774"/>
                  <a:pt x="713549" y="211640"/>
                  <a:pt x="713782" y="208672"/>
                </a:cubicBezTo>
                <a:cubicBezTo>
                  <a:pt x="714016" y="205938"/>
                  <a:pt x="714383" y="203170"/>
                  <a:pt x="715050" y="200536"/>
                </a:cubicBezTo>
                <a:cubicBezTo>
                  <a:pt x="715516" y="198735"/>
                  <a:pt x="716884" y="197268"/>
                  <a:pt x="718818" y="196868"/>
                </a:cubicBezTo>
                <a:cubicBezTo>
                  <a:pt x="721018" y="196402"/>
                  <a:pt x="723319" y="196068"/>
                  <a:pt x="725587" y="196001"/>
                </a:cubicBezTo>
                <a:cubicBezTo>
                  <a:pt x="729721" y="195868"/>
                  <a:pt x="733922" y="196435"/>
                  <a:pt x="737957" y="195801"/>
                </a:cubicBezTo>
                <a:close/>
                <a:moveTo>
                  <a:pt x="395213" y="193467"/>
                </a:moveTo>
                <a:cubicBezTo>
                  <a:pt x="395246" y="193534"/>
                  <a:pt x="395279" y="193567"/>
                  <a:pt x="395279" y="193634"/>
                </a:cubicBezTo>
                <a:lnTo>
                  <a:pt x="395275" y="193633"/>
                </a:lnTo>
                <a:close/>
                <a:moveTo>
                  <a:pt x="2500177" y="192946"/>
                </a:moveTo>
                <a:cubicBezTo>
                  <a:pt x="2502939" y="191612"/>
                  <a:pt x="2504749" y="192850"/>
                  <a:pt x="2505416" y="195898"/>
                </a:cubicBezTo>
                <a:cubicBezTo>
                  <a:pt x="2505607" y="198756"/>
                  <a:pt x="2504178" y="200566"/>
                  <a:pt x="2501416" y="200470"/>
                </a:cubicBezTo>
                <a:cubicBezTo>
                  <a:pt x="2498368" y="200375"/>
                  <a:pt x="2497034" y="198375"/>
                  <a:pt x="2497891" y="195708"/>
                </a:cubicBezTo>
                <a:cubicBezTo>
                  <a:pt x="2498177" y="194660"/>
                  <a:pt x="2499130" y="193422"/>
                  <a:pt x="2500177" y="192946"/>
                </a:cubicBezTo>
                <a:close/>
                <a:moveTo>
                  <a:pt x="2982883" y="191333"/>
                </a:moveTo>
                <a:cubicBezTo>
                  <a:pt x="2979682" y="191299"/>
                  <a:pt x="2978448" y="192433"/>
                  <a:pt x="2978915" y="194967"/>
                </a:cubicBezTo>
                <a:cubicBezTo>
                  <a:pt x="2979082" y="196001"/>
                  <a:pt x="2979715" y="196468"/>
                  <a:pt x="2980649" y="196401"/>
                </a:cubicBezTo>
                <a:cubicBezTo>
                  <a:pt x="2981049" y="196234"/>
                  <a:pt x="2981549" y="196201"/>
                  <a:pt x="2981849" y="195934"/>
                </a:cubicBezTo>
                <a:cubicBezTo>
                  <a:pt x="2982783" y="195034"/>
                  <a:pt x="2983683" y="194100"/>
                  <a:pt x="2984583" y="193133"/>
                </a:cubicBezTo>
                <a:cubicBezTo>
                  <a:pt x="2984850" y="192833"/>
                  <a:pt x="2985050" y="192433"/>
                  <a:pt x="2985317" y="192066"/>
                </a:cubicBezTo>
                <a:cubicBezTo>
                  <a:pt x="2984483" y="191833"/>
                  <a:pt x="2983683" y="191333"/>
                  <a:pt x="2982883" y="191333"/>
                </a:cubicBezTo>
                <a:close/>
                <a:moveTo>
                  <a:pt x="1093839" y="189732"/>
                </a:moveTo>
                <a:cubicBezTo>
                  <a:pt x="1094006" y="189966"/>
                  <a:pt x="1094172" y="190233"/>
                  <a:pt x="1094372" y="190466"/>
                </a:cubicBezTo>
                <a:lnTo>
                  <a:pt x="1095106" y="190599"/>
                </a:lnTo>
                <a:lnTo>
                  <a:pt x="1094706" y="190132"/>
                </a:lnTo>
                <a:cubicBezTo>
                  <a:pt x="1094406" y="189999"/>
                  <a:pt x="1094139" y="189866"/>
                  <a:pt x="1093839" y="189732"/>
                </a:cubicBezTo>
                <a:close/>
                <a:moveTo>
                  <a:pt x="1862088" y="189399"/>
                </a:moveTo>
                <a:cubicBezTo>
                  <a:pt x="1863688" y="190266"/>
                  <a:pt x="1865155" y="191533"/>
                  <a:pt x="1866856" y="192033"/>
                </a:cubicBezTo>
                <a:cubicBezTo>
                  <a:pt x="1869723" y="192867"/>
                  <a:pt x="1871491" y="194701"/>
                  <a:pt x="1872891" y="197202"/>
                </a:cubicBezTo>
                <a:cubicBezTo>
                  <a:pt x="1873525" y="198335"/>
                  <a:pt x="1874358" y="199636"/>
                  <a:pt x="1875459" y="200270"/>
                </a:cubicBezTo>
                <a:cubicBezTo>
                  <a:pt x="1878960" y="202303"/>
                  <a:pt x="1880494" y="205505"/>
                  <a:pt x="1881427" y="209139"/>
                </a:cubicBezTo>
                <a:cubicBezTo>
                  <a:pt x="1882427" y="213174"/>
                  <a:pt x="1885495" y="215108"/>
                  <a:pt x="1888963" y="216508"/>
                </a:cubicBezTo>
                <a:cubicBezTo>
                  <a:pt x="1890630" y="217175"/>
                  <a:pt x="1892531" y="217075"/>
                  <a:pt x="1894298" y="217575"/>
                </a:cubicBezTo>
                <a:cubicBezTo>
                  <a:pt x="1895098" y="217808"/>
                  <a:pt x="1896299" y="218509"/>
                  <a:pt x="1896365" y="219142"/>
                </a:cubicBezTo>
                <a:cubicBezTo>
                  <a:pt x="1896965" y="223177"/>
                  <a:pt x="1900800" y="224844"/>
                  <a:pt x="1902467" y="227912"/>
                </a:cubicBezTo>
                <a:cubicBezTo>
                  <a:pt x="1904068" y="230879"/>
                  <a:pt x="1906535" y="231180"/>
                  <a:pt x="1909069" y="232047"/>
                </a:cubicBezTo>
                <a:cubicBezTo>
                  <a:pt x="1911570" y="232880"/>
                  <a:pt x="1912437" y="234681"/>
                  <a:pt x="1911904" y="237449"/>
                </a:cubicBezTo>
                <a:cubicBezTo>
                  <a:pt x="1911670" y="238782"/>
                  <a:pt x="1911237" y="240116"/>
                  <a:pt x="1910937" y="241450"/>
                </a:cubicBezTo>
                <a:cubicBezTo>
                  <a:pt x="1910437" y="243851"/>
                  <a:pt x="1910470" y="243884"/>
                  <a:pt x="1913004" y="243317"/>
                </a:cubicBezTo>
                <a:cubicBezTo>
                  <a:pt x="1918173" y="242183"/>
                  <a:pt x="1919540" y="242617"/>
                  <a:pt x="1919706" y="246818"/>
                </a:cubicBezTo>
                <a:cubicBezTo>
                  <a:pt x="1919873" y="251486"/>
                  <a:pt x="1921674" y="253587"/>
                  <a:pt x="1926242" y="253587"/>
                </a:cubicBezTo>
                <a:cubicBezTo>
                  <a:pt x="1927075" y="253587"/>
                  <a:pt x="1928076" y="253987"/>
                  <a:pt x="1928742" y="254521"/>
                </a:cubicBezTo>
                <a:cubicBezTo>
                  <a:pt x="1929376" y="255021"/>
                  <a:pt x="1930176" y="256055"/>
                  <a:pt x="1930076" y="256655"/>
                </a:cubicBezTo>
                <a:cubicBezTo>
                  <a:pt x="1928809" y="263090"/>
                  <a:pt x="1925875" y="268625"/>
                  <a:pt x="1920640" y="272827"/>
                </a:cubicBezTo>
                <a:cubicBezTo>
                  <a:pt x="1918906" y="274227"/>
                  <a:pt x="1917439" y="273794"/>
                  <a:pt x="1916672" y="271426"/>
                </a:cubicBezTo>
                <a:cubicBezTo>
                  <a:pt x="1916538" y="270993"/>
                  <a:pt x="1916572" y="270526"/>
                  <a:pt x="1916438" y="270092"/>
                </a:cubicBezTo>
                <a:cubicBezTo>
                  <a:pt x="1915405" y="266825"/>
                  <a:pt x="1915305" y="266792"/>
                  <a:pt x="1913071" y="267725"/>
                </a:cubicBezTo>
                <a:cubicBezTo>
                  <a:pt x="1910970" y="268625"/>
                  <a:pt x="1908903" y="269559"/>
                  <a:pt x="1906735" y="270293"/>
                </a:cubicBezTo>
                <a:cubicBezTo>
                  <a:pt x="1905235" y="270793"/>
                  <a:pt x="1903034" y="268525"/>
                  <a:pt x="1903434" y="266958"/>
                </a:cubicBezTo>
                <a:cubicBezTo>
                  <a:pt x="1903935" y="264757"/>
                  <a:pt x="1904535" y="262557"/>
                  <a:pt x="1905068" y="260323"/>
                </a:cubicBezTo>
                <a:cubicBezTo>
                  <a:pt x="1905635" y="257989"/>
                  <a:pt x="1905235" y="255888"/>
                  <a:pt x="1904101" y="253721"/>
                </a:cubicBezTo>
                <a:cubicBezTo>
                  <a:pt x="1901567" y="248919"/>
                  <a:pt x="1901033" y="243250"/>
                  <a:pt x="1897766" y="238649"/>
                </a:cubicBezTo>
                <a:cubicBezTo>
                  <a:pt x="1896999" y="237515"/>
                  <a:pt x="1898066" y="235181"/>
                  <a:pt x="1897899" y="233447"/>
                </a:cubicBezTo>
                <a:cubicBezTo>
                  <a:pt x="1897799" y="232447"/>
                  <a:pt x="1896665" y="232147"/>
                  <a:pt x="1895632" y="232514"/>
                </a:cubicBezTo>
                <a:cubicBezTo>
                  <a:pt x="1892298" y="233714"/>
                  <a:pt x="1890630" y="236381"/>
                  <a:pt x="1889563" y="239516"/>
                </a:cubicBezTo>
                <a:cubicBezTo>
                  <a:pt x="1889263" y="240383"/>
                  <a:pt x="1889030" y="241350"/>
                  <a:pt x="1889130" y="242216"/>
                </a:cubicBezTo>
                <a:cubicBezTo>
                  <a:pt x="1889830" y="249652"/>
                  <a:pt x="1885728" y="256388"/>
                  <a:pt x="1885962" y="263824"/>
                </a:cubicBezTo>
                <a:cubicBezTo>
                  <a:pt x="1886029" y="265458"/>
                  <a:pt x="1884961" y="267325"/>
                  <a:pt x="1883961" y="268792"/>
                </a:cubicBezTo>
                <a:cubicBezTo>
                  <a:pt x="1882061" y="271526"/>
                  <a:pt x="1880994" y="274461"/>
                  <a:pt x="1880860" y="277762"/>
                </a:cubicBezTo>
                <a:cubicBezTo>
                  <a:pt x="1880660" y="283697"/>
                  <a:pt x="1878393" y="289399"/>
                  <a:pt x="1878760" y="295401"/>
                </a:cubicBezTo>
                <a:cubicBezTo>
                  <a:pt x="1878793" y="296201"/>
                  <a:pt x="1878060" y="297068"/>
                  <a:pt x="1877593" y="297835"/>
                </a:cubicBezTo>
                <a:cubicBezTo>
                  <a:pt x="1876826" y="299202"/>
                  <a:pt x="1873758" y="299702"/>
                  <a:pt x="1872658" y="298702"/>
                </a:cubicBezTo>
                <a:cubicBezTo>
                  <a:pt x="1869924" y="296234"/>
                  <a:pt x="1867689" y="293367"/>
                  <a:pt x="1866723" y="289766"/>
                </a:cubicBezTo>
                <a:cubicBezTo>
                  <a:pt x="1866556" y="289066"/>
                  <a:pt x="1866856" y="288232"/>
                  <a:pt x="1867023" y="287431"/>
                </a:cubicBezTo>
                <a:cubicBezTo>
                  <a:pt x="1867056" y="287431"/>
                  <a:pt x="1867089" y="287465"/>
                  <a:pt x="1867123" y="287465"/>
                </a:cubicBezTo>
                <a:lnTo>
                  <a:pt x="1867289" y="286431"/>
                </a:lnTo>
                <a:lnTo>
                  <a:pt x="1867056" y="287098"/>
                </a:lnTo>
                <a:cubicBezTo>
                  <a:pt x="1867056" y="287198"/>
                  <a:pt x="1867023" y="287332"/>
                  <a:pt x="1866989" y="287431"/>
                </a:cubicBezTo>
                <a:cubicBezTo>
                  <a:pt x="1859687" y="285064"/>
                  <a:pt x="1854719" y="279929"/>
                  <a:pt x="1850951" y="273527"/>
                </a:cubicBezTo>
                <a:cubicBezTo>
                  <a:pt x="1849750" y="271526"/>
                  <a:pt x="1849650" y="269159"/>
                  <a:pt x="1850917" y="267025"/>
                </a:cubicBezTo>
                <a:lnTo>
                  <a:pt x="1855190" y="264790"/>
                </a:lnTo>
                <a:lnTo>
                  <a:pt x="1855252" y="264824"/>
                </a:lnTo>
                <a:lnTo>
                  <a:pt x="1855280" y="264814"/>
                </a:lnTo>
                <a:lnTo>
                  <a:pt x="1855352" y="264958"/>
                </a:lnTo>
                <a:lnTo>
                  <a:pt x="1855917" y="264989"/>
                </a:lnTo>
                <a:lnTo>
                  <a:pt x="1855952" y="265024"/>
                </a:lnTo>
                <a:lnTo>
                  <a:pt x="1856016" y="265026"/>
                </a:lnTo>
                <a:lnTo>
                  <a:pt x="1858820" y="266591"/>
                </a:lnTo>
                <a:cubicBezTo>
                  <a:pt x="1859253" y="266625"/>
                  <a:pt x="1859820" y="266725"/>
                  <a:pt x="1860087" y="266491"/>
                </a:cubicBezTo>
                <a:cubicBezTo>
                  <a:pt x="1860887" y="265758"/>
                  <a:pt x="1860554" y="265224"/>
                  <a:pt x="1859220" y="265124"/>
                </a:cubicBezTo>
                <a:lnTo>
                  <a:pt x="1856016" y="265026"/>
                </a:lnTo>
                <a:lnTo>
                  <a:pt x="1855952" y="264991"/>
                </a:lnTo>
                <a:lnTo>
                  <a:pt x="1855917" y="264989"/>
                </a:lnTo>
                <a:lnTo>
                  <a:pt x="1855619" y="264691"/>
                </a:lnTo>
                <a:lnTo>
                  <a:pt x="1855280" y="264814"/>
                </a:lnTo>
                <a:lnTo>
                  <a:pt x="1855252" y="264757"/>
                </a:lnTo>
                <a:lnTo>
                  <a:pt x="1855190" y="264790"/>
                </a:lnTo>
                <a:lnTo>
                  <a:pt x="1850184" y="262023"/>
                </a:lnTo>
                <a:cubicBezTo>
                  <a:pt x="1848283" y="261556"/>
                  <a:pt x="1847216" y="260189"/>
                  <a:pt x="1847116" y="258355"/>
                </a:cubicBezTo>
                <a:cubicBezTo>
                  <a:pt x="1846949" y="255821"/>
                  <a:pt x="1847083" y="253320"/>
                  <a:pt x="1847083" y="250786"/>
                </a:cubicBezTo>
                <a:cubicBezTo>
                  <a:pt x="1847183" y="250820"/>
                  <a:pt x="1847283" y="250920"/>
                  <a:pt x="1847383" y="250953"/>
                </a:cubicBezTo>
                <a:cubicBezTo>
                  <a:pt x="1847449" y="250886"/>
                  <a:pt x="1847516" y="250786"/>
                  <a:pt x="1847616" y="250686"/>
                </a:cubicBezTo>
                <a:cubicBezTo>
                  <a:pt x="1851151" y="251386"/>
                  <a:pt x="1854319" y="250786"/>
                  <a:pt x="1857019" y="248085"/>
                </a:cubicBezTo>
                <a:cubicBezTo>
                  <a:pt x="1859520" y="245585"/>
                  <a:pt x="1861954" y="242917"/>
                  <a:pt x="1865255" y="241350"/>
                </a:cubicBezTo>
                <a:cubicBezTo>
                  <a:pt x="1865355" y="241283"/>
                  <a:pt x="1865355" y="240516"/>
                  <a:pt x="1865189" y="240216"/>
                </a:cubicBezTo>
                <a:cubicBezTo>
                  <a:pt x="1864955" y="239883"/>
                  <a:pt x="1864422" y="239482"/>
                  <a:pt x="1864088" y="239549"/>
                </a:cubicBezTo>
                <a:cubicBezTo>
                  <a:pt x="1861354" y="240116"/>
                  <a:pt x="1858720" y="240616"/>
                  <a:pt x="1857319" y="237248"/>
                </a:cubicBezTo>
                <a:cubicBezTo>
                  <a:pt x="1856919" y="236281"/>
                  <a:pt x="1856019" y="235814"/>
                  <a:pt x="1855219" y="236348"/>
                </a:cubicBezTo>
                <a:cubicBezTo>
                  <a:pt x="1854585" y="236782"/>
                  <a:pt x="1853885" y="237749"/>
                  <a:pt x="1853952" y="238415"/>
                </a:cubicBezTo>
                <a:cubicBezTo>
                  <a:pt x="1854152" y="240716"/>
                  <a:pt x="1853985" y="242850"/>
                  <a:pt x="1852451" y="244717"/>
                </a:cubicBezTo>
                <a:cubicBezTo>
                  <a:pt x="1850818" y="246718"/>
                  <a:pt x="1849217" y="248686"/>
                  <a:pt x="1847616" y="250686"/>
                </a:cubicBezTo>
                <a:cubicBezTo>
                  <a:pt x="1847449" y="250653"/>
                  <a:pt x="1847250" y="250653"/>
                  <a:pt x="1847083" y="250619"/>
                </a:cubicBezTo>
                <a:cubicBezTo>
                  <a:pt x="1847083" y="250653"/>
                  <a:pt x="1847083" y="250719"/>
                  <a:pt x="1847083" y="250786"/>
                </a:cubicBezTo>
                <a:cubicBezTo>
                  <a:pt x="1842381" y="248786"/>
                  <a:pt x="1839980" y="244251"/>
                  <a:pt x="1836479" y="240916"/>
                </a:cubicBezTo>
                <a:cubicBezTo>
                  <a:pt x="1835646" y="237682"/>
                  <a:pt x="1833112" y="235581"/>
                  <a:pt x="1831278" y="233013"/>
                </a:cubicBezTo>
                <a:cubicBezTo>
                  <a:pt x="1829177" y="230079"/>
                  <a:pt x="1826843" y="227145"/>
                  <a:pt x="1827276" y="223110"/>
                </a:cubicBezTo>
                <a:cubicBezTo>
                  <a:pt x="1827443" y="221577"/>
                  <a:pt x="1826176" y="220776"/>
                  <a:pt x="1825209" y="219643"/>
                </a:cubicBezTo>
                <a:cubicBezTo>
                  <a:pt x="1821041" y="215841"/>
                  <a:pt x="1819941" y="211373"/>
                  <a:pt x="1822141" y="206105"/>
                </a:cubicBezTo>
                <a:cubicBezTo>
                  <a:pt x="1822675" y="204838"/>
                  <a:pt x="1823142" y="203571"/>
                  <a:pt x="1823575" y="202270"/>
                </a:cubicBezTo>
                <a:cubicBezTo>
                  <a:pt x="1824375" y="199936"/>
                  <a:pt x="1825809" y="198335"/>
                  <a:pt x="1828410" y="198102"/>
                </a:cubicBezTo>
                <a:cubicBezTo>
                  <a:pt x="1832078" y="197769"/>
                  <a:pt x="1835579" y="196968"/>
                  <a:pt x="1839014" y="195668"/>
                </a:cubicBezTo>
                <a:cubicBezTo>
                  <a:pt x="1841781" y="194668"/>
                  <a:pt x="1843615" y="196135"/>
                  <a:pt x="1844682" y="199736"/>
                </a:cubicBezTo>
                <a:cubicBezTo>
                  <a:pt x="1844749" y="200003"/>
                  <a:pt x="1844749" y="200303"/>
                  <a:pt x="1844782" y="200603"/>
                </a:cubicBezTo>
                <a:cubicBezTo>
                  <a:pt x="1844682" y="200670"/>
                  <a:pt x="1844548" y="200703"/>
                  <a:pt x="1844448" y="200736"/>
                </a:cubicBezTo>
                <a:cubicBezTo>
                  <a:pt x="1844448" y="200870"/>
                  <a:pt x="1844448" y="201037"/>
                  <a:pt x="1844448" y="201203"/>
                </a:cubicBezTo>
                <a:cubicBezTo>
                  <a:pt x="1843749" y="201403"/>
                  <a:pt x="1843048" y="201603"/>
                  <a:pt x="1842348" y="201770"/>
                </a:cubicBezTo>
                <a:cubicBezTo>
                  <a:pt x="1841114" y="202037"/>
                  <a:pt x="1840814" y="202637"/>
                  <a:pt x="1841548" y="203604"/>
                </a:cubicBezTo>
                <a:cubicBezTo>
                  <a:pt x="1841814" y="203937"/>
                  <a:pt x="1842181" y="204238"/>
                  <a:pt x="1842548" y="204404"/>
                </a:cubicBezTo>
                <a:cubicBezTo>
                  <a:pt x="1843481" y="204804"/>
                  <a:pt x="1844182" y="204371"/>
                  <a:pt x="1844382" y="203304"/>
                </a:cubicBezTo>
                <a:cubicBezTo>
                  <a:pt x="1844482" y="202637"/>
                  <a:pt x="1844448" y="201937"/>
                  <a:pt x="1844448" y="201236"/>
                </a:cubicBezTo>
                <a:cubicBezTo>
                  <a:pt x="1844582" y="201203"/>
                  <a:pt x="1844715" y="201170"/>
                  <a:pt x="1844849" y="201136"/>
                </a:cubicBezTo>
                <a:cubicBezTo>
                  <a:pt x="1844816" y="200970"/>
                  <a:pt x="1844782" y="200803"/>
                  <a:pt x="1844782" y="200636"/>
                </a:cubicBezTo>
                <a:cubicBezTo>
                  <a:pt x="1847750" y="199369"/>
                  <a:pt x="1850684" y="198502"/>
                  <a:pt x="1853785" y="200603"/>
                </a:cubicBezTo>
                <a:cubicBezTo>
                  <a:pt x="1854285" y="200936"/>
                  <a:pt x="1855152" y="200736"/>
                  <a:pt x="1855919" y="200703"/>
                </a:cubicBezTo>
                <a:cubicBezTo>
                  <a:pt x="1855886" y="200803"/>
                  <a:pt x="1855852" y="200870"/>
                  <a:pt x="1855852" y="200970"/>
                </a:cubicBezTo>
                <a:cubicBezTo>
                  <a:pt x="1855986" y="201103"/>
                  <a:pt x="1856052" y="201270"/>
                  <a:pt x="1856186" y="201403"/>
                </a:cubicBezTo>
                <a:cubicBezTo>
                  <a:pt x="1856186" y="203337"/>
                  <a:pt x="1856186" y="205238"/>
                  <a:pt x="1856252" y="207172"/>
                </a:cubicBezTo>
                <a:cubicBezTo>
                  <a:pt x="1856286" y="208506"/>
                  <a:pt x="1856819" y="208872"/>
                  <a:pt x="1857453" y="208172"/>
                </a:cubicBezTo>
                <a:cubicBezTo>
                  <a:pt x="1857686" y="207905"/>
                  <a:pt x="1857753" y="207372"/>
                  <a:pt x="1857753" y="206972"/>
                </a:cubicBezTo>
                <a:cubicBezTo>
                  <a:pt x="1857853" y="204905"/>
                  <a:pt x="1857520" y="203004"/>
                  <a:pt x="1856186" y="201403"/>
                </a:cubicBezTo>
                <a:cubicBezTo>
                  <a:pt x="1856186" y="201170"/>
                  <a:pt x="1856186" y="200903"/>
                  <a:pt x="1856186" y="200670"/>
                </a:cubicBezTo>
                <a:cubicBezTo>
                  <a:pt x="1856086" y="200670"/>
                  <a:pt x="1856019" y="200703"/>
                  <a:pt x="1855919" y="200703"/>
                </a:cubicBezTo>
                <a:cubicBezTo>
                  <a:pt x="1856586" y="197669"/>
                  <a:pt x="1857253" y="194634"/>
                  <a:pt x="1857986" y="191600"/>
                </a:cubicBezTo>
                <a:cubicBezTo>
                  <a:pt x="1858453" y="189566"/>
                  <a:pt x="1860421" y="188499"/>
                  <a:pt x="1862088" y="189399"/>
                </a:cubicBezTo>
                <a:close/>
                <a:moveTo>
                  <a:pt x="2505828" y="187164"/>
                </a:moveTo>
                <a:lnTo>
                  <a:pt x="2507162" y="188117"/>
                </a:lnTo>
                <a:lnTo>
                  <a:pt x="2509257" y="189641"/>
                </a:lnTo>
                <a:lnTo>
                  <a:pt x="2506209" y="189069"/>
                </a:lnTo>
                <a:close/>
                <a:moveTo>
                  <a:pt x="2434839" y="185364"/>
                </a:moveTo>
                <a:cubicBezTo>
                  <a:pt x="2436239" y="185998"/>
                  <a:pt x="2436806" y="187331"/>
                  <a:pt x="2435939" y="188465"/>
                </a:cubicBezTo>
                <a:cubicBezTo>
                  <a:pt x="2435506" y="189065"/>
                  <a:pt x="2434472" y="189231"/>
                  <a:pt x="2433739" y="189565"/>
                </a:cubicBezTo>
                <a:cubicBezTo>
                  <a:pt x="2432605" y="189098"/>
                  <a:pt x="2432105" y="187764"/>
                  <a:pt x="2432672" y="186331"/>
                </a:cubicBezTo>
                <a:cubicBezTo>
                  <a:pt x="2433072" y="185297"/>
                  <a:pt x="2433872" y="184931"/>
                  <a:pt x="2434839" y="185364"/>
                </a:cubicBezTo>
                <a:close/>
                <a:moveTo>
                  <a:pt x="1603770" y="184631"/>
                </a:moveTo>
                <a:cubicBezTo>
                  <a:pt x="1603037" y="184998"/>
                  <a:pt x="1602136" y="185398"/>
                  <a:pt x="1601803" y="186065"/>
                </a:cubicBezTo>
                <a:cubicBezTo>
                  <a:pt x="1601036" y="187565"/>
                  <a:pt x="1601870" y="189332"/>
                  <a:pt x="1603070" y="189199"/>
                </a:cubicBezTo>
                <a:cubicBezTo>
                  <a:pt x="1603770" y="188699"/>
                  <a:pt x="1604570" y="188265"/>
                  <a:pt x="1605171" y="187665"/>
                </a:cubicBezTo>
                <a:cubicBezTo>
                  <a:pt x="1605904" y="186865"/>
                  <a:pt x="1605771" y="185998"/>
                  <a:pt x="1604904" y="185298"/>
                </a:cubicBezTo>
                <a:cubicBezTo>
                  <a:pt x="1604537" y="184998"/>
                  <a:pt x="1604004" y="184531"/>
                  <a:pt x="1603770" y="184631"/>
                </a:cubicBezTo>
                <a:close/>
                <a:moveTo>
                  <a:pt x="384743" y="183197"/>
                </a:moveTo>
                <a:cubicBezTo>
                  <a:pt x="386644" y="182564"/>
                  <a:pt x="388177" y="182897"/>
                  <a:pt x="389711" y="184331"/>
                </a:cubicBezTo>
                <a:cubicBezTo>
                  <a:pt x="392479" y="186898"/>
                  <a:pt x="394179" y="189999"/>
                  <a:pt x="395213" y="193500"/>
                </a:cubicBezTo>
                <a:cubicBezTo>
                  <a:pt x="395113" y="193467"/>
                  <a:pt x="395080" y="193400"/>
                  <a:pt x="394979" y="193367"/>
                </a:cubicBezTo>
                <a:lnTo>
                  <a:pt x="394333" y="193573"/>
                </a:lnTo>
                <a:lnTo>
                  <a:pt x="394246" y="193567"/>
                </a:lnTo>
                <a:cubicBezTo>
                  <a:pt x="392912" y="194000"/>
                  <a:pt x="391612" y="194467"/>
                  <a:pt x="390278" y="194901"/>
                </a:cubicBezTo>
                <a:lnTo>
                  <a:pt x="390168" y="194971"/>
                </a:lnTo>
                <a:lnTo>
                  <a:pt x="388477" y="195534"/>
                </a:lnTo>
                <a:lnTo>
                  <a:pt x="388417" y="195867"/>
                </a:lnTo>
                <a:lnTo>
                  <a:pt x="388411" y="195868"/>
                </a:lnTo>
                <a:lnTo>
                  <a:pt x="388403" y="195902"/>
                </a:lnTo>
                <a:lnTo>
                  <a:pt x="383443" y="196401"/>
                </a:lnTo>
                <a:cubicBezTo>
                  <a:pt x="383076" y="196435"/>
                  <a:pt x="382409" y="197001"/>
                  <a:pt x="382442" y="197135"/>
                </a:cubicBezTo>
                <a:cubicBezTo>
                  <a:pt x="382709" y="197935"/>
                  <a:pt x="382942" y="199002"/>
                  <a:pt x="383576" y="199402"/>
                </a:cubicBezTo>
                <a:cubicBezTo>
                  <a:pt x="385410" y="200603"/>
                  <a:pt x="386977" y="200136"/>
                  <a:pt x="387910" y="198135"/>
                </a:cubicBezTo>
                <a:lnTo>
                  <a:pt x="388403" y="195902"/>
                </a:lnTo>
                <a:lnTo>
                  <a:pt x="388411" y="195901"/>
                </a:lnTo>
                <a:lnTo>
                  <a:pt x="388417" y="195867"/>
                </a:lnTo>
                <a:lnTo>
                  <a:pt x="388811" y="195834"/>
                </a:lnTo>
                <a:lnTo>
                  <a:pt x="390168" y="194971"/>
                </a:lnTo>
                <a:lnTo>
                  <a:pt x="390278" y="194934"/>
                </a:lnTo>
                <a:cubicBezTo>
                  <a:pt x="391478" y="194167"/>
                  <a:pt x="392745" y="193567"/>
                  <a:pt x="394246" y="193600"/>
                </a:cubicBezTo>
                <a:lnTo>
                  <a:pt x="394333" y="193573"/>
                </a:lnTo>
                <a:lnTo>
                  <a:pt x="395275" y="193633"/>
                </a:lnTo>
                <a:lnTo>
                  <a:pt x="397247" y="198935"/>
                </a:lnTo>
                <a:cubicBezTo>
                  <a:pt x="396847" y="201970"/>
                  <a:pt x="397314" y="202570"/>
                  <a:pt x="399414" y="202936"/>
                </a:cubicBezTo>
                <a:cubicBezTo>
                  <a:pt x="400748" y="203203"/>
                  <a:pt x="402182" y="203203"/>
                  <a:pt x="403482" y="203603"/>
                </a:cubicBezTo>
                <a:cubicBezTo>
                  <a:pt x="405650" y="204237"/>
                  <a:pt x="407884" y="204937"/>
                  <a:pt x="409851" y="205971"/>
                </a:cubicBezTo>
                <a:cubicBezTo>
                  <a:pt x="410951" y="206538"/>
                  <a:pt x="411918" y="207772"/>
                  <a:pt x="412452" y="208938"/>
                </a:cubicBezTo>
                <a:cubicBezTo>
                  <a:pt x="413052" y="210206"/>
                  <a:pt x="412452" y="211539"/>
                  <a:pt x="411518" y="212707"/>
                </a:cubicBezTo>
                <a:cubicBezTo>
                  <a:pt x="410951" y="213340"/>
                  <a:pt x="410284" y="214640"/>
                  <a:pt x="410584" y="215074"/>
                </a:cubicBezTo>
                <a:cubicBezTo>
                  <a:pt x="412752" y="218575"/>
                  <a:pt x="412585" y="222910"/>
                  <a:pt x="414719" y="226377"/>
                </a:cubicBezTo>
                <a:cubicBezTo>
                  <a:pt x="415486" y="227611"/>
                  <a:pt x="416720" y="228278"/>
                  <a:pt x="418187" y="227978"/>
                </a:cubicBezTo>
                <a:cubicBezTo>
                  <a:pt x="420454" y="227511"/>
                  <a:pt x="422655" y="226844"/>
                  <a:pt x="424889" y="226411"/>
                </a:cubicBezTo>
                <a:cubicBezTo>
                  <a:pt x="428490" y="225711"/>
                  <a:pt x="431525" y="227144"/>
                  <a:pt x="432925" y="230312"/>
                </a:cubicBezTo>
                <a:cubicBezTo>
                  <a:pt x="434225" y="233346"/>
                  <a:pt x="435993" y="235947"/>
                  <a:pt x="438327" y="238148"/>
                </a:cubicBezTo>
                <a:cubicBezTo>
                  <a:pt x="440327" y="240015"/>
                  <a:pt x="442395" y="242216"/>
                  <a:pt x="444862" y="243083"/>
                </a:cubicBezTo>
                <a:cubicBezTo>
                  <a:pt x="450297" y="244984"/>
                  <a:pt x="454299" y="248651"/>
                  <a:pt x="458567" y="252119"/>
                </a:cubicBezTo>
                <a:cubicBezTo>
                  <a:pt x="461501" y="254520"/>
                  <a:pt x="464702" y="256087"/>
                  <a:pt x="468603" y="255954"/>
                </a:cubicBezTo>
                <a:cubicBezTo>
                  <a:pt x="470437" y="255887"/>
                  <a:pt x="472271" y="255987"/>
                  <a:pt x="474105" y="256154"/>
                </a:cubicBezTo>
                <a:cubicBezTo>
                  <a:pt x="476039" y="256354"/>
                  <a:pt x="477506" y="257388"/>
                  <a:pt x="478640" y="258921"/>
                </a:cubicBezTo>
                <a:cubicBezTo>
                  <a:pt x="479173" y="259655"/>
                  <a:pt x="479840" y="260389"/>
                  <a:pt x="480107" y="261222"/>
                </a:cubicBezTo>
                <a:cubicBezTo>
                  <a:pt x="482441" y="268258"/>
                  <a:pt x="488043" y="272226"/>
                  <a:pt x="493811" y="276060"/>
                </a:cubicBezTo>
                <a:lnTo>
                  <a:pt x="504618" y="283869"/>
                </a:lnTo>
                <a:lnTo>
                  <a:pt x="505597" y="283957"/>
                </a:lnTo>
                <a:cubicBezTo>
                  <a:pt x="505501" y="284243"/>
                  <a:pt x="505406" y="284433"/>
                  <a:pt x="505216" y="284624"/>
                </a:cubicBezTo>
                <a:lnTo>
                  <a:pt x="504922" y="284331"/>
                </a:lnTo>
                <a:lnTo>
                  <a:pt x="505401" y="285344"/>
                </a:lnTo>
                <a:lnTo>
                  <a:pt x="506183" y="282344"/>
                </a:lnTo>
                <a:cubicBezTo>
                  <a:pt x="506716" y="281582"/>
                  <a:pt x="507616" y="282916"/>
                  <a:pt x="508350" y="283487"/>
                </a:cubicBezTo>
                <a:cubicBezTo>
                  <a:pt x="508416" y="283583"/>
                  <a:pt x="508383" y="285488"/>
                  <a:pt x="508217" y="285964"/>
                </a:cubicBezTo>
                <a:cubicBezTo>
                  <a:pt x="507950" y="286821"/>
                  <a:pt x="507517" y="287488"/>
                  <a:pt x="507116" y="287488"/>
                </a:cubicBezTo>
                <a:lnTo>
                  <a:pt x="506367" y="287391"/>
                </a:lnTo>
                <a:lnTo>
                  <a:pt x="507582" y="289965"/>
                </a:lnTo>
                <a:cubicBezTo>
                  <a:pt x="508716" y="292932"/>
                  <a:pt x="509683" y="295967"/>
                  <a:pt x="510550" y="299001"/>
                </a:cubicBezTo>
                <a:cubicBezTo>
                  <a:pt x="511450" y="302235"/>
                  <a:pt x="513284" y="304736"/>
                  <a:pt x="516019" y="306604"/>
                </a:cubicBezTo>
                <a:cubicBezTo>
                  <a:pt x="517919" y="307871"/>
                  <a:pt x="519786" y="309204"/>
                  <a:pt x="521654" y="310472"/>
                </a:cubicBezTo>
                <a:cubicBezTo>
                  <a:pt x="522687" y="311172"/>
                  <a:pt x="524155" y="310538"/>
                  <a:pt x="524421" y="308738"/>
                </a:cubicBezTo>
                <a:cubicBezTo>
                  <a:pt x="525055" y="304569"/>
                  <a:pt x="527822" y="302369"/>
                  <a:pt x="531323" y="301068"/>
                </a:cubicBezTo>
                <a:cubicBezTo>
                  <a:pt x="534258" y="300001"/>
                  <a:pt x="537392" y="299234"/>
                  <a:pt x="540526" y="298868"/>
                </a:cubicBezTo>
                <a:cubicBezTo>
                  <a:pt x="542527" y="298634"/>
                  <a:pt x="543827" y="297567"/>
                  <a:pt x="545395" y="296700"/>
                </a:cubicBezTo>
                <a:cubicBezTo>
                  <a:pt x="547762" y="295333"/>
                  <a:pt x="548862" y="295533"/>
                  <a:pt x="550030" y="297134"/>
                </a:cubicBezTo>
                <a:cubicBezTo>
                  <a:pt x="551297" y="298868"/>
                  <a:pt x="550996" y="300468"/>
                  <a:pt x="549796" y="302035"/>
                </a:cubicBezTo>
                <a:lnTo>
                  <a:pt x="549137" y="302728"/>
                </a:lnTo>
                <a:lnTo>
                  <a:pt x="549108" y="302734"/>
                </a:lnTo>
                <a:lnTo>
                  <a:pt x="548796" y="302702"/>
                </a:lnTo>
                <a:lnTo>
                  <a:pt x="548462" y="303669"/>
                </a:lnTo>
                <a:lnTo>
                  <a:pt x="548829" y="303002"/>
                </a:lnTo>
                <a:cubicBezTo>
                  <a:pt x="548929" y="302936"/>
                  <a:pt x="548996" y="302835"/>
                  <a:pt x="549096" y="302736"/>
                </a:cubicBezTo>
                <a:lnTo>
                  <a:pt x="549108" y="302734"/>
                </a:lnTo>
                <a:lnTo>
                  <a:pt x="549129" y="302736"/>
                </a:lnTo>
                <a:lnTo>
                  <a:pt x="549137" y="302728"/>
                </a:lnTo>
                <a:lnTo>
                  <a:pt x="561700" y="300401"/>
                </a:lnTo>
                <a:cubicBezTo>
                  <a:pt x="563334" y="299068"/>
                  <a:pt x="565901" y="298368"/>
                  <a:pt x="568069" y="298301"/>
                </a:cubicBezTo>
                <a:cubicBezTo>
                  <a:pt x="575504" y="298101"/>
                  <a:pt x="582340" y="295900"/>
                  <a:pt x="589109" y="293099"/>
                </a:cubicBezTo>
                <a:cubicBezTo>
                  <a:pt x="592143" y="291865"/>
                  <a:pt x="595344" y="292399"/>
                  <a:pt x="598412" y="293466"/>
                </a:cubicBezTo>
                <a:cubicBezTo>
                  <a:pt x="599579" y="293866"/>
                  <a:pt x="600346" y="295267"/>
                  <a:pt x="600012" y="296834"/>
                </a:cubicBezTo>
                <a:cubicBezTo>
                  <a:pt x="599745" y="298134"/>
                  <a:pt x="599279" y="299368"/>
                  <a:pt x="598912" y="300668"/>
                </a:cubicBezTo>
                <a:cubicBezTo>
                  <a:pt x="598812" y="300568"/>
                  <a:pt x="598678" y="300468"/>
                  <a:pt x="598579" y="300368"/>
                </a:cubicBezTo>
                <a:cubicBezTo>
                  <a:pt x="598345" y="300535"/>
                  <a:pt x="598078" y="300701"/>
                  <a:pt x="597845" y="300868"/>
                </a:cubicBezTo>
                <a:cubicBezTo>
                  <a:pt x="596944" y="301002"/>
                  <a:pt x="596044" y="301168"/>
                  <a:pt x="595111" y="301235"/>
                </a:cubicBezTo>
                <a:cubicBezTo>
                  <a:pt x="593744" y="301335"/>
                  <a:pt x="593443" y="301735"/>
                  <a:pt x="594344" y="302402"/>
                </a:cubicBezTo>
                <a:cubicBezTo>
                  <a:pt x="594611" y="302602"/>
                  <a:pt x="595244" y="302569"/>
                  <a:pt x="595544" y="302402"/>
                </a:cubicBezTo>
                <a:cubicBezTo>
                  <a:pt x="596344" y="301935"/>
                  <a:pt x="597078" y="301402"/>
                  <a:pt x="597845" y="300868"/>
                </a:cubicBezTo>
                <a:cubicBezTo>
                  <a:pt x="598212" y="300802"/>
                  <a:pt x="598545" y="300768"/>
                  <a:pt x="598879" y="300735"/>
                </a:cubicBezTo>
                <a:cubicBezTo>
                  <a:pt x="598912" y="300701"/>
                  <a:pt x="598912" y="300701"/>
                  <a:pt x="598912" y="300668"/>
                </a:cubicBezTo>
                <a:cubicBezTo>
                  <a:pt x="599479" y="301168"/>
                  <a:pt x="600079" y="301669"/>
                  <a:pt x="600646" y="302202"/>
                </a:cubicBezTo>
                <a:cubicBezTo>
                  <a:pt x="602113" y="303602"/>
                  <a:pt x="603880" y="304103"/>
                  <a:pt x="605648" y="303169"/>
                </a:cubicBezTo>
                <a:cubicBezTo>
                  <a:pt x="608448" y="301669"/>
                  <a:pt x="611149" y="299901"/>
                  <a:pt x="613917" y="298334"/>
                </a:cubicBezTo>
                <a:cubicBezTo>
                  <a:pt x="616117" y="297067"/>
                  <a:pt x="616985" y="295133"/>
                  <a:pt x="617184" y="292699"/>
                </a:cubicBezTo>
                <a:cubicBezTo>
                  <a:pt x="617351" y="290365"/>
                  <a:pt x="617951" y="288098"/>
                  <a:pt x="620085" y="286797"/>
                </a:cubicBezTo>
                <a:cubicBezTo>
                  <a:pt x="620586" y="286497"/>
                  <a:pt x="622086" y="286731"/>
                  <a:pt x="622320" y="287164"/>
                </a:cubicBezTo>
                <a:cubicBezTo>
                  <a:pt x="622953" y="288331"/>
                  <a:pt x="623353" y="289698"/>
                  <a:pt x="623453" y="291032"/>
                </a:cubicBezTo>
                <a:cubicBezTo>
                  <a:pt x="623886" y="297467"/>
                  <a:pt x="623586" y="303869"/>
                  <a:pt x="621886" y="310138"/>
                </a:cubicBezTo>
                <a:cubicBezTo>
                  <a:pt x="620886" y="313739"/>
                  <a:pt x="620752" y="317407"/>
                  <a:pt x="621386" y="321042"/>
                </a:cubicBezTo>
                <a:cubicBezTo>
                  <a:pt x="621486" y="321775"/>
                  <a:pt x="622320" y="322675"/>
                  <a:pt x="623020" y="322909"/>
                </a:cubicBezTo>
                <a:cubicBezTo>
                  <a:pt x="623753" y="323142"/>
                  <a:pt x="625020" y="323042"/>
                  <a:pt x="625587" y="322542"/>
                </a:cubicBezTo>
                <a:cubicBezTo>
                  <a:pt x="629488" y="319374"/>
                  <a:pt x="633223" y="316040"/>
                  <a:pt x="637091" y="312839"/>
                </a:cubicBezTo>
                <a:cubicBezTo>
                  <a:pt x="638125" y="312005"/>
                  <a:pt x="639425" y="311505"/>
                  <a:pt x="640659" y="310938"/>
                </a:cubicBezTo>
                <a:cubicBezTo>
                  <a:pt x="640925" y="310838"/>
                  <a:pt x="641459" y="311105"/>
                  <a:pt x="641759" y="311372"/>
                </a:cubicBezTo>
                <a:cubicBezTo>
                  <a:pt x="642059" y="311638"/>
                  <a:pt x="642526" y="312105"/>
                  <a:pt x="642459" y="312439"/>
                </a:cubicBezTo>
                <a:cubicBezTo>
                  <a:pt x="641626" y="317807"/>
                  <a:pt x="640692" y="323142"/>
                  <a:pt x="637091" y="327577"/>
                </a:cubicBezTo>
                <a:cubicBezTo>
                  <a:pt x="636324" y="328544"/>
                  <a:pt x="637824" y="330345"/>
                  <a:pt x="639358" y="330244"/>
                </a:cubicBezTo>
                <a:cubicBezTo>
                  <a:pt x="640692" y="330144"/>
                  <a:pt x="642193" y="330178"/>
                  <a:pt x="643293" y="329544"/>
                </a:cubicBezTo>
                <a:cubicBezTo>
                  <a:pt x="644827" y="328644"/>
                  <a:pt x="646294" y="327377"/>
                  <a:pt x="647428" y="325976"/>
                </a:cubicBezTo>
                <a:cubicBezTo>
                  <a:pt x="650529" y="322175"/>
                  <a:pt x="654063" y="321775"/>
                  <a:pt x="658431" y="323609"/>
                </a:cubicBezTo>
                <a:cubicBezTo>
                  <a:pt x="663366" y="325710"/>
                  <a:pt x="667301" y="328410"/>
                  <a:pt x="668134" y="334146"/>
                </a:cubicBezTo>
                <a:cubicBezTo>
                  <a:pt x="668801" y="338580"/>
                  <a:pt x="671602" y="341348"/>
                  <a:pt x="675070" y="343915"/>
                </a:cubicBezTo>
                <a:cubicBezTo>
                  <a:pt x="680205" y="347717"/>
                  <a:pt x="685106" y="351885"/>
                  <a:pt x="690141" y="355853"/>
                </a:cubicBezTo>
                <a:cubicBezTo>
                  <a:pt x="693809" y="358720"/>
                  <a:pt x="697644" y="360621"/>
                  <a:pt x="702712" y="360021"/>
                </a:cubicBezTo>
                <a:cubicBezTo>
                  <a:pt x="706580" y="359554"/>
                  <a:pt x="709748" y="362021"/>
                  <a:pt x="711582" y="365489"/>
                </a:cubicBezTo>
                <a:cubicBezTo>
                  <a:pt x="712849" y="367890"/>
                  <a:pt x="713949" y="370491"/>
                  <a:pt x="714483" y="373125"/>
                </a:cubicBezTo>
                <a:cubicBezTo>
                  <a:pt x="715649" y="378660"/>
                  <a:pt x="713016" y="381561"/>
                  <a:pt x="707247" y="381628"/>
                </a:cubicBezTo>
                <a:cubicBezTo>
                  <a:pt x="705880" y="381661"/>
                  <a:pt x="704513" y="381661"/>
                  <a:pt x="703146" y="381694"/>
                </a:cubicBezTo>
                <a:cubicBezTo>
                  <a:pt x="700044" y="381794"/>
                  <a:pt x="698111" y="383595"/>
                  <a:pt x="696643" y="386096"/>
                </a:cubicBezTo>
                <a:cubicBezTo>
                  <a:pt x="695943" y="387263"/>
                  <a:pt x="696010" y="389230"/>
                  <a:pt x="696810" y="389864"/>
                </a:cubicBezTo>
                <a:cubicBezTo>
                  <a:pt x="707914" y="398767"/>
                  <a:pt x="720451" y="401367"/>
                  <a:pt x="734256" y="398300"/>
                </a:cubicBezTo>
                <a:cubicBezTo>
                  <a:pt x="736023" y="397900"/>
                  <a:pt x="737790" y="397333"/>
                  <a:pt x="739557" y="396933"/>
                </a:cubicBezTo>
                <a:cubicBezTo>
                  <a:pt x="740991" y="396633"/>
                  <a:pt x="743459" y="397900"/>
                  <a:pt x="744159" y="399300"/>
                </a:cubicBezTo>
                <a:cubicBezTo>
                  <a:pt x="745392" y="401767"/>
                  <a:pt x="746660" y="404201"/>
                  <a:pt x="747827" y="406669"/>
                </a:cubicBezTo>
                <a:cubicBezTo>
                  <a:pt x="749194" y="409570"/>
                  <a:pt x="750461" y="412504"/>
                  <a:pt x="751861" y="415372"/>
                </a:cubicBezTo>
                <a:cubicBezTo>
                  <a:pt x="752895" y="417573"/>
                  <a:pt x="752995" y="419740"/>
                  <a:pt x="751794" y="421907"/>
                </a:cubicBezTo>
                <a:cubicBezTo>
                  <a:pt x="751094" y="423108"/>
                  <a:pt x="750261" y="424708"/>
                  <a:pt x="751895" y="425375"/>
                </a:cubicBezTo>
                <a:cubicBezTo>
                  <a:pt x="752728" y="425709"/>
                  <a:pt x="754395" y="424675"/>
                  <a:pt x="755296" y="423841"/>
                </a:cubicBezTo>
                <a:cubicBezTo>
                  <a:pt x="756229" y="422974"/>
                  <a:pt x="757130" y="421641"/>
                  <a:pt x="757263" y="420407"/>
                </a:cubicBezTo>
                <a:cubicBezTo>
                  <a:pt x="757730" y="415805"/>
                  <a:pt x="758897" y="411404"/>
                  <a:pt x="760197" y="407002"/>
                </a:cubicBezTo>
                <a:cubicBezTo>
                  <a:pt x="761064" y="404035"/>
                  <a:pt x="763032" y="402401"/>
                  <a:pt x="765699" y="401367"/>
                </a:cubicBezTo>
                <a:cubicBezTo>
                  <a:pt x="767399" y="400700"/>
                  <a:pt x="769133" y="399967"/>
                  <a:pt x="770901" y="399667"/>
                </a:cubicBezTo>
                <a:cubicBezTo>
                  <a:pt x="774602" y="399033"/>
                  <a:pt x="777770" y="397533"/>
                  <a:pt x="780837" y="395332"/>
                </a:cubicBezTo>
                <a:cubicBezTo>
                  <a:pt x="782938" y="393832"/>
                  <a:pt x="785805" y="393331"/>
                  <a:pt x="788306" y="392298"/>
                </a:cubicBezTo>
                <a:cubicBezTo>
                  <a:pt x="788640" y="392164"/>
                  <a:pt x="789006" y="391298"/>
                  <a:pt x="788907" y="391197"/>
                </a:cubicBezTo>
                <a:cubicBezTo>
                  <a:pt x="788440" y="390631"/>
                  <a:pt x="787639" y="389697"/>
                  <a:pt x="787206" y="389830"/>
                </a:cubicBezTo>
                <a:cubicBezTo>
                  <a:pt x="784605" y="390531"/>
                  <a:pt x="782104" y="391731"/>
                  <a:pt x="779470" y="392331"/>
                </a:cubicBezTo>
                <a:cubicBezTo>
                  <a:pt x="776803" y="392931"/>
                  <a:pt x="774035" y="392931"/>
                  <a:pt x="771334" y="393432"/>
                </a:cubicBezTo>
                <a:cubicBezTo>
                  <a:pt x="770501" y="393565"/>
                  <a:pt x="769900" y="394565"/>
                  <a:pt x="769100" y="394999"/>
                </a:cubicBezTo>
                <a:cubicBezTo>
                  <a:pt x="767766" y="395766"/>
                  <a:pt x="766433" y="395432"/>
                  <a:pt x="765299" y="394532"/>
                </a:cubicBezTo>
                <a:cubicBezTo>
                  <a:pt x="763265" y="392931"/>
                  <a:pt x="762431" y="390330"/>
                  <a:pt x="763198" y="388497"/>
                </a:cubicBezTo>
                <a:cubicBezTo>
                  <a:pt x="764365" y="385862"/>
                  <a:pt x="766233" y="383395"/>
                  <a:pt x="769034" y="383228"/>
                </a:cubicBezTo>
                <a:cubicBezTo>
                  <a:pt x="775402" y="382795"/>
                  <a:pt x="781738" y="381928"/>
                  <a:pt x="788040" y="380894"/>
                </a:cubicBezTo>
                <a:cubicBezTo>
                  <a:pt x="790941" y="380427"/>
                  <a:pt x="794442" y="383562"/>
                  <a:pt x="794708" y="386596"/>
                </a:cubicBezTo>
                <a:cubicBezTo>
                  <a:pt x="794842" y="387963"/>
                  <a:pt x="795042" y="389363"/>
                  <a:pt x="794842" y="390697"/>
                </a:cubicBezTo>
                <a:cubicBezTo>
                  <a:pt x="794075" y="395532"/>
                  <a:pt x="796509" y="399600"/>
                  <a:pt x="797810" y="403901"/>
                </a:cubicBezTo>
                <a:cubicBezTo>
                  <a:pt x="798376" y="405836"/>
                  <a:pt x="799810" y="407136"/>
                  <a:pt x="801611" y="407570"/>
                </a:cubicBezTo>
                <a:cubicBezTo>
                  <a:pt x="805845" y="408603"/>
                  <a:pt x="809180" y="410437"/>
                  <a:pt x="811047" y="414705"/>
                </a:cubicBezTo>
                <a:cubicBezTo>
                  <a:pt x="812381" y="417806"/>
                  <a:pt x="815348" y="419307"/>
                  <a:pt x="818216" y="420840"/>
                </a:cubicBezTo>
                <a:cubicBezTo>
                  <a:pt x="819916" y="421741"/>
                  <a:pt x="821684" y="421974"/>
                  <a:pt x="823551" y="421641"/>
                </a:cubicBezTo>
                <a:cubicBezTo>
                  <a:pt x="824918" y="421407"/>
                  <a:pt x="826319" y="421140"/>
                  <a:pt x="827519" y="420574"/>
                </a:cubicBezTo>
                <a:cubicBezTo>
                  <a:pt x="830720" y="419040"/>
                  <a:pt x="833788" y="419673"/>
                  <a:pt x="836822" y="420907"/>
                </a:cubicBezTo>
                <a:cubicBezTo>
                  <a:pt x="838489" y="421607"/>
                  <a:pt x="840123" y="422508"/>
                  <a:pt x="841790" y="423241"/>
                </a:cubicBezTo>
                <a:cubicBezTo>
                  <a:pt x="843524" y="424008"/>
                  <a:pt x="845358" y="424208"/>
                  <a:pt x="847059" y="423208"/>
                </a:cubicBezTo>
                <a:cubicBezTo>
                  <a:pt x="848393" y="422408"/>
                  <a:pt x="848493" y="421007"/>
                  <a:pt x="848459" y="419640"/>
                </a:cubicBezTo>
                <a:cubicBezTo>
                  <a:pt x="848426" y="418073"/>
                  <a:pt x="849359" y="417206"/>
                  <a:pt x="850393" y="416239"/>
                </a:cubicBezTo>
                <a:cubicBezTo>
                  <a:pt x="851693" y="415005"/>
                  <a:pt x="853294" y="413805"/>
                  <a:pt x="853994" y="412271"/>
                </a:cubicBezTo>
                <a:cubicBezTo>
                  <a:pt x="855195" y="409670"/>
                  <a:pt x="856995" y="409537"/>
                  <a:pt x="859463" y="409537"/>
                </a:cubicBezTo>
                <a:cubicBezTo>
                  <a:pt x="861630" y="409537"/>
                  <a:pt x="863831" y="408736"/>
                  <a:pt x="866031" y="408303"/>
                </a:cubicBezTo>
                <a:cubicBezTo>
                  <a:pt x="865931" y="408170"/>
                  <a:pt x="865798" y="408069"/>
                  <a:pt x="865665" y="407936"/>
                </a:cubicBezTo>
                <a:lnTo>
                  <a:pt x="866132" y="408270"/>
                </a:lnTo>
                <a:cubicBezTo>
                  <a:pt x="863697" y="402468"/>
                  <a:pt x="858529" y="399434"/>
                  <a:pt x="853794" y="395966"/>
                </a:cubicBezTo>
                <a:cubicBezTo>
                  <a:pt x="852860" y="395265"/>
                  <a:pt x="852927" y="393065"/>
                  <a:pt x="853828" y="392264"/>
                </a:cubicBezTo>
                <a:cubicBezTo>
                  <a:pt x="854161" y="391964"/>
                  <a:pt x="854394" y="391531"/>
                  <a:pt x="854761" y="391298"/>
                </a:cubicBezTo>
                <a:cubicBezTo>
                  <a:pt x="855495" y="390797"/>
                  <a:pt x="856262" y="390030"/>
                  <a:pt x="857095" y="389930"/>
                </a:cubicBezTo>
                <a:cubicBezTo>
                  <a:pt x="863497" y="389164"/>
                  <a:pt x="867565" y="385196"/>
                  <a:pt x="871133" y="380261"/>
                </a:cubicBezTo>
                <a:cubicBezTo>
                  <a:pt x="872434" y="378460"/>
                  <a:pt x="874334" y="377060"/>
                  <a:pt x="875968" y="375526"/>
                </a:cubicBezTo>
                <a:cubicBezTo>
                  <a:pt x="876735" y="374825"/>
                  <a:pt x="879136" y="375226"/>
                  <a:pt x="879702" y="376093"/>
                </a:cubicBezTo>
                <a:cubicBezTo>
                  <a:pt x="880169" y="376859"/>
                  <a:pt x="880769" y="377593"/>
                  <a:pt x="881036" y="378427"/>
                </a:cubicBezTo>
                <a:cubicBezTo>
                  <a:pt x="883170" y="384529"/>
                  <a:pt x="887638" y="386763"/>
                  <a:pt x="893807" y="386329"/>
                </a:cubicBezTo>
                <a:cubicBezTo>
                  <a:pt x="894541" y="386296"/>
                  <a:pt x="895274" y="386329"/>
                  <a:pt x="896008" y="386329"/>
                </a:cubicBezTo>
                <a:cubicBezTo>
                  <a:pt x="895808" y="389397"/>
                  <a:pt x="895708" y="392365"/>
                  <a:pt x="891440" y="393065"/>
                </a:cubicBezTo>
                <a:cubicBezTo>
                  <a:pt x="888372" y="393598"/>
                  <a:pt x="888405" y="393998"/>
                  <a:pt x="888539" y="396466"/>
                </a:cubicBezTo>
                <a:cubicBezTo>
                  <a:pt x="888705" y="399633"/>
                  <a:pt x="888972" y="402801"/>
                  <a:pt x="889039" y="405969"/>
                </a:cubicBezTo>
                <a:cubicBezTo>
                  <a:pt x="889039" y="406736"/>
                  <a:pt x="888439" y="407836"/>
                  <a:pt x="887805" y="408170"/>
                </a:cubicBezTo>
                <a:cubicBezTo>
                  <a:pt x="884938" y="409603"/>
                  <a:pt x="882003" y="410837"/>
                  <a:pt x="879102" y="412171"/>
                </a:cubicBezTo>
                <a:cubicBezTo>
                  <a:pt x="877302" y="413004"/>
                  <a:pt x="875568" y="412671"/>
                  <a:pt x="873767" y="412138"/>
                </a:cubicBezTo>
                <a:cubicBezTo>
                  <a:pt x="872033" y="411637"/>
                  <a:pt x="870266" y="411204"/>
                  <a:pt x="868499" y="410771"/>
                </a:cubicBezTo>
                <a:lnTo>
                  <a:pt x="868932" y="411204"/>
                </a:lnTo>
                <a:cubicBezTo>
                  <a:pt x="868766" y="411071"/>
                  <a:pt x="868632" y="410937"/>
                  <a:pt x="868499" y="410804"/>
                </a:cubicBezTo>
                <a:cubicBezTo>
                  <a:pt x="868866" y="414805"/>
                  <a:pt x="870266" y="417806"/>
                  <a:pt x="874901" y="418206"/>
                </a:cubicBezTo>
                <a:cubicBezTo>
                  <a:pt x="876101" y="418339"/>
                  <a:pt x="876802" y="420574"/>
                  <a:pt x="876135" y="421507"/>
                </a:cubicBezTo>
                <a:cubicBezTo>
                  <a:pt x="873700" y="424808"/>
                  <a:pt x="871266" y="428076"/>
                  <a:pt x="868799" y="431377"/>
                </a:cubicBezTo>
                <a:cubicBezTo>
                  <a:pt x="866932" y="433845"/>
                  <a:pt x="866865" y="434878"/>
                  <a:pt x="868566" y="437479"/>
                </a:cubicBezTo>
                <a:cubicBezTo>
                  <a:pt x="869566" y="439013"/>
                  <a:pt x="870566" y="440513"/>
                  <a:pt x="871600" y="442014"/>
                </a:cubicBezTo>
                <a:cubicBezTo>
                  <a:pt x="871867" y="442381"/>
                  <a:pt x="872233" y="442647"/>
                  <a:pt x="872534" y="442947"/>
                </a:cubicBezTo>
                <a:cubicBezTo>
                  <a:pt x="872934" y="442347"/>
                  <a:pt x="873601" y="441814"/>
                  <a:pt x="873734" y="441180"/>
                </a:cubicBezTo>
                <a:cubicBezTo>
                  <a:pt x="874334" y="438046"/>
                  <a:pt x="874568" y="434845"/>
                  <a:pt x="875368" y="431744"/>
                </a:cubicBezTo>
                <a:cubicBezTo>
                  <a:pt x="876402" y="427542"/>
                  <a:pt x="878469" y="424041"/>
                  <a:pt x="883570" y="424008"/>
                </a:cubicBezTo>
                <a:cubicBezTo>
                  <a:pt x="887472" y="423975"/>
                  <a:pt x="890573" y="422074"/>
                  <a:pt x="893374" y="419673"/>
                </a:cubicBezTo>
                <a:cubicBezTo>
                  <a:pt x="895808" y="417606"/>
                  <a:pt x="898175" y="415439"/>
                  <a:pt x="900409" y="413171"/>
                </a:cubicBezTo>
                <a:cubicBezTo>
                  <a:pt x="901743" y="411804"/>
                  <a:pt x="901709" y="410037"/>
                  <a:pt x="901376" y="408270"/>
                </a:cubicBezTo>
                <a:cubicBezTo>
                  <a:pt x="901476" y="408303"/>
                  <a:pt x="901576" y="408303"/>
                  <a:pt x="901676" y="408336"/>
                </a:cubicBezTo>
                <a:lnTo>
                  <a:pt x="902410" y="407669"/>
                </a:lnTo>
                <a:lnTo>
                  <a:pt x="901343" y="408003"/>
                </a:lnTo>
                <a:cubicBezTo>
                  <a:pt x="901343" y="408103"/>
                  <a:pt x="901376" y="408170"/>
                  <a:pt x="901376" y="408270"/>
                </a:cubicBezTo>
                <a:cubicBezTo>
                  <a:pt x="900609" y="408069"/>
                  <a:pt x="899776" y="407936"/>
                  <a:pt x="899076" y="407603"/>
                </a:cubicBezTo>
                <a:cubicBezTo>
                  <a:pt x="896942" y="406536"/>
                  <a:pt x="896241" y="404802"/>
                  <a:pt x="897342" y="403368"/>
                </a:cubicBezTo>
                <a:cubicBezTo>
                  <a:pt x="899242" y="400867"/>
                  <a:pt x="901043" y="398266"/>
                  <a:pt x="903143" y="395966"/>
                </a:cubicBezTo>
                <a:cubicBezTo>
                  <a:pt x="903910" y="395132"/>
                  <a:pt x="905478" y="394865"/>
                  <a:pt x="906745" y="394632"/>
                </a:cubicBezTo>
                <a:cubicBezTo>
                  <a:pt x="907778" y="394432"/>
                  <a:pt x="908478" y="394198"/>
                  <a:pt x="908445" y="393331"/>
                </a:cubicBezTo>
                <a:cubicBezTo>
                  <a:pt x="908412" y="392998"/>
                  <a:pt x="907978" y="392631"/>
                  <a:pt x="907645" y="392398"/>
                </a:cubicBezTo>
                <a:cubicBezTo>
                  <a:pt x="905044" y="390631"/>
                  <a:pt x="902510" y="388797"/>
                  <a:pt x="899809" y="387163"/>
                </a:cubicBezTo>
                <a:lnTo>
                  <a:pt x="897234" y="386321"/>
                </a:lnTo>
                <a:lnTo>
                  <a:pt x="897533" y="387067"/>
                </a:lnTo>
                <a:cubicBezTo>
                  <a:pt x="896962" y="387067"/>
                  <a:pt x="896485" y="387067"/>
                  <a:pt x="896009" y="387067"/>
                </a:cubicBezTo>
                <a:cubicBezTo>
                  <a:pt x="896104" y="386686"/>
                  <a:pt x="896104" y="386210"/>
                  <a:pt x="896104" y="385829"/>
                </a:cubicBezTo>
                <a:lnTo>
                  <a:pt x="896267" y="385874"/>
                </a:lnTo>
                <a:lnTo>
                  <a:pt x="894207" y="381561"/>
                </a:lnTo>
                <a:cubicBezTo>
                  <a:pt x="892073" y="378894"/>
                  <a:pt x="891540" y="375892"/>
                  <a:pt x="891206" y="372691"/>
                </a:cubicBezTo>
                <a:cubicBezTo>
                  <a:pt x="890839" y="369357"/>
                  <a:pt x="891673" y="366423"/>
                  <a:pt x="893841" y="363855"/>
                </a:cubicBezTo>
                <a:cubicBezTo>
                  <a:pt x="894407" y="363188"/>
                  <a:pt x="895007" y="362455"/>
                  <a:pt x="895708" y="361888"/>
                </a:cubicBezTo>
                <a:cubicBezTo>
                  <a:pt x="897942" y="359987"/>
                  <a:pt x="898342" y="357553"/>
                  <a:pt x="898742" y="354719"/>
                </a:cubicBezTo>
                <a:cubicBezTo>
                  <a:pt x="899776" y="347783"/>
                  <a:pt x="903310" y="342015"/>
                  <a:pt x="909312" y="338147"/>
                </a:cubicBezTo>
                <a:cubicBezTo>
                  <a:pt x="911013" y="337080"/>
                  <a:pt x="913280" y="336846"/>
                  <a:pt x="915347" y="336313"/>
                </a:cubicBezTo>
                <a:cubicBezTo>
                  <a:pt x="915347" y="336380"/>
                  <a:pt x="915347" y="336480"/>
                  <a:pt x="915347" y="336546"/>
                </a:cubicBezTo>
                <a:cubicBezTo>
                  <a:pt x="915481" y="336647"/>
                  <a:pt x="915614" y="336713"/>
                  <a:pt x="915748" y="336813"/>
                </a:cubicBezTo>
                <a:cubicBezTo>
                  <a:pt x="915714" y="336647"/>
                  <a:pt x="915681" y="336546"/>
                  <a:pt x="915681" y="336246"/>
                </a:cubicBezTo>
                <a:cubicBezTo>
                  <a:pt x="915547" y="336280"/>
                  <a:pt x="915414" y="336280"/>
                  <a:pt x="915314" y="336313"/>
                </a:cubicBezTo>
                <a:cubicBezTo>
                  <a:pt x="915247" y="334146"/>
                  <a:pt x="914847" y="331945"/>
                  <a:pt x="917148" y="330411"/>
                </a:cubicBezTo>
                <a:cubicBezTo>
                  <a:pt x="919782" y="328644"/>
                  <a:pt x="922316" y="326643"/>
                  <a:pt x="924984" y="324876"/>
                </a:cubicBezTo>
                <a:cubicBezTo>
                  <a:pt x="926151" y="324109"/>
                  <a:pt x="926884" y="323209"/>
                  <a:pt x="927385" y="321842"/>
                </a:cubicBezTo>
                <a:cubicBezTo>
                  <a:pt x="929385" y="316306"/>
                  <a:pt x="932253" y="311072"/>
                  <a:pt x="932286" y="304836"/>
                </a:cubicBezTo>
                <a:cubicBezTo>
                  <a:pt x="932286" y="302235"/>
                  <a:pt x="933553" y="299501"/>
                  <a:pt x="934720" y="297067"/>
                </a:cubicBezTo>
                <a:cubicBezTo>
                  <a:pt x="936921" y="292499"/>
                  <a:pt x="939388" y="288098"/>
                  <a:pt x="941822" y="283729"/>
                </a:cubicBezTo>
                <a:cubicBezTo>
                  <a:pt x="943390" y="280929"/>
                  <a:pt x="945124" y="278261"/>
                  <a:pt x="946791" y="275527"/>
                </a:cubicBezTo>
                <a:cubicBezTo>
                  <a:pt x="950192" y="274593"/>
                  <a:pt x="951492" y="271459"/>
                  <a:pt x="953593" y="269158"/>
                </a:cubicBezTo>
                <a:cubicBezTo>
                  <a:pt x="954460" y="268224"/>
                  <a:pt x="955894" y="267591"/>
                  <a:pt x="957161" y="267324"/>
                </a:cubicBezTo>
                <a:cubicBezTo>
                  <a:pt x="961262" y="266424"/>
                  <a:pt x="965397" y="266591"/>
                  <a:pt x="969465" y="267391"/>
                </a:cubicBezTo>
                <a:cubicBezTo>
                  <a:pt x="971199" y="267758"/>
                  <a:pt x="973066" y="268391"/>
                  <a:pt x="974466" y="269458"/>
                </a:cubicBezTo>
                <a:cubicBezTo>
                  <a:pt x="978801" y="272859"/>
                  <a:pt x="983336" y="275760"/>
                  <a:pt x="989071" y="276160"/>
                </a:cubicBezTo>
                <a:cubicBezTo>
                  <a:pt x="989505" y="276194"/>
                  <a:pt x="989905" y="276494"/>
                  <a:pt x="990305" y="276694"/>
                </a:cubicBezTo>
                <a:cubicBezTo>
                  <a:pt x="992439" y="277661"/>
                  <a:pt x="993706" y="281929"/>
                  <a:pt x="992372" y="283930"/>
                </a:cubicBezTo>
                <a:cubicBezTo>
                  <a:pt x="991372" y="285463"/>
                  <a:pt x="990405" y="287031"/>
                  <a:pt x="989105" y="288297"/>
                </a:cubicBezTo>
                <a:cubicBezTo>
                  <a:pt x="982869" y="294366"/>
                  <a:pt x="976567" y="300368"/>
                  <a:pt x="970232" y="306337"/>
                </a:cubicBezTo>
                <a:cubicBezTo>
                  <a:pt x="968898" y="307571"/>
                  <a:pt x="967431" y="308704"/>
                  <a:pt x="965897" y="309705"/>
                </a:cubicBezTo>
                <a:cubicBezTo>
                  <a:pt x="963496" y="311305"/>
                  <a:pt x="960962" y="311872"/>
                  <a:pt x="958195" y="310371"/>
                </a:cubicBezTo>
                <a:cubicBezTo>
                  <a:pt x="956227" y="309271"/>
                  <a:pt x="954193" y="308237"/>
                  <a:pt x="952059" y="307470"/>
                </a:cubicBezTo>
                <a:cubicBezTo>
                  <a:pt x="951559" y="307304"/>
                  <a:pt x="950425" y="308071"/>
                  <a:pt x="949892" y="308704"/>
                </a:cubicBezTo>
                <a:cubicBezTo>
                  <a:pt x="949358" y="309338"/>
                  <a:pt x="948992" y="310305"/>
                  <a:pt x="948891" y="311172"/>
                </a:cubicBezTo>
                <a:cubicBezTo>
                  <a:pt x="948558" y="314073"/>
                  <a:pt x="947424" y="316407"/>
                  <a:pt x="945057" y="318174"/>
                </a:cubicBezTo>
                <a:cubicBezTo>
                  <a:pt x="941789" y="320641"/>
                  <a:pt x="938621" y="323309"/>
                  <a:pt x="935287" y="325676"/>
                </a:cubicBezTo>
                <a:cubicBezTo>
                  <a:pt x="933553" y="326910"/>
                  <a:pt x="932553" y="328310"/>
                  <a:pt x="933487" y="330178"/>
                </a:cubicBezTo>
                <a:cubicBezTo>
                  <a:pt x="935987" y="335213"/>
                  <a:pt x="935254" y="340948"/>
                  <a:pt x="937088" y="346150"/>
                </a:cubicBezTo>
                <a:cubicBezTo>
                  <a:pt x="937488" y="347350"/>
                  <a:pt x="937454" y="349017"/>
                  <a:pt x="936988" y="350184"/>
                </a:cubicBezTo>
                <a:cubicBezTo>
                  <a:pt x="933553" y="358720"/>
                  <a:pt x="934754" y="367223"/>
                  <a:pt x="936821" y="375792"/>
                </a:cubicBezTo>
                <a:cubicBezTo>
                  <a:pt x="937421" y="378193"/>
                  <a:pt x="936588" y="379027"/>
                  <a:pt x="933186" y="380261"/>
                </a:cubicBezTo>
                <a:cubicBezTo>
                  <a:pt x="932353" y="380561"/>
                  <a:pt x="931286" y="380594"/>
                  <a:pt x="930752" y="381127"/>
                </a:cubicBezTo>
                <a:cubicBezTo>
                  <a:pt x="928218" y="383695"/>
                  <a:pt x="925751" y="386363"/>
                  <a:pt x="923350" y="389063"/>
                </a:cubicBezTo>
                <a:cubicBezTo>
                  <a:pt x="922583" y="389930"/>
                  <a:pt x="922983" y="390697"/>
                  <a:pt x="923917" y="391397"/>
                </a:cubicBezTo>
                <a:cubicBezTo>
                  <a:pt x="925784" y="392765"/>
                  <a:pt x="927618" y="393932"/>
                  <a:pt x="930052" y="394198"/>
                </a:cubicBezTo>
                <a:cubicBezTo>
                  <a:pt x="932920" y="394499"/>
                  <a:pt x="934987" y="396466"/>
                  <a:pt x="937121" y="398166"/>
                </a:cubicBezTo>
                <a:cubicBezTo>
                  <a:pt x="939255" y="399867"/>
                  <a:pt x="939055" y="402301"/>
                  <a:pt x="936487" y="403535"/>
                </a:cubicBezTo>
                <a:cubicBezTo>
                  <a:pt x="934887" y="404268"/>
                  <a:pt x="932886" y="404402"/>
                  <a:pt x="933120" y="406869"/>
                </a:cubicBezTo>
                <a:cubicBezTo>
                  <a:pt x="933620" y="411604"/>
                  <a:pt x="932286" y="415939"/>
                  <a:pt x="930819" y="420307"/>
                </a:cubicBezTo>
                <a:cubicBezTo>
                  <a:pt x="930486" y="421307"/>
                  <a:pt x="931119" y="421974"/>
                  <a:pt x="932119" y="421907"/>
                </a:cubicBezTo>
                <a:cubicBezTo>
                  <a:pt x="932553" y="421874"/>
                  <a:pt x="933020" y="421641"/>
                  <a:pt x="933353" y="421374"/>
                </a:cubicBezTo>
                <a:cubicBezTo>
                  <a:pt x="935154" y="419940"/>
                  <a:pt x="936788" y="418339"/>
                  <a:pt x="937454" y="416039"/>
                </a:cubicBezTo>
                <a:cubicBezTo>
                  <a:pt x="938688" y="411937"/>
                  <a:pt x="941656" y="409037"/>
                  <a:pt x="944357" y="405935"/>
                </a:cubicBezTo>
                <a:cubicBezTo>
                  <a:pt x="945290" y="404868"/>
                  <a:pt x="947458" y="404868"/>
                  <a:pt x="948025" y="405869"/>
                </a:cubicBezTo>
                <a:cubicBezTo>
                  <a:pt x="950926" y="411137"/>
                  <a:pt x="953059" y="416639"/>
                  <a:pt x="952126" y="422841"/>
                </a:cubicBezTo>
                <a:cubicBezTo>
                  <a:pt x="951826" y="424675"/>
                  <a:pt x="951426" y="426409"/>
                  <a:pt x="949925" y="427676"/>
                </a:cubicBezTo>
                <a:cubicBezTo>
                  <a:pt x="945624" y="431244"/>
                  <a:pt x="944557" y="435979"/>
                  <a:pt x="945290" y="441214"/>
                </a:cubicBezTo>
                <a:cubicBezTo>
                  <a:pt x="945690" y="443948"/>
                  <a:pt x="946157" y="446649"/>
                  <a:pt x="947057" y="449249"/>
                </a:cubicBezTo>
                <a:cubicBezTo>
                  <a:pt x="947424" y="450316"/>
                  <a:pt x="948825" y="451283"/>
                  <a:pt x="949992" y="451817"/>
                </a:cubicBezTo>
                <a:cubicBezTo>
                  <a:pt x="951392" y="452484"/>
                  <a:pt x="953993" y="451383"/>
                  <a:pt x="954827" y="450050"/>
                </a:cubicBezTo>
                <a:cubicBezTo>
                  <a:pt x="955861" y="448482"/>
                  <a:pt x="956661" y="446849"/>
                  <a:pt x="955894" y="444915"/>
                </a:cubicBezTo>
                <a:cubicBezTo>
                  <a:pt x="955194" y="443147"/>
                  <a:pt x="955294" y="441413"/>
                  <a:pt x="955727" y="439580"/>
                </a:cubicBezTo>
                <a:cubicBezTo>
                  <a:pt x="956527" y="436312"/>
                  <a:pt x="957928" y="434245"/>
                  <a:pt x="959495" y="434645"/>
                </a:cubicBezTo>
                <a:cubicBezTo>
                  <a:pt x="961429" y="435112"/>
                  <a:pt x="961829" y="436845"/>
                  <a:pt x="962529" y="438346"/>
                </a:cubicBezTo>
                <a:cubicBezTo>
                  <a:pt x="962463" y="438346"/>
                  <a:pt x="962429" y="438379"/>
                  <a:pt x="962362" y="438379"/>
                </a:cubicBezTo>
                <a:cubicBezTo>
                  <a:pt x="962296" y="438679"/>
                  <a:pt x="962229" y="438979"/>
                  <a:pt x="962129" y="439279"/>
                </a:cubicBezTo>
                <a:cubicBezTo>
                  <a:pt x="962329" y="439113"/>
                  <a:pt x="962496" y="438913"/>
                  <a:pt x="962696" y="438713"/>
                </a:cubicBezTo>
                <a:cubicBezTo>
                  <a:pt x="962629" y="438579"/>
                  <a:pt x="962596" y="438479"/>
                  <a:pt x="962529" y="438346"/>
                </a:cubicBezTo>
                <a:cubicBezTo>
                  <a:pt x="964363" y="438279"/>
                  <a:pt x="965997" y="437579"/>
                  <a:pt x="966997" y="436045"/>
                </a:cubicBezTo>
                <a:cubicBezTo>
                  <a:pt x="968231" y="434145"/>
                  <a:pt x="969331" y="432177"/>
                  <a:pt x="970265" y="430110"/>
                </a:cubicBezTo>
                <a:cubicBezTo>
                  <a:pt x="971766" y="426676"/>
                  <a:pt x="973433" y="423541"/>
                  <a:pt x="977734" y="423175"/>
                </a:cubicBezTo>
                <a:cubicBezTo>
                  <a:pt x="979301" y="421574"/>
                  <a:pt x="980869" y="419974"/>
                  <a:pt x="982469" y="418439"/>
                </a:cubicBezTo>
                <a:cubicBezTo>
                  <a:pt x="983236" y="417706"/>
                  <a:pt x="983303" y="417006"/>
                  <a:pt x="982969" y="415972"/>
                </a:cubicBezTo>
                <a:cubicBezTo>
                  <a:pt x="981636" y="411671"/>
                  <a:pt x="984236" y="408069"/>
                  <a:pt x="985170" y="404201"/>
                </a:cubicBezTo>
                <a:cubicBezTo>
                  <a:pt x="986137" y="400234"/>
                  <a:pt x="988771" y="398166"/>
                  <a:pt x="993006" y="398200"/>
                </a:cubicBezTo>
                <a:cubicBezTo>
                  <a:pt x="993906" y="398200"/>
                  <a:pt x="994773" y="397733"/>
                  <a:pt x="995640" y="397499"/>
                </a:cubicBezTo>
                <a:lnTo>
                  <a:pt x="995207" y="397099"/>
                </a:lnTo>
                <a:cubicBezTo>
                  <a:pt x="995306" y="397133"/>
                  <a:pt x="995440" y="397133"/>
                  <a:pt x="995540" y="397166"/>
                </a:cubicBezTo>
                <a:cubicBezTo>
                  <a:pt x="995573" y="397266"/>
                  <a:pt x="995606" y="397333"/>
                  <a:pt x="995606" y="397399"/>
                </a:cubicBezTo>
                <a:lnTo>
                  <a:pt x="1003744" y="400123"/>
                </a:lnTo>
                <a:lnTo>
                  <a:pt x="1003657" y="399732"/>
                </a:lnTo>
                <a:lnTo>
                  <a:pt x="1003644" y="399734"/>
                </a:lnTo>
                <a:cubicBezTo>
                  <a:pt x="1001343" y="397566"/>
                  <a:pt x="998242" y="397699"/>
                  <a:pt x="995441" y="397066"/>
                </a:cubicBezTo>
                <a:cubicBezTo>
                  <a:pt x="995041" y="394265"/>
                  <a:pt x="993507" y="392465"/>
                  <a:pt x="990473" y="392998"/>
                </a:cubicBezTo>
                <a:lnTo>
                  <a:pt x="982581" y="389328"/>
                </a:lnTo>
                <a:lnTo>
                  <a:pt x="982584" y="389330"/>
                </a:lnTo>
                <a:cubicBezTo>
                  <a:pt x="982584" y="389425"/>
                  <a:pt x="982679" y="389615"/>
                  <a:pt x="982679" y="389711"/>
                </a:cubicBezTo>
                <a:cubicBezTo>
                  <a:pt x="982298" y="389615"/>
                  <a:pt x="981917" y="389520"/>
                  <a:pt x="981536" y="389425"/>
                </a:cubicBezTo>
                <a:lnTo>
                  <a:pt x="981792" y="388913"/>
                </a:lnTo>
                <a:lnTo>
                  <a:pt x="977535" y="384329"/>
                </a:lnTo>
                <a:cubicBezTo>
                  <a:pt x="976201" y="384029"/>
                  <a:pt x="974801" y="383962"/>
                  <a:pt x="973467" y="383729"/>
                </a:cubicBezTo>
                <a:cubicBezTo>
                  <a:pt x="971233" y="383328"/>
                  <a:pt x="968799" y="383528"/>
                  <a:pt x="967232" y="381428"/>
                </a:cubicBezTo>
                <a:cubicBezTo>
                  <a:pt x="965331" y="378860"/>
                  <a:pt x="962864" y="376626"/>
                  <a:pt x="962564" y="373192"/>
                </a:cubicBezTo>
                <a:cubicBezTo>
                  <a:pt x="962363" y="370891"/>
                  <a:pt x="962230" y="368590"/>
                  <a:pt x="962363" y="366323"/>
                </a:cubicBezTo>
                <a:cubicBezTo>
                  <a:pt x="962597" y="362388"/>
                  <a:pt x="966932" y="359787"/>
                  <a:pt x="970333" y="361554"/>
                </a:cubicBezTo>
                <a:cubicBezTo>
                  <a:pt x="972767" y="362788"/>
                  <a:pt x="975001" y="364422"/>
                  <a:pt x="977435" y="365623"/>
                </a:cubicBezTo>
                <a:cubicBezTo>
                  <a:pt x="977968" y="365889"/>
                  <a:pt x="979303" y="365356"/>
                  <a:pt x="979769" y="364789"/>
                </a:cubicBezTo>
                <a:cubicBezTo>
                  <a:pt x="980203" y="364256"/>
                  <a:pt x="980269" y="362988"/>
                  <a:pt x="979903" y="362422"/>
                </a:cubicBezTo>
                <a:cubicBezTo>
                  <a:pt x="979169" y="361321"/>
                  <a:pt x="978202" y="360121"/>
                  <a:pt x="977068" y="359587"/>
                </a:cubicBezTo>
                <a:cubicBezTo>
                  <a:pt x="973734" y="358020"/>
                  <a:pt x="970266" y="356853"/>
                  <a:pt x="966899" y="355386"/>
                </a:cubicBezTo>
                <a:cubicBezTo>
                  <a:pt x="963464" y="353886"/>
                  <a:pt x="961963" y="350651"/>
                  <a:pt x="963531" y="347584"/>
                </a:cubicBezTo>
                <a:cubicBezTo>
                  <a:pt x="966598" y="341548"/>
                  <a:pt x="968132" y="334646"/>
                  <a:pt x="973567" y="329844"/>
                </a:cubicBezTo>
                <a:cubicBezTo>
                  <a:pt x="974834" y="328744"/>
                  <a:pt x="975168" y="326610"/>
                  <a:pt x="976035" y="325009"/>
                </a:cubicBezTo>
                <a:cubicBezTo>
                  <a:pt x="976902" y="323376"/>
                  <a:pt x="977835" y="321808"/>
                  <a:pt x="978836" y="320275"/>
                </a:cubicBezTo>
                <a:cubicBezTo>
                  <a:pt x="979336" y="319541"/>
                  <a:pt x="979903" y="318674"/>
                  <a:pt x="980636" y="318241"/>
                </a:cubicBezTo>
                <a:cubicBezTo>
                  <a:pt x="986738" y="314539"/>
                  <a:pt x="989372" y="307637"/>
                  <a:pt x="994807" y="303369"/>
                </a:cubicBezTo>
                <a:cubicBezTo>
                  <a:pt x="998409" y="300535"/>
                  <a:pt x="1001776" y="297334"/>
                  <a:pt x="1005677" y="295000"/>
                </a:cubicBezTo>
                <a:cubicBezTo>
                  <a:pt x="1013880" y="290098"/>
                  <a:pt x="1022650" y="288197"/>
                  <a:pt x="1031886" y="292199"/>
                </a:cubicBezTo>
                <a:cubicBezTo>
                  <a:pt x="1033453" y="292866"/>
                  <a:pt x="1034720" y="294366"/>
                  <a:pt x="1035887" y="295700"/>
                </a:cubicBezTo>
                <a:cubicBezTo>
                  <a:pt x="1036321" y="296167"/>
                  <a:pt x="1036187" y="297434"/>
                  <a:pt x="1035854" y="298167"/>
                </a:cubicBezTo>
                <a:cubicBezTo>
                  <a:pt x="1035521" y="298934"/>
                  <a:pt x="1034787" y="299768"/>
                  <a:pt x="1034020" y="300102"/>
                </a:cubicBezTo>
                <a:cubicBezTo>
                  <a:pt x="1026684" y="303202"/>
                  <a:pt x="1020749" y="308071"/>
                  <a:pt x="1015647" y="314139"/>
                </a:cubicBezTo>
                <a:cubicBezTo>
                  <a:pt x="1014447" y="315540"/>
                  <a:pt x="1012947" y="316640"/>
                  <a:pt x="1011613" y="317907"/>
                </a:cubicBezTo>
                <a:cubicBezTo>
                  <a:pt x="1009912" y="319608"/>
                  <a:pt x="1008845" y="321775"/>
                  <a:pt x="1009045" y="324076"/>
                </a:cubicBezTo>
                <a:cubicBezTo>
                  <a:pt x="1009379" y="327944"/>
                  <a:pt x="1008845" y="331278"/>
                  <a:pt x="1006344" y="334379"/>
                </a:cubicBezTo>
                <a:cubicBezTo>
                  <a:pt x="1005211" y="335746"/>
                  <a:pt x="1004644" y="337614"/>
                  <a:pt x="1003843" y="339247"/>
                </a:cubicBezTo>
                <a:cubicBezTo>
                  <a:pt x="1003644" y="339647"/>
                  <a:pt x="1003510" y="340081"/>
                  <a:pt x="1003344" y="340515"/>
                </a:cubicBezTo>
                <a:cubicBezTo>
                  <a:pt x="1001610" y="344849"/>
                  <a:pt x="1003777" y="353252"/>
                  <a:pt x="1007745" y="356787"/>
                </a:cubicBezTo>
                <a:cubicBezTo>
                  <a:pt x="1008112" y="357120"/>
                  <a:pt x="1009312" y="356653"/>
                  <a:pt x="1010046" y="356386"/>
                </a:cubicBezTo>
                <a:cubicBezTo>
                  <a:pt x="1010346" y="356253"/>
                  <a:pt x="1010679" y="355653"/>
                  <a:pt x="1010646" y="355286"/>
                </a:cubicBezTo>
                <a:cubicBezTo>
                  <a:pt x="1010612" y="354419"/>
                  <a:pt x="1010446" y="353519"/>
                  <a:pt x="1010179" y="352652"/>
                </a:cubicBezTo>
                <a:cubicBezTo>
                  <a:pt x="1009379" y="350051"/>
                  <a:pt x="1008478" y="347450"/>
                  <a:pt x="1007745" y="344816"/>
                </a:cubicBezTo>
                <a:cubicBezTo>
                  <a:pt x="1007045" y="342282"/>
                  <a:pt x="1007945" y="340414"/>
                  <a:pt x="1010179" y="339047"/>
                </a:cubicBezTo>
                <a:cubicBezTo>
                  <a:pt x="1012080" y="337847"/>
                  <a:pt x="1013614" y="336080"/>
                  <a:pt x="1016014" y="335613"/>
                </a:cubicBezTo>
                <a:cubicBezTo>
                  <a:pt x="1017882" y="335246"/>
                  <a:pt x="1017481" y="333912"/>
                  <a:pt x="1017048" y="332545"/>
                </a:cubicBezTo>
                <a:cubicBezTo>
                  <a:pt x="1015114" y="326377"/>
                  <a:pt x="1016481" y="320875"/>
                  <a:pt x="1020816" y="316173"/>
                </a:cubicBezTo>
                <a:cubicBezTo>
                  <a:pt x="1022350" y="314506"/>
                  <a:pt x="1024550" y="313439"/>
                  <a:pt x="1026051" y="311739"/>
                </a:cubicBezTo>
                <a:cubicBezTo>
                  <a:pt x="1029285" y="308104"/>
                  <a:pt x="1033020" y="306037"/>
                  <a:pt x="1037955" y="306070"/>
                </a:cubicBezTo>
                <a:cubicBezTo>
                  <a:pt x="1043623" y="306137"/>
                  <a:pt x="1048425" y="302902"/>
                  <a:pt x="1053826" y="301769"/>
                </a:cubicBezTo>
                <a:cubicBezTo>
                  <a:pt x="1056127" y="301268"/>
                  <a:pt x="1058295" y="301068"/>
                  <a:pt x="1060562" y="301668"/>
                </a:cubicBezTo>
                <a:cubicBezTo>
                  <a:pt x="1064897" y="302869"/>
                  <a:pt x="1066897" y="303736"/>
                  <a:pt x="1066931" y="309104"/>
                </a:cubicBezTo>
                <a:cubicBezTo>
                  <a:pt x="1066931" y="309971"/>
                  <a:pt x="1067031" y="310871"/>
                  <a:pt x="1067064" y="311739"/>
                </a:cubicBezTo>
                <a:cubicBezTo>
                  <a:pt x="1065964" y="313005"/>
                  <a:pt x="1065197" y="314439"/>
                  <a:pt x="1065163" y="316173"/>
                </a:cubicBezTo>
                <a:cubicBezTo>
                  <a:pt x="1065030" y="322509"/>
                  <a:pt x="1062596" y="328277"/>
                  <a:pt x="1060995" y="334246"/>
                </a:cubicBezTo>
                <a:cubicBezTo>
                  <a:pt x="1060362" y="336613"/>
                  <a:pt x="1059862" y="338981"/>
                  <a:pt x="1059295" y="341348"/>
                </a:cubicBezTo>
                <a:cubicBezTo>
                  <a:pt x="1059128" y="341448"/>
                  <a:pt x="1058962" y="341548"/>
                  <a:pt x="1058795" y="341648"/>
                </a:cubicBezTo>
                <a:cubicBezTo>
                  <a:pt x="1058428" y="342082"/>
                  <a:pt x="1057994" y="342549"/>
                  <a:pt x="1057594" y="342982"/>
                </a:cubicBezTo>
                <a:cubicBezTo>
                  <a:pt x="1058028" y="342615"/>
                  <a:pt x="1058528" y="342282"/>
                  <a:pt x="1059128" y="342015"/>
                </a:cubicBezTo>
                <a:cubicBezTo>
                  <a:pt x="1059195" y="341782"/>
                  <a:pt x="1059262" y="341582"/>
                  <a:pt x="1059295" y="341348"/>
                </a:cubicBezTo>
                <a:cubicBezTo>
                  <a:pt x="1061762" y="339781"/>
                  <a:pt x="1063997" y="338480"/>
                  <a:pt x="1067364" y="340448"/>
                </a:cubicBezTo>
                <a:cubicBezTo>
                  <a:pt x="1070532" y="342315"/>
                  <a:pt x="1074300" y="342115"/>
                  <a:pt x="1077801" y="339947"/>
                </a:cubicBezTo>
                <a:cubicBezTo>
                  <a:pt x="1081302" y="337747"/>
                  <a:pt x="1085103" y="336013"/>
                  <a:pt x="1089471" y="336580"/>
                </a:cubicBezTo>
                <a:lnTo>
                  <a:pt x="1089071" y="336180"/>
                </a:lnTo>
                <a:cubicBezTo>
                  <a:pt x="1089071" y="336180"/>
                  <a:pt x="1089105" y="336180"/>
                  <a:pt x="1089138" y="336180"/>
                </a:cubicBezTo>
                <a:cubicBezTo>
                  <a:pt x="1089171" y="336247"/>
                  <a:pt x="1089238" y="336313"/>
                  <a:pt x="1089271" y="336346"/>
                </a:cubicBezTo>
                <a:cubicBezTo>
                  <a:pt x="1093606" y="339547"/>
                  <a:pt x="1097974" y="342682"/>
                  <a:pt x="1102209" y="346016"/>
                </a:cubicBezTo>
                <a:cubicBezTo>
                  <a:pt x="1104076" y="347483"/>
                  <a:pt x="1105110" y="349517"/>
                  <a:pt x="1105043" y="352018"/>
                </a:cubicBezTo>
                <a:cubicBezTo>
                  <a:pt x="1105010" y="353785"/>
                  <a:pt x="1103242" y="355353"/>
                  <a:pt x="1104276" y="357087"/>
                </a:cubicBezTo>
                <a:cubicBezTo>
                  <a:pt x="1104943" y="358187"/>
                  <a:pt x="1106410" y="358754"/>
                  <a:pt x="1107210" y="359821"/>
                </a:cubicBezTo>
                <a:cubicBezTo>
                  <a:pt x="1107677" y="360421"/>
                  <a:pt x="1107811" y="361721"/>
                  <a:pt x="1107477" y="362355"/>
                </a:cubicBezTo>
                <a:cubicBezTo>
                  <a:pt x="1106610" y="363922"/>
                  <a:pt x="1105510" y="365422"/>
                  <a:pt x="1104276" y="366723"/>
                </a:cubicBezTo>
                <a:cubicBezTo>
                  <a:pt x="1103442" y="367623"/>
                  <a:pt x="1103109" y="368223"/>
                  <a:pt x="1103976" y="368824"/>
                </a:cubicBezTo>
                <a:cubicBezTo>
                  <a:pt x="1104309" y="369057"/>
                  <a:pt x="1104843" y="369191"/>
                  <a:pt x="1105276" y="369124"/>
                </a:cubicBezTo>
                <a:cubicBezTo>
                  <a:pt x="1107977" y="368790"/>
                  <a:pt x="1110511" y="368023"/>
                  <a:pt x="1111978" y="371725"/>
                </a:cubicBezTo>
                <a:cubicBezTo>
                  <a:pt x="1112812" y="373859"/>
                  <a:pt x="1113846" y="374025"/>
                  <a:pt x="1116447" y="372525"/>
                </a:cubicBezTo>
                <a:cubicBezTo>
                  <a:pt x="1119514" y="370757"/>
                  <a:pt x="1121715" y="371658"/>
                  <a:pt x="1123682" y="373892"/>
                </a:cubicBezTo>
                <a:cubicBezTo>
                  <a:pt x="1125183" y="375559"/>
                  <a:pt x="1126516" y="377460"/>
                  <a:pt x="1127650" y="379427"/>
                </a:cubicBezTo>
                <a:cubicBezTo>
                  <a:pt x="1129351" y="382361"/>
                  <a:pt x="1129117" y="385496"/>
                  <a:pt x="1128017" y="388630"/>
                </a:cubicBezTo>
                <a:cubicBezTo>
                  <a:pt x="1127950" y="388563"/>
                  <a:pt x="1127884" y="388530"/>
                  <a:pt x="1127850" y="388497"/>
                </a:cubicBezTo>
                <a:lnTo>
                  <a:pt x="1127350" y="389297"/>
                </a:lnTo>
                <a:lnTo>
                  <a:pt x="1128017" y="388697"/>
                </a:lnTo>
                <a:cubicBezTo>
                  <a:pt x="1128050" y="388664"/>
                  <a:pt x="1128050" y="388664"/>
                  <a:pt x="1128050" y="388630"/>
                </a:cubicBezTo>
                <a:cubicBezTo>
                  <a:pt x="1129117" y="389364"/>
                  <a:pt x="1130685" y="389997"/>
                  <a:pt x="1130885" y="390931"/>
                </a:cubicBezTo>
                <a:cubicBezTo>
                  <a:pt x="1131585" y="394098"/>
                  <a:pt x="1133585" y="395565"/>
                  <a:pt x="1136420" y="396199"/>
                </a:cubicBezTo>
                <a:cubicBezTo>
                  <a:pt x="1142922" y="397633"/>
                  <a:pt x="1146356" y="401668"/>
                  <a:pt x="1147823" y="408103"/>
                </a:cubicBezTo>
                <a:cubicBezTo>
                  <a:pt x="1148690" y="412038"/>
                  <a:pt x="1150658" y="415739"/>
                  <a:pt x="1152091" y="419540"/>
                </a:cubicBezTo>
                <a:cubicBezTo>
                  <a:pt x="1153125" y="422308"/>
                  <a:pt x="1152792" y="424942"/>
                  <a:pt x="1150724" y="427142"/>
                </a:cubicBezTo>
                <a:cubicBezTo>
                  <a:pt x="1148224" y="429810"/>
                  <a:pt x="1149157" y="431977"/>
                  <a:pt x="1151491" y="434078"/>
                </a:cubicBezTo>
                <a:cubicBezTo>
                  <a:pt x="1151825" y="434378"/>
                  <a:pt x="1152125" y="434845"/>
                  <a:pt x="1152192" y="435245"/>
                </a:cubicBezTo>
                <a:cubicBezTo>
                  <a:pt x="1152325" y="436579"/>
                  <a:pt x="1152825" y="438179"/>
                  <a:pt x="1152258" y="439113"/>
                </a:cubicBezTo>
                <a:cubicBezTo>
                  <a:pt x="1151725" y="440013"/>
                  <a:pt x="1149957" y="440714"/>
                  <a:pt x="1148857" y="440580"/>
                </a:cubicBezTo>
                <a:cubicBezTo>
                  <a:pt x="1146623" y="440347"/>
                  <a:pt x="1144489" y="439446"/>
                  <a:pt x="1142288" y="438813"/>
                </a:cubicBezTo>
                <a:cubicBezTo>
                  <a:pt x="1141221" y="438513"/>
                  <a:pt x="1140254" y="438913"/>
                  <a:pt x="1140454" y="439846"/>
                </a:cubicBezTo>
                <a:cubicBezTo>
                  <a:pt x="1141455" y="444548"/>
                  <a:pt x="1138520" y="447449"/>
                  <a:pt x="1135853" y="450517"/>
                </a:cubicBezTo>
                <a:cubicBezTo>
                  <a:pt x="1134786" y="451784"/>
                  <a:pt x="1135153" y="453418"/>
                  <a:pt x="1136786" y="453751"/>
                </a:cubicBezTo>
                <a:cubicBezTo>
                  <a:pt x="1141288" y="454685"/>
                  <a:pt x="1143889" y="457252"/>
                  <a:pt x="1145123" y="461687"/>
                </a:cubicBezTo>
                <a:cubicBezTo>
                  <a:pt x="1145756" y="463888"/>
                  <a:pt x="1147223" y="465822"/>
                  <a:pt x="1149424" y="466788"/>
                </a:cubicBezTo>
                <a:cubicBezTo>
                  <a:pt x="1151891" y="467855"/>
                  <a:pt x="1154492" y="468623"/>
                  <a:pt x="1157026" y="469523"/>
                </a:cubicBezTo>
                <a:cubicBezTo>
                  <a:pt x="1156760" y="472724"/>
                  <a:pt x="1158960" y="474058"/>
                  <a:pt x="1161361" y="475492"/>
                </a:cubicBezTo>
                <a:cubicBezTo>
                  <a:pt x="1163829" y="476925"/>
                  <a:pt x="1163762" y="477392"/>
                  <a:pt x="1162295" y="481560"/>
                </a:cubicBezTo>
                <a:cubicBezTo>
                  <a:pt x="1161695" y="483261"/>
                  <a:pt x="1162828" y="485528"/>
                  <a:pt x="1164529" y="485828"/>
                </a:cubicBezTo>
                <a:cubicBezTo>
                  <a:pt x="1165396" y="485961"/>
                  <a:pt x="1166296" y="485861"/>
                  <a:pt x="1167196" y="485895"/>
                </a:cubicBezTo>
                <a:cubicBezTo>
                  <a:pt x="1168097" y="485961"/>
                  <a:pt x="1169097" y="485828"/>
                  <a:pt x="1169864" y="486195"/>
                </a:cubicBezTo>
                <a:cubicBezTo>
                  <a:pt x="1170598" y="486528"/>
                  <a:pt x="1171131" y="487395"/>
                  <a:pt x="1171731" y="488029"/>
                </a:cubicBezTo>
                <a:lnTo>
                  <a:pt x="1172098" y="487762"/>
                </a:lnTo>
                <a:cubicBezTo>
                  <a:pt x="1172098" y="487962"/>
                  <a:pt x="1172098" y="488162"/>
                  <a:pt x="1172098" y="488362"/>
                </a:cubicBezTo>
                <a:cubicBezTo>
                  <a:pt x="1171998" y="488262"/>
                  <a:pt x="1171931" y="488162"/>
                  <a:pt x="1171798" y="488062"/>
                </a:cubicBezTo>
                <a:cubicBezTo>
                  <a:pt x="1170797" y="488996"/>
                  <a:pt x="1170698" y="489896"/>
                  <a:pt x="1171798" y="490796"/>
                </a:cubicBezTo>
                <a:lnTo>
                  <a:pt x="1172131" y="490463"/>
                </a:lnTo>
                <a:lnTo>
                  <a:pt x="1172131" y="490463"/>
                </a:lnTo>
                <a:lnTo>
                  <a:pt x="1172131" y="490496"/>
                </a:lnTo>
                <a:lnTo>
                  <a:pt x="1172131" y="491014"/>
                </a:lnTo>
                <a:lnTo>
                  <a:pt x="1171731" y="490830"/>
                </a:lnTo>
                <a:lnTo>
                  <a:pt x="1172131" y="491097"/>
                </a:lnTo>
                <a:lnTo>
                  <a:pt x="1172131" y="491014"/>
                </a:lnTo>
                <a:lnTo>
                  <a:pt x="1172139" y="491018"/>
                </a:lnTo>
                <a:lnTo>
                  <a:pt x="1176499" y="493030"/>
                </a:lnTo>
                <a:cubicBezTo>
                  <a:pt x="1180101" y="493731"/>
                  <a:pt x="1181801" y="496465"/>
                  <a:pt x="1182835" y="499566"/>
                </a:cubicBezTo>
                <a:cubicBezTo>
                  <a:pt x="1183201" y="500700"/>
                  <a:pt x="1183035" y="502367"/>
                  <a:pt x="1182468" y="503400"/>
                </a:cubicBezTo>
                <a:cubicBezTo>
                  <a:pt x="1181401" y="505368"/>
                  <a:pt x="1180201" y="507835"/>
                  <a:pt x="1178367" y="508736"/>
                </a:cubicBezTo>
                <a:cubicBezTo>
                  <a:pt x="1172465" y="511637"/>
                  <a:pt x="1170030" y="518539"/>
                  <a:pt x="1163795" y="520806"/>
                </a:cubicBezTo>
                <a:cubicBezTo>
                  <a:pt x="1162528" y="521240"/>
                  <a:pt x="1161194" y="521506"/>
                  <a:pt x="1159861" y="521840"/>
                </a:cubicBezTo>
                <a:cubicBezTo>
                  <a:pt x="1157894" y="522340"/>
                  <a:pt x="1156926" y="523740"/>
                  <a:pt x="1156460" y="525641"/>
                </a:cubicBezTo>
                <a:cubicBezTo>
                  <a:pt x="1155793" y="528275"/>
                  <a:pt x="1155192" y="530943"/>
                  <a:pt x="1154292" y="533477"/>
                </a:cubicBezTo>
                <a:cubicBezTo>
                  <a:pt x="1154092" y="534077"/>
                  <a:pt x="1152725" y="534777"/>
                  <a:pt x="1152091" y="534611"/>
                </a:cubicBezTo>
                <a:cubicBezTo>
                  <a:pt x="1148490" y="533677"/>
                  <a:pt x="1145623" y="531410"/>
                  <a:pt x="1142955" y="528909"/>
                </a:cubicBezTo>
                <a:cubicBezTo>
                  <a:pt x="1142322" y="528309"/>
                  <a:pt x="1141922" y="527375"/>
                  <a:pt x="1141688" y="526508"/>
                </a:cubicBezTo>
                <a:cubicBezTo>
                  <a:pt x="1141221" y="524741"/>
                  <a:pt x="1140921" y="522940"/>
                  <a:pt x="1140621" y="521140"/>
                </a:cubicBezTo>
                <a:cubicBezTo>
                  <a:pt x="1139954" y="516972"/>
                  <a:pt x="1138220" y="513304"/>
                  <a:pt x="1135686" y="509969"/>
                </a:cubicBezTo>
                <a:cubicBezTo>
                  <a:pt x="1133752" y="507435"/>
                  <a:pt x="1131952" y="504801"/>
                  <a:pt x="1130084" y="502200"/>
                </a:cubicBezTo>
                <a:cubicBezTo>
                  <a:pt x="1129384" y="501200"/>
                  <a:pt x="1127217" y="501333"/>
                  <a:pt x="1126683" y="502500"/>
                </a:cubicBezTo>
                <a:cubicBezTo>
                  <a:pt x="1126116" y="503701"/>
                  <a:pt x="1125616" y="504968"/>
                  <a:pt x="1125283" y="506235"/>
                </a:cubicBezTo>
                <a:cubicBezTo>
                  <a:pt x="1124216" y="510203"/>
                  <a:pt x="1123716" y="510570"/>
                  <a:pt x="1119748" y="510603"/>
                </a:cubicBezTo>
                <a:lnTo>
                  <a:pt x="1117355" y="510270"/>
                </a:lnTo>
                <a:lnTo>
                  <a:pt x="1117347" y="510236"/>
                </a:lnTo>
                <a:lnTo>
                  <a:pt x="1117343" y="510235"/>
                </a:lnTo>
                <a:lnTo>
                  <a:pt x="1117314" y="510002"/>
                </a:lnTo>
                <a:lnTo>
                  <a:pt x="1116580" y="509669"/>
                </a:lnTo>
                <a:lnTo>
                  <a:pt x="1117047" y="510203"/>
                </a:lnTo>
                <a:lnTo>
                  <a:pt x="1117343" y="510235"/>
                </a:lnTo>
                <a:lnTo>
                  <a:pt x="1117347" y="510269"/>
                </a:lnTo>
                <a:lnTo>
                  <a:pt x="1117355" y="510270"/>
                </a:lnTo>
                <a:lnTo>
                  <a:pt x="1117881" y="512637"/>
                </a:lnTo>
                <a:cubicBezTo>
                  <a:pt x="1120581" y="515971"/>
                  <a:pt x="1121448" y="519839"/>
                  <a:pt x="1121282" y="523940"/>
                </a:cubicBezTo>
                <a:cubicBezTo>
                  <a:pt x="1121215" y="525941"/>
                  <a:pt x="1121782" y="527575"/>
                  <a:pt x="1123149" y="528842"/>
                </a:cubicBezTo>
                <a:cubicBezTo>
                  <a:pt x="1125483" y="531009"/>
                  <a:pt x="1127817" y="533210"/>
                  <a:pt x="1130384" y="535044"/>
                </a:cubicBezTo>
                <a:cubicBezTo>
                  <a:pt x="1132785" y="536745"/>
                  <a:pt x="1134419" y="538612"/>
                  <a:pt x="1134086" y="541746"/>
                </a:cubicBezTo>
                <a:cubicBezTo>
                  <a:pt x="1133585" y="546848"/>
                  <a:pt x="1134553" y="551716"/>
                  <a:pt x="1136587" y="556417"/>
                </a:cubicBezTo>
                <a:cubicBezTo>
                  <a:pt x="1137120" y="557651"/>
                  <a:pt x="1137287" y="559052"/>
                  <a:pt x="1137587" y="560385"/>
                </a:cubicBezTo>
                <a:cubicBezTo>
                  <a:pt x="1138153" y="562753"/>
                  <a:pt x="1137820" y="565121"/>
                  <a:pt x="1135820" y="566554"/>
                </a:cubicBezTo>
                <a:cubicBezTo>
                  <a:pt x="1133519" y="568221"/>
                  <a:pt x="1132118" y="570389"/>
                  <a:pt x="1130618" y="572723"/>
                </a:cubicBezTo>
                <a:cubicBezTo>
                  <a:pt x="1128451" y="576157"/>
                  <a:pt x="1127950" y="579325"/>
                  <a:pt x="1130018" y="582893"/>
                </a:cubicBezTo>
                <a:cubicBezTo>
                  <a:pt x="1130551" y="583793"/>
                  <a:pt x="1130118" y="584960"/>
                  <a:pt x="1129117" y="585127"/>
                </a:cubicBezTo>
                <a:cubicBezTo>
                  <a:pt x="1128451" y="585260"/>
                  <a:pt x="1127350" y="584627"/>
                  <a:pt x="1126950" y="584026"/>
                </a:cubicBezTo>
                <a:cubicBezTo>
                  <a:pt x="1125483" y="581726"/>
                  <a:pt x="1124183" y="579325"/>
                  <a:pt x="1122949" y="576891"/>
                </a:cubicBezTo>
                <a:cubicBezTo>
                  <a:pt x="1121648" y="574390"/>
                  <a:pt x="1119948" y="572156"/>
                  <a:pt x="1117347" y="571122"/>
                </a:cubicBezTo>
                <a:cubicBezTo>
                  <a:pt x="1113812" y="569722"/>
                  <a:pt x="1111012" y="567521"/>
                  <a:pt x="1108711" y="564620"/>
                </a:cubicBezTo>
                <a:cubicBezTo>
                  <a:pt x="1105810" y="561019"/>
                  <a:pt x="1102008" y="558885"/>
                  <a:pt x="1097807" y="557318"/>
                </a:cubicBezTo>
                <a:cubicBezTo>
                  <a:pt x="1097807" y="557151"/>
                  <a:pt x="1097807" y="557018"/>
                  <a:pt x="1097807" y="556851"/>
                </a:cubicBezTo>
                <a:cubicBezTo>
                  <a:pt x="1097607" y="556751"/>
                  <a:pt x="1097440" y="556618"/>
                  <a:pt x="1097241" y="556518"/>
                </a:cubicBezTo>
                <a:cubicBezTo>
                  <a:pt x="1097207" y="556384"/>
                  <a:pt x="1097207" y="556251"/>
                  <a:pt x="1097140" y="556151"/>
                </a:cubicBezTo>
                <a:cubicBezTo>
                  <a:pt x="1097040" y="556017"/>
                  <a:pt x="1096640" y="556051"/>
                  <a:pt x="1096407" y="555984"/>
                </a:cubicBezTo>
                <a:cubicBezTo>
                  <a:pt x="1096673" y="556151"/>
                  <a:pt x="1096974" y="556351"/>
                  <a:pt x="1097241" y="556518"/>
                </a:cubicBezTo>
                <a:cubicBezTo>
                  <a:pt x="1097341" y="556718"/>
                  <a:pt x="1097407" y="556951"/>
                  <a:pt x="1097474" y="557184"/>
                </a:cubicBezTo>
                <a:cubicBezTo>
                  <a:pt x="1097607" y="557218"/>
                  <a:pt x="1097707" y="557285"/>
                  <a:pt x="1097807" y="557318"/>
                </a:cubicBezTo>
                <a:cubicBezTo>
                  <a:pt x="1097740" y="559952"/>
                  <a:pt x="1098107" y="562553"/>
                  <a:pt x="1100208" y="564354"/>
                </a:cubicBezTo>
                <a:cubicBezTo>
                  <a:pt x="1106277" y="569488"/>
                  <a:pt x="1109645" y="576424"/>
                  <a:pt x="1113212" y="583260"/>
                </a:cubicBezTo>
                <a:cubicBezTo>
                  <a:pt x="1114579" y="585927"/>
                  <a:pt x="1114179" y="588528"/>
                  <a:pt x="1112846" y="590996"/>
                </a:cubicBezTo>
                <a:cubicBezTo>
                  <a:pt x="1112512" y="591629"/>
                  <a:pt x="1111312" y="592396"/>
                  <a:pt x="1110745" y="592229"/>
                </a:cubicBezTo>
                <a:cubicBezTo>
                  <a:pt x="1108144" y="591495"/>
                  <a:pt x="1105576" y="590695"/>
                  <a:pt x="1103142" y="589528"/>
                </a:cubicBezTo>
                <a:cubicBezTo>
                  <a:pt x="1100708" y="588361"/>
                  <a:pt x="1098641" y="586061"/>
                  <a:pt x="1096140" y="585494"/>
                </a:cubicBezTo>
                <a:cubicBezTo>
                  <a:pt x="1090405" y="584160"/>
                  <a:pt x="1086537" y="580559"/>
                  <a:pt x="1082836" y="576491"/>
                </a:cubicBezTo>
                <a:cubicBezTo>
                  <a:pt x="1080669" y="574123"/>
                  <a:pt x="1078501" y="571856"/>
                  <a:pt x="1075400" y="570722"/>
                </a:cubicBezTo>
                <a:lnTo>
                  <a:pt x="1075667" y="571022"/>
                </a:lnTo>
                <a:cubicBezTo>
                  <a:pt x="1075567" y="571022"/>
                  <a:pt x="1075467" y="570989"/>
                  <a:pt x="1075367" y="570989"/>
                </a:cubicBezTo>
                <a:cubicBezTo>
                  <a:pt x="1075367" y="570955"/>
                  <a:pt x="1075367" y="570922"/>
                  <a:pt x="1075367" y="570889"/>
                </a:cubicBezTo>
                <a:cubicBezTo>
                  <a:pt x="1071265" y="568888"/>
                  <a:pt x="1068098" y="565754"/>
                  <a:pt x="1065563" y="561986"/>
                </a:cubicBezTo>
                <a:cubicBezTo>
                  <a:pt x="1064496" y="560385"/>
                  <a:pt x="1063963" y="558452"/>
                  <a:pt x="1064863" y="556784"/>
                </a:cubicBezTo>
                <a:cubicBezTo>
                  <a:pt x="1066431" y="553817"/>
                  <a:pt x="1065197" y="552050"/>
                  <a:pt x="1063429" y="549582"/>
                </a:cubicBezTo>
                <a:cubicBezTo>
                  <a:pt x="1060796" y="545948"/>
                  <a:pt x="1059161" y="541579"/>
                  <a:pt x="1056961" y="537578"/>
                </a:cubicBezTo>
                <a:cubicBezTo>
                  <a:pt x="1055860" y="535544"/>
                  <a:pt x="1054193" y="534377"/>
                  <a:pt x="1051626" y="533910"/>
                </a:cubicBezTo>
                <a:cubicBezTo>
                  <a:pt x="1046791" y="533043"/>
                  <a:pt x="1041656" y="534744"/>
                  <a:pt x="1037054" y="532010"/>
                </a:cubicBezTo>
                <a:cubicBezTo>
                  <a:pt x="1036388" y="531609"/>
                  <a:pt x="1035287" y="531676"/>
                  <a:pt x="1034454" y="531876"/>
                </a:cubicBezTo>
                <a:cubicBezTo>
                  <a:pt x="1032686" y="532276"/>
                  <a:pt x="1030852" y="532676"/>
                  <a:pt x="1029219" y="533477"/>
                </a:cubicBezTo>
                <a:cubicBezTo>
                  <a:pt x="1022683" y="536644"/>
                  <a:pt x="1017781" y="534110"/>
                  <a:pt x="1013413" y="529309"/>
                </a:cubicBezTo>
                <a:cubicBezTo>
                  <a:pt x="1011746" y="527475"/>
                  <a:pt x="1011146" y="523807"/>
                  <a:pt x="1012380" y="521573"/>
                </a:cubicBezTo>
                <a:cubicBezTo>
                  <a:pt x="1013247" y="520006"/>
                  <a:pt x="1014114" y="518172"/>
                  <a:pt x="1015481" y="517138"/>
                </a:cubicBezTo>
                <a:cubicBezTo>
                  <a:pt x="1018415" y="514871"/>
                  <a:pt x="1021083" y="512470"/>
                  <a:pt x="1023283" y="509536"/>
                </a:cubicBezTo>
                <a:cubicBezTo>
                  <a:pt x="1023683" y="509036"/>
                  <a:pt x="1025084" y="508736"/>
                  <a:pt x="1025717" y="509002"/>
                </a:cubicBezTo>
                <a:cubicBezTo>
                  <a:pt x="1028218" y="510103"/>
                  <a:pt x="1030619" y="511370"/>
                  <a:pt x="1033020" y="512704"/>
                </a:cubicBezTo>
                <a:cubicBezTo>
                  <a:pt x="1037254" y="515038"/>
                  <a:pt x="1041522" y="515538"/>
                  <a:pt x="1046191" y="513870"/>
                </a:cubicBezTo>
                <a:cubicBezTo>
                  <a:pt x="1050425" y="512337"/>
                  <a:pt x="1054727" y="510836"/>
                  <a:pt x="1059395" y="510970"/>
                </a:cubicBezTo>
                <a:cubicBezTo>
                  <a:pt x="1059695" y="510970"/>
                  <a:pt x="1060495" y="509236"/>
                  <a:pt x="1060262" y="508702"/>
                </a:cubicBezTo>
                <a:cubicBezTo>
                  <a:pt x="1055494" y="497832"/>
                  <a:pt x="1058094" y="497265"/>
                  <a:pt x="1065530" y="491997"/>
                </a:cubicBezTo>
                <a:cubicBezTo>
                  <a:pt x="1069265" y="489363"/>
                  <a:pt x="1073166" y="487028"/>
                  <a:pt x="1075800" y="483060"/>
                </a:cubicBezTo>
                <a:cubicBezTo>
                  <a:pt x="1077334" y="480727"/>
                  <a:pt x="1079835" y="479426"/>
                  <a:pt x="1082602" y="478693"/>
                </a:cubicBezTo>
                <a:cubicBezTo>
                  <a:pt x="1084636" y="478125"/>
                  <a:pt x="1085470" y="476358"/>
                  <a:pt x="1085637" y="474524"/>
                </a:cubicBezTo>
                <a:cubicBezTo>
                  <a:pt x="1086103" y="469956"/>
                  <a:pt x="1086037" y="465355"/>
                  <a:pt x="1086670" y="460820"/>
                </a:cubicBezTo>
                <a:cubicBezTo>
                  <a:pt x="1087237" y="456852"/>
                  <a:pt x="1087204" y="453551"/>
                  <a:pt x="1082802" y="451784"/>
                </a:cubicBezTo>
                <a:cubicBezTo>
                  <a:pt x="1082136" y="451517"/>
                  <a:pt x="1081535" y="450417"/>
                  <a:pt x="1081335" y="449583"/>
                </a:cubicBezTo>
                <a:cubicBezTo>
                  <a:pt x="1080302" y="445515"/>
                  <a:pt x="1077634" y="444748"/>
                  <a:pt x="1074000" y="445682"/>
                </a:cubicBezTo>
                <a:cubicBezTo>
                  <a:pt x="1073099" y="445915"/>
                  <a:pt x="1072199" y="446382"/>
                  <a:pt x="1071366" y="446315"/>
                </a:cubicBezTo>
                <a:cubicBezTo>
                  <a:pt x="1070565" y="446249"/>
                  <a:pt x="1069665" y="445749"/>
                  <a:pt x="1069031" y="445148"/>
                </a:cubicBezTo>
                <a:cubicBezTo>
                  <a:pt x="1068198" y="444348"/>
                  <a:pt x="1068431" y="442181"/>
                  <a:pt x="1069431" y="441481"/>
                </a:cubicBezTo>
                <a:cubicBezTo>
                  <a:pt x="1070498" y="440747"/>
                  <a:pt x="1071832" y="440347"/>
                  <a:pt x="1072999" y="439713"/>
                </a:cubicBezTo>
                <a:cubicBezTo>
                  <a:pt x="1073900" y="439246"/>
                  <a:pt x="1074100" y="438446"/>
                  <a:pt x="1073533" y="437546"/>
                </a:cubicBezTo>
                <a:cubicBezTo>
                  <a:pt x="1073299" y="437179"/>
                  <a:pt x="1072932" y="436879"/>
                  <a:pt x="1072532" y="436679"/>
                </a:cubicBezTo>
                <a:cubicBezTo>
                  <a:pt x="1068931" y="434845"/>
                  <a:pt x="1065364" y="437646"/>
                  <a:pt x="1061796" y="436746"/>
                </a:cubicBezTo>
                <a:cubicBezTo>
                  <a:pt x="1061196" y="436612"/>
                  <a:pt x="1060362" y="435245"/>
                  <a:pt x="1060495" y="434678"/>
                </a:cubicBezTo>
                <a:cubicBezTo>
                  <a:pt x="1060796" y="433444"/>
                  <a:pt x="1061462" y="432077"/>
                  <a:pt x="1062396" y="431310"/>
                </a:cubicBezTo>
                <a:cubicBezTo>
                  <a:pt x="1063396" y="430510"/>
                  <a:pt x="1064930" y="430377"/>
                  <a:pt x="1066164" y="429843"/>
                </a:cubicBezTo>
                <a:cubicBezTo>
                  <a:pt x="1067564" y="429243"/>
                  <a:pt x="1068031" y="427676"/>
                  <a:pt x="1067064" y="426542"/>
                </a:cubicBezTo>
                <a:cubicBezTo>
                  <a:pt x="1063997" y="423041"/>
                  <a:pt x="1061996" y="419073"/>
                  <a:pt x="1060862" y="414539"/>
                </a:cubicBezTo>
                <a:cubicBezTo>
                  <a:pt x="1060329" y="412471"/>
                  <a:pt x="1058028" y="410737"/>
                  <a:pt x="1057828" y="408736"/>
                </a:cubicBezTo>
                <a:cubicBezTo>
                  <a:pt x="1057661" y="406669"/>
                  <a:pt x="1059095" y="404435"/>
                  <a:pt x="1059795" y="402268"/>
                </a:cubicBezTo>
                <a:cubicBezTo>
                  <a:pt x="1059928" y="401834"/>
                  <a:pt x="1060228" y="401334"/>
                  <a:pt x="1060095" y="400967"/>
                </a:cubicBezTo>
                <a:cubicBezTo>
                  <a:pt x="1059828" y="400167"/>
                  <a:pt x="1059528" y="399033"/>
                  <a:pt x="1058928" y="398733"/>
                </a:cubicBezTo>
                <a:lnTo>
                  <a:pt x="1050696" y="395034"/>
                </a:lnTo>
                <a:lnTo>
                  <a:pt x="1050692" y="394999"/>
                </a:lnTo>
                <a:lnTo>
                  <a:pt x="1050687" y="394997"/>
                </a:lnTo>
                <a:lnTo>
                  <a:pt x="1050625" y="394565"/>
                </a:lnTo>
                <a:cubicBezTo>
                  <a:pt x="1050492" y="394432"/>
                  <a:pt x="1050425" y="394399"/>
                  <a:pt x="1050325" y="394265"/>
                </a:cubicBezTo>
                <a:cubicBezTo>
                  <a:pt x="1050459" y="392665"/>
                  <a:pt x="1050592" y="391064"/>
                  <a:pt x="1050725" y="389430"/>
                </a:cubicBezTo>
                <a:cubicBezTo>
                  <a:pt x="1050725" y="389430"/>
                  <a:pt x="1050725" y="389397"/>
                  <a:pt x="1050725" y="389397"/>
                </a:cubicBezTo>
                <a:cubicBezTo>
                  <a:pt x="1050959" y="389197"/>
                  <a:pt x="1051392" y="388830"/>
                  <a:pt x="1051359" y="388797"/>
                </a:cubicBezTo>
                <a:cubicBezTo>
                  <a:pt x="1050792" y="388030"/>
                  <a:pt x="1050592" y="388130"/>
                  <a:pt x="1050725" y="389097"/>
                </a:cubicBezTo>
                <a:cubicBezTo>
                  <a:pt x="1050725" y="389197"/>
                  <a:pt x="1050725" y="389297"/>
                  <a:pt x="1050725" y="389397"/>
                </a:cubicBezTo>
                <a:cubicBezTo>
                  <a:pt x="1048191" y="391764"/>
                  <a:pt x="1048124" y="391964"/>
                  <a:pt x="1050325" y="394232"/>
                </a:cubicBezTo>
                <a:cubicBezTo>
                  <a:pt x="1050325" y="394432"/>
                  <a:pt x="1050292" y="394632"/>
                  <a:pt x="1050292" y="394832"/>
                </a:cubicBezTo>
                <a:lnTo>
                  <a:pt x="1050687" y="394997"/>
                </a:lnTo>
                <a:lnTo>
                  <a:pt x="1050692" y="395032"/>
                </a:lnTo>
                <a:lnTo>
                  <a:pt x="1050696" y="395034"/>
                </a:lnTo>
                <a:lnTo>
                  <a:pt x="1051259" y="399700"/>
                </a:lnTo>
                <a:cubicBezTo>
                  <a:pt x="1051325" y="403868"/>
                  <a:pt x="1049525" y="406469"/>
                  <a:pt x="1045791" y="407470"/>
                </a:cubicBezTo>
                <a:cubicBezTo>
                  <a:pt x="1043723" y="408070"/>
                  <a:pt x="1041556" y="408336"/>
                  <a:pt x="1039422" y="408736"/>
                </a:cubicBezTo>
                <a:cubicBezTo>
                  <a:pt x="1039522" y="408636"/>
                  <a:pt x="1039622" y="408503"/>
                  <a:pt x="1039722" y="408403"/>
                </a:cubicBezTo>
                <a:cubicBezTo>
                  <a:pt x="1038788" y="407303"/>
                  <a:pt x="1037888" y="406169"/>
                  <a:pt x="1036988" y="405069"/>
                </a:cubicBezTo>
                <a:cubicBezTo>
                  <a:pt x="1036821" y="405102"/>
                  <a:pt x="1036654" y="405102"/>
                  <a:pt x="1036487" y="405102"/>
                </a:cubicBezTo>
                <a:cubicBezTo>
                  <a:pt x="1036521" y="405235"/>
                  <a:pt x="1036621" y="405269"/>
                  <a:pt x="1036654" y="405402"/>
                </a:cubicBezTo>
                <a:cubicBezTo>
                  <a:pt x="1037554" y="406502"/>
                  <a:pt x="1038455" y="407603"/>
                  <a:pt x="1039388" y="408736"/>
                </a:cubicBezTo>
                <a:cubicBezTo>
                  <a:pt x="1038588" y="409604"/>
                  <a:pt x="1037821" y="410704"/>
                  <a:pt x="1036854" y="411004"/>
                </a:cubicBezTo>
                <a:cubicBezTo>
                  <a:pt x="1035720" y="411337"/>
                  <a:pt x="1034020" y="411104"/>
                  <a:pt x="1033020" y="410470"/>
                </a:cubicBezTo>
                <a:cubicBezTo>
                  <a:pt x="1030752" y="409003"/>
                  <a:pt x="1028785" y="407103"/>
                  <a:pt x="1026651" y="405402"/>
                </a:cubicBezTo>
                <a:cubicBezTo>
                  <a:pt x="1025951" y="404835"/>
                  <a:pt x="1025184" y="404335"/>
                  <a:pt x="1024417" y="403868"/>
                </a:cubicBezTo>
                <a:cubicBezTo>
                  <a:pt x="1024050" y="403602"/>
                  <a:pt x="1023550" y="403268"/>
                  <a:pt x="1023183" y="403335"/>
                </a:cubicBezTo>
                <a:cubicBezTo>
                  <a:pt x="1017281" y="404502"/>
                  <a:pt x="1013080" y="399700"/>
                  <a:pt x="1007711" y="399100"/>
                </a:cubicBezTo>
                <a:lnTo>
                  <a:pt x="1003795" y="399710"/>
                </a:lnTo>
                <a:lnTo>
                  <a:pt x="1004881" y="400524"/>
                </a:lnTo>
                <a:lnTo>
                  <a:pt x="1004122" y="400524"/>
                </a:lnTo>
                <a:lnTo>
                  <a:pt x="1007444" y="404268"/>
                </a:lnTo>
                <a:cubicBezTo>
                  <a:pt x="1010911" y="404135"/>
                  <a:pt x="1012312" y="405869"/>
                  <a:pt x="1012245" y="408970"/>
                </a:cubicBezTo>
                <a:cubicBezTo>
                  <a:pt x="1012179" y="413004"/>
                  <a:pt x="1014112" y="415472"/>
                  <a:pt x="1017647" y="416906"/>
                </a:cubicBezTo>
                <a:lnTo>
                  <a:pt x="1017654" y="416983"/>
                </a:lnTo>
                <a:lnTo>
                  <a:pt x="1018652" y="416138"/>
                </a:lnTo>
                <a:lnTo>
                  <a:pt x="1018367" y="418138"/>
                </a:lnTo>
                <a:cubicBezTo>
                  <a:pt x="1018176" y="418043"/>
                  <a:pt x="1017985" y="417948"/>
                  <a:pt x="1017795" y="417853"/>
                </a:cubicBezTo>
                <a:lnTo>
                  <a:pt x="1017716" y="417715"/>
                </a:lnTo>
                <a:lnTo>
                  <a:pt x="1018247" y="423975"/>
                </a:lnTo>
                <a:cubicBezTo>
                  <a:pt x="1017014" y="425375"/>
                  <a:pt x="1016814" y="427009"/>
                  <a:pt x="1016714" y="428876"/>
                </a:cubicBezTo>
                <a:cubicBezTo>
                  <a:pt x="1016413" y="434211"/>
                  <a:pt x="1014579" y="436045"/>
                  <a:pt x="1009444" y="436412"/>
                </a:cubicBezTo>
                <a:cubicBezTo>
                  <a:pt x="1007844" y="436545"/>
                  <a:pt x="1006177" y="436045"/>
                  <a:pt x="1004509" y="435778"/>
                </a:cubicBezTo>
                <a:cubicBezTo>
                  <a:pt x="1004509" y="435745"/>
                  <a:pt x="1004509" y="435678"/>
                  <a:pt x="1004543" y="435645"/>
                </a:cubicBezTo>
                <a:lnTo>
                  <a:pt x="1003543" y="435412"/>
                </a:lnTo>
                <a:lnTo>
                  <a:pt x="1004176" y="435712"/>
                </a:lnTo>
                <a:cubicBezTo>
                  <a:pt x="1004310" y="435745"/>
                  <a:pt x="1004410" y="435745"/>
                  <a:pt x="1004509" y="435778"/>
                </a:cubicBezTo>
                <a:cubicBezTo>
                  <a:pt x="1003976" y="438413"/>
                  <a:pt x="1003543" y="441080"/>
                  <a:pt x="1002809" y="443648"/>
                </a:cubicBezTo>
                <a:cubicBezTo>
                  <a:pt x="1002009" y="446382"/>
                  <a:pt x="1001942" y="448949"/>
                  <a:pt x="1003276" y="451584"/>
                </a:cubicBezTo>
                <a:cubicBezTo>
                  <a:pt x="1004076" y="453184"/>
                  <a:pt x="1004443" y="455018"/>
                  <a:pt x="1004976" y="456785"/>
                </a:cubicBezTo>
                <a:cubicBezTo>
                  <a:pt x="1005677" y="459153"/>
                  <a:pt x="1005143" y="461353"/>
                  <a:pt x="1003943" y="463354"/>
                </a:cubicBezTo>
                <a:cubicBezTo>
                  <a:pt x="1002309" y="466055"/>
                  <a:pt x="1000842" y="468856"/>
                  <a:pt x="997174" y="469623"/>
                </a:cubicBezTo>
                <a:cubicBezTo>
                  <a:pt x="995540" y="469990"/>
                  <a:pt x="994006" y="471323"/>
                  <a:pt x="992706" y="472524"/>
                </a:cubicBezTo>
                <a:cubicBezTo>
                  <a:pt x="988938" y="475992"/>
                  <a:pt x="984670" y="478592"/>
                  <a:pt x="980102" y="480726"/>
                </a:cubicBezTo>
                <a:cubicBezTo>
                  <a:pt x="973466" y="483861"/>
                  <a:pt x="966831" y="483027"/>
                  <a:pt x="960295" y="480293"/>
                </a:cubicBezTo>
                <a:cubicBezTo>
                  <a:pt x="959895" y="480126"/>
                  <a:pt x="959428" y="479793"/>
                  <a:pt x="959295" y="479426"/>
                </a:cubicBezTo>
                <a:cubicBezTo>
                  <a:pt x="957595" y="474258"/>
                  <a:pt x="953526" y="474458"/>
                  <a:pt x="949358" y="475091"/>
                </a:cubicBezTo>
                <a:cubicBezTo>
                  <a:pt x="948258" y="475291"/>
                  <a:pt x="947891" y="476225"/>
                  <a:pt x="948325" y="477258"/>
                </a:cubicBezTo>
                <a:cubicBezTo>
                  <a:pt x="948491" y="477692"/>
                  <a:pt x="948658" y="478092"/>
                  <a:pt x="948891" y="478492"/>
                </a:cubicBezTo>
                <a:cubicBezTo>
                  <a:pt x="951292" y="483060"/>
                  <a:pt x="951259" y="483127"/>
                  <a:pt x="947758" y="486528"/>
                </a:cubicBezTo>
                <a:lnTo>
                  <a:pt x="946005" y="488215"/>
                </a:lnTo>
                <a:lnTo>
                  <a:pt x="951160" y="488629"/>
                </a:lnTo>
                <a:cubicBezTo>
                  <a:pt x="953227" y="489362"/>
                  <a:pt x="954727" y="488629"/>
                  <a:pt x="956328" y="487762"/>
                </a:cubicBezTo>
                <a:cubicBezTo>
                  <a:pt x="957295" y="487228"/>
                  <a:pt x="958228" y="487329"/>
                  <a:pt x="958562" y="488195"/>
                </a:cubicBezTo>
                <a:cubicBezTo>
                  <a:pt x="958862" y="488996"/>
                  <a:pt x="959162" y="490229"/>
                  <a:pt x="958762" y="490763"/>
                </a:cubicBezTo>
                <a:cubicBezTo>
                  <a:pt x="957428" y="492563"/>
                  <a:pt x="955828" y="494131"/>
                  <a:pt x="954294" y="495798"/>
                </a:cubicBezTo>
                <a:cubicBezTo>
                  <a:pt x="952426" y="497798"/>
                  <a:pt x="952527" y="498065"/>
                  <a:pt x="955261" y="499032"/>
                </a:cubicBezTo>
                <a:cubicBezTo>
                  <a:pt x="956094" y="499332"/>
                  <a:pt x="957495" y="499332"/>
                  <a:pt x="957761" y="499899"/>
                </a:cubicBezTo>
                <a:cubicBezTo>
                  <a:pt x="960162" y="505001"/>
                  <a:pt x="966264" y="506801"/>
                  <a:pt x="968398" y="512203"/>
                </a:cubicBezTo>
                <a:cubicBezTo>
                  <a:pt x="969199" y="514237"/>
                  <a:pt x="971066" y="515904"/>
                  <a:pt x="972666" y="517538"/>
                </a:cubicBezTo>
                <a:cubicBezTo>
                  <a:pt x="975400" y="520339"/>
                  <a:pt x="976668" y="523607"/>
                  <a:pt x="976668" y="527475"/>
                </a:cubicBezTo>
                <a:cubicBezTo>
                  <a:pt x="976668" y="530642"/>
                  <a:pt x="978201" y="532610"/>
                  <a:pt x="981236" y="533443"/>
                </a:cubicBezTo>
                <a:cubicBezTo>
                  <a:pt x="981669" y="533543"/>
                  <a:pt x="982136" y="533677"/>
                  <a:pt x="982536" y="533910"/>
                </a:cubicBezTo>
                <a:cubicBezTo>
                  <a:pt x="984570" y="535077"/>
                  <a:pt x="985504" y="538078"/>
                  <a:pt x="984103" y="539712"/>
                </a:cubicBezTo>
                <a:cubicBezTo>
                  <a:pt x="982636" y="541413"/>
                  <a:pt x="980936" y="542947"/>
                  <a:pt x="979168" y="544380"/>
                </a:cubicBezTo>
                <a:cubicBezTo>
                  <a:pt x="978535" y="544847"/>
                  <a:pt x="977334" y="545114"/>
                  <a:pt x="976601" y="544880"/>
                </a:cubicBezTo>
                <a:cubicBezTo>
                  <a:pt x="973133" y="543747"/>
                  <a:pt x="969665" y="542480"/>
                  <a:pt x="966298" y="541079"/>
                </a:cubicBezTo>
                <a:cubicBezTo>
                  <a:pt x="965031" y="540546"/>
                  <a:pt x="964397" y="539412"/>
                  <a:pt x="964330" y="537811"/>
                </a:cubicBezTo>
                <a:cubicBezTo>
                  <a:pt x="964197" y="534110"/>
                  <a:pt x="961329" y="532443"/>
                  <a:pt x="958528" y="530876"/>
                </a:cubicBezTo>
                <a:cubicBezTo>
                  <a:pt x="957961" y="530576"/>
                  <a:pt x="956328" y="530909"/>
                  <a:pt x="956128" y="531376"/>
                </a:cubicBezTo>
                <a:cubicBezTo>
                  <a:pt x="953160" y="538111"/>
                  <a:pt x="945724" y="540012"/>
                  <a:pt x="941289" y="545147"/>
                </a:cubicBezTo>
                <a:cubicBezTo>
                  <a:pt x="940256" y="546347"/>
                  <a:pt x="937989" y="546581"/>
                  <a:pt x="936221" y="547048"/>
                </a:cubicBezTo>
                <a:cubicBezTo>
                  <a:pt x="932987" y="547915"/>
                  <a:pt x="930853" y="546247"/>
                  <a:pt x="930886" y="542947"/>
                </a:cubicBezTo>
                <a:cubicBezTo>
                  <a:pt x="930886" y="542046"/>
                  <a:pt x="931053" y="541113"/>
                  <a:pt x="931153" y="540212"/>
                </a:cubicBezTo>
                <a:cubicBezTo>
                  <a:pt x="931386" y="538045"/>
                  <a:pt x="930319" y="536778"/>
                  <a:pt x="928419" y="536044"/>
                </a:cubicBezTo>
                <a:cubicBezTo>
                  <a:pt x="927585" y="535711"/>
                  <a:pt x="926652" y="535544"/>
                  <a:pt x="925851" y="535111"/>
                </a:cubicBezTo>
                <a:cubicBezTo>
                  <a:pt x="923984" y="534144"/>
                  <a:pt x="923150" y="530709"/>
                  <a:pt x="924484" y="529209"/>
                </a:cubicBezTo>
                <a:cubicBezTo>
                  <a:pt x="925351" y="528208"/>
                  <a:pt x="926385" y="527241"/>
                  <a:pt x="927518" y="526541"/>
                </a:cubicBezTo>
                <a:cubicBezTo>
                  <a:pt x="929119" y="525541"/>
                  <a:pt x="930653" y="524607"/>
                  <a:pt x="931120" y="522640"/>
                </a:cubicBezTo>
                <a:cubicBezTo>
                  <a:pt x="933120" y="514104"/>
                  <a:pt x="938155" y="506768"/>
                  <a:pt x="940823" y="498499"/>
                </a:cubicBezTo>
                <a:lnTo>
                  <a:pt x="943175" y="491029"/>
                </a:lnTo>
                <a:lnTo>
                  <a:pt x="933820" y="498599"/>
                </a:lnTo>
                <a:cubicBezTo>
                  <a:pt x="932286" y="499799"/>
                  <a:pt x="931686" y="501266"/>
                  <a:pt x="931819" y="503234"/>
                </a:cubicBezTo>
                <a:cubicBezTo>
                  <a:pt x="931886" y="504067"/>
                  <a:pt x="931619" y="505201"/>
                  <a:pt x="931053" y="505734"/>
                </a:cubicBezTo>
                <a:cubicBezTo>
                  <a:pt x="924184" y="512336"/>
                  <a:pt x="917281" y="518905"/>
                  <a:pt x="910312" y="525374"/>
                </a:cubicBezTo>
                <a:cubicBezTo>
                  <a:pt x="908512" y="527041"/>
                  <a:pt x="906144" y="527041"/>
                  <a:pt x="903910" y="526241"/>
                </a:cubicBezTo>
                <a:cubicBezTo>
                  <a:pt x="901776" y="525474"/>
                  <a:pt x="899742" y="524440"/>
                  <a:pt x="897608" y="523707"/>
                </a:cubicBezTo>
                <a:cubicBezTo>
                  <a:pt x="896275" y="523240"/>
                  <a:pt x="894674" y="523607"/>
                  <a:pt x="894174" y="524941"/>
                </a:cubicBezTo>
                <a:cubicBezTo>
                  <a:pt x="891640" y="531509"/>
                  <a:pt x="886505" y="533010"/>
                  <a:pt x="880303" y="532576"/>
                </a:cubicBezTo>
                <a:cubicBezTo>
                  <a:pt x="880303" y="532443"/>
                  <a:pt x="880269" y="532343"/>
                  <a:pt x="880269" y="532210"/>
                </a:cubicBezTo>
                <a:cubicBezTo>
                  <a:pt x="879936" y="532143"/>
                  <a:pt x="879569" y="532076"/>
                  <a:pt x="879236" y="532010"/>
                </a:cubicBezTo>
                <a:cubicBezTo>
                  <a:pt x="879469" y="532176"/>
                  <a:pt x="879702" y="532376"/>
                  <a:pt x="879936" y="532543"/>
                </a:cubicBezTo>
                <a:cubicBezTo>
                  <a:pt x="880069" y="532576"/>
                  <a:pt x="880169" y="532576"/>
                  <a:pt x="880303" y="532576"/>
                </a:cubicBezTo>
                <a:cubicBezTo>
                  <a:pt x="880469" y="534710"/>
                  <a:pt x="880769" y="536844"/>
                  <a:pt x="880703" y="539012"/>
                </a:cubicBezTo>
                <a:cubicBezTo>
                  <a:pt x="880569" y="543280"/>
                  <a:pt x="876868" y="546581"/>
                  <a:pt x="872467" y="546347"/>
                </a:cubicBezTo>
                <a:cubicBezTo>
                  <a:pt x="870666" y="546247"/>
                  <a:pt x="868899" y="545747"/>
                  <a:pt x="867098" y="545414"/>
                </a:cubicBezTo>
                <a:cubicBezTo>
                  <a:pt x="865465" y="545114"/>
                  <a:pt x="864431" y="546014"/>
                  <a:pt x="864097" y="547381"/>
                </a:cubicBezTo>
                <a:cubicBezTo>
                  <a:pt x="862797" y="552683"/>
                  <a:pt x="858296" y="555250"/>
                  <a:pt x="854694" y="558585"/>
                </a:cubicBezTo>
                <a:cubicBezTo>
                  <a:pt x="846259" y="561219"/>
                  <a:pt x="841757" y="568221"/>
                  <a:pt x="836822" y="574757"/>
                </a:cubicBezTo>
                <a:cubicBezTo>
                  <a:pt x="835188" y="576924"/>
                  <a:pt x="833754" y="579391"/>
                  <a:pt x="831687" y="581092"/>
                </a:cubicBezTo>
                <a:cubicBezTo>
                  <a:pt x="822384" y="588695"/>
                  <a:pt x="818016" y="598898"/>
                  <a:pt x="815515" y="610268"/>
                </a:cubicBezTo>
                <a:cubicBezTo>
                  <a:pt x="814915" y="612902"/>
                  <a:pt x="813548" y="615370"/>
                  <a:pt x="812881" y="618004"/>
                </a:cubicBezTo>
                <a:cubicBezTo>
                  <a:pt x="812548" y="619238"/>
                  <a:pt x="812948" y="620705"/>
                  <a:pt x="813214" y="622005"/>
                </a:cubicBezTo>
                <a:cubicBezTo>
                  <a:pt x="813615" y="623906"/>
                  <a:pt x="815015" y="624906"/>
                  <a:pt x="817049" y="625039"/>
                </a:cubicBezTo>
                <a:cubicBezTo>
                  <a:pt x="818849" y="625173"/>
                  <a:pt x="820650" y="625206"/>
                  <a:pt x="822417" y="625573"/>
                </a:cubicBezTo>
                <a:cubicBezTo>
                  <a:pt x="823184" y="625740"/>
                  <a:pt x="824151" y="626540"/>
                  <a:pt x="824351" y="627274"/>
                </a:cubicBezTo>
                <a:cubicBezTo>
                  <a:pt x="824851" y="629007"/>
                  <a:pt x="825085" y="630841"/>
                  <a:pt x="825152" y="632642"/>
                </a:cubicBezTo>
                <a:cubicBezTo>
                  <a:pt x="825352" y="637644"/>
                  <a:pt x="825118" y="642678"/>
                  <a:pt x="825618" y="647647"/>
                </a:cubicBezTo>
                <a:lnTo>
                  <a:pt x="822286" y="658811"/>
                </a:lnTo>
                <a:lnTo>
                  <a:pt x="822260" y="658815"/>
                </a:lnTo>
                <a:lnTo>
                  <a:pt x="821784" y="658784"/>
                </a:lnTo>
                <a:lnTo>
                  <a:pt x="821617" y="659484"/>
                </a:lnTo>
                <a:lnTo>
                  <a:pt x="822084" y="659117"/>
                </a:lnTo>
                <a:cubicBezTo>
                  <a:pt x="822151" y="659017"/>
                  <a:pt x="822184" y="658917"/>
                  <a:pt x="822251" y="658817"/>
                </a:cubicBezTo>
                <a:lnTo>
                  <a:pt x="822260" y="658815"/>
                </a:lnTo>
                <a:lnTo>
                  <a:pt x="822284" y="658817"/>
                </a:lnTo>
                <a:lnTo>
                  <a:pt x="822286" y="658811"/>
                </a:lnTo>
                <a:lnTo>
                  <a:pt x="833855" y="656750"/>
                </a:lnTo>
                <a:cubicBezTo>
                  <a:pt x="836188" y="656183"/>
                  <a:pt x="838423" y="656516"/>
                  <a:pt x="840523" y="657683"/>
                </a:cubicBezTo>
                <a:cubicBezTo>
                  <a:pt x="844925" y="660151"/>
                  <a:pt x="849326" y="662585"/>
                  <a:pt x="853661" y="665152"/>
                </a:cubicBezTo>
                <a:cubicBezTo>
                  <a:pt x="858496" y="668020"/>
                  <a:pt x="862597" y="671754"/>
                  <a:pt x="865165" y="676756"/>
                </a:cubicBezTo>
                <a:cubicBezTo>
                  <a:pt x="867599" y="681458"/>
                  <a:pt x="871100" y="684859"/>
                  <a:pt x="875801" y="687126"/>
                </a:cubicBezTo>
                <a:cubicBezTo>
                  <a:pt x="880869" y="689560"/>
                  <a:pt x="885071" y="692995"/>
                  <a:pt x="888372" y="697596"/>
                </a:cubicBezTo>
                <a:cubicBezTo>
                  <a:pt x="889506" y="699197"/>
                  <a:pt x="891306" y="699964"/>
                  <a:pt x="893140" y="699930"/>
                </a:cubicBezTo>
                <a:cubicBezTo>
                  <a:pt x="900543" y="699797"/>
                  <a:pt x="907478" y="702698"/>
                  <a:pt x="914781" y="703365"/>
                </a:cubicBezTo>
                <a:cubicBezTo>
                  <a:pt x="915614" y="703431"/>
                  <a:pt x="916848" y="705832"/>
                  <a:pt x="916581" y="706766"/>
                </a:cubicBezTo>
                <a:cubicBezTo>
                  <a:pt x="915914" y="708966"/>
                  <a:pt x="915247" y="711167"/>
                  <a:pt x="914580" y="713335"/>
                </a:cubicBezTo>
                <a:cubicBezTo>
                  <a:pt x="913914" y="715535"/>
                  <a:pt x="912580" y="717736"/>
                  <a:pt x="912680" y="719903"/>
                </a:cubicBezTo>
                <a:cubicBezTo>
                  <a:pt x="913013" y="727172"/>
                  <a:pt x="910046" y="733308"/>
                  <a:pt x="906978" y="739476"/>
                </a:cubicBezTo>
                <a:cubicBezTo>
                  <a:pt x="906111" y="741177"/>
                  <a:pt x="905811" y="742878"/>
                  <a:pt x="906878" y="744645"/>
                </a:cubicBezTo>
                <a:cubicBezTo>
                  <a:pt x="909912" y="749680"/>
                  <a:pt x="911279" y="755648"/>
                  <a:pt x="916048" y="759783"/>
                </a:cubicBezTo>
                <a:cubicBezTo>
                  <a:pt x="917615" y="761117"/>
                  <a:pt x="918015" y="763818"/>
                  <a:pt x="918915" y="765885"/>
                </a:cubicBezTo>
                <a:cubicBezTo>
                  <a:pt x="919482" y="767118"/>
                  <a:pt x="919916" y="768386"/>
                  <a:pt x="920516" y="769619"/>
                </a:cubicBezTo>
                <a:cubicBezTo>
                  <a:pt x="921182" y="770986"/>
                  <a:pt x="924017" y="771587"/>
                  <a:pt x="925351" y="770620"/>
                </a:cubicBezTo>
                <a:cubicBezTo>
                  <a:pt x="927518" y="769053"/>
                  <a:pt x="929118" y="766485"/>
                  <a:pt x="932453" y="767219"/>
                </a:cubicBezTo>
                <a:cubicBezTo>
                  <a:pt x="933087" y="767352"/>
                  <a:pt x="934187" y="766685"/>
                  <a:pt x="934587" y="766051"/>
                </a:cubicBezTo>
                <a:cubicBezTo>
                  <a:pt x="936021" y="763718"/>
                  <a:pt x="937388" y="761317"/>
                  <a:pt x="938522" y="758816"/>
                </a:cubicBezTo>
                <a:cubicBezTo>
                  <a:pt x="939055" y="757649"/>
                  <a:pt x="939189" y="756182"/>
                  <a:pt x="939155" y="754881"/>
                </a:cubicBezTo>
                <a:cubicBezTo>
                  <a:pt x="939055" y="751247"/>
                  <a:pt x="938522" y="747646"/>
                  <a:pt x="938621" y="744044"/>
                </a:cubicBezTo>
                <a:cubicBezTo>
                  <a:pt x="938722" y="740410"/>
                  <a:pt x="939222" y="736776"/>
                  <a:pt x="939822" y="733174"/>
                </a:cubicBezTo>
                <a:cubicBezTo>
                  <a:pt x="940789" y="727639"/>
                  <a:pt x="940222" y="722171"/>
                  <a:pt x="940022" y="716669"/>
                </a:cubicBezTo>
                <a:cubicBezTo>
                  <a:pt x="939889" y="714235"/>
                  <a:pt x="941022" y="712301"/>
                  <a:pt x="943457" y="711334"/>
                </a:cubicBezTo>
                <a:cubicBezTo>
                  <a:pt x="946891" y="709967"/>
                  <a:pt x="950292" y="708633"/>
                  <a:pt x="953693" y="707232"/>
                </a:cubicBezTo>
                <a:cubicBezTo>
                  <a:pt x="960962" y="704232"/>
                  <a:pt x="967798" y="700597"/>
                  <a:pt x="973366" y="694862"/>
                </a:cubicBezTo>
                <a:cubicBezTo>
                  <a:pt x="974900" y="693262"/>
                  <a:pt x="977134" y="692328"/>
                  <a:pt x="978934" y="690961"/>
                </a:cubicBezTo>
                <a:cubicBezTo>
                  <a:pt x="979568" y="690461"/>
                  <a:pt x="980435" y="689360"/>
                  <a:pt x="980268" y="688860"/>
                </a:cubicBezTo>
                <a:cubicBezTo>
                  <a:pt x="978268" y="683292"/>
                  <a:pt x="982202" y="678123"/>
                  <a:pt x="981102" y="672588"/>
                </a:cubicBezTo>
                <a:cubicBezTo>
                  <a:pt x="980135" y="667653"/>
                  <a:pt x="979735" y="662618"/>
                  <a:pt x="978835" y="657650"/>
                </a:cubicBezTo>
                <a:cubicBezTo>
                  <a:pt x="978501" y="655916"/>
                  <a:pt x="977567" y="654216"/>
                  <a:pt x="976567" y="652715"/>
                </a:cubicBezTo>
                <a:cubicBezTo>
                  <a:pt x="975300" y="650814"/>
                  <a:pt x="973666" y="649147"/>
                  <a:pt x="972299" y="647313"/>
                </a:cubicBezTo>
                <a:cubicBezTo>
                  <a:pt x="970332" y="644646"/>
                  <a:pt x="970398" y="641978"/>
                  <a:pt x="972332" y="639778"/>
                </a:cubicBezTo>
                <a:cubicBezTo>
                  <a:pt x="976234" y="635309"/>
                  <a:pt x="981235" y="631875"/>
                  <a:pt x="983836" y="626240"/>
                </a:cubicBezTo>
                <a:cubicBezTo>
                  <a:pt x="984303" y="625173"/>
                  <a:pt x="986003" y="624639"/>
                  <a:pt x="987170" y="623939"/>
                </a:cubicBezTo>
                <a:cubicBezTo>
                  <a:pt x="989738" y="622405"/>
                  <a:pt x="991405" y="620605"/>
                  <a:pt x="990371" y="617270"/>
                </a:cubicBezTo>
                <a:cubicBezTo>
                  <a:pt x="989838" y="615536"/>
                  <a:pt x="989405" y="613536"/>
                  <a:pt x="989771" y="611835"/>
                </a:cubicBezTo>
                <a:cubicBezTo>
                  <a:pt x="990705" y="607600"/>
                  <a:pt x="987204" y="603633"/>
                  <a:pt x="988771" y="599831"/>
                </a:cubicBezTo>
                <a:cubicBezTo>
                  <a:pt x="990105" y="596564"/>
                  <a:pt x="992973" y="593896"/>
                  <a:pt x="995140" y="590962"/>
                </a:cubicBezTo>
                <a:cubicBezTo>
                  <a:pt x="996707" y="588828"/>
                  <a:pt x="996407" y="586694"/>
                  <a:pt x="995140" y="584560"/>
                </a:cubicBezTo>
                <a:cubicBezTo>
                  <a:pt x="993373" y="581525"/>
                  <a:pt x="993606" y="578491"/>
                  <a:pt x="994807" y="575290"/>
                </a:cubicBezTo>
                <a:cubicBezTo>
                  <a:pt x="996807" y="569955"/>
                  <a:pt x="1002642" y="566621"/>
                  <a:pt x="1008044" y="568155"/>
                </a:cubicBezTo>
                <a:cubicBezTo>
                  <a:pt x="1010245" y="568755"/>
                  <a:pt x="1012612" y="569388"/>
                  <a:pt x="1014379" y="570722"/>
                </a:cubicBezTo>
                <a:cubicBezTo>
                  <a:pt x="1019047" y="574256"/>
                  <a:pt x="1024682" y="574157"/>
                  <a:pt x="1029951" y="575323"/>
                </a:cubicBezTo>
                <a:cubicBezTo>
                  <a:pt x="1031618" y="575723"/>
                  <a:pt x="1033686" y="575490"/>
                  <a:pt x="1035286" y="574823"/>
                </a:cubicBezTo>
                <a:cubicBezTo>
                  <a:pt x="1039554" y="573056"/>
                  <a:pt x="1042355" y="574857"/>
                  <a:pt x="1044723" y="578091"/>
                </a:cubicBezTo>
                <a:cubicBezTo>
                  <a:pt x="1046090" y="579925"/>
                  <a:pt x="1047723" y="581725"/>
                  <a:pt x="1048390" y="583793"/>
                </a:cubicBezTo>
                <a:cubicBezTo>
                  <a:pt x="1049557" y="587394"/>
                  <a:pt x="1051491" y="590395"/>
                  <a:pt x="1053859" y="593196"/>
                </a:cubicBezTo>
                <a:cubicBezTo>
                  <a:pt x="1054892" y="594396"/>
                  <a:pt x="1054526" y="595764"/>
                  <a:pt x="1054459" y="597097"/>
                </a:cubicBezTo>
                <a:cubicBezTo>
                  <a:pt x="1054392" y="598564"/>
                  <a:pt x="1054826" y="599798"/>
                  <a:pt x="1056193" y="600498"/>
                </a:cubicBezTo>
                <a:cubicBezTo>
                  <a:pt x="1057793" y="601365"/>
                  <a:pt x="1059460" y="602832"/>
                  <a:pt x="1061095" y="602832"/>
                </a:cubicBezTo>
                <a:cubicBezTo>
                  <a:pt x="1065529" y="602799"/>
                  <a:pt x="1068097" y="606867"/>
                  <a:pt x="1072198" y="607400"/>
                </a:cubicBezTo>
                <a:cubicBezTo>
                  <a:pt x="1073499" y="607567"/>
                  <a:pt x="1074332" y="609801"/>
                  <a:pt x="1073665" y="610768"/>
                </a:cubicBezTo>
                <a:cubicBezTo>
                  <a:pt x="1071098" y="614603"/>
                  <a:pt x="1069631" y="618937"/>
                  <a:pt x="1067997" y="623205"/>
                </a:cubicBezTo>
                <a:cubicBezTo>
                  <a:pt x="1067496" y="624506"/>
                  <a:pt x="1066363" y="626040"/>
                  <a:pt x="1066730" y="627007"/>
                </a:cubicBezTo>
                <a:cubicBezTo>
                  <a:pt x="1068630" y="631775"/>
                  <a:pt x="1065696" y="635943"/>
                  <a:pt x="1065462" y="640378"/>
                </a:cubicBezTo>
                <a:cubicBezTo>
                  <a:pt x="1065296" y="643145"/>
                  <a:pt x="1065663" y="645946"/>
                  <a:pt x="1068597" y="647480"/>
                </a:cubicBezTo>
                <a:cubicBezTo>
                  <a:pt x="1070731" y="648547"/>
                  <a:pt x="1072398" y="650048"/>
                  <a:pt x="1073198" y="652348"/>
                </a:cubicBezTo>
                <a:cubicBezTo>
                  <a:pt x="1073799" y="654149"/>
                  <a:pt x="1074799" y="655583"/>
                  <a:pt x="1076333" y="656716"/>
                </a:cubicBezTo>
                <a:cubicBezTo>
                  <a:pt x="1078267" y="658150"/>
                  <a:pt x="1080300" y="659151"/>
                  <a:pt x="1082701" y="658217"/>
                </a:cubicBezTo>
                <a:cubicBezTo>
                  <a:pt x="1084836" y="657383"/>
                  <a:pt x="1086903" y="656383"/>
                  <a:pt x="1088837" y="655216"/>
                </a:cubicBezTo>
                <a:cubicBezTo>
                  <a:pt x="1090371" y="654282"/>
                  <a:pt x="1091504" y="652515"/>
                  <a:pt x="1093138" y="651881"/>
                </a:cubicBezTo>
                <a:cubicBezTo>
                  <a:pt x="1099674" y="649314"/>
                  <a:pt x="1103075" y="643946"/>
                  <a:pt x="1105809" y="638077"/>
                </a:cubicBezTo>
                <a:cubicBezTo>
                  <a:pt x="1108543" y="632242"/>
                  <a:pt x="1112944" y="627540"/>
                  <a:pt x="1116279" y="622138"/>
                </a:cubicBezTo>
                <a:cubicBezTo>
                  <a:pt x="1116445" y="621838"/>
                  <a:pt x="1117179" y="621639"/>
                  <a:pt x="1117512" y="621772"/>
                </a:cubicBezTo>
                <a:cubicBezTo>
                  <a:pt x="1118279" y="622072"/>
                  <a:pt x="1119346" y="622505"/>
                  <a:pt x="1119547" y="623106"/>
                </a:cubicBezTo>
                <a:cubicBezTo>
                  <a:pt x="1120080" y="624840"/>
                  <a:pt x="1120313" y="626707"/>
                  <a:pt x="1120514" y="628507"/>
                </a:cubicBezTo>
                <a:cubicBezTo>
                  <a:pt x="1121247" y="634843"/>
                  <a:pt x="1122314" y="641145"/>
                  <a:pt x="1124648" y="647180"/>
                </a:cubicBezTo>
                <a:cubicBezTo>
                  <a:pt x="1125615" y="649747"/>
                  <a:pt x="1126182" y="652448"/>
                  <a:pt x="1126682" y="655149"/>
                </a:cubicBezTo>
                <a:cubicBezTo>
                  <a:pt x="1127082" y="657350"/>
                  <a:pt x="1126649" y="659751"/>
                  <a:pt x="1127349" y="661818"/>
                </a:cubicBezTo>
                <a:cubicBezTo>
                  <a:pt x="1127916" y="663585"/>
                  <a:pt x="1126316" y="665819"/>
                  <a:pt x="1128116" y="666953"/>
                </a:cubicBezTo>
                <a:cubicBezTo>
                  <a:pt x="1130417" y="668387"/>
                  <a:pt x="1129150" y="671221"/>
                  <a:pt x="1130950" y="672855"/>
                </a:cubicBezTo>
                <a:cubicBezTo>
                  <a:pt x="1131884" y="673722"/>
                  <a:pt x="1133051" y="675322"/>
                  <a:pt x="1132817" y="676289"/>
                </a:cubicBezTo>
                <a:cubicBezTo>
                  <a:pt x="1131951" y="680224"/>
                  <a:pt x="1133284" y="683358"/>
                  <a:pt x="1135352" y="686493"/>
                </a:cubicBezTo>
                <a:cubicBezTo>
                  <a:pt x="1136452" y="688160"/>
                  <a:pt x="1136319" y="689960"/>
                  <a:pt x="1134918" y="691494"/>
                </a:cubicBezTo>
                <a:cubicBezTo>
                  <a:pt x="1133351" y="693195"/>
                  <a:pt x="1131684" y="694762"/>
                  <a:pt x="1130117" y="696429"/>
                </a:cubicBezTo>
                <a:cubicBezTo>
                  <a:pt x="1128750" y="697930"/>
                  <a:pt x="1128849" y="699697"/>
                  <a:pt x="1130250" y="701431"/>
                </a:cubicBezTo>
                <a:cubicBezTo>
                  <a:pt x="1131684" y="703198"/>
                  <a:pt x="1132984" y="705098"/>
                  <a:pt x="1134651" y="706632"/>
                </a:cubicBezTo>
                <a:cubicBezTo>
                  <a:pt x="1138019" y="709767"/>
                  <a:pt x="1141654" y="712568"/>
                  <a:pt x="1142654" y="717469"/>
                </a:cubicBezTo>
                <a:cubicBezTo>
                  <a:pt x="1142787" y="718236"/>
                  <a:pt x="1143688" y="719003"/>
                  <a:pt x="1144455" y="719403"/>
                </a:cubicBezTo>
                <a:cubicBezTo>
                  <a:pt x="1148889" y="721637"/>
                  <a:pt x="1153858" y="722904"/>
                  <a:pt x="1157125" y="727139"/>
                </a:cubicBezTo>
                <a:cubicBezTo>
                  <a:pt x="1157492" y="727606"/>
                  <a:pt x="1158893" y="727406"/>
                  <a:pt x="1159793" y="727306"/>
                </a:cubicBezTo>
                <a:cubicBezTo>
                  <a:pt x="1162560" y="727039"/>
                  <a:pt x="1163894" y="728940"/>
                  <a:pt x="1165195" y="730807"/>
                </a:cubicBezTo>
                <a:cubicBezTo>
                  <a:pt x="1166395" y="732541"/>
                  <a:pt x="1166095" y="734708"/>
                  <a:pt x="1164428" y="735542"/>
                </a:cubicBezTo>
                <a:cubicBezTo>
                  <a:pt x="1163227" y="736142"/>
                  <a:pt x="1161860" y="736409"/>
                  <a:pt x="1160627" y="736975"/>
                </a:cubicBezTo>
                <a:cubicBezTo>
                  <a:pt x="1160026" y="737242"/>
                  <a:pt x="1159560" y="737843"/>
                  <a:pt x="1159026" y="738276"/>
                </a:cubicBezTo>
                <a:cubicBezTo>
                  <a:pt x="1159459" y="738409"/>
                  <a:pt x="1159893" y="738610"/>
                  <a:pt x="1160326" y="738643"/>
                </a:cubicBezTo>
                <a:cubicBezTo>
                  <a:pt x="1161694" y="738776"/>
                  <a:pt x="1163094" y="738709"/>
                  <a:pt x="1164428" y="738943"/>
                </a:cubicBezTo>
                <a:cubicBezTo>
                  <a:pt x="1166929" y="739410"/>
                  <a:pt x="1168396" y="741110"/>
                  <a:pt x="1169096" y="743444"/>
                </a:cubicBezTo>
                <a:cubicBezTo>
                  <a:pt x="1169496" y="744711"/>
                  <a:pt x="1169529" y="746079"/>
                  <a:pt x="1169729" y="747412"/>
                </a:cubicBezTo>
                <a:cubicBezTo>
                  <a:pt x="1169663" y="747412"/>
                  <a:pt x="1169596" y="747412"/>
                  <a:pt x="1169496" y="747412"/>
                </a:cubicBezTo>
                <a:lnTo>
                  <a:pt x="1168896" y="747979"/>
                </a:lnTo>
                <a:lnTo>
                  <a:pt x="1169763" y="747512"/>
                </a:lnTo>
                <a:cubicBezTo>
                  <a:pt x="1169763" y="747479"/>
                  <a:pt x="1169763" y="747446"/>
                  <a:pt x="1169763" y="747412"/>
                </a:cubicBezTo>
                <a:cubicBezTo>
                  <a:pt x="1174464" y="746712"/>
                  <a:pt x="1177299" y="749446"/>
                  <a:pt x="1179466" y="753081"/>
                </a:cubicBezTo>
                <a:cubicBezTo>
                  <a:pt x="1180100" y="754148"/>
                  <a:pt x="1180266" y="755748"/>
                  <a:pt x="1180066" y="757015"/>
                </a:cubicBezTo>
                <a:cubicBezTo>
                  <a:pt x="1179766" y="758783"/>
                  <a:pt x="1179066" y="760517"/>
                  <a:pt x="1178266" y="762150"/>
                </a:cubicBezTo>
                <a:cubicBezTo>
                  <a:pt x="1177132" y="764418"/>
                  <a:pt x="1177565" y="766418"/>
                  <a:pt x="1178499" y="768619"/>
                </a:cubicBezTo>
                <a:cubicBezTo>
                  <a:pt x="1179966" y="772154"/>
                  <a:pt x="1178332" y="775088"/>
                  <a:pt x="1175631" y="777022"/>
                </a:cubicBezTo>
                <a:cubicBezTo>
                  <a:pt x="1170463" y="780756"/>
                  <a:pt x="1165161" y="784324"/>
                  <a:pt x="1158359" y="784524"/>
                </a:cubicBezTo>
                <a:cubicBezTo>
                  <a:pt x="1156092" y="784591"/>
                  <a:pt x="1153858" y="785224"/>
                  <a:pt x="1151590" y="785558"/>
                </a:cubicBezTo>
                <a:cubicBezTo>
                  <a:pt x="1148289" y="786092"/>
                  <a:pt x="1145388" y="787492"/>
                  <a:pt x="1143521" y="790259"/>
                </a:cubicBezTo>
                <a:cubicBezTo>
                  <a:pt x="1141154" y="793794"/>
                  <a:pt x="1137919" y="796228"/>
                  <a:pt x="1134318" y="798262"/>
                </a:cubicBezTo>
                <a:cubicBezTo>
                  <a:pt x="1133117" y="798929"/>
                  <a:pt x="1131851" y="799496"/>
                  <a:pt x="1130550" y="799896"/>
                </a:cubicBezTo>
                <a:cubicBezTo>
                  <a:pt x="1129250" y="800296"/>
                  <a:pt x="1127816" y="800863"/>
                  <a:pt x="1126549" y="800630"/>
                </a:cubicBezTo>
                <a:cubicBezTo>
                  <a:pt x="1121014" y="799662"/>
                  <a:pt x="1115779" y="802263"/>
                  <a:pt x="1110244" y="801463"/>
                </a:cubicBezTo>
                <a:cubicBezTo>
                  <a:pt x="1097606" y="799629"/>
                  <a:pt x="1084902" y="797962"/>
                  <a:pt x="1072098" y="797695"/>
                </a:cubicBezTo>
                <a:cubicBezTo>
                  <a:pt x="1068963" y="797628"/>
                  <a:pt x="1065629" y="795695"/>
                  <a:pt x="1062728" y="797528"/>
                </a:cubicBezTo>
                <a:cubicBezTo>
                  <a:pt x="1059661" y="799462"/>
                  <a:pt x="1057060" y="802097"/>
                  <a:pt x="1054326" y="804497"/>
                </a:cubicBezTo>
                <a:cubicBezTo>
                  <a:pt x="1053625" y="805064"/>
                  <a:pt x="1053058" y="805864"/>
                  <a:pt x="1052725" y="806698"/>
                </a:cubicBezTo>
                <a:cubicBezTo>
                  <a:pt x="1051224" y="810533"/>
                  <a:pt x="1047990" y="811967"/>
                  <a:pt x="1044389" y="813100"/>
                </a:cubicBezTo>
                <a:cubicBezTo>
                  <a:pt x="1038654" y="814901"/>
                  <a:pt x="1033519" y="817868"/>
                  <a:pt x="1029017" y="821836"/>
                </a:cubicBezTo>
                <a:lnTo>
                  <a:pt x="1026493" y="827284"/>
                </a:lnTo>
                <a:lnTo>
                  <a:pt x="1026450" y="827305"/>
                </a:lnTo>
                <a:lnTo>
                  <a:pt x="1026450" y="827327"/>
                </a:lnTo>
                <a:lnTo>
                  <a:pt x="1026183" y="827505"/>
                </a:lnTo>
                <a:lnTo>
                  <a:pt x="1025757" y="827931"/>
                </a:lnTo>
                <a:lnTo>
                  <a:pt x="1025716" y="827938"/>
                </a:lnTo>
                <a:cubicBezTo>
                  <a:pt x="1024216" y="829505"/>
                  <a:pt x="1022749" y="831039"/>
                  <a:pt x="1021248" y="832606"/>
                </a:cubicBezTo>
                <a:lnTo>
                  <a:pt x="1021243" y="832644"/>
                </a:lnTo>
                <a:lnTo>
                  <a:pt x="1020781" y="833106"/>
                </a:lnTo>
                <a:cubicBezTo>
                  <a:pt x="1018781" y="833840"/>
                  <a:pt x="1016814" y="834540"/>
                  <a:pt x="1014846" y="835274"/>
                </a:cubicBezTo>
                <a:cubicBezTo>
                  <a:pt x="1013846" y="836074"/>
                  <a:pt x="1012846" y="836908"/>
                  <a:pt x="1011879" y="837741"/>
                </a:cubicBezTo>
                <a:lnTo>
                  <a:pt x="1011645" y="838808"/>
                </a:lnTo>
                <a:lnTo>
                  <a:pt x="1011912" y="838108"/>
                </a:lnTo>
                <a:cubicBezTo>
                  <a:pt x="1012979" y="837274"/>
                  <a:pt x="1014046" y="836441"/>
                  <a:pt x="1015146" y="835607"/>
                </a:cubicBezTo>
                <a:cubicBezTo>
                  <a:pt x="1017147" y="834874"/>
                  <a:pt x="1019148" y="834107"/>
                  <a:pt x="1021148" y="833373"/>
                </a:cubicBezTo>
                <a:lnTo>
                  <a:pt x="1021243" y="832644"/>
                </a:lnTo>
                <a:lnTo>
                  <a:pt x="1021282" y="832606"/>
                </a:lnTo>
                <a:cubicBezTo>
                  <a:pt x="1021815" y="828872"/>
                  <a:pt x="1022115" y="828538"/>
                  <a:pt x="1025750" y="827938"/>
                </a:cubicBezTo>
                <a:lnTo>
                  <a:pt x="1025757" y="827931"/>
                </a:lnTo>
                <a:lnTo>
                  <a:pt x="1026450" y="827805"/>
                </a:lnTo>
                <a:lnTo>
                  <a:pt x="1026450" y="827327"/>
                </a:lnTo>
                <a:lnTo>
                  <a:pt x="1026483" y="827305"/>
                </a:lnTo>
                <a:lnTo>
                  <a:pt x="1026493" y="827284"/>
                </a:lnTo>
                <a:lnTo>
                  <a:pt x="1043485" y="819206"/>
                </a:lnTo>
                <a:cubicBezTo>
                  <a:pt x="1049449" y="817285"/>
                  <a:pt x="1055609" y="815901"/>
                  <a:pt x="1061695" y="814334"/>
                </a:cubicBezTo>
                <a:cubicBezTo>
                  <a:pt x="1066363" y="813167"/>
                  <a:pt x="1070731" y="814767"/>
                  <a:pt x="1074532" y="817501"/>
                </a:cubicBezTo>
                <a:cubicBezTo>
                  <a:pt x="1075899" y="818468"/>
                  <a:pt x="1076833" y="820236"/>
                  <a:pt x="1077700" y="821803"/>
                </a:cubicBezTo>
                <a:cubicBezTo>
                  <a:pt x="1078767" y="823704"/>
                  <a:pt x="1078033" y="826771"/>
                  <a:pt x="1076533" y="828105"/>
                </a:cubicBezTo>
                <a:cubicBezTo>
                  <a:pt x="1073799" y="830572"/>
                  <a:pt x="1070564" y="832240"/>
                  <a:pt x="1067163" y="833507"/>
                </a:cubicBezTo>
                <a:cubicBezTo>
                  <a:pt x="1066363" y="833807"/>
                  <a:pt x="1065529" y="834040"/>
                  <a:pt x="1064729" y="834307"/>
                </a:cubicBezTo>
                <a:cubicBezTo>
                  <a:pt x="1065129" y="834540"/>
                  <a:pt x="1065462" y="834874"/>
                  <a:pt x="1065896" y="834941"/>
                </a:cubicBezTo>
                <a:cubicBezTo>
                  <a:pt x="1066796" y="835074"/>
                  <a:pt x="1067763" y="834974"/>
                  <a:pt x="1068630" y="835207"/>
                </a:cubicBezTo>
                <a:cubicBezTo>
                  <a:pt x="1070931" y="835807"/>
                  <a:pt x="1072031" y="837241"/>
                  <a:pt x="1071164" y="839008"/>
                </a:cubicBezTo>
                <a:cubicBezTo>
                  <a:pt x="1069097" y="843276"/>
                  <a:pt x="1069164" y="847544"/>
                  <a:pt x="1069831" y="852146"/>
                </a:cubicBezTo>
                <a:cubicBezTo>
                  <a:pt x="1070564" y="857348"/>
                  <a:pt x="1072998" y="860149"/>
                  <a:pt x="1078067" y="860549"/>
                </a:cubicBezTo>
                <a:lnTo>
                  <a:pt x="1078088" y="860572"/>
                </a:lnTo>
                <a:lnTo>
                  <a:pt x="1078034" y="860082"/>
                </a:lnTo>
                <a:lnTo>
                  <a:pt x="1078263" y="860151"/>
                </a:lnTo>
                <a:lnTo>
                  <a:pt x="1073766" y="852446"/>
                </a:lnTo>
                <a:cubicBezTo>
                  <a:pt x="1073632" y="852146"/>
                  <a:pt x="1073732" y="851412"/>
                  <a:pt x="1073966" y="851245"/>
                </a:cubicBezTo>
                <a:cubicBezTo>
                  <a:pt x="1074666" y="850812"/>
                  <a:pt x="1076033" y="850112"/>
                  <a:pt x="1076167" y="850278"/>
                </a:cubicBezTo>
                <a:cubicBezTo>
                  <a:pt x="1078801" y="853679"/>
                  <a:pt x="1082869" y="854647"/>
                  <a:pt x="1086470" y="856314"/>
                </a:cubicBezTo>
                <a:cubicBezTo>
                  <a:pt x="1093038" y="859281"/>
                  <a:pt x="1092505" y="857314"/>
                  <a:pt x="1091905" y="865684"/>
                </a:cubicBezTo>
                <a:lnTo>
                  <a:pt x="1086609" y="865750"/>
                </a:lnTo>
                <a:lnTo>
                  <a:pt x="1087251" y="865750"/>
                </a:lnTo>
                <a:cubicBezTo>
                  <a:pt x="1087346" y="866036"/>
                  <a:pt x="1087536" y="866131"/>
                  <a:pt x="1087632" y="866512"/>
                </a:cubicBezTo>
                <a:lnTo>
                  <a:pt x="1087465" y="866512"/>
                </a:lnTo>
                <a:lnTo>
                  <a:pt x="1089503" y="867484"/>
                </a:lnTo>
                <a:lnTo>
                  <a:pt x="1091888" y="866276"/>
                </a:lnTo>
                <a:lnTo>
                  <a:pt x="1091933" y="865650"/>
                </a:lnTo>
                <a:cubicBezTo>
                  <a:pt x="1092409" y="865650"/>
                  <a:pt x="1092790" y="865650"/>
                  <a:pt x="1093171" y="865650"/>
                </a:cubicBezTo>
                <a:lnTo>
                  <a:pt x="1092636" y="866380"/>
                </a:lnTo>
                <a:lnTo>
                  <a:pt x="1095906" y="866984"/>
                </a:lnTo>
                <a:cubicBezTo>
                  <a:pt x="1097940" y="867551"/>
                  <a:pt x="1099040" y="867017"/>
                  <a:pt x="1100307" y="865150"/>
                </a:cubicBezTo>
                <a:cubicBezTo>
                  <a:pt x="1103641" y="860249"/>
                  <a:pt x="1107176" y="855447"/>
                  <a:pt x="1111711" y="851546"/>
                </a:cubicBezTo>
                <a:cubicBezTo>
                  <a:pt x="1112511" y="850879"/>
                  <a:pt x="1114845" y="851713"/>
                  <a:pt x="1115178" y="852780"/>
                </a:cubicBezTo>
                <a:cubicBezTo>
                  <a:pt x="1115312" y="853246"/>
                  <a:pt x="1115712" y="853747"/>
                  <a:pt x="1115579" y="854080"/>
                </a:cubicBezTo>
                <a:cubicBezTo>
                  <a:pt x="1113845" y="858315"/>
                  <a:pt x="1116212" y="860949"/>
                  <a:pt x="1119113" y="863450"/>
                </a:cubicBezTo>
                <a:cubicBezTo>
                  <a:pt x="1119880" y="864083"/>
                  <a:pt x="1119247" y="866551"/>
                  <a:pt x="1118346" y="867117"/>
                </a:cubicBezTo>
                <a:cubicBezTo>
                  <a:pt x="1117579" y="867618"/>
                  <a:pt x="1116879" y="868218"/>
                  <a:pt x="1116079" y="868618"/>
                </a:cubicBezTo>
                <a:cubicBezTo>
                  <a:pt x="1114845" y="869251"/>
                  <a:pt x="1113478" y="869585"/>
                  <a:pt x="1112311" y="870318"/>
                </a:cubicBezTo>
                <a:cubicBezTo>
                  <a:pt x="1109410" y="872119"/>
                  <a:pt x="1104508" y="870619"/>
                  <a:pt x="1103441" y="875553"/>
                </a:cubicBezTo>
                <a:cubicBezTo>
                  <a:pt x="1101307" y="876287"/>
                  <a:pt x="1099173" y="877087"/>
                  <a:pt x="1097006" y="877788"/>
                </a:cubicBezTo>
                <a:cubicBezTo>
                  <a:pt x="1090037" y="880055"/>
                  <a:pt x="1083068" y="882289"/>
                  <a:pt x="1076099" y="884557"/>
                </a:cubicBezTo>
                <a:cubicBezTo>
                  <a:pt x="1072565" y="883723"/>
                  <a:pt x="1070164" y="885090"/>
                  <a:pt x="1068030" y="888024"/>
                </a:cubicBezTo>
                <a:cubicBezTo>
                  <a:pt x="1064429" y="892959"/>
                  <a:pt x="1059294" y="896027"/>
                  <a:pt x="1053792" y="898461"/>
                </a:cubicBezTo>
                <a:cubicBezTo>
                  <a:pt x="1053125" y="898761"/>
                  <a:pt x="1051958" y="898461"/>
                  <a:pt x="1051224" y="898028"/>
                </a:cubicBezTo>
                <a:cubicBezTo>
                  <a:pt x="1048757" y="896560"/>
                  <a:pt x="1047023" y="894326"/>
                  <a:pt x="1046490" y="891559"/>
                </a:cubicBezTo>
                <a:cubicBezTo>
                  <a:pt x="1046156" y="889892"/>
                  <a:pt x="1046456" y="887858"/>
                  <a:pt x="1047123" y="886257"/>
                </a:cubicBezTo>
                <a:cubicBezTo>
                  <a:pt x="1048724" y="882289"/>
                  <a:pt x="1051725" y="879455"/>
                  <a:pt x="1055526" y="877521"/>
                </a:cubicBezTo>
                <a:cubicBezTo>
                  <a:pt x="1057160" y="876687"/>
                  <a:pt x="1058994" y="876254"/>
                  <a:pt x="1060561" y="875387"/>
                </a:cubicBezTo>
                <a:cubicBezTo>
                  <a:pt x="1061061" y="875120"/>
                  <a:pt x="1061161" y="873987"/>
                  <a:pt x="1061361" y="873220"/>
                </a:cubicBezTo>
                <a:cubicBezTo>
                  <a:pt x="1061395" y="873119"/>
                  <a:pt x="1060594" y="872653"/>
                  <a:pt x="1060261" y="872719"/>
                </a:cubicBezTo>
                <a:cubicBezTo>
                  <a:pt x="1055793" y="873620"/>
                  <a:pt x="1051291" y="874486"/>
                  <a:pt x="1046890" y="875654"/>
                </a:cubicBezTo>
                <a:cubicBezTo>
                  <a:pt x="1045756" y="875954"/>
                  <a:pt x="1044389" y="877121"/>
                  <a:pt x="1043989" y="878221"/>
                </a:cubicBezTo>
                <a:cubicBezTo>
                  <a:pt x="1043356" y="879955"/>
                  <a:pt x="1043055" y="881822"/>
                  <a:pt x="1040921" y="882222"/>
                </a:cubicBezTo>
                <a:cubicBezTo>
                  <a:pt x="1035119" y="883289"/>
                  <a:pt x="1029684" y="886190"/>
                  <a:pt x="1023482" y="885657"/>
                </a:cubicBezTo>
                <a:cubicBezTo>
                  <a:pt x="1021248" y="885457"/>
                  <a:pt x="1018947" y="886224"/>
                  <a:pt x="1017180" y="887924"/>
                </a:cubicBezTo>
                <a:cubicBezTo>
                  <a:pt x="1014813" y="890225"/>
                  <a:pt x="1011779" y="891359"/>
                  <a:pt x="1008811" y="892559"/>
                </a:cubicBezTo>
                <a:cubicBezTo>
                  <a:pt x="1003376" y="894726"/>
                  <a:pt x="999808" y="898795"/>
                  <a:pt x="997440" y="903963"/>
                </a:cubicBezTo>
                <a:cubicBezTo>
                  <a:pt x="996107" y="906864"/>
                  <a:pt x="995240" y="909965"/>
                  <a:pt x="994273" y="913032"/>
                </a:cubicBezTo>
                <a:cubicBezTo>
                  <a:pt x="993606" y="915166"/>
                  <a:pt x="995140" y="918067"/>
                  <a:pt x="997674" y="919768"/>
                </a:cubicBezTo>
                <a:cubicBezTo>
                  <a:pt x="1001075" y="922035"/>
                  <a:pt x="1001208" y="923069"/>
                  <a:pt x="998341" y="925270"/>
                </a:cubicBezTo>
                <a:cubicBezTo>
                  <a:pt x="997274" y="926103"/>
                  <a:pt x="996040" y="927437"/>
                  <a:pt x="994906" y="927404"/>
                </a:cubicBezTo>
                <a:cubicBezTo>
                  <a:pt x="987070" y="927237"/>
                  <a:pt x="979735" y="931205"/>
                  <a:pt x="971832" y="930038"/>
                </a:cubicBezTo>
                <a:cubicBezTo>
                  <a:pt x="971399" y="929971"/>
                  <a:pt x="970899" y="930005"/>
                  <a:pt x="970465" y="930071"/>
                </a:cubicBezTo>
                <a:cubicBezTo>
                  <a:pt x="969999" y="930138"/>
                  <a:pt x="969232" y="930138"/>
                  <a:pt x="969165" y="930371"/>
                </a:cubicBezTo>
                <a:cubicBezTo>
                  <a:pt x="968798" y="931338"/>
                  <a:pt x="969365" y="931772"/>
                  <a:pt x="970632" y="931838"/>
                </a:cubicBezTo>
                <a:cubicBezTo>
                  <a:pt x="971532" y="931905"/>
                  <a:pt x="972433" y="932172"/>
                  <a:pt x="973266" y="932539"/>
                </a:cubicBezTo>
                <a:cubicBezTo>
                  <a:pt x="973599" y="932672"/>
                  <a:pt x="973933" y="933272"/>
                  <a:pt x="973933" y="933672"/>
                </a:cubicBezTo>
                <a:cubicBezTo>
                  <a:pt x="973933" y="934039"/>
                  <a:pt x="973599" y="934573"/>
                  <a:pt x="973266" y="934773"/>
                </a:cubicBezTo>
                <a:cubicBezTo>
                  <a:pt x="972099" y="935473"/>
                  <a:pt x="970932" y="936340"/>
                  <a:pt x="969632" y="936640"/>
                </a:cubicBezTo>
                <a:cubicBezTo>
                  <a:pt x="966964" y="937307"/>
                  <a:pt x="964230" y="937840"/>
                  <a:pt x="961529" y="938040"/>
                </a:cubicBezTo>
                <a:cubicBezTo>
                  <a:pt x="957461" y="938340"/>
                  <a:pt x="954693" y="939341"/>
                  <a:pt x="953926" y="944176"/>
                </a:cubicBezTo>
                <a:cubicBezTo>
                  <a:pt x="953059" y="949677"/>
                  <a:pt x="950092" y="954446"/>
                  <a:pt x="946157" y="958480"/>
                </a:cubicBezTo>
                <a:cubicBezTo>
                  <a:pt x="944557" y="960148"/>
                  <a:pt x="942823" y="961648"/>
                  <a:pt x="940289" y="961548"/>
                </a:cubicBezTo>
                <a:cubicBezTo>
                  <a:pt x="939122" y="961481"/>
                  <a:pt x="938455" y="961948"/>
                  <a:pt x="938388" y="963048"/>
                </a:cubicBezTo>
                <a:cubicBezTo>
                  <a:pt x="938321" y="964416"/>
                  <a:pt x="938488" y="965816"/>
                  <a:pt x="938255" y="967150"/>
                </a:cubicBezTo>
                <a:cubicBezTo>
                  <a:pt x="937955" y="968917"/>
                  <a:pt x="937788" y="970884"/>
                  <a:pt x="936888" y="972385"/>
                </a:cubicBezTo>
                <a:cubicBezTo>
                  <a:pt x="934787" y="975886"/>
                  <a:pt x="932320" y="979187"/>
                  <a:pt x="929952" y="982555"/>
                </a:cubicBezTo>
                <a:cubicBezTo>
                  <a:pt x="929752" y="982855"/>
                  <a:pt x="928952" y="983222"/>
                  <a:pt x="928785" y="983088"/>
                </a:cubicBezTo>
                <a:cubicBezTo>
                  <a:pt x="928152" y="982555"/>
                  <a:pt x="927251" y="981888"/>
                  <a:pt x="927218" y="981221"/>
                </a:cubicBezTo>
                <a:cubicBezTo>
                  <a:pt x="927085" y="978987"/>
                  <a:pt x="927751" y="976619"/>
                  <a:pt x="925617" y="974919"/>
                </a:cubicBezTo>
                <a:cubicBezTo>
                  <a:pt x="925284" y="974652"/>
                  <a:pt x="924817" y="974452"/>
                  <a:pt x="924417" y="974452"/>
                </a:cubicBezTo>
                <a:cubicBezTo>
                  <a:pt x="924050" y="974452"/>
                  <a:pt x="923383" y="974752"/>
                  <a:pt x="923350" y="974952"/>
                </a:cubicBezTo>
                <a:cubicBezTo>
                  <a:pt x="922950" y="979020"/>
                  <a:pt x="922550" y="983088"/>
                  <a:pt x="922383" y="987156"/>
                </a:cubicBezTo>
                <a:cubicBezTo>
                  <a:pt x="922350" y="988457"/>
                  <a:pt x="922750" y="989957"/>
                  <a:pt x="923450" y="991058"/>
                </a:cubicBezTo>
                <a:cubicBezTo>
                  <a:pt x="925784" y="994625"/>
                  <a:pt x="925150" y="998226"/>
                  <a:pt x="923517" y="1001561"/>
                </a:cubicBezTo>
                <a:cubicBezTo>
                  <a:pt x="922249" y="1004162"/>
                  <a:pt x="923250" y="1005762"/>
                  <a:pt x="924484" y="1007763"/>
                </a:cubicBezTo>
                <a:cubicBezTo>
                  <a:pt x="925284" y="1009030"/>
                  <a:pt x="924517" y="1010497"/>
                  <a:pt x="923550" y="1011431"/>
                </a:cubicBezTo>
                <a:cubicBezTo>
                  <a:pt x="922283" y="1012698"/>
                  <a:pt x="920782" y="1013765"/>
                  <a:pt x="919249" y="1014732"/>
                </a:cubicBezTo>
                <a:cubicBezTo>
                  <a:pt x="918082" y="1015465"/>
                  <a:pt x="916781" y="1015899"/>
                  <a:pt x="916748" y="1017599"/>
                </a:cubicBezTo>
                <a:cubicBezTo>
                  <a:pt x="916681" y="1020233"/>
                  <a:pt x="915247" y="1022034"/>
                  <a:pt x="912780" y="1022501"/>
                </a:cubicBezTo>
                <a:cubicBezTo>
                  <a:pt x="907612" y="1023501"/>
                  <a:pt x="903410" y="1026169"/>
                  <a:pt x="899676" y="1029670"/>
                </a:cubicBezTo>
                <a:cubicBezTo>
                  <a:pt x="897308" y="1031870"/>
                  <a:pt x="894941" y="1033871"/>
                  <a:pt x="891673" y="1034772"/>
                </a:cubicBezTo>
                <a:cubicBezTo>
                  <a:pt x="890072" y="1035205"/>
                  <a:pt x="888672" y="1036772"/>
                  <a:pt x="887438" y="1038073"/>
                </a:cubicBezTo>
                <a:cubicBezTo>
                  <a:pt x="885905" y="1039740"/>
                  <a:pt x="884704" y="1041740"/>
                  <a:pt x="883204" y="1043475"/>
                </a:cubicBezTo>
                <a:cubicBezTo>
                  <a:pt x="881403" y="1045575"/>
                  <a:pt x="879336" y="1047409"/>
                  <a:pt x="876601" y="1048243"/>
                </a:cubicBezTo>
                <a:cubicBezTo>
                  <a:pt x="875735" y="1048543"/>
                  <a:pt x="874901" y="1048943"/>
                  <a:pt x="874001" y="1049176"/>
                </a:cubicBezTo>
                <a:cubicBezTo>
                  <a:pt x="866398" y="1051110"/>
                  <a:pt x="861930" y="1057112"/>
                  <a:pt x="857095" y="1062581"/>
                </a:cubicBezTo>
                <a:cubicBezTo>
                  <a:pt x="855995" y="1063848"/>
                  <a:pt x="855428" y="1065915"/>
                  <a:pt x="855261" y="1067649"/>
                </a:cubicBezTo>
                <a:cubicBezTo>
                  <a:pt x="854194" y="1078652"/>
                  <a:pt x="853694" y="1089656"/>
                  <a:pt x="857896" y="1100259"/>
                </a:cubicBezTo>
                <a:cubicBezTo>
                  <a:pt x="858062" y="1100693"/>
                  <a:pt x="858262" y="1101160"/>
                  <a:pt x="858296" y="1101593"/>
                </a:cubicBezTo>
                <a:cubicBezTo>
                  <a:pt x="858696" y="1105227"/>
                  <a:pt x="858762" y="1108895"/>
                  <a:pt x="859529" y="1112430"/>
                </a:cubicBezTo>
                <a:cubicBezTo>
                  <a:pt x="860296" y="1115998"/>
                  <a:pt x="861797" y="1119399"/>
                  <a:pt x="862864" y="1122900"/>
                </a:cubicBezTo>
                <a:cubicBezTo>
                  <a:pt x="863130" y="1123767"/>
                  <a:pt x="863097" y="1124734"/>
                  <a:pt x="862997" y="1125634"/>
                </a:cubicBezTo>
                <a:cubicBezTo>
                  <a:pt x="862430" y="1132169"/>
                  <a:pt x="860396" y="1138205"/>
                  <a:pt x="856962" y="1143773"/>
                </a:cubicBezTo>
                <a:cubicBezTo>
                  <a:pt x="855295" y="1146508"/>
                  <a:pt x="850760" y="1147108"/>
                  <a:pt x="848592" y="1144607"/>
                </a:cubicBezTo>
                <a:cubicBezTo>
                  <a:pt x="846225" y="1141839"/>
                  <a:pt x="843458" y="1139072"/>
                  <a:pt x="842157" y="1135804"/>
                </a:cubicBezTo>
                <a:cubicBezTo>
                  <a:pt x="839323" y="1128602"/>
                  <a:pt x="835021" y="1122033"/>
                  <a:pt x="833121" y="1114431"/>
                </a:cubicBezTo>
                <a:cubicBezTo>
                  <a:pt x="831054" y="1112063"/>
                  <a:pt x="831087" y="1109496"/>
                  <a:pt x="832320" y="1106761"/>
                </a:cubicBezTo>
                <a:cubicBezTo>
                  <a:pt x="832887" y="1105528"/>
                  <a:pt x="833221" y="1104160"/>
                  <a:pt x="833688" y="1102860"/>
                </a:cubicBezTo>
                <a:cubicBezTo>
                  <a:pt x="834555" y="1100526"/>
                  <a:pt x="834288" y="1098359"/>
                  <a:pt x="832787" y="1096391"/>
                </a:cubicBezTo>
                <a:cubicBezTo>
                  <a:pt x="829987" y="1092757"/>
                  <a:pt x="827219" y="1089089"/>
                  <a:pt x="824218" y="1085621"/>
                </a:cubicBezTo>
                <a:cubicBezTo>
                  <a:pt x="822984" y="1084188"/>
                  <a:pt x="821084" y="1083721"/>
                  <a:pt x="819183" y="1084354"/>
                </a:cubicBezTo>
                <a:cubicBezTo>
                  <a:pt x="817449" y="1084921"/>
                  <a:pt x="815815" y="1085788"/>
                  <a:pt x="814115" y="1086455"/>
                </a:cubicBezTo>
                <a:cubicBezTo>
                  <a:pt x="811881" y="1087322"/>
                  <a:pt x="809413" y="1087555"/>
                  <a:pt x="807713" y="1085688"/>
                </a:cubicBezTo>
                <a:cubicBezTo>
                  <a:pt x="802678" y="1080019"/>
                  <a:pt x="796309" y="1078419"/>
                  <a:pt x="789073" y="1078819"/>
                </a:cubicBezTo>
                <a:cubicBezTo>
                  <a:pt x="782638" y="1079186"/>
                  <a:pt x="776269" y="1077485"/>
                  <a:pt x="769834" y="1078619"/>
                </a:cubicBezTo>
                <a:cubicBezTo>
                  <a:pt x="768066" y="1078952"/>
                  <a:pt x="766166" y="1078986"/>
                  <a:pt x="764465" y="1079586"/>
                </a:cubicBezTo>
                <a:cubicBezTo>
                  <a:pt x="762398" y="1080353"/>
                  <a:pt x="760431" y="1081220"/>
                  <a:pt x="760231" y="1084188"/>
                </a:cubicBezTo>
                <a:cubicBezTo>
                  <a:pt x="760064" y="1086788"/>
                  <a:pt x="759030" y="1089356"/>
                  <a:pt x="758363" y="1091923"/>
                </a:cubicBezTo>
                <a:cubicBezTo>
                  <a:pt x="755896" y="1092957"/>
                  <a:pt x="753528" y="1094391"/>
                  <a:pt x="750961" y="1094824"/>
                </a:cubicBezTo>
                <a:cubicBezTo>
                  <a:pt x="745893" y="1095724"/>
                  <a:pt x="740991" y="1095825"/>
                  <a:pt x="737690" y="1090389"/>
                </a:cubicBezTo>
                <a:cubicBezTo>
                  <a:pt x="736189" y="1087922"/>
                  <a:pt x="733489" y="1087255"/>
                  <a:pt x="730421" y="1088656"/>
                </a:cubicBezTo>
                <a:cubicBezTo>
                  <a:pt x="727820" y="1089823"/>
                  <a:pt x="725019" y="1089289"/>
                  <a:pt x="722385" y="1088255"/>
                </a:cubicBezTo>
                <a:cubicBezTo>
                  <a:pt x="718884" y="1086922"/>
                  <a:pt x="715049" y="1086088"/>
                  <a:pt x="711648" y="1087488"/>
                </a:cubicBezTo>
                <a:cubicBezTo>
                  <a:pt x="707513" y="1089156"/>
                  <a:pt x="702879" y="1089689"/>
                  <a:pt x="699344" y="1092957"/>
                </a:cubicBezTo>
                <a:cubicBezTo>
                  <a:pt x="694576" y="1097358"/>
                  <a:pt x="688941" y="1099859"/>
                  <a:pt x="682305" y="1101026"/>
                </a:cubicBezTo>
                <a:cubicBezTo>
                  <a:pt x="676737" y="1102027"/>
                  <a:pt x="673069" y="1106795"/>
                  <a:pt x="671202" y="1112230"/>
                </a:cubicBezTo>
                <a:cubicBezTo>
                  <a:pt x="669101" y="1118299"/>
                  <a:pt x="667668" y="1124601"/>
                  <a:pt x="668334" y="1131103"/>
                </a:cubicBezTo>
                <a:cubicBezTo>
                  <a:pt x="668801" y="1135871"/>
                  <a:pt x="668101" y="1140106"/>
                  <a:pt x="664833" y="1143907"/>
                </a:cubicBezTo>
                <a:cubicBezTo>
                  <a:pt x="663700" y="1145207"/>
                  <a:pt x="663233" y="1147175"/>
                  <a:pt x="662832" y="1148908"/>
                </a:cubicBezTo>
                <a:cubicBezTo>
                  <a:pt x="660732" y="1158312"/>
                  <a:pt x="659765" y="1167881"/>
                  <a:pt x="659231" y="1177484"/>
                </a:cubicBezTo>
                <a:cubicBezTo>
                  <a:pt x="659065" y="1180219"/>
                  <a:pt x="659365" y="1182986"/>
                  <a:pt x="659765" y="1185687"/>
                </a:cubicBezTo>
                <a:cubicBezTo>
                  <a:pt x="660332" y="1189755"/>
                  <a:pt x="661165" y="1193756"/>
                  <a:pt x="661899" y="1197824"/>
                </a:cubicBezTo>
                <a:cubicBezTo>
                  <a:pt x="662299" y="1200125"/>
                  <a:pt x="663033" y="1202292"/>
                  <a:pt x="664600" y="1204059"/>
                </a:cubicBezTo>
                <a:cubicBezTo>
                  <a:pt x="667968" y="1207894"/>
                  <a:pt x="670402" y="1212229"/>
                  <a:pt x="672402" y="1216930"/>
                </a:cubicBezTo>
                <a:cubicBezTo>
                  <a:pt x="673869" y="1220365"/>
                  <a:pt x="676204" y="1223132"/>
                  <a:pt x="679971" y="1224399"/>
                </a:cubicBezTo>
                <a:cubicBezTo>
                  <a:pt x="683039" y="1225433"/>
                  <a:pt x="685973" y="1226833"/>
                  <a:pt x="688107" y="1229334"/>
                </a:cubicBezTo>
                <a:cubicBezTo>
                  <a:pt x="690975" y="1232702"/>
                  <a:pt x="694776" y="1232402"/>
                  <a:pt x="698277" y="1231635"/>
                </a:cubicBezTo>
                <a:cubicBezTo>
                  <a:pt x="702712" y="1230635"/>
                  <a:pt x="706947" y="1228701"/>
                  <a:pt x="711348" y="1227534"/>
                </a:cubicBezTo>
                <a:cubicBezTo>
                  <a:pt x="713482" y="1226967"/>
                  <a:pt x="716116" y="1226533"/>
                  <a:pt x="718050" y="1227267"/>
                </a:cubicBezTo>
                <a:cubicBezTo>
                  <a:pt x="722552" y="1229001"/>
                  <a:pt x="725953" y="1229134"/>
                  <a:pt x="727653" y="1223733"/>
                </a:cubicBezTo>
                <a:cubicBezTo>
                  <a:pt x="733189" y="1219131"/>
                  <a:pt x="735689" y="1212862"/>
                  <a:pt x="737423" y="1206127"/>
                </a:cubicBezTo>
                <a:cubicBezTo>
                  <a:pt x="737990" y="1203926"/>
                  <a:pt x="738857" y="1201792"/>
                  <a:pt x="739791" y="1199725"/>
                </a:cubicBezTo>
                <a:cubicBezTo>
                  <a:pt x="741425" y="1196124"/>
                  <a:pt x="744059" y="1193856"/>
                  <a:pt x="748227" y="1193723"/>
                </a:cubicBezTo>
                <a:cubicBezTo>
                  <a:pt x="752795" y="1193589"/>
                  <a:pt x="757330" y="1193289"/>
                  <a:pt x="761631" y="1191355"/>
                </a:cubicBezTo>
                <a:cubicBezTo>
                  <a:pt x="766833" y="1189021"/>
                  <a:pt x="772401" y="1189921"/>
                  <a:pt x="777870" y="1190088"/>
                </a:cubicBezTo>
                <a:cubicBezTo>
                  <a:pt x="780337" y="1190155"/>
                  <a:pt x="782805" y="1193823"/>
                  <a:pt x="782038" y="1196124"/>
                </a:cubicBezTo>
                <a:cubicBezTo>
                  <a:pt x="781604" y="1197424"/>
                  <a:pt x="781237" y="1198791"/>
                  <a:pt x="780504" y="1199925"/>
                </a:cubicBezTo>
                <a:cubicBezTo>
                  <a:pt x="778937" y="1202192"/>
                  <a:pt x="777269" y="1204393"/>
                  <a:pt x="775469" y="1206427"/>
                </a:cubicBezTo>
                <a:cubicBezTo>
                  <a:pt x="772601" y="1209661"/>
                  <a:pt x="771234" y="1213163"/>
                  <a:pt x="771501" y="1217630"/>
                </a:cubicBezTo>
                <a:cubicBezTo>
                  <a:pt x="771668" y="1220765"/>
                  <a:pt x="770901" y="1223966"/>
                  <a:pt x="770300" y="1227100"/>
                </a:cubicBezTo>
                <a:cubicBezTo>
                  <a:pt x="769767" y="1230034"/>
                  <a:pt x="768200" y="1232069"/>
                  <a:pt x="764832" y="1232168"/>
                </a:cubicBezTo>
                <a:cubicBezTo>
                  <a:pt x="763232" y="1232202"/>
                  <a:pt x="762498" y="1233436"/>
                  <a:pt x="762298" y="1234836"/>
                </a:cubicBezTo>
                <a:cubicBezTo>
                  <a:pt x="761898" y="1237537"/>
                  <a:pt x="761231" y="1240304"/>
                  <a:pt x="761464" y="1243006"/>
                </a:cubicBezTo>
                <a:cubicBezTo>
                  <a:pt x="761998" y="1248941"/>
                  <a:pt x="760064" y="1253742"/>
                  <a:pt x="755896" y="1257844"/>
                </a:cubicBezTo>
                <a:cubicBezTo>
                  <a:pt x="755229" y="1258510"/>
                  <a:pt x="755629" y="1259544"/>
                  <a:pt x="756763" y="1259777"/>
                </a:cubicBezTo>
                <a:cubicBezTo>
                  <a:pt x="758963" y="1260278"/>
                  <a:pt x="761231" y="1260811"/>
                  <a:pt x="763465" y="1260811"/>
                </a:cubicBezTo>
                <a:cubicBezTo>
                  <a:pt x="767099" y="1260811"/>
                  <a:pt x="770767" y="1260044"/>
                  <a:pt x="774402" y="1260211"/>
                </a:cubicBezTo>
                <a:cubicBezTo>
                  <a:pt x="779003" y="1260444"/>
                  <a:pt x="783205" y="1257943"/>
                  <a:pt x="787939" y="1259077"/>
                </a:cubicBezTo>
                <a:cubicBezTo>
                  <a:pt x="791907" y="1260044"/>
                  <a:pt x="796075" y="1260444"/>
                  <a:pt x="800177" y="1260611"/>
                </a:cubicBezTo>
                <a:cubicBezTo>
                  <a:pt x="804512" y="1260744"/>
                  <a:pt x="807746" y="1262745"/>
                  <a:pt x="810714" y="1265479"/>
                </a:cubicBezTo>
                <a:lnTo>
                  <a:pt x="810247" y="1266046"/>
                </a:lnTo>
                <a:lnTo>
                  <a:pt x="811080" y="1265846"/>
                </a:lnTo>
                <a:cubicBezTo>
                  <a:pt x="810980" y="1265746"/>
                  <a:pt x="810847" y="1265646"/>
                  <a:pt x="810747" y="1265546"/>
                </a:cubicBezTo>
                <a:lnTo>
                  <a:pt x="810780" y="1265513"/>
                </a:lnTo>
                <a:cubicBezTo>
                  <a:pt x="812447" y="1266146"/>
                  <a:pt x="814215" y="1266646"/>
                  <a:pt x="815815" y="1267513"/>
                </a:cubicBezTo>
                <a:cubicBezTo>
                  <a:pt x="816482" y="1267880"/>
                  <a:pt x="817249" y="1268947"/>
                  <a:pt x="817216" y="1269681"/>
                </a:cubicBezTo>
                <a:cubicBezTo>
                  <a:pt x="817049" y="1274249"/>
                  <a:pt x="817382" y="1278984"/>
                  <a:pt x="816082" y="1283218"/>
                </a:cubicBezTo>
                <a:cubicBezTo>
                  <a:pt x="814715" y="1287620"/>
                  <a:pt x="813481" y="1291821"/>
                  <a:pt x="813348" y="1296456"/>
                </a:cubicBezTo>
                <a:cubicBezTo>
                  <a:pt x="813315" y="1298223"/>
                  <a:pt x="812814" y="1300257"/>
                  <a:pt x="811781" y="1301624"/>
                </a:cubicBezTo>
                <a:cubicBezTo>
                  <a:pt x="808780" y="1305626"/>
                  <a:pt x="808780" y="1310127"/>
                  <a:pt x="808880" y="1314728"/>
                </a:cubicBezTo>
                <a:cubicBezTo>
                  <a:pt x="808913" y="1316029"/>
                  <a:pt x="809313" y="1317463"/>
                  <a:pt x="809947" y="1318596"/>
                </a:cubicBezTo>
                <a:cubicBezTo>
                  <a:pt x="811981" y="1322164"/>
                  <a:pt x="813981" y="1325799"/>
                  <a:pt x="816449" y="1329033"/>
                </a:cubicBezTo>
                <a:cubicBezTo>
                  <a:pt x="820650" y="1334535"/>
                  <a:pt x="825318" y="1339536"/>
                  <a:pt x="832854" y="1340270"/>
                </a:cubicBezTo>
                <a:cubicBezTo>
                  <a:pt x="836922" y="1342871"/>
                  <a:pt x="840657" y="1341504"/>
                  <a:pt x="844358" y="1339270"/>
                </a:cubicBezTo>
                <a:cubicBezTo>
                  <a:pt x="845925" y="1338336"/>
                  <a:pt x="847692" y="1337736"/>
                  <a:pt x="849259" y="1336836"/>
                </a:cubicBezTo>
                <a:cubicBezTo>
                  <a:pt x="854328" y="1333901"/>
                  <a:pt x="859629" y="1333868"/>
                  <a:pt x="865165" y="1335102"/>
                </a:cubicBezTo>
                <a:cubicBezTo>
                  <a:pt x="869232" y="1336035"/>
                  <a:pt x="872934" y="1337569"/>
                  <a:pt x="875968" y="1340603"/>
                </a:cubicBezTo>
                <a:cubicBezTo>
                  <a:pt x="878202" y="1342838"/>
                  <a:pt x="880569" y="1345005"/>
                  <a:pt x="883004" y="1347072"/>
                </a:cubicBezTo>
                <a:cubicBezTo>
                  <a:pt x="883570" y="1347539"/>
                  <a:pt x="884471" y="1347639"/>
                  <a:pt x="885271" y="1347906"/>
                </a:cubicBezTo>
                <a:cubicBezTo>
                  <a:pt x="885238" y="1348006"/>
                  <a:pt x="885204" y="1348139"/>
                  <a:pt x="885171" y="1348273"/>
                </a:cubicBezTo>
                <a:lnTo>
                  <a:pt x="885471" y="1348773"/>
                </a:lnTo>
                <a:lnTo>
                  <a:pt x="885504" y="1347939"/>
                </a:lnTo>
                <a:cubicBezTo>
                  <a:pt x="885438" y="1347939"/>
                  <a:pt x="885338" y="1347906"/>
                  <a:pt x="885271" y="1347906"/>
                </a:cubicBezTo>
                <a:cubicBezTo>
                  <a:pt x="885771" y="1346272"/>
                  <a:pt x="885971" y="1344405"/>
                  <a:pt x="886972" y="1343271"/>
                </a:cubicBezTo>
                <a:cubicBezTo>
                  <a:pt x="889072" y="1340903"/>
                  <a:pt x="891506" y="1338703"/>
                  <a:pt x="894174" y="1336936"/>
                </a:cubicBezTo>
                <a:cubicBezTo>
                  <a:pt x="897141" y="1334968"/>
                  <a:pt x="898475" y="1332534"/>
                  <a:pt x="898909" y="1329100"/>
                </a:cubicBezTo>
                <a:cubicBezTo>
                  <a:pt x="899409" y="1325332"/>
                  <a:pt x="901843" y="1322398"/>
                  <a:pt x="904310" y="1319663"/>
                </a:cubicBezTo>
                <a:cubicBezTo>
                  <a:pt x="906211" y="1317596"/>
                  <a:pt x="908512" y="1316162"/>
                  <a:pt x="911546" y="1316496"/>
                </a:cubicBezTo>
                <a:cubicBezTo>
                  <a:pt x="912480" y="1316596"/>
                  <a:pt x="913747" y="1316963"/>
                  <a:pt x="914247" y="1316529"/>
                </a:cubicBezTo>
                <a:cubicBezTo>
                  <a:pt x="917948" y="1313195"/>
                  <a:pt x="922650" y="1313228"/>
                  <a:pt x="927051" y="1312128"/>
                </a:cubicBezTo>
                <a:cubicBezTo>
                  <a:pt x="931053" y="1311061"/>
                  <a:pt x="934554" y="1308760"/>
                  <a:pt x="937521" y="1305792"/>
                </a:cubicBezTo>
                <a:cubicBezTo>
                  <a:pt x="939855" y="1303425"/>
                  <a:pt x="942789" y="1302024"/>
                  <a:pt x="945990" y="1301491"/>
                </a:cubicBezTo>
                <a:cubicBezTo>
                  <a:pt x="947191" y="1301291"/>
                  <a:pt x="948658" y="1301758"/>
                  <a:pt x="949825" y="1302291"/>
                </a:cubicBezTo>
                <a:cubicBezTo>
                  <a:pt x="951392" y="1303058"/>
                  <a:pt x="952193" y="1305992"/>
                  <a:pt x="951159" y="1307059"/>
                </a:cubicBezTo>
                <a:cubicBezTo>
                  <a:pt x="949325" y="1309026"/>
                  <a:pt x="947258" y="1310860"/>
                  <a:pt x="945357" y="1312795"/>
                </a:cubicBezTo>
                <a:cubicBezTo>
                  <a:pt x="944123" y="1314028"/>
                  <a:pt x="944857" y="1315295"/>
                  <a:pt x="945557" y="1316496"/>
                </a:cubicBezTo>
                <a:cubicBezTo>
                  <a:pt x="946524" y="1318163"/>
                  <a:pt x="947524" y="1318630"/>
                  <a:pt x="948825" y="1318096"/>
                </a:cubicBezTo>
                <a:cubicBezTo>
                  <a:pt x="950959" y="1317229"/>
                  <a:pt x="952993" y="1316129"/>
                  <a:pt x="955194" y="1315495"/>
                </a:cubicBezTo>
                <a:cubicBezTo>
                  <a:pt x="958195" y="1314595"/>
                  <a:pt x="959895" y="1312894"/>
                  <a:pt x="960095" y="1309694"/>
                </a:cubicBezTo>
                <a:cubicBezTo>
                  <a:pt x="960129" y="1308793"/>
                  <a:pt x="960562" y="1307926"/>
                  <a:pt x="960929" y="1307093"/>
                </a:cubicBezTo>
                <a:cubicBezTo>
                  <a:pt x="961562" y="1305592"/>
                  <a:pt x="963963" y="1304259"/>
                  <a:pt x="965364" y="1304425"/>
                </a:cubicBezTo>
                <a:cubicBezTo>
                  <a:pt x="966897" y="1304625"/>
                  <a:pt x="967864" y="1305559"/>
                  <a:pt x="968265" y="1306893"/>
                </a:cubicBezTo>
                <a:cubicBezTo>
                  <a:pt x="969265" y="1310394"/>
                  <a:pt x="971532" y="1312228"/>
                  <a:pt x="975100" y="1312661"/>
                </a:cubicBezTo>
                <a:cubicBezTo>
                  <a:pt x="976900" y="1312894"/>
                  <a:pt x="978701" y="1313261"/>
                  <a:pt x="980502" y="1313661"/>
                </a:cubicBezTo>
                <a:cubicBezTo>
                  <a:pt x="983470" y="1314328"/>
                  <a:pt x="985270" y="1316196"/>
                  <a:pt x="985904" y="1319197"/>
                </a:cubicBezTo>
                <a:cubicBezTo>
                  <a:pt x="986003" y="1319663"/>
                  <a:pt x="986003" y="1320130"/>
                  <a:pt x="986170" y="1320564"/>
                </a:cubicBezTo>
                <a:cubicBezTo>
                  <a:pt x="986971" y="1322564"/>
                  <a:pt x="988271" y="1323498"/>
                  <a:pt x="990271" y="1323431"/>
                </a:cubicBezTo>
                <a:cubicBezTo>
                  <a:pt x="994373" y="1323198"/>
                  <a:pt x="998507" y="1323031"/>
                  <a:pt x="1002609" y="1322598"/>
                </a:cubicBezTo>
                <a:cubicBezTo>
                  <a:pt x="1006377" y="1322197"/>
                  <a:pt x="1009778" y="1322364"/>
                  <a:pt x="1013045" y="1324765"/>
                </a:cubicBezTo>
                <a:cubicBezTo>
                  <a:pt x="1018447" y="1328700"/>
                  <a:pt x="1025183" y="1325799"/>
                  <a:pt x="1029351" y="1322131"/>
                </a:cubicBezTo>
                <a:cubicBezTo>
                  <a:pt x="1030218" y="1321331"/>
                  <a:pt x="1030218" y="1319563"/>
                  <a:pt x="1030818" y="1318363"/>
                </a:cubicBezTo>
                <a:cubicBezTo>
                  <a:pt x="1031285" y="1317363"/>
                  <a:pt x="1032485" y="1316963"/>
                  <a:pt x="1033152" y="1317730"/>
                </a:cubicBezTo>
                <a:cubicBezTo>
                  <a:pt x="1034853" y="1319530"/>
                  <a:pt x="1036687" y="1320464"/>
                  <a:pt x="1039187" y="1320297"/>
                </a:cubicBezTo>
                <a:cubicBezTo>
                  <a:pt x="1043322" y="1320063"/>
                  <a:pt x="1047457" y="1319463"/>
                  <a:pt x="1051491" y="1320830"/>
                </a:cubicBezTo>
                <a:cubicBezTo>
                  <a:pt x="1051925" y="1320964"/>
                  <a:pt x="1052458" y="1321231"/>
                  <a:pt x="1052625" y="1321564"/>
                </a:cubicBezTo>
                <a:cubicBezTo>
                  <a:pt x="1053058" y="1322431"/>
                  <a:pt x="1052692" y="1323164"/>
                  <a:pt x="1051725" y="1323598"/>
                </a:cubicBezTo>
                <a:cubicBezTo>
                  <a:pt x="1051324" y="1323798"/>
                  <a:pt x="1050891" y="1323965"/>
                  <a:pt x="1050458" y="1324098"/>
                </a:cubicBezTo>
                <a:cubicBezTo>
                  <a:pt x="1049257" y="1324532"/>
                  <a:pt x="1047423" y="1324665"/>
                  <a:pt x="1047857" y="1326332"/>
                </a:cubicBezTo>
                <a:cubicBezTo>
                  <a:pt x="1048123" y="1327399"/>
                  <a:pt x="1049490" y="1328400"/>
                  <a:pt x="1050624" y="1328966"/>
                </a:cubicBezTo>
                <a:cubicBezTo>
                  <a:pt x="1053859" y="1330667"/>
                  <a:pt x="1057193" y="1332201"/>
                  <a:pt x="1060561" y="1333635"/>
                </a:cubicBezTo>
                <a:cubicBezTo>
                  <a:pt x="1064296" y="1335202"/>
                  <a:pt x="1066529" y="1337702"/>
                  <a:pt x="1066330" y="1342004"/>
                </a:cubicBezTo>
                <a:cubicBezTo>
                  <a:pt x="1066229" y="1343605"/>
                  <a:pt x="1067430" y="1344338"/>
                  <a:pt x="1068864" y="1344505"/>
                </a:cubicBezTo>
                <a:cubicBezTo>
                  <a:pt x="1071131" y="1344771"/>
                  <a:pt x="1073565" y="1344638"/>
                  <a:pt x="1075666" y="1345338"/>
                </a:cubicBezTo>
                <a:cubicBezTo>
                  <a:pt x="1078233" y="1346205"/>
                  <a:pt x="1080801" y="1347472"/>
                  <a:pt x="1082868" y="1349173"/>
                </a:cubicBezTo>
                <a:cubicBezTo>
                  <a:pt x="1086036" y="1351774"/>
                  <a:pt x="1088770" y="1354875"/>
                  <a:pt x="1091704" y="1357776"/>
                </a:cubicBezTo>
                <a:cubicBezTo>
                  <a:pt x="1093372" y="1359409"/>
                  <a:pt x="1094372" y="1361443"/>
                  <a:pt x="1095039" y="1363678"/>
                </a:cubicBezTo>
                <a:cubicBezTo>
                  <a:pt x="1095272" y="1364445"/>
                  <a:pt x="1095972" y="1365612"/>
                  <a:pt x="1096606" y="1365711"/>
                </a:cubicBezTo>
                <a:cubicBezTo>
                  <a:pt x="1102341" y="1366812"/>
                  <a:pt x="1106042" y="1371147"/>
                  <a:pt x="1110744" y="1373914"/>
                </a:cubicBezTo>
                <a:cubicBezTo>
                  <a:pt x="1111877" y="1374581"/>
                  <a:pt x="1113278" y="1375081"/>
                  <a:pt x="1114578" y="1375115"/>
                </a:cubicBezTo>
                <a:cubicBezTo>
                  <a:pt x="1119613" y="1375315"/>
                  <a:pt x="1124681" y="1375448"/>
                  <a:pt x="1129717" y="1375281"/>
                </a:cubicBezTo>
                <a:cubicBezTo>
                  <a:pt x="1134852" y="1375115"/>
                  <a:pt x="1139786" y="1375515"/>
                  <a:pt x="1144421" y="1377949"/>
                </a:cubicBezTo>
                <a:cubicBezTo>
                  <a:pt x="1145622" y="1378582"/>
                  <a:pt x="1146922" y="1379216"/>
                  <a:pt x="1148223" y="1379449"/>
                </a:cubicBezTo>
                <a:cubicBezTo>
                  <a:pt x="1159359" y="1381483"/>
                  <a:pt x="1166629" y="1389253"/>
                  <a:pt x="1174098" y="1396722"/>
                </a:cubicBezTo>
                <a:cubicBezTo>
                  <a:pt x="1176098" y="1398689"/>
                  <a:pt x="1177332" y="1401156"/>
                  <a:pt x="1177799" y="1403957"/>
                </a:cubicBezTo>
                <a:cubicBezTo>
                  <a:pt x="1178733" y="1409559"/>
                  <a:pt x="1181433" y="1414361"/>
                  <a:pt x="1185201" y="1418429"/>
                </a:cubicBezTo>
                <a:cubicBezTo>
                  <a:pt x="1187135" y="1420529"/>
                  <a:pt x="1188135" y="1423064"/>
                  <a:pt x="1189869" y="1425164"/>
                </a:cubicBezTo>
                <a:cubicBezTo>
                  <a:pt x="1191503" y="1427131"/>
                  <a:pt x="1191603" y="1429465"/>
                  <a:pt x="1191103" y="1431699"/>
                </a:cubicBezTo>
                <a:cubicBezTo>
                  <a:pt x="1190336" y="1435167"/>
                  <a:pt x="1189269" y="1438602"/>
                  <a:pt x="1188336" y="1442036"/>
                </a:cubicBezTo>
                <a:cubicBezTo>
                  <a:pt x="1184401" y="1443003"/>
                  <a:pt x="1180733" y="1444570"/>
                  <a:pt x="1177799" y="1447471"/>
                </a:cubicBezTo>
                <a:cubicBezTo>
                  <a:pt x="1179866" y="1447638"/>
                  <a:pt x="1181900" y="1447872"/>
                  <a:pt x="1182967" y="1450039"/>
                </a:cubicBezTo>
                <a:lnTo>
                  <a:pt x="1190682" y="1448207"/>
                </a:lnTo>
                <a:lnTo>
                  <a:pt x="1188960" y="1442812"/>
                </a:lnTo>
                <a:lnTo>
                  <a:pt x="1188303" y="1442856"/>
                </a:lnTo>
                <a:cubicBezTo>
                  <a:pt x="1188398" y="1442570"/>
                  <a:pt x="1188398" y="1442379"/>
                  <a:pt x="1188493" y="1442093"/>
                </a:cubicBezTo>
                <a:cubicBezTo>
                  <a:pt x="1188779" y="1441998"/>
                  <a:pt x="1188970" y="1441903"/>
                  <a:pt x="1189256" y="1441903"/>
                </a:cubicBezTo>
                <a:cubicBezTo>
                  <a:pt x="1189351" y="1442284"/>
                  <a:pt x="1189541" y="1442474"/>
                  <a:pt x="1189732" y="1442760"/>
                </a:cubicBezTo>
                <a:lnTo>
                  <a:pt x="1189183" y="1442797"/>
                </a:lnTo>
                <a:lnTo>
                  <a:pt x="1192684" y="1447731"/>
                </a:lnTo>
                <a:lnTo>
                  <a:pt x="1193637" y="1447505"/>
                </a:lnTo>
                <a:cubicBezTo>
                  <a:pt x="1193604" y="1447571"/>
                  <a:pt x="1193571" y="1447638"/>
                  <a:pt x="1193571" y="1447738"/>
                </a:cubicBezTo>
                <a:lnTo>
                  <a:pt x="1194271" y="1447938"/>
                </a:lnTo>
                <a:lnTo>
                  <a:pt x="1193837" y="1447505"/>
                </a:lnTo>
                <a:cubicBezTo>
                  <a:pt x="1193737" y="1447471"/>
                  <a:pt x="1193670" y="1447471"/>
                  <a:pt x="1193604" y="1447471"/>
                </a:cubicBezTo>
                <a:lnTo>
                  <a:pt x="1194088" y="1445211"/>
                </a:lnTo>
                <a:lnTo>
                  <a:pt x="1193805" y="1444765"/>
                </a:lnTo>
                <a:cubicBezTo>
                  <a:pt x="1194281" y="1444765"/>
                  <a:pt x="1194662" y="1444765"/>
                  <a:pt x="1195139" y="1444670"/>
                </a:cubicBezTo>
                <a:lnTo>
                  <a:pt x="1194966" y="1445417"/>
                </a:lnTo>
                <a:lnTo>
                  <a:pt x="1204374" y="1448472"/>
                </a:lnTo>
                <a:cubicBezTo>
                  <a:pt x="1206508" y="1449305"/>
                  <a:pt x="1208809" y="1451439"/>
                  <a:pt x="1207942" y="1455107"/>
                </a:cubicBezTo>
                <a:cubicBezTo>
                  <a:pt x="1207742" y="1455974"/>
                  <a:pt x="1207575" y="1456908"/>
                  <a:pt x="1207342" y="1457775"/>
                </a:cubicBezTo>
                <a:cubicBezTo>
                  <a:pt x="1207075" y="1458875"/>
                  <a:pt x="1207342" y="1459575"/>
                  <a:pt x="1208242" y="1459608"/>
                </a:cubicBezTo>
                <a:cubicBezTo>
                  <a:pt x="1208609" y="1459608"/>
                  <a:pt x="1209142" y="1459275"/>
                  <a:pt x="1209309" y="1458908"/>
                </a:cubicBezTo>
                <a:cubicBezTo>
                  <a:pt x="1211310" y="1455140"/>
                  <a:pt x="1214444" y="1454340"/>
                  <a:pt x="1218545" y="1454540"/>
                </a:cubicBezTo>
                <a:cubicBezTo>
                  <a:pt x="1223280" y="1454807"/>
                  <a:pt x="1227548" y="1456141"/>
                  <a:pt x="1231816" y="1457941"/>
                </a:cubicBezTo>
                <a:cubicBezTo>
                  <a:pt x="1237251" y="1460209"/>
                  <a:pt x="1242086" y="1463910"/>
                  <a:pt x="1248321" y="1464343"/>
                </a:cubicBezTo>
                <a:cubicBezTo>
                  <a:pt x="1249755" y="1464444"/>
                  <a:pt x="1251389" y="1466377"/>
                  <a:pt x="1252289" y="1467811"/>
                </a:cubicBezTo>
                <a:cubicBezTo>
                  <a:pt x="1253457" y="1469745"/>
                  <a:pt x="1253923" y="1472079"/>
                  <a:pt x="1254723" y="1474213"/>
                </a:cubicBezTo>
                <a:cubicBezTo>
                  <a:pt x="1255324" y="1475781"/>
                  <a:pt x="1256591" y="1476447"/>
                  <a:pt x="1257858" y="1475847"/>
                </a:cubicBezTo>
                <a:cubicBezTo>
                  <a:pt x="1259525" y="1475047"/>
                  <a:pt x="1261092" y="1474013"/>
                  <a:pt x="1262793" y="1473413"/>
                </a:cubicBezTo>
                <a:cubicBezTo>
                  <a:pt x="1264027" y="1472980"/>
                  <a:pt x="1265527" y="1472680"/>
                  <a:pt x="1266761" y="1473013"/>
                </a:cubicBezTo>
                <a:cubicBezTo>
                  <a:pt x="1277431" y="1475814"/>
                  <a:pt x="1288201" y="1477814"/>
                  <a:pt x="1299338" y="1477414"/>
                </a:cubicBezTo>
                <a:cubicBezTo>
                  <a:pt x="1302572" y="1477314"/>
                  <a:pt x="1305673" y="1478081"/>
                  <a:pt x="1308574" y="1479749"/>
                </a:cubicBezTo>
                <a:cubicBezTo>
                  <a:pt x="1314910" y="1483383"/>
                  <a:pt x="1321778" y="1486150"/>
                  <a:pt x="1326013" y="1492753"/>
                </a:cubicBezTo>
                <a:cubicBezTo>
                  <a:pt x="1328614" y="1496721"/>
                  <a:pt x="1333616" y="1497754"/>
                  <a:pt x="1337117" y="1500722"/>
                </a:cubicBezTo>
                <a:cubicBezTo>
                  <a:pt x="1339984" y="1503156"/>
                  <a:pt x="1343185" y="1504490"/>
                  <a:pt x="1347187" y="1504156"/>
                </a:cubicBezTo>
                <a:cubicBezTo>
                  <a:pt x="1349354" y="1503956"/>
                  <a:pt x="1351688" y="1504990"/>
                  <a:pt x="1353756" y="1505857"/>
                </a:cubicBezTo>
                <a:cubicBezTo>
                  <a:pt x="1354923" y="1506324"/>
                  <a:pt x="1356223" y="1507457"/>
                  <a:pt x="1356656" y="1508591"/>
                </a:cubicBezTo>
                <a:cubicBezTo>
                  <a:pt x="1359024" y="1514560"/>
                  <a:pt x="1361225" y="1520561"/>
                  <a:pt x="1362959" y="1526930"/>
                </a:cubicBezTo>
                <a:cubicBezTo>
                  <a:pt x="1364159" y="1530631"/>
                  <a:pt x="1362758" y="1541268"/>
                  <a:pt x="1360991" y="1545836"/>
                </a:cubicBezTo>
                <a:cubicBezTo>
                  <a:pt x="1359124" y="1550605"/>
                  <a:pt x="1356390" y="1554839"/>
                  <a:pt x="1352922" y="1558540"/>
                </a:cubicBezTo>
                <a:cubicBezTo>
                  <a:pt x="1349488" y="1562242"/>
                  <a:pt x="1345986" y="1565909"/>
                  <a:pt x="1342185" y="1569210"/>
                </a:cubicBezTo>
                <a:cubicBezTo>
                  <a:pt x="1338984" y="1572011"/>
                  <a:pt x="1336650" y="1575279"/>
                  <a:pt x="1334949" y="1579114"/>
                </a:cubicBezTo>
                <a:cubicBezTo>
                  <a:pt x="1334383" y="1580381"/>
                  <a:pt x="1333549" y="1581514"/>
                  <a:pt x="1333115" y="1582815"/>
                </a:cubicBezTo>
                <a:cubicBezTo>
                  <a:pt x="1331015" y="1589184"/>
                  <a:pt x="1327414" y="1594219"/>
                  <a:pt x="1321045" y="1597020"/>
                </a:cubicBezTo>
                <a:cubicBezTo>
                  <a:pt x="1318778" y="1598053"/>
                  <a:pt x="1318044" y="1600487"/>
                  <a:pt x="1318011" y="1602821"/>
                </a:cubicBezTo>
                <a:cubicBezTo>
                  <a:pt x="1317977" y="1607856"/>
                  <a:pt x="1318378" y="1612891"/>
                  <a:pt x="1318378" y="1617893"/>
                </a:cubicBezTo>
                <a:cubicBezTo>
                  <a:pt x="1318411" y="1625229"/>
                  <a:pt x="1318411" y="1632597"/>
                  <a:pt x="1318077" y="1639933"/>
                </a:cubicBezTo>
                <a:cubicBezTo>
                  <a:pt x="1317844" y="1645869"/>
                  <a:pt x="1317244" y="1651770"/>
                  <a:pt x="1313542" y="1656972"/>
                </a:cubicBezTo>
                <a:cubicBezTo>
                  <a:pt x="1311642" y="1659673"/>
                  <a:pt x="1311709" y="1663074"/>
                  <a:pt x="1312142" y="1666308"/>
                </a:cubicBezTo>
                <a:cubicBezTo>
                  <a:pt x="1312709" y="1670610"/>
                  <a:pt x="1311509" y="1674311"/>
                  <a:pt x="1309108" y="1677946"/>
                </a:cubicBezTo>
                <a:cubicBezTo>
                  <a:pt x="1306107" y="1682514"/>
                  <a:pt x="1303739" y="1687515"/>
                  <a:pt x="1301005" y="1692317"/>
                </a:cubicBezTo>
                <a:cubicBezTo>
                  <a:pt x="1299805" y="1694418"/>
                  <a:pt x="1299505" y="1696585"/>
                  <a:pt x="1300071" y="1698919"/>
                </a:cubicBezTo>
                <a:cubicBezTo>
                  <a:pt x="1300572" y="1700953"/>
                  <a:pt x="1299705" y="1702587"/>
                  <a:pt x="1298204" y="1703721"/>
                </a:cubicBezTo>
                <a:cubicBezTo>
                  <a:pt x="1296004" y="1705354"/>
                  <a:pt x="1292902" y="1706155"/>
                  <a:pt x="1291369" y="1708189"/>
                </a:cubicBezTo>
                <a:cubicBezTo>
                  <a:pt x="1287901" y="1712790"/>
                  <a:pt x="1283233" y="1713757"/>
                  <a:pt x="1278098" y="1713857"/>
                </a:cubicBezTo>
                <a:cubicBezTo>
                  <a:pt x="1275397" y="1713924"/>
                  <a:pt x="1272596" y="1713257"/>
                  <a:pt x="1269962" y="1713624"/>
                </a:cubicBezTo>
                <a:cubicBezTo>
                  <a:pt x="1267228" y="1714024"/>
                  <a:pt x="1264627" y="1714691"/>
                  <a:pt x="1261826" y="1714024"/>
                </a:cubicBezTo>
                <a:cubicBezTo>
                  <a:pt x="1261192" y="1713857"/>
                  <a:pt x="1259758" y="1714524"/>
                  <a:pt x="1259658" y="1715058"/>
                </a:cubicBezTo>
                <a:cubicBezTo>
                  <a:pt x="1258991" y="1718058"/>
                  <a:pt x="1256491" y="1719392"/>
                  <a:pt x="1254557" y="1721326"/>
                </a:cubicBezTo>
                <a:cubicBezTo>
                  <a:pt x="1252256" y="1723627"/>
                  <a:pt x="1249589" y="1724794"/>
                  <a:pt x="1246454" y="1725861"/>
                </a:cubicBezTo>
                <a:cubicBezTo>
                  <a:pt x="1240886" y="1727762"/>
                  <a:pt x="1235684" y="1730763"/>
                  <a:pt x="1231416" y="1735164"/>
                </a:cubicBezTo>
                <a:cubicBezTo>
                  <a:pt x="1228848" y="1737765"/>
                  <a:pt x="1226148" y="1740266"/>
                  <a:pt x="1223347" y="1742633"/>
                </a:cubicBezTo>
                <a:cubicBezTo>
                  <a:pt x="1216645" y="1748302"/>
                  <a:pt x="1215178" y="1755537"/>
                  <a:pt x="1216478" y="1763740"/>
                </a:cubicBezTo>
                <a:cubicBezTo>
                  <a:pt x="1216645" y="1764640"/>
                  <a:pt x="1216678" y="1765641"/>
                  <a:pt x="1217111" y="1766408"/>
                </a:cubicBezTo>
                <a:cubicBezTo>
                  <a:pt x="1220646" y="1773043"/>
                  <a:pt x="1218412" y="1779245"/>
                  <a:pt x="1214711" y="1784547"/>
                </a:cubicBezTo>
                <a:cubicBezTo>
                  <a:pt x="1209109" y="1792516"/>
                  <a:pt x="1205074" y="1801185"/>
                  <a:pt x="1201306" y="1810055"/>
                </a:cubicBezTo>
                <a:lnTo>
                  <a:pt x="1196742" y="1814291"/>
                </a:lnTo>
                <a:lnTo>
                  <a:pt x="1197243" y="1814123"/>
                </a:lnTo>
                <a:cubicBezTo>
                  <a:pt x="1197339" y="1814504"/>
                  <a:pt x="1197339" y="1814790"/>
                  <a:pt x="1197434" y="1814980"/>
                </a:cubicBezTo>
                <a:cubicBezTo>
                  <a:pt x="1197243" y="1815075"/>
                  <a:pt x="1197053" y="1815075"/>
                  <a:pt x="1196862" y="1815171"/>
                </a:cubicBezTo>
                <a:lnTo>
                  <a:pt x="1196798" y="1814881"/>
                </a:lnTo>
                <a:lnTo>
                  <a:pt x="1196839" y="1815524"/>
                </a:lnTo>
                <a:cubicBezTo>
                  <a:pt x="1194772" y="1822460"/>
                  <a:pt x="1190570" y="1826928"/>
                  <a:pt x="1183201" y="1827895"/>
                </a:cubicBezTo>
                <a:cubicBezTo>
                  <a:pt x="1183568" y="1826794"/>
                  <a:pt x="1183835" y="1825661"/>
                  <a:pt x="1184468" y="1824761"/>
                </a:cubicBezTo>
                <a:cubicBezTo>
                  <a:pt x="1185635" y="1823093"/>
                  <a:pt x="1187102" y="1821559"/>
                  <a:pt x="1188469" y="1819992"/>
                </a:cubicBezTo>
                <a:lnTo>
                  <a:pt x="1188615" y="1819873"/>
                </a:lnTo>
                <a:lnTo>
                  <a:pt x="1188622" y="1819849"/>
                </a:lnTo>
                <a:lnTo>
                  <a:pt x="1188653" y="1819843"/>
                </a:lnTo>
                <a:lnTo>
                  <a:pt x="1193471" y="1815924"/>
                </a:lnTo>
                <a:lnTo>
                  <a:pt x="1196716" y="1814515"/>
                </a:lnTo>
                <a:lnTo>
                  <a:pt x="1196680" y="1814349"/>
                </a:lnTo>
                <a:lnTo>
                  <a:pt x="1196671" y="1814356"/>
                </a:lnTo>
                <a:cubicBezTo>
                  <a:pt x="1196405" y="1813123"/>
                  <a:pt x="1196171" y="1811889"/>
                  <a:pt x="1195738" y="1810688"/>
                </a:cubicBezTo>
                <a:cubicBezTo>
                  <a:pt x="1195471" y="1809988"/>
                  <a:pt x="1194804" y="1808921"/>
                  <a:pt x="1194271" y="1808921"/>
                </a:cubicBezTo>
                <a:cubicBezTo>
                  <a:pt x="1193571" y="1808888"/>
                  <a:pt x="1192537" y="1809521"/>
                  <a:pt x="1192103" y="1810188"/>
                </a:cubicBezTo>
                <a:cubicBezTo>
                  <a:pt x="1190136" y="1813156"/>
                  <a:pt x="1189002" y="1816491"/>
                  <a:pt x="1188269" y="1819958"/>
                </a:cubicBezTo>
                <a:cubicBezTo>
                  <a:pt x="1187135" y="1820258"/>
                  <a:pt x="1185935" y="1820425"/>
                  <a:pt x="1184968" y="1820992"/>
                </a:cubicBezTo>
                <a:cubicBezTo>
                  <a:pt x="1182133" y="1822659"/>
                  <a:pt x="1181700" y="1824393"/>
                  <a:pt x="1182800" y="1828194"/>
                </a:cubicBezTo>
                <a:cubicBezTo>
                  <a:pt x="1182900" y="1828194"/>
                  <a:pt x="1182967" y="1828194"/>
                  <a:pt x="1183034" y="1828161"/>
                </a:cubicBezTo>
                <a:cubicBezTo>
                  <a:pt x="1183001" y="1828294"/>
                  <a:pt x="1182967" y="1828428"/>
                  <a:pt x="1182900" y="1828594"/>
                </a:cubicBezTo>
                <a:lnTo>
                  <a:pt x="1182634" y="1828261"/>
                </a:lnTo>
                <a:cubicBezTo>
                  <a:pt x="1181500" y="1832696"/>
                  <a:pt x="1180366" y="1837130"/>
                  <a:pt x="1179232" y="1841565"/>
                </a:cubicBezTo>
                <a:cubicBezTo>
                  <a:pt x="1178165" y="1845633"/>
                  <a:pt x="1176498" y="1849334"/>
                  <a:pt x="1173097" y="1852068"/>
                </a:cubicBezTo>
                <a:cubicBezTo>
                  <a:pt x="1170096" y="1854469"/>
                  <a:pt x="1169263" y="1858271"/>
                  <a:pt x="1167395" y="1861371"/>
                </a:cubicBezTo>
                <a:cubicBezTo>
                  <a:pt x="1163694" y="1867540"/>
                  <a:pt x="1158226" y="1869974"/>
                  <a:pt x="1151323" y="1869941"/>
                </a:cubicBezTo>
                <a:cubicBezTo>
                  <a:pt x="1148556" y="1869908"/>
                  <a:pt x="1145822" y="1869841"/>
                  <a:pt x="1143087" y="1869674"/>
                </a:cubicBezTo>
                <a:cubicBezTo>
                  <a:pt x="1141754" y="1869574"/>
                  <a:pt x="1140220" y="1869541"/>
                  <a:pt x="1139120" y="1868874"/>
                </a:cubicBezTo>
                <a:cubicBezTo>
                  <a:pt x="1133184" y="1865273"/>
                  <a:pt x="1126482" y="1865306"/>
                  <a:pt x="1119947" y="1864573"/>
                </a:cubicBezTo>
                <a:cubicBezTo>
                  <a:pt x="1119813" y="1864439"/>
                  <a:pt x="1119680" y="1864306"/>
                  <a:pt x="1119547" y="1864172"/>
                </a:cubicBezTo>
                <a:cubicBezTo>
                  <a:pt x="1119413" y="1864039"/>
                  <a:pt x="1119247" y="1863906"/>
                  <a:pt x="1119113" y="1863739"/>
                </a:cubicBezTo>
                <a:cubicBezTo>
                  <a:pt x="1119080" y="1863672"/>
                  <a:pt x="1119113" y="1863572"/>
                  <a:pt x="1119080" y="1863506"/>
                </a:cubicBezTo>
                <a:cubicBezTo>
                  <a:pt x="1119013" y="1863339"/>
                  <a:pt x="1118680" y="1863239"/>
                  <a:pt x="1118480" y="1863139"/>
                </a:cubicBezTo>
                <a:cubicBezTo>
                  <a:pt x="1118680" y="1863339"/>
                  <a:pt x="1118913" y="1863572"/>
                  <a:pt x="1119113" y="1863772"/>
                </a:cubicBezTo>
                <a:cubicBezTo>
                  <a:pt x="1119147" y="1864039"/>
                  <a:pt x="1119180" y="1864306"/>
                  <a:pt x="1119213" y="1864539"/>
                </a:cubicBezTo>
                <a:cubicBezTo>
                  <a:pt x="1119447" y="1864573"/>
                  <a:pt x="1119713" y="1864573"/>
                  <a:pt x="1119947" y="1864606"/>
                </a:cubicBezTo>
                <a:cubicBezTo>
                  <a:pt x="1122514" y="1867607"/>
                  <a:pt x="1126382" y="1868974"/>
                  <a:pt x="1129250" y="1871641"/>
                </a:cubicBezTo>
                <a:cubicBezTo>
                  <a:pt x="1131817" y="1873976"/>
                  <a:pt x="1133418" y="1876443"/>
                  <a:pt x="1132017" y="1880077"/>
                </a:cubicBezTo>
                <a:cubicBezTo>
                  <a:pt x="1131517" y="1881344"/>
                  <a:pt x="1131284" y="1882712"/>
                  <a:pt x="1131217" y="1884079"/>
                </a:cubicBezTo>
                <a:cubicBezTo>
                  <a:pt x="1131150" y="1885479"/>
                  <a:pt x="1131584" y="1886846"/>
                  <a:pt x="1132884" y="1887613"/>
                </a:cubicBezTo>
                <a:cubicBezTo>
                  <a:pt x="1134051" y="1888314"/>
                  <a:pt x="1135385" y="1888747"/>
                  <a:pt x="1136552" y="1889447"/>
                </a:cubicBezTo>
                <a:cubicBezTo>
                  <a:pt x="1138419" y="1890581"/>
                  <a:pt x="1139686" y="1893215"/>
                  <a:pt x="1139219" y="1895282"/>
                </a:cubicBezTo>
                <a:cubicBezTo>
                  <a:pt x="1138819" y="1897049"/>
                  <a:pt x="1138386" y="1898850"/>
                  <a:pt x="1137686" y="1900551"/>
                </a:cubicBezTo>
                <a:cubicBezTo>
                  <a:pt x="1136485" y="1903485"/>
                  <a:pt x="1134485" y="1906252"/>
                  <a:pt x="1133884" y="1909320"/>
                </a:cubicBezTo>
                <a:cubicBezTo>
                  <a:pt x="1132851" y="1914655"/>
                  <a:pt x="1129183" y="1916989"/>
                  <a:pt x="1124915" y="1918890"/>
                </a:cubicBezTo>
                <a:cubicBezTo>
                  <a:pt x="1122414" y="1920024"/>
                  <a:pt x="1119747" y="1920757"/>
                  <a:pt x="1117179" y="1921791"/>
                </a:cubicBezTo>
                <a:cubicBezTo>
                  <a:pt x="1107509" y="1925659"/>
                  <a:pt x="1097640" y="1926559"/>
                  <a:pt x="1087469" y="1924358"/>
                </a:cubicBezTo>
                <a:cubicBezTo>
                  <a:pt x="1084802" y="1923825"/>
                  <a:pt x="1083435" y="1925559"/>
                  <a:pt x="1084002" y="1928526"/>
                </a:cubicBezTo>
                <a:cubicBezTo>
                  <a:pt x="1084168" y="1929427"/>
                  <a:pt x="1084469" y="1930293"/>
                  <a:pt x="1084735" y="1931161"/>
                </a:cubicBezTo>
                <a:cubicBezTo>
                  <a:pt x="1084869" y="1931628"/>
                  <a:pt x="1085169" y="1932061"/>
                  <a:pt x="1085136" y="1932494"/>
                </a:cubicBezTo>
                <a:cubicBezTo>
                  <a:pt x="1084735" y="1935629"/>
                  <a:pt x="1083935" y="1938763"/>
                  <a:pt x="1083868" y="1941898"/>
                </a:cubicBezTo>
                <a:cubicBezTo>
                  <a:pt x="1083802" y="1944598"/>
                  <a:pt x="1084802" y="1947299"/>
                  <a:pt x="1084869" y="1950033"/>
                </a:cubicBezTo>
                <a:cubicBezTo>
                  <a:pt x="1084969" y="1953535"/>
                  <a:pt x="1080601" y="1957769"/>
                  <a:pt x="1076766" y="1958303"/>
                </a:cubicBezTo>
                <a:cubicBezTo>
                  <a:pt x="1073032" y="1958803"/>
                  <a:pt x="1069497" y="1958503"/>
                  <a:pt x="1066096" y="1956569"/>
                </a:cubicBezTo>
                <a:cubicBezTo>
                  <a:pt x="1063762" y="1955235"/>
                  <a:pt x="1061128" y="1954335"/>
                  <a:pt x="1058560" y="1953434"/>
                </a:cubicBezTo>
                <a:cubicBezTo>
                  <a:pt x="1056827" y="1952801"/>
                  <a:pt x="1054392" y="1954735"/>
                  <a:pt x="1054792" y="1956269"/>
                </a:cubicBezTo>
                <a:cubicBezTo>
                  <a:pt x="1055059" y="1957136"/>
                  <a:pt x="1055426" y="1957969"/>
                  <a:pt x="1055626" y="1958836"/>
                </a:cubicBezTo>
                <a:cubicBezTo>
                  <a:pt x="1056259" y="1961504"/>
                  <a:pt x="1056793" y="1964205"/>
                  <a:pt x="1057427" y="1966872"/>
                </a:cubicBezTo>
                <a:cubicBezTo>
                  <a:pt x="1058494" y="1971274"/>
                  <a:pt x="1062595" y="1973174"/>
                  <a:pt x="1066963" y="1971307"/>
                </a:cubicBezTo>
                <a:cubicBezTo>
                  <a:pt x="1067797" y="1970940"/>
                  <a:pt x="1068530" y="1970373"/>
                  <a:pt x="1069364" y="1970006"/>
                </a:cubicBezTo>
                <a:cubicBezTo>
                  <a:pt x="1070631" y="1969506"/>
                  <a:pt x="1072565" y="1970240"/>
                  <a:pt x="1072898" y="1971373"/>
                </a:cubicBezTo>
                <a:cubicBezTo>
                  <a:pt x="1073565" y="1973574"/>
                  <a:pt x="1074265" y="1975742"/>
                  <a:pt x="1074699" y="1977976"/>
                </a:cubicBezTo>
                <a:cubicBezTo>
                  <a:pt x="1075232" y="1980743"/>
                  <a:pt x="1073098" y="1982977"/>
                  <a:pt x="1069831" y="1983244"/>
                </a:cubicBezTo>
                <a:cubicBezTo>
                  <a:pt x="1068963" y="1983311"/>
                  <a:pt x="1068063" y="1982977"/>
                  <a:pt x="1067196" y="1982844"/>
                </a:cubicBezTo>
                <a:cubicBezTo>
                  <a:pt x="1067296" y="1982677"/>
                  <a:pt x="1067397" y="1982510"/>
                  <a:pt x="1067530" y="1982377"/>
                </a:cubicBezTo>
                <a:lnTo>
                  <a:pt x="1066822" y="1982313"/>
                </a:lnTo>
                <a:lnTo>
                  <a:pt x="1066796" y="1982277"/>
                </a:lnTo>
                <a:lnTo>
                  <a:pt x="1066771" y="1982273"/>
                </a:lnTo>
                <a:lnTo>
                  <a:pt x="1064929" y="1979576"/>
                </a:lnTo>
                <a:cubicBezTo>
                  <a:pt x="1064829" y="1979410"/>
                  <a:pt x="1064062" y="1979576"/>
                  <a:pt x="1063728" y="1979810"/>
                </a:cubicBezTo>
                <a:cubicBezTo>
                  <a:pt x="1062862" y="1980376"/>
                  <a:pt x="1062728" y="1981443"/>
                  <a:pt x="1063628" y="1981777"/>
                </a:cubicBezTo>
                <a:lnTo>
                  <a:pt x="1066771" y="1982273"/>
                </a:lnTo>
                <a:lnTo>
                  <a:pt x="1066796" y="1982311"/>
                </a:lnTo>
                <a:lnTo>
                  <a:pt x="1066822" y="1982313"/>
                </a:lnTo>
                <a:lnTo>
                  <a:pt x="1067130" y="1982744"/>
                </a:lnTo>
                <a:cubicBezTo>
                  <a:pt x="1067163" y="1982777"/>
                  <a:pt x="1067163" y="1982777"/>
                  <a:pt x="1067196" y="1982777"/>
                </a:cubicBezTo>
                <a:cubicBezTo>
                  <a:pt x="1065663" y="1984811"/>
                  <a:pt x="1064262" y="1986978"/>
                  <a:pt x="1062462" y="1988712"/>
                </a:cubicBezTo>
                <a:cubicBezTo>
                  <a:pt x="1059561" y="1991547"/>
                  <a:pt x="1058727" y="1994848"/>
                  <a:pt x="1059094" y="1998682"/>
                </a:cubicBezTo>
                <a:cubicBezTo>
                  <a:pt x="1059227" y="2000050"/>
                  <a:pt x="1059327" y="2001483"/>
                  <a:pt x="1059861" y="2002717"/>
                </a:cubicBezTo>
                <a:cubicBezTo>
                  <a:pt x="1061795" y="2007085"/>
                  <a:pt x="1058460" y="2010586"/>
                  <a:pt x="1058027" y="2014554"/>
                </a:cubicBezTo>
                <a:cubicBezTo>
                  <a:pt x="1057960" y="2015221"/>
                  <a:pt x="1056926" y="2015955"/>
                  <a:pt x="1056159" y="2016322"/>
                </a:cubicBezTo>
                <a:cubicBezTo>
                  <a:pt x="1053292" y="2017722"/>
                  <a:pt x="1050191" y="2018655"/>
                  <a:pt x="1047457" y="2020290"/>
                </a:cubicBezTo>
                <a:cubicBezTo>
                  <a:pt x="1045556" y="2021423"/>
                  <a:pt x="1043922" y="2023157"/>
                  <a:pt x="1042589" y="2024957"/>
                </a:cubicBezTo>
                <a:cubicBezTo>
                  <a:pt x="1039021" y="2029759"/>
                  <a:pt x="1039521" y="2034461"/>
                  <a:pt x="1043855" y="2038362"/>
                </a:cubicBezTo>
                <a:cubicBezTo>
                  <a:pt x="1045890" y="2040196"/>
                  <a:pt x="1048157" y="2041796"/>
                  <a:pt x="1050257" y="2043530"/>
                </a:cubicBezTo>
                <a:cubicBezTo>
                  <a:pt x="1052091" y="2045064"/>
                  <a:pt x="1054159" y="2045998"/>
                  <a:pt x="1056493" y="2046098"/>
                </a:cubicBezTo>
                <a:cubicBezTo>
                  <a:pt x="1061161" y="2046231"/>
                  <a:pt x="1062595" y="2049432"/>
                  <a:pt x="1063428" y="2053200"/>
                </a:cubicBezTo>
                <a:cubicBezTo>
                  <a:pt x="1063728" y="2054534"/>
                  <a:pt x="1063862" y="2055901"/>
                  <a:pt x="1064029" y="2057268"/>
                </a:cubicBezTo>
                <a:cubicBezTo>
                  <a:pt x="1064329" y="2059635"/>
                  <a:pt x="1063795" y="2061869"/>
                  <a:pt x="1062328" y="2063703"/>
                </a:cubicBezTo>
                <a:cubicBezTo>
                  <a:pt x="1059794" y="2066971"/>
                  <a:pt x="1057293" y="2070239"/>
                  <a:pt x="1054426" y="2073173"/>
                </a:cubicBezTo>
                <a:cubicBezTo>
                  <a:pt x="1051658" y="2076007"/>
                  <a:pt x="1050358" y="2079208"/>
                  <a:pt x="1050658" y="2083043"/>
                </a:cubicBezTo>
                <a:cubicBezTo>
                  <a:pt x="1051024" y="2087511"/>
                  <a:pt x="1049424" y="2090979"/>
                  <a:pt x="1045856" y="2093713"/>
                </a:cubicBezTo>
                <a:cubicBezTo>
                  <a:pt x="1044456" y="2094813"/>
                  <a:pt x="1043189" y="2096180"/>
                  <a:pt x="1042022" y="2097548"/>
                </a:cubicBezTo>
                <a:cubicBezTo>
                  <a:pt x="1039454" y="2100549"/>
                  <a:pt x="1038687" y="2103949"/>
                  <a:pt x="1039887" y="2107784"/>
                </a:cubicBezTo>
                <a:cubicBezTo>
                  <a:pt x="1040988" y="2111285"/>
                  <a:pt x="1041588" y="2114953"/>
                  <a:pt x="1043189" y="2118187"/>
                </a:cubicBezTo>
                <a:cubicBezTo>
                  <a:pt x="1044756" y="2121388"/>
                  <a:pt x="1047356" y="2124090"/>
                  <a:pt x="1049357" y="2127124"/>
                </a:cubicBezTo>
                <a:cubicBezTo>
                  <a:pt x="1049724" y="2127690"/>
                  <a:pt x="1049691" y="2128958"/>
                  <a:pt x="1049291" y="2129524"/>
                </a:cubicBezTo>
                <a:cubicBezTo>
                  <a:pt x="1048890" y="2130125"/>
                  <a:pt x="1047823" y="2130392"/>
                  <a:pt x="1047023" y="2130658"/>
                </a:cubicBezTo>
                <a:cubicBezTo>
                  <a:pt x="1046623" y="2130758"/>
                  <a:pt x="1046123" y="2130591"/>
                  <a:pt x="1045689" y="2130458"/>
                </a:cubicBezTo>
                <a:cubicBezTo>
                  <a:pt x="1042222" y="2129425"/>
                  <a:pt x="1041088" y="2131658"/>
                  <a:pt x="1039988" y="2134060"/>
                </a:cubicBezTo>
                <a:cubicBezTo>
                  <a:pt x="1039788" y="2134060"/>
                  <a:pt x="1039587" y="2134060"/>
                  <a:pt x="1039354" y="2134060"/>
                </a:cubicBezTo>
                <a:cubicBezTo>
                  <a:pt x="1039287" y="2134259"/>
                  <a:pt x="1039254" y="2134493"/>
                  <a:pt x="1039221" y="2134693"/>
                </a:cubicBezTo>
                <a:cubicBezTo>
                  <a:pt x="1034619" y="2135960"/>
                  <a:pt x="1032019" y="2139061"/>
                  <a:pt x="1031351" y="2143796"/>
                </a:cubicBezTo>
                <a:cubicBezTo>
                  <a:pt x="1031085" y="2145563"/>
                  <a:pt x="1031218" y="2147364"/>
                  <a:pt x="1031285" y="2149164"/>
                </a:cubicBezTo>
                <a:cubicBezTo>
                  <a:pt x="1031285" y="2149531"/>
                  <a:pt x="1031785" y="2149964"/>
                  <a:pt x="1032152" y="2150131"/>
                </a:cubicBezTo>
                <a:cubicBezTo>
                  <a:pt x="1032352" y="2150198"/>
                  <a:pt x="1032852" y="2149764"/>
                  <a:pt x="1033019" y="2149464"/>
                </a:cubicBezTo>
                <a:cubicBezTo>
                  <a:pt x="1033219" y="2149097"/>
                  <a:pt x="1033252" y="2148631"/>
                  <a:pt x="1033319" y="2148197"/>
                </a:cubicBezTo>
                <a:cubicBezTo>
                  <a:pt x="1033752" y="2144163"/>
                  <a:pt x="1033619" y="2140061"/>
                  <a:pt x="1038220" y="2137861"/>
                </a:cubicBezTo>
                <a:cubicBezTo>
                  <a:pt x="1038887" y="2137527"/>
                  <a:pt x="1038987" y="2135993"/>
                  <a:pt x="1039221" y="2134726"/>
                </a:cubicBezTo>
                <a:cubicBezTo>
                  <a:pt x="1039421" y="2134693"/>
                  <a:pt x="1039587" y="2134559"/>
                  <a:pt x="1039788" y="2134526"/>
                </a:cubicBezTo>
                <a:cubicBezTo>
                  <a:pt x="1039854" y="2134393"/>
                  <a:pt x="1039921" y="2134259"/>
                  <a:pt x="1039988" y="2134093"/>
                </a:cubicBezTo>
                <a:cubicBezTo>
                  <a:pt x="1041588" y="2134026"/>
                  <a:pt x="1043189" y="2133893"/>
                  <a:pt x="1044789" y="2133959"/>
                </a:cubicBezTo>
                <a:cubicBezTo>
                  <a:pt x="1050791" y="2134226"/>
                  <a:pt x="1053892" y="2136727"/>
                  <a:pt x="1055026" y="2142695"/>
                </a:cubicBezTo>
                <a:cubicBezTo>
                  <a:pt x="1055459" y="2144996"/>
                  <a:pt x="1056159" y="2146697"/>
                  <a:pt x="1057627" y="2148597"/>
                </a:cubicBezTo>
                <a:cubicBezTo>
                  <a:pt x="1060161" y="2151932"/>
                  <a:pt x="1063829" y="2153899"/>
                  <a:pt x="1066429" y="2157033"/>
                </a:cubicBezTo>
                <a:cubicBezTo>
                  <a:pt x="1066996" y="2157700"/>
                  <a:pt x="1067830" y="2158234"/>
                  <a:pt x="1068630" y="2158600"/>
                </a:cubicBezTo>
                <a:cubicBezTo>
                  <a:pt x="1074399" y="2161235"/>
                  <a:pt x="1080167" y="2163869"/>
                  <a:pt x="1086002" y="2166336"/>
                </a:cubicBezTo>
                <a:cubicBezTo>
                  <a:pt x="1087570" y="2167004"/>
                  <a:pt x="1089704" y="2166036"/>
                  <a:pt x="1091004" y="2167770"/>
                </a:cubicBezTo>
                <a:cubicBezTo>
                  <a:pt x="1091271" y="2168070"/>
                  <a:pt x="1091404" y="2168871"/>
                  <a:pt x="1091237" y="2168971"/>
                </a:cubicBezTo>
                <a:cubicBezTo>
                  <a:pt x="1088436" y="2171105"/>
                  <a:pt x="1085702" y="2173472"/>
                  <a:pt x="1082601" y="2175106"/>
                </a:cubicBezTo>
                <a:cubicBezTo>
                  <a:pt x="1081301" y="2175773"/>
                  <a:pt x="1079134" y="2174872"/>
                  <a:pt x="1077400" y="2174572"/>
                </a:cubicBezTo>
                <a:cubicBezTo>
                  <a:pt x="1076299" y="2174406"/>
                  <a:pt x="1075366" y="2174572"/>
                  <a:pt x="1075199" y="2175639"/>
                </a:cubicBezTo>
                <a:cubicBezTo>
                  <a:pt x="1074899" y="2177640"/>
                  <a:pt x="1073998" y="2178907"/>
                  <a:pt x="1071965" y="2179474"/>
                </a:cubicBezTo>
                <a:cubicBezTo>
                  <a:pt x="1069497" y="2180108"/>
                  <a:pt x="1066996" y="2180874"/>
                  <a:pt x="1064529" y="2181608"/>
                </a:cubicBezTo>
                <a:lnTo>
                  <a:pt x="1064525" y="2181582"/>
                </a:lnTo>
                <a:lnTo>
                  <a:pt x="1064529" y="2181575"/>
                </a:lnTo>
                <a:lnTo>
                  <a:pt x="1064524" y="2181576"/>
                </a:lnTo>
                <a:lnTo>
                  <a:pt x="1064496" y="2181375"/>
                </a:lnTo>
                <a:cubicBezTo>
                  <a:pt x="1064329" y="2181274"/>
                  <a:pt x="1064195" y="2181175"/>
                  <a:pt x="1064029" y="2181075"/>
                </a:cubicBezTo>
                <a:cubicBezTo>
                  <a:pt x="1064062" y="2181274"/>
                  <a:pt x="1064129" y="2181375"/>
                  <a:pt x="1064129" y="2181708"/>
                </a:cubicBezTo>
                <a:lnTo>
                  <a:pt x="1064524" y="2181576"/>
                </a:lnTo>
                <a:lnTo>
                  <a:pt x="1064525" y="2181582"/>
                </a:lnTo>
                <a:lnTo>
                  <a:pt x="1062462" y="2185543"/>
                </a:lnTo>
                <a:cubicBezTo>
                  <a:pt x="1060694" y="2185409"/>
                  <a:pt x="1058927" y="2185176"/>
                  <a:pt x="1057160" y="2185176"/>
                </a:cubicBezTo>
                <a:cubicBezTo>
                  <a:pt x="1055826" y="2185176"/>
                  <a:pt x="1054459" y="2185809"/>
                  <a:pt x="1053225" y="2185609"/>
                </a:cubicBezTo>
                <a:cubicBezTo>
                  <a:pt x="1051525" y="2185309"/>
                  <a:pt x="1049724" y="2184709"/>
                  <a:pt x="1048290" y="2183742"/>
                </a:cubicBezTo>
                <a:cubicBezTo>
                  <a:pt x="1046590" y="2182642"/>
                  <a:pt x="1046923" y="2180674"/>
                  <a:pt x="1047056" y="2178874"/>
                </a:cubicBezTo>
                <a:cubicBezTo>
                  <a:pt x="1047123" y="2177974"/>
                  <a:pt x="1047123" y="2177040"/>
                  <a:pt x="1046823" y="2176239"/>
                </a:cubicBezTo>
                <a:cubicBezTo>
                  <a:pt x="1046456" y="2175273"/>
                  <a:pt x="1045523" y="2175073"/>
                  <a:pt x="1044522" y="2175540"/>
                </a:cubicBezTo>
                <a:cubicBezTo>
                  <a:pt x="1042022" y="2176640"/>
                  <a:pt x="1040955" y="2179074"/>
                  <a:pt x="1039354" y="2181075"/>
                </a:cubicBezTo>
                <a:cubicBezTo>
                  <a:pt x="1037520" y="2180974"/>
                  <a:pt x="1035553" y="2180674"/>
                  <a:pt x="1034786" y="2178907"/>
                </a:cubicBezTo>
                <a:cubicBezTo>
                  <a:pt x="1033486" y="2175773"/>
                  <a:pt x="1031585" y="2173639"/>
                  <a:pt x="1028217" y="2172872"/>
                </a:cubicBezTo>
                <a:cubicBezTo>
                  <a:pt x="1027150" y="2172639"/>
                  <a:pt x="1026683" y="2171872"/>
                  <a:pt x="1026917" y="2170805"/>
                </a:cubicBezTo>
                <a:cubicBezTo>
                  <a:pt x="1027784" y="2167270"/>
                  <a:pt x="1025650" y="2166036"/>
                  <a:pt x="1022749" y="2165336"/>
                </a:cubicBezTo>
                <a:lnTo>
                  <a:pt x="1021411" y="2164897"/>
                </a:lnTo>
                <a:lnTo>
                  <a:pt x="1021411" y="2165255"/>
                </a:lnTo>
                <a:cubicBezTo>
                  <a:pt x="1020935" y="2165255"/>
                  <a:pt x="1020458" y="2165255"/>
                  <a:pt x="1019982" y="2165255"/>
                </a:cubicBezTo>
                <a:lnTo>
                  <a:pt x="1020477" y="2164636"/>
                </a:lnTo>
                <a:lnTo>
                  <a:pt x="1020507" y="2164600"/>
                </a:lnTo>
                <a:lnTo>
                  <a:pt x="1020414" y="2164569"/>
                </a:lnTo>
                <a:cubicBezTo>
                  <a:pt x="1020414" y="2163836"/>
                  <a:pt x="1020348" y="2163035"/>
                  <a:pt x="1020581" y="2162402"/>
                </a:cubicBezTo>
                <a:cubicBezTo>
                  <a:pt x="1020982" y="2161335"/>
                  <a:pt x="1020881" y="2160768"/>
                  <a:pt x="1019814" y="2160735"/>
                </a:cubicBezTo>
                <a:cubicBezTo>
                  <a:pt x="1019514" y="2160701"/>
                  <a:pt x="1019047" y="2161101"/>
                  <a:pt x="1018881" y="2161435"/>
                </a:cubicBezTo>
                <a:cubicBezTo>
                  <a:pt x="1018381" y="2162435"/>
                  <a:pt x="1017914" y="2163469"/>
                  <a:pt x="1017447" y="2164503"/>
                </a:cubicBezTo>
                <a:cubicBezTo>
                  <a:pt x="1015713" y="2164536"/>
                  <a:pt x="1013812" y="2165003"/>
                  <a:pt x="1012245" y="2164469"/>
                </a:cubicBezTo>
                <a:cubicBezTo>
                  <a:pt x="1009711" y="2163636"/>
                  <a:pt x="1006844" y="2162635"/>
                  <a:pt x="1005143" y="2160768"/>
                </a:cubicBezTo>
                <a:cubicBezTo>
                  <a:pt x="1000542" y="2155633"/>
                  <a:pt x="994906" y="2152032"/>
                  <a:pt x="989371" y="2148164"/>
                </a:cubicBezTo>
                <a:cubicBezTo>
                  <a:pt x="988838" y="2147797"/>
                  <a:pt x="988738" y="2146597"/>
                  <a:pt x="988638" y="2145763"/>
                </a:cubicBezTo>
                <a:cubicBezTo>
                  <a:pt x="988604" y="2145496"/>
                  <a:pt x="989271" y="2144896"/>
                  <a:pt x="989605" y="2144930"/>
                </a:cubicBezTo>
                <a:cubicBezTo>
                  <a:pt x="990472" y="2144996"/>
                  <a:pt x="991472" y="2145063"/>
                  <a:pt x="992172" y="2145530"/>
                </a:cubicBezTo>
                <a:cubicBezTo>
                  <a:pt x="995606" y="2147730"/>
                  <a:pt x="999308" y="2148330"/>
                  <a:pt x="1003209" y="2147897"/>
                </a:cubicBezTo>
                <a:cubicBezTo>
                  <a:pt x="1003309" y="2147964"/>
                  <a:pt x="1003442" y="2148064"/>
                  <a:pt x="1003576" y="2148164"/>
                </a:cubicBezTo>
                <a:cubicBezTo>
                  <a:pt x="1003809" y="2148231"/>
                  <a:pt x="1003976" y="2148397"/>
                  <a:pt x="1004176" y="2148497"/>
                </a:cubicBezTo>
                <a:cubicBezTo>
                  <a:pt x="1004109" y="2148264"/>
                  <a:pt x="1003943" y="2148131"/>
                  <a:pt x="1003909" y="2147831"/>
                </a:cubicBezTo>
                <a:cubicBezTo>
                  <a:pt x="1003676" y="2147897"/>
                  <a:pt x="1003442" y="2147864"/>
                  <a:pt x="1003209" y="2147897"/>
                </a:cubicBezTo>
                <a:cubicBezTo>
                  <a:pt x="1000442" y="2145863"/>
                  <a:pt x="997707" y="2143696"/>
                  <a:pt x="994840" y="2141795"/>
                </a:cubicBezTo>
                <a:cubicBezTo>
                  <a:pt x="992739" y="2140361"/>
                  <a:pt x="991539" y="2138761"/>
                  <a:pt x="992506" y="2136160"/>
                </a:cubicBezTo>
                <a:cubicBezTo>
                  <a:pt x="990672" y="2133192"/>
                  <a:pt x="989571" y="2129491"/>
                  <a:pt x="985070" y="2129258"/>
                </a:cubicBezTo>
                <a:cubicBezTo>
                  <a:pt x="983736" y="2129191"/>
                  <a:pt x="982436" y="2128624"/>
                  <a:pt x="981169" y="2128157"/>
                </a:cubicBezTo>
                <a:cubicBezTo>
                  <a:pt x="980202" y="2127857"/>
                  <a:pt x="979735" y="2126924"/>
                  <a:pt x="980235" y="2126023"/>
                </a:cubicBezTo>
                <a:cubicBezTo>
                  <a:pt x="980635" y="2125323"/>
                  <a:pt x="981435" y="2124656"/>
                  <a:pt x="982202" y="2124423"/>
                </a:cubicBezTo>
                <a:cubicBezTo>
                  <a:pt x="983003" y="2124189"/>
                  <a:pt x="984003" y="2124556"/>
                  <a:pt x="984903" y="2124556"/>
                </a:cubicBezTo>
                <a:cubicBezTo>
                  <a:pt x="986971" y="2124556"/>
                  <a:pt x="988004" y="2123089"/>
                  <a:pt x="989138" y="2121655"/>
                </a:cubicBezTo>
                <a:cubicBezTo>
                  <a:pt x="990572" y="2119788"/>
                  <a:pt x="989905" y="2118354"/>
                  <a:pt x="988538" y="2116854"/>
                </a:cubicBezTo>
                <a:cubicBezTo>
                  <a:pt x="987304" y="2115487"/>
                  <a:pt x="986604" y="2113886"/>
                  <a:pt x="986604" y="2111919"/>
                </a:cubicBezTo>
                <a:cubicBezTo>
                  <a:pt x="986604" y="2110118"/>
                  <a:pt x="985770" y="2108584"/>
                  <a:pt x="984503" y="2107284"/>
                </a:cubicBezTo>
                <a:cubicBezTo>
                  <a:pt x="984570" y="2107117"/>
                  <a:pt x="984603" y="2106917"/>
                  <a:pt x="984703" y="2106751"/>
                </a:cubicBezTo>
                <a:lnTo>
                  <a:pt x="983870" y="2106284"/>
                </a:lnTo>
                <a:lnTo>
                  <a:pt x="984370" y="2107084"/>
                </a:lnTo>
                <a:cubicBezTo>
                  <a:pt x="984436" y="2107117"/>
                  <a:pt x="984436" y="2107217"/>
                  <a:pt x="984503" y="2107251"/>
                </a:cubicBezTo>
                <a:cubicBezTo>
                  <a:pt x="983103" y="2110418"/>
                  <a:pt x="983303" y="2113853"/>
                  <a:pt x="982969" y="2117221"/>
                </a:cubicBezTo>
                <a:cubicBezTo>
                  <a:pt x="982769" y="2119554"/>
                  <a:pt x="981702" y="2120621"/>
                  <a:pt x="979701" y="2120555"/>
                </a:cubicBezTo>
                <a:cubicBezTo>
                  <a:pt x="977601" y="2120522"/>
                  <a:pt x="976000" y="2119154"/>
                  <a:pt x="976567" y="2117287"/>
                </a:cubicBezTo>
                <a:cubicBezTo>
                  <a:pt x="977901" y="2112786"/>
                  <a:pt x="976334" y="2108384"/>
                  <a:pt x="976367" y="2103949"/>
                </a:cubicBezTo>
                <a:lnTo>
                  <a:pt x="975934" y="2104316"/>
                </a:lnTo>
                <a:cubicBezTo>
                  <a:pt x="975934" y="2104150"/>
                  <a:pt x="975934" y="2104016"/>
                  <a:pt x="975934" y="2103850"/>
                </a:cubicBezTo>
                <a:cubicBezTo>
                  <a:pt x="976067" y="2103850"/>
                  <a:pt x="976167" y="2103883"/>
                  <a:pt x="976267" y="2103916"/>
                </a:cubicBezTo>
                <a:cubicBezTo>
                  <a:pt x="977967" y="2101949"/>
                  <a:pt x="977967" y="2101515"/>
                  <a:pt x="976234" y="2098615"/>
                </a:cubicBezTo>
                <a:lnTo>
                  <a:pt x="976098" y="2098654"/>
                </a:lnTo>
                <a:lnTo>
                  <a:pt x="976034" y="2103616"/>
                </a:lnTo>
                <a:cubicBezTo>
                  <a:pt x="974867" y="2103349"/>
                  <a:pt x="973700" y="2103182"/>
                  <a:pt x="972666" y="2102682"/>
                </a:cubicBezTo>
                <a:cubicBezTo>
                  <a:pt x="971333" y="2102049"/>
                  <a:pt x="971333" y="2099948"/>
                  <a:pt x="972666" y="2099382"/>
                </a:cubicBezTo>
                <a:lnTo>
                  <a:pt x="976000" y="2098475"/>
                </a:lnTo>
                <a:lnTo>
                  <a:pt x="976000" y="2098381"/>
                </a:lnTo>
                <a:cubicBezTo>
                  <a:pt x="973999" y="2097014"/>
                  <a:pt x="971999" y="2095647"/>
                  <a:pt x="969932" y="2094413"/>
                </a:cubicBezTo>
                <a:cubicBezTo>
                  <a:pt x="966631" y="2092413"/>
                  <a:pt x="966631" y="2092479"/>
                  <a:pt x="967264" y="2088545"/>
                </a:cubicBezTo>
                <a:cubicBezTo>
                  <a:pt x="967464" y="2087311"/>
                  <a:pt x="967431" y="2086010"/>
                  <a:pt x="967498" y="2084743"/>
                </a:cubicBezTo>
                <a:cubicBezTo>
                  <a:pt x="967598" y="2084810"/>
                  <a:pt x="967664" y="2084910"/>
                  <a:pt x="967764" y="2084977"/>
                </a:cubicBezTo>
                <a:lnTo>
                  <a:pt x="968064" y="2084443"/>
                </a:lnTo>
                <a:lnTo>
                  <a:pt x="967498" y="2084743"/>
                </a:lnTo>
                <a:cubicBezTo>
                  <a:pt x="966864" y="2084310"/>
                  <a:pt x="966197" y="2083876"/>
                  <a:pt x="965730" y="2083310"/>
                </a:cubicBezTo>
                <a:cubicBezTo>
                  <a:pt x="964430" y="2081843"/>
                  <a:pt x="964997" y="2079975"/>
                  <a:pt x="964797" y="2078275"/>
                </a:cubicBezTo>
                <a:cubicBezTo>
                  <a:pt x="964663" y="2077108"/>
                  <a:pt x="963163" y="2076174"/>
                  <a:pt x="962696" y="2074974"/>
                </a:cubicBezTo>
                <a:cubicBezTo>
                  <a:pt x="962029" y="2073340"/>
                  <a:pt x="961629" y="2071573"/>
                  <a:pt x="961329" y="2069839"/>
                </a:cubicBezTo>
                <a:cubicBezTo>
                  <a:pt x="960995" y="2067938"/>
                  <a:pt x="961863" y="2066538"/>
                  <a:pt x="963296" y="2065204"/>
                </a:cubicBezTo>
                <a:cubicBezTo>
                  <a:pt x="965330" y="2063303"/>
                  <a:pt x="967764" y="2062870"/>
                  <a:pt x="970265" y="2062469"/>
                </a:cubicBezTo>
                <a:cubicBezTo>
                  <a:pt x="970265" y="2062570"/>
                  <a:pt x="970265" y="2062636"/>
                  <a:pt x="970299" y="2062736"/>
                </a:cubicBezTo>
                <a:cubicBezTo>
                  <a:pt x="970432" y="2062770"/>
                  <a:pt x="970632" y="2062836"/>
                  <a:pt x="970798" y="2062903"/>
                </a:cubicBezTo>
                <a:cubicBezTo>
                  <a:pt x="970732" y="2062703"/>
                  <a:pt x="970699" y="2062670"/>
                  <a:pt x="970632" y="2062370"/>
                </a:cubicBezTo>
                <a:cubicBezTo>
                  <a:pt x="970498" y="2062403"/>
                  <a:pt x="970398" y="2062403"/>
                  <a:pt x="970265" y="2062436"/>
                </a:cubicBezTo>
                <a:cubicBezTo>
                  <a:pt x="969598" y="2058835"/>
                  <a:pt x="970465" y="2055434"/>
                  <a:pt x="971265" y="2051966"/>
                </a:cubicBezTo>
                <a:cubicBezTo>
                  <a:pt x="971632" y="2050366"/>
                  <a:pt x="970299" y="2047932"/>
                  <a:pt x="968831" y="2047565"/>
                </a:cubicBezTo>
                <a:cubicBezTo>
                  <a:pt x="966230" y="2046898"/>
                  <a:pt x="963596" y="2046264"/>
                  <a:pt x="960962" y="2046131"/>
                </a:cubicBezTo>
                <a:cubicBezTo>
                  <a:pt x="959862" y="2046064"/>
                  <a:pt x="958761" y="2047598"/>
                  <a:pt x="957561" y="2048031"/>
                </a:cubicBezTo>
                <a:cubicBezTo>
                  <a:pt x="956927" y="2048265"/>
                  <a:pt x="955794" y="2047865"/>
                  <a:pt x="955260" y="2047331"/>
                </a:cubicBezTo>
                <a:cubicBezTo>
                  <a:pt x="954693" y="2046765"/>
                  <a:pt x="954126" y="2045531"/>
                  <a:pt x="954393" y="2044964"/>
                </a:cubicBezTo>
                <a:cubicBezTo>
                  <a:pt x="956261" y="2040963"/>
                  <a:pt x="958795" y="2037362"/>
                  <a:pt x="959795" y="2032760"/>
                </a:cubicBezTo>
                <a:cubicBezTo>
                  <a:pt x="960529" y="2029326"/>
                  <a:pt x="963796" y="2027025"/>
                  <a:pt x="967864" y="2027158"/>
                </a:cubicBezTo>
                <a:cubicBezTo>
                  <a:pt x="968431" y="2028759"/>
                  <a:pt x="968931" y="2030359"/>
                  <a:pt x="969565" y="2031927"/>
                </a:cubicBezTo>
                <a:cubicBezTo>
                  <a:pt x="969698" y="2032293"/>
                  <a:pt x="970198" y="2032527"/>
                  <a:pt x="970599" y="2032727"/>
                </a:cubicBezTo>
                <a:cubicBezTo>
                  <a:pt x="971599" y="2033227"/>
                  <a:pt x="972232" y="2032827"/>
                  <a:pt x="972733" y="2031760"/>
                </a:cubicBezTo>
                <a:cubicBezTo>
                  <a:pt x="975200" y="2026591"/>
                  <a:pt x="976300" y="2021456"/>
                  <a:pt x="973033" y="2016188"/>
                </a:cubicBezTo>
                <a:cubicBezTo>
                  <a:pt x="972032" y="2014588"/>
                  <a:pt x="972232" y="2012754"/>
                  <a:pt x="972533" y="2010920"/>
                </a:cubicBezTo>
                <a:cubicBezTo>
                  <a:pt x="973433" y="2005184"/>
                  <a:pt x="974233" y="1999482"/>
                  <a:pt x="973933" y="1993547"/>
                </a:cubicBezTo>
                <a:cubicBezTo>
                  <a:pt x="973633" y="1987745"/>
                  <a:pt x="974800" y="1981877"/>
                  <a:pt x="975100" y="1976042"/>
                </a:cubicBezTo>
                <a:cubicBezTo>
                  <a:pt x="975133" y="1974808"/>
                  <a:pt x="974300" y="1973508"/>
                  <a:pt x="973999" y="1972207"/>
                </a:cubicBezTo>
                <a:cubicBezTo>
                  <a:pt x="973500" y="1970073"/>
                  <a:pt x="973133" y="1969606"/>
                  <a:pt x="971499" y="1970473"/>
                </a:cubicBezTo>
                <a:cubicBezTo>
                  <a:pt x="969431" y="1971574"/>
                  <a:pt x="967398" y="1972374"/>
                  <a:pt x="965063" y="1971674"/>
                </a:cubicBezTo>
                <a:cubicBezTo>
                  <a:pt x="966664" y="1973874"/>
                  <a:pt x="968098" y="1976275"/>
                  <a:pt x="967698" y="1979076"/>
                </a:cubicBezTo>
                <a:cubicBezTo>
                  <a:pt x="967264" y="1982177"/>
                  <a:pt x="967097" y="1985211"/>
                  <a:pt x="967231" y="1988379"/>
                </a:cubicBezTo>
                <a:cubicBezTo>
                  <a:pt x="967331" y="1990680"/>
                  <a:pt x="965864" y="1992514"/>
                  <a:pt x="964130" y="1994048"/>
                </a:cubicBezTo>
                <a:cubicBezTo>
                  <a:pt x="962996" y="1995015"/>
                  <a:pt x="959828" y="1994214"/>
                  <a:pt x="959562" y="1992814"/>
                </a:cubicBezTo>
                <a:cubicBezTo>
                  <a:pt x="958795" y="1988413"/>
                  <a:pt x="957961" y="1984011"/>
                  <a:pt x="957361" y="1979609"/>
                </a:cubicBezTo>
                <a:cubicBezTo>
                  <a:pt x="957194" y="1978343"/>
                  <a:pt x="957761" y="1976975"/>
                  <a:pt x="958094" y="1975708"/>
                </a:cubicBezTo>
                <a:cubicBezTo>
                  <a:pt x="959161" y="1971807"/>
                  <a:pt x="959995" y="1971340"/>
                  <a:pt x="964963" y="1971507"/>
                </a:cubicBezTo>
                <a:cubicBezTo>
                  <a:pt x="963830" y="1970073"/>
                  <a:pt x="962662" y="1968673"/>
                  <a:pt x="961562" y="1967172"/>
                </a:cubicBezTo>
                <a:cubicBezTo>
                  <a:pt x="959595" y="1964538"/>
                  <a:pt x="958461" y="1961604"/>
                  <a:pt x="958461" y="1958236"/>
                </a:cubicBezTo>
                <a:cubicBezTo>
                  <a:pt x="958461" y="1955502"/>
                  <a:pt x="958662" y="1952701"/>
                  <a:pt x="958295" y="1950000"/>
                </a:cubicBezTo>
                <a:cubicBezTo>
                  <a:pt x="957895" y="1947099"/>
                  <a:pt x="958295" y="1944632"/>
                  <a:pt x="959728" y="1942097"/>
                </a:cubicBezTo>
                <a:cubicBezTo>
                  <a:pt x="962129" y="1937829"/>
                  <a:pt x="962329" y="1933295"/>
                  <a:pt x="959628" y="1929027"/>
                </a:cubicBezTo>
                <a:cubicBezTo>
                  <a:pt x="956627" y="1924325"/>
                  <a:pt x="956361" y="1918590"/>
                  <a:pt x="953360" y="1913822"/>
                </a:cubicBezTo>
                <a:cubicBezTo>
                  <a:pt x="951559" y="1910987"/>
                  <a:pt x="951626" y="1907686"/>
                  <a:pt x="954627" y="1905152"/>
                </a:cubicBezTo>
                <a:cubicBezTo>
                  <a:pt x="956094" y="1903919"/>
                  <a:pt x="956594" y="1902185"/>
                  <a:pt x="956994" y="1900351"/>
                </a:cubicBezTo>
                <a:cubicBezTo>
                  <a:pt x="959362" y="1890047"/>
                  <a:pt x="961729" y="1879777"/>
                  <a:pt x="964163" y="1869507"/>
                </a:cubicBezTo>
                <a:cubicBezTo>
                  <a:pt x="964897" y="1866407"/>
                  <a:pt x="965630" y="1863272"/>
                  <a:pt x="966697" y="1860271"/>
                </a:cubicBezTo>
                <a:cubicBezTo>
                  <a:pt x="967531" y="1857970"/>
                  <a:pt x="967631" y="1855903"/>
                  <a:pt x="967031" y="1853569"/>
                </a:cubicBezTo>
                <a:cubicBezTo>
                  <a:pt x="966464" y="1851402"/>
                  <a:pt x="966097" y="1849101"/>
                  <a:pt x="965997" y="1846800"/>
                </a:cubicBezTo>
                <a:cubicBezTo>
                  <a:pt x="965864" y="1844066"/>
                  <a:pt x="966964" y="1840998"/>
                  <a:pt x="966030" y="1838664"/>
                </a:cubicBezTo>
                <a:cubicBezTo>
                  <a:pt x="963963" y="1833396"/>
                  <a:pt x="965330" y="1827661"/>
                  <a:pt x="963163" y="1822459"/>
                </a:cubicBezTo>
                <a:cubicBezTo>
                  <a:pt x="961496" y="1818524"/>
                  <a:pt x="961662" y="1814523"/>
                  <a:pt x="963263" y="1810422"/>
                </a:cubicBezTo>
                <a:cubicBezTo>
                  <a:pt x="964797" y="1806520"/>
                  <a:pt x="964997" y="1802319"/>
                  <a:pt x="963463" y="1798284"/>
                </a:cubicBezTo>
                <a:cubicBezTo>
                  <a:pt x="962429" y="1795550"/>
                  <a:pt x="962662" y="1793016"/>
                  <a:pt x="963396" y="1790248"/>
                </a:cubicBezTo>
                <a:cubicBezTo>
                  <a:pt x="964530" y="1785780"/>
                  <a:pt x="965430" y="1781279"/>
                  <a:pt x="966197" y="1776778"/>
                </a:cubicBezTo>
                <a:cubicBezTo>
                  <a:pt x="966797" y="1773143"/>
                  <a:pt x="967498" y="1769475"/>
                  <a:pt x="967364" y="1765841"/>
                </a:cubicBezTo>
                <a:cubicBezTo>
                  <a:pt x="966831" y="1752136"/>
                  <a:pt x="968631" y="1738365"/>
                  <a:pt x="965364" y="1724794"/>
                </a:cubicBezTo>
                <a:cubicBezTo>
                  <a:pt x="965097" y="1723560"/>
                  <a:pt x="965397" y="1722093"/>
                  <a:pt x="965730" y="1720793"/>
                </a:cubicBezTo>
                <a:cubicBezTo>
                  <a:pt x="968098" y="1711790"/>
                  <a:pt x="968865" y="1702820"/>
                  <a:pt x="965930" y="1693751"/>
                </a:cubicBezTo>
                <a:cubicBezTo>
                  <a:pt x="965397" y="1692050"/>
                  <a:pt x="964963" y="1689949"/>
                  <a:pt x="965430" y="1688349"/>
                </a:cubicBezTo>
                <a:cubicBezTo>
                  <a:pt x="966797" y="1683714"/>
                  <a:pt x="966030" y="1679280"/>
                  <a:pt x="965030" y="1674778"/>
                </a:cubicBezTo>
                <a:cubicBezTo>
                  <a:pt x="964563" y="1672577"/>
                  <a:pt x="964563" y="1670210"/>
                  <a:pt x="964263" y="1667943"/>
                </a:cubicBezTo>
                <a:cubicBezTo>
                  <a:pt x="963996" y="1666142"/>
                  <a:pt x="963363" y="1664475"/>
                  <a:pt x="961863" y="1663174"/>
                </a:cubicBezTo>
                <a:cubicBezTo>
                  <a:pt x="956327" y="1658406"/>
                  <a:pt x="950659" y="1653771"/>
                  <a:pt x="945491" y="1648536"/>
                </a:cubicBezTo>
                <a:cubicBezTo>
                  <a:pt x="941556" y="1644602"/>
                  <a:pt x="936354" y="1642434"/>
                  <a:pt x="931353" y="1640100"/>
                </a:cubicBezTo>
                <a:cubicBezTo>
                  <a:pt x="929285" y="1639167"/>
                  <a:pt x="926718" y="1638933"/>
                  <a:pt x="924984" y="1637599"/>
                </a:cubicBezTo>
                <a:cubicBezTo>
                  <a:pt x="915981" y="1630630"/>
                  <a:pt x="905478" y="1625529"/>
                  <a:pt x="897742" y="1616893"/>
                </a:cubicBezTo>
                <a:cubicBezTo>
                  <a:pt x="895308" y="1614158"/>
                  <a:pt x="892907" y="1611357"/>
                  <a:pt x="893807" y="1607089"/>
                </a:cubicBezTo>
                <a:cubicBezTo>
                  <a:pt x="894041" y="1605922"/>
                  <a:pt x="893340" y="1604389"/>
                  <a:pt x="892673" y="1603255"/>
                </a:cubicBezTo>
                <a:cubicBezTo>
                  <a:pt x="888472" y="1596186"/>
                  <a:pt x="884437" y="1588983"/>
                  <a:pt x="879836" y="1582182"/>
                </a:cubicBezTo>
                <a:cubicBezTo>
                  <a:pt x="875468" y="1575713"/>
                  <a:pt x="871367" y="1569244"/>
                  <a:pt x="868766" y="1561808"/>
                </a:cubicBezTo>
                <a:cubicBezTo>
                  <a:pt x="866832" y="1556206"/>
                  <a:pt x="863130" y="1551338"/>
                  <a:pt x="861530" y="1545503"/>
                </a:cubicBezTo>
                <a:cubicBezTo>
                  <a:pt x="861063" y="1543836"/>
                  <a:pt x="859730" y="1542235"/>
                  <a:pt x="858396" y="1541101"/>
                </a:cubicBezTo>
                <a:cubicBezTo>
                  <a:pt x="855895" y="1538934"/>
                  <a:pt x="854128" y="1536400"/>
                  <a:pt x="852894" y="1533365"/>
                </a:cubicBezTo>
                <a:cubicBezTo>
                  <a:pt x="851460" y="1529765"/>
                  <a:pt x="848559" y="1527564"/>
                  <a:pt x="845225" y="1525797"/>
                </a:cubicBezTo>
                <a:cubicBezTo>
                  <a:pt x="842391" y="1524329"/>
                  <a:pt x="839556" y="1522829"/>
                  <a:pt x="836822" y="1521128"/>
                </a:cubicBezTo>
                <a:cubicBezTo>
                  <a:pt x="834755" y="1519828"/>
                  <a:pt x="833621" y="1518027"/>
                  <a:pt x="834655" y="1515360"/>
                </a:cubicBezTo>
                <a:cubicBezTo>
                  <a:pt x="835121" y="1514126"/>
                  <a:pt x="835288" y="1512659"/>
                  <a:pt x="835121" y="1511358"/>
                </a:cubicBezTo>
                <a:cubicBezTo>
                  <a:pt x="834821" y="1509125"/>
                  <a:pt x="834288" y="1506857"/>
                  <a:pt x="833588" y="1504690"/>
                </a:cubicBezTo>
                <a:cubicBezTo>
                  <a:pt x="831920" y="1499488"/>
                  <a:pt x="834221" y="1495720"/>
                  <a:pt x="837889" y="1492586"/>
                </a:cubicBezTo>
                <a:cubicBezTo>
                  <a:pt x="840323" y="1490518"/>
                  <a:pt x="843157" y="1488951"/>
                  <a:pt x="845725" y="1487051"/>
                </a:cubicBezTo>
                <a:cubicBezTo>
                  <a:pt x="847659" y="1485550"/>
                  <a:pt x="848393" y="1483349"/>
                  <a:pt x="848459" y="1480982"/>
                </a:cubicBezTo>
                <a:cubicBezTo>
                  <a:pt x="848493" y="1480248"/>
                  <a:pt x="848026" y="1479548"/>
                  <a:pt x="847792" y="1478815"/>
                </a:cubicBezTo>
                <a:cubicBezTo>
                  <a:pt x="847292" y="1479548"/>
                  <a:pt x="846792" y="1480315"/>
                  <a:pt x="846225" y="1480982"/>
                </a:cubicBezTo>
                <a:cubicBezTo>
                  <a:pt x="845925" y="1481282"/>
                  <a:pt x="845358" y="1481782"/>
                  <a:pt x="845158" y="1481682"/>
                </a:cubicBezTo>
                <a:cubicBezTo>
                  <a:pt x="841790" y="1480148"/>
                  <a:pt x="838256" y="1477915"/>
                  <a:pt x="837656" y="1474413"/>
                </a:cubicBezTo>
                <a:cubicBezTo>
                  <a:pt x="836889" y="1470045"/>
                  <a:pt x="837689" y="1465377"/>
                  <a:pt x="837989" y="1460809"/>
                </a:cubicBezTo>
                <a:cubicBezTo>
                  <a:pt x="838056" y="1460008"/>
                  <a:pt x="838923" y="1459242"/>
                  <a:pt x="839389" y="1458475"/>
                </a:cubicBezTo>
                <a:cubicBezTo>
                  <a:pt x="843858" y="1450973"/>
                  <a:pt x="843858" y="1450973"/>
                  <a:pt x="846392" y="1439535"/>
                </a:cubicBezTo>
                <a:cubicBezTo>
                  <a:pt x="846592" y="1438702"/>
                  <a:pt x="847059" y="1437668"/>
                  <a:pt x="847759" y="1437235"/>
                </a:cubicBezTo>
                <a:cubicBezTo>
                  <a:pt x="850060" y="1435768"/>
                  <a:pt x="852527" y="1434500"/>
                  <a:pt x="854961" y="1433267"/>
                </a:cubicBezTo>
                <a:cubicBezTo>
                  <a:pt x="857529" y="1431933"/>
                  <a:pt x="859263" y="1430032"/>
                  <a:pt x="859996" y="1427098"/>
                </a:cubicBezTo>
                <a:cubicBezTo>
                  <a:pt x="861296" y="1421930"/>
                  <a:pt x="864331" y="1418195"/>
                  <a:pt x="869366" y="1415961"/>
                </a:cubicBezTo>
                <a:cubicBezTo>
                  <a:pt x="874234" y="1413827"/>
                  <a:pt x="876901" y="1409392"/>
                  <a:pt x="879636" y="1405158"/>
                </a:cubicBezTo>
                <a:cubicBezTo>
                  <a:pt x="880369" y="1403991"/>
                  <a:pt x="880803" y="1402557"/>
                  <a:pt x="879836" y="1401290"/>
                </a:cubicBezTo>
                <a:cubicBezTo>
                  <a:pt x="877702" y="1398589"/>
                  <a:pt x="877469" y="1395788"/>
                  <a:pt x="877835" y="1392353"/>
                </a:cubicBezTo>
                <a:cubicBezTo>
                  <a:pt x="878502" y="1386485"/>
                  <a:pt x="878202" y="1380516"/>
                  <a:pt x="878169" y="1374581"/>
                </a:cubicBezTo>
                <a:cubicBezTo>
                  <a:pt x="878169" y="1373314"/>
                  <a:pt x="878035" y="1371547"/>
                  <a:pt x="877235" y="1370780"/>
                </a:cubicBezTo>
                <a:cubicBezTo>
                  <a:pt x="874101" y="1367779"/>
                  <a:pt x="873601" y="1363344"/>
                  <a:pt x="871000" y="1360143"/>
                </a:cubicBezTo>
                <a:cubicBezTo>
                  <a:pt x="868932" y="1357609"/>
                  <a:pt x="867932" y="1354741"/>
                  <a:pt x="867665" y="1351374"/>
                </a:cubicBezTo>
                <a:cubicBezTo>
                  <a:pt x="867298" y="1346906"/>
                  <a:pt x="864398" y="1343871"/>
                  <a:pt x="860463" y="1342004"/>
                </a:cubicBezTo>
                <a:cubicBezTo>
                  <a:pt x="859429" y="1341504"/>
                  <a:pt x="857295" y="1341437"/>
                  <a:pt x="856728" y="1342071"/>
                </a:cubicBezTo>
                <a:cubicBezTo>
                  <a:pt x="854094" y="1345171"/>
                  <a:pt x="851994" y="1348706"/>
                  <a:pt x="848493" y="1351074"/>
                </a:cubicBezTo>
                <a:cubicBezTo>
                  <a:pt x="847259" y="1351874"/>
                  <a:pt x="847992" y="1353575"/>
                  <a:pt x="848493" y="1354841"/>
                </a:cubicBezTo>
                <a:cubicBezTo>
                  <a:pt x="849259" y="1356809"/>
                  <a:pt x="848793" y="1358443"/>
                  <a:pt x="847159" y="1359676"/>
                </a:cubicBezTo>
                <a:cubicBezTo>
                  <a:pt x="843458" y="1362544"/>
                  <a:pt x="841757" y="1362877"/>
                  <a:pt x="838756" y="1360210"/>
                </a:cubicBezTo>
                <a:cubicBezTo>
                  <a:pt x="836055" y="1357776"/>
                  <a:pt x="832621" y="1356508"/>
                  <a:pt x="830120" y="1353575"/>
                </a:cubicBezTo>
                <a:cubicBezTo>
                  <a:pt x="827386" y="1350440"/>
                  <a:pt x="823418" y="1348906"/>
                  <a:pt x="818916" y="1350507"/>
                </a:cubicBezTo>
                <a:cubicBezTo>
                  <a:pt x="817649" y="1350974"/>
                  <a:pt x="816149" y="1351140"/>
                  <a:pt x="814848" y="1350940"/>
                </a:cubicBezTo>
                <a:cubicBezTo>
                  <a:pt x="810680" y="1350207"/>
                  <a:pt x="806679" y="1349073"/>
                  <a:pt x="805612" y="1344071"/>
                </a:cubicBezTo>
                <a:cubicBezTo>
                  <a:pt x="804645" y="1339637"/>
                  <a:pt x="801044" y="1337369"/>
                  <a:pt x="797810" y="1334868"/>
                </a:cubicBezTo>
                <a:cubicBezTo>
                  <a:pt x="796742" y="1334001"/>
                  <a:pt x="795375" y="1334035"/>
                  <a:pt x="793942" y="1334035"/>
                </a:cubicBezTo>
                <a:cubicBezTo>
                  <a:pt x="792207" y="1334001"/>
                  <a:pt x="790440" y="1333301"/>
                  <a:pt x="788706" y="1332767"/>
                </a:cubicBezTo>
                <a:cubicBezTo>
                  <a:pt x="784639" y="1331601"/>
                  <a:pt x="782238" y="1329100"/>
                  <a:pt x="783671" y="1324665"/>
                </a:cubicBezTo>
                <a:cubicBezTo>
                  <a:pt x="784672" y="1321664"/>
                  <a:pt x="783471" y="1319130"/>
                  <a:pt x="781904" y="1316996"/>
                </a:cubicBezTo>
                <a:cubicBezTo>
                  <a:pt x="779203" y="1313328"/>
                  <a:pt x="775936" y="1310027"/>
                  <a:pt x="773001" y="1306492"/>
                </a:cubicBezTo>
                <a:cubicBezTo>
                  <a:pt x="770367" y="1303358"/>
                  <a:pt x="767200" y="1300591"/>
                  <a:pt x="765699" y="1296589"/>
                </a:cubicBezTo>
                <a:cubicBezTo>
                  <a:pt x="765199" y="1295255"/>
                  <a:pt x="764065" y="1294422"/>
                  <a:pt x="762565" y="1294522"/>
                </a:cubicBezTo>
                <a:cubicBezTo>
                  <a:pt x="755462" y="1295022"/>
                  <a:pt x="749060" y="1292221"/>
                  <a:pt x="742558" y="1290154"/>
                </a:cubicBezTo>
                <a:cubicBezTo>
                  <a:pt x="736890" y="1288387"/>
                  <a:pt x="731321" y="1286319"/>
                  <a:pt x="725286" y="1285819"/>
                </a:cubicBezTo>
                <a:cubicBezTo>
                  <a:pt x="721018" y="1285486"/>
                  <a:pt x="717250" y="1283418"/>
                  <a:pt x="714616" y="1280117"/>
                </a:cubicBezTo>
                <a:cubicBezTo>
                  <a:pt x="708547" y="1272481"/>
                  <a:pt x="700044" y="1267580"/>
                  <a:pt x="693109" y="1260878"/>
                </a:cubicBezTo>
                <a:cubicBezTo>
                  <a:pt x="690041" y="1257943"/>
                  <a:pt x="685940" y="1257443"/>
                  <a:pt x="681539" y="1259077"/>
                </a:cubicBezTo>
                <a:cubicBezTo>
                  <a:pt x="666367" y="1264679"/>
                  <a:pt x="666334" y="1264679"/>
                  <a:pt x="651162" y="1260077"/>
                </a:cubicBezTo>
                <a:cubicBezTo>
                  <a:pt x="646794" y="1258777"/>
                  <a:pt x="642426" y="1257477"/>
                  <a:pt x="638391" y="1255076"/>
                </a:cubicBezTo>
                <a:cubicBezTo>
                  <a:pt x="634857" y="1253009"/>
                  <a:pt x="631056" y="1251041"/>
                  <a:pt x="627121" y="1250041"/>
                </a:cubicBezTo>
                <a:cubicBezTo>
                  <a:pt x="619318" y="1248007"/>
                  <a:pt x="612883" y="1244006"/>
                  <a:pt x="606948" y="1238738"/>
                </a:cubicBezTo>
                <a:cubicBezTo>
                  <a:pt x="605648" y="1237570"/>
                  <a:pt x="603780" y="1236937"/>
                  <a:pt x="602080" y="1236403"/>
                </a:cubicBezTo>
                <a:cubicBezTo>
                  <a:pt x="600346" y="1235836"/>
                  <a:pt x="598478" y="1235703"/>
                  <a:pt x="596711" y="1235269"/>
                </a:cubicBezTo>
                <a:cubicBezTo>
                  <a:pt x="592610" y="1234269"/>
                  <a:pt x="589042" y="1232569"/>
                  <a:pt x="586441" y="1228901"/>
                </a:cubicBezTo>
                <a:cubicBezTo>
                  <a:pt x="584007" y="1225500"/>
                  <a:pt x="580773" y="1222932"/>
                  <a:pt x="576671" y="1221598"/>
                </a:cubicBezTo>
                <a:cubicBezTo>
                  <a:pt x="572437" y="1220265"/>
                  <a:pt x="569903" y="1217164"/>
                  <a:pt x="567835" y="1213396"/>
                </a:cubicBezTo>
                <a:cubicBezTo>
                  <a:pt x="565501" y="1209128"/>
                  <a:pt x="564168" y="1205027"/>
                  <a:pt x="567402" y="1200592"/>
                </a:cubicBezTo>
                <a:cubicBezTo>
                  <a:pt x="568436" y="1199124"/>
                  <a:pt x="569136" y="1197324"/>
                  <a:pt x="569669" y="1195590"/>
                </a:cubicBezTo>
                <a:cubicBezTo>
                  <a:pt x="570036" y="1194323"/>
                  <a:pt x="570169" y="1192822"/>
                  <a:pt x="569836" y="1191556"/>
                </a:cubicBezTo>
                <a:cubicBezTo>
                  <a:pt x="565601" y="1175050"/>
                  <a:pt x="561733" y="1167481"/>
                  <a:pt x="547629" y="1152843"/>
                </a:cubicBezTo>
                <a:cubicBezTo>
                  <a:pt x="546395" y="1151576"/>
                  <a:pt x="544794" y="1149975"/>
                  <a:pt x="544661" y="1148441"/>
                </a:cubicBezTo>
                <a:cubicBezTo>
                  <a:pt x="544361" y="1144707"/>
                  <a:pt x="542527" y="1142773"/>
                  <a:pt x="539359" y="1141173"/>
                </a:cubicBezTo>
                <a:cubicBezTo>
                  <a:pt x="536525" y="1139739"/>
                  <a:pt x="533991" y="1137672"/>
                  <a:pt x="531390" y="1135804"/>
                </a:cubicBezTo>
                <a:cubicBezTo>
                  <a:pt x="529390" y="1134370"/>
                  <a:pt x="529223" y="1131703"/>
                  <a:pt x="530457" y="1129602"/>
                </a:cubicBezTo>
                <a:cubicBezTo>
                  <a:pt x="530923" y="1128802"/>
                  <a:pt x="531390" y="1128035"/>
                  <a:pt x="531924" y="1127268"/>
                </a:cubicBezTo>
                <a:cubicBezTo>
                  <a:pt x="532857" y="1125901"/>
                  <a:pt x="532490" y="1124467"/>
                  <a:pt x="531524" y="1123534"/>
                </a:cubicBezTo>
                <a:cubicBezTo>
                  <a:pt x="529589" y="1121566"/>
                  <a:pt x="527455" y="1119866"/>
                  <a:pt x="525355" y="1118098"/>
                </a:cubicBezTo>
                <a:cubicBezTo>
                  <a:pt x="522187" y="1115431"/>
                  <a:pt x="519153" y="1112730"/>
                  <a:pt x="518186" y="1108329"/>
                </a:cubicBezTo>
                <a:cubicBezTo>
                  <a:pt x="517852" y="1106728"/>
                  <a:pt x="516118" y="1105394"/>
                  <a:pt x="514985" y="1103994"/>
                </a:cubicBezTo>
                <a:cubicBezTo>
                  <a:pt x="509150" y="1096825"/>
                  <a:pt x="504682" y="1088856"/>
                  <a:pt x="501314" y="1080253"/>
                </a:cubicBezTo>
                <a:cubicBezTo>
                  <a:pt x="499113" y="1074651"/>
                  <a:pt x="498413" y="1068683"/>
                  <a:pt x="497379" y="1062847"/>
                </a:cubicBezTo>
                <a:cubicBezTo>
                  <a:pt x="496812" y="1059646"/>
                  <a:pt x="495112" y="1058012"/>
                  <a:pt x="492578" y="1056745"/>
                </a:cubicBezTo>
                <a:cubicBezTo>
                  <a:pt x="490144" y="1055545"/>
                  <a:pt x="487643" y="1054411"/>
                  <a:pt x="485142" y="1053311"/>
                </a:cubicBezTo>
                <a:cubicBezTo>
                  <a:pt x="484042" y="1052811"/>
                  <a:pt x="483408" y="1053311"/>
                  <a:pt x="483075" y="1054478"/>
                </a:cubicBezTo>
                <a:cubicBezTo>
                  <a:pt x="481141" y="1061313"/>
                  <a:pt x="482308" y="1068149"/>
                  <a:pt x="483141" y="1074951"/>
                </a:cubicBezTo>
                <a:cubicBezTo>
                  <a:pt x="483275" y="1076252"/>
                  <a:pt x="483941" y="1077685"/>
                  <a:pt x="484775" y="1078686"/>
                </a:cubicBezTo>
                <a:cubicBezTo>
                  <a:pt x="489210" y="1084021"/>
                  <a:pt x="491677" y="1090523"/>
                  <a:pt x="495379" y="1096325"/>
                </a:cubicBezTo>
                <a:cubicBezTo>
                  <a:pt x="498779" y="1101660"/>
                  <a:pt x="501447" y="1107628"/>
                  <a:pt x="503448" y="1113630"/>
                </a:cubicBezTo>
                <a:cubicBezTo>
                  <a:pt x="504815" y="1117832"/>
                  <a:pt x="509083" y="1119866"/>
                  <a:pt x="509917" y="1124034"/>
                </a:cubicBezTo>
                <a:cubicBezTo>
                  <a:pt x="510617" y="1127601"/>
                  <a:pt x="510917" y="1131303"/>
                  <a:pt x="511684" y="1134871"/>
                </a:cubicBezTo>
                <a:cubicBezTo>
                  <a:pt x="512151" y="1137104"/>
                  <a:pt x="513184" y="1139205"/>
                  <a:pt x="513885" y="1141406"/>
                </a:cubicBezTo>
                <a:cubicBezTo>
                  <a:pt x="514751" y="1144074"/>
                  <a:pt x="520153" y="1153577"/>
                  <a:pt x="522021" y="1155711"/>
                </a:cubicBezTo>
                <a:cubicBezTo>
                  <a:pt x="524155" y="1158145"/>
                  <a:pt x="525888" y="1160779"/>
                  <a:pt x="526789" y="1163980"/>
                </a:cubicBezTo>
                <a:cubicBezTo>
                  <a:pt x="527322" y="1165947"/>
                  <a:pt x="526455" y="1168415"/>
                  <a:pt x="524421" y="1169982"/>
                </a:cubicBezTo>
                <a:cubicBezTo>
                  <a:pt x="522821" y="1171249"/>
                  <a:pt x="520253" y="1171216"/>
                  <a:pt x="519520" y="1169715"/>
                </a:cubicBezTo>
                <a:cubicBezTo>
                  <a:pt x="515085" y="1160812"/>
                  <a:pt x="506982" y="1155244"/>
                  <a:pt x="500347" y="1148408"/>
                </a:cubicBezTo>
                <a:cubicBezTo>
                  <a:pt x="498179" y="1146208"/>
                  <a:pt x="497279" y="1144140"/>
                  <a:pt x="497946" y="1141106"/>
                </a:cubicBezTo>
                <a:cubicBezTo>
                  <a:pt x="498446" y="1138905"/>
                  <a:pt x="498613" y="1136571"/>
                  <a:pt x="498613" y="1134304"/>
                </a:cubicBezTo>
                <a:cubicBezTo>
                  <a:pt x="498613" y="1131970"/>
                  <a:pt x="497946" y="1129769"/>
                  <a:pt x="496112" y="1128135"/>
                </a:cubicBezTo>
                <a:cubicBezTo>
                  <a:pt x="491711" y="1124201"/>
                  <a:pt x="487743" y="1119799"/>
                  <a:pt x="482174" y="1117198"/>
                </a:cubicBezTo>
                <a:cubicBezTo>
                  <a:pt x="477940" y="1115264"/>
                  <a:pt x="474805" y="1111830"/>
                  <a:pt x="472604" y="1107628"/>
                </a:cubicBezTo>
                <a:cubicBezTo>
                  <a:pt x="472071" y="1106595"/>
                  <a:pt x="472838" y="1104661"/>
                  <a:pt x="474072" y="1104294"/>
                </a:cubicBezTo>
                <a:cubicBezTo>
                  <a:pt x="474505" y="1104160"/>
                  <a:pt x="474972" y="1104061"/>
                  <a:pt x="475405" y="1104061"/>
                </a:cubicBezTo>
                <a:cubicBezTo>
                  <a:pt x="477339" y="1104160"/>
                  <a:pt x="479040" y="1103860"/>
                  <a:pt x="480074" y="1101960"/>
                </a:cubicBezTo>
                <a:cubicBezTo>
                  <a:pt x="481474" y="1099393"/>
                  <a:pt x="482008" y="1096792"/>
                  <a:pt x="480474" y="1094124"/>
                </a:cubicBezTo>
                <a:cubicBezTo>
                  <a:pt x="477773" y="1089322"/>
                  <a:pt x="475172" y="1084454"/>
                  <a:pt x="470770" y="1080886"/>
                </a:cubicBezTo>
                <a:cubicBezTo>
                  <a:pt x="468570" y="1079119"/>
                  <a:pt x="466869" y="1076785"/>
                  <a:pt x="466536" y="1074017"/>
                </a:cubicBezTo>
                <a:cubicBezTo>
                  <a:pt x="465502" y="1065281"/>
                  <a:pt x="461434" y="1057445"/>
                  <a:pt x="459133" y="1049076"/>
                </a:cubicBezTo>
                <a:cubicBezTo>
                  <a:pt x="457800" y="1044175"/>
                  <a:pt x="456199" y="1039406"/>
                  <a:pt x="456033" y="1034305"/>
                </a:cubicBezTo>
                <a:cubicBezTo>
                  <a:pt x="455799" y="1027769"/>
                  <a:pt x="452565" y="1023235"/>
                  <a:pt x="447030" y="1019867"/>
                </a:cubicBezTo>
                <a:cubicBezTo>
                  <a:pt x="440394" y="1015866"/>
                  <a:pt x="434459" y="1010630"/>
                  <a:pt x="426390" y="1009363"/>
                </a:cubicBezTo>
                <a:cubicBezTo>
                  <a:pt x="423955" y="1008997"/>
                  <a:pt x="422922" y="1007363"/>
                  <a:pt x="423255" y="1004162"/>
                </a:cubicBezTo>
                <a:cubicBezTo>
                  <a:pt x="423555" y="1001228"/>
                  <a:pt x="422922" y="998760"/>
                  <a:pt x="421688" y="996226"/>
                </a:cubicBezTo>
                <a:cubicBezTo>
                  <a:pt x="419321" y="991258"/>
                  <a:pt x="417087" y="986256"/>
                  <a:pt x="414886" y="981221"/>
                </a:cubicBezTo>
                <a:cubicBezTo>
                  <a:pt x="414352" y="979987"/>
                  <a:pt x="413719" y="978320"/>
                  <a:pt x="414119" y="977253"/>
                </a:cubicBezTo>
                <a:cubicBezTo>
                  <a:pt x="415853" y="972852"/>
                  <a:pt x="413552" y="969317"/>
                  <a:pt x="412285" y="965483"/>
                </a:cubicBezTo>
                <a:cubicBezTo>
                  <a:pt x="411885" y="964282"/>
                  <a:pt x="412118" y="962748"/>
                  <a:pt x="412418" y="961448"/>
                </a:cubicBezTo>
                <a:cubicBezTo>
                  <a:pt x="412718" y="960148"/>
                  <a:pt x="413452" y="958947"/>
                  <a:pt x="413952" y="957647"/>
                </a:cubicBezTo>
                <a:cubicBezTo>
                  <a:pt x="414752" y="955579"/>
                  <a:pt x="414686" y="955613"/>
                  <a:pt x="412152" y="954012"/>
                </a:cubicBezTo>
                <a:cubicBezTo>
                  <a:pt x="411018" y="953312"/>
                  <a:pt x="409651" y="952512"/>
                  <a:pt x="409117" y="951411"/>
                </a:cubicBezTo>
                <a:cubicBezTo>
                  <a:pt x="407283" y="947744"/>
                  <a:pt x="405716" y="943942"/>
                  <a:pt x="404182" y="940141"/>
                </a:cubicBezTo>
                <a:cubicBezTo>
                  <a:pt x="403682" y="938907"/>
                  <a:pt x="403549" y="937507"/>
                  <a:pt x="403482" y="936140"/>
                </a:cubicBezTo>
                <a:cubicBezTo>
                  <a:pt x="403382" y="933839"/>
                  <a:pt x="403049" y="931438"/>
                  <a:pt x="403616" y="929304"/>
                </a:cubicBezTo>
                <a:cubicBezTo>
                  <a:pt x="404983" y="924102"/>
                  <a:pt x="404282" y="919368"/>
                  <a:pt x="401948" y="914633"/>
                </a:cubicBezTo>
                <a:cubicBezTo>
                  <a:pt x="400848" y="912432"/>
                  <a:pt x="401148" y="910031"/>
                  <a:pt x="402515" y="908064"/>
                </a:cubicBezTo>
                <a:cubicBezTo>
                  <a:pt x="406950" y="901729"/>
                  <a:pt x="408050" y="894626"/>
                  <a:pt x="407650" y="887124"/>
                </a:cubicBezTo>
                <a:cubicBezTo>
                  <a:pt x="407584" y="885757"/>
                  <a:pt x="407484" y="884356"/>
                  <a:pt x="407450" y="882989"/>
                </a:cubicBezTo>
                <a:cubicBezTo>
                  <a:pt x="407350" y="876454"/>
                  <a:pt x="408384" y="870252"/>
                  <a:pt x="412252" y="864683"/>
                </a:cubicBezTo>
                <a:cubicBezTo>
                  <a:pt x="416486" y="858581"/>
                  <a:pt x="419054" y="851646"/>
                  <a:pt x="420721" y="844510"/>
                </a:cubicBezTo>
                <a:cubicBezTo>
                  <a:pt x="422522" y="836808"/>
                  <a:pt x="425990" y="829805"/>
                  <a:pt x="428724" y="822537"/>
                </a:cubicBezTo>
                <a:cubicBezTo>
                  <a:pt x="431358" y="815568"/>
                  <a:pt x="432958" y="808599"/>
                  <a:pt x="432491" y="801063"/>
                </a:cubicBezTo>
                <a:cubicBezTo>
                  <a:pt x="432091" y="795127"/>
                  <a:pt x="432292" y="789126"/>
                  <a:pt x="432392" y="783157"/>
                </a:cubicBezTo>
                <a:cubicBezTo>
                  <a:pt x="432458" y="779056"/>
                  <a:pt x="434726" y="776422"/>
                  <a:pt x="438427" y="774954"/>
                </a:cubicBezTo>
                <a:cubicBezTo>
                  <a:pt x="438327" y="774888"/>
                  <a:pt x="438260" y="774788"/>
                  <a:pt x="438160" y="774688"/>
                </a:cubicBezTo>
                <a:lnTo>
                  <a:pt x="438560" y="774888"/>
                </a:lnTo>
                <a:cubicBezTo>
                  <a:pt x="437526" y="773954"/>
                  <a:pt x="436226" y="773221"/>
                  <a:pt x="435493" y="772120"/>
                </a:cubicBezTo>
                <a:cubicBezTo>
                  <a:pt x="430291" y="764051"/>
                  <a:pt x="423189" y="757449"/>
                  <a:pt x="417920" y="749379"/>
                </a:cubicBezTo>
                <a:cubicBezTo>
                  <a:pt x="416186" y="746745"/>
                  <a:pt x="413785" y="744511"/>
                  <a:pt x="411885" y="741944"/>
                </a:cubicBezTo>
                <a:cubicBezTo>
                  <a:pt x="411085" y="740910"/>
                  <a:pt x="410351" y="739443"/>
                  <a:pt x="410451" y="738243"/>
                </a:cubicBezTo>
                <a:cubicBezTo>
                  <a:pt x="410685" y="735375"/>
                  <a:pt x="409784" y="732807"/>
                  <a:pt x="409318" y="730107"/>
                </a:cubicBezTo>
                <a:cubicBezTo>
                  <a:pt x="409151" y="729140"/>
                  <a:pt x="410985" y="727506"/>
                  <a:pt x="412085" y="727706"/>
                </a:cubicBezTo>
                <a:cubicBezTo>
                  <a:pt x="413419" y="727939"/>
                  <a:pt x="414886" y="728006"/>
                  <a:pt x="415986" y="728706"/>
                </a:cubicBezTo>
                <a:cubicBezTo>
                  <a:pt x="417887" y="729906"/>
                  <a:pt x="419588" y="731507"/>
                  <a:pt x="421355" y="732941"/>
                </a:cubicBezTo>
                <a:cubicBezTo>
                  <a:pt x="424189" y="735242"/>
                  <a:pt x="427156" y="737342"/>
                  <a:pt x="430858" y="738276"/>
                </a:cubicBezTo>
                <a:cubicBezTo>
                  <a:pt x="435692" y="739510"/>
                  <a:pt x="438727" y="742711"/>
                  <a:pt x="439927" y="747646"/>
                </a:cubicBezTo>
                <a:cubicBezTo>
                  <a:pt x="440461" y="749880"/>
                  <a:pt x="441361" y="752014"/>
                  <a:pt x="441928" y="754215"/>
                </a:cubicBezTo>
                <a:cubicBezTo>
                  <a:pt x="442562" y="756682"/>
                  <a:pt x="444462" y="757649"/>
                  <a:pt x="446463" y="758516"/>
                </a:cubicBezTo>
                <a:cubicBezTo>
                  <a:pt x="448430" y="763451"/>
                  <a:pt x="449530" y="768552"/>
                  <a:pt x="449097" y="773921"/>
                </a:cubicBezTo>
                <a:cubicBezTo>
                  <a:pt x="448897" y="776422"/>
                  <a:pt x="447430" y="778022"/>
                  <a:pt x="444829" y="778022"/>
                </a:cubicBezTo>
                <a:cubicBezTo>
                  <a:pt x="443528" y="778022"/>
                  <a:pt x="442228" y="777722"/>
                  <a:pt x="440961" y="777522"/>
                </a:cubicBezTo>
                <a:lnTo>
                  <a:pt x="441065" y="777626"/>
                </a:lnTo>
                <a:lnTo>
                  <a:pt x="440828" y="777522"/>
                </a:lnTo>
                <a:lnTo>
                  <a:pt x="441294" y="777855"/>
                </a:lnTo>
                <a:lnTo>
                  <a:pt x="441065" y="777626"/>
                </a:lnTo>
                <a:lnTo>
                  <a:pt x="451865" y="782357"/>
                </a:lnTo>
                <a:cubicBezTo>
                  <a:pt x="452798" y="782624"/>
                  <a:pt x="454299" y="781523"/>
                  <a:pt x="455366" y="780823"/>
                </a:cubicBezTo>
                <a:cubicBezTo>
                  <a:pt x="456099" y="780356"/>
                  <a:pt x="456733" y="779522"/>
                  <a:pt x="457100" y="778722"/>
                </a:cubicBezTo>
                <a:cubicBezTo>
                  <a:pt x="458167" y="776255"/>
                  <a:pt x="459500" y="773921"/>
                  <a:pt x="457867" y="770953"/>
                </a:cubicBezTo>
                <a:cubicBezTo>
                  <a:pt x="456333" y="768185"/>
                  <a:pt x="455299" y="765118"/>
                  <a:pt x="454365" y="762084"/>
                </a:cubicBezTo>
                <a:cubicBezTo>
                  <a:pt x="453699" y="759950"/>
                  <a:pt x="452198" y="759283"/>
                  <a:pt x="450397" y="758849"/>
                </a:cubicBezTo>
                <a:lnTo>
                  <a:pt x="447622" y="758349"/>
                </a:lnTo>
                <a:lnTo>
                  <a:pt x="447801" y="759606"/>
                </a:lnTo>
                <a:cubicBezTo>
                  <a:pt x="447516" y="759511"/>
                  <a:pt x="447230" y="759320"/>
                  <a:pt x="446944" y="759225"/>
                </a:cubicBezTo>
                <a:cubicBezTo>
                  <a:pt x="446849" y="758844"/>
                  <a:pt x="446754" y="758463"/>
                  <a:pt x="446563" y="758082"/>
                </a:cubicBezTo>
                <a:lnTo>
                  <a:pt x="446680" y="758104"/>
                </a:lnTo>
                <a:lnTo>
                  <a:pt x="446129" y="755415"/>
                </a:lnTo>
                <a:lnTo>
                  <a:pt x="446196" y="755381"/>
                </a:lnTo>
                <a:cubicBezTo>
                  <a:pt x="446296" y="755481"/>
                  <a:pt x="446363" y="755615"/>
                  <a:pt x="446463" y="755715"/>
                </a:cubicBezTo>
                <a:lnTo>
                  <a:pt x="446863" y="755248"/>
                </a:lnTo>
                <a:lnTo>
                  <a:pt x="446196" y="755381"/>
                </a:lnTo>
                <a:cubicBezTo>
                  <a:pt x="445463" y="754448"/>
                  <a:pt x="444629" y="753548"/>
                  <a:pt x="444262" y="752481"/>
                </a:cubicBezTo>
                <a:cubicBezTo>
                  <a:pt x="443329" y="749780"/>
                  <a:pt x="443862" y="747112"/>
                  <a:pt x="444862" y="744444"/>
                </a:cubicBezTo>
                <a:cubicBezTo>
                  <a:pt x="445396" y="743044"/>
                  <a:pt x="444495" y="741744"/>
                  <a:pt x="443295" y="741044"/>
                </a:cubicBezTo>
                <a:cubicBezTo>
                  <a:pt x="441328" y="739876"/>
                  <a:pt x="439260" y="738776"/>
                  <a:pt x="437160" y="737976"/>
                </a:cubicBezTo>
                <a:cubicBezTo>
                  <a:pt x="434526" y="736975"/>
                  <a:pt x="432358" y="735508"/>
                  <a:pt x="430691" y="733174"/>
                </a:cubicBezTo>
                <a:cubicBezTo>
                  <a:pt x="429057" y="730907"/>
                  <a:pt x="426723" y="729440"/>
                  <a:pt x="424189" y="728306"/>
                </a:cubicBezTo>
                <a:lnTo>
                  <a:pt x="420288" y="720270"/>
                </a:lnTo>
                <a:cubicBezTo>
                  <a:pt x="420488" y="719870"/>
                  <a:pt x="420554" y="719370"/>
                  <a:pt x="420854" y="719036"/>
                </a:cubicBezTo>
                <a:cubicBezTo>
                  <a:pt x="422488" y="717069"/>
                  <a:pt x="422455" y="715035"/>
                  <a:pt x="421655" y="712668"/>
                </a:cubicBezTo>
                <a:lnTo>
                  <a:pt x="421845" y="709380"/>
                </a:lnTo>
                <a:lnTo>
                  <a:pt x="420322" y="708552"/>
                </a:lnTo>
                <a:lnTo>
                  <a:pt x="422019" y="708111"/>
                </a:lnTo>
                <a:lnTo>
                  <a:pt x="423955" y="704298"/>
                </a:lnTo>
                <a:cubicBezTo>
                  <a:pt x="424589" y="702598"/>
                  <a:pt x="424289" y="700864"/>
                  <a:pt x="422988" y="699463"/>
                </a:cubicBezTo>
                <a:cubicBezTo>
                  <a:pt x="420754" y="697029"/>
                  <a:pt x="418487" y="694629"/>
                  <a:pt x="416220" y="692228"/>
                </a:cubicBezTo>
                <a:lnTo>
                  <a:pt x="416221" y="692226"/>
                </a:lnTo>
                <a:lnTo>
                  <a:pt x="416253" y="692261"/>
                </a:lnTo>
                <a:lnTo>
                  <a:pt x="416223" y="692223"/>
                </a:lnTo>
                <a:lnTo>
                  <a:pt x="416520" y="691794"/>
                </a:lnTo>
                <a:lnTo>
                  <a:pt x="415965" y="691887"/>
                </a:lnTo>
                <a:lnTo>
                  <a:pt x="414686" y="690227"/>
                </a:lnTo>
                <a:cubicBezTo>
                  <a:pt x="414586" y="686926"/>
                  <a:pt x="415553" y="683959"/>
                  <a:pt x="418154" y="681691"/>
                </a:cubicBezTo>
                <a:cubicBezTo>
                  <a:pt x="419521" y="680524"/>
                  <a:pt x="420955" y="679390"/>
                  <a:pt x="422122" y="678057"/>
                </a:cubicBezTo>
                <a:cubicBezTo>
                  <a:pt x="422555" y="677556"/>
                  <a:pt x="422388" y="676489"/>
                  <a:pt x="422322" y="675722"/>
                </a:cubicBezTo>
                <a:cubicBezTo>
                  <a:pt x="422288" y="675523"/>
                  <a:pt x="421588" y="675222"/>
                  <a:pt x="421188" y="675222"/>
                </a:cubicBezTo>
                <a:cubicBezTo>
                  <a:pt x="417854" y="675056"/>
                  <a:pt x="414986" y="676590"/>
                  <a:pt x="411951" y="677590"/>
                </a:cubicBezTo>
                <a:cubicBezTo>
                  <a:pt x="409584" y="678357"/>
                  <a:pt x="406917" y="676223"/>
                  <a:pt x="406216" y="673022"/>
                </a:cubicBezTo>
                <a:cubicBezTo>
                  <a:pt x="405950" y="671888"/>
                  <a:pt x="406817" y="671621"/>
                  <a:pt x="407750" y="671221"/>
                </a:cubicBezTo>
                <a:cubicBezTo>
                  <a:pt x="411651" y="669487"/>
                  <a:pt x="411818" y="668020"/>
                  <a:pt x="408717" y="664619"/>
                </a:cubicBezTo>
                <a:cubicBezTo>
                  <a:pt x="407550" y="663352"/>
                  <a:pt x="407750" y="662485"/>
                  <a:pt x="409451" y="661618"/>
                </a:cubicBezTo>
                <a:cubicBezTo>
                  <a:pt x="410618" y="661018"/>
                  <a:pt x="412585" y="661151"/>
                  <a:pt x="412618" y="659484"/>
                </a:cubicBezTo>
                <a:cubicBezTo>
                  <a:pt x="412685" y="655516"/>
                  <a:pt x="414586" y="652615"/>
                  <a:pt x="417087" y="649847"/>
                </a:cubicBezTo>
                <a:cubicBezTo>
                  <a:pt x="418154" y="648647"/>
                  <a:pt x="417553" y="647447"/>
                  <a:pt x="415853" y="647047"/>
                </a:cubicBezTo>
                <a:cubicBezTo>
                  <a:pt x="414552" y="646747"/>
                  <a:pt x="413085" y="646747"/>
                  <a:pt x="411918" y="646213"/>
                </a:cubicBezTo>
                <a:cubicBezTo>
                  <a:pt x="410218" y="645446"/>
                  <a:pt x="409117" y="643946"/>
                  <a:pt x="408784" y="642011"/>
                </a:cubicBezTo>
                <a:cubicBezTo>
                  <a:pt x="408350" y="639711"/>
                  <a:pt x="408750" y="637777"/>
                  <a:pt x="410818" y="636543"/>
                </a:cubicBezTo>
                <a:cubicBezTo>
                  <a:pt x="410851" y="636577"/>
                  <a:pt x="410851" y="636610"/>
                  <a:pt x="410884" y="636643"/>
                </a:cubicBezTo>
                <a:cubicBezTo>
                  <a:pt x="411018" y="636877"/>
                  <a:pt x="411185" y="637110"/>
                  <a:pt x="411351" y="637343"/>
                </a:cubicBezTo>
                <a:cubicBezTo>
                  <a:pt x="411351" y="637443"/>
                  <a:pt x="411385" y="637544"/>
                  <a:pt x="411385" y="637644"/>
                </a:cubicBezTo>
                <a:cubicBezTo>
                  <a:pt x="411418" y="638077"/>
                  <a:pt x="411285" y="638577"/>
                  <a:pt x="411385" y="639011"/>
                </a:cubicBezTo>
                <a:cubicBezTo>
                  <a:pt x="411651" y="640244"/>
                  <a:pt x="412152" y="640244"/>
                  <a:pt x="412085" y="639011"/>
                </a:cubicBezTo>
                <a:cubicBezTo>
                  <a:pt x="412085" y="638444"/>
                  <a:pt x="411718" y="637910"/>
                  <a:pt x="411351" y="637343"/>
                </a:cubicBezTo>
                <a:cubicBezTo>
                  <a:pt x="411318" y="636977"/>
                  <a:pt x="411251" y="636643"/>
                  <a:pt x="411218" y="636276"/>
                </a:cubicBezTo>
                <a:cubicBezTo>
                  <a:pt x="411051" y="636343"/>
                  <a:pt x="410985" y="636477"/>
                  <a:pt x="410851" y="636543"/>
                </a:cubicBezTo>
                <a:cubicBezTo>
                  <a:pt x="409918" y="634909"/>
                  <a:pt x="408951" y="633309"/>
                  <a:pt x="408017" y="631708"/>
                </a:cubicBezTo>
                <a:cubicBezTo>
                  <a:pt x="408050" y="631708"/>
                  <a:pt x="408084" y="631708"/>
                  <a:pt x="408150" y="631708"/>
                </a:cubicBezTo>
                <a:cubicBezTo>
                  <a:pt x="408217" y="631408"/>
                  <a:pt x="408317" y="631108"/>
                  <a:pt x="408384" y="630808"/>
                </a:cubicBezTo>
                <a:cubicBezTo>
                  <a:pt x="408184" y="630975"/>
                  <a:pt x="408017" y="631175"/>
                  <a:pt x="407817" y="631375"/>
                </a:cubicBezTo>
                <a:cubicBezTo>
                  <a:pt x="407884" y="631475"/>
                  <a:pt x="407950" y="631608"/>
                  <a:pt x="408017" y="631708"/>
                </a:cubicBezTo>
                <a:cubicBezTo>
                  <a:pt x="407184" y="631708"/>
                  <a:pt x="406316" y="631708"/>
                  <a:pt x="405450" y="631708"/>
                </a:cubicBezTo>
                <a:cubicBezTo>
                  <a:pt x="405450" y="631608"/>
                  <a:pt x="405483" y="631508"/>
                  <a:pt x="405483" y="631408"/>
                </a:cubicBezTo>
                <a:cubicBezTo>
                  <a:pt x="405316" y="631275"/>
                  <a:pt x="405183" y="631141"/>
                  <a:pt x="405049" y="631008"/>
                </a:cubicBezTo>
                <a:cubicBezTo>
                  <a:pt x="405016" y="630908"/>
                  <a:pt x="405016" y="630775"/>
                  <a:pt x="404983" y="630674"/>
                </a:cubicBezTo>
                <a:cubicBezTo>
                  <a:pt x="404916" y="630508"/>
                  <a:pt x="404516" y="630475"/>
                  <a:pt x="404282" y="630374"/>
                </a:cubicBezTo>
                <a:cubicBezTo>
                  <a:pt x="404549" y="630575"/>
                  <a:pt x="404783" y="630808"/>
                  <a:pt x="405049" y="631008"/>
                </a:cubicBezTo>
                <a:cubicBezTo>
                  <a:pt x="405083" y="631242"/>
                  <a:pt x="405116" y="631475"/>
                  <a:pt x="405149" y="631708"/>
                </a:cubicBezTo>
                <a:cubicBezTo>
                  <a:pt x="405249" y="631708"/>
                  <a:pt x="405350" y="631708"/>
                  <a:pt x="405450" y="631708"/>
                </a:cubicBezTo>
                <a:cubicBezTo>
                  <a:pt x="405350" y="636243"/>
                  <a:pt x="403282" y="640211"/>
                  <a:pt x="401515" y="644212"/>
                </a:cubicBezTo>
                <a:cubicBezTo>
                  <a:pt x="401215" y="644846"/>
                  <a:pt x="400148" y="645446"/>
                  <a:pt x="399381" y="645513"/>
                </a:cubicBezTo>
                <a:cubicBezTo>
                  <a:pt x="398681" y="645546"/>
                  <a:pt x="397580" y="645013"/>
                  <a:pt x="397247" y="644412"/>
                </a:cubicBezTo>
                <a:lnTo>
                  <a:pt x="396825" y="643186"/>
                </a:lnTo>
                <a:lnTo>
                  <a:pt x="395550" y="644079"/>
                </a:lnTo>
                <a:cubicBezTo>
                  <a:pt x="393645" y="643712"/>
                  <a:pt x="390978" y="643445"/>
                  <a:pt x="390120" y="642879"/>
                </a:cubicBezTo>
                <a:cubicBezTo>
                  <a:pt x="388120" y="641511"/>
                  <a:pt x="389358" y="639911"/>
                  <a:pt x="392025" y="639578"/>
                </a:cubicBezTo>
                <a:lnTo>
                  <a:pt x="396137" y="641189"/>
                </a:lnTo>
                <a:lnTo>
                  <a:pt x="393746" y="634242"/>
                </a:lnTo>
                <a:cubicBezTo>
                  <a:pt x="393145" y="633409"/>
                  <a:pt x="393646" y="631675"/>
                  <a:pt x="393879" y="630374"/>
                </a:cubicBezTo>
                <a:cubicBezTo>
                  <a:pt x="394179" y="628607"/>
                  <a:pt x="394579" y="626807"/>
                  <a:pt x="395180" y="625106"/>
                </a:cubicBezTo>
                <a:cubicBezTo>
                  <a:pt x="396046" y="622639"/>
                  <a:pt x="395080" y="620905"/>
                  <a:pt x="393779" y="618904"/>
                </a:cubicBezTo>
                <a:cubicBezTo>
                  <a:pt x="393246" y="618104"/>
                  <a:pt x="393879" y="616537"/>
                  <a:pt x="394079" y="615270"/>
                </a:cubicBezTo>
                <a:cubicBezTo>
                  <a:pt x="394246" y="615303"/>
                  <a:pt x="394379" y="615303"/>
                  <a:pt x="394513" y="615336"/>
                </a:cubicBezTo>
                <a:cubicBezTo>
                  <a:pt x="394646" y="614936"/>
                  <a:pt x="394813" y="614570"/>
                  <a:pt x="394946" y="614203"/>
                </a:cubicBezTo>
                <a:cubicBezTo>
                  <a:pt x="395279" y="613903"/>
                  <a:pt x="395646" y="613602"/>
                  <a:pt x="395913" y="613269"/>
                </a:cubicBezTo>
                <a:cubicBezTo>
                  <a:pt x="396046" y="613102"/>
                  <a:pt x="395780" y="612635"/>
                  <a:pt x="395680" y="612302"/>
                </a:cubicBezTo>
                <a:cubicBezTo>
                  <a:pt x="395446" y="612935"/>
                  <a:pt x="395180" y="613569"/>
                  <a:pt x="394946" y="614203"/>
                </a:cubicBezTo>
                <a:cubicBezTo>
                  <a:pt x="394679" y="614436"/>
                  <a:pt x="394413" y="614703"/>
                  <a:pt x="394146" y="614970"/>
                </a:cubicBezTo>
                <a:cubicBezTo>
                  <a:pt x="394113" y="615036"/>
                  <a:pt x="394079" y="615136"/>
                  <a:pt x="394079" y="615236"/>
                </a:cubicBezTo>
                <a:cubicBezTo>
                  <a:pt x="393346" y="615170"/>
                  <a:pt x="392579" y="615136"/>
                  <a:pt x="391878" y="614903"/>
                </a:cubicBezTo>
                <a:cubicBezTo>
                  <a:pt x="389978" y="614303"/>
                  <a:pt x="388544" y="612469"/>
                  <a:pt x="389244" y="611035"/>
                </a:cubicBezTo>
                <a:lnTo>
                  <a:pt x="390886" y="599479"/>
                </a:lnTo>
                <a:lnTo>
                  <a:pt x="390978" y="599298"/>
                </a:lnTo>
                <a:lnTo>
                  <a:pt x="390990" y="599147"/>
                </a:lnTo>
                <a:lnTo>
                  <a:pt x="391378" y="598397"/>
                </a:lnTo>
                <a:cubicBezTo>
                  <a:pt x="391478" y="598264"/>
                  <a:pt x="391612" y="598164"/>
                  <a:pt x="391712" y="598031"/>
                </a:cubicBezTo>
                <a:cubicBezTo>
                  <a:pt x="393746" y="598097"/>
                  <a:pt x="395646" y="597797"/>
                  <a:pt x="396914" y="595930"/>
                </a:cubicBezTo>
                <a:cubicBezTo>
                  <a:pt x="397080" y="595930"/>
                  <a:pt x="397280" y="595930"/>
                  <a:pt x="397447" y="595930"/>
                </a:cubicBezTo>
                <a:cubicBezTo>
                  <a:pt x="397480" y="595830"/>
                  <a:pt x="397480" y="595730"/>
                  <a:pt x="397480" y="595630"/>
                </a:cubicBezTo>
                <a:cubicBezTo>
                  <a:pt x="399547" y="595764"/>
                  <a:pt x="401582" y="595830"/>
                  <a:pt x="403549" y="596697"/>
                </a:cubicBezTo>
                <a:cubicBezTo>
                  <a:pt x="404883" y="597297"/>
                  <a:pt x="406483" y="597397"/>
                  <a:pt x="407984" y="597631"/>
                </a:cubicBezTo>
                <a:cubicBezTo>
                  <a:pt x="408084" y="597764"/>
                  <a:pt x="408184" y="597898"/>
                  <a:pt x="408251" y="598031"/>
                </a:cubicBezTo>
                <a:cubicBezTo>
                  <a:pt x="408384" y="598198"/>
                  <a:pt x="408450" y="598397"/>
                  <a:pt x="408584" y="598564"/>
                </a:cubicBezTo>
                <a:cubicBezTo>
                  <a:pt x="408584" y="598298"/>
                  <a:pt x="408584" y="597997"/>
                  <a:pt x="408584" y="597731"/>
                </a:cubicBezTo>
                <a:cubicBezTo>
                  <a:pt x="408417" y="597697"/>
                  <a:pt x="408217" y="597697"/>
                  <a:pt x="408017" y="597664"/>
                </a:cubicBezTo>
                <a:cubicBezTo>
                  <a:pt x="406883" y="595963"/>
                  <a:pt x="405616" y="594363"/>
                  <a:pt x="406650" y="591995"/>
                </a:cubicBezTo>
                <a:cubicBezTo>
                  <a:pt x="407884" y="589161"/>
                  <a:pt x="408984" y="586227"/>
                  <a:pt x="409951" y="583259"/>
                </a:cubicBezTo>
                <a:cubicBezTo>
                  <a:pt x="410351" y="582026"/>
                  <a:pt x="410218" y="580625"/>
                  <a:pt x="410218" y="579291"/>
                </a:cubicBezTo>
                <a:cubicBezTo>
                  <a:pt x="410184" y="578924"/>
                  <a:pt x="409718" y="578258"/>
                  <a:pt x="409451" y="578258"/>
                </a:cubicBezTo>
                <a:cubicBezTo>
                  <a:pt x="408717" y="578224"/>
                  <a:pt x="407450" y="578291"/>
                  <a:pt x="407317" y="578658"/>
                </a:cubicBezTo>
                <a:cubicBezTo>
                  <a:pt x="405249" y="584660"/>
                  <a:pt x="401415" y="589595"/>
                  <a:pt x="397747" y="594630"/>
                </a:cubicBezTo>
                <a:cubicBezTo>
                  <a:pt x="397580" y="594896"/>
                  <a:pt x="397547" y="595263"/>
                  <a:pt x="397514" y="595630"/>
                </a:cubicBezTo>
                <a:cubicBezTo>
                  <a:pt x="397413" y="595597"/>
                  <a:pt x="397314" y="595597"/>
                  <a:pt x="397214" y="595597"/>
                </a:cubicBezTo>
                <a:cubicBezTo>
                  <a:pt x="397147" y="595730"/>
                  <a:pt x="397013" y="595764"/>
                  <a:pt x="396947" y="595897"/>
                </a:cubicBezTo>
                <a:cubicBezTo>
                  <a:pt x="394879" y="595764"/>
                  <a:pt x="393046" y="596230"/>
                  <a:pt x="391745" y="597997"/>
                </a:cubicBezTo>
                <a:cubicBezTo>
                  <a:pt x="391512" y="597997"/>
                  <a:pt x="391312" y="597997"/>
                  <a:pt x="391078" y="597997"/>
                </a:cubicBezTo>
                <a:lnTo>
                  <a:pt x="390990" y="599147"/>
                </a:lnTo>
                <a:lnTo>
                  <a:pt x="390912" y="599298"/>
                </a:lnTo>
                <a:lnTo>
                  <a:pt x="390886" y="599479"/>
                </a:lnTo>
                <a:lnTo>
                  <a:pt x="386477" y="608134"/>
                </a:lnTo>
                <a:cubicBezTo>
                  <a:pt x="386177" y="608634"/>
                  <a:pt x="385043" y="608768"/>
                  <a:pt x="384243" y="608868"/>
                </a:cubicBezTo>
                <a:cubicBezTo>
                  <a:pt x="384043" y="608901"/>
                  <a:pt x="383576" y="608201"/>
                  <a:pt x="383509" y="607801"/>
                </a:cubicBezTo>
                <a:lnTo>
                  <a:pt x="384745" y="595318"/>
                </a:lnTo>
                <a:lnTo>
                  <a:pt x="384718" y="595433"/>
                </a:lnTo>
                <a:cubicBezTo>
                  <a:pt x="381956" y="596480"/>
                  <a:pt x="380908" y="595052"/>
                  <a:pt x="382432" y="592004"/>
                </a:cubicBezTo>
                <a:lnTo>
                  <a:pt x="383806" y="589851"/>
                </a:lnTo>
                <a:lnTo>
                  <a:pt x="383176" y="587127"/>
                </a:lnTo>
                <a:cubicBezTo>
                  <a:pt x="383076" y="587261"/>
                  <a:pt x="383009" y="587394"/>
                  <a:pt x="382909" y="587527"/>
                </a:cubicBezTo>
                <a:cubicBezTo>
                  <a:pt x="382909" y="587294"/>
                  <a:pt x="382875" y="587027"/>
                  <a:pt x="382875" y="586760"/>
                </a:cubicBezTo>
                <a:lnTo>
                  <a:pt x="383209" y="587060"/>
                </a:lnTo>
                <a:cubicBezTo>
                  <a:pt x="382742" y="584360"/>
                  <a:pt x="382242" y="581659"/>
                  <a:pt x="381742" y="578958"/>
                </a:cubicBezTo>
                <a:cubicBezTo>
                  <a:pt x="381208" y="576090"/>
                  <a:pt x="382142" y="573523"/>
                  <a:pt x="383242" y="570989"/>
                </a:cubicBezTo>
                <a:cubicBezTo>
                  <a:pt x="384343" y="568488"/>
                  <a:pt x="387210" y="567187"/>
                  <a:pt x="390111" y="567988"/>
                </a:cubicBezTo>
                <a:cubicBezTo>
                  <a:pt x="390978" y="568221"/>
                  <a:pt x="391745" y="568755"/>
                  <a:pt x="392512" y="569255"/>
                </a:cubicBezTo>
                <a:cubicBezTo>
                  <a:pt x="393512" y="569888"/>
                  <a:pt x="394313" y="569822"/>
                  <a:pt x="394846" y="568821"/>
                </a:cubicBezTo>
                <a:cubicBezTo>
                  <a:pt x="395013" y="568555"/>
                  <a:pt x="394813" y="567954"/>
                  <a:pt x="394579" y="567654"/>
                </a:cubicBezTo>
                <a:cubicBezTo>
                  <a:pt x="392912" y="565520"/>
                  <a:pt x="390945" y="563686"/>
                  <a:pt x="390778" y="560585"/>
                </a:cubicBezTo>
                <a:cubicBezTo>
                  <a:pt x="390711" y="558852"/>
                  <a:pt x="389578" y="557184"/>
                  <a:pt x="388911" y="555517"/>
                </a:cubicBezTo>
                <a:cubicBezTo>
                  <a:pt x="388411" y="554250"/>
                  <a:pt x="387810" y="554017"/>
                  <a:pt x="387244" y="554917"/>
                </a:cubicBezTo>
                <a:cubicBezTo>
                  <a:pt x="387044" y="555250"/>
                  <a:pt x="387044" y="555817"/>
                  <a:pt x="387143" y="556217"/>
                </a:cubicBezTo>
                <a:cubicBezTo>
                  <a:pt x="387477" y="557551"/>
                  <a:pt x="387977" y="558818"/>
                  <a:pt x="388277" y="560152"/>
                </a:cubicBezTo>
                <a:cubicBezTo>
                  <a:pt x="388677" y="561952"/>
                  <a:pt x="387143" y="563686"/>
                  <a:pt x="385276" y="563920"/>
                </a:cubicBezTo>
                <a:cubicBezTo>
                  <a:pt x="382776" y="564253"/>
                  <a:pt x="380741" y="563286"/>
                  <a:pt x="379141" y="561586"/>
                </a:cubicBezTo>
                <a:cubicBezTo>
                  <a:pt x="376240" y="558552"/>
                  <a:pt x="374406" y="554883"/>
                  <a:pt x="373739" y="550716"/>
                </a:cubicBezTo>
                <a:cubicBezTo>
                  <a:pt x="373439" y="548915"/>
                  <a:pt x="372972" y="547081"/>
                  <a:pt x="373039" y="545280"/>
                </a:cubicBezTo>
                <a:cubicBezTo>
                  <a:pt x="373173" y="542446"/>
                  <a:pt x="371372" y="541579"/>
                  <a:pt x="369338" y="540379"/>
                </a:cubicBezTo>
                <a:cubicBezTo>
                  <a:pt x="367837" y="539512"/>
                  <a:pt x="366970" y="537645"/>
                  <a:pt x="365703" y="536377"/>
                </a:cubicBezTo>
                <a:cubicBezTo>
                  <a:pt x="362936" y="533610"/>
                  <a:pt x="362702" y="530976"/>
                  <a:pt x="365637" y="528108"/>
                </a:cubicBezTo>
                <a:cubicBezTo>
                  <a:pt x="366303" y="527441"/>
                  <a:pt x="365737" y="526408"/>
                  <a:pt x="364770" y="525974"/>
                </a:cubicBezTo>
                <a:cubicBezTo>
                  <a:pt x="364403" y="525774"/>
                  <a:pt x="363903" y="525608"/>
                  <a:pt x="363503" y="525707"/>
                </a:cubicBezTo>
                <a:cubicBezTo>
                  <a:pt x="358868" y="527008"/>
                  <a:pt x="355500" y="524874"/>
                  <a:pt x="352532" y="521706"/>
                </a:cubicBezTo>
                <a:cubicBezTo>
                  <a:pt x="351665" y="520772"/>
                  <a:pt x="350932" y="519705"/>
                  <a:pt x="350165" y="518672"/>
                </a:cubicBezTo>
                <a:cubicBezTo>
                  <a:pt x="350198" y="518705"/>
                  <a:pt x="350232" y="518705"/>
                  <a:pt x="350265" y="518738"/>
                </a:cubicBezTo>
                <a:lnTo>
                  <a:pt x="350565" y="518172"/>
                </a:lnTo>
                <a:lnTo>
                  <a:pt x="349998" y="518472"/>
                </a:lnTo>
                <a:cubicBezTo>
                  <a:pt x="350065" y="518539"/>
                  <a:pt x="350098" y="518605"/>
                  <a:pt x="350165" y="518672"/>
                </a:cubicBezTo>
                <a:cubicBezTo>
                  <a:pt x="348998" y="518005"/>
                  <a:pt x="347698" y="517472"/>
                  <a:pt x="346730" y="516604"/>
                </a:cubicBezTo>
                <a:cubicBezTo>
                  <a:pt x="343463" y="513703"/>
                  <a:pt x="339795" y="512236"/>
                  <a:pt x="335427" y="512336"/>
                </a:cubicBezTo>
                <a:cubicBezTo>
                  <a:pt x="333593" y="512370"/>
                  <a:pt x="331759" y="512036"/>
                  <a:pt x="329959" y="511736"/>
                </a:cubicBezTo>
                <a:cubicBezTo>
                  <a:pt x="328024" y="511436"/>
                  <a:pt x="326591" y="510236"/>
                  <a:pt x="325691" y="508602"/>
                </a:cubicBezTo>
                <a:cubicBezTo>
                  <a:pt x="325024" y="507402"/>
                  <a:pt x="324823" y="505968"/>
                  <a:pt x="324190" y="504767"/>
                </a:cubicBezTo>
                <a:cubicBezTo>
                  <a:pt x="322656" y="501933"/>
                  <a:pt x="320822" y="499199"/>
                  <a:pt x="317555" y="498165"/>
                </a:cubicBezTo>
                <a:cubicBezTo>
                  <a:pt x="311953" y="496365"/>
                  <a:pt x="309919" y="491963"/>
                  <a:pt x="308818" y="486828"/>
                </a:cubicBezTo>
                <a:lnTo>
                  <a:pt x="308685" y="482963"/>
                </a:lnTo>
                <a:lnTo>
                  <a:pt x="308718" y="482960"/>
                </a:lnTo>
                <a:lnTo>
                  <a:pt x="308885" y="482960"/>
                </a:lnTo>
                <a:lnTo>
                  <a:pt x="309285" y="482260"/>
                </a:lnTo>
                <a:lnTo>
                  <a:pt x="308718" y="482727"/>
                </a:lnTo>
                <a:cubicBezTo>
                  <a:pt x="308718" y="482794"/>
                  <a:pt x="308718" y="482894"/>
                  <a:pt x="308718" y="482960"/>
                </a:cubicBezTo>
                <a:lnTo>
                  <a:pt x="308685" y="482960"/>
                </a:lnTo>
                <a:lnTo>
                  <a:pt x="308685" y="482963"/>
                </a:lnTo>
                <a:lnTo>
                  <a:pt x="302250" y="483461"/>
                </a:lnTo>
                <a:cubicBezTo>
                  <a:pt x="298749" y="484161"/>
                  <a:pt x="297515" y="482227"/>
                  <a:pt x="296514" y="479459"/>
                </a:cubicBezTo>
                <a:cubicBezTo>
                  <a:pt x="295981" y="477959"/>
                  <a:pt x="294614" y="478092"/>
                  <a:pt x="293280" y="479226"/>
                </a:cubicBezTo>
                <a:cubicBezTo>
                  <a:pt x="290979" y="481193"/>
                  <a:pt x="290112" y="483594"/>
                  <a:pt x="291213" y="486361"/>
                </a:cubicBezTo>
                <a:cubicBezTo>
                  <a:pt x="291846" y="487929"/>
                  <a:pt x="292747" y="489729"/>
                  <a:pt x="294080" y="490696"/>
                </a:cubicBezTo>
                <a:cubicBezTo>
                  <a:pt x="296448" y="492430"/>
                  <a:pt x="295714" y="494264"/>
                  <a:pt x="295081" y="496198"/>
                </a:cubicBezTo>
                <a:lnTo>
                  <a:pt x="292633" y="496168"/>
                </a:lnTo>
                <a:lnTo>
                  <a:pt x="293295" y="496640"/>
                </a:lnTo>
                <a:lnTo>
                  <a:pt x="292639" y="497475"/>
                </a:lnTo>
                <a:lnTo>
                  <a:pt x="292682" y="498964"/>
                </a:lnTo>
                <a:lnTo>
                  <a:pt x="295115" y="496498"/>
                </a:lnTo>
                <a:lnTo>
                  <a:pt x="295228" y="496518"/>
                </a:lnTo>
                <a:lnTo>
                  <a:pt x="295334" y="496164"/>
                </a:lnTo>
                <a:cubicBezTo>
                  <a:pt x="295620" y="496164"/>
                  <a:pt x="295905" y="496164"/>
                  <a:pt x="296191" y="496164"/>
                </a:cubicBezTo>
                <a:lnTo>
                  <a:pt x="295746" y="496610"/>
                </a:lnTo>
                <a:lnTo>
                  <a:pt x="297749" y="496965"/>
                </a:lnTo>
                <a:cubicBezTo>
                  <a:pt x="298782" y="497265"/>
                  <a:pt x="299416" y="498065"/>
                  <a:pt x="298982" y="498799"/>
                </a:cubicBezTo>
                <a:cubicBezTo>
                  <a:pt x="297115" y="502000"/>
                  <a:pt x="294481" y="504501"/>
                  <a:pt x="291447" y="506568"/>
                </a:cubicBezTo>
                <a:cubicBezTo>
                  <a:pt x="290880" y="506935"/>
                  <a:pt x="289780" y="506701"/>
                  <a:pt x="288946" y="506568"/>
                </a:cubicBezTo>
                <a:cubicBezTo>
                  <a:pt x="287712" y="506368"/>
                  <a:pt x="287712" y="504801"/>
                  <a:pt x="289046" y="503233"/>
                </a:cubicBezTo>
                <a:lnTo>
                  <a:pt x="292470" y="499366"/>
                </a:lnTo>
                <a:lnTo>
                  <a:pt x="292440" y="499279"/>
                </a:lnTo>
                <a:lnTo>
                  <a:pt x="292281" y="499366"/>
                </a:lnTo>
                <a:lnTo>
                  <a:pt x="292281" y="498800"/>
                </a:lnTo>
                <a:lnTo>
                  <a:pt x="292047" y="498098"/>
                </a:lnTo>
                <a:lnTo>
                  <a:pt x="292247" y="497632"/>
                </a:lnTo>
                <a:lnTo>
                  <a:pt x="292247" y="496164"/>
                </a:lnTo>
                <a:lnTo>
                  <a:pt x="292325" y="496164"/>
                </a:lnTo>
                <a:lnTo>
                  <a:pt x="287978" y="496065"/>
                </a:lnTo>
                <a:cubicBezTo>
                  <a:pt x="286544" y="497899"/>
                  <a:pt x="285144" y="499666"/>
                  <a:pt x="283010" y="500633"/>
                </a:cubicBezTo>
                <a:cubicBezTo>
                  <a:pt x="281743" y="501200"/>
                  <a:pt x="280343" y="502300"/>
                  <a:pt x="279242" y="502066"/>
                </a:cubicBezTo>
                <a:cubicBezTo>
                  <a:pt x="274274" y="501033"/>
                  <a:pt x="270373" y="503300"/>
                  <a:pt x="266304" y="505434"/>
                </a:cubicBezTo>
                <a:cubicBezTo>
                  <a:pt x="264738" y="506268"/>
                  <a:pt x="262937" y="506868"/>
                  <a:pt x="261203" y="507368"/>
                </a:cubicBezTo>
                <a:cubicBezTo>
                  <a:pt x="256768" y="508635"/>
                  <a:pt x="252567" y="510236"/>
                  <a:pt x="248532" y="512503"/>
                </a:cubicBezTo>
                <a:cubicBezTo>
                  <a:pt x="246598" y="513570"/>
                  <a:pt x="244164" y="513970"/>
                  <a:pt x="241930" y="514037"/>
                </a:cubicBezTo>
                <a:cubicBezTo>
                  <a:pt x="240963" y="514070"/>
                  <a:pt x="239696" y="512703"/>
                  <a:pt x="238962" y="511703"/>
                </a:cubicBezTo>
                <a:cubicBezTo>
                  <a:pt x="238196" y="510669"/>
                  <a:pt x="238762" y="508569"/>
                  <a:pt x="239763" y="508035"/>
                </a:cubicBezTo>
                <a:cubicBezTo>
                  <a:pt x="242163" y="506735"/>
                  <a:pt x="244598" y="505501"/>
                  <a:pt x="247032" y="504267"/>
                </a:cubicBezTo>
                <a:cubicBezTo>
                  <a:pt x="248232" y="503634"/>
                  <a:pt x="248165" y="503100"/>
                  <a:pt x="247165" y="502167"/>
                </a:cubicBezTo>
                <a:cubicBezTo>
                  <a:pt x="245064" y="500266"/>
                  <a:pt x="245331" y="497932"/>
                  <a:pt x="246999" y="496098"/>
                </a:cubicBezTo>
                <a:cubicBezTo>
                  <a:pt x="251600" y="491029"/>
                  <a:pt x="256602" y="486295"/>
                  <a:pt x="259136" y="479659"/>
                </a:cubicBezTo>
                <a:cubicBezTo>
                  <a:pt x="259569" y="478526"/>
                  <a:pt x="260870" y="477625"/>
                  <a:pt x="261970" y="476892"/>
                </a:cubicBezTo>
                <a:cubicBezTo>
                  <a:pt x="266938" y="473657"/>
                  <a:pt x="272073" y="473057"/>
                  <a:pt x="277442" y="475992"/>
                </a:cubicBezTo>
                <a:cubicBezTo>
                  <a:pt x="277808" y="476191"/>
                  <a:pt x="279209" y="475358"/>
                  <a:pt x="279342" y="474791"/>
                </a:cubicBezTo>
                <a:cubicBezTo>
                  <a:pt x="279676" y="473491"/>
                  <a:pt x="279609" y="472090"/>
                  <a:pt x="279509" y="470723"/>
                </a:cubicBezTo>
                <a:cubicBezTo>
                  <a:pt x="279276" y="467755"/>
                  <a:pt x="276241" y="465521"/>
                  <a:pt x="273740" y="466722"/>
                </a:cubicBezTo>
                <a:cubicBezTo>
                  <a:pt x="266038" y="470456"/>
                  <a:pt x="257568" y="473191"/>
                  <a:pt x="252967" y="481393"/>
                </a:cubicBezTo>
                <a:cubicBezTo>
                  <a:pt x="252033" y="483060"/>
                  <a:pt x="250266" y="483661"/>
                  <a:pt x="248332" y="483861"/>
                </a:cubicBezTo>
                <a:cubicBezTo>
                  <a:pt x="245865" y="484094"/>
                  <a:pt x="243597" y="485461"/>
                  <a:pt x="243097" y="487662"/>
                </a:cubicBezTo>
                <a:cubicBezTo>
                  <a:pt x="242163" y="491730"/>
                  <a:pt x="239029" y="493497"/>
                  <a:pt x="236262" y="495831"/>
                </a:cubicBezTo>
                <a:cubicBezTo>
                  <a:pt x="234361" y="497465"/>
                  <a:pt x="232427" y="497932"/>
                  <a:pt x="229993" y="497432"/>
                </a:cubicBezTo>
                <a:cubicBezTo>
                  <a:pt x="226058" y="496598"/>
                  <a:pt x="222824" y="498032"/>
                  <a:pt x="220123" y="500899"/>
                </a:cubicBezTo>
                <a:cubicBezTo>
                  <a:pt x="218723" y="502366"/>
                  <a:pt x="218389" y="503900"/>
                  <a:pt x="219356" y="505834"/>
                </a:cubicBezTo>
                <a:cubicBezTo>
                  <a:pt x="219990" y="507035"/>
                  <a:pt x="220857" y="508135"/>
                  <a:pt x="221424" y="509369"/>
                </a:cubicBezTo>
                <a:cubicBezTo>
                  <a:pt x="222690" y="512070"/>
                  <a:pt x="221857" y="514804"/>
                  <a:pt x="219256" y="516438"/>
                </a:cubicBezTo>
                <a:cubicBezTo>
                  <a:pt x="217689" y="517405"/>
                  <a:pt x="215988" y="518138"/>
                  <a:pt x="214455" y="519105"/>
                </a:cubicBezTo>
                <a:cubicBezTo>
                  <a:pt x="212554" y="520339"/>
                  <a:pt x="210253" y="521373"/>
                  <a:pt x="208986" y="523107"/>
                </a:cubicBezTo>
                <a:cubicBezTo>
                  <a:pt x="205885" y="527408"/>
                  <a:pt x="202184" y="529775"/>
                  <a:pt x="196882" y="531076"/>
                </a:cubicBezTo>
                <a:cubicBezTo>
                  <a:pt x="189813" y="532776"/>
                  <a:pt x="183511" y="536811"/>
                  <a:pt x="177309" y="540712"/>
                </a:cubicBezTo>
                <a:cubicBezTo>
                  <a:pt x="176209" y="541412"/>
                  <a:pt x="175009" y="542446"/>
                  <a:pt x="174542" y="543613"/>
                </a:cubicBezTo>
                <a:cubicBezTo>
                  <a:pt x="173208" y="546814"/>
                  <a:pt x="170940" y="548648"/>
                  <a:pt x="167773" y="549915"/>
                </a:cubicBezTo>
                <a:cubicBezTo>
                  <a:pt x="164839" y="551082"/>
                  <a:pt x="162271" y="553049"/>
                  <a:pt x="159070" y="553850"/>
                </a:cubicBezTo>
                <a:cubicBezTo>
                  <a:pt x="158170" y="554083"/>
                  <a:pt x="157636" y="555684"/>
                  <a:pt x="157003" y="556818"/>
                </a:cubicBezTo>
                <a:cubicBezTo>
                  <a:pt x="155669" y="556617"/>
                  <a:pt x="154135" y="555984"/>
                  <a:pt x="153135" y="556484"/>
                </a:cubicBezTo>
                <a:cubicBezTo>
                  <a:pt x="149867" y="558018"/>
                  <a:pt x="146866" y="560052"/>
                  <a:pt x="143732" y="561886"/>
                </a:cubicBezTo>
                <a:cubicBezTo>
                  <a:pt x="141898" y="566921"/>
                  <a:pt x="136996" y="567587"/>
                  <a:pt x="132928" y="569421"/>
                </a:cubicBezTo>
                <a:cubicBezTo>
                  <a:pt x="130461" y="570555"/>
                  <a:pt x="127793" y="571256"/>
                  <a:pt x="125726" y="573223"/>
                </a:cubicBezTo>
                <a:cubicBezTo>
                  <a:pt x="124259" y="574623"/>
                  <a:pt x="122625" y="573823"/>
                  <a:pt x="120791" y="573623"/>
                </a:cubicBezTo>
                <a:cubicBezTo>
                  <a:pt x="116756" y="573189"/>
                  <a:pt x="112922" y="575190"/>
                  <a:pt x="108954" y="575857"/>
                </a:cubicBezTo>
                <a:cubicBezTo>
                  <a:pt x="108387" y="575957"/>
                  <a:pt x="107987" y="577324"/>
                  <a:pt x="107553" y="578091"/>
                </a:cubicBezTo>
                <a:cubicBezTo>
                  <a:pt x="106119" y="580658"/>
                  <a:pt x="106119" y="580658"/>
                  <a:pt x="105253" y="579291"/>
                </a:cubicBezTo>
                <a:cubicBezTo>
                  <a:pt x="104119" y="577491"/>
                  <a:pt x="103019" y="575657"/>
                  <a:pt x="101885" y="573823"/>
                </a:cubicBezTo>
                <a:cubicBezTo>
                  <a:pt x="101885" y="573790"/>
                  <a:pt x="101918" y="573723"/>
                  <a:pt x="101952" y="573690"/>
                </a:cubicBezTo>
                <a:lnTo>
                  <a:pt x="102452" y="573189"/>
                </a:lnTo>
                <a:lnTo>
                  <a:pt x="101685" y="573490"/>
                </a:lnTo>
                <a:cubicBezTo>
                  <a:pt x="101752" y="573589"/>
                  <a:pt x="101818" y="573723"/>
                  <a:pt x="101885" y="573823"/>
                </a:cubicBezTo>
                <a:cubicBezTo>
                  <a:pt x="99217" y="579158"/>
                  <a:pt x="94849" y="582092"/>
                  <a:pt x="88914" y="582292"/>
                </a:cubicBezTo>
                <a:cubicBezTo>
                  <a:pt x="84579" y="582459"/>
                  <a:pt x="80945" y="583426"/>
                  <a:pt x="77911" y="586861"/>
                </a:cubicBezTo>
                <a:cubicBezTo>
                  <a:pt x="76844" y="588094"/>
                  <a:pt x="74643" y="588494"/>
                  <a:pt x="72875" y="588861"/>
                </a:cubicBezTo>
                <a:cubicBezTo>
                  <a:pt x="70208" y="589428"/>
                  <a:pt x="67374" y="588494"/>
                  <a:pt x="64706" y="589661"/>
                </a:cubicBezTo>
                <a:cubicBezTo>
                  <a:pt x="63506" y="590162"/>
                  <a:pt x="62072" y="590362"/>
                  <a:pt x="60738" y="590328"/>
                </a:cubicBezTo>
                <a:cubicBezTo>
                  <a:pt x="59971" y="590295"/>
                  <a:pt x="59004" y="589661"/>
                  <a:pt x="58571" y="588995"/>
                </a:cubicBezTo>
                <a:cubicBezTo>
                  <a:pt x="58171" y="588361"/>
                  <a:pt x="57937" y="587027"/>
                  <a:pt x="58337" y="586527"/>
                </a:cubicBezTo>
                <a:cubicBezTo>
                  <a:pt x="60872" y="583293"/>
                  <a:pt x="63339" y="579892"/>
                  <a:pt x="68007" y="579591"/>
                </a:cubicBezTo>
                <a:cubicBezTo>
                  <a:pt x="70308" y="579458"/>
                  <a:pt x="72575" y="578924"/>
                  <a:pt x="74843" y="578825"/>
                </a:cubicBezTo>
                <a:cubicBezTo>
                  <a:pt x="81078" y="578558"/>
                  <a:pt x="86280" y="576024"/>
                  <a:pt x="90948" y="571956"/>
                </a:cubicBezTo>
                <a:cubicBezTo>
                  <a:pt x="93715" y="569555"/>
                  <a:pt x="96750" y="567454"/>
                  <a:pt x="99851" y="565520"/>
                </a:cubicBezTo>
                <a:cubicBezTo>
                  <a:pt x="103452" y="563253"/>
                  <a:pt x="107420" y="562153"/>
                  <a:pt x="111655" y="563620"/>
                </a:cubicBezTo>
                <a:cubicBezTo>
                  <a:pt x="113555" y="564253"/>
                  <a:pt x="115256" y="564153"/>
                  <a:pt x="116456" y="562353"/>
                </a:cubicBezTo>
                <a:cubicBezTo>
                  <a:pt x="118557" y="559185"/>
                  <a:pt x="121291" y="556984"/>
                  <a:pt x="124692" y="555284"/>
                </a:cubicBezTo>
                <a:cubicBezTo>
                  <a:pt x="130027" y="552616"/>
                  <a:pt x="135029" y="549182"/>
                  <a:pt x="140497" y="546948"/>
                </a:cubicBezTo>
                <a:cubicBezTo>
                  <a:pt x="143998" y="545514"/>
                  <a:pt x="146666" y="543046"/>
                  <a:pt x="149867" y="541412"/>
                </a:cubicBezTo>
                <a:cubicBezTo>
                  <a:pt x="159770" y="536377"/>
                  <a:pt x="165906" y="527875"/>
                  <a:pt x="170841" y="518539"/>
                </a:cubicBezTo>
                <a:cubicBezTo>
                  <a:pt x="173041" y="514337"/>
                  <a:pt x="175375" y="510669"/>
                  <a:pt x="179210" y="507968"/>
                </a:cubicBezTo>
                <a:cubicBezTo>
                  <a:pt x="180177" y="507268"/>
                  <a:pt x="180177" y="506368"/>
                  <a:pt x="179410" y="505868"/>
                </a:cubicBezTo>
                <a:cubicBezTo>
                  <a:pt x="179076" y="505634"/>
                  <a:pt x="178543" y="505501"/>
                  <a:pt x="178143" y="505567"/>
                </a:cubicBezTo>
                <a:cubicBezTo>
                  <a:pt x="176809" y="505768"/>
                  <a:pt x="175475" y="506268"/>
                  <a:pt x="174108" y="506301"/>
                </a:cubicBezTo>
                <a:cubicBezTo>
                  <a:pt x="172808" y="506334"/>
                  <a:pt x="171407" y="506234"/>
                  <a:pt x="170207" y="505768"/>
                </a:cubicBezTo>
                <a:cubicBezTo>
                  <a:pt x="166039" y="504167"/>
                  <a:pt x="166005" y="504001"/>
                  <a:pt x="163805" y="506768"/>
                </a:cubicBezTo>
                <a:cubicBezTo>
                  <a:pt x="163538" y="507135"/>
                  <a:pt x="163338" y="507568"/>
                  <a:pt x="163038" y="507902"/>
                </a:cubicBezTo>
                <a:cubicBezTo>
                  <a:pt x="162038" y="509069"/>
                  <a:pt x="160337" y="508902"/>
                  <a:pt x="160037" y="507435"/>
                </a:cubicBezTo>
                <a:cubicBezTo>
                  <a:pt x="158870" y="501900"/>
                  <a:pt x="153935" y="499733"/>
                  <a:pt x="150434" y="496265"/>
                </a:cubicBezTo>
                <a:cubicBezTo>
                  <a:pt x="150301" y="496131"/>
                  <a:pt x="149400" y="496498"/>
                  <a:pt x="149234" y="496798"/>
                </a:cubicBezTo>
                <a:cubicBezTo>
                  <a:pt x="146666" y="501766"/>
                  <a:pt x="142698" y="500666"/>
                  <a:pt x="138630" y="499366"/>
                </a:cubicBezTo>
                <a:cubicBezTo>
                  <a:pt x="137230" y="498899"/>
                  <a:pt x="136929" y="497798"/>
                  <a:pt x="137897" y="496265"/>
                </a:cubicBezTo>
                <a:cubicBezTo>
                  <a:pt x="138597" y="495131"/>
                  <a:pt x="139530" y="494097"/>
                  <a:pt x="140097" y="492897"/>
                </a:cubicBezTo>
                <a:cubicBezTo>
                  <a:pt x="140897" y="491263"/>
                  <a:pt x="141431" y="489562"/>
                  <a:pt x="140431" y="487695"/>
                </a:cubicBezTo>
                <a:cubicBezTo>
                  <a:pt x="139264" y="485461"/>
                  <a:pt x="139330" y="483194"/>
                  <a:pt x="141331" y="481460"/>
                </a:cubicBezTo>
                <a:cubicBezTo>
                  <a:pt x="143832" y="479226"/>
                  <a:pt x="145566" y="476825"/>
                  <a:pt x="145599" y="473257"/>
                </a:cubicBezTo>
                <a:lnTo>
                  <a:pt x="146527" y="466893"/>
                </a:lnTo>
                <a:lnTo>
                  <a:pt x="146566" y="466888"/>
                </a:lnTo>
                <a:lnTo>
                  <a:pt x="146572" y="466855"/>
                </a:lnTo>
                <a:lnTo>
                  <a:pt x="146899" y="466855"/>
                </a:lnTo>
                <a:lnTo>
                  <a:pt x="146964" y="465660"/>
                </a:lnTo>
                <a:lnTo>
                  <a:pt x="146966" y="465655"/>
                </a:lnTo>
                <a:lnTo>
                  <a:pt x="146968" y="465616"/>
                </a:lnTo>
                <a:lnTo>
                  <a:pt x="148133" y="462754"/>
                </a:lnTo>
                <a:cubicBezTo>
                  <a:pt x="148567" y="461454"/>
                  <a:pt x="148167" y="460953"/>
                  <a:pt x="147299" y="461520"/>
                </a:cubicBezTo>
                <a:cubicBezTo>
                  <a:pt x="147066" y="461687"/>
                  <a:pt x="147133" y="462387"/>
                  <a:pt x="147133" y="462821"/>
                </a:cubicBezTo>
                <a:lnTo>
                  <a:pt x="146968" y="465616"/>
                </a:lnTo>
                <a:lnTo>
                  <a:pt x="146966" y="465621"/>
                </a:lnTo>
                <a:lnTo>
                  <a:pt x="146964" y="465660"/>
                </a:lnTo>
                <a:lnTo>
                  <a:pt x="146633" y="466522"/>
                </a:lnTo>
                <a:lnTo>
                  <a:pt x="146572" y="466855"/>
                </a:lnTo>
                <a:lnTo>
                  <a:pt x="146532" y="466855"/>
                </a:lnTo>
                <a:lnTo>
                  <a:pt x="146527" y="466893"/>
                </a:lnTo>
                <a:lnTo>
                  <a:pt x="136063" y="468122"/>
                </a:lnTo>
                <a:cubicBezTo>
                  <a:pt x="134395" y="468456"/>
                  <a:pt x="132461" y="467822"/>
                  <a:pt x="130761" y="467322"/>
                </a:cubicBezTo>
                <a:cubicBezTo>
                  <a:pt x="128960" y="466789"/>
                  <a:pt x="127460" y="465555"/>
                  <a:pt x="126926" y="463687"/>
                </a:cubicBezTo>
                <a:cubicBezTo>
                  <a:pt x="126059" y="460586"/>
                  <a:pt x="125493" y="457419"/>
                  <a:pt x="124559" y="454351"/>
                </a:cubicBezTo>
                <a:cubicBezTo>
                  <a:pt x="123025" y="449149"/>
                  <a:pt x="123292" y="444481"/>
                  <a:pt x="127460" y="440413"/>
                </a:cubicBezTo>
                <a:cubicBezTo>
                  <a:pt x="129194" y="438713"/>
                  <a:pt x="129427" y="436412"/>
                  <a:pt x="128760" y="434011"/>
                </a:cubicBezTo>
                <a:cubicBezTo>
                  <a:pt x="128127" y="431844"/>
                  <a:pt x="127660" y="429610"/>
                  <a:pt x="127093" y="427409"/>
                </a:cubicBezTo>
                <a:cubicBezTo>
                  <a:pt x="125559" y="421407"/>
                  <a:pt x="127093" y="416639"/>
                  <a:pt x="132195" y="412905"/>
                </a:cubicBezTo>
                <a:cubicBezTo>
                  <a:pt x="139497" y="407503"/>
                  <a:pt x="144999" y="399900"/>
                  <a:pt x="153135" y="395432"/>
                </a:cubicBezTo>
                <a:cubicBezTo>
                  <a:pt x="153835" y="395032"/>
                  <a:pt x="154469" y="394065"/>
                  <a:pt x="154702" y="393265"/>
                </a:cubicBezTo>
                <a:cubicBezTo>
                  <a:pt x="156436" y="386796"/>
                  <a:pt x="161804" y="383995"/>
                  <a:pt x="166939" y="380961"/>
                </a:cubicBezTo>
                <a:cubicBezTo>
                  <a:pt x="169807" y="379260"/>
                  <a:pt x="172441" y="380227"/>
                  <a:pt x="174875" y="383662"/>
                </a:cubicBezTo>
                <a:cubicBezTo>
                  <a:pt x="175409" y="384395"/>
                  <a:pt x="175742" y="385362"/>
                  <a:pt x="176409" y="385896"/>
                </a:cubicBezTo>
                <a:cubicBezTo>
                  <a:pt x="177042" y="386429"/>
                  <a:pt x="178076" y="386929"/>
                  <a:pt x="178843" y="386796"/>
                </a:cubicBezTo>
                <a:cubicBezTo>
                  <a:pt x="184145" y="385996"/>
                  <a:pt x="188313" y="383528"/>
                  <a:pt x="190280" y="378227"/>
                </a:cubicBezTo>
                <a:cubicBezTo>
                  <a:pt x="190714" y="377060"/>
                  <a:pt x="190447" y="375092"/>
                  <a:pt x="191914" y="375125"/>
                </a:cubicBezTo>
                <a:cubicBezTo>
                  <a:pt x="192848" y="375159"/>
                  <a:pt x="193681" y="376993"/>
                  <a:pt x="194681" y="377860"/>
                </a:cubicBezTo>
                <a:cubicBezTo>
                  <a:pt x="196082" y="379027"/>
                  <a:pt x="197549" y="380094"/>
                  <a:pt x="199083" y="381061"/>
                </a:cubicBezTo>
                <a:cubicBezTo>
                  <a:pt x="199817" y="381528"/>
                  <a:pt x="200783" y="381861"/>
                  <a:pt x="201651" y="381894"/>
                </a:cubicBezTo>
                <a:cubicBezTo>
                  <a:pt x="206352" y="381961"/>
                  <a:pt x="213221" y="377160"/>
                  <a:pt x="213988" y="372691"/>
                </a:cubicBezTo>
                <a:cubicBezTo>
                  <a:pt x="214688" y="368523"/>
                  <a:pt x="216355" y="364855"/>
                  <a:pt x="218256" y="361188"/>
                </a:cubicBezTo>
                <a:cubicBezTo>
                  <a:pt x="218822" y="360088"/>
                  <a:pt x="218723" y="358487"/>
                  <a:pt x="218456" y="357220"/>
                </a:cubicBezTo>
                <a:cubicBezTo>
                  <a:pt x="217755" y="354052"/>
                  <a:pt x="219690" y="353285"/>
                  <a:pt x="222057" y="352652"/>
                </a:cubicBezTo>
                <a:cubicBezTo>
                  <a:pt x="222891" y="352418"/>
                  <a:pt x="223658" y="351851"/>
                  <a:pt x="224358" y="351285"/>
                </a:cubicBezTo>
                <a:cubicBezTo>
                  <a:pt x="224625" y="351084"/>
                  <a:pt x="224625" y="350418"/>
                  <a:pt x="224491" y="350017"/>
                </a:cubicBezTo>
                <a:cubicBezTo>
                  <a:pt x="224391" y="349651"/>
                  <a:pt x="224024" y="349184"/>
                  <a:pt x="223691" y="349117"/>
                </a:cubicBezTo>
                <a:cubicBezTo>
                  <a:pt x="222390" y="348884"/>
                  <a:pt x="220857" y="348350"/>
                  <a:pt x="219723" y="348784"/>
                </a:cubicBezTo>
                <a:cubicBezTo>
                  <a:pt x="215021" y="350584"/>
                  <a:pt x="210353" y="352485"/>
                  <a:pt x="205818" y="354686"/>
                </a:cubicBezTo>
                <a:cubicBezTo>
                  <a:pt x="202917" y="356119"/>
                  <a:pt x="200483" y="355786"/>
                  <a:pt x="198183" y="353919"/>
                </a:cubicBezTo>
                <a:cubicBezTo>
                  <a:pt x="193915" y="350451"/>
                  <a:pt x="189213" y="349884"/>
                  <a:pt x="183945" y="350784"/>
                </a:cubicBezTo>
                <a:cubicBezTo>
                  <a:pt x="177643" y="351885"/>
                  <a:pt x="173642" y="347984"/>
                  <a:pt x="170474" y="343315"/>
                </a:cubicBezTo>
                <a:cubicBezTo>
                  <a:pt x="169573" y="341982"/>
                  <a:pt x="169273" y="339681"/>
                  <a:pt x="169707" y="338080"/>
                </a:cubicBezTo>
                <a:cubicBezTo>
                  <a:pt x="170907" y="333746"/>
                  <a:pt x="173508" y="329844"/>
                  <a:pt x="174308" y="325276"/>
                </a:cubicBezTo>
                <a:cubicBezTo>
                  <a:pt x="174375" y="324743"/>
                  <a:pt x="175742" y="324442"/>
                  <a:pt x="176509" y="324076"/>
                </a:cubicBezTo>
                <a:cubicBezTo>
                  <a:pt x="178710" y="323142"/>
                  <a:pt x="179243" y="322442"/>
                  <a:pt x="178476" y="321442"/>
                </a:cubicBezTo>
                <a:cubicBezTo>
                  <a:pt x="176309" y="318507"/>
                  <a:pt x="174075" y="315606"/>
                  <a:pt x="171974" y="312606"/>
                </a:cubicBezTo>
                <a:cubicBezTo>
                  <a:pt x="170607" y="310638"/>
                  <a:pt x="171341" y="307637"/>
                  <a:pt x="173575" y="306837"/>
                </a:cubicBezTo>
                <a:cubicBezTo>
                  <a:pt x="179577" y="304669"/>
                  <a:pt x="184545" y="300135"/>
                  <a:pt x="191080" y="299135"/>
                </a:cubicBezTo>
                <a:cubicBezTo>
                  <a:pt x="193314" y="298768"/>
                  <a:pt x="195615" y="297967"/>
                  <a:pt x="197783" y="298167"/>
                </a:cubicBezTo>
                <a:cubicBezTo>
                  <a:pt x="200650" y="298434"/>
                  <a:pt x="202884" y="298601"/>
                  <a:pt x="205018" y="295934"/>
                </a:cubicBezTo>
                <a:cubicBezTo>
                  <a:pt x="206285" y="294333"/>
                  <a:pt x="208919" y="293433"/>
                  <a:pt x="211087" y="293066"/>
                </a:cubicBezTo>
                <a:cubicBezTo>
                  <a:pt x="214655" y="292466"/>
                  <a:pt x="218356" y="292399"/>
                  <a:pt x="221990" y="292466"/>
                </a:cubicBezTo>
                <a:cubicBezTo>
                  <a:pt x="225058" y="292532"/>
                  <a:pt x="227992" y="296300"/>
                  <a:pt x="226058" y="299401"/>
                </a:cubicBezTo>
                <a:cubicBezTo>
                  <a:pt x="225091" y="300968"/>
                  <a:pt x="223958" y="302402"/>
                  <a:pt x="222957" y="303936"/>
                </a:cubicBezTo>
                <a:cubicBezTo>
                  <a:pt x="221857" y="305603"/>
                  <a:pt x="222324" y="307437"/>
                  <a:pt x="224191" y="308504"/>
                </a:cubicBezTo>
                <a:cubicBezTo>
                  <a:pt x="226958" y="310105"/>
                  <a:pt x="229726" y="311738"/>
                  <a:pt x="232594" y="313139"/>
                </a:cubicBezTo>
                <a:cubicBezTo>
                  <a:pt x="235161" y="314406"/>
                  <a:pt x="237895" y="314706"/>
                  <a:pt x="240396" y="312839"/>
                </a:cubicBezTo>
                <a:cubicBezTo>
                  <a:pt x="242664" y="311138"/>
                  <a:pt x="245164" y="310305"/>
                  <a:pt x="247999" y="309971"/>
                </a:cubicBezTo>
                <a:lnTo>
                  <a:pt x="250446" y="306202"/>
                </a:lnTo>
                <a:lnTo>
                  <a:pt x="250466" y="306203"/>
                </a:lnTo>
                <a:lnTo>
                  <a:pt x="250478" y="306170"/>
                </a:lnTo>
                <a:lnTo>
                  <a:pt x="251066" y="306170"/>
                </a:lnTo>
                <a:lnTo>
                  <a:pt x="251096" y="305902"/>
                </a:lnTo>
                <a:lnTo>
                  <a:pt x="251100" y="305903"/>
                </a:lnTo>
                <a:lnTo>
                  <a:pt x="251105" y="305871"/>
                </a:lnTo>
                <a:lnTo>
                  <a:pt x="261870" y="309304"/>
                </a:lnTo>
                <a:cubicBezTo>
                  <a:pt x="262503" y="309371"/>
                  <a:pt x="263437" y="308638"/>
                  <a:pt x="263837" y="308037"/>
                </a:cubicBezTo>
                <a:cubicBezTo>
                  <a:pt x="264571" y="306970"/>
                  <a:pt x="263870" y="304969"/>
                  <a:pt x="262870" y="304569"/>
                </a:cubicBezTo>
                <a:cubicBezTo>
                  <a:pt x="259169" y="303069"/>
                  <a:pt x="255401" y="302502"/>
                  <a:pt x="251466" y="303469"/>
                </a:cubicBezTo>
                <a:cubicBezTo>
                  <a:pt x="251500" y="303436"/>
                  <a:pt x="251500" y="303403"/>
                  <a:pt x="251500" y="303336"/>
                </a:cubicBezTo>
                <a:lnTo>
                  <a:pt x="250699" y="302936"/>
                </a:lnTo>
                <a:lnTo>
                  <a:pt x="251233" y="303536"/>
                </a:lnTo>
                <a:cubicBezTo>
                  <a:pt x="251300" y="303536"/>
                  <a:pt x="251400" y="303536"/>
                  <a:pt x="251466" y="303502"/>
                </a:cubicBezTo>
                <a:lnTo>
                  <a:pt x="251105" y="305871"/>
                </a:lnTo>
                <a:lnTo>
                  <a:pt x="251100" y="305870"/>
                </a:lnTo>
                <a:lnTo>
                  <a:pt x="251096" y="305902"/>
                </a:lnTo>
                <a:lnTo>
                  <a:pt x="250633" y="305703"/>
                </a:lnTo>
                <a:lnTo>
                  <a:pt x="250478" y="306170"/>
                </a:lnTo>
                <a:lnTo>
                  <a:pt x="250466" y="306170"/>
                </a:lnTo>
                <a:lnTo>
                  <a:pt x="250446" y="306202"/>
                </a:lnTo>
                <a:lnTo>
                  <a:pt x="247032" y="305937"/>
                </a:lnTo>
                <a:cubicBezTo>
                  <a:pt x="246265" y="305770"/>
                  <a:pt x="245098" y="304836"/>
                  <a:pt x="245131" y="304269"/>
                </a:cubicBezTo>
                <a:cubicBezTo>
                  <a:pt x="245231" y="300635"/>
                  <a:pt x="245465" y="296967"/>
                  <a:pt x="245931" y="293366"/>
                </a:cubicBezTo>
                <a:cubicBezTo>
                  <a:pt x="246131" y="291832"/>
                  <a:pt x="247599" y="291365"/>
                  <a:pt x="249032" y="291165"/>
                </a:cubicBezTo>
                <a:cubicBezTo>
                  <a:pt x="249433" y="291098"/>
                  <a:pt x="250200" y="290798"/>
                  <a:pt x="250200" y="290732"/>
                </a:cubicBezTo>
                <a:cubicBezTo>
                  <a:pt x="250066" y="289932"/>
                  <a:pt x="250033" y="288764"/>
                  <a:pt x="249499" y="288431"/>
                </a:cubicBezTo>
                <a:cubicBezTo>
                  <a:pt x="247265" y="286930"/>
                  <a:pt x="244731" y="285863"/>
                  <a:pt x="242497" y="284330"/>
                </a:cubicBezTo>
                <a:cubicBezTo>
                  <a:pt x="240530" y="283029"/>
                  <a:pt x="239429" y="279928"/>
                  <a:pt x="240363" y="278261"/>
                </a:cubicBezTo>
                <a:cubicBezTo>
                  <a:pt x="245131" y="269958"/>
                  <a:pt x="244231" y="261589"/>
                  <a:pt x="241163" y="253053"/>
                </a:cubicBezTo>
                <a:cubicBezTo>
                  <a:pt x="240063" y="250052"/>
                  <a:pt x="239563" y="246784"/>
                  <a:pt x="238462" y="243850"/>
                </a:cubicBezTo>
                <a:cubicBezTo>
                  <a:pt x="236695" y="239382"/>
                  <a:pt x="237595" y="236114"/>
                  <a:pt x="241363" y="233013"/>
                </a:cubicBezTo>
                <a:cubicBezTo>
                  <a:pt x="243764" y="231012"/>
                  <a:pt x="245398" y="228078"/>
                  <a:pt x="247498" y="225644"/>
                </a:cubicBezTo>
                <a:cubicBezTo>
                  <a:pt x="250666" y="221976"/>
                  <a:pt x="252967" y="221409"/>
                  <a:pt x="257168" y="222977"/>
                </a:cubicBezTo>
                <a:cubicBezTo>
                  <a:pt x="257602" y="223143"/>
                  <a:pt x="258035" y="223277"/>
                  <a:pt x="258435" y="223510"/>
                </a:cubicBezTo>
                <a:cubicBezTo>
                  <a:pt x="268872" y="229445"/>
                  <a:pt x="277875" y="224710"/>
                  <a:pt x="286811" y="219642"/>
                </a:cubicBezTo>
                <a:cubicBezTo>
                  <a:pt x="287978" y="218975"/>
                  <a:pt x="289012" y="217975"/>
                  <a:pt x="289979" y="217008"/>
                </a:cubicBezTo>
                <a:cubicBezTo>
                  <a:pt x="296915" y="210139"/>
                  <a:pt x="305651" y="205804"/>
                  <a:pt x="313653" y="200536"/>
                </a:cubicBezTo>
                <a:cubicBezTo>
                  <a:pt x="317821" y="197802"/>
                  <a:pt x="322723" y="196201"/>
                  <a:pt x="328024" y="197668"/>
                </a:cubicBezTo>
                <a:cubicBezTo>
                  <a:pt x="331726" y="198702"/>
                  <a:pt x="335260" y="197102"/>
                  <a:pt x="338828" y="196501"/>
                </a:cubicBezTo>
                <a:cubicBezTo>
                  <a:pt x="339995" y="196301"/>
                  <a:pt x="341095" y="195034"/>
                  <a:pt x="341929" y="194034"/>
                </a:cubicBezTo>
                <a:cubicBezTo>
                  <a:pt x="342763" y="192967"/>
                  <a:pt x="343029" y="191433"/>
                  <a:pt x="343963" y="190499"/>
                </a:cubicBezTo>
                <a:cubicBezTo>
                  <a:pt x="347031" y="187398"/>
                  <a:pt x="350532" y="185498"/>
                  <a:pt x="355100" y="186865"/>
                </a:cubicBezTo>
                <a:cubicBezTo>
                  <a:pt x="357734" y="187665"/>
                  <a:pt x="360402" y="188465"/>
                  <a:pt x="363036" y="189232"/>
                </a:cubicBezTo>
                <a:cubicBezTo>
                  <a:pt x="367671" y="190566"/>
                  <a:pt x="372106" y="190499"/>
                  <a:pt x="376073" y="187298"/>
                </a:cubicBezTo>
                <a:cubicBezTo>
                  <a:pt x="378641" y="185231"/>
                  <a:pt x="381709" y="184231"/>
                  <a:pt x="384743" y="183197"/>
                </a:cubicBezTo>
                <a:close/>
                <a:moveTo>
                  <a:pt x="1942351" y="181796"/>
                </a:moveTo>
                <a:cubicBezTo>
                  <a:pt x="1942256" y="182463"/>
                  <a:pt x="1942161" y="183129"/>
                  <a:pt x="1942065" y="183511"/>
                </a:cubicBezTo>
                <a:cubicBezTo>
                  <a:pt x="1941779" y="183320"/>
                  <a:pt x="1941398" y="183129"/>
                  <a:pt x="1941113" y="183034"/>
                </a:cubicBezTo>
                <a:cubicBezTo>
                  <a:pt x="1941113" y="182939"/>
                  <a:pt x="1941113" y="182749"/>
                  <a:pt x="1941113" y="182558"/>
                </a:cubicBezTo>
                <a:cubicBezTo>
                  <a:pt x="1941779" y="182272"/>
                  <a:pt x="1941875" y="182082"/>
                  <a:pt x="1942351" y="181796"/>
                </a:cubicBezTo>
                <a:close/>
                <a:moveTo>
                  <a:pt x="1612740" y="181697"/>
                </a:moveTo>
                <a:cubicBezTo>
                  <a:pt x="1612373" y="181797"/>
                  <a:pt x="1611873" y="181763"/>
                  <a:pt x="1611673" y="181997"/>
                </a:cubicBezTo>
                <a:cubicBezTo>
                  <a:pt x="1611473" y="182263"/>
                  <a:pt x="1611339" y="182864"/>
                  <a:pt x="1611439" y="183164"/>
                </a:cubicBezTo>
                <a:cubicBezTo>
                  <a:pt x="1611606" y="183497"/>
                  <a:pt x="1612140" y="183797"/>
                  <a:pt x="1612506" y="183831"/>
                </a:cubicBezTo>
                <a:cubicBezTo>
                  <a:pt x="1613740" y="183964"/>
                  <a:pt x="1614207" y="183431"/>
                  <a:pt x="1613740" y="182497"/>
                </a:cubicBezTo>
                <a:cubicBezTo>
                  <a:pt x="1613573" y="182163"/>
                  <a:pt x="1613073" y="181963"/>
                  <a:pt x="1612740" y="181697"/>
                </a:cubicBezTo>
                <a:close/>
                <a:moveTo>
                  <a:pt x="2649008" y="181296"/>
                </a:moveTo>
                <a:lnTo>
                  <a:pt x="2649508" y="182130"/>
                </a:lnTo>
                <a:cubicBezTo>
                  <a:pt x="2649875" y="182263"/>
                  <a:pt x="2650242" y="182363"/>
                  <a:pt x="2650609" y="182463"/>
                </a:cubicBezTo>
                <a:cubicBezTo>
                  <a:pt x="2650342" y="182263"/>
                  <a:pt x="2650109" y="182030"/>
                  <a:pt x="2649875" y="181796"/>
                </a:cubicBezTo>
                <a:close/>
                <a:moveTo>
                  <a:pt x="1001043" y="177728"/>
                </a:moveTo>
                <a:cubicBezTo>
                  <a:pt x="1005444" y="179562"/>
                  <a:pt x="1008278" y="183297"/>
                  <a:pt x="1011879" y="186065"/>
                </a:cubicBezTo>
                <a:cubicBezTo>
                  <a:pt x="1012847" y="186798"/>
                  <a:pt x="1013180" y="188432"/>
                  <a:pt x="1013647" y="189699"/>
                </a:cubicBezTo>
                <a:cubicBezTo>
                  <a:pt x="1014280" y="191433"/>
                  <a:pt x="1014647" y="193234"/>
                  <a:pt x="1015247" y="194968"/>
                </a:cubicBezTo>
                <a:cubicBezTo>
                  <a:pt x="1015914" y="196968"/>
                  <a:pt x="1017581" y="197769"/>
                  <a:pt x="1019449" y="198002"/>
                </a:cubicBezTo>
                <a:cubicBezTo>
                  <a:pt x="1021716" y="198268"/>
                  <a:pt x="1024017" y="198102"/>
                  <a:pt x="1026284" y="198402"/>
                </a:cubicBezTo>
                <a:cubicBezTo>
                  <a:pt x="1028718" y="198702"/>
                  <a:pt x="1031719" y="201703"/>
                  <a:pt x="1031286" y="204171"/>
                </a:cubicBezTo>
                <a:cubicBezTo>
                  <a:pt x="1030652" y="207772"/>
                  <a:pt x="1031452" y="210339"/>
                  <a:pt x="1034287" y="212506"/>
                </a:cubicBezTo>
                <a:cubicBezTo>
                  <a:pt x="1034954" y="213007"/>
                  <a:pt x="1035287" y="214007"/>
                  <a:pt x="1035754" y="214774"/>
                </a:cubicBezTo>
                <a:cubicBezTo>
                  <a:pt x="1036254" y="215641"/>
                  <a:pt x="1035187" y="217875"/>
                  <a:pt x="1034253" y="218175"/>
                </a:cubicBezTo>
                <a:cubicBezTo>
                  <a:pt x="1031519" y="219009"/>
                  <a:pt x="1028852" y="218208"/>
                  <a:pt x="1026151" y="217842"/>
                </a:cubicBezTo>
                <a:cubicBezTo>
                  <a:pt x="1026251" y="217775"/>
                  <a:pt x="1026318" y="217675"/>
                  <a:pt x="1026417" y="217608"/>
                </a:cubicBezTo>
                <a:lnTo>
                  <a:pt x="1025617" y="217508"/>
                </a:lnTo>
                <a:lnTo>
                  <a:pt x="1026084" y="217842"/>
                </a:lnTo>
                <a:cubicBezTo>
                  <a:pt x="1026117" y="217842"/>
                  <a:pt x="1026151" y="217842"/>
                  <a:pt x="1026151" y="217842"/>
                </a:cubicBezTo>
                <a:cubicBezTo>
                  <a:pt x="1024884" y="218975"/>
                  <a:pt x="1023717" y="220276"/>
                  <a:pt x="1022249" y="221109"/>
                </a:cubicBezTo>
                <a:cubicBezTo>
                  <a:pt x="1020916" y="221910"/>
                  <a:pt x="1020782" y="222143"/>
                  <a:pt x="1022350" y="222543"/>
                </a:cubicBezTo>
                <a:cubicBezTo>
                  <a:pt x="1024617" y="223143"/>
                  <a:pt x="1026518" y="223910"/>
                  <a:pt x="1027118" y="226678"/>
                </a:cubicBezTo>
                <a:cubicBezTo>
                  <a:pt x="1028485" y="232713"/>
                  <a:pt x="1033153" y="235514"/>
                  <a:pt x="1038455" y="237381"/>
                </a:cubicBezTo>
                <a:cubicBezTo>
                  <a:pt x="1040189" y="237981"/>
                  <a:pt x="1042389" y="238048"/>
                  <a:pt x="1043223" y="239715"/>
                </a:cubicBezTo>
                <a:cubicBezTo>
                  <a:pt x="1045524" y="244283"/>
                  <a:pt x="1048958" y="242750"/>
                  <a:pt x="1052626" y="242149"/>
                </a:cubicBezTo>
                <a:cubicBezTo>
                  <a:pt x="1058495" y="241182"/>
                  <a:pt x="1064430" y="240716"/>
                  <a:pt x="1070332" y="240149"/>
                </a:cubicBezTo>
                <a:cubicBezTo>
                  <a:pt x="1071699" y="240015"/>
                  <a:pt x="1073366" y="239849"/>
                  <a:pt x="1074367" y="240482"/>
                </a:cubicBezTo>
                <a:cubicBezTo>
                  <a:pt x="1078134" y="242916"/>
                  <a:pt x="1082203" y="242783"/>
                  <a:pt x="1086337" y="242550"/>
                </a:cubicBezTo>
                <a:cubicBezTo>
                  <a:pt x="1089371" y="242416"/>
                  <a:pt x="1091739" y="243650"/>
                  <a:pt x="1092973" y="246451"/>
                </a:cubicBezTo>
                <a:cubicBezTo>
                  <a:pt x="1093740" y="248185"/>
                  <a:pt x="1094740" y="249385"/>
                  <a:pt x="1096274" y="250552"/>
                </a:cubicBezTo>
                <a:cubicBezTo>
                  <a:pt x="1101442" y="254554"/>
                  <a:pt x="1102209" y="258989"/>
                  <a:pt x="1098674" y="264557"/>
                </a:cubicBezTo>
                <a:cubicBezTo>
                  <a:pt x="1097674" y="266191"/>
                  <a:pt x="1096807" y="267558"/>
                  <a:pt x="1097074" y="269525"/>
                </a:cubicBezTo>
                <a:cubicBezTo>
                  <a:pt x="1097341" y="271459"/>
                  <a:pt x="1096841" y="273226"/>
                  <a:pt x="1094907" y="274127"/>
                </a:cubicBezTo>
                <a:cubicBezTo>
                  <a:pt x="1091939" y="275494"/>
                  <a:pt x="1089438" y="277428"/>
                  <a:pt x="1087071" y="279595"/>
                </a:cubicBezTo>
                <a:cubicBezTo>
                  <a:pt x="1086137" y="280462"/>
                  <a:pt x="1084703" y="280996"/>
                  <a:pt x="1083403" y="281162"/>
                </a:cubicBezTo>
                <a:cubicBezTo>
                  <a:pt x="1080702" y="281496"/>
                  <a:pt x="1077901" y="281263"/>
                  <a:pt x="1075200" y="281663"/>
                </a:cubicBezTo>
                <a:cubicBezTo>
                  <a:pt x="1071365" y="282229"/>
                  <a:pt x="1067965" y="281263"/>
                  <a:pt x="1064697" y="279362"/>
                </a:cubicBezTo>
                <a:cubicBezTo>
                  <a:pt x="1063130" y="278462"/>
                  <a:pt x="1061429" y="276994"/>
                  <a:pt x="1059829" y="277061"/>
                </a:cubicBezTo>
                <a:cubicBezTo>
                  <a:pt x="1050959" y="277395"/>
                  <a:pt x="1042957" y="272926"/>
                  <a:pt x="1034153" y="272860"/>
                </a:cubicBezTo>
                <a:cubicBezTo>
                  <a:pt x="1029652" y="272826"/>
                  <a:pt x="1025184" y="271226"/>
                  <a:pt x="1020749" y="270125"/>
                </a:cubicBezTo>
                <a:cubicBezTo>
                  <a:pt x="1018948" y="269692"/>
                  <a:pt x="1017215" y="268525"/>
                  <a:pt x="1016781" y="266658"/>
                </a:cubicBezTo>
                <a:cubicBezTo>
                  <a:pt x="1016481" y="265457"/>
                  <a:pt x="1017148" y="264023"/>
                  <a:pt x="1017415" y="262690"/>
                </a:cubicBezTo>
                <a:cubicBezTo>
                  <a:pt x="1017648" y="261523"/>
                  <a:pt x="1017215" y="260856"/>
                  <a:pt x="1016114" y="261089"/>
                </a:cubicBezTo>
                <a:cubicBezTo>
                  <a:pt x="1015247" y="261256"/>
                  <a:pt x="1014414" y="261756"/>
                  <a:pt x="1013613" y="262190"/>
                </a:cubicBezTo>
                <a:cubicBezTo>
                  <a:pt x="1010012" y="264190"/>
                  <a:pt x="1006644" y="264057"/>
                  <a:pt x="1003477" y="261256"/>
                </a:cubicBezTo>
                <a:cubicBezTo>
                  <a:pt x="1003143" y="260956"/>
                  <a:pt x="1002776" y="260622"/>
                  <a:pt x="1002543" y="260255"/>
                </a:cubicBezTo>
                <a:cubicBezTo>
                  <a:pt x="1000509" y="257188"/>
                  <a:pt x="994941" y="257521"/>
                  <a:pt x="994707" y="253153"/>
                </a:cubicBezTo>
                <a:cubicBezTo>
                  <a:pt x="994374" y="246784"/>
                  <a:pt x="994841" y="240349"/>
                  <a:pt x="998775" y="234814"/>
                </a:cubicBezTo>
                <a:cubicBezTo>
                  <a:pt x="1000376" y="232580"/>
                  <a:pt x="1001876" y="230279"/>
                  <a:pt x="1004244" y="228712"/>
                </a:cubicBezTo>
                <a:cubicBezTo>
                  <a:pt x="1007178" y="226778"/>
                  <a:pt x="1008345" y="223977"/>
                  <a:pt x="1008112" y="220443"/>
                </a:cubicBezTo>
                <a:cubicBezTo>
                  <a:pt x="1007978" y="217708"/>
                  <a:pt x="1008112" y="214974"/>
                  <a:pt x="1008178" y="212240"/>
                </a:cubicBezTo>
                <a:cubicBezTo>
                  <a:pt x="1008212" y="209272"/>
                  <a:pt x="1008011" y="208939"/>
                  <a:pt x="1004411" y="207538"/>
                </a:cubicBezTo>
                <a:cubicBezTo>
                  <a:pt x="1000576" y="206038"/>
                  <a:pt x="996741" y="204637"/>
                  <a:pt x="992973" y="203037"/>
                </a:cubicBezTo>
                <a:cubicBezTo>
                  <a:pt x="992240" y="202737"/>
                  <a:pt x="991373" y="201770"/>
                  <a:pt x="991306" y="201069"/>
                </a:cubicBezTo>
                <a:cubicBezTo>
                  <a:pt x="990873" y="195601"/>
                  <a:pt x="989839" y="190333"/>
                  <a:pt x="988072" y="185098"/>
                </a:cubicBezTo>
                <a:cubicBezTo>
                  <a:pt x="987372" y="182964"/>
                  <a:pt x="988839" y="180563"/>
                  <a:pt x="990739" y="179096"/>
                </a:cubicBezTo>
                <a:cubicBezTo>
                  <a:pt x="993840" y="176661"/>
                  <a:pt x="997241" y="176161"/>
                  <a:pt x="1001043" y="177728"/>
                </a:cubicBezTo>
                <a:close/>
                <a:moveTo>
                  <a:pt x="2491490" y="176128"/>
                </a:moveTo>
                <a:cubicBezTo>
                  <a:pt x="2492057" y="176761"/>
                  <a:pt x="2492391" y="177561"/>
                  <a:pt x="2492824" y="178295"/>
                </a:cubicBezTo>
                <a:cubicBezTo>
                  <a:pt x="2492357" y="182163"/>
                  <a:pt x="2489489" y="184497"/>
                  <a:pt x="2485388" y="184197"/>
                </a:cubicBezTo>
                <a:cubicBezTo>
                  <a:pt x="2484888" y="184164"/>
                  <a:pt x="2484054" y="183097"/>
                  <a:pt x="2483988" y="182430"/>
                </a:cubicBezTo>
                <a:cubicBezTo>
                  <a:pt x="2483921" y="181629"/>
                  <a:pt x="2484254" y="180529"/>
                  <a:pt x="2484854" y="180029"/>
                </a:cubicBezTo>
                <a:cubicBezTo>
                  <a:pt x="2486522" y="178595"/>
                  <a:pt x="2488422" y="177394"/>
                  <a:pt x="2490257" y="176161"/>
                </a:cubicBezTo>
                <a:cubicBezTo>
                  <a:pt x="2490557" y="175961"/>
                  <a:pt x="2491324" y="175927"/>
                  <a:pt x="2491490" y="176128"/>
                </a:cubicBezTo>
                <a:close/>
                <a:moveTo>
                  <a:pt x="1044523" y="175461"/>
                </a:moveTo>
                <a:cubicBezTo>
                  <a:pt x="1047490" y="175194"/>
                  <a:pt x="1050591" y="178529"/>
                  <a:pt x="1050291" y="181996"/>
                </a:cubicBezTo>
                <a:cubicBezTo>
                  <a:pt x="1050024" y="183964"/>
                  <a:pt x="1048757" y="185764"/>
                  <a:pt x="1046624" y="186831"/>
                </a:cubicBezTo>
                <a:cubicBezTo>
                  <a:pt x="1044423" y="187898"/>
                  <a:pt x="1042289" y="187698"/>
                  <a:pt x="1040255" y="186365"/>
                </a:cubicBezTo>
                <a:cubicBezTo>
                  <a:pt x="1039921" y="186164"/>
                  <a:pt x="1039488" y="185698"/>
                  <a:pt x="1039488" y="185397"/>
                </a:cubicBezTo>
                <a:cubicBezTo>
                  <a:pt x="1039588" y="182196"/>
                  <a:pt x="1040055" y="179062"/>
                  <a:pt x="1042255" y="176595"/>
                </a:cubicBezTo>
                <a:cubicBezTo>
                  <a:pt x="1042789" y="175995"/>
                  <a:pt x="1043723" y="175528"/>
                  <a:pt x="1044523" y="175461"/>
                </a:cubicBezTo>
                <a:close/>
                <a:moveTo>
                  <a:pt x="955562" y="173960"/>
                </a:moveTo>
                <a:cubicBezTo>
                  <a:pt x="955929" y="174027"/>
                  <a:pt x="956395" y="174427"/>
                  <a:pt x="956529" y="174794"/>
                </a:cubicBezTo>
                <a:cubicBezTo>
                  <a:pt x="956662" y="175127"/>
                  <a:pt x="956529" y="175794"/>
                  <a:pt x="956262" y="175994"/>
                </a:cubicBezTo>
                <a:cubicBezTo>
                  <a:pt x="954628" y="177128"/>
                  <a:pt x="952961" y="178195"/>
                  <a:pt x="951294" y="179261"/>
                </a:cubicBezTo>
                <a:cubicBezTo>
                  <a:pt x="950160" y="178661"/>
                  <a:pt x="948926" y="178228"/>
                  <a:pt x="947992" y="177428"/>
                </a:cubicBezTo>
                <a:cubicBezTo>
                  <a:pt x="947659" y="177161"/>
                  <a:pt x="947759" y="175661"/>
                  <a:pt x="948192" y="175294"/>
                </a:cubicBezTo>
                <a:cubicBezTo>
                  <a:pt x="950327" y="173327"/>
                  <a:pt x="952927" y="173394"/>
                  <a:pt x="955562" y="173960"/>
                </a:cubicBezTo>
                <a:close/>
                <a:moveTo>
                  <a:pt x="1905301" y="171560"/>
                </a:moveTo>
                <a:cubicBezTo>
                  <a:pt x="1906368" y="170960"/>
                  <a:pt x="1908135" y="171693"/>
                  <a:pt x="1908735" y="172894"/>
                </a:cubicBezTo>
                <a:cubicBezTo>
                  <a:pt x="1909136" y="173727"/>
                  <a:pt x="1909336" y="174628"/>
                  <a:pt x="1909702" y="175461"/>
                </a:cubicBezTo>
                <a:cubicBezTo>
                  <a:pt x="1910903" y="178195"/>
                  <a:pt x="1911203" y="178429"/>
                  <a:pt x="1913337" y="176695"/>
                </a:cubicBezTo>
                <a:cubicBezTo>
                  <a:pt x="1915271" y="175128"/>
                  <a:pt x="1917171" y="174061"/>
                  <a:pt x="1919506" y="175161"/>
                </a:cubicBezTo>
                <a:cubicBezTo>
                  <a:pt x="1924074" y="177362"/>
                  <a:pt x="1928809" y="178695"/>
                  <a:pt x="1933877" y="179295"/>
                </a:cubicBezTo>
                <a:cubicBezTo>
                  <a:pt x="1936344" y="179596"/>
                  <a:pt x="1938678" y="181163"/>
                  <a:pt x="1941079" y="182230"/>
                </a:cubicBezTo>
                <a:cubicBezTo>
                  <a:pt x="1941546" y="187298"/>
                  <a:pt x="1940846" y="192000"/>
                  <a:pt x="1937445" y="196168"/>
                </a:cubicBezTo>
                <a:cubicBezTo>
                  <a:pt x="1935744" y="198235"/>
                  <a:pt x="1934144" y="200769"/>
                  <a:pt x="1933643" y="203337"/>
                </a:cubicBezTo>
                <a:cubicBezTo>
                  <a:pt x="1932677" y="208238"/>
                  <a:pt x="1930142" y="210372"/>
                  <a:pt x="1925241" y="210272"/>
                </a:cubicBezTo>
                <a:cubicBezTo>
                  <a:pt x="1923340" y="210239"/>
                  <a:pt x="1922173" y="211906"/>
                  <a:pt x="1920773" y="213073"/>
                </a:cubicBezTo>
                <a:cubicBezTo>
                  <a:pt x="1916971" y="216274"/>
                  <a:pt x="1914304" y="216674"/>
                  <a:pt x="1911336" y="213340"/>
                </a:cubicBezTo>
                <a:cubicBezTo>
                  <a:pt x="1908769" y="210439"/>
                  <a:pt x="1906201" y="209939"/>
                  <a:pt x="1902900" y="210772"/>
                </a:cubicBezTo>
                <a:cubicBezTo>
                  <a:pt x="1900099" y="211506"/>
                  <a:pt x="1897632" y="211306"/>
                  <a:pt x="1895198" y="209472"/>
                </a:cubicBezTo>
                <a:cubicBezTo>
                  <a:pt x="1893064" y="207871"/>
                  <a:pt x="1890529" y="206704"/>
                  <a:pt x="1888262" y="205270"/>
                </a:cubicBezTo>
                <a:cubicBezTo>
                  <a:pt x="1886628" y="204270"/>
                  <a:pt x="1886662" y="202336"/>
                  <a:pt x="1888229" y="200869"/>
                </a:cubicBezTo>
                <a:lnTo>
                  <a:pt x="1890527" y="198506"/>
                </a:lnTo>
                <a:lnTo>
                  <a:pt x="1890563" y="198502"/>
                </a:lnTo>
                <a:lnTo>
                  <a:pt x="1890599" y="198463"/>
                </a:lnTo>
                <a:lnTo>
                  <a:pt x="1891297" y="198368"/>
                </a:lnTo>
                <a:cubicBezTo>
                  <a:pt x="1891563" y="198268"/>
                  <a:pt x="1891830" y="198168"/>
                  <a:pt x="1892097" y="198068"/>
                </a:cubicBezTo>
                <a:cubicBezTo>
                  <a:pt x="1893030" y="198068"/>
                  <a:pt x="1893931" y="198035"/>
                  <a:pt x="1894864" y="198068"/>
                </a:cubicBezTo>
                <a:cubicBezTo>
                  <a:pt x="1896131" y="198101"/>
                  <a:pt x="1896665" y="197735"/>
                  <a:pt x="1896131" y="197001"/>
                </a:cubicBezTo>
                <a:cubicBezTo>
                  <a:pt x="1895965" y="196801"/>
                  <a:pt x="1895264" y="196834"/>
                  <a:pt x="1894898" y="196968"/>
                </a:cubicBezTo>
                <a:cubicBezTo>
                  <a:pt x="1893964" y="197301"/>
                  <a:pt x="1893030" y="197701"/>
                  <a:pt x="1892097" y="198068"/>
                </a:cubicBezTo>
                <a:cubicBezTo>
                  <a:pt x="1891697" y="198068"/>
                  <a:pt x="1891330" y="198068"/>
                  <a:pt x="1890963" y="198068"/>
                </a:cubicBezTo>
                <a:lnTo>
                  <a:pt x="1890599" y="198463"/>
                </a:lnTo>
                <a:lnTo>
                  <a:pt x="1890563" y="198468"/>
                </a:lnTo>
                <a:lnTo>
                  <a:pt x="1890527" y="198506"/>
                </a:lnTo>
                <a:lnTo>
                  <a:pt x="1884561" y="199135"/>
                </a:lnTo>
                <a:cubicBezTo>
                  <a:pt x="1877992" y="198968"/>
                  <a:pt x="1876092" y="197168"/>
                  <a:pt x="1874558" y="190399"/>
                </a:cubicBezTo>
                <a:cubicBezTo>
                  <a:pt x="1874158" y="188632"/>
                  <a:pt x="1873524" y="186898"/>
                  <a:pt x="1873191" y="185064"/>
                </a:cubicBezTo>
                <a:cubicBezTo>
                  <a:pt x="1872790" y="182630"/>
                  <a:pt x="1874024" y="180630"/>
                  <a:pt x="1875358" y="178796"/>
                </a:cubicBezTo>
                <a:cubicBezTo>
                  <a:pt x="1875625" y="178395"/>
                  <a:pt x="1876859" y="178562"/>
                  <a:pt x="1877626" y="178695"/>
                </a:cubicBezTo>
                <a:cubicBezTo>
                  <a:pt x="1878426" y="178862"/>
                  <a:pt x="1879359" y="179662"/>
                  <a:pt x="1879893" y="179429"/>
                </a:cubicBezTo>
                <a:cubicBezTo>
                  <a:pt x="1880526" y="179162"/>
                  <a:pt x="1880993" y="178095"/>
                  <a:pt x="1881160" y="177295"/>
                </a:cubicBezTo>
                <a:cubicBezTo>
                  <a:pt x="1881360" y="176428"/>
                  <a:pt x="1881026" y="175461"/>
                  <a:pt x="1881127" y="174561"/>
                </a:cubicBezTo>
                <a:cubicBezTo>
                  <a:pt x="1881360" y="172494"/>
                  <a:pt x="1883461" y="171260"/>
                  <a:pt x="1884894" y="172327"/>
                </a:cubicBezTo>
                <a:cubicBezTo>
                  <a:pt x="1885628" y="172860"/>
                  <a:pt x="1886529" y="173260"/>
                  <a:pt x="1887095" y="173927"/>
                </a:cubicBezTo>
                <a:cubicBezTo>
                  <a:pt x="1889763" y="177295"/>
                  <a:pt x="1892931" y="179662"/>
                  <a:pt x="1897532" y="179396"/>
                </a:cubicBezTo>
                <a:cubicBezTo>
                  <a:pt x="1897966" y="179362"/>
                  <a:pt x="1898432" y="179629"/>
                  <a:pt x="1898799" y="179896"/>
                </a:cubicBezTo>
                <a:cubicBezTo>
                  <a:pt x="1899766" y="180563"/>
                  <a:pt x="1900666" y="182330"/>
                  <a:pt x="1901867" y="181129"/>
                </a:cubicBezTo>
                <a:cubicBezTo>
                  <a:pt x="1902667" y="180362"/>
                  <a:pt x="1902534" y="178629"/>
                  <a:pt x="1902767" y="177328"/>
                </a:cubicBezTo>
                <a:cubicBezTo>
                  <a:pt x="1903000" y="175995"/>
                  <a:pt x="1902967" y="174594"/>
                  <a:pt x="1903400" y="173360"/>
                </a:cubicBezTo>
                <a:cubicBezTo>
                  <a:pt x="1903667" y="172593"/>
                  <a:pt x="1904568" y="171993"/>
                  <a:pt x="1905301" y="171560"/>
                </a:cubicBezTo>
                <a:close/>
                <a:moveTo>
                  <a:pt x="923450" y="170393"/>
                </a:moveTo>
                <a:cubicBezTo>
                  <a:pt x="924184" y="168992"/>
                  <a:pt x="927352" y="169059"/>
                  <a:pt x="928085" y="170426"/>
                </a:cubicBezTo>
                <a:cubicBezTo>
                  <a:pt x="928752" y="171626"/>
                  <a:pt x="929419" y="172793"/>
                  <a:pt x="929919" y="174060"/>
                </a:cubicBezTo>
                <a:cubicBezTo>
                  <a:pt x="930253" y="174894"/>
                  <a:pt x="930519" y="175861"/>
                  <a:pt x="930452" y="176728"/>
                </a:cubicBezTo>
                <a:cubicBezTo>
                  <a:pt x="930253" y="180363"/>
                  <a:pt x="930452" y="183864"/>
                  <a:pt x="931886" y="187331"/>
                </a:cubicBezTo>
                <a:cubicBezTo>
                  <a:pt x="932286" y="188332"/>
                  <a:pt x="931453" y="189999"/>
                  <a:pt x="930886" y="191199"/>
                </a:cubicBezTo>
                <a:cubicBezTo>
                  <a:pt x="929619" y="194034"/>
                  <a:pt x="930886" y="196201"/>
                  <a:pt x="932320" y="198369"/>
                </a:cubicBezTo>
                <a:cubicBezTo>
                  <a:pt x="932286" y="198402"/>
                  <a:pt x="932286" y="198435"/>
                  <a:pt x="932253" y="198502"/>
                </a:cubicBezTo>
                <a:lnTo>
                  <a:pt x="931786" y="198902"/>
                </a:lnTo>
                <a:lnTo>
                  <a:pt x="932553" y="198735"/>
                </a:lnTo>
                <a:cubicBezTo>
                  <a:pt x="932487" y="198602"/>
                  <a:pt x="932420" y="198469"/>
                  <a:pt x="932320" y="198335"/>
                </a:cubicBezTo>
                <a:cubicBezTo>
                  <a:pt x="934120" y="194300"/>
                  <a:pt x="935854" y="190233"/>
                  <a:pt x="937788" y="186264"/>
                </a:cubicBezTo>
                <a:cubicBezTo>
                  <a:pt x="938088" y="185664"/>
                  <a:pt x="939255" y="185197"/>
                  <a:pt x="940056" y="185197"/>
                </a:cubicBezTo>
                <a:cubicBezTo>
                  <a:pt x="940823" y="185197"/>
                  <a:pt x="942056" y="185631"/>
                  <a:pt x="942323" y="186231"/>
                </a:cubicBezTo>
                <a:cubicBezTo>
                  <a:pt x="943790" y="189499"/>
                  <a:pt x="945024" y="192866"/>
                  <a:pt x="946291" y="196234"/>
                </a:cubicBezTo>
                <a:cubicBezTo>
                  <a:pt x="946724" y="197368"/>
                  <a:pt x="947158" y="197868"/>
                  <a:pt x="947758" y="197402"/>
                </a:cubicBezTo>
                <a:cubicBezTo>
                  <a:pt x="948058" y="197168"/>
                  <a:pt x="948225" y="196601"/>
                  <a:pt x="948225" y="196168"/>
                </a:cubicBezTo>
                <a:cubicBezTo>
                  <a:pt x="948258" y="193000"/>
                  <a:pt x="948258" y="189832"/>
                  <a:pt x="948225" y="186665"/>
                </a:cubicBezTo>
                <a:lnTo>
                  <a:pt x="950871" y="179989"/>
                </a:lnTo>
                <a:lnTo>
                  <a:pt x="950860" y="179991"/>
                </a:lnTo>
                <a:lnTo>
                  <a:pt x="950873" y="179983"/>
                </a:lnTo>
                <a:lnTo>
                  <a:pt x="951093" y="179429"/>
                </a:lnTo>
                <a:lnTo>
                  <a:pt x="951777" y="179427"/>
                </a:lnTo>
                <a:lnTo>
                  <a:pt x="952098" y="179229"/>
                </a:lnTo>
                <a:lnTo>
                  <a:pt x="951999" y="179426"/>
                </a:lnTo>
                <a:lnTo>
                  <a:pt x="962229" y="179396"/>
                </a:lnTo>
                <a:lnTo>
                  <a:pt x="962450" y="179492"/>
                </a:lnTo>
                <a:lnTo>
                  <a:pt x="965045" y="178762"/>
                </a:lnTo>
                <a:lnTo>
                  <a:pt x="963612" y="179999"/>
                </a:lnTo>
                <a:lnTo>
                  <a:pt x="969865" y="182730"/>
                </a:lnTo>
                <a:cubicBezTo>
                  <a:pt x="971232" y="182363"/>
                  <a:pt x="972466" y="183197"/>
                  <a:pt x="973100" y="184464"/>
                </a:cubicBezTo>
                <a:cubicBezTo>
                  <a:pt x="973933" y="186065"/>
                  <a:pt x="974667" y="187732"/>
                  <a:pt x="975267" y="189399"/>
                </a:cubicBezTo>
                <a:cubicBezTo>
                  <a:pt x="975534" y="190199"/>
                  <a:pt x="975634" y="191300"/>
                  <a:pt x="975300" y="192000"/>
                </a:cubicBezTo>
                <a:cubicBezTo>
                  <a:pt x="973333" y="195968"/>
                  <a:pt x="971199" y="199902"/>
                  <a:pt x="969098" y="203837"/>
                </a:cubicBezTo>
                <a:cubicBezTo>
                  <a:pt x="968898" y="204237"/>
                  <a:pt x="968498" y="204504"/>
                  <a:pt x="968232" y="204871"/>
                </a:cubicBezTo>
                <a:cubicBezTo>
                  <a:pt x="966331" y="207371"/>
                  <a:pt x="964163" y="209706"/>
                  <a:pt x="962630" y="212406"/>
                </a:cubicBezTo>
                <a:cubicBezTo>
                  <a:pt x="961196" y="214940"/>
                  <a:pt x="960429" y="217842"/>
                  <a:pt x="959395" y="220576"/>
                </a:cubicBezTo>
                <a:cubicBezTo>
                  <a:pt x="956061" y="220876"/>
                  <a:pt x="953460" y="222210"/>
                  <a:pt x="952293" y="225644"/>
                </a:cubicBezTo>
                <a:cubicBezTo>
                  <a:pt x="952026" y="226478"/>
                  <a:pt x="951860" y="227411"/>
                  <a:pt x="951459" y="228211"/>
                </a:cubicBezTo>
                <a:cubicBezTo>
                  <a:pt x="949825" y="231446"/>
                  <a:pt x="945824" y="233513"/>
                  <a:pt x="942323" y="232713"/>
                </a:cubicBezTo>
                <a:cubicBezTo>
                  <a:pt x="938755" y="231913"/>
                  <a:pt x="935287" y="230846"/>
                  <a:pt x="931786" y="229812"/>
                </a:cubicBezTo>
                <a:cubicBezTo>
                  <a:pt x="930152" y="229312"/>
                  <a:pt x="928819" y="227278"/>
                  <a:pt x="928952" y="225577"/>
                </a:cubicBezTo>
                <a:cubicBezTo>
                  <a:pt x="929085" y="223777"/>
                  <a:pt x="929252" y="221976"/>
                  <a:pt x="929586" y="220175"/>
                </a:cubicBezTo>
                <a:cubicBezTo>
                  <a:pt x="930052" y="217775"/>
                  <a:pt x="931320" y="216008"/>
                  <a:pt x="933720" y="215241"/>
                </a:cubicBezTo>
                <a:cubicBezTo>
                  <a:pt x="935421" y="214707"/>
                  <a:pt x="937221" y="214307"/>
                  <a:pt x="938855" y="213540"/>
                </a:cubicBezTo>
                <a:cubicBezTo>
                  <a:pt x="939489" y="213207"/>
                  <a:pt x="939789" y="212106"/>
                  <a:pt x="940122" y="211306"/>
                </a:cubicBezTo>
                <a:cubicBezTo>
                  <a:pt x="940156" y="211206"/>
                  <a:pt x="939555" y="210672"/>
                  <a:pt x="939222" y="210639"/>
                </a:cubicBezTo>
                <a:cubicBezTo>
                  <a:pt x="935154" y="210172"/>
                  <a:pt x="931086" y="209806"/>
                  <a:pt x="927018" y="209272"/>
                </a:cubicBezTo>
                <a:cubicBezTo>
                  <a:pt x="923650" y="208838"/>
                  <a:pt x="920616" y="208005"/>
                  <a:pt x="921550" y="203403"/>
                </a:cubicBezTo>
                <a:cubicBezTo>
                  <a:pt x="921650" y="202937"/>
                  <a:pt x="920416" y="202203"/>
                  <a:pt x="919782" y="201603"/>
                </a:cubicBezTo>
                <a:cubicBezTo>
                  <a:pt x="919182" y="201003"/>
                  <a:pt x="917882" y="200169"/>
                  <a:pt x="917982" y="199936"/>
                </a:cubicBezTo>
                <a:cubicBezTo>
                  <a:pt x="919916" y="195401"/>
                  <a:pt x="918048" y="191099"/>
                  <a:pt x="917415" y="186731"/>
                </a:cubicBezTo>
                <a:cubicBezTo>
                  <a:pt x="917315" y="185931"/>
                  <a:pt x="917615" y="184797"/>
                  <a:pt x="918149" y="184197"/>
                </a:cubicBezTo>
                <a:cubicBezTo>
                  <a:pt x="920449" y="181630"/>
                  <a:pt x="920449" y="178395"/>
                  <a:pt x="921249" y="175328"/>
                </a:cubicBezTo>
                <a:cubicBezTo>
                  <a:pt x="921716" y="173627"/>
                  <a:pt x="922617" y="171993"/>
                  <a:pt x="923450" y="170393"/>
                </a:cubicBezTo>
                <a:close/>
                <a:moveTo>
                  <a:pt x="1101008" y="167625"/>
                </a:moveTo>
                <a:lnTo>
                  <a:pt x="1100375" y="167992"/>
                </a:lnTo>
                <a:lnTo>
                  <a:pt x="1099974" y="168592"/>
                </a:lnTo>
                <a:lnTo>
                  <a:pt x="1100675" y="168259"/>
                </a:lnTo>
                <a:close/>
                <a:moveTo>
                  <a:pt x="2864724" y="166416"/>
                </a:moveTo>
                <a:lnTo>
                  <a:pt x="2866218" y="168934"/>
                </a:lnTo>
                <a:lnTo>
                  <a:pt x="2868345" y="169292"/>
                </a:lnTo>
                <a:cubicBezTo>
                  <a:pt x="2868611" y="169559"/>
                  <a:pt x="2868845" y="170059"/>
                  <a:pt x="2868845" y="170459"/>
                </a:cubicBezTo>
                <a:cubicBezTo>
                  <a:pt x="2868845" y="170826"/>
                  <a:pt x="2868545" y="171493"/>
                  <a:pt x="2868311" y="171526"/>
                </a:cubicBezTo>
                <a:lnTo>
                  <a:pt x="2867488" y="171075"/>
                </a:lnTo>
                <a:lnTo>
                  <a:pt x="2868058" y="172036"/>
                </a:lnTo>
                <a:cubicBezTo>
                  <a:pt x="2865772" y="172131"/>
                  <a:pt x="2863486" y="172417"/>
                  <a:pt x="2861295" y="172131"/>
                </a:cubicBezTo>
                <a:cubicBezTo>
                  <a:pt x="2860343" y="172036"/>
                  <a:pt x="2858628" y="170226"/>
                  <a:pt x="2858819" y="169464"/>
                </a:cubicBezTo>
                <a:cubicBezTo>
                  <a:pt x="2859485" y="166321"/>
                  <a:pt x="2861771" y="165273"/>
                  <a:pt x="2864724" y="166416"/>
                </a:cubicBezTo>
                <a:close/>
                <a:moveTo>
                  <a:pt x="2108567" y="162091"/>
                </a:moveTo>
                <a:cubicBezTo>
                  <a:pt x="2109834" y="163158"/>
                  <a:pt x="2110535" y="164925"/>
                  <a:pt x="2111401" y="166425"/>
                </a:cubicBezTo>
                <a:cubicBezTo>
                  <a:pt x="2111535" y="166659"/>
                  <a:pt x="2111268" y="167226"/>
                  <a:pt x="2111035" y="167526"/>
                </a:cubicBezTo>
                <a:cubicBezTo>
                  <a:pt x="2109634" y="169460"/>
                  <a:pt x="2105800" y="170060"/>
                  <a:pt x="2103999" y="168559"/>
                </a:cubicBezTo>
                <a:cubicBezTo>
                  <a:pt x="2103399" y="168059"/>
                  <a:pt x="2102932" y="167026"/>
                  <a:pt x="2102999" y="166325"/>
                </a:cubicBezTo>
                <a:lnTo>
                  <a:pt x="2103901" y="163364"/>
                </a:lnTo>
                <a:lnTo>
                  <a:pt x="2103632" y="162557"/>
                </a:lnTo>
                <a:cubicBezTo>
                  <a:pt x="2104108" y="162557"/>
                  <a:pt x="2104680" y="162557"/>
                  <a:pt x="2105060" y="162557"/>
                </a:cubicBezTo>
                <a:lnTo>
                  <a:pt x="2105018" y="162669"/>
                </a:lnTo>
                <a:close/>
                <a:moveTo>
                  <a:pt x="1888296" y="162090"/>
                </a:moveTo>
                <a:lnTo>
                  <a:pt x="1889610" y="163224"/>
                </a:lnTo>
                <a:lnTo>
                  <a:pt x="1895292" y="162869"/>
                </a:lnTo>
                <a:cubicBezTo>
                  <a:pt x="1896340" y="162964"/>
                  <a:pt x="1898150" y="164298"/>
                  <a:pt x="1898150" y="165060"/>
                </a:cubicBezTo>
                <a:cubicBezTo>
                  <a:pt x="1898054" y="168203"/>
                  <a:pt x="1895673" y="169822"/>
                  <a:pt x="1892910" y="168203"/>
                </a:cubicBezTo>
                <a:lnTo>
                  <a:pt x="1890354" y="164794"/>
                </a:lnTo>
                <a:lnTo>
                  <a:pt x="1889534" y="164852"/>
                </a:lnTo>
                <a:close/>
                <a:moveTo>
                  <a:pt x="2556178" y="158189"/>
                </a:moveTo>
                <a:lnTo>
                  <a:pt x="2556145" y="158856"/>
                </a:lnTo>
                <a:lnTo>
                  <a:pt x="2557012" y="158522"/>
                </a:lnTo>
                <a:close/>
                <a:moveTo>
                  <a:pt x="2099731" y="157422"/>
                </a:moveTo>
                <a:cubicBezTo>
                  <a:pt x="2100465" y="157322"/>
                  <a:pt x="2101698" y="157655"/>
                  <a:pt x="2101998" y="158155"/>
                </a:cubicBezTo>
                <a:cubicBezTo>
                  <a:pt x="2102732" y="159522"/>
                  <a:pt x="2103165" y="161056"/>
                  <a:pt x="2103665" y="162556"/>
                </a:cubicBezTo>
                <a:cubicBezTo>
                  <a:pt x="2102098" y="162523"/>
                  <a:pt x="2100465" y="162623"/>
                  <a:pt x="2099098" y="162090"/>
                </a:cubicBezTo>
                <a:cubicBezTo>
                  <a:pt x="2098331" y="161789"/>
                  <a:pt x="2097964" y="159989"/>
                  <a:pt x="2097864" y="158822"/>
                </a:cubicBezTo>
                <a:cubicBezTo>
                  <a:pt x="2097831" y="158389"/>
                  <a:pt x="2098998" y="157555"/>
                  <a:pt x="2099731" y="157422"/>
                </a:cubicBezTo>
                <a:close/>
                <a:moveTo>
                  <a:pt x="1012045" y="157289"/>
                </a:moveTo>
                <a:cubicBezTo>
                  <a:pt x="1019648" y="157923"/>
                  <a:pt x="1025450" y="162024"/>
                  <a:pt x="1030752" y="167059"/>
                </a:cubicBezTo>
                <a:cubicBezTo>
                  <a:pt x="1031485" y="167793"/>
                  <a:pt x="1031318" y="169993"/>
                  <a:pt x="1030618" y="170727"/>
                </a:cubicBezTo>
                <a:cubicBezTo>
                  <a:pt x="1028984" y="172427"/>
                  <a:pt x="1027050" y="173428"/>
                  <a:pt x="1024750" y="173861"/>
                </a:cubicBezTo>
                <a:cubicBezTo>
                  <a:pt x="1024283" y="173861"/>
                  <a:pt x="1023849" y="173928"/>
                  <a:pt x="1023449" y="173828"/>
                </a:cubicBezTo>
                <a:cubicBezTo>
                  <a:pt x="1017281" y="172494"/>
                  <a:pt x="1011245" y="170693"/>
                  <a:pt x="1005977" y="166959"/>
                </a:cubicBezTo>
                <a:cubicBezTo>
                  <a:pt x="1004743" y="166092"/>
                  <a:pt x="1004043" y="163658"/>
                  <a:pt x="1004677" y="162057"/>
                </a:cubicBezTo>
                <a:cubicBezTo>
                  <a:pt x="1005877" y="158923"/>
                  <a:pt x="1008978" y="157022"/>
                  <a:pt x="1012045" y="157289"/>
                </a:cubicBezTo>
                <a:close/>
                <a:moveTo>
                  <a:pt x="1078468" y="154854"/>
                </a:moveTo>
                <a:cubicBezTo>
                  <a:pt x="1079992" y="156092"/>
                  <a:pt x="1081516" y="157140"/>
                  <a:pt x="1082849" y="158569"/>
                </a:cubicBezTo>
                <a:cubicBezTo>
                  <a:pt x="1083231" y="158950"/>
                  <a:pt x="1082373" y="160569"/>
                  <a:pt x="1082088" y="161617"/>
                </a:cubicBezTo>
                <a:cubicBezTo>
                  <a:pt x="1078373" y="160474"/>
                  <a:pt x="1078658" y="157521"/>
                  <a:pt x="1078468" y="154854"/>
                </a:cubicBezTo>
                <a:close/>
                <a:moveTo>
                  <a:pt x="805813" y="154488"/>
                </a:moveTo>
                <a:cubicBezTo>
                  <a:pt x="806614" y="154355"/>
                  <a:pt x="807514" y="154888"/>
                  <a:pt x="808314" y="155255"/>
                </a:cubicBezTo>
                <a:cubicBezTo>
                  <a:pt x="808581" y="155389"/>
                  <a:pt x="808648" y="155922"/>
                  <a:pt x="808815" y="156255"/>
                </a:cubicBezTo>
                <a:cubicBezTo>
                  <a:pt x="808714" y="156689"/>
                  <a:pt x="808714" y="157289"/>
                  <a:pt x="808414" y="157489"/>
                </a:cubicBezTo>
                <a:cubicBezTo>
                  <a:pt x="803113" y="161657"/>
                  <a:pt x="797878" y="165859"/>
                  <a:pt x="792442" y="169827"/>
                </a:cubicBezTo>
                <a:cubicBezTo>
                  <a:pt x="790942" y="170927"/>
                  <a:pt x="789041" y="170194"/>
                  <a:pt x="787407" y="169193"/>
                </a:cubicBezTo>
                <a:cubicBezTo>
                  <a:pt x="785207" y="167859"/>
                  <a:pt x="784707" y="165092"/>
                  <a:pt x="786541" y="163624"/>
                </a:cubicBezTo>
                <a:cubicBezTo>
                  <a:pt x="792276" y="159123"/>
                  <a:pt x="798544" y="155722"/>
                  <a:pt x="805813" y="154488"/>
                </a:cubicBezTo>
                <a:close/>
                <a:moveTo>
                  <a:pt x="2919029" y="153921"/>
                </a:moveTo>
                <a:cubicBezTo>
                  <a:pt x="2921296" y="153888"/>
                  <a:pt x="2923630" y="153821"/>
                  <a:pt x="2925831" y="154254"/>
                </a:cubicBezTo>
                <a:cubicBezTo>
                  <a:pt x="2928032" y="154688"/>
                  <a:pt x="2930099" y="155855"/>
                  <a:pt x="2932300" y="156455"/>
                </a:cubicBezTo>
                <a:cubicBezTo>
                  <a:pt x="2937002" y="157789"/>
                  <a:pt x="2940069" y="161023"/>
                  <a:pt x="2942537" y="165024"/>
                </a:cubicBezTo>
                <a:cubicBezTo>
                  <a:pt x="2943870" y="167158"/>
                  <a:pt x="2942870" y="170126"/>
                  <a:pt x="2940569" y="170426"/>
                </a:cubicBezTo>
                <a:cubicBezTo>
                  <a:pt x="2935568" y="171093"/>
                  <a:pt x="2930599" y="171993"/>
                  <a:pt x="2925598" y="172093"/>
                </a:cubicBezTo>
                <a:cubicBezTo>
                  <a:pt x="2920929" y="172193"/>
                  <a:pt x="2916595" y="172693"/>
                  <a:pt x="2912727" y="175427"/>
                </a:cubicBezTo>
                <a:cubicBezTo>
                  <a:pt x="2912493" y="175594"/>
                  <a:pt x="2911860" y="175394"/>
                  <a:pt x="2911526" y="175161"/>
                </a:cubicBezTo>
                <a:cubicBezTo>
                  <a:pt x="2911193" y="174927"/>
                  <a:pt x="2910726" y="174427"/>
                  <a:pt x="2910826" y="174027"/>
                </a:cubicBezTo>
                <a:cubicBezTo>
                  <a:pt x="2911393" y="171360"/>
                  <a:pt x="2912060" y="168692"/>
                  <a:pt x="2912027" y="168826"/>
                </a:cubicBezTo>
                <a:cubicBezTo>
                  <a:pt x="2912994" y="163357"/>
                  <a:pt x="2913360" y="160623"/>
                  <a:pt x="2913960" y="157989"/>
                </a:cubicBezTo>
                <a:cubicBezTo>
                  <a:pt x="2914361" y="156155"/>
                  <a:pt x="2917095" y="153954"/>
                  <a:pt x="2919029" y="153921"/>
                </a:cubicBezTo>
                <a:close/>
                <a:moveTo>
                  <a:pt x="2122304" y="151686"/>
                </a:moveTo>
                <a:cubicBezTo>
                  <a:pt x="2125139" y="151720"/>
                  <a:pt x="2127973" y="151820"/>
                  <a:pt x="2130807" y="151920"/>
                </a:cubicBezTo>
                <a:cubicBezTo>
                  <a:pt x="2128340" y="154154"/>
                  <a:pt x="2126139" y="156754"/>
                  <a:pt x="2123071" y="158188"/>
                </a:cubicBezTo>
                <a:cubicBezTo>
                  <a:pt x="2122438" y="158488"/>
                  <a:pt x="2121237" y="158288"/>
                  <a:pt x="2120604" y="157821"/>
                </a:cubicBezTo>
                <a:cubicBezTo>
                  <a:pt x="2120004" y="157354"/>
                  <a:pt x="2119504" y="156354"/>
                  <a:pt x="2119470" y="155554"/>
                </a:cubicBezTo>
                <a:cubicBezTo>
                  <a:pt x="2119370" y="153454"/>
                  <a:pt x="2120771" y="151653"/>
                  <a:pt x="2122304" y="151686"/>
                </a:cubicBezTo>
                <a:close/>
                <a:moveTo>
                  <a:pt x="2168753" y="151453"/>
                </a:moveTo>
                <a:cubicBezTo>
                  <a:pt x="2170487" y="151453"/>
                  <a:pt x="2172321" y="152954"/>
                  <a:pt x="2172388" y="154488"/>
                </a:cubicBezTo>
                <a:cubicBezTo>
                  <a:pt x="2172488" y="156688"/>
                  <a:pt x="2170787" y="158455"/>
                  <a:pt x="2168386" y="158656"/>
                </a:cubicBezTo>
                <a:cubicBezTo>
                  <a:pt x="2166686" y="158789"/>
                  <a:pt x="2164985" y="157289"/>
                  <a:pt x="2164852" y="155588"/>
                </a:cubicBezTo>
                <a:cubicBezTo>
                  <a:pt x="2164718" y="153287"/>
                  <a:pt x="2166419" y="151453"/>
                  <a:pt x="2168753" y="151453"/>
                </a:cubicBezTo>
                <a:close/>
                <a:moveTo>
                  <a:pt x="837990" y="149119"/>
                </a:moveTo>
                <a:cubicBezTo>
                  <a:pt x="841391" y="149653"/>
                  <a:pt x="842891" y="151753"/>
                  <a:pt x="842891" y="155954"/>
                </a:cubicBezTo>
                <a:cubicBezTo>
                  <a:pt x="842891" y="158622"/>
                  <a:pt x="842825" y="158889"/>
                  <a:pt x="845525" y="159522"/>
                </a:cubicBezTo>
                <a:cubicBezTo>
                  <a:pt x="848526" y="160256"/>
                  <a:pt x="850660" y="161723"/>
                  <a:pt x="851094" y="164757"/>
                </a:cubicBezTo>
                <a:cubicBezTo>
                  <a:pt x="851561" y="167891"/>
                  <a:pt x="851527" y="171092"/>
                  <a:pt x="851761" y="174627"/>
                </a:cubicBezTo>
                <a:cubicBezTo>
                  <a:pt x="850894" y="178228"/>
                  <a:pt x="853495" y="182396"/>
                  <a:pt x="851060" y="186297"/>
                </a:cubicBezTo>
                <a:cubicBezTo>
                  <a:pt x="850894" y="186564"/>
                  <a:pt x="851761" y="188065"/>
                  <a:pt x="852328" y="188198"/>
                </a:cubicBezTo>
                <a:cubicBezTo>
                  <a:pt x="856329" y="189165"/>
                  <a:pt x="860364" y="189999"/>
                  <a:pt x="864398" y="190799"/>
                </a:cubicBezTo>
                <a:cubicBezTo>
                  <a:pt x="866032" y="191099"/>
                  <a:pt x="867699" y="188898"/>
                  <a:pt x="867266" y="186964"/>
                </a:cubicBezTo>
                <a:cubicBezTo>
                  <a:pt x="867066" y="186064"/>
                  <a:pt x="866699" y="185230"/>
                  <a:pt x="866399" y="184364"/>
                </a:cubicBezTo>
                <a:cubicBezTo>
                  <a:pt x="865632" y="181996"/>
                  <a:pt x="865765" y="179862"/>
                  <a:pt x="868166" y="178428"/>
                </a:cubicBezTo>
                <a:cubicBezTo>
                  <a:pt x="868533" y="178195"/>
                  <a:pt x="868900" y="177895"/>
                  <a:pt x="869300" y="177661"/>
                </a:cubicBezTo>
                <a:cubicBezTo>
                  <a:pt x="871401" y="176394"/>
                  <a:pt x="872868" y="174861"/>
                  <a:pt x="872067" y="172126"/>
                </a:cubicBezTo>
                <a:cubicBezTo>
                  <a:pt x="871701" y="170792"/>
                  <a:pt x="871401" y="169459"/>
                  <a:pt x="871234" y="168092"/>
                </a:cubicBezTo>
                <a:cubicBezTo>
                  <a:pt x="870967" y="165691"/>
                  <a:pt x="871434" y="163490"/>
                  <a:pt x="873468" y="161956"/>
                </a:cubicBezTo>
                <a:cubicBezTo>
                  <a:pt x="877102" y="159222"/>
                  <a:pt x="880804" y="156488"/>
                  <a:pt x="884538" y="153820"/>
                </a:cubicBezTo>
                <a:cubicBezTo>
                  <a:pt x="886272" y="152587"/>
                  <a:pt x="888206" y="152720"/>
                  <a:pt x="889540" y="154020"/>
                </a:cubicBezTo>
                <a:cubicBezTo>
                  <a:pt x="890607" y="155054"/>
                  <a:pt x="891274" y="156421"/>
                  <a:pt x="890607" y="157722"/>
                </a:cubicBezTo>
                <a:cubicBezTo>
                  <a:pt x="888673" y="161489"/>
                  <a:pt x="887906" y="165424"/>
                  <a:pt x="888106" y="169625"/>
                </a:cubicBezTo>
                <a:cubicBezTo>
                  <a:pt x="888206" y="171526"/>
                  <a:pt x="887572" y="173293"/>
                  <a:pt x="886272" y="174660"/>
                </a:cubicBezTo>
                <a:cubicBezTo>
                  <a:pt x="884038" y="176961"/>
                  <a:pt x="885405" y="178762"/>
                  <a:pt x="886872" y="180596"/>
                </a:cubicBezTo>
                <a:cubicBezTo>
                  <a:pt x="885705" y="184330"/>
                  <a:pt x="889340" y="185030"/>
                  <a:pt x="890973" y="186931"/>
                </a:cubicBezTo>
                <a:cubicBezTo>
                  <a:pt x="891707" y="187798"/>
                  <a:pt x="892507" y="187331"/>
                  <a:pt x="893141" y="186264"/>
                </a:cubicBezTo>
                <a:cubicBezTo>
                  <a:pt x="894075" y="184630"/>
                  <a:pt x="895475" y="183397"/>
                  <a:pt x="897376" y="183030"/>
                </a:cubicBezTo>
                <a:cubicBezTo>
                  <a:pt x="898209" y="182896"/>
                  <a:pt x="899310" y="182963"/>
                  <a:pt x="899977" y="183397"/>
                </a:cubicBezTo>
                <a:cubicBezTo>
                  <a:pt x="903744" y="185831"/>
                  <a:pt x="905145" y="190532"/>
                  <a:pt x="903278" y="194166"/>
                </a:cubicBezTo>
                <a:cubicBezTo>
                  <a:pt x="902444" y="195767"/>
                  <a:pt x="901710" y="197634"/>
                  <a:pt x="900377" y="198768"/>
                </a:cubicBezTo>
                <a:cubicBezTo>
                  <a:pt x="895842" y="202636"/>
                  <a:pt x="892107" y="207271"/>
                  <a:pt x="887872" y="211406"/>
                </a:cubicBezTo>
                <a:cubicBezTo>
                  <a:pt x="885872" y="213373"/>
                  <a:pt x="883604" y="214773"/>
                  <a:pt x="880704" y="215107"/>
                </a:cubicBezTo>
                <a:cubicBezTo>
                  <a:pt x="878870" y="215340"/>
                  <a:pt x="877069" y="215707"/>
                  <a:pt x="875269" y="216074"/>
                </a:cubicBezTo>
                <a:cubicBezTo>
                  <a:pt x="872934" y="216540"/>
                  <a:pt x="870867" y="216240"/>
                  <a:pt x="868666" y="215140"/>
                </a:cubicBezTo>
                <a:cubicBezTo>
                  <a:pt x="865832" y="213740"/>
                  <a:pt x="862798" y="212739"/>
                  <a:pt x="859797" y="211672"/>
                </a:cubicBezTo>
                <a:cubicBezTo>
                  <a:pt x="858997" y="211406"/>
                  <a:pt x="857930" y="211139"/>
                  <a:pt x="857196" y="211406"/>
                </a:cubicBezTo>
                <a:cubicBezTo>
                  <a:pt x="853228" y="212873"/>
                  <a:pt x="849093" y="212739"/>
                  <a:pt x="844992" y="213206"/>
                </a:cubicBezTo>
                <a:cubicBezTo>
                  <a:pt x="843258" y="213406"/>
                  <a:pt x="841491" y="214306"/>
                  <a:pt x="839990" y="215274"/>
                </a:cubicBezTo>
                <a:cubicBezTo>
                  <a:pt x="835522" y="218074"/>
                  <a:pt x="830754" y="219041"/>
                  <a:pt x="825519" y="218541"/>
                </a:cubicBezTo>
                <a:cubicBezTo>
                  <a:pt x="822785" y="218274"/>
                  <a:pt x="820017" y="218608"/>
                  <a:pt x="817283" y="218308"/>
                </a:cubicBezTo>
                <a:cubicBezTo>
                  <a:pt x="815516" y="218108"/>
                  <a:pt x="813749" y="217408"/>
                  <a:pt x="812114" y="216607"/>
                </a:cubicBezTo>
                <a:cubicBezTo>
                  <a:pt x="808647" y="214907"/>
                  <a:pt x="807146" y="211672"/>
                  <a:pt x="807613" y="207438"/>
                </a:cubicBezTo>
                <a:cubicBezTo>
                  <a:pt x="807813" y="205637"/>
                  <a:pt x="809313" y="203803"/>
                  <a:pt x="810881" y="203536"/>
                </a:cubicBezTo>
                <a:cubicBezTo>
                  <a:pt x="816749" y="202603"/>
                  <a:pt x="822618" y="201669"/>
                  <a:pt x="828486" y="200702"/>
                </a:cubicBezTo>
                <a:cubicBezTo>
                  <a:pt x="828920" y="200635"/>
                  <a:pt x="829320" y="200335"/>
                  <a:pt x="829720" y="200135"/>
                </a:cubicBezTo>
                <a:cubicBezTo>
                  <a:pt x="829387" y="199902"/>
                  <a:pt x="829053" y="199468"/>
                  <a:pt x="828687" y="199435"/>
                </a:cubicBezTo>
                <a:cubicBezTo>
                  <a:pt x="825052" y="199068"/>
                  <a:pt x="821384" y="199135"/>
                  <a:pt x="818083" y="197068"/>
                </a:cubicBezTo>
                <a:cubicBezTo>
                  <a:pt x="817449" y="196667"/>
                  <a:pt x="816183" y="196667"/>
                  <a:pt x="815482" y="197034"/>
                </a:cubicBezTo>
                <a:cubicBezTo>
                  <a:pt x="809514" y="200002"/>
                  <a:pt x="805079" y="196767"/>
                  <a:pt x="800644" y="193466"/>
                </a:cubicBezTo>
                <a:cubicBezTo>
                  <a:pt x="798810" y="192099"/>
                  <a:pt x="797010" y="190665"/>
                  <a:pt x="795209" y="189232"/>
                </a:cubicBezTo>
                <a:cubicBezTo>
                  <a:pt x="793275" y="187665"/>
                  <a:pt x="792275" y="185897"/>
                  <a:pt x="793142" y="183263"/>
                </a:cubicBezTo>
                <a:cubicBezTo>
                  <a:pt x="794275" y="179829"/>
                  <a:pt x="796710" y="177128"/>
                  <a:pt x="799710" y="177194"/>
                </a:cubicBezTo>
                <a:cubicBezTo>
                  <a:pt x="802845" y="177261"/>
                  <a:pt x="806012" y="178028"/>
                  <a:pt x="809147" y="178428"/>
                </a:cubicBezTo>
                <a:cubicBezTo>
                  <a:pt x="809580" y="178495"/>
                  <a:pt x="810114" y="178362"/>
                  <a:pt x="810414" y="178095"/>
                </a:cubicBezTo>
                <a:cubicBezTo>
                  <a:pt x="811047" y="177528"/>
                  <a:pt x="810814" y="176794"/>
                  <a:pt x="809847" y="176161"/>
                </a:cubicBezTo>
                <a:cubicBezTo>
                  <a:pt x="808280" y="175194"/>
                  <a:pt x="806679" y="174360"/>
                  <a:pt x="805212" y="173293"/>
                </a:cubicBezTo>
                <a:cubicBezTo>
                  <a:pt x="804379" y="172660"/>
                  <a:pt x="804312" y="171559"/>
                  <a:pt x="805079" y="170792"/>
                </a:cubicBezTo>
                <a:cubicBezTo>
                  <a:pt x="806679" y="169192"/>
                  <a:pt x="808180" y="167191"/>
                  <a:pt x="810147" y="166325"/>
                </a:cubicBezTo>
                <a:cubicBezTo>
                  <a:pt x="812881" y="165157"/>
                  <a:pt x="815116" y="164190"/>
                  <a:pt x="814548" y="160689"/>
                </a:cubicBezTo>
                <a:cubicBezTo>
                  <a:pt x="815749" y="159322"/>
                  <a:pt x="816716" y="157655"/>
                  <a:pt x="818150" y="156621"/>
                </a:cubicBezTo>
                <a:cubicBezTo>
                  <a:pt x="821818" y="153954"/>
                  <a:pt x="826553" y="153387"/>
                  <a:pt x="830020" y="150019"/>
                </a:cubicBezTo>
                <a:cubicBezTo>
                  <a:pt x="831954" y="148119"/>
                  <a:pt x="835222" y="148685"/>
                  <a:pt x="837990" y="149119"/>
                </a:cubicBezTo>
                <a:close/>
                <a:moveTo>
                  <a:pt x="2131274" y="148452"/>
                </a:moveTo>
                <a:cubicBezTo>
                  <a:pt x="2131750" y="148547"/>
                  <a:pt x="2132132" y="148738"/>
                  <a:pt x="2132608" y="148928"/>
                </a:cubicBezTo>
                <a:lnTo>
                  <a:pt x="2132586" y="149216"/>
                </a:lnTo>
                <a:lnTo>
                  <a:pt x="2133942" y="149389"/>
                </a:lnTo>
                <a:cubicBezTo>
                  <a:pt x="2134709" y="149960"/>
                  <a:pt x="2135409" y="151484"/>
                  <a:pt x="2136109" y="152627"/>
                </a:cubicBezTo>
                <a:cubicBezTo>
                  <a:pt x="2135342" y="153675"/>
                  <a:pt x="2134642" y="155294"/>
                  <a:pt x="2133842" y="155866"/>
                </a:cubicBezTo>
                <a:cubicBezTo>
                  <a:pt x="2133141" y="156342"/>
                  <a:pt x="2132375" y="156247"/>
                  <a:pt x="2131641" y="156247"/>
                </a:cubicBezTo>
                <a:lnTo>
                  <a:pt x="2131675" y="152699"/>
                </a:lnTo>
                <a:lnTo>
                  <a:pt x="2130774" y="152663"/>
                </a:lnTo>
                <a:lnTo>
                  <a:pt x="2131683" y="151824"/>
                </a:lnTo>
                <a:lnTo>
                  <a:pt x="2131698" y="150167"/>
                </a:lnTo>
                <a:lnTo>
                  <a:pt x="2131274" y="150167"/>
                </a:lnTo>
                <a:cubicBezTo>
                  <a:pt x="2131274" y="149595"/>
                  <a:pt x="2131274" y="149024"/>
                  <a:pt x="2131274" y="148452"/>
                </a:cubicBezTo>
                <a:close/>
                <a:moveTo>
                  <a:pt x="2901922" y="146185"/>
                </a:moveTo>
                <a:cubicBezTo>
                  <a:pt x="2904890" y="147519"/>
                  <a:pt x="2906924" y="149819"/>
                  <a:pt x="2907424" y="153587"/>
                </a:cubicBezTo>
                <a:cubicBezTo>
                  <a:pt x="2907124" y="154521"/>
                  <a:pt x="2906757" y="155821"/>
                  <a:pt x="2906257" y="157022"/>
                </a:cubicBezTo>
                <a:cubicBezTo>
                  <a:pt x="2905790" y="158188"/>
                  <a:pt x="2903856" y="158789"/>
                  <a:pt x="2902856" y="158322"/>
                </a:cubicBezTo>
                <a:cubicBezTo>
                  <a:pt x="2899322" y="156721"/>
                  <a:pt x="2897154" y="153987"/>
                  <a:pt x="2896788" y="150153"/>
                </a:cubicBezTo>
                <a:cubicBezTo>
                  <a:pt x="2896654" y="149053"/>
                  <a:pt x="2897354" y="147385"/>
                  <a:pt x="2898255" y="146718"/>
                </a:cubicBezTo>
                <a:cubicBezTo>
                  <a:pt x="2899122" y="146051"/>
                  <a:pt x="2900922" y="145751"/>
                  <a:pt x="2901922" y="146185"/>
                </a:cubicBezTo>
                <a:close/>
                <a:moveTo>
                  <a:pt x="1031693" y="143684"/>
                </a:moveTo>
                <a:cubicBezTo>
                  <a:pt x="1033217" y="144922"/>
                  <a:pt x="1034837" y="145970"/>
                  <a:pt x="1036075" y="147399"/>
                </a:cubicBezTo>
                <a:cubicBezTo>
                  <a:pt x="1036646" y="148161"/>
                  <a:pt x="1036837" y="150161"/>
                  <a:pt x="1036265" y="150828"/>
                </a:cubicBezTo>
                <a:cubicBezTo>
                  <a:pt x="1034074" y="153400"/>
                  <a:pt x="1032170" y="152638"/>
                  <a:pt x="1031788" y="149018"/>
                </a:cubicBezTo>
                <a:cubicBezTo>
                  <a:pt x="1031503" y="147304"/>
                  <a:pt x="1031693" y="145494"/>
                  <a:pt x="1031693" y="143684"/>
                </a:cubicBezTo>
                <a:close/>
                <a:moveTo>
                  <a:pt x="2572182" y="142717"/>
                </a:moveTo>
                <a:cubicBezTo>
                  <a:pt x="2573583" y="143484"/>
                  <a:pt x="2574116" y="144918"/>
                  <a:pt x="2573283" y="146018"/>
                </a:cubicBezTo>
                <a:cubicBezTo>
                  <a:pt x="2572849" y="146585"/>
                  <a:pt x="2571816" y="146718"/>
                  <a:pt x="2571049" y="147051"/>
                </a:cubicBezTo>
                <a:cubicBezTo>
                  <a:pt x="2569915" y="146485"/>
                  <a:pt x="2569449" y="144985"/>
                  <a:pt x="2570015" y="143551"/>
                </a:cubicBezTo>
                <a:cubicBezTo>
                  <a:pt x="2570415" y="142517"/>
                  <a:pt x="2571249" y="142184"/>
                  <a:pt x="2572182" y="142717"/>
                </a:cubicBezTo>
                <a:close/>
                <a:moveTo>
                  <a:pt x="1180800" y="141550"/>
                </a:moveTo>
                <a:lnTo>
                  <a:pt x="1179700" y="141784"/>
                </a:lnTo>
                <a:lnTo>
                  <a:pt x="1180633" y="142350"/>
                </a:lnTo>
                <a:close/>
                <a:moveTo>
                  <a:pt x="2124338" y="141084"/>
                </a:moveTo>
                <a:cubicBezTo>
                  <a:pt x="2125639" y="141150"/>
                  <a:pt x="2126906" y="141584"/>
                  <a:pt x="2128206" y="141817"/>
                </a:cubicBezTo>
                <a:cubicBezTo>
                  <a:pt x="2131007" y="142351"/>
                  <a:pt x="2131141" y="142451"/>
                  <a:pt x="2131307" y="145052"/>
                </a:cubicBezTo>
                <a:cubicBezTo>
                  <a:pt x="2131340" y="146185"/>
                  <a:pt x="2131340" y="147319"/>
                  <a:pt x="2131307" y="148453"/>
                </a:cubicBezTo>
                <a:cubicBezTo>
                  <a:pt x="2128106" y="147319"/>
                  <a:pt x="2125039" y="145885"/>
                  <a:pt x="2121571" y="145685"/>
                </a:cubicBezTo>
                <a:cubicBezTo>
                  <a:pt x="2120537" y="145618"/>
                  <a:pt x="2119970" y="144652"/>
                  <a:pt x="2120337" y="143784"/>
                </a:cubicBezTo>
                <a:cubicBezTo>
                  <a:pt x="2120637" y="143051"/>
                  <a:pt x="2121204" y="142251"/>
                  <a:pt x="2121871" y="141817"/>
                </a:cubicBezTo>
                <a:cubicBezTo>
                  <a:pt x="2122571" y="141350"/>
                  <a:pt x="2123505" y="141050"/>
                  <a:pt x="2124338" y="141084"/>
                </a:cubicBezTo>
                <a:close/>
                <a:moveTo>
                  <a:pt x="2539806" y="138549"/>
                </a:moveTo>
                <a:cubicBezTo>
                  <a:pt x="2544775" y="138649"/>
                  <a:pt x="2549309" y="141750"/>
                  <a:pt x="2554478" y="141117"/>
                </a:cubicBezTo>
                <a:cubicBezTo>
                  <a:pt x="2557512" y="143317"/>
                  <a:pt x="2560346" y="145585"/>
                  <a:pt x="2559379" y="150053"/>
                </a:cubicBezTo>
                <a:cubicBezTo>
                  <a:pt x="2558946" y="152087"/>
                  <a:pt x="2560046" y="153354"/>
                  <a:pt x="2561980" y="154221"/>
                </a:cubicBezTo>
                <a:cubicBezTo>
                  <a:pt x="2564581" y="155388"/>
                  <a:pt x="2567115" y="156188"/>
                  <a:pt x="2569949" y="155354"/>
                </a:cubicBezTo>
                <a:cubicBezTo>
                  <a:pt x="2571683" y="154854"/>
                  <a:pt x="2573417" y="154321"/>
                  <a:pt x="2575218" y="153987"/>
                </a:cubicBezTo>
                <a:cubicBezTo>
                  <a:pt x="2577252" y="153587"/>
                  <a:pt x="2580086" y="155354"/>
                  <a:pt x="2580553" y="157422"/>
                </a:cubicBezTo>
                <a:cubicBezTo>
                  <a:pt x="2581053" y="159622"/>
                  <a:pt x="2581320" y="161890"/>
                  <a:pt x="2581520" y="164157"/>
                </a:cubicBezTo>
                <a:cubicBezTo>
                  <a:pt x="2581720" y="166424"/>
                  <a:pt x="2581553" y="168692"/>
                  <a:pt x="2581820" y="170959"/>
                </a:cubicBezTo>
                <a:cubicBezTo>
                  <a:pt x="2582186" y="174127"/>
                  <a:pt x="2585221" y="175461"/>
                  <a:pt x="2587855" y="173727"/>
                </a:cubicBezTo>
                <a:cubicBezTo>
                  <a:pt x="2590256" y="172160"/>
                  <a:pt x="2590990" y="170326"/>
                  <a:pt x="2590089" y="167925"/>
                </a:cubicBezTo>
                <a:cubicBezTo>
                  <a:pt x="2589623" y="166658"/>
                  <a:pt x="2588722" y="165558"/>
                  <a:pt x="2588189" y="164290"/>
                </a:cubicBezTo>
                <a:cubicBezTo>
                  <a:pt x="2587655" y="163090"/>
                  <a:pt x="2588455" y="161390"/>
                  <a:pt x="2589756" y="160923"/>
                </a:cubicBezTo>
                <a:cubicBezTo>
                  <a:pt x="2595791" y="158756"/>
                  <a:pt x="2601826" y="156655"/>
                  <a:pt x="2607228" y="153054"/>
                </a:cubicBezTo>
                <a:cubicBezTo>
                  <a:pt x="2610296" y="151020"/>
                  <a:pt x="2613030" y="151486"/>
                  <a:pt x="2616064" y="153620"/>
                </a:cubicBezTo>
                <a:cubicBezTo>
                  <a:pt x="2618999" y="155688"/>
                  <a:pt x="2622567" y="156855"/>
                  <a:pt x="2625801" y="158522"/>
                </a:cubicBezTo>
                <a:cubicBezTo>
                  <a:pt x="2629469" y="160423"/>
                  <a:pt x="2633003" y="162423"/>
                  <a:pt x="2635637" y="165858"/>
                </a:cubicBezTo>
                <a:cubicBezTo>
                  <a:pt x="2637938" y="168925"/>
                  <a:pt x="2637871" y="165391"/>
                  <a:pt x="2638705" y="164457"/>
                </a:cubicBezTo>
                <a:cubicBezTo>
                  <a:pt x="2639672" y="163357"/>
                  <a:pt x="2641206" y="163290"/>
                  <a:pt x="2642173" y="164290"/>
                </a:cubicBezTo>
                <a:cubicBezTo>
                  <a:pt x="2645607" y="167892"/>
                  <a:pt x="2648041" y="172527"/>
                  <a:pt x="2652943" y="174661"/>
                </a:cubicBezTo>
                <a:cubicBezTo>
                  <a:pt x="2653643" y="174961"/>
                  <a:pt x="2654277" y="176061"/>
                  <a:pt x="2654410" y="176895"/>
                </a:cubicBezTo>
                <a:cubicBezTo>
                  <a:pt x="2655244" y="181496"/>
                  <a:pt x="2658144" y="185164"/>
                  <a:pt x="2659978" y="189299"/>
                </a:cubicBezTo>
                <a:cubicBezTo>
                  <a:pt x="2661746" y="193200"/>
                  <a:pt x="2662279" y="197468"/>
                  <a:pt x="2660745" y="201403"/>
                </a:cubicBezTo>
                <a:cubicBezTo>
                  <a:pt x="2659045" y="205737"/>
                  <a:pt x="2658711" y="210305"/>
                  <a:pt x="2657611" y="214707"/>
                </a:cubicBezTo>
                <a:cubicBezTo>
                  <a:pt x="2656511" y="219108"/>
                  <a:pt x="2654310" y="223243"/>
                  <a:pt x="2652442" y="227411"/>
                </a:cubicBezTo>
                <a:cubicBezTo>
                  <a:pt x="2651676" y="229178"/>
                  <a:pt x="2651442" y="230845"/>
                  <a:pt x="2651876" y="232713"/>
                </a:cubicBezTo>
                <a:cubicBezTo>
                  <a:pt x="2652309" y="234580"/>
                  <a:pt x="2651709" y="236314"/>
                  <a:pt x="2650876" y="237981"/>
                </a:cubicBezTo>
                <a:cubicBezTo>
                  <a:pt x="2649042" y="241749"/>
                  <a:pt x="2647641" y="245517"/>
                  <a:pt x="2648808" y="249885"/>
                </a:cubicBezTo>
                <a:cubicBezTo>
                  <a:pt x="2649108" y="250952"/>
                  <a:pt x="2648108" y="252452"/>
                  <a:pt x="2647608" y="253720"/>
                </a:cubicBezTo>
                <a:cubicBezTo>
                  <a:pt x="2646608" y="256320"/>
                  <a:pt x="2642706" y="256587"/>
                  <a:pt x="2642473" y="259788"/>
                </a:cubicBezTo>
                <a:cubicBezTo>
                  <a:pt x="2642273" y="262556"/>
                  <a:pt x="2641773" y="265190"/>
                  <a:pt x="2640472" y="267691"/>
                </a:cubicBezTo>
                <a:cubicBezTo>
                  <a:pt x="2639539" y="269391"/>
                  <a:pt x="2640439" y="270058"/>
                  <a:pt x="2642539" y="269858"/>
                </a:cubicBezTo>
                <a:cubicBezTo>
                  <a:pt x="2648341" y="269358"/>
                  <a:pt x="2653109" y="267291"/>
                  <a:pt x="2656111" y="261889"/>
                </a:cubicBezTo>
                <a:cubicBezTo>
                  <a:pt x="2657611" y="259121"/>
                  <a:pt x="2659511" y="256521"/>
                  <a:pt x="2662012" y="254387"/>
                </a:cubicBezTo>
                <a:cubicBezTo>
                  <a:pt x="2662846" y="253653"/>
                  <a:pt x="2662913" y="252119"/>
                  <a:pt x="2663280" y="250852"/>
                </a:cubicBezTo>
                <a:cubicBezTo>
                  <a:pt x="2663413" y="250885"/>
                  <a:pt x="2663546" y="250919"/>
                  <a:pt x="2663680" y="250952"/>
                </a:cubicBezTo>
                <a:cubicBezTo>
                  <a:pt x="2663680" y="250752"/>
                  <a:pt x="2663713" y="250552"/>
                  <a:pt x="2663713" y="250352"/>
                </a:cubicBezTo>
                <a:cubicBezTo>
                  <a:pt x="2664246" y="249985"/>
                  <a:pt x="2664847" y="249651"/>
                  <a:pt x="2665347" y="249218"/>
                </a:cubicBezTo>
                <a:cubicBezTo>
                  <a:pt x="2665647" y="248951"/>
                  <a:pt x="2665847" y="248518"/>
                  <a:pt x="2665914" y="248118"/>
                </a:cubicBezTo>
                <a:cubicBezTo>
                  <a:pt x="2665980" y="247818"/>
                  <a:pt x="2665747" y="247451"/>
                  <a:pt x="2665680" y="247117"/>
                </a:cubicBezTo>
                <a:cubicBezTo>
                  <a:pt x="2665114" y="247584"/>
                  <a:pt x="2664347" y="247918"/>
                  <a:pt x="2664047" y="248518"/>
                </a:cubicBezTo>
                <a:cubicBezTo>
                  <a:pt x="2663780" y="249051"/>
                  <a:pt x="2663780" y="249718"/>
                  <a:pt x="2663713" y="250352"/>
                </a:cubicBezTo>
                <a:cubicBezTo>
                  <a:pt x="2663580" y="250418"/>
                  <a:pt x="2663446" y="250519"/>
                  <a:pt x="2663313" y="250619"/>
                </a:cubicBezTo>
                <a:cubicBezTo>
                  <a:pt x="2663280" y="250685"/>
                  <a:pt x="2663280" y="250785"/>
                  <a:pt x="2663246" y="250852"/>
                </a:cubicBezTo>
                <a:cubicBezTo>
                  <a:pt x="2661612" y="250452"/>
                  <a:pt x="2659945" y="250219"/>
                  <a:pt x="2658445" y="249585"/>
                </a:cubicBezTo>
                <a:cubicBezTo>
                  <a:pt x="2656677" y="248818"/>
                  <a:pt x="2655777" y="247184"/>
                  <a:pt x="2655877" y="245217"/>
                </a:cubicBezTo>
                <a:cubicBezTo>
                  <a:pt x="2655977" y="243850"/>
                  <a:pt x="2656277" y="242483"/>
                  <a:pt x="2656677" y="241215"/>
                </a:cubicBezTo>
                <a:cubicBezTo>
                  <a:pt x="2657444" y="238815"/>
                  <a:pt x="2659178" y="237247"/>
                  <a:pt x="2661712" y="237614"/>
                </a:cubicBezTo>
                <a:cubicBezTo>
                  <a:pt x="2664113" y="237948"/>
                  <a:pt x="2666114" y="237647"/>
                  <a:pt x="2668215" y="236547"/>
                </a:cubicBezTo>
                <a:cubicBezTo>
                  <a:pt x="2669615" y="235814"/>
                  <a:pt x="2670582" y="236614"/>
                  <a:pt x="2671349" y="237948"/>
                </a:cubicBezTo>
                <a:cubicBezTo>
                  <a:pt x="2672249" y="239481"/>
                  <a:pt x="2673116" y="241115"/>
                  <a:pt x="2674383" y="242349"/>
                </a:cubicBezTo>
                <a:cubicBezTo>
                  <a:pt x="2677917" y="245783"/>
                  <a:pt x="2683286" y="244183"/>
                  <a:pt x="2685086" y="239248"/>
                </a:cubicBezTo>
                <a:lnTo>
                  <a:pt x="2685495" y="237659"/>
                </a:lnTo>
                <a:lnTo>
                  <a:pt x="2685575" y="237348"/>
                </a:lnTo>
                <a:lnTo>
                  <a:pt x="2685420" y="236914"/>
                </a:lnTo>
                <a:lnTo>
                  <a:pt x="2685669" y="236985"/>
                </a:lnTo>
                <a:lnTo>
                  <a:pt x="2685687" y="236914"/>
                </a:lnTo>
                <a:cubicBezTo>
                  <a:pt x="2686087" y="236914"/>
                  <a:pt x="2686487" y="236847"/>
                  <a:pt x="2686787" y="236981"/>
                </a:cubicBezTo>
                <a:cubicBezTo>
                  <a:pt x="2689655" y="238314"/>
                  <a:pt x="2692489" y="239682"/>
                  <a:pt x="2695323" y="241049"/>
                </a:cubicBezTo>
                <a:cubicBezTo>
                  <a:pt x="2698024" y="239348"/>
                  <a:pt x="2700591" y="237414"/>
                  <a:pt x="2703459" y="236014"/>
                </a:cubicBezTo>
                <a:cubicBezTo>
                  <a:pt x="2705927" y="234847"/>
                  <a:pt x="2708628" y="234146"/>
                  <a:pt x="2711261" y="233546"/>
                </a:cubicBezTo>
                <a:cubicBezTo>
                  <a:pt x="2718397" y="231946"/>
                  <a:pt x="2725566" y="230545"/>
                  <a:pt x="2732702" y="229078"/>
                </a:cubicBezTo>
                <a:cubicBezTo>
                  <a:pt x="2734969" y="228611"/>
                  <a:pt x="2737503" y="230145"/>
                  <a:pt x="2737970" y="232312"/>
                </a:cubicBezTo>
                <a:cubicBezTo>
                  <a:pt x="2738170" y="233180"/>
                  <a:pt x="2738070" y="234113"/>
                  <a:pt x="2738237" y="235014"/>
                </a:cubicBezTo>
                <a:cubicBezTo>
                  <a:pt x="2739537" y="241982"/>
                  <a:pt x="2745106" y="243816"/>
                  <a:pt x="2751341" y="239381"/>
                </a:cubicBezTo>
                <a:cubicBezTo>
                  <a:pt x="2753609" y="237781"/>
                  <a:pt x="2753842" y="237481"/>
                  <a:pt x="2755909" y="239381"/>
                </a:cubicBezTo>
                <a:cubicBezTo>
                  <a:pt x="2759011" y="242282"/>
                  <a:pt x="2762545" y="242683"/>
                  <a:pt x="2766113" y="241482"/>
                </a:cubicBezTo>
                <a:cubicBezTo>
                  <a:pt x="2771681" y="239615"/>
                  <a:pt x="2777083" y="237148"/>
                  <a:pt x="2782518" y="234913"/>
                </a:cubicBezTo>
                <a:cubicBezTo>
                  <a:pt x="2783485" y="234547"/>
                  <a:pt x="2783952" y="232246"/>
                  <a:pt x="2783318" y="231245"/>
                </a:cubicBezTo>
                <a:cubicBezTo>
                  <a:pt x="2781417" y="228145"/>
                  <a:pt x="2779417" y="225110"/>
                  <a:pt x="2777650" y="221943"/>
                </a:cubicBezTo>
                <a:cubicBezTo>
                  <a:pt x="2776149" y="219242"/>
                  <a:pt x="2776816" y="216908"/>
                  <a:pt x="2779617" y="214840"/>
                </a:cubicBezTo>
                <a:cubicBezTo>
                  <a:pt x="2781051" y="213773"/>
                  <a:pt x="2782651" y="212706"/>
                  <a:pt x="2784352" y="212306"/>
                </a:cubicBezTo>
                <a:cubicBezTo>
                  <a:pt x="2790287" y="210906"/>
                  <a:pt x="2796289" y="211439"/>
                  <a:pt x="2801991" y="213140"/>
                </a:cubicBezTo>
                <a:cubicBezTo>
                  <a:pt x="2804525" y="213906"/>
                  <a:pt x="2806159" y="213473"/>
                  <a:pt x="2808059" y="212106"/>
                </a:cubicBezTo>
                <a:cubicBezTo>
                  <a:pt x="2808726" y="211606"/>
                  <a:pt x="2809793" y="211539"/>
                  <a:pt x="2810694" y="211472"/>
                </a:cubicBezTo>
                <a:cubicBezTo>
                  <a:pt x="2814762" y="211139"/>
                  <a:pt x="2827232" y="214673"/>
                  <a:pt x="2830067" y="217275"/>
                </a:cubicBezTo>
                <a:cubicBezTo>
                  <a:pt x="2833768" y="220642"/>
                  <a:pt x="2837202" y="224310"/>
                  <a:pt x="2840737" y="227844"/>
                </a:cubicBezTo>
                <a:cubicBezTo>
                  <a:pt x="2842304" y="229412"/>
                  <a:pt x="2841571" y="231079"/>
                  <a:pt x="2841070" y="232846"/>
                </a:cubicBezTo>
                <a:cubicBezTo>
                  <a:pt x="2840537" y="234747"/>
                  <a:pt x="2841004" y="235347"/>
                  <a:pt x="2842971" y="235447"/>
                </a:cubicBezTo>
                <a:cubicBezTo>
                  <a:pt x="2845338" y="235547"/>
                  <a:pt x="2847806" y="235714"/>
                  <a:pt x="2849340" y="237448"/>
                </a:cubicBezTo>
                <a:cubicBezTo>
                  <a:pt x="2851407" y="239782"/>
                  <a:pt x="2853541" y="242316"/>
                  <a:pt x="2853908" y="245650"/>
                </a:cubicBezTo>
                <a:cubicBezTo>
                  <a:pt x="2853974" y="246417"/>
                  <a:pt x="2853608" y="247618"/>
                  <a:pt x="2853007" y="248051"/>
                </a:cubicBezTo>
                <a:cubicBezTo>
                  <a:pt x="2851640" y="249018"/>
                  <a:pt x="2850107" y="249685"/>
                  <a:pt x="2848606" y="250452"/>
                </a:cubicBezTo>
                <a:cubicBezTo>
                  <a:pt x="2848606" y="250385"/>
                  <a:pt x="2848573" y="250352"/>
                  <a:pt x="2848539" y="250285"/>
                </a:cubicBezTo>
                <a:cubicBezTo>
                  <a:pt x="2848339" y="250318"/>
                  <a:pt x="2848139" y="250318"/>
                  <a:pt x="2847939" y="250352"/>
                </a:cubicBezTo>
                <a:cubicBezTo>
                  <a:pt x="2847406" y="249852"/>
                  <a:pt x="2846905" y="249318"/>
                  <a:pt x="2846305" y="248918"/>
                </a:cubicBezTo>
                <a:cubicBezTo>
                  <a:pt x="2846139" y="248785"/>
                  <a:pt x="2845638" y="249185"/>
                  <a:pt x="2845271" y="249318"/>
                </a:cubicBezTo>
                <a:cubicBezTo>
                  <a:pt x="2845905" y="250552"/>
                  <a:pt x="2846905" y="250452"/>
                  <a:pt x="2847939" y="250352"/>
                </a:cubicBezTo>
                <a:cubicBezTo>
                  <a:pt x="2848039" y="250452"/>
                  <a:pt x="2848139" y="250552"/>
                  <a:pt x="2848239" y="250652"/>
                </a:cubicBezTo>
                <a:cubicBezTo>
                  <a:pt x="2848372" y="250619"/>
                  <a:pt x="2848473" y="250552"/>
                  <a:pt x="2848606" y="250485"/>
                </a:cubicBezTo>
                <a:cubicBezTo>
                  <a:pt x="2849173" y="251619"/>
                  <a:pt x="2849540" y="252953"/>
                  <a:pt x="2850373" y="253820"/>
                </a:cubicBezTo>
                <a:cubicBezTo>
                  <a:pt x="2852307" y="255820"/>
                  <a:pt x="2853574" y="255787"/>
                  <a:pt x="2856409" y="254087"/>
                </a:cubicBezTo>
                <a:cubicBezTo>
                  <a:pt x="2859443" y="252252"/>
                  <a:pt x="2859509" y="252252"/>
                  <a:pt x="2860643" y="255854"/>
                </a:cubicBezTo>
                <a:cubicBezTo>
                  <a:pt x="2860810" y="256287"/>
                  <a:pt x="2860543" y="257021"/>
                  <a:pt x="2860777" y="257187"/>
                </a:cubicBezTo>
                <a:cubicBezTo>
                  <a:pt x="2867446" y="261789"/>
                  <a:pt x="2872780" y="268324"/>
                  <a:pt x="2880950" y="270958"/>
                </a:cubicBezTo>
                <a:cubicBezTo>
                  <a:pt x="2883651" y="271826"/>
                  <a:pt x="2886251" y="272126"/>
                  <a:pt x="2888952" y="272426"/>
                </a:cubicBezTo>
                <a:cubicBezTo>
                  <a:pt x="2890686" y="272626"/>
                  <a:pt x="2891587" y="271692"/>
                  <a:pt x="2891386" y="270191"/>
                </a:cubicBezTo>
                <a:cubicBezTo>
                  <a:pt x="2890619" y="264690"/>
                  <a:pt x="2888619" y="259555"/>
                  <a:pt x="2886385" y="254520"/>
                </a:cubicBezTo>
                <a:cubicBezTo>
                  <a:pt x="2884684" y="250718"/>
                  <a:pt x="2883384" y="246817"/>
                  <a:pt x="2883551" y="242582"/>
                </a:cubicBezTo>
                <a:cubicBezTo>
                  <a:pt x="2883551" y="242182"/>
                  <a:pt x="2883884" y="241716"/>
                  <a:pt x="2884217" y="241449"/>
                </a:cubicBezTo>
                <a:cubicBezTo>
                  <a:pt x="2884518" y="241215"/>
                  <a:pt x="2885051" y="241115"/>
                  <a:pt x="2885418" y="241182"/>
                </a:cubicBezTo>
                <a:cubicBezTo>
                  <a:pt x="2885851" y="241249"/>
                  <a:pt x="2886251" y="241515"/>
                  <a:pt x="2886585" y="241816"/>
                </a:cubicBezTo>
                <a:cubicBezTo>
                  <a:pt x="2891553" y="246517"/>
                  <a:pt x="2897455" y="248118"/>
                  <a:pt x="2904257" y="247451"/>
                </a:cubicBezTo>
                <a:cubicBezTo>
                  <a:pt x="2907958" y="247117"/>
                  <a:pt x="2910059" y="245850"/>
                  <a:pt x="2911059" y="242149"/>
                </a:cubicBezTo>
                <a:cubicBezTo>
                  <a:pt x="2911993" y="238648"/>
                  <a:pt x="2915194" y="237314"/>
                  <a:pt x="2918462" y="236847"/>
                </a:cubicBezTo>
                <a:cubicBezTo>
                  <a:pt x="2920662" y="236514"/>
                  <a:pt x="2923030" y="236814"/>
                  <a:pt x="2925264" y="237214"/>
                </a:cubicBezTo>
                <a:cubicBezTo>
                  <a:pt x="2928198" y="237748"/>
                  <a:pt x="2930599" y="237081"/>
                  <a:pt x="2932900" y="235213"/>
                </a:cubicBezTo>
                <a:cubicBezTo>
                  <a:pt x="2934667" y="233780"/>
                  <a:pt x="2936734" y="232746"/>
                  <a:pt x="2938635" y="231446"/>
                </a:cubicBezTo>
                <a:cubicBezTo>
                  <a:pt x="2941769" y="229312"/>
                  <a:pt x="2944604" y="229945"/>
                  <a:pt x="2947504" y="231946"/>
                </a:cubicBezTo>
                <a:cubicBezTo>
                  <a:pt x="2948572" y="232679"/>
                  <a:pt x="2950072" y="231979"/>
                  <a:pt x="2950906" y="230679"/>
                </a:cubicBezTo>
                <a:cubicBezTo>
                  <a:pt x="2951806" y="229245"/>
                  <a:pt x="2951873" y="227878"/>
                  <a:pt x="2950606" y="227044"/>
                </a:cubicBezTo>
                <a:cubicBezTo>
                  <a:pt x="2947471" y="224943"/>
                  <a:pt x="2945237" y="222042"/>
                  <a:pt x="2943170" y="219008"/>
                </a:cubicBezTo>
                <a:lnTo>
                  <a:pt x="2942205" y="212823"/>
                </a:lnTo>
                <a:lnTo>
                  <a:pt x="2942208" y="212806"/>
                </a:lnTo>
                <a:lnTo>
                  <a:pt x="2942270" y="212806"/>
                </a:lnTo>
                <a:lnTo>
                  <a:pt x="2942436" y="211739"/>
                </a:lnTo>
                <a:lnTo>
                  <a:pt x="2942270" y="212439"/>
                </a:lnTo>
                <a:lnTo>
                  <a:pt x="2942208" y="212806"/>
                </a:lnTo>
                <a:lnTo>
                  <a:pt x="2942203" y="212806"/>
                </a:lnTo>
                <a:lnTo>
                  <a:pt x="2942205" y="212823"/>
                </a:lnTo>
                <a:lnTo>
                  <a:pt x="2942203" y="212839"/>
                </a:lnTo>
                <a:cubicBezTo>
                  <a:pt x="2940436" y="212906"/>
                  <a:pt x="2938602" y="213073"/>
                  <a:pt x="2936835" y="212940"/>
                </a:cubicBezTo>
                <a:cubicBezTo>
                  <a:pt x="2934467" y="212773"/>
                  <a:pt x="2932600" y="210639"/>
                  <a:pt x="2932566" y="208305"/>
                </a:cubicBezTo>
                <a:cubicBezTo>
                  <a:pt x="2932500" y="205370"/>
                  <a:pt x="2933467" y="202870"/>
                  <a:pt x="2936101" y="201369"/>
                </a:cubicBezTo>
                <a:cubicBezTo>
                  <a:pt x="2937301" y="200702"/>
                  <a:pt x="2938702" y="200469"/>
                  <a:pt x="2939969" y="199936"/>
                </a:cubicBezTo>
                <a:cubicBezTo>
                  <a:pt x="2941269" y="199368"/>
                  <a:pt x="2942403" y="197468"/>
                  <a:pt x="2941936" y="196735"/>
                </a:cubicBezTo>
                <a:cubicBezTo>
                  <a:pt x="2941436" y="196001"/>
                  <a:pt x="2940902" y="195067"/>
                  <a:pt x="2940136" y="194734"/>
                </a:cubicBezTo>
                <a:cubicBezTo>
                  <a:pt x="2938101" y="193800"/>
                  <a:pt x="2935901" y="193133"/>
                  <a:pt x="2933800" y="192300"/>
                </a:cubicBezTo>
                <a:cubicBezTo>
                  <a:pt x="2933433" y="192166"/>
                  <a:pt x="2933000" y="191499"/>
                  <a:pt x="2933067" y="191199"/>
                </a:cubicBezTo>
                <a:cubicBezTo>
                  <a:pt x="2933267" y="190366"/>
                  <a:pt x="2933567" y="189299"/>
                  <a:pt x="2934200" y="188899"/>
                </a:cubicBezTo>
                <a:cubicBezTo>
                  <a:pt x="2935301" y="188198"/>
                  <a:pt x="2936901" y="187298"/>
                  <a:pt x="2937902" y="187631"/>
                </a:cubicBezTo>
                <a:cubicBezTo>
                  <a:pt x="2943837" y="189532"/>
                  <a:pt x="2949705" y="188632"/>
                  <a:pt x="2955607" y="187965"/>
                </a:cubicBezTo>
                <a:cubicBezTo>
                  <a:pt x="2961542" y="187298"/>
                  <a:pt x="2967511" y="186664"/>
                  <a:pt x="2973480" y="186498"/>
                </a:cubicBezTo>
                <a:cubicBezTo>
                  <a:pt x="2978481" y="186364"/>
                  <a:pt x="2983783" y="185998"/>
                  <a:pt x="2988484" y="187365"/>
                </a:cubicBezTo>
                <a:cubicBezTo>
                  <a:pt x="2993253" y="188765"/>
                  <a:pt x="2996287" y="188332"/>
                  <a:pt x="2999255" y="184430"/>
                </a:cubicBezTo>
                <a:cubicBezTo>
                  <a:pt x="3000255" y="183097"/>
                  <a:pt x="3002222" y="182296"/>
                  <a:pt x="3003923" y="181696"/>
                </a:cubicBezTo>
                <a:cubicBezTo>
                  <a:pt x="3006490" y="180796"/>
                  <a:pt x="3009224" y="180296"/>
                  <a:pt x="3011892" y="179629"/>
                </a:cubicBezTo>
                <a:cubicBezTo>
                  <a:pt x="3018194" y="178062"/>
                  <a:pt x="3023596" y="180429"/>
                  <a:pt x="3028797" y="183564"/>
                </a:cubicBezTo>
                <a:cubicBezTo>
                  <a:pt x="3029164" y="183797"/>
                  <a:pt x="3029431" y="184230"/>
                  <a:pt x="3029765" y="184530"/>
                </a:cubicBezTo>
                <a:cubicBezTo>
                  <a:pt x="3032065" y="186664"/>
                  <a:pt x="3032099" y="188698"/>
                  <a:pt x="3029765" y="192800"/>
                </a:cubicBezTo>
                <a:cubicBezTo>
                  <a:pt x="3029164" y="193834"/>
                  <a:pt x="3029164" y="194734"/>
                  <a:pt x="3030165" y="195001"/>
                </a:cubicBezTo>
                <a:cubicBezTo>
                  <a:pt x="3032799" y="195701"/>
                  <a:pt x="3035433" y="196167"/>
                  <a:pt x="3037500" y="198301"/>
                </a:cubicBezTo>
                <a:cubicBezTo>
                  <a:pt x="3038434" y="199302"/>
                  <a:pt x="3039968" y="199202"/>
                  <a:pt x="3041368" y="198768"/>
                </a:cubicBezTo>
                <a:cubicBezTo>
                  <a:pt x="3043369" y="198168"/>
                  <a:pt x="3044803" y="199235"/>
                  <a:pt x="3046303" y="200402"/>
                </a:cubicBezTo>
                <a:cubicBezTo>
                  <a:pt x="3048370" y="202003"/>
                  <a:pt x="3048571" y="202036"/>
                  <a:pt x="3050671" y="200302"/>
                </a:cubicBezTo>
                <a:cubicBezTo>
                  <a:pt x="3052605" y="198702"/>
                  <a:pt x="3054439" y="197802"/>
                  <a:pt x="3056873" y="199035"/>
                </a:cubicBezTo>
                <a:cubicBezTo>
                  <a:pt x="3058941" y="200035"/>
                  <a:pt x="3061008" y="201003"/>
                  <a:pt x="3063142" y="201903"/>
                </a:cubicBezTo>
                <a:cubicBezTo>
                  <a:pt x="3066210" y="203236"/>
                  <a:pt x="3068377" y="205271"/>
                  <a:pt x="3069778" y="208472"/>
                </a:cubicBezTo>
                <a:cubicBezTo>
                  <a:pt x="3070944" y="211172"/>
                  <a:pt x="3074279" y="211939"/>
                  <a:pt x="3076713" y="210439"/>
                </a:cubicBezTo>
                <a:cubicBezTo>
                  <a:pt x="3080214" y="208271"/>
                  <a:pt x="3083715" y="206071"/>
                  <a:pt x="3087016" y="203603"/>
                </a:cubicBezTo>
                <a:cubicBezTo>
                  <a:pt x="3093352" y="198869"/>
                  <a:pt x="3100387" y="195601"/>
                  <a:pt x="3107656" y="192733"/>
                </a:cubicBezTo>
                <a:cubicBezTo>
                  <a:pt x="3109357" y="192066"/>
                  <a:pt x="3111291" y="191800"/>
                  <a:pt x="3112825" y="190899"/>
                </a:cubicBezTo>
                <a:cubicBezTo>
                  <a:pt x="3122228" y="185464"/>
                  <a:pt x="3130497" y="188798"/>
                  <a:pt x="3138533" y="194033"/>
                </a:cubicBezTo>
                <a:cubicBezTo>
                  <a:pt x="3139300" y="194534"/>
                  <a:pt x="3139867" y="195367"/>
                  <a:pt x="3140634" y="195834"/>
                </a:cubicBezTo>
                <a:cubicBezTo>
                  <a:pt x="3148136" y="200269"/>
                  <a:pt x="3153071" y="206538"/>
                  <a:pt x="3154772" y="215207"/>
                </a:cubicBezTo>
                <a:cubicBezTo>
                  <a:pt x="3154871" y="215640"/>
                  <a:pt x="3155138" y="216041"/>
                  <a:pt x="3155305" y="216474"/>
                </a:cubicBezTo>
                <a:cubicBezTo>
                  <a:pt x="3156038" y="218375"/>
                  <a:pt x="3157572" y="219542"/>
                  <a:pt x="3159406" y="219709"/>
                </a:cubicBezTo>
                <a:cubicBezTo>
                  <a:pt x="3167909" y="220542"/>
                  <a:pt x="3175645" y="218375"/>
                  <a:pt x="3182947" y="214007"/>
                </a:cubicBezTo>
                <a:cubicBezTo>
                  <a:pt x="3188049" y="210939"/>
                  <a:pt x="3193351" y="208238"/>
                  <a:pt x="3198619" y="205471"/>
                </a:cubicBezTo>
                <a:cubicBezTo>
                  <a:pt x="3199319" y="205070"/>
                  <a:pt x="3200420" y="205004"/>
                  <a:pt x="3201220" y="205237"/>
                </a:cubicBezTo>
                <a:cubicBezTo>
                  <a:pt x="3204487" y="206137"/>
                  <a:pt x="3207422" y="205370"/>
                  <a:pt x="3210589" y="204437"/>
                </a:cubicBezTo>
                <a:cubicBezTo>
                  <a:pt x="3214924" y="203170"/>
                  <a:pt x="3219592" y="202870"/>
                  <a:pt x="3224094" y="202103"/>
                </a:cubicBezTo>
                <a:cubicBezTo>
                  <a:pt x="3226328" y="201736"/>
                  <a:pt x="3228162" y="199669"/>
                  <a:pt x="3228228" y="197268"/>
                </a:cubicBezTo>
                <a:cubicBezTo>
                  <a:pt x="3228362" y="193633"/>
                  <a:pt x="3228228" y="189966"/>
                  <a:pt x="3228295" y="186331"/>
                </a:cubicBezTo>
                <a:cubicBezTo>
                  <a:pt x="3228295" y="184697"/>
                  <a:pt x="3231130" y="181863"/>
                  <a:pt x="3232930" y="181730"/>
                </a:cubicBezTo>
                <a:cubicBezTo>
                  <a:pt x="3236231" y="181463"/>
                  <a:pt x="3239499" y="181730"/>
                  <a:pt x="3241466" y="184897"/>
                </a:cubicBezTo>
                <a:cubicBezTo>
                  <a:pt x="3243300" y="187832"/>
                  <a:pt x="3244000" y="190866"/>
                  <a:pt x="3241033" y="193600"/>
                </a:cubicBezTo>
                <a:cubicBezTo>
                  <a:pt x="3240266" y="194267"/>
                  <a:pt x="3240032" y="195001"/>
                  <a:pt x="3240566" y="196001"/>
                </a:cubicBezTo>
                <a:cubicBezTo>
                  <a:pt x="3241466" y="197601"/>
                  <a:pt x="3242200" y="199335"/>
                  <a:pt x="3243333" y="200736"/>
                </a:cubicBezTo>
                <a:cubicBezTo>
                  <a:pt x="3244167" y="201736"/>
                  <a:pt x="3245434" y="202470"/>
                  <a:pt x="3246601" y="203070"/>
                </a:cubicBezTo>
                <a:cubicBezTo>
                  <a:pt x="3247368" y="203503"/>
                  <a:pt x="3248369" y="203570"/>
                  <a:pt x="3249269" y="203637"/>
                </a:cubicBezTo>
                <a:cubicBezTo>
                  <a:pt x="3255104" y="204137"/>
                  <a:pt x="3259872" y="206104"/>
                  <a:pt x="3262673" y="211772"/>
                </a:cubicBezTo>
                <a:cubicBezTo>
                  <a:pt x="3263773" y="213940"/>
                  <a:pt x="3266408" y="213906"/>
                  <a:pt x="3268675" y="212206"/>
                </a:cubicBezTo>
                <a:cubicBezTo>
                  <a:pt x="3270142" y="211106"/>
                  <a:pt x="3271509" y="209872"/>
                  <a:pt x="3272843" y="208605"/>
                </a:cubicBezTo>
                <a:cubicBezTo>
                  <a:pt x="3274043" y="207438"/>
                  <a:pt x="3274177" y="204770"/>
                  <a:pt x="3273143" y="203470"/>
                </a:cubicBezTo>
                <a:cubicBezTo>
                  <a:pt x="3270576" y="200269"/>
                  <a:pt x="3268008" y="197068"/>
                  <a:pt x="3265274" y="193967"/>
                </a:cubicBezTo>
                <a:cubicBezTo>
                  <a:pt x="3262740" y="191099"/>
                  <a:pt x="3259239" y="190032"/>
                  <a:pt x="3255671" y="188932"/>
                </a:cubicBezTo>
                <a:cubicBezTo>
                  <a:pt x="3254570" y="188565"/>
                  <a:pt x="3252870" y="186931"/>
                  <a:pt x="3253003" y="186198"/>
                </a:cubicBezTo>
                <a:cubicBezTo>
                  <a:pt x="3254004" y="181096"/>
                  <a:pt x="3249502" y="177795"/>
                  <a:pt x="3249069" y="173260"/>
                </a:cubicBezTo>
                <a:cubicBezTo>
                  <a:pt x="3248969" y="172126"/>
                  <a:pt x="3249269" y="171359"/>
                  <a:pt x="3250402" y="171193"/>
                </a:cubicBezTo>
                <a:cubicBezTo>
                  <a:pt x="3252670" y="170893"/>
                  <a:pt x="3254937" y="170326"/>
                  <a:pt x="3257171" y="170459"/>
                </a:cubicBezTo>
                <a:cubicBezTo>
                  <a:pt x="3262239" y="170693"/>
                  <a:pt x="3267008" y="168792"/>
                  <a:pt x="3272076" y="168525"/>
                </a:cubicBezTo>
                <a:cubicBezTo>
                  <a:pt x="3276544" y="168292"/>
                  <a:pt x="3280712" y="165758"/>
                  <a:pt x="3284947" y="163957"/>
                </a:cubicBezTo>
                <a:cubicBezTo>
                  <a:pt x="3290782" y="161490"/>
                  <a:pt x="3296984" y="159489"/>
                  <a:pt x="3303620" y="161423"/>
                </a:cubicBezTo>
                <a:cubicBezTo>
                  <a:pt x="3304920" y="161790"/>
                  <a:pt x="3306354" y="161856"/>
                  <a:pt x="3307721" y="161756"/>
                </a:cubicBezTo>
                <a:cubicBezTo>
                  <a:pt x="3317924" y="160856"/>
                  <a:pt x="3327661" y="163990"/>
                  <a:pt x="3337631" y="165124"/>
                </a:cubicBezTo>
                <a:cubicBezTo>
                  <a:pt x="3340932" y="165491"/>
                  <a:pt x="3343933" y="166658"/>
                  <a:pt x="3346467" y="168692"/>
                </a:cubicBezTo>
                <a:cubicBezTo>
                  <a:pt x="3349167" y="170893"/>
                  <a:pt x="3351802" y="171960"/>
                  <a:pt x="3355236" y="170526"/>
                </a:cubicBezTo>
                <a:cubicBezTo>
                  <a:pt x="3359705" y="168659"/>
                  <a:pt x="3364439" y="169159"/>
                  <a:pt x="3368741" y="170626"/>
                </a:cubicBezTo>
                <a:cubicBezTo>
                  <a:pt x="3373642" y="172293"/>
                  <a:pt x="3378577" y="172693"/>
                  <a:pt x="3383612" y="172760"/>
                </a:cubicBezTo>
                <a:cubicBezTo>
                  <a:pt x="3387747" y="172827"/>
                  <a:pt x="3391781" y="172727"/>
                  <a:pt x="3395816" y="174094"/>
                </a:cubicBezTo>
                <a:cubicBezTo>
                  <a:pt x="3398250" y="174927"/>
                  <a:pt x="3401318" y="174861"/>
                  <a:pt x="3403885" y="174327"/>
                </a:cubicBezTo>
                <a:cubicBezTo>
                  <a:pt x="3411221" y="172793"/>
                  <a:pt x="3416022" y="176961"/>
                  <a:pt x="3420957" y="181096"/>
                </a:cubicBezTo>
                <a:cubicBezTo>
                  <a:pt x="3424459" y="187598"/>
                  <a:pt x="3431394" y="191399"/>
                  <a:pt x="3434429" y="198301"/>
                </a:cubicBezTo>
                <a:cubicBezTo>
                  <a:pt x="3434495" y="198502"/>
                  <a:pt x="3435329" y="198602"/>
                  <a:pt x="3435595" y="198435"/>
                </a:cubicBezTo>
                <a:cubicBezTo>
                  <a:pt x="3436329" y="198001"/>
                  <a:pt x="3437229" y="197535"/>
                  <a:pt x="3437596" y="196834"/>
                </a:cubicBezTo>
                <a:cubicBezTo>
                  <a:pt x="3438530" y="195100"/>
                  <a:pt x="3438396" y="193067"/>
                  <a:pt x="3437296" y="191599"/>
                </a:cubicBezTo>
                <a:cubicBezTo>
                  <a:pt x="3435395" y="189032"/>
                  <a:pt x="3433094" y="186765"/>
                  <a:pt x="3431027" y="184331"/>
                </a:cubicBezTo>
                <a:cubicBezTo>
                  <a:pt x="3429994" y="183130"/>
                  <a:pt x="3430194" y="180696"/>
                  <a:pt x="3431394" y="179229"/>
                </a:cubicBezTo>
                <a:cubicBezTo>
                  <a:pt x="3431961" y="178495"/>
                  <a:pt x="3432528" y="177395"/>
                  <a:pt x="3433228" y="177262"/>
                </a:cubicBezTo>
                <a:cubicBezTo>
                  <a:pt x="3437663" y="176461"/>
                  <a:pt x="3440097" y="173093"/>
                  <a:pt x="3442998" y="170226"/>
                </a:cubicBezTo>
                <a:cubicBezTo>
                  <a:pt x="3445132" y="168125"/>
                  <a:pt x="3447699" y="167525"/>
                  <a:pt x="3450534" y="168959"/>
                </a:cubicBezTo>
                <a:cubicBezTo>
                  <a:pt x="3452167" y="169793"/>
                  <a:pt x="3453701" y="171260"/>
                  <a:pt x="3455402" y="171460"/>
                </a:cubicBezTo>
                <a:cubicBezTo>
                  <a:pt x="3460437" y="171993"/>
                  <a:pt x="3465138" y="173860"/>
                  <a:pt x="3469973" y="174961"/>
                </a:cubicBezTo>
                <a:cubicBezTo>
                  <a:pt x="3470807" y="175161"/>
                  <a:pt x="3471774" y="174627"/>
                  <a:pt x="3472674" y="174627"/>
                </a:cubicBezTo>
                <a:cubicBezTo>
                  <a:pt x="3474408" y="174627"/>
                  <a:pt x="3475242" y="175261"/>
                  <a:pt x="3475242" y="177128"/>
                </a:cubicBezTo>
                <a:cubicBezTo>
                  <a:pt x="3475242" y="182830"/>
                  <a:pt x="3476676" y="187965"/>
                  <a:pt x="3480543" y="192300"/>
                </a:cubicBezTo>
                <a:cubicBezTo>
                  <a:pt x="3481477" y="193333"/>
                  <a:pt x="3481644" y="194700"/>
                  <a:pt x="3481244" y="196134"/>
                </a:cubicBezTo>
                <a:cubicBezTo>
                  <a:pt x="3480110" y="200169"/>
                  <a:pt x="3478643" y="203870"/>
                  <a:pt x="3475075" y="206571"/>
                </a:cubicBezTo>
                <a:cubicBezTo>
                  <a:pt x="3473041" y="208105"/>
                  <a:pt x="3473241" y="208972"/>
                  <a:pt x="3474908" y="211072"/>
                </a:cubicBezTo>
                <a:cubicBezTo>
                  <a:pt x="3476342" y="212839"/>
                  <a:pt x="3477542" y="215074"/>
                  <a:pt x="3479410" y="216141"/>
                </a:cubicBezTo>
                <a:cubicBezTo>
                  <a:pt x="3483711" y="218575"/>
                  <a:pt x="3484645" y="222209"/>
                  <a:pt x="3484411" y="226611"/>
                </a:cubicBezTo>
                <a:cubicBezTo>
                  <a:pt x="3484345" y="227511"/>
                  <a:pt x="3484211" y="228478"/>
                  <a:pt x="3484445" y="229345"/>
                </a:cubicBezTo>
                <a:cubicBezTo>
                  <a:pt x="3484945" y="231146"/>
                  <a:pt x="3485778" y="233213"/>
                  <a:pt x="3487712" y="233413"/>
                </a:cubicBezTo>
                <a:cubicBezTo>
                  <a:pt x="3494214" y="234080"/>
                  <a:pt x="3493914" y="239148"/>
                  <a:pt x="3494581" y="243516"/>
                </a:cubicBezTo>
                <a:cubicBezTo>
                  <a:pt x="3494681" y="244217"/>
                  <a:pt x="3493881" y="245183"/>
                  <a:pt x="3493281" y="245783"/>
                </a:cubicBezTo>
                <a:cubicBezTo>
                  <a:pt x="3492647" y="246417"/>
                  <a:pt x="3491814" y="246951"/>
                  <a:pt x="3490980" y="247184"/>
                </a:cubicBezTo>
                <a:cubicBezTo>
                  <a:pt x="3489213" y="247684"/>
                  <a:pt x="3487412" y="248151"/>
                  <a:pt x="3485612" y="248218"/>
                </a:cubicBezTo>
                <a:cubicBezTo>
                  <a:pt x="3483344" y="248318"/>
                  <a:pt x="3481043" y="247951"/>
                  <a:pt x="3478743" y="247818"/>
                </a:cubicBezTo>
                <a:cubicBezTo>
                  <a:pt x="3475508" y="247584"/>
                  <a:pt x="3472674" y="248218"/>
                  <a:pt x="3469773" y="250118"/>
                </a:cubicBezTo>
                <a:cubicBezTo>
                  <a:pt x="3466906" y="251952"/>
                  <a:pt x="3463571" y="251352"/>
                  <a:pt x="3461070" y="248518"/>
                </a:cubicBezTo>
                <a:cubicBezTo>
                  <a:pt x="3459570" y="246784"/>
                  <a:pt x="3458036" y="245083"/>
                  <a:pt x="3456335" y="243550"/>
                </a:cubicBezTo>
                <a:cubicBezTo>
                  <a:pt x="3455002" y="242383"/>
                  <a:pt x="3453635" y="240749"/>
                  <a:pt x="3451601" y="241249"/>
                </a:cubicBezTo>
                <a:cubicBezTo>
                  <a:pt x="3448900" y="241916"/>
                  <a:pt x="3446432" y="243150"/>
                  <a:pt x="3444832" y="245584"/>
                </a:cubicBezTo>
                <a:cubicBezTo>
                  <a:pt x="3444332" y="246351"/>
                  <a:pt x="3444132" y="247284"/>
                  <a:pt x="3443765" y="248118"/>
                </a:cubicBezTo>
                <a:cubicBezTo>
                  <a:pt x="3439697" y="256954"/>
                  <a:pt x="3438963" y="257187"/>
                  <a:pt x="3430761" y="252886"/>
                </a:cubicBezTo>
                <a:cubicBezTo>
                  <a:pt x="3427726" y="251319"/>
                  <a:pt x="3425625" y="249118"/>
                  <a:pt x="3424459" y="245950"/>
                </a:cubicBezTo>
                <a:cubicBezTo>
                  <a:pt x="3423792" y="244116"/>
                  <a:pt x="3421624" y="244350"/>
                  <a:pt x="3420524" y="246551"/>
                </a:cubicBezTo>
                <a:cubicBezTo>
                  <a:pt x="3419924" y="247784"/>
                  <a:pt x="3419524" y="249118"/>
                  <a:pt x="3418923" y="250352"/>
                </a:cubicBezTo>
                <a:cubicBezTo>
                  <a:pt x="3418223" y="251785"/>
                  <a:pt x="3418690" y="252986"/>
                  <a:pt x="3419457" y="254153"/>
                </a:cubicBezTo>
                <a:cubicBezTo>
                  <a:pt x="3421324" y="256921"/>
                  <a:pt x="3423725" y="258988"/>
                  <a:pt x="3427126" y="259488"/>
                </a:cubicBezTo>
                <a:cubicBezTo>
                  <a:pt x="3430694" y="260022"/>
                  <a:pt x="3432794" y="262022"/>
                  <a:pt x="3434095" y="265323"/>
                </a:cubicBezTo>
                <a:cubicBezTo>
                  <a:pt x="3434929" y="267457"/>
                  <a:pt x="3436429" y="269291"/>
                  <a:pt x="3437329" y="271392"/>
                </a:cubicBezTo>
                <a:cubicBezTo>
                  <a:pt x="3438029" y="273059"/>
                  <a:pt x="3438597" y="274893"/>
                  <a:pt x="3438630" y="276660"/>
                </a:cubicBezTo>
                <a:cubicBezTo>
                  <a:pt x="3438663" y="282162"/>
                  <a:pt x="3438630" y="287664"/>
                  <a:pt x="3438163" y="293132"/>
                </a:cubicBezTo>
                <a:cubicBezTo>
                  <a:pt x="3437729" y="298034"/>
                  <a:pt x="3435395" y="301835"/>
                  <a:pt x="3430227" y="303202"/>
                </a:cubicBezTo>
                <a:cubicBezTo>
                  <a:pt x="3428460" y="303669"/>
                  <a:pt x="3426726" y="304136"/>
                  <a:pt x="3424992" y="304703"/>
                </a:cubicBezTo>
                <a:cubicBezTo>
                  <a:pt x="3423792" y="305070"/>
                  <a:pt x="3423358" y="307204"/>
                  <a:pt x="3424258" y="308204"/>
                </a:cubicBezTo>
                <a:cubicBezTo>
                  <a:pt x="3426726" y="310938"/>
                  <a:pt x="3429227" y="313205"/>
                  <a:pt x="3433561" y="312372"/>
                </a:cubicBezTo>
                <a:cubicBezTo>
                  <a:pt x="3437663" y="311572"/>
                  <a:pt x="3439030" y="312639"/>
                  <a:pt x="3440930" y="316573"/>
                </a:cubicBezTo>
                <a:cubicBezTo>
                  <a:pt x="3441298" y="317407"/>
                  <a:pt x="3441464" y="318307"/>
                  <a:pt x="3441831" y="319141"/>
                </a:cubicBezTo>
                <a:cubicBezTo>
                  <a:pt x="3442264" y="320141"/>
                  <a:pt x="3443064" y="320375"/>
                  <a:pt x="3444098" y="320274"/>
                </a:cubicBezTo>
                <a:cubicBezTo>
                  <a:pt x="3448066" y="319874"/>
                  <a:pt x="3449967" y="322242"/>
                  <a:pt x="3451067" y="325576"/>
                </a:cubicBezTo>
                <a:cubicBezTo>
                  <a:pt x="3451634" y="327210"/>
                  <a:pt x="3452034" y="328911"/>
                  <a:pt x="3452501" y="330578"/>
                </a:cubicBezTo>
                <a:cubicBezTo>
                  <a:pt x="3452401" y="330578"/>
                  <a:pt x="3452334" y="330511"/>
                  <a:pt x="3452234" y="330511"/>
                </a:cubicBezTo>
                <a:lnTo>
                  <a:pt x="3451467" y="331144"/>
                </a:lnTo>
                <a:lnTo>
                  <a:pt x="3452567" y="330844"/>
                </a:lnTo>
                <a:cubicBezTo>
                  <a:pt x="3452567" y="330744"/>
                  <a:pt x="3452535" y="330678"/>
                  <a:pt x="3452501" y="330578"/>
                </a:cubicBezTo>
                <a:cubicBezTo>
                  <a:pt x="3457970" y="331645"/>
                  <a:pt x="3461671" y="336213"/>
                  <a:pt x="3466839" y="337980"/>
                </a:cubicBezTo>
                <a:cubicBezTo>
                  <a:pt x="3467939" y="338347"/>
                  <a:pt x="3468706" y="339881"/>
                  <a:pt x="3469473" y="340981"/>
                </a:cubicBezTo>
                <a:cubicBezTo>
                  <a:pt x="3470507" y="342481"/>
                  <a:pt x="3471073" y="344516"/>
                  <a:pt x="3472441" y="345549"/>
                </a:cubicBezTo>
                <a:cubicBezTo>
                  <a:pt x="3478076" y="349817"/>
                  <a:pt x="3477842" y="355786"/>
                  <a:pt x="3477542" y="361821"/>
                </a:cubicBezTo>
                <a:cubicBezTo>
                  <a:pt x="3477509" y="362488"/>
                  <a:pt x="3476542" y="363455"/>
                  <a:pt x="3475842" y="363688"/>
                </a:cubicBezTo>
                <a:cubicBezTo>
                  <a:pt x="3474575" y="364122"/>
                  <a:pt x="3473141" y="364289"/>
                  <a:pt x="3471774" y="364255"/>
                </a:cubicBezTo>
                <a:cubicBezTo>
                  <a:pt x="3468573" y="364222"/>
                  <a:pt x="3465372" y="363855"/>
                  <a:pt x="3462171" y="363889"/>
                </a:cubicBezTo>
                <a:cubicBezTo>
                  <a:pt x="3459837" y="363922"/>
                  <a:pt x="3457602" y="364689"/>
                  <a:pt x="3455869" y="366323"/>
                </a:cubicBezTo>
                <a:cubicBezTo>
                  <a:pt x="3451134" y="370691"/>
                  <a:pt x="3447332" y="375892"/>
                  <a:pt x="3444932" y="381761"/>
                </a:cubicBezTo>
                <a:cubicBezTo>
                  <a:pt x="3443365" y="385562"/>
                  <a:pt x="3441731" y="389330"/>
                  <a:pt x="3439530" y="392764"/>
                </a:cubicBezTo>
                <a:cubicBezTo>
                  <a:pt x="3435695" y="398700"/>
                  <a:pt x="3433895" y="405335"/>
                  <a:pt x="3433328" y="412171"/>
                </a:cubicBezTo>
                <a:cubicBezTo>
                  <a:pt x="3432928" y="416772"/>
                  <a:pt x="3432261" y="421207"/>
                  <a:pt x="3431027" y="425642"/>
                </a:cubicBezTo>
                <a:cubicBezTo>
                  <a:pt x="3430160" y="428743"/>
                  <a:pt x="3429594" y="431910"/>
                  <a:pt x="3428893" y="435045"/>
                </a:cubicBezTo>
                <a:cubicBezTo>
                  <a:pt x="3428126" y="438446"/>
                  <a:pt x="3430560" y="441180"/>
                  <a:pt x="3430694" y="444381"/>
                </a:cubicBezTo>
                <a:cubicBezTo>
                  <a:pt x="3430727" y="445515"/>
                  <a:pt x="3429327" y="447082"/>
                  <a:pt x="3428093" y="446949"/>
                </a:cubicBezTo>
                <a:cubicBezTo>
                  <a:pt x="3426759" y="446815"/>
                  <a:pt x="3425392" y="446682"/>
                  <a:pt x="3424092" y="446282"/>
                </a:cubicBezTo>
                <a:cubicBezTo>
                  <a:pt x="3423258" y="446048"/>
                  <a:pt x="3422492" y="445381"/>
                  <a:pt x="3421757" y="444848"/>
                </a:cubicBezTo>
                <a:cubicBezTo>
                  <a:pt x="3419524" y="443247"/>
                  <a:pt x="3417323" y="441547"/>
                  <a:pt x="3415055" y="440013"/>
                </a:cubicBezTo>
                <a:cubicBezTo>
                  <a:pt x="3412788" y="438446"/>
                  <a:pt x="3410421" y="436545"/>
                  <a:pt x="3407553" y="437045"/>
                </a:cubicBezTo>
                <a:cubicBezTo>
                  <a:pt x="3403485" y="437779"/>
                  <a:pt x="3399450" y="438979"/>
                  <a:pt x="3396616" y="442314"/>
                </a:cubicBezTo>
                <a:cubicBezTo>
                  <a:pt x="3394516" y="444748"/>
                  <a:pt x="3392715" y="447415"/>
                  <a:pt x="3392115" y="450717"/>
                </a:cubicBezTo>
                <a:cubicBezTo>
                  <a:pt x="3391715" y="452951"/>
                  <a:pt x="3391348" y="455218"/>
                  <a:pt x="3390681" y="457385"/>
                </a:cubicBezTo>
                <a:cubicBezTo>
                  <a:pt x="3390448" y="458086"/>
                  <a:pt x="3389514" y="458853"/>
                  <a:pt x="3388747" y="459052"/>
                </a:cubicBezTo>
                <a:cubicBezTo>
                  <a:pt x="3388047" y="459219"/>
                  <a:pt x="3386746" y="458919"/>
                  <a:pt x="3386380" y="458386"/>
                </a:cubicBezTo>
                <a:cubicBezTo>
                  <a:pt x="3385079" y="456485"/>
                  <a:pt x="3384079" y="454418"/>
                  <a:pt x="3382945" y="452417"/>
                </a:cubicBezTo>
                <a:cubicBezTo>
                  <a:pt x="3382312" y="451317"/>
                  <a:pt x="3380478" y="451517"/>
                  <a:pt x="3379611" y="452551"/>
                </a:cubicBezTo>
                <a:cubicBezTo>
                  <a:pt x="3378010" y="454384"/>
                  <a:pt x="3377777" y="456618"/>
                  <a:pt x="3377343" y="458886"/>
                </a:cubicBezTo>
                <a:cubicBezTo>
                  <a:pt x="3376910" y="461353"/>
                  <a:pt x="3376343" y="461687"/>
                  <a:pt x="3373609" y="461953"/>
                </a:cubicBezTo>
                <a:cubicBezTo>
                  <a:pt x="3372709" y="462054"/>
                  <a:pt x="3371708" y="461587"/>
                  <a:pt x="3370875" y="461820"/>
                </a:cubicBezTo>
                <a:cubicBezTo>
                  <a:pt x="3365606" y="463154"/>
                  <a:pt x="3363239" y="467188"/>
                  <a:pt x="3364706" y="472090"/>
                </a:cubicBezTo>
                <a:cubicBezTo>
                  <a:pt x="3364973" y="472957"/>
                  <a:pt x="3365073" y="473957"/>
                  <a:pt x="3365540" y="474691"/>
                </a:cubicBezTo>
                <a:cubicBezTo>
                  <a:pt x="3370008" y="481627"/>
                  <a:pt x="3370441" y="489296"/>
                  <a:pt x="3370041" y="497198"/>
                </a:cubicBezTo>
                <a:cubicBezTo>
                  <a:pt x="3369774" y="502233"/>
                  <a:pt x="3370208" y="507268"/>
                  <a:pt x="3372275" y="512036"/>
                </a:cubicBezTo>
                <a:lnTo>
                  <a:pt x="3377578" y="517836"/>
                </a:lnTo>
                <a:lnTo>
                  <a:pt x="3377577" y="517838"/>
                </a:lnTo>
                <a:lnTo>
                  <a:pt x="3377584" y="517843"/>
                </a:lnTo>
                <a:lnTo>
                  <a:pt x="3377610" y="517872"/>
                </a:lnTo>
                <a:cubicBezTo>
                  <a:pt x="3377510" y="518005"/>
                  <a:pt x="3377410" y="518138"/>
                  <a:pt x="3377343" y="518272"/>
                </a:cubicBezTo>
                <a:cubicBezTo>
                  <a:pt x="3377477" y="518305"/>
                  <a:pt x="3377710" y="518338"/>
                  <a:pt x="3377910" y="518372"/>
                </a:cubicBezTo>
                <a:cubicBezTo>
                  <a:pt x="3377844" y="518205"/>
                  <a:pt x="3377777" y="518172"/>
                  <a:pt x="3377677" y="517905"/>
                </a:cubicBezTo>
                <a:lnTo>
                  <a:pt x="3377584" y="517843"/>
                </a:lnTo>
                <a:lnTo>
                  <a:pt x="3377578" y="517836"/>
                </a:lnTo>
                <a:lnTo>
                  <a:pt x="3379611" y="514837"/>
                </a:lnTo>
                <a:cubicBezTo>
                  <a:pt x="3380144" y="514204"/>
                  <a:pt x="3381211" y="513570"/>
                  <a:pt x="3381912" y="513670"/>
                </a:cubicBezTo>
                <a:cubicBezTo>
                  <a:pt x="3384612" y="514070"/>
                  <a:pt x="3387280" y="514971"/>
                  <a:pt x="3389147" y="517138"/>
                </a:cubicBezTo>
                <a:cubicBezTo>
                  <a:pt x="3389981" y="518138"/>
                  <a:pt x="3390581" y="519539"/>
                  <a:pt x="3390814" y="520839"/>
                </a:cubicBezTo>
                <a:cubicBezTo>
                  <a:pt x="3391048" y="522140"/>
                  <a:pt x="3391115" y="523740"/>
                  <a:pt x="3390581" y="524874"/>
                </a:cubicBezTo>
                <a:cubicBezTo>
                  <a:pt x="3388614" y="529308"/>
                  <a:pt x="3390881" y="532910"/>
                  <a:pt x="3392515" y="536644"/>
                </a:cubicBezTo>
                <a:cubicBezTo>
                  <a:pt x="3392782" y="537245"/>
                  <a:pt x="3394016" y="537878"/>
                  <a:pt x="3394682" y="537778"/>
                </a:cubicBezTo>
                <a:cubicBezTo>
                  <a:pt x="3397850" y="537278"/>
                  <a:pt x="3399750" y="538211"/>
                  <a:pt x="3401118" y="541312"/>
                </a:cubicBezTo>
                <a:cubicBezTo>
                  <a:pt x="3402618" y="544614"/>
                  <a:pt x="3404986" y="547481"/>
                  <a:pt x="3406786" y="550649"/>
                </a:cubicBezTo>
                <a:cubicBezTo>
                  <a:pt x="3408020" y="552850"/>
                  <a:pt x="3405419" y="556351"/>
                  <a:pt x="3402718" y="556217"/>
                </a:cubicBezTo>
                <a:cubicBezTo>
                  <a:pt x="3401818" y="556184"/>
                  <a:pt x="3400918" y="555784"/>
                  <a:pt x="3400017" y="555684"/>
                </a:cubicBezTo>
                <a:cubicBezTo>
                  <a:pt x="3398684" y="555550"/>
                  <a:pt x="3397350" y="556817"/>
                  <a:pt x="3397183" y="558018"/>
                </a:cubicBezTo>
                <a:cubicBezTo>
                  <a:pt x="3395883" y="566220"/>
                  <a:pt x="3397683" y="573456"/>
                  <a:pt x="3403552" y="579591"/>
                </a:cubicBezTo>
                <a:cubicBezTo>
                  <a:pt x="3405786" y="581892"/>
                  <a:pt x="3407787" y="584393"/>
                  <a:pt x="3409754" y="586927"/>
                </a:cubicBezTo>
                <a:cubicBezTo>
                  <a:pt x="3411054" y="588594"/>
                  <a:pt x="3410454" y="592029"/>
                  <a:pt x="3408654" y="593062"/>
                </a:cubicBezTo>
                <a:cubicBezTo>
                  <a:pt x="3406686" y="594196"/>
                  <a:pt x="3404619" y="595163"/>
                  <a:pt x="3402518" y="595997"/>
                </a:cubicBezTo>
                <a:cubicBezTo>
                  <a:pt x="3399717" y="597131"/>
                  <a:pt x="3397883" y="599164"/>
                  <a:pt x="3397517" y="602032"/>
                </a:cubicBezTo>
                <a:cubicBezTo>
                  <a:pt x="3397016" y="606100"/>
                  <a:pt x="3396816" y="610235"/>
                  <a:pt x="3396883" y="614336"/>
                </a:cubicBezTo>
                <a:cubicBezTo>
                  <a:pt x="3396916" y="616070"/>
                  <a:pt x="3397750" y="617904"/>
                  <a:pt x="3398550" y="619504"/>
                </a:cubicBezTo>
                <a:cubicBezTo>
                  <a:pt x="3399584" y="621538"/>
                  <a:pt x="3401018" y="623372"/>
                  <a:pt x="3402218" y="625306"/>
                </a:cubicBezTo>
                <a:cubicBezTo>
                  <a:pt x="3403118" y="626740"/>
                  <a:pt x="3402852" y="627707"/>
                  <a:pt x="3401418" y="628674"/>
                </a:cubicBezTo>
                <a:cubicBezTo>
                  <a:pt x="3401051" y="628941"/>
                  <a:pt x="3400684" y="629207"/>
                  <a:pt x="3400251" y="629408"/>
                </a:cubicBezTo>
                <a:cubicBezTo>
                  <a:pt x="3390848" y="634009"/>
                  <a:pt x="3391882" y="636443"/>
                  <a:pt x="3394849" y="644746"/>
                </a:cubicBezTo>
                <a:cubicBezTo>
                  <a:pt x="3397650" y="652648"/>
                  <a:pt x="3397550" y="660017"/>
                  <a:pt x="3393682" y="667253"/>
                </a:cubicBezTo>
                <a:cubicBezTo>
                  <a:pt x="3392182" y="670054"/>
                  <a:pt x="3391982" y="673555"/>
                  <a:pt x="3389280" y="675689"/>
                </a:cubicBezTo>
                <a:cubicBezTo>
                  <a:pt x="3388947" y="675956"/>
                  <a:pt x="3388247" y="676256"/>
                  <a:pt x="3388014" y="676123"/>
                </a:cubicBezTo>
                <a:cubicBezTo>
                  <a:pt x="3384579" y="674022"/>
                  <a:pt x="3380744" y="672355"/>
                  <a:pt x="3379144" y="668187"/>
                </a:cubicBezTo>
                <a:cubicBezTo>
                  <a:pt x="3377643" y="664319"/>
                  <a:pt x="3376210" y="660451"/>
                  <a:pt x="3374476" y="656717"/>
                </a:cubicBezTo>
                <a:cubicBezTo>
                  <a:pt x="3372775" y="653015"/>
                  <a:pt x="3370941" y="649481"/>
                  <a:pt x="3367573" y="646713"/>
                </a:cubicBezTo>
                <a:cubicBezTo>
                  <a:pt x="3365239" y="644779"/>
                  <a:pt x="3363806" y="641611"/>
                  <a:pt x="3362205" y="638844"/>
                </a:cubicBezTo>
                <a:cubicBezTo>
                  <a:pt x="3359705" y="634476"/>
                  <a:pt x="3356737" y="630408"/>
                  <a:pt x="3354003" y="626173"/>
                </a:cubicBezTo>
                <a:cubicBezTo>
                  <a:pt x="3344333" y="611202"/>
                  <a:pt x="3334196" y="596430"/>
                  <a:pt x="3329294" y="578891"/>
                </a:cubicBezTo>
                <a:cubicBezTo>
                  <a:pt x="3327828" y="573623"/>
                  <a:pt x="3325293" y="568688"/>
                  <a:pt x="3324593" y="563120"/>
                </a:cubicBezTo>
                <a:cubicBezTo>
                  <a:pt x="3324193" y="559852"/>
                  <a:pt x="3324226" y="556751"/>
                  <a:pt x="3325393" y="553650"/>
                </a:cubicBezTo>
                <a:cubicBezTo>
                  <a:pt x="3326193" y="551516"/>
                  <a:pt x="3327061" y="549382"/>
                  <a:pt x="3327527" y="547148"/>
                </a:cubicBezTo>
                <a:cubicBezTo>
                  <a:pt x="3328394" y="542980"/>
                  <a:pt x="3328061" y="539078"/>
                  <a:pt x="3325126" y="535477"/>
                </a:cubicBezTo>
                <a:cubicBezTo>
                  <a:pt x="3322859" y="532710"/>
                  <a:pt x="3323159" y="532476"/>
                  <a:pt x="3326827" y="529542"/>
                </a:cubicBezTo>
                <a:cubicBezTo>
                  <a:pt x="3327894" y="528708"/>
                  <a:pt x="3328994" y="527841"/>
                  <a:pt x="3329761" y="526774"/>
                </a:cubicBezTo>
                <a:cubicBezTo>
                  <a:pt x="3330562" y="525707"/>
                  <a:pt x="3330795" y="524140"/>
                  <a:pt x="3331695" y="523173"/>
                </a:cubicBezTo>
                <a:cubicBezTo>
                  <a:pt x="3335730" y="518772"/>
                  <a:pt x="3336430" y="513637"/>
                  <a:pt x="3336130" y="507869"/>
                </a:cubicBezTo>
                <a:cubicBezTo>
                  <a:pt x="3335763" y="501033"/>
                  <a:pt x="3336163" y="494130"/>
                  <a:pt x="3336330" y="487262"/>
                </a:cubicBezTo>
                <a:cubicBezTo>
                  <a:pt x="3336364" y="485428"/>
                  <a:pt x="3336264" y="483427"/>
                  <a:pt x="3336964" y="481827"/>
                </a:cubicBezTo>
                <a:cubicBezTo>
                  <a:pt x="3340098" y="474858"/>
                  <a:pt x="3339431" y="467489"/>
                  <a:pt x="3339264" y="460253"/>
                </a:cubicBezTo>
                <a:cubicBezTo>
                  <a:pt x="3339164" y="457252"/>
                  <a:pt x="3339898" y="454918"/>
                  <a:pt x="3341698" y="452717"/>
                </a:cubicBezTo>
                <a:cubicBezTo>
                  <a:pt x="3341999" y="452350"/>
                  <a:pt x="3342366" y="452050"/>
                  <a:pt x="3342632" y="451683"/>
                </a:cubicBezTo>
                <a:cubicBezTo>
                  <a:pt x="3344500" y="449116"/>
                  <a:pt x="3347134" y="447082"/>
                  <a:pt x="3347867" y="443781"/>
                </a:cubicBezTo>
                <a:cubicBezTo>
                  <a:pt x="3346067" y="439613"/>
                  <a:pt x="3347867" y="434511"/>
                  <a:pt x="3344633" y="430677"/>
                </a:cubicBezTo>
                <a:cubicBezTo>
                  <a:pt x="3344033" y="429976"/>
                  <a:pt x="3343299" y="429043"/>
                  <a:pt x="3343366" y="428276"/>
                </a:cubicBezTo>
                <a:cubicBezTo>
                  <a:pt x="3343833" y="422374"/>
                  <a:pt x="3340665" y="417806"/>
                  <a:pt x="3337964" y="413071"/>
                </a:cubicBezTo>
                <a:cubicBezTo>
                  <a:pt x="3335763" y="409236"/>
                  <a:pt x="3335130" y="405402"/>
                  <a:pt x="3337530" y="401334"/>
                </a:cubicBezTo>
                <a:cubicBezTo>
                  <a:pt x="3338131" y="400300"/>
                  <a:pt x="3337097" y="398333"/>
                  <a:pt x="3336097" y="397900"/>
                </a:cubicBezTo>
                <a:cubicBezTo>
                  <a:pt x="3332629" y="396432"/>
                  <a:pt x="3328128" y="397799"/>
                  <a:pt x="3326427" y="400834"/>
                </a:cubicBezTo>
                <a:cubicBezTo>
                  <a:pt x="3326227" y="401201"/>
                  <a:pt x="3325893" y="401667"/>
                  <a:pt x="3325960" y="402034"/>
                </a:cubicBezTo>
                <a:cubicBezTo>
                  <a:pt x="3327061" y="409370"/>
                  <a:pt x="3328994" y="416339"/>
                  <a:pt x="3335197" y="421240"/>
                </a:cubicBezTo>
                <a:cubicBezTo>
                  <a:pt x="3335463" y="421440"/>
                  <a:pt x="3335730" y="421574"/>
                  <a:pt x="3336030" y="421707"/>
                </a:cubicBezTo>
                <a:cubicBezTo>
                  <a:pt x="3335697" y="423441"/>
                  <a:pt x="3335797" y="425542"/>
                  <a:pt x="3333830" y="426242"/>
                </a:cubicBezTo>
                <a:cubicBezTo>
                  <a:pt x="3330462" y="427442"/>
                  <a:pt x="3328628" y="429276"/>
                  <a:pt x="3328261" y="433078"/>
                </a:cubicBezTo>
                <a:cubicBezTo>
                  <a:pt x="3327694" y="438546"/>
                  <a:pt x="3326527" y="443948"/>
                  <a:pt x="3325426" y="449350"/>
                </a:cubicBezTo>
                <a:cubicBezTo>
                  <a:pt x="3325160" y="450616"/>
                  <a:pt x="3324260" y="451850"/>
                  <a:pt x="3323393" y="452851"/>
                </a:cubicBezTo>
                <a:cubicBezTo>
                  <a:pt x="3322892" y="453417"/>
                  <a:pt x="3321392" y="453951"/>
                  <a:pt x="3321059" y="453651"/>
                </a:cubicBezTo>
                <a:cubicBezTo>
                  <a:pt x="3318625" y="451583"/>
                  <a:pt x="3315590" y="450616"/>
                  <a:pt x="3312956" y="449016"/>
                </a:cubicBezTo>
                <a:cubicBezTo>
                  <a:pt x="3310522" y="447516"/>
                  <a:pt x="3308888" y="445448"/>
                  <a:pt x="3308655" y="442380"/>
                </a:cubicBezTo>
                <a:cubicBezTo>
                  <a:pt x="3308421" y="439179"/>
                  <a:pt x="3307954" y="436012"/>
                  <a:pt x="3307521" y="432844"/>
                </a:cubicBezTo>
                <a:cubicBezTo>
                  <a:pt x="3307321" y="431410"/>
                  <a:pt x="3305820" y="430843"/>
                  <a:pt x="3304320" y="431810"/>
                </a:cubicBezTo>
                <a:cubicBezTo>
                  <a:pt x="3302786" y="432777"/>
                  <a:pt x="3301352" y="434211"/>
                  <a:pt x="3299418" y="433578"/>
                </a:cubicBezTo>
                <a:cubicBezTo>
                  <a:pt x="3296117" y="432510"/>
                  <a:pt x="3293283" y="432911"/>
                  <a:pt x="3290249" y="434611"/>
                </a:cubicBezTo>
                <a:cubicBezTo>
                  <a:pt x="3287447" y="436179"/>
                  <a:pt x="3284247" y="436946"/>
                  <a:pt x="3281279" y="438146"/>
                </a:cubicBezTo>
                <a:cubicBezTo>
                  <a:pt x="3277444" y="439713"/>
                  <a:pt x="3275377" y="442847"/>
                  <a:pt x="3275744" y="446782"/>
                </a:cubicBezTo>
                <a:cubicBezTo>
                  <a:pt x="3276311" y="452284"/>
                  <a:pt x="3275777" y="457752"/>
                  <a:pt x="3275977" y="463221"/>
                </a:cubicBezTo>
                <a:cubicBezTo>
                  <a:pt x="3276144" y="467489"/>
                  <a:pt x="3275877" y="471456"/>
                  <a:pt x="3274010" y="475291"/>
                </a:cubicBezTo>
                <a:cubicBezTo>
                  <a:pt x="3273643" y="476125"/>
                  <a:pt x="3273510" y="477058"/>
                  <a:pt x="3273177" y="477925"/>
                </a:cubicBezTo>
                <a:cubicBezTo>
                  <a:pt x="3271176" y="482927"/>
                  <a:pt x="3271743" y="487828"/>
                  <a:pt x="3273610" y="492697"/>
                </a:cubicBezTo>
                <a:cubicBezTo>
                  <a:pt x="3274110" y="494031"/>
                  <a:pt x="3275144" y="494897"/>
                  <a:pt x="3276611" y="495131"/>
                </a:cubicBezTo>
                <a:cubicBezTo>
                  <a:pt x="3277078" y="495197"/>
                  <a:pt x="3277511" y="495264"/>
                  <a:pt x="3277978" y="495331"/>
                </a:cubicBezTo>
                <a:cubicBezTo>
                  <a:pt x="3280712" y="495664"/>
                  <a:pt x="3283847" y="495564"/>
                  <a:pt x="3284547" y="499032"/>
                </a:cubicBezTo>
                <a:cubicBezTo>
                  <a:pt x="3285247" y="502400"/>
                  <a:pt x="3281713" y="503333"/>
                  <a:pt x="3280145" y="505401"/>
                </a:cubicBezTo>
                <a:cubicBezTo>
                  <a:pt x="3278978" y="506968"/>
                  <a:pt x="3277178" y="507568"/>
                  <a:pt x="3275277" y="506901"/>
                </a:cubicBezTo>
                <a:cubicBezTo>
                  <a:pt x="3273276" y="506201"/>
                  <a:pt x="3271576" y="506501"/>
                  <a:pt x="3270476" y="508235"/>
                </a:cubicBezTo>
                <a:cubicBezTo>
                  <a:pt x="3267308" y="513137"/>
                  <a:pt x="3261806" y="514704"/>
                  <a:pt x="3257238" y="517605"/>
                </a:cubicBezTo>
                <a:cubicBezTo>
                  <a:pt x="3255671" y="518605"/>
                  <a:pt x="3253737" y="517538"/>
                  <a:pt x="3252337" y="516137"/>
                </a:cubicBezTo>
                <a:cubicBezTo>
                  <a:pt x="3250836" y="514604"/>
                  <a:pt x="3250469" y="513203"/>
                  <a:pt x="3251369" y="511203"/>
                </a:cubicBezTo>
                <a:cubicBezTo>
                  <a:pt x="3251736" y="510369"/>
                  <a:pt x="3252603" y="509702"/>
                  <a:pt x="3252770" y="508869"/>
                </a:cubicBezTo>
                <a:cubicBezTo>
                  <a:pt x="3252903" y="508202"/>
                  <a:pt x="3252603" y="507102"/>
                  <a:pt x="3252069" y="506668"/>
                </a:cubicBezTo>
                <a:cubicBezTo>
                  <a:pt x="3251002" y="505834"/>
                  <a:pt x="3249736" y="504967"/>
                  <a:pt x="3248468" y="504800"/>
                </a:cubicBezTo>
                <a:cubicBezTo>
                  <a:pt x="3242100" y="504000"/>
                  <a:pt x="3235731" y="503400"/>
                  <a:pt x="3229362" y="502800"/>
                </a:cubicBezTo>
                <a:cubicBezTo>
                  <a:pt x="3227195" y="502600"/>
                  <a:pt x="3224727" y="504267"/>
                  <a:pt x="3224094" y="506435"/>
                </a:cubicBezTo>
                <a:cubicBezTo>
                  <a:pt x="3223460" y="508635"/>
                  <a:pt x="3223194" y="510936"/>
                  <a:pt x="3222494" y="513103"/>
                </a:cubicBezTo>
                <a:cubicBezTo>
                  <a:pt x="3222226" y="513870"/>
                  <a:pt x="3221260" y="514871"/>
                  <a:pt x="3220593" y="514904"/>
                </a:cubicBezTo>
                <a:cubicBezTo>
                  <a:pt x="3215591" y="515070"/>
                  <a:pt x="3211156" y="518072"/>
                  <a:pt x="3205821" y="517071"/>
                </a:cubicBezTo>
                <a:cubicBezTo>
                  <a:pt x="3202787" y="516538"/>
                  <a:pt x="3199553" y="517872"/>
                  <a:pt x="3197819" y="521239"/>
                </a:cubicBezTo>
                <a:cubicBezTo>
                  <a:pt x="3196518" y="523673"/>
                  <a:pt x="3194384" y="524007"/>
                  <a:pt x="3192017" y="522673"/>
                </a:cubicBezTo>
                <a:cubicBezTo>
                  <a:pt x="3189850" y="521473"/>
                  <a:pt x="3187582" y="521339"/>
                  <a:pt x="3185348" y="522106"/>
                </a:cubicBezTo>
                <a:cubicBezTo>
                  <a:pt x="3180180" y="523907"/>
                  <a:pt x="3175178" y="526508"/>
                  <a:pt x="3169843" y="527575"/>
                </a:cubicBezTo>
                <a:cubicBezTo>
                  <a:pt x="3165275" y="528508"/>
                  <a:pt x="3162507" y="530943"/>
                  <a:pt x="3160273" y="534510"/>
                </a:cubicBezTo>
                <a:cubicBezTo>
                  <a:pt x="3159273" y="536111"/>
                  <a:pt x="3158539" y="537945"/>
                  <a:pt x="3159206" y="539745"/>
                </a:cubicBezTo>
                <a:cubicBezTo>
                  <a:pt x="3160840" y="544013"/>
                  <a:pt x="3160006" y="547748"/>
                  <a:pt x="3157472" y="551416"/>
                </a:cubicBezTo>
                <a:cubicBezTo>
                  <a:pt x="3155872" y="553716"/>
                  <a:pt x="3155105" y="556484"/>
                  <a:pt x="3155672" y="559285"/>
                </a:cubicBezTo>
                <a:cubicBezTo>
                  <a:pt x="3157006" y="565987"/>
                  <a:pt x="3154638" y="572089"/>
                  <a:pt x="3151971" y="577824"/>
                </a:cubicBezTo>
                <a:cubicBezTo>
                  <a:pt x="3148069" y="586227"/>
                  <a:pt x="3145002" y="594730"/>
                  <a:pt x="3144101" y="604033"/>
                </a:cubicBezTo>
                <a:cubicBezTo>
                  <a:pt x="3143634" y="609168"/>
                  <a:pt x="3141034" y="613636"/>
                  <a:pt x="3138633" y="618071"/>
                </a:cubicBezTo>
                <a:cubicBezTo>
                  <a:pt x="3136466" y="622105"/>
                  <a:pt x="3134232" y="626106"/>
                  <a:pt x="3132098" y="630174"/>
                </a:cubicBezTo>
                <a:cubicBezTo>
                  <a:pt x="3131464" y="631375"/>
                  <a:pt x="3131097" y="632708"/>
                  <a:pt x="3130597" y="633976"/>
                </a:cubicBezTo>
                <a:cubicBezTo>
                  <a:pt x="3129830" y="636043"/>
                  <a:pt x="3131697" y="638577"/>
                  <a:pt x="3134165" y="638777"/>
                </a:cubicBezTo>
                <a:cubicBezTo>
                  <a:pt x="3135532" y="638877"/>
                  <a:pt x="3136932" y="639011"/>
                  <a:pt x="3138266" y="638811"/>
                </a:cubicBezTo>
                <a:cubicBezTo>
                  <a:pt x="3139600" y="638577"/>
                  <a:pt x="3140834" y="637844"/>
                  <a:pt x="3142167" y="637477"/>
                </a:cubicBezTo>
                <a:cubicBezTo>
                  <a:pt x="3145835" y="636443"/>
                  <a:pt x="3147436" y="637110"/>
                  <a:pt x="3148703" y="640278"/>
                </a:cubicBezTo>
                <a:cubicBezTo>
                  <a:pt x="3150070" y="643679"/>
                  <a:pt x="3151304" y="647147"/>
                  <a:pt x="3152604" y="650548"/>
                </a:cubicBezTo>
                <a:cubicBezTo>
                  <a:pt x="3153004" y="651481"/>
                  <a:pt x="3153871" y="651982"/>
                  <a:pt x="3154671" y="651381"/>
                </a:cubicBezTo>
                <a:cubicBezTo>
                  <a:pt x="3155272" y="650948"/>
                  <a:pt x="3155905" y="649814"/>
                  <a:pt x="3155738" y="649181"/>
                </a:cubicBezTo>
                <a:cubicBezTo>
                  <a:pt x="3155305" y="647313"/>
                  <a:pt x="3154971" y="645579"/>
                  <a:pt x="3156505" y="644079"/>
                </a:cubicBezTo>
                <a:cubicBezTo>
                  <a:pt x="3157139" y="643479"/>
                  <a:pt x="3157906" y="643012"/>
                  <a:pt x="3158639" y="642578"/>
                </a:cubicBezTo>
                <a:cubicBezTo>
                  <a:pt x="3158740" y="642512"/>
                  <a:pt x="3159373" y="643079"/>
                  <a:pt x="3159540" y="643445"/>
                </a:cubicBezTo>
                <a:cubicBezTo>
                  <a:pt x="3161340" y="647113"/>
                  <a:pt x="3163107" y="650781"/>
                  <a:pt x="3164941" y="654416"/>
                </a:cubicBezTo>
                <a:cubicBezTo>
                  <a:pt x="3165075" y="654649"/>
                  <a:pt x="3165975" y="654782"/>
                  <a:pt x="3166242" y="654583"/>
                </a:cubicBezTo>
                <a:cubicBezTo>
                  <a:pt x="3168843" y="652415"/>
                  <a:pt x="3169876" y="649347"/>
                  <a:pt x="3170510" y="646213"/>
                </a:cubicBezTo>
                <a:cubicBezTo>
                  <a:pt x="3171043" y="643412"/>
                  <a:pt x="3172677" y="642545"/>
                  <a:pt x="3175245" y="642479"/>
                </a:cubicBezTo>
                <a:cubicBezTo>
                  <a:pt x="3177512" y="642412"/>
                  <a:pt x="3179779" y="641878"/>
                  <a:pt x="3182080" y="641878"/>
                </a:cubicBezTo>
                <a:cubicBezTo>
                  <a:pt x="3183381" y="641878"/>
                  <a:pt x="3185015" y="642145"/>
                  <a:pt x="3185982" y="642912"/>
                </a:cubicBezTo>
                <a:cubicBezTo>
                  <a:pt x="3191017" y="646980"/>
                  <a:pt x="3196885" y="649681"/>
                  <a:pt x="3202254" y="653149"/>
                </a:cubicBezTo>
                <a:cubicBezTo>
                  <a:pt x="3205521" y="655216"/>
                  <a:pt x="3207722" y="657917"/>
                  <a:pt x="3207388" y="662185"/>
                </a:cubicBezTo>
                <a:cubicBezTo>
                  <a:pt x="3207222" y="664085"/>
                  <a:pt x="3208155" y="665753"/>
                  <a:pt x="3209489" y="667120"/>
                </a:cubicBezTo>
                <a:cubicBezTo>
                  <a:pt x="3211556" y="669220"/>
                  <a:pt x="3211990" y="671888"/>
                  <a:pt x="3212524" y="674622"/>
                </a:cubicBezTo>
                <a:cubicBezTo>
                  <a:pt x="3212890" y="676423"/>
                  <a:pt x="3214658" y="677523"/>
                  <a:pt x="3215291" y="676623"/>
                </a:cubicBezTo>
                <a:cubicBezTo>
                  <a:pt x="3215791" y="675922"/>
                  <a:pt x="3216425" y="674955"/>
                  <a:pt x="3216291" y="674255"/>
                </a:cubicBezTo>
                <a:cubicBezTo>
                  <a:pt x="3215391" y="669320"/>
                  <a:pt x="3214491" y="664352"/>
                  <a:pt x="3211590" y="660017"/>
                </a:cubicBezTo>
                <a:cubicBezTo>
                  <a:pt x="3210589" y="658550"/>
                  <a:pt x="3209956" y="656717"/>
                  <a:pt x="3209489" y="654982"/>
                </a:cubicBezTo>
                <a:cubicBezTo>
                  <a:pt x="3209289" y="654249"/>
                  <a:pt x="3209656" y="653149"/>
                  <a:pt x="3210089" y="652415"/>
                </a:cubicBezTo>
                <a:cubicBezTo>
                  <a:pt x="3214191" y="645479"/>
                  <a:pt x="3214324" y="645446"/>
                  <a:pt x="3209689" y="640011"/>
                </a:cubicBezTo>
                <a:cubicBezTo>
                  <a:pt x="3209089" y="639344"/>
                  <a:pt x="3208622" y="638544"/>
                  <a:pt x="3208255" y="637743"/>
                </a:cubicBezTo>
                <a:cubicBezTo>
                  <a:pt x="3208122" y="637377"/>
                  <a:pt x="3208189" y="636676"/>
                  <a:pt x="3208455" y="636443"/>
                </a:cubicBezTo>
                <a:cubicBezTo>
                  <a:pt x="3209089" y="635843"/>
                  <a:pt x="3209923" y="634943"/>
                  <a:pt x="3210589" y="635009"/>
                </a:cubicBezTo>
                <a:cubicBezTo>
                  <a:pt x="3213424" y="635243"/>
                  <a:pt x="3215891" y="636610"/>
                  <a:pt x="3217292" y="639111"/>
                </a:cubicBezTo>
                <a:cubicBezTo>
                  <a:pt x="3218626" y="641478"/>
                  <a:pt x="3218926" y="644512"/>
                  <a:pt x="3221260" y="646246"/>
                </a:cubicBezTo>
                <a:cubicBezTo>
                  <a:pt x="3227528" y="650881"/>
                  <a:pt x="3229262" y="658350"/>
                  <a:pt x="3232863" y="664619"/>
                </a:cubicBezTo>
                <a:cubicBezTo>
                  <a:pt x="3233964" y="666486"/>
                  <a:pt x="3234397" y="669020"/>
                  <a:pt x="3234330" y="671221"/>
                </a:cubicBezTo>
                <a:cubicBezTo>
                  <a:pt x="3234097" y="676689"/>
                  <a:pt x="3236398" y="680891"/>
                  <a:pt x="3239699" y="684959"/>
                </a:cubicBezTo>
                <a:cubicBezTo>
                  <a:pt x="3250136" y="697830"/>
                  <a:pt x="3257438" y="712701"/>
                  <a:pt x="3265841" y="726872"/>
                </a:cubicBezTo>
                <a:cubicBezTo>
                  <a:pt x="3267008" y="728806"/>
                  <a:pt x="3267741" y="730907"/>
                  <a:pt x="3267175" y="733208"/>
                </a:cubicBezTo>
                <a:cubicBezTo>
                  <a:pt x="3264974" y="733408"/>
                  <a:pt x="3262773" y="733541"/>
                  <a:pt x="3260572" y="733841"/>
                </a:cubicBezTo>
                <a:cubicBezTo>
                  <a:pt x="3258872" y="734074"/>
                  <a:pt x="3257338" y="736142"/>
                  <a:pt x="3257405" y="737809"/>
                </a:cubicBezTo>
                <a:cubicBezTo>
                  <a:pt x="3257438" y="739210"/>
                  <a:pt x="3257405" y="740577"/>
                  <a:pt x="3257605" y="741944"/>
                </a:cubicBezTo>
                <a:cubicBezTo>
                  <a:pt x="3258205" y="746478"/>
                  <a:pt x="3258605" y="751080"/>
                  <a:pt x="3259672" y="755515"/>
                </a:cubicBezTo>
                <a:cubicBezTo>
                  <a:pt x="3260506" y="759016"/>
                  <a:pt x="3262239" y="762317"/>
                  <a:pt x="3263573" y="765718"/>
                </a:cubicBezTo>
                <a:cubicBezTo>
                  <a:pt x="3268708" y="768919"/>
                  <a:pt x="3269942" y="775722"/>
                  <a:pt x="3275810" y="778422"/>
                </a:cubicBezTo>
                <a:cubicBezTo>
                  <a:pt x="3278745" y="779789"/>
                  <a:pt x="3279912" y="783224"/>
                  <a:pt x="3280412" y="786491"/>
                </a:cubicBezTo>
                <a:cubicBezTo>
                  <a:pt x="3280512" y="787192"/>
                  <a:pt x="3279812" y="788126"/>
                  <a:pt x="3279345" y="788826"/>
                </a:cubicBezTo>
                <a:cubicBezTo>
                  <a:pt x="3279245" y="788992"/>
                  <a:pt x="3278445" y="788893"/>
                  <a:pt x="3278078" y="788726"/>
                </a:cubicBezTo>
                <a:cubicBezTo>
                  <a:pt x="3275611" y="787592"/>
                  <a:pt x="3273877" y="785358"/>
                  <a:pt x="3270876" y="784991"/>
                </a:cubicBezTo>
                <a:cubicBezTo>
                  <a:pt x="3267875" y="784624"/>
                  <a:pt x="3266408" y="785424"/>
                  <a:pt x="3266541" y="788359"/>
                </a:cubicBezTo>
                <a:cubicBezTo>
                  <a:pt x="3266641" y="790159"/>
                  <a:pt x="3266774" y="791960"/>
                  <a:pt x="3266607" y="793761"/>
                </a:cubicBezTo>
                <a:cubicBezTo>
                  <a:pt x="3266574" y="794127"/>
                  <a:pt x="3264974" y="794761"/>
                  <a:pt x="3264407" y="794528"/>
                </a:cubicBezTo>
                <a:cubicBezTo>
                  <a:pt x="3261206" y="793227"/>
                  <a:pt x="3259572" y="790493"/>
                  <a:pt x="3258772" y="787258"/>
                </a:cubicBezTo>
                <a:cubicBezTo>
                  <a:pt x="3258438" y="785925"/>
                  <a:pt x="3258372" y="784524"/>
                  <a:pt x="3258438" y="783157"/>
                </a:cubicBezTo>
                <a:cubicBezTo>
                  <a:pt x="3258572" y="779889"/>
                  <a:pt x="3258005" y="776855"/>
                  <a:pt x="3256438" y="773888"/>
                </a:cubicBezTo>
                <a:cubicBezTo>
                  <a:pt x="3254304" y="769819"/>
                  <a:pt x="3252970" y="765552"/>
                  <a:pt x="3252570" y="760817"/>
                </a:cubicBezTo>
                <a:cubicBezTo>
                  <a:pt x="3252303" y="757749"/>
                  <a:pt x="3251336" y="754181"/>
                  <a:pt x="3249402" y="751880"/>
                </a:cubicBezTo>
                <a:cubicBezTo>
                  <a:pt x="3244967" y="746612"/>
                  <a:pt x="3244467" y="740143"/>
                  <a:pt x="3242733" y="734041"/>
                </a:cubicBezTo>
                <a:cubicBezTo>
                  <a:pt x="3242466" y="733174"/>
                  <a:pt x="3242466" y="732241"/>
                  <a:pt x="3242433" y="731307"/>
                </a:cubicBezTo>
                <a:cubicBezTo>
                  <a:pt x="3242200" y="725672"/>
                  <a:pt x="3240332" y="720537"/>
                  <a:pt x="3237799" y="715569"/>
                </a:cubicBezTo>
                <a:cubicBezTo>
                  <a:pt x="3236764" y="713535"/>
                  <a:pt x="3235698" y="711501"/>
                  <a:pt x="3234597" y="709500"/>
                </a:cubicBezTo>
                <a:cubicBezTo>
                  <a:pt x="3232163" y="705032"/>
                  <a:pt x="3232863" y="699263"/>
                  <a:pt x="3229395" y="695429"/>
                </a:cubicBezTo>
                <a:cubicBezTo>
                  <a:pt x="3225995" y="691694"/>
                  <a:pt x="3222593" y="688026"/>
                  <a:pt x="3219692" y="683858"/>
                </a:cubicBezTo>
                <a:cubicBezTo>
                  <a:pt x="3219459" y="683558"/>
                  <a:pt x="3218959" y="683425"/>
                  <a:pt x="3218592" y="683225"/>
                </a:cubicBezTo>
                <a:cubicBezTo>
                  <a:pt x="3218292" y="683959"/>
                  <a:pt x="3217725" y="684692"/>
                  <a:pt x="3217725" y="685392"/>
                </a:cubicBezTo>
                <a:cubicBezTo>
                  <a:pt x="3217859" y="693195"/>
                  <a:pt x="3218058" y="700997"/>
                  <a:pt x="3218292" y="708800"/>
                </a:cubicBezTo>
                <a:cubicBezTo>
                  <a:pt x="3218392" y="712534"/>
                  <a:pt x="3219426" y="715902"/>
                  <a:pt x="3221393" y="719203"/>
                </a:cubicBezTo>
                <a:cubicBezTo>
                  <a:pt x="3226128" y="727173"/>
                  <a:pt x="3228695" y="735909"/>
                  <a:pt x="3229596" y="745145"/>
                </a:cubicBezTo>
                <a:cubicBezTo>
                  <a:pt x="3230096" y="750147"/>
                  <a:pt x="3231196" y="755148"/>
                  <a:pt x="3227995" y="759783"/>
                </a:cubicBezTo>
                <a:cubicBezTo>
                  <a:pt x="3227261" y="760883"/>
                  <a:pt x="3226795" y="762417"/>
                  <a:pt x="3226828" y="763718"/>
                </a:cubicBezTo>
                <a:cubicBezTo>
                  <a:pt x="3227028" y="771187"/>
                  <a:pt x="3223894" y="778055"/>
                  <a:pt x="3223227" y="785358"/>
                </a:cubicBezTo>
                <a:cubicBezTo>
                  <a:pt x="3222460" y="793994"/>
                  <a:pt x="3221893" y="802697"/>
                  <a:pt x="3216191" y="809966"/>
                </a:cubicBezTo>
                <a:cubicBezTo>
                  <a:pt x="3215091" y="811366"/>
                  <a:pt x="3214424" y="813267"/>
                  <a:pt x="3214124" y="815034"/>
                </a:cubicBezTo>
                <a:cubicBezTo>
                  <a:pt x="3212590" y="823770"/>
                  <a:pt x="3207722" y="831173"/>
                  <a:pt x="3204788" y="839375"/>
                </a:cubicBezTo>
                <a:cubicBezTo>
                  <a:pt x="3202987" y="844510"/>
                  <a:pt x="3200120" y="849345"/>
                  <a:pt x="3196652" y="853680"/>
                </a:cubicBezTo>
                <a:cubicBezTo>
                  <a:pt x="3194551" y="856281"/>
                  <a:pt x="3192017" y="858048"/>
                  <a:pt x="3189049" y="859449"/>
                </a:cubicBezTo>
                <a:cubicBezTo>
                  <a:pt x="3185915" y="860916"/>
                  <a:pt x="3182981" y="860582"/>
                  <a:pt x="3179813" y="859248"/>
                </a:cubicBezTo>
                <a:cubicBezTo>
                  <a:pt x="3176979" y="858048"/>
                  <a:pt x="3175378" y="854080"/>
                  <a:pt x="3171477" y="855481"/>
                </a:cubicBezTo>
                <a:cubicBezTo>
                  <a:pt x="3168476" y="856548"/>
                  <a:pt x="3168442" y="859848"/>
                  <a:pt x="3166842" y="861982"/>
                </a:cubicBezTo>
                <a:cubicBezTo>
                  <a:pt x="3165742" y="863416"/>
                  <a:pt x="3164474" y="864750"/>
                  <a:pt x="3163208" y="866051"/>
                </a:cubicBezTo>
                <a:cubicBezTo>
                  <a:pt x="3161907" y="867351"/>
                  <a:pt x="3160473" y="868518"/>
                  <a:pt x="3159173" y="869785"/>
                </a:cubicBezTo>
                <a:cubicBezTo>
                  <a:pt x="3154871" y="873953"/>
                  <a:pt x="3152704" y="879055"/>
                  <a:pt x="3154738" y="884757"/>
                </a:cubicBezTo>
                <a:cubicBezTo>
                  <a:pt x="3157572" y="892693"/>
                  <a:pt x="3155438" y="898828"/>
                  <a:pt x="3150037" y="904796"/>
                </a:cubicBezTo>
                <a:cubicBezTo>
                  <a:pt x="3147902" y="907164"/>
                  <a:pt x="3146035" y="909698"/>
                  <a:pt x="3143401" y="911598"/>
                </a:cubicBezTo>
                <a:cubicBezTo>
                  <a:pt x="3141967" y="912632"/>
                  <a:pt x="3140900" y="914266"/>
                  <a:pt x="3139867" y="915767"/>
                </a:cubicBezTo>
                <a:cubicBezTo>
                  <a:pt x="3138133" y="918234"/>
                  <a:pt x="3138866" y="922769"/>
                  <a:pt x="3141200" y="924503"/>
                </a:cubicBezTo>
                <a:cubicBezTo>
                  <a:pt x="3143435" y="926137"/>
                  <a:pt x="3145669" y="927737"/>
                  <a:pt x="3148003" y="929204"/>
                </a:cubicBezTo>
                <a:cubicBezTo>
                  <a:pt x="3151170" y="931205"/>
                  <a:pt x="3153771" y="933672"/>
                  <a:pt x="3155438" y="937107"/>
                </a:cubicBezTo>
                <a:cubicBezTo>
                  <a:pt x="3157272" y="940842"/>
                  <a:pt x="3160006" y="943942"/>
                  <a:pt x="3162774" y="947043"/>
                </a:cubicBezTo>
                <a:cubicBezTo>
                  <a:pt x="3170043" y="955279"/>
                  <a:pt x="3169976" y="955346"/>
                  <a:pt x="3173177" y="966083"/>
                </a:cubicBezTo>
                <a:cubicBezTo>
                  <a:pt x="3173978" y="968717"/>
                  <a:pt x="3174478" y="971451"/>
                  <a:pt x="3175412" y="974019"/>
                </a:cubicBezTo>
                <a:cubicBezTo>
                  <a:pt x="3177512" y="979787"/>
                  <a:pt x="3176312" y="984789"/>
                  <a:pt x="3172577" y="989457"/>
                </a:cubicBezTo>
                <a:cubicBezTo>
                  <a:pt x="3170777" y="991691"/>
                  <a:pt x="3169109" y="993725"/>
                  <a:pt x="3165809" y="993192"/>
                </a:cubicBezTo>
                <a:cubicBezTo>
                  <a:pt x="3164474" y="992992"/>
                  <a:pt x="3163074" y="993258"/>
                  <a:pt x="3161707" y="993125"/>
                </a:cubicBezTo>
                <a:cubicBezTo>
                  <a:pt x="3158239" y="992758"/>
                  <a:pt x="3155438" y="994092"/>
                  <a:pt x="3153004" y="996426"/>
                </a:cubicBezTo>
                <a:cubicBezTo>
                  <a:pt x="3151337" y="998027"/>
                  <a:pt x="3149570" y="999527"/>
                  <a:pt x="3147169" y="999794"/>
                </a:cubicBezTo>
                <a:cubicBezTo>
                  <a:pt x="3146769" y="999860"/>
                  <a:pt x="3146069" y="999760"/>
                  <a:pt x="3145935" y="999494"/>
                </a:cubicBezTo>
                <a:cubicBezTo>
                  <a:pt x="3144235" y="996326"/>
                  <a:pt x="3142001" y="993359"/>
                  <a:pt x="3141867" y="989590"/>
                </a:cubicBezTo>
                <a:cubicBezTo>
                  <a:pt x="3141801" y="987756"/>
                  <a:pt x="3141934" y="985923"/>
                  <a:pt x="3142167" y="984089"/>
                </a:cubicBezTo>
                <a:cubicBezTo>
                  <a:pt x="3143001" y="977387"/>
                  <a:pt x="3141734" y="971451"/>
                  <a:pt x="3136566" y="966583"/>
                </a:cubicBezTo>
                <a:cubicBezTo>
                  <a:pt x="3134932" y="965049"/>
                  <a:pt x="3135265" y="964182"/>
                  <a:pt x="3137066" y="961882"/>
                </a:cubicBezTo>
                <a:cubicBezTo>
                  <a:pt x="3139300" y="959014"/>
                  <a:pt x="3139567" y="957880"/>
                  <a:pt x="3138066" y="956113"/>
                </a:cubicBezTo>
                <a:cubicBezTo>
                  <a:pt x="3136566" y="954379"/>
                  <a:pt x="3135065" y="952612"/>
                  <a:pt x="3133331" y="951145"/>
                </a:cubicBezTo>
                <a:cubicBezTo>
                  <a:pt x="3131498" y="949577"/>
                  <a:pt x="3129230" y="949044"/>
                  <a:pt x="3126863" y="949544"/>
                </a:cubicBezTo>
                <a:cubicBezTo>
                  <a:pt x="3125529" y="949811"/>
                  <a:pt x="3124228" y="950311"/>
                  <a:pt x="3122928" y="950678"/>
                </a:cubicBezTo>
                <a:cubicBezTo>
                  <a:pt x="3120894" y="951245"/>
                  <a:pt x="3119394" y="950311"/>
                  <a:pt x="3118093" y="948877"/>
                </a:cubicBezTo>
                <a:cubicBezTo>
                  <a:pt x="3116526" y="947110"/>
                  <a:pt x="3115426" y="945110"/>
                  <a:pt x="3115426" y="942709"/>
                </a:cubicBezTo>
                <a:cubicBezTo>
                  <a:pt x="3115426" y="938140"/>
                  <a:pt x="3115359" y="933572"/>
                  <a:pt x="3115492" y="929004"/>
                </a:cubicBezTo>
                <a:cubicBezTo>
                  <a:pt x="3115659" y="923369"/>
                  <a:pt x="3115692" y="923369"/>
                  <a:pt x="3110124" y="921568"/>
                </a:cubicBezTo>
                <a:cubicBezTo>
                  <a:pt x="3108823" y="921135"/>
                  <a:pt x="3107556" y="920602"/>
                  <a:pt x="3106223" y="920268"/>
                </a:cubicBezTo>
                <a:cubicBezTo>
                  <a:pt x="3104955" y="919935"/>
                  <a:pt x="3103555" y="919335"/>
                  <a:pt x="3102321" y="919568"/>
                </a:cubicBezTo>
                <a:cubicBezTo>
                  <a:pt x="3094485" y="920935"/>
                  <a:pt x="3087216" y="923436"/>
                  <a:pt x="3082548" y="930572"/>
                </a:cubicBezTo>
                <a:cubicBezTo>
                  <a:pt x="3080748" y="933306"/>
                  <a:pt x="3078480" y="935573"/>
                  <a:pt x="3075446" y="936873"/>
                </a:cubicBezTo>
                <a:cubicBezTo>
                  <a:pt x="3074813" y="937140"/>
                  <a:pt x="3073579" y="936840"/>
                  <a:pt x="3073012" y="936373"/>
                </a:cubicBezTo>
                <a:cubicBezTo>
                  <a:pt x="3072478" y="935940"/>
                  <a:pt x="3072378" y="934906"/>
                  <a:pt x="3072278" y="934106"/>
                </a:cubicBezTo>
                <a:cubicBezTo>
                  <a:pt x="3072245" y="933706"/>
                  <a:pt x="3072612" y="933239"/>
                  <a:pt x="3072878" y="932872"/>
                </a:cubicBezTo>
                <a:cubicBezTo>
                  <a:pt x="3073945" y="931505"/>
                  <a:pt x="3075512" y="930371"/>
                  <a:pt x="3074612" y="928204"/>
                </a:cubicBezTo>
                <a:cubicBezTo>
                  <a:pt x="3074079" y="926937"/>
                  <a:pt x="3073845" y="925536"/>
                  <a:pt x="3073245" y="924303"/>
                </a:cubicBezTo>
                <a:cubicBezTo>
                  <a:pt x="3071711" y="921068"/>
                  <a:pt x="3072278" y="918067"/>
                  <a:pt x="3074012" y="915133"/>
                </a:cubicBezTo>
                <a:cubicBezTo>
                  <a:pt x="3074479" y="914366"/>
                  <a:pt x="3074845" y="913499"/>
                  <a:pt x="3075279" y="912699"/>
                </a:cubicBezTo>
                <a:cubicBezTo>
                  <a:pt x="3076446" y="910565"/>
                  <a:pt x="3077013" y="908398"/>
                  <a:pt x="3075146" y="906364"/>
                </a:cubicBezTo>
                <a:cubicBezTo>
                  <a:pt x="3072878" y="903896"/>
                  <a:pt x="3070311" y="901995"/>
                  <a:pt x="3066743" y="902862"/>
                </a:cubicBezTo>
                <a:cubicBezTo>
                  <a:pt x="3065543" y="903129"/>
                  <a:pt x="3064142" y="903996"/>
                  <a:pt x="3063442" y="904997"/>
                </a:cubicBezTo>
                <a:cubicBezTo>
                  <a:pt x="3061908" y="907264"/>
                  <a:pt x="3060808" y="909831"/>
                  <a:pt x="3059441" y="912199"/>
                </a:cubicBezTo>
                <a:cubicBezTo>
                  <a:pt x="3058507" y="913766"/>
                  <a:pt x="3057807" y="916033"/>
                  <a:pt x="3056406" y="916634"/>
                </a:cubicBezTo>
                <a:cubicBezTo>
                  <a:pt x="3050371" y="919235"/>
                  <a:pt x="3049538" y="924736"/>
                  <a:pt x="3048070" y="930038"/>
                </a:cubicBezTo>
                <a:cubicBezTo>
                  <a:pt x="3047237" y="933006"/>
                  <a:pt x="3044970" y="934439"/>
                  <a:pt x="3041968" y="934673"/>
                </a:cubicBezTo>
                <a:cubicBezTo>
                  <a:pt x="3040601" y="934773"/>
                  <a:pt x="3039201" y="934773"/>
                  <a:pt x="3037867" y="935006"/>
                </a:cubicBezTo>
                <a:cubicBezTo>
                  <a:pt x="3034400" y="935640"/>
                  <a:pt x="3032532" y="941108"/>
                  <a:pt x="3034833" y="943876"/>
                </a:cubicBezTo>
                <a:cubicBezTo>
                  <a:pt x="3037500" y="947077"/>
                  <a:pt x="3040401" y="950244"/>
                  <a:pt x="3044436" y="951378"/>
                </a:cubicBezTo>
                <a:cubicBezTo>
                  <a:pt x="3048571" y="952512"/>
                  <a:pt x="3050271" y="955279"/>
                  <a:pt x="3051705" y="958847"/>
                </a:cubicBezTo>
                <a:cubicBezTo>
                  <a:pt x="3052772" y="961415"/>
                  <a:pt x="3055073" y="962482"/>
                  <a:pt x="3057207" y="961848"/>
                </a:cubicBezTo>
                <a:cubicBezTo>
                  <a:pt x="3058507" y="961515"/>
                  <a:pt x="3059908" y="960981"/>
                  <a:pt x="3060774" y="960048"/>
                </a:cubicBezTo>
                <a:cubicBezTo>
                  <a:pt x="3063275" y="957380"/>
                  <a:pt x="3065243" y="954179"/>
                  <a:pt x="3068610" y="952445"/>
                </a:cubicBezTo>
                <a:cubicBezTo>
                  <a:pt x="3070211" y="951611"/>
                  <a:pt x="3072011" y="951045"/>
                  <a:pt x="3073845" y="952045"/>
                </a:cubicBezTo>
                <a:cubicBezTo>
                  <a:pt x="3075479" y="952945"/>
                  <a:pt x="3076946" y="954146"/>
                  <a:pt x="3078647" y="954713"/>
                </a:cubicBezTo>
                <a:cubicBezTo>
                  <a:pt x="3080314" y="955279"/>
                  <a:pt x="3082181" y="955380"/>
                  <a:pt x="3083982" y="955446"/>
                </a:cubicBezTo>
                <a:cubicBezTo>
                  <a:pt x="3086249" y="955513"/>
                  <a:pt x="3088517" y="955213"/>
                  <a:pt x="3090784" y="955313"/>
                </a:cubicBezTo>
                <a:cubicBezTo>
                  <a:pt x="3092852" y="955413"/>
                  <a:pt x="3094785" y="957814"/>
                  <a:pt x="3094752" y="960181"/>
                </a:cubicBezTo>
                <a:cubicBezTo>
                  <a:pt x="3094752" y="961548"/>
                  <a:pt x="3094619" y="962948"/>
                  <a:pt x="3094285" y="964249"/>
                </a:cubicBezTo>
                <a:cubicBezTo>
                  <a:pt x="3093919" y="965583"/>
                  <a:pt x="3093252" y="967017"/>
                  <a:pt x="3091651" y="967017"/>
                </a:cubicBezTo>
                <a:cubicBezTo>
                  <a:pt x="3087383" y="967050"/>
                  <a:pt x="3083582" y="968617"/>
                  <a:pt x="3080081" y="970851"/>
                </a:cubicBezTo>
                <a:cubicBezTo>
                  <a:pt x="3076613" y="973085"/>
                  <a:pt x="3073478" y="975719"/>
                  <a:pt x="3071811" y="979754"/>
                </a:cubicBezTo>
                <a:cubicBezTo>
                  <a:pt x="3070944" y="981821"/>
                  <a:pt x="3069477" y="983689"/>
                  <a:pt x="3068077" y="985456"/>
                </a:cubicBezTo>
                <a:cubicBezTo>
                  <a:pt x="3066243" y="987790"/>
                  <a:pt x="3066043" y="990458"/>
                  <a:pt x="3065776" y="993225"/>
                </a:cubicBezTo>
                <a:cubicBezTo>
                  <a:pt x="3065409" y="997260"/>
                  <a:pt x="3066510" y="1000461"/>
                  <a:pt x="3070277" y="1002428"/>
                </a:cubicBezTo>
                <a:cubicBezTo>
                  <a:pt x="3071912" y="1003262"/>
                  <a:pt x="3073512" y="1004195"/>
                  <a:pt x="3075179" y="1004962"/>
                </a:cubicBezTo>
                <a:cubicBezTo>
                  <a:pt x="3078280" y="1006363"/>
                  <a:pt x="3080181" y="1008830"/>
                  <a:pt x="3081681" y="1011764"/>
                </a:cubicBezTo>
                <a:cubicBezTo>
                  <a:pt x="3083949" y="1016266"/>
                  <a:pt x="3086483" y="1020634"/>
                  <a:pt x="3088617" y="1025169"/>
                </a:cubicBezTo>
                <a:cubicBezTo>
                  <a:pt x="3090251" y="1028603"/>
                  <a:pt x="3092485" y="1031237"/>
                  <a:pt x="3095852" y="1033138"/>
                </a:cubicBezTo>
                <a:cubicBezTo>
                  <a:pt x="3097786" y="1034205"/>
                  <a:pt x="3099287" y="1036105"/>
                  <a:pt x="3100821" y="1037773"/>
                </a:cubicBezTo>
                <a:cubicBezTo>
                  <a:pt x="3102955" y="1040074"/>
                  <a:pt x="3102288" y="1042908"/>
                  <a:pt x="3099287" y="1044441"/>
                </a:cubicBezTo>
                <a:cubicBezTo>
                  <a:pt x="3098587" y="1044808"/>
                  <a:pt x="3097753" y="1044841"/>
                  <a:pt x="3096953" y="1044975"/>
                </a:cubicBezTo>
                <a:cubicBezTo>
                  <a:pt x="3096919" y="1044942"/>
                  <a:pt x="3096886" y="1044908"/>
                  <a:pt x="3096853" y="1044875"/>
                </a:cubicBezTo>
                <a:lnTo>
                  <a:pt x="3096019" y="1044441"/>
                </a:lnTo>
                <a:lnTo>
                  <a:pt x="3096619" y="1045008"/>
                </a:lnTo>
                <a:cubicBezTo>
                  <a:pt x="3096719" y="1045008"/>
                  <a:pt x="3096853" y="1044975"/>
                  <a:pt x="3096953" y="1044975"/>
                </a:cubicBezTo>
                <a:cubicBezTo>
                  <a:pt x="3099253" y="1046976"/>
                  <a:pt x="3101921" y="1048543"/>
                  <a:pt x="3103422" y="1051411"/>
                </a:cubicBezTo>
                <a:cubicBezTo>
                  <a:pt x="3104322" y="1053111"/>
                  <a:pt x="3104355" y="1054878"/>
                  <a:pt x="3102921" y="1056212"/>
                </a:cubicBezTo>
                <a:cubicBezTo>
                  <a:pt x="3101288" y="1057746"/>
                  <a:pt x="3099420" y="1059046"/>
                  <a:pt x="3098020" y="1060747"/>
                </a:cubicBezTo>
                <a:cubicBezTo>
                  <a:pt x="3097353" y="1061580"/>
                  <a:pt x="3097353" y="1062981"/>
                  <a:pt x="3097120" y="1064181"/>
                </a:cubicBezTo>
                <a:cubicBezTo>
                  <a:pt x="3096986" y="1064215"/>
                  <a:pt x="3096886" y="1064215"/>
                  <a:pt x="3096753" y="1064215"/>
                </a:cubicBezTo>
                <a:lnTo>
                  <a:pt x="3096286" y="1064548"/>
                </a:lnTo>
                <a:lnTo>
                  <a:pt x="3097086" y="1064481"/>
                </a:lnTo>
                <a:cubicBezTo>
                  <a:pt x="3097086" y="1064415"/>
                  <a:pt x="3097120" y="1064315"/>
                  <a:pt x="3097120" y="1064215"/>
                </a:cubicBezTo>
                <a:cubicBezTo>
                  <a:pt x="3098853" y="1064115"/>
                  <a:pt x="3100554" y="1064048"/>
                  <a:pt x="3101988" y="1065215"/>
                </a:cubicBezTo>
                <a:cubicBezTo>
                  <a:pt x="3103755" y="1066649"/>
                  <a:pt x="3105656" y="1068016"/>
                  <a:pt x="3107090" y="1069750"/>
                </a:cubicBezTo>
                <a:cubicBezTo>
                  <a:pt x="3109457" y="1072651"/>
                  <a:pt x="3111124" y="1075718"/>
                  <a:pt x="3108690" y="1079720"/>
                </a:cubicBezTo>
                <a:cubicBezTo>
                  <a:pt x="3107590" y="1081587"/>
                  <a:pt x="3107056" y="1084054"/>
                  <a:pt x="3107123" y="1086255"/>
                </a:cubicBezTo>
                <a:cubicBezTo>
                  <a:pt x="3107256" y="1090223"/>
                  <a:pt x="3106189" y="1093291"/>
                  <a:pt x="3102955" y="1095758"/>
                </a:cubicBezTo>
                <a:cubicBezTo>
                  <a:pt x="3100654" y="1097492"/>
                  <a:pt x="3099820" y="1100159"/>
                  <a:pt x="3099454" y="1102994"/>
                </a:cubicBezTo>
                <a:cubicBezTo>
                  <a:pt x="3098853" y="1107795"/>
                  <a:pt x="3096686" y="1111830"/>
                  <a:pt x="3092418" y="1114198"/>
                </a:cubicBezTo>
                <a:cubicBezTo>
                  <a:pt x="3089650" y="1115764"/>
                  <a:pt x="3090751" y="1117699"/>
                  <a:pt x="3090584" y="1119899"/>
                </a:cubicBezTo>
                <a:cubicBezTo>
                  <a:pt x="3090351" y="1123567"/>
                  <a:pt x="3090351" y="1127068"/>
                  <a:pt x="3091351" y="1130636"/>
                </a:cubicBezTo>
                <a:cubicBezTo>
                  <a:pt x="3091918" y="1132670"/>
                  <a:pt x="3091184" y="1133937"/>
                  <a:pt x="3088984" y="1134804"/>
                </a:cubicBezTo>
                <a:cubicBezTo>
                  <a:pt x="3087750" y="1135271"/>
                  <a:pt x="3086183" y="1135204"/>
                  <a:pt x="3085683" y="1136705"/>
                </a:cubicBezTo>
                <a:cubicBezTo>
                  <a:pt x="3084349" y="1140706"/>
                  <a:pt x="3082448" y="1144274"/>
                  <a:pt x="3078547" y="1146375"/>
                </a:cubicBezTo>
                <a:cubicBezTo>
                  <a:pt x="3078214" y="1146574"/>
                  <a:pt x="3078013" y="1147108"/>
                  <a:pt x="3077847" y="1147508"/>
                </a:cubicBezTo>
                <a:cubicBezTo>
                  <a:pt x="3075913" y="1153110"/>
                  <a:pt x="3071078" y="1155811"/>
                  <a:pt x="3066610" y="1158878"/>
                </a:cubicBezTo>
                <a:cubicBezTo>
                  <a:pt x="3065543" y="1159645"/>
                  <a:pt x="3064109" y="1159879"/>
                  <a:pt x="3063709" y="1161379"/>
                </a:cubicBezTo>
                <a:cubicBezTo>
                  <a:pt x="3062808" y="1164880"/>
                  <a:pt x="3060208" y="1166614"/>
                  <a:pt x="3057074" y="1167715"/>
                </a:cubicBezTo>
                <a:cubicBezTo>
                  <a:pt x="3054072" y="1168782"/>
                  <a:pt x="3051072" y="1170215"/>
                  <a:pt x="3047970" y="1170582"/>
                </a:cubicBezTo>
                <a:cubicBezTo>
                  <a:pt x="3043802" y="1171082"/>
                  <a:pt x="3039934" y="1172183"/>
                  <a:pt x="3036200" y="1173983"/>
                </a:cubicBezTo>
                <a:cubicBezTo>
                  <a:pt x="3034166" y="1174984"/>
                  <a:pt x="3032765" y="1173683"/>
                  <a:pt x="3031232" y="1172716"/>
                </a:cubicBezTo>
                <a:cubicBezTo>
                  <a:pt x="3029965" y="1171916"/>
                  <a:pt x="3028831" y="1171916"/>
                  <a:pt x="3028097" y="1173483"/>
                </a:cubicBezTo>
                <a:cubicBezTo>
                  <a:pt x="3025630" y="1178851"/>
                  <a:pt x="3020961" y="1182153"/>
                  <a:pt x="3015793" y="1183587"/>
                </a:cubicBezTo>
                <a:cubicBezTo>
                  <a:pt x="3009558" y="1185287"/>
                  <a:pt x="3004156" y="1188955"/>
                  <a:pt x="2997754" y="1189989"/>
                </a:cubicBezTo>
                <a:cubicBezTo>
                  <a:pt x="2997121" y="1190122"/>
                  <a:pt x="2996254" y="1191222"/>
                  <a:pt x="2996220" y="1191922"/>
                </a:cubicBezTo>
                <a:cubicBezTo>
                  <a:pt x="2996153" y="1192523"/>
                  <a:pt x="2996687" y="1193190"/>
                  <a:pt x="2997121" y="1193856"/>
                </a:cubicBezTo>
                <a:lnTo>
                  <a:pt x="2997554" y="1193490"/>
                </a:lnTo>
                <a:lnTo>
                  <a:pt x="2997354" y="1194257"/>
                </a:lnTo>
                <a:lnTo>
                  <a:pt x="2997054" y="1193923"/>
                </a:lnTo>
                <a:cubicBezTo>
                  <a:pt x="2997087" y="1195290"/>
                  <a:pt x="2997321" y="1196724"/>
                  <a:pt x="2997087" y="1198024"/>
                </a:cubicBezTo>
                <a:cubicBezTo>
                  <a:pt x="2996620" y="1200959"/>
                  <a:pt x="2993019" y="1202226"/>
                  <a:pt x="2990685" y="1200458"/>
                </a:cubicBezTo>
                <a:cubicBezTo>
                  <a:pt x="2988384" y="1198725"/>
                  <a:pt x="2986451" y="1196557"/>
                  <a:pt x="2986084" y="1193823"/>
                </a:cubicBezTo>
                <a:cubicBezTo>
                  <a:pt x="2985483" y="1189888"/>
                  <a:pt x="2982983" y="1188655"/>
                  <a:pt x="2979682" y="1187855"/>
                </a:cubicBezTo>
                <a:cubicBezTo>
                  <a:pt x="2978348" y="1187521"/>
                  <a:pt x="2977147" y="1186654"/>
                  <a:pt x="2975814" y="1186487"/>
                </a:cubicBezTo>
                <a:cubicBezTo>
                  <a:pt x="2974513" y="1186287"/>
                  <a:pt x="2972913" y="1186221"/>
                  <a:pt x="2971812" y="1186821"/>
                </a:cubicBezTo>
                <a:cubicBezTo>
                  <a:pt x="2966511" y="1189522"/>
                  <a:pt x="2961309" y="1192423"/>
                  <a:pt x="2956107" y="1195357"/>
                </a:cubicBezTo>
                <a:cubicBezTo>
                  <a:pt x="2954440" y="1196291"/>
                  <a:pt x="2953473" y="1197891"/>
                  <a:pt x="2953173" y="1199825"/>
                </a:cubicBezTo>
                <a:cubicBezTo>
                  <a:pt x="2952706" y="1202659"/>
                  <a:pt x="2951472" y="1205160"/>
                  <a:pt x="2949272" y="1206927"/>
                </a:cubicBezTo>
                <a:cubicBezTo>
                  <a:pt x="2944403" y="1210762"/>
                  <a:pt x="2946004" y="1215997"/>
                  <a:pt x="2946071" y="1220865"/>
                </a:cubicBezTo>
                <a:cubicBezTo>
                  <a:pt x="2946071" y="1221665"/>
                  <a:pt x="2946805" y="1222566"/>
                  <a:pt x="2947405" y="1223199"/>
                </a:cubicBezTo>
                <a:cubicBezTo>
                  <a:pt x="2948672" y="1224533"/>
                  <a:pt x="2950105" y="1225700"/>
                  <a:pt x="2951472" y="1226934"/>
                </a:cubicBezTo>
                <a:cubicBezTo>
                  <a:pt x="2953206" y="1228467"/>
                  <a:pt x="2954974" y="1230068"/>
                  <a:pt x="2955440" y="1232402"/>
                </a:cubicBezTo>
                <a:cubicBezTo>
                  <a:pt x="2956374" y="1236903"/>
                  <a:pt x="2959542" y="1239438"/>
                  <a:pt x="2963010" y="1241772"/>
                </a:cubicBezTo>
                <a:cubicBezTo>
                  <a:pt x="2968345" y="1245340"/>
                  <a:pt x="2973846" y="1248641"/>
                  <a:pt x="2978315" y="1253442"/>
                </a:cubicBezTo>
                <a:cubicBezTo>
                  <a:pt x="2980515" y="1255810"/>
                  <a:pt x="2982549" y="1258177"/>
                  <a:pt x="2984050" y="1261078"/>
                </a:cubicBezTo>
                <a:cubicBezTo>
                  <a:pt x="2987818" y="1268514"/>
                  <a:pt x="2990918" y="1276116"/>
                  <a:pt x="2992019" y="1284419"/>
                </a:cubicBezTo>
                <a:cubicBezTo>
                  <a:pt x="2992086" y="1284886"/>
                  <a:pt x="2992019" y="1285353"/>
                  <a:pt x="2992186" y="1285786"/>
                </a:cubicBezTo>
                <a:cubicBezTo>
                  <a:pt x="2994853" y="1292022"/>
                  <a:pt x="2993953" y="1298157"/>
                  <a:pt x="2992286" y="1304525"/>
                </a:cubicBezTo>
                <a:cubicBezTo>
                  <a:pt x="2991185" y="1308760"/>
                  <a:pt x="2989451" y="1312295"/>
                  <a:pt x="2986350" y="1315096"/>
                </a:cubicBezTo>
                <a:cubicBezTo>
                  <a:pt x="2981216" y="1319730"/>
                  <a:pt x="2976114" y="1324465"/>
                  <a:pt x="2969012" y="1325932"/>
                </a:cubicBezTo>
                <a:cubicBezTo>
                  <a:pt x="2967144" y="1326332"/>
                  <a:pt x="2965977" y="1327666"/>
                  <a:pt x="2964677" y="1329000"/>
                </a:cubicBezTo>
                <a:cubicBezTo>
                  <a:pt x="2959542" y="1334202"/>
                  <a:pt x="2954207" y="1339203"/>
                  <a:pt x="2948939" y="1344272"/>
                </a:cubicBezTo>
                <a:cubicBezTo>
                  <a:pt x="2948605" y="1344572"/>
                  <a:pt x="2948071" y="1344605"/>
                  <a:pt x="2947671" y="1344839"/>
                </a:cubicBezTo>
                <a:cubicBezTo>
                  <a:pt x="2946638" y="1345439"/>
                  <a:pt x="2944237" y="1344572"/>
                  <a:pt x="2944203" y="1343538"/>
                </a:cubicBezTo>
                <a:cubicBezTo>
                  <a:pt x="2944037" y="1339904"/>
                  <a:pt x="2943670" y="1336202"/>
                  <a:pt x="2943937" y="1332601"/>
                </a:cubicBezTo>
                <a:cubicBezTo>
                  <a:pt x="2944237" y="1328433"/>
                  <a:pt x="2941236" y="1326999"/>
                  <a:pt x="2938535" y="1325499"/>
                </a:cubicBezTo>
                <a:cubicBezTo>
                  <a:pt x="2937801" y="1325099"/>
                  <a:pt x="2936168" y="1326399"/>
                  <a:pt x="2934934" y="1326899"/>
                </a:cubicBezTo>
                <a:cubicBezTo>
                  <a:pt x="2929432" y="1322198"/>
                  <a:pt x="2923297" y="1317930"/>
                  <a:pt x="2920162" y="1311161"/>
                </a:cubicBezTo>
                <a:cubicBezTo>
                  <a:pt x="2917395" y="1305226"/>
                  <a:pt x="2911793" y="1302992"/>
                  <a:pt x="2907058" y="1299591"/>
                </a:cubicBezTo>
                <a:cubicBezTo>
                  <a:pt x="2906058" y="1298857"/>
                  <a:pt x="2904390" y="1298857"/>
                  <a:pt x="2903057" y="1298890"/>
                </a:cubicBezTo>
                <a:cubicBezTo>
                  <a:pt x="2898155" y="1298957"/>
                  <a:pt x="2895288" y="1296756"/>
                  <a:pt x="2894654" y="1291788"/>
                </a:cubicBezTo>
                <a:cubicBezTo>
                  <a:pt x="2894554" y="1290988"/>
                  <a:pt x="2893954" y="1290021"/>
                  <a:pt x="2893287" y="1289521"/>
                </a:cubicBezTo>
                <a:cubicBezTo>
                  <a:pt x="2892620" y="1289020"/>
                  <a:pt x="2891587" y="1288754"/>
                  <a:pt x="2890786" y="1288854"/>
                </a:cubicBezTo>
                <a:cubicBezTo>
                  <a:pt x="2889986" y="1288954"/>
                  <a:pt x="2889252" y="1289587"/>
                  <a:pt x="2888552" y="1290087"/>
                </a:cubicBezTo>
                <a:cubicBezTo>
                  <a:pt x="2888219" y="1290354"/>
                  <a:pt x="2887952" y="1290821"/>
                  <a:pt x="2887919" y="1291254"/>
                </a:cubicBezTo>
                <a:cubicBezTo>
                  <a:pt x="2887185" y="1301891"/>
                  <a:pt x="2883817" y="1311895"/>
                  <a:pt x="2880516" y="1321898"/>
                </a:cubicBezTo>
                <a:cubicBezTo>
                  <a:pt x="2879616" y="1324632"/>
                  <a:pt x="2879582" y="1327299"/>
                  <a:pt x="2879949" y="1330034"/>
                </a:cubicBezTo>
                <a:cubicBezTo>
                  <a:pt x="2880516" y="1334068"/>
                  <a:pt x="2882717" y="1336569"/>
                  <a:pt x="2886718" y="1337403"/>
                </a:cubicBezTo>
                <a:lnTo>
                  <a:pt x="2886832" y="1337596"/>
                </a:lnTo>
                <a:lnTo>
                  <a:pt x="2886651" y="1337236"/>
                </a:lnTo>
                <a:lnTo>
                  <a:pt x="2887413" y="1337998"/>
                </a:lnTo>
                <a:lnTo>
                  <a:pt x="2886961" y="1337817"/>
                </a:lnTo>
                <a:lnTo>
                  <a:pt x="2892753" y="1347706"/>
                </a:lnTo>
                <a:cubicBezTo>
                  <a:pt x="2894787" y="1349673"/>
                  <a:pt x="2895854" y="1352274"/>
                  <a:pt x="2895821" y="1355075"/>
                </a:cubicBezTo>
                <a:cubicBezTo>
                  <a:pt x="2895755" y="1359810"/>
                  <a:pt x="2898522" y="1363244"/>
                  <a:pt x="2902190" y="1364778"/>
                </a:cubicBezTo>
                <a:cubicBezTo>
                  <a:pt x="2907792" y="1367079"/>
                  <a:pt x="2911293" y="1372247"/>
                  <a:pt x="2916861" y="1374315"/>
                </a:cubicBezTo>
                <a:cubicBezTo>
                  <a:pt x="2920629" y="1378216"/>
                  <a:pt x="2924597" y="1381984"/>
                  <a:pt x="2928098" y="1386118"/>
                </a:cubicBezTo>
                <a:cubicBezTo>
                  <a:pt x="2930132" y="1388553"/>
                  <a:pt x="2930999" y="1391753"/>
                  <a:pt x="2930932" y="1395055"/>
                </a:cubicBezTo>
                <a:cubicBezTo>
                  <a:pt x="2930866" y="1397789"/>
                  <a:pt x="2930799" y="1400490"/>
                  <a:pt x="2930899" y="1403224"/>
                </a:cubicBezTo>
                <a:cubicBezTo>
                  <a:pt x="2931066" y="1407792"/>
                  <a:pt x="2931766" y="1411960"/>
                  <a:pt x="2935034" y="1415795"/>
                </a:cubicBezTo>
                <a:cubicBezTo>
                  <a:pt x="2937568" y="1418762"/>
                  <a:pt x="2938702" y="1422997"/>
                  <a:pt x="2940336" y="1426732"/>
                </a:cubicBezTo>
                <a:cubicBezTo>
                  <a:pt x="2941136" y="1428566"/>
                  <a:pt x="2940636" y="1430199"/>
                  <a:pt x="2938935" y="1431466"/>
                </a:cubicBezTo>
                <a:cubicBezTo>
                  <a:pt x="2938001" y="1432166"/>
                  <a:pt x="2937201" y="1433034"/>
                  <a:pt x="2936334" y="1433867"/>
                </a:cubicBezTo>
                <a:cubicBezTo>
                  <a:pt x="2936501" y="1433967"/>
                  <a:pt x="2936701" y="1434067"/>
                  <a:pt x="2936868" y="1434167"/>
                </a:cubicBezTo>
                <a:cubicBezTo>
                  <a:pt x="2936568" y="1434201"/>
                  <a:pt x="2936267" y="1434201"/>
                  <a:pt x="2935967" y="1434234"/>
                </a:cubicBezTo>
                <a:lnTo>
                  <a:pt x="2936301" y="1433867"/>
                </a:lnTo>
                <a:cubicBezTo>
                  <a:pt x="2931833" y="1431533"/>
                  <a:pt x="2927398" y="1429132"/>
                  <a:pt x="2922897" y="1426898"/>
                </a:cubicBezTo>
                <a:cubicBezTo>
                  <a:pt x="2919162" y="1425031"/>
                  <a:pt x="2915494" y="1423330"/>
                  <a:pt x="2913227" y="1419496"/>
                </a:cubicBezTo>
                <a:cubicBezTo>
                  <a:pt x="2912327" y="1418029"/>
                  <a:pt x="2910393" y="1417195"/>
                  <a:pt x="2909059" y="1415961"/>
                </a:cubicBezTo>
                <a:cubicBezTo>
                  <a:pt x="2908058" y="1415061"/>
                  <a:pt x="2906691" y="1414061"/>
                  <a:pt x="2906458" y="1412894"/>
                </a:cubicBezTo>
                <a:cubicBezTo>
                  <a:pt x="2905558" y="1408559"/>
                  <a:pt x="2902657" y="1405691"/>
                  <a:pt x="2899756" y="1402757"/>
                </a:cubicBezTo>
                <a:cubicBezTo>
                  <a:pt x="2897755" y="1400723"/>
                  <a:pt x="2896655" y="1398189"/>
                  <a:pt x="2896855" y="1395288"/>
                </a:cubicBezTo>
                <a:cubicBezTo>
                  <a:pt x="2897022" y="1392487"/>
                  <a:pt x="2896688" y="1389820"/>
                  <a:pt x="2895221" y="1387352"/>
                </a:cubicBezTo>
                <a:cubicBezTo>
                  <a:pt x="2894787" y="1386585"/>
                  <a:pt x="2894321" y="1385685"/>
                  <a:pt x="2894187" y="1384818"/>
                </a:cubicBezTo>
                <a:cubicBezTo>
                  <a:pt x="2893621" y="1380750"/>
                  <a:pt x="2894021" y="1376382"/>
                  <a:pt x="2891386" y="1372948"/>
                </a:cubicBezTo>
                <a:cubicBezTo>
                  <a:pt x="2886152" y="1366045"/>
                  <a:pt x="2880683" y="1359343"/>
                  <a:pt x="2875248" y="1352541"/>
                </a:cubicBezTo>
                <a:cubicBezTo>
                  <a:pt x="2874981" y="1352208"/>
                  <a:pt x="2874548" y="1351941"/>
                  <a:pt x="2874114" y="1351774"/>
                </a:cubicBezTo>
                <a:cubicBezTo>
                  <a:pt x="2868012" y="1349440"/>
                  <a:pt x="2867345" y="1345072"/>
                  <a:pt x="2869246" y="1339503"/>
                </a:cubicBezTo>
                <a:cubicBezTo>
                  <a:pt x="2870880" y="1334668"/>
                  <a:pt x="2871647" y="1329800"/>
                  <a:pt x="2870113" y="1324665"/>
                </a:cubicBezTo>
                <a:cubicBezTo>
                  <a:pt x="2869613" y="1323065"/>
                  <a:pt x="2870113" y="1320997"/>
                  <a:pt x="2870613" y="1319297"/>
                </a:cubicBezTo>
                <a:cubicBezTo>
                  <a:pt x="2872547" y="1312461"/>
                  <a:pt x="2872514" y="1305759"/>
                  <a:pt x="2870313" y="1298990"/>
                </a:cubicBezTo>
                <a:cubicBezTo>
                  <a:pt x="2869779" y="1297290"/>
                  <a:pt x="2869746" y="1295389"/>
                  <a:pt x="2869246" y="1293622"/>
                </a:cubicBezTo>
                <a:cubicBezTo>
                  <a:pt x="2868746" y="1291855"/>
                  <a:pt x="2868346" y="1289921"/>
                  <a:pt x="2867279" y="1288520"/>
                </a:cubicBezTo>
                <a:cubicBezTo>
                  <a:pt x="2862177" y="1281685"/>
                  <a:pt x="2861043" y="1273349"/>
                  <a:pt x="2858543" y="1265546"/>
                </a:cubicBezTo>
                <a:cubicBezTo>
                  <a:pt x="2857575" y="1262478"/>
                  <a:pt x="2856742" y="1259344"/>
                  <a:pt x="2856142" y="1256210"/>
                </a:cubicBezTo>
                <a:cubicBezTo>
                  <a:pt x="2855375" y="1252175"/>
                  <a:pt x="2851874" y="1250475"/>
                  <a:pt x="2849340" y="1247940"/>
                </a:cubicBezTo>
                <a:cubicBezTo>
                  <a:pt x="2848939" y="1247574"/>
                  <a:pt x="2847539" y="1247741"/>
                  <a:pt x="2846872" y="1248174"/>
                </a:cubicBezTo>
                <a:cubicBezTo>
                  <a:pt x="2843404" y="1250375"/>
                  <a:pt x="2839936" y="1252575"/>
                  <a:pt x="2836169" y="1254176"/>
                </a:cubicBezTo>
                <a:cubicBezTo>
                  <a:pt x="2831800" y="1257344"/>
                  <a:pt x="2826766" y="1257544"/>
                  <a:pt x="2821697" y="1257777"/>
                </a:cubicBezTo>
                <a:cubicBezTo>
                  <a:pt x="2819997" y="1257844"/>
                  <a:pt x="2817196" y="1255143"/>
                  <a:pt x="2817129" y="1253242"/>
                </a:cubicBezTo>
                <a:cubicBezTo>
                  <a:pt x="2817063" y="1250942"/>
                  <a:pt x="2816696" y="1248508"/>
                  <a:pt x="2817363" y="1246407"/>
                </a:cubicBezTo>
                <a:cubicBezTo>
                  <a:pt x="2819463" y="1239804"/>
                  <a:pt x="2817963" y="1233803"/>
                  <a:pt x="2815128" y="1227901"/>
                </a:cubicBezTo>
                <a:cubicBezTo>
                  <a:pt x="2814962" y="1227467"/>
                  <a:pt x="2814728" y="1227067"/>
                  <a:pt x="2814528" y="1226667"/>
                </a:cubicBezTo>
                <a:cubicBezTo>
                  <a:pt x="2813328" y="1224000"/>
                  <a:pt x="2811227" y="1222566"/>
                  <a:pt x="2808493" y="1221465"/>
                </a:cubicBezTo>
                <a:cubicBezTo>
                  <a:pt x="2804325" y="1219765"/>
                  <a:pt x="2803791" y="1218331"/>
                  <a:pt x="2804692" y="1214096"/>
                </a:cubicBezTo>
                <a:cubicBezTo>
                  <a:pt x="2805325" y="1211029"/>
                  <a:pt x="2804858" y="1209428"/>
                  <a:pt x="2802925" y="1208361"/>
                </a:cubicBezTo>
                <a:cubicBezTo>
                  <a:pt x="2801724" y="1207694"/>
                  <a:pt x="2800457" y="1207127"/>
                  <a:pt x="2799223" y="1206560"/>
                </a:cubicBezTo>
                <a:cubicBezTo>
                  <a:pt x="2790220" y="1202326"/>
                  <a:pt x="2785486" y="1194757"/>
                  <a:pt x="2782685" y="1185654"/>
                </a:cubicBezTo>
                <a:cubicBezTo>
                  <a:pt x="2781884" y="1183053"/>
                  <a:pt x="2781117" y="1180419"/>
                  <a:pt x="2780084" y="1177918"/>
                </a:cubicBezTo>
                <a:cubicBezTo>
                  <a:pt x="2779817" y="1177251"/>
                  <a:pt x="2778050" y="1176451"/>
                  <a:pt x="2777916" y="1176584"/>
                </a:cubicBezTo>
                <a:cubicBezTo>
                  <a:pt x="2775282" y="1179485"/>
                  <a:pt x="2771114" y="1179018"/>
                  <a:pt x="2768113" y="1181152"/>
                </a:cubicBezTo>
                <a:cubicBezTo>
                  <a:pt x="2761111" y="1186121"/>
                  <a:pt x="2753209" y="1187988"/>
                  <a:pt x="2744706" y="1187621"/>
                </a:cubicBezTo>
                <a:cubicBezTo>
                  <a:pt x="2741038" y="1187521"/>
                  <a:pt x="2737404" y="1187821"/>
                  <a:pt x="2734069" y="1189722"/>
                </a:cubicBezTo>
                <a:cubicBezTo>
                  <a:pt x="2731968" y="1190922"/>
                  <a:pt x="2730168" y="1192489"/>
                  <a:pt x="2730101" y="1194957"/>
                </a:cubicBezTo>
                <a:cubicBezTo>
                  <a:pt x="2729901" y="1203959"/>
                  <a:pt x="2724699" y="1209261"/>
                  <a:pt x="2717130" y="1212663"/>
                </a:cubicBezTo>
                <a:cubicBezTo>
                  <a:pt x="2714996" y="1213629"/>
                  <a:pt x="2713062" y="1214530"/>
                  <a:pt x="2711662" y="1216464"/>
                </a:cubicBezTo>
                <a:cubicBezTo>
                  <a:pt x="2709761" y="1219065"/>
                  <a:pt x="2707494" y="1221365"/>
                  <a:pt x="2705793" y="1224066"/>
                </a:cubicBezTo>
                <a:cubicBezTo>
                  <a:pt x="2704293" y="1226434"/>
                  <a:pt x="2702626" y="1228568"/>
                  <a:pt x="2700391" y="1230235"/>
                </a:cubicBezTo>
                <a:cubicBezTo>
                  <a:pt x="2695257" y="1234036"/>
                  <a:pt x="2691722" y="1239671"/>
                  <a:pt x="2685920" y="1242806"/>
                </a:cubicBezTo>
                <a:cubicBezTo>
                  <a:pt x="2683719" y="1243972"/>
                  <a:pt x="2683353" y="1246507"/>
                  <a:pt x="2682719" y="1248707"/>
                </a:cubicBezTo>
                <a:cubicBezTo>
                  <a:pt x="2682186" y="1250508"/>
                  <a:pt x="2681052" y="1252175"/>
                  <a:pt x="2679318" y="1252776"/>
                </a:cubicBezTo>
                <a:cubicBezTo>
                  <a:pt x="2675383" y="1254109"/>
                  <a:pt x="2671716" y="1255476"/>
                  <a:pt x="2669315" y="1259311"/>
                </a:cubicBezTo>
                <a:cubicBezTo>
                  <a:pt x="2668781" y="1260211"/>
                  <a:pt x="2666947" y="1260511"/>
                  <a:pt x="2665647" y="1260778"/>
                </a:cubicBezTo>
                <a:cubicBezTo>
                  <a:pt x="2662513" y="1261478"/>
                  <a:pt x="2660812" y="1263412"/>
                  <a:pt x="2660712" y="1266480"/>
                </a:cubicBezTo>
                <a:cubicBezTo>
                  <a:pt x="2660578" y="1271515"/>
                  <a:pt x="2660545" y="1276550"/>
                  <a:pt x="2660712" y="1281585"/>
                </a:cubicBezTo>
                <a:cubicBezTo>
                  <a:pt x="2660779" y="1283852"/>
                  <a:pt x="2661045" y="1286219"/>
                  <a:pt x="2661913" y="1288287"/>
                </a:cubicBezTo>
                <a:cubicBezTo>
                  <a:pt x="2663680" y="1292388"/>
                  <a:pt x="2663513" y="1296290"/>
                  <a:pt x="2661712" y="1300257"/>
                </a:cubicBezTo>
                <a:cubicBezTo>
                  <a:pt x="2660946" y="1301925"/>
                  <a:pt x="2660379" y="1303692"/>
                  <a:pt x="2659578" y="1305326"/>
                </a:cubicBezTo>
                <a:cubicBezTo>
                  <a:pt x="2658311" y="1307927"/>
                  <a:pt x="2658278" y="1310627"/>
                  <a:pt x="2658811" y="1313395"/>
                </a:cubicBezTo>
                <a:cubicBezTo>
                  <a:pt x="2659245" y="1315662"/>
                  <a:pt x="2659645" y="1317897"/>
                  <a:pt x="2659912" y="1320197"/>
                </a:cubicBezTo>
                <a:cubicBezTo>
                  <a:pt x="2660212" y="1322598"/>
                  <a:pt x="2659545" y="1324932"/>
                  <a:pt x="2657311" y="1326066"/>
                </a:cubicBezTo>
                <a:cubicBezTo>
                  <a:pt x="2653777" y="1327866"/>
                  <a:pt x="2651676" y="1330800"/>
                  <a:pt x="2650475" y="1334335"/>
                </a:cubicBezTo>
                <a:cubicBezTo>
                  <a:pt x="2649508" y="1337069"/>
                  <a:pt x="2648475" y="1339303"/>
                  <a:pt x="2645507" y="1340337"/>
                </a:cubicBezTo>
                <a:cubicBezTo>
                  <a:pt x="2643273" y="1341137"/>
                  <a:pt x="2641739" y="1342871"/>
                  <a:pt x="2640672" y="1345005"/>
                </a:cubicBezTo>
                <a:cubicBezTo>
                  <a:pt x="2640039" y="1346239"/>
                  <a:pt x="2639472" y="1347506"/>
                  <a:pt x="2638705" y="1348640"/>
                </a:cubicBezTo>
                <a:cubicBezTo>
                  <a:pt x="2636271" y="1352174"/>
                  <a:pt x="2631136" y="1352841"/>
                  <a:pt x="2627768" y="1350073"/>
                </a:cubicBezTo>
                <a:cubicBezTo>
                  <a:pt x="2626368" y="1348906"/>
                  <a:pt x="2625001" y="1347639"/>
                  <a:pt x="2623900" y="1346172"/>
                </a:cubicBezTo>
                <a:cubicBezTo>
                  <a:pt x="2621399" y="1342838"/>
                  <a:pt x="2619265" y="1339203"/>
                  <a:pt x="2618765" y="1335035"/>
                </a:cubicBezTo>
                <a:cubicBezTo>
                  <a:pt x="2617998" y="1328000"/>
                  <a:pt x="2614264" y="1322098"/>
                  <a:pt x="2611796" y="1315696"/>
                </a:cubicBezTo>
                <a:cubicBezTo>
                  <a:pt x="2610662" y="1312795"/>
                  <a:pt x="2608629" y="1310027"/>
                  <a:pt x="2606394" y="1307826"/>
                </a:cubicBezTo>
                <a:cubicBezTo>
                  <a:pt x="2602327" y="1303725"/>
                  <a:pt x="2599926" y="1299024"/>
                  <a:pt x="2598559" y="1293522"/>
                </a:cubicBezTo>
                <a:cubicBezTo>
                  <a:pt x="2597858" y="1290888"/>
                  <a:pt x="2596825" y="1288320"/>
                  <a:pt x="2595891" y="1285720"/>
                </a:cubicBezTo>
                <a:cubicBezTo>
                  <a:pt x="2593990" y="1280551"/>
                  <a:pt x="2592157" y="1275449"/>
                  <a:pt x="2588889" y="1270848"/>
                </a:cubicBezTo>
                <a:cubicBezTo>
                  <a:pt x="2586255" y="1267113"/>
                  <a:pt x="2584287" y="1262879"/>
                  <a:pt x="2582087" y="1258877"/>
                </a:cubicBezTo>
                <a:cubicBezTo>
                  <a:pt x="2581453" y="1257677"/>
                  <a:pt x="2580553" y="1256376"/>
                  <a:pt x="2580519" y="1255109"/>
                </a:cubicBezTo>
                <a:cubicBezTo>
                  <a:pt x="2580353" y="1247974"/>
                  <a:pt x="2576251" y="1242072"/>
                  <a:pt x="2574618" y="1235436"/>
                </a:cubicBezTo>
                <a:cubicBezTo>
                  <a:pt x="2572984" y="1228767"/>
                  <a:pt x="2572083" y="1221966"/>
                  <a:pt x="2569616" y="1215463"/>
                </a:cubicBezTo>
                <a:cubicBezTo>
                  <a:pt x="2568682" y="1213029"/>
                  <a:pt x="2568782" y="1210028"/>
                  <a:pt x="2568949" y="1207294"/>
                </a:cubicBezTo>
                <a:cubicBezTo>
                  <a:pt x="2569383" y="1200692"/>
                  <a:pt x="2567015" y="1194790"/>
                  <a:pt x="2564948" y="1188788"/>
                </a:cubicBezTo>
                <a:cubicBezTo>
                  <a:pt x="2564848" y="1188521"/>
                  <a:pt x="2564381" y="1188354"/>
                  <a:pt x="2563981" y="1188155"/>
                </a:cubicBezTo>
                <a:cubicBezTo>
                  <a:pt x="2563981" y="1187988"/>
                  <a:pt x="2564047" y="1187888"/>
                  <a:pt x="2564047" y="1187754"/>
                </a:cubicBezTo>
                <a:lnTo>
                  <a:pt x="2563647" y="1187354"/>
                </a:lnTo>
                <a:lnTo>
                  <a:pt x="2563781" y="1188054"/>
                </a:lnTo>
                <a:cubicBezTo>
                  <a:pt x="2563847" y="1188088"/>
                  <a:pt x="2563914" y="1188121"/>
                  <a:pt x="2563981" y="1188155"/>
                </a:cubicBezTo>
                <a:cubicBezTo>
                  <a:pt x="2563614" y="1192389"/>
                  <a:pt x="2561247" y="1195290"/>
                  <a:pt x="2557746" y="1197591"/>
                </a:cubicBezTo>
                <a:cubicBezTo>
                  <a:pt x="2548676" y="1203426"/>
                  <a:pt x="2545175" y="1203359"/>
                  <a:pt x="2537372" y="1196157"/>
                </a:cubicBezTo>
                <a:cubicBezTo>
                  <a:pt x="2533071" y="1192189"/>
                  <a:pt x="2529103" y="1187821"/>
                  <a:pt x="2525102" y="1183587"/>
                </a:cubicBezTo>
                <a:cubicBezTo>
                  <a:pt x="2524668" y="1183086"/>
                  <a:pt x="2524568" y="1181719"/>
                  <a:pt x="2524935" y="1181152"/>
                </a:cubicBezTo>
                <a:cubicBezTo>
                  <a:pt x="2525268" y="1180585"/>
                  <a:pt x="2526535" y="1180019"/>
                  <a:pt x="2527102" y="1180219"/>
                </a:cubicBezTo>
                <a:cubicBezTo>
                  <a:pt x="2531237" y="1181886"/>
                  <a:pt x="2533838" y="1180019"/>
                  <a:pt x="2535972" y="1176851"/>
                </a:cubicBezTo>
                <a:cubicBezTo>
                  <a:pt x="2536138" y="1176851"/>
                  <a:pt x="2536272" y="1176851"/>
                  <a:pt x="2536439" y="1176884"/>
                </a:cubicBezTo>
                <a:lnTo>
                  <a:pt x="2536705" y="1176284"/>
                </a:lnTo>
                <a:lnTo>
                  <a:pt x="2536138" y="1176618"/>
                </a:lnTo>
                <a:cubicBezTo>
                  <a:pt x="2536072" y="1176684"/>
                  <a:pt x="2536005" y="1176751"/>
                  <a:pt x="2535938" y="1176851"/>
                </a:cubicBezTo>
                <a:cubicBezTo>
                  <a:pt x="2534738" y="1176784"/>
                  <a:pt x="2533504" y="1176751"/>
                  <a:pt x="2532271" y="1176684"/>
                </a:cubicBezTo>
                <a:cubicBezTo>
                  <a:pt x="2526502" y="1176384"/>
                  <a:pt x="2521467" y="1174350"/>
                  <a:pt x="2518033" y="1169549"/>
                </a:cubicBezTo>
                <a:cubicBezTo>
                  <a:pt x="2516032" y="1166748"/>
                  <a:pt x="2513498" y="1164714"/>
                  <a:pt x="2510363" y="1164114"/>
                </a:cubicBezTo>
                <a:cubicBezTo>
                  <a:pt x="2505662" y="1163246"/>
                  <a:pt x="2503194" y="1160746"/>
                  <a:pt x="2502128" y="1156178"/>
                </a:cubicBezTo>
                <a:cubicBezTo>
                  <a:pt x="2501594" y="1153910"/>
                  <a:pt x="2500027" y="1152143"/>
                  <a:pt x="2497926" y="1150943"/>
                </a:cubicBezTo>
                <a:cubicBezTo>
                  <a:pt x="2496292" y="1149976"/>
                  <a:pt x="2495125" y="1148609"/>
                  <a:pt x="2494325" y="1146908"/>
                </a:cubicBezTo>
                <a:cubicBezTo>
                  <a:pt x="2493425" y="1145074"/>
                  <a:pt x="2491791" y="1144174"/>
                  <a:pt x="2489924" y="1144107"/>
                </a:cubicBezTo>
                <a:cubicBezTo>
                  <a:pt x="2484422" y="1143840"/>
                  <a:pt x="2478920" y="1143874"/>
                  <a:pt x="2473552" y="1145407"/>
                </a:cubicBezTo>
                <a:cubicBezTo>
                  <a:pt x="2471818" y="1145908"/>
                  <a:pt x="2469850" y="1146608"/>
                  <a:pt x="2468216" y="1146241"/>
                </a:cubicBezTo>
                <a:cubicBezTo>
                  <a:pt x="2460314" y="1144307"/>
                  <a:pt x="2452745" y="1146708"/>
                  <a:pt x="2445076" y="1147641"/>
                </a:cubicBezTo>
                <a:cubicBezTo>
                  <a:pt x="2440408" y="1148175"/>
                  <a:pt x="2436073" y="1147808"/>
                  <a:pt x="2431471" y="1147108"/>
                </a:cubicBezTo>
                <a:cubicBezTo>
                  <a:pt x="2418834" y="1145107"/>
                  <a:pt x="2406330" y="1142173"/>
                  <a:pt x="2393492" y="1141306"/>
                </a:cubicBezTo>
                <a:cubicBezTo>
                  <a:pt x="2390525" y="1141106"/>
                  <a:pt x="2388291" y="1139906"/>
                  <a:pt x="2387090" y="1137005"/>
                </a:cubicBezTo>
                <a:cubicBezTo>
                  <a:pt x="2385857" y="1134004"/>
                  <a:pt x="2384623" y="1131036"/>
                  <a:pt x="2383222" y="1128168"/>
                </a:cubicBezTo>
                <a:cubicBezTo>
                  <a:pt x="2381489" y="1124534"/>
                  <a:pt x="2377887" y="1123100"/>
                  <a:pt x="2373953" y="1124701"/>
                </a:cubicBezTo>
                <a:cubicBezTo>
                  <a:pt x="2370585" y="1126068"/>
                  <a:pt x="2367351" y="1127835"/>
                  <a:pt x="2364116" y="1129536"/>
                </a:cubicBezTo>
                <a:cubicBezTo>
                  <a:pt x="2361949" y="1130669"/>
                  <a:pt x="2359882" y="1130969"/>
                  <a:pt x="2357514" y="1130403"/>
                </a:cubicBezTo>
                <a:cubicBezTo>
                  <a:pt x="2351746" y="1128969"/>
                  <a:pt x="2345777" y="1128135"/>
                  <a:pt x="2340709" y="1124634"/>
                </a:cubicBezTo>
                <a:cubicBezTo>
                  <a:pt x="2338841" y="1123367"/>
                  <a:pt x="2336608" y="1122300"/>
                  <a:pt x="2335273" y="1120599"/>
                </a:cubicBezTo>
                <a:cubicBezTo>
                  <a:pt x="2333139" y="1117798"/>
                  <a:pt x="2330339" y="1116598"/>
                  <a:pt x="2327138" y="1115865"/>
                </a:cubicBezTo>
                <a:cubicBezTo>
                  <a:pt x="2325804" y="1115565"/>
                  <a:pt x="2324470" y="1115164"/>
                  <a:pt x="2323136" y="1114864"/>
                </a:cubicBezTo>
                <a:cubicBezTo>
                  <a:pt x="2320336" y="1114164"/>
                  <a:pt x="2318235" y="1112597"/>
                  <a:pt x="2316734" y="1110063"/>
                </a:cubicBezTo>
                <a:cubicBezTo>
                  <a:pt x="2313433" y="1104528"/>
                  <a:pt x="2309999" y="1099126"/>
                  <a:pt x="2306564" y="1093691"/>
                </a:cubicBezTo>
                <a:cubicBezTo>
                  <a:pt x="2305364" y="1091757"/>
                  <a:pt x="2304330" y="1089256"/>
                  <a:pt x="2302530" y="1088289"/>
                </a:cubicBezTo>
                <a:cubicBezTo>
                  <a:pt x="2300296" y="1087122"/>
                  <a:pt x="2297361" y="1086989"/>
                  <a:pt x="2294694" y="1086922"/>
                </a:cubicBezTo>
                <a:cubicBezTo>
                  <a:pt x="2292026" y="1086822"/>
                  <a:pt x="2289292" y="1087222"/>
                  <a:pt x="2286658" y="1087656"/>
                </a:cubicBezTo>
                <a:cubicBezTo>
                  <a:pt x="2285924" y="1087789"/>
                  <a:pt x="2285024" y="1088689"/>
                  <a:pt x="2284791" y="1089423"/>
                </a:cubicBezTo>
                <a:cubicBezTo>
                  <a:pt x="2284190" y="1091123"/>
                  <a:pt x="2283824" y="1092957"/>
                  <a:pt x="2283624" y="1094758"/>
                </a:cubicBezTo>
                <a:cubicBezTo>
                  <a:pt x="2283490" y="1096058"/>
                  <a:pt x="2283424" y="1097625"/>
                  <a:pt x="2283990" y="1098726"/>
                </a:cubicBezTo>
                <a:cubicBezTo>
                  <a:pt x="2286458" y="1103627"/>
                  <a:pt x="2289126" y="1108429"/>
                  <a:pt x="2291893" y="1113197"/>
                </a:cubicBezTo>
                <a:cubicBezTo>
                  <a:pt x="2292527" y="1114297"/>
                  <a:pt x="2293994" y="1114931"/>
                  <a:pt x="2294961" y="1115865"/>
                </a:cubicBezTo>
                <a:cubicBezTo>
                  <a:pt x="2297262" y="1118099"/>
                  <a:pt x="2299595" y="1120299"/>
                  <a:pt x="2301763" y="1122667"/>
                </a:cubicBezTo>
                <a:cubicBezTo>
                  <a:pt x="2304931" y="1126101"/>
                  <a:pt x="2307465" y="1129936"/>
                  <a:pt x="2308098" y="1134671"/>
                </a:cubicBezTo>
                <a:cubicBezTo>
                  <a:pt x="2308465" y="1137538"/>
                  <a:pt x="2309865" y="1139872"/>
                  <a:pt x="2311566" y="1142073"/>
                </a:cubicBezTo>
                <a:cubicBezTo>
                  <a:pt x="2313133" y="1144074"/>
                  <a:pt x="2314700" y="1144107"/>
                  <a:pt x="2315734" y="1142106"/>
                </a:cubicBezTo>
                <a:cubicBezTo>
                  <a:pt x="2316568" y="1140473"/>
                  <a:pt x="2317234" y="1138738"/>
                  <a:pt x="2318235" y="1137238"/>
                </a:cubicBezTo>
                <a:cubicBezTo>
                  <a:pt x="2318668" y="1136605"/>
                  <a:pt x="2319802" y="1136071"/>
                  <a:pt x="2320536" y="1136171"/>
                </a:cubicBezTo>
                <a:cubicBezTo>
                  <a:pt x="2321336" y="1136238"/>
                  <a:pt x="2322136" y="1137005"/>
                  <a:pt x="2322703" y="1137672"/>
                </a:cubicBezTo>
                <a:cubicBezTo>
                  <a:pt x="2323236" y="1138338"/>
                  <a:pt x="2323703" y="1139239"/>
                  <a:pt x="2323803" y="1140106"/>
                </a:cubicBezTo>
                <a:cubicBezTo>
                  <a:pt x="2324303" y="1144641"/>
                  <a:pt x="2324670" y="1149209"/>
                  <a:pt x="2325070" y="1153777"/>
                </a:cubicBezTo>
                <a:cubicBezTo>
                  <a:pt x="2325304" y="1156211"/>
                  <a:pt x="2326638" y="1158045"/>
                  <a:pt x="2328238" y="1159712"/>
                </a:cubicBezTo>
                <a:cubicBezTo>
                  <a:pt x="2329539" y="1161112"/>
                  <a:pt x="2331339" y="1162213"/>
                  <a:pt x="2333139" y="1161446"/>
                </a:cubicBezTo>
                <a:cubicBezTo>
                  <a:pt x="2337508" y="1159512"/>
                  <a:pt x="2341976" y="1159412"/>
                  <a:pt x="2346611" y="1159712"/>
                </a:cubicBezTo>
                <a:cubicBezTo>
                  <a:pt x="2352579" y="1160146"/>
                  <a:pt x="2356914" y="1157678"/>
                  <a:pt x="2360248" y="1152443"/>
                </a:cubicBezTo>
                <a:cubicBezTo>
                  <a:pt x="2364416" y="1145908"/>
                  <a:pt x="2370285" y="1140639"/>
                  <a:pt x="2375487" y="1134904"/>
                </a:cubicBezTo>
                <a:cubicBezTo>
                  <a:pt x="2375953" y="1134337"/>
                  <a:pt x="2377154" y="1134371"/>
                  <a:pt x="2378021" y="1134337"/>
                </a:cubicBezTo>
                <a:cubicBezTo>
                  <a:pt x="2378221" y="1134337"/>
                  <a:pt x="2378654" y="1134937"/>
                  <a:pt x="2378721" y="1135338"/>
                </a:cubicBezTo>
                <a:cubicBezTo>
                  <a:pt x="2379321" y="1139406"/>
                  <a:pt x="2379888" y="1143507"/>
                  <a:pt x="2380388" y="1147575"/>
                </a:cubicBezTo>
                <a:cubicBezTo>
                  <a:pt x="2380955" y="1152410"/>
                  <a:pt x="2383356" y="1156278"/>
                  <a:pt x="2386723" y="1159512"/>
                </a:cubicBezTo>
                <a:cubicBezTo>
                  <a:pt x="2388358" y="1161046"/>
                  <a:pt x="2390491" y="1162313"/>
                  <a:pt x="2392592" y="1162880"/>
                </a:cubicBezTo>
                <a:cubicBezTo>
                  <a:pt x="2396127" y="1163780"/>
                  <a:pt x="2399828" y="1164080"/>
                  <a:pt x="2403462" y="1164480"/>
                </a:cubicBezTo>
                <a:cubicBezTo>
                  <a:pt x="2406463" y="1164814"/>
                  <a:pt x="2408630" y="1166281"/>
                  <a:pt x="2410131" y="1168748"/>
                </a:cubicBezTo>
                <a:cubicBezTo>
                  <a:pt x="2412032" y="1171883"/>
                  <a:pt x="2414366" y="1174717"/>
                  <a:pt x="2417000" y="1177284"/>
                </a:cubicBezTo>
                <a:cubicBezTo>
                  <a:pt x="2421035" y="1181252"/>
                  <a:pt x="2421602" y="1183620"/>
                  <a:pt x="2419234" y="1188121"/>
                </a:cubicBezTo>
                <a:cubicBezTo>
                  <a:pt x="2415633" y="1195023"/>
                  <a:pt x="2411632" y="1201659"/>
                  <a:pt x="2404796" y="1205994"/>
                </a:cubicBezTo>
                <a:cubicBezTo>
                  <a:pt x="2402762" y="1207294"/>
                  <a:pt x="2401729" y="1209495"/>
                  <a:pt x="2401495" y="1211795"/>
                </a:cubicBezTo>
                <a:cubicBezTo>
                  <a:pt x="2401195" y="1214530"/>
                  <a:pt x="2401562" y="1217297"/>
                  <a:pt x="2401228" y="1220032"/>
                </a:cubicBezTo>
                <a:cubicBezTo>
                  <a:pt x="2401095" y="1221165"/>
                  <a:pt x="2400161" y="1222632"/>
                  <a:pt x="2399161" y="1223166"/>
                </a:cubicBezTo>
                <a:cubicBezTo>
                  <a:pt x="2397594" y="1224066"/>
                  <a:pt x="2395660" y="1224233"/>
                  <a:pt x="2393926" y="1224833"/>
                </a:cubicBezTo>
                <a:cubicBezTo>
                  <a:pt x="2391692" y="1225566"/>
                  <a:pt x="2389558" y="1226934"/>
                  <a:pt x="2388791" y="1229101"/>
                </a:cubicBezTo>
                <a:cubicBezTo>
                  <a:pt x="2387057" y="1234003"/>
                  <a:pt x="2383689" y="1236437"/>
                  <a:pt x="2378688" y="1237171"/>
                </a:cubicBezTo>
                <a:cubicBezTo>
                  <a:pt x="2376187" y="1237571"/>
                  <a:pt x="2374786" y="1239271"/>
                  <a:pt x="2374219" y="1241739"/>
                </a:cubicBezTo>
                <a:cubicBezTo>
                  <a:pt x="2373286" y="1245873"/>
                  <a:pt x="2370485" y="1247407"/>
                  <a:pt x="2366384" y="1248141"/>
                </a:cubicBezTo>
                <a:cubicBezTo>
                  <a:pt x="2360548" y="1249174"/>
                  <a:pt x="2354847" y="1251008"/>
                  <a:pt x="2349111" y="1252609"/>
                </a:cubicBezTo>
                <a:cubicBezTo>
                  <a:pt x="2344877" y="1253809"/>
                  <a:pt x="2341776" y="1256243"/>
                  <a:pt x="2340909" y="1260912"/>
                </a:cubicBezTo>
                <a:cubicBezTo>
                  <a:pt x="2340575" y="1262779"/>
                  <a:pt x="2339275" y="1264146"/>
                  <a:pt x="2337508" y="1264946"/>
                </a:cubicBezTo>
                <a:cubicBezTo>
                  <a:pt x="2333773" y="1266713"/>
                  <a:pt x="2330139" y="1268647"/>
                  <a:pt x="2326304" y="1270115"/>
                </a:cubicBezTo>
                <a:cubicBezTo>
                  <a:pt x="2321569" y="1271915"/>
                  <a:pt x="2316701" y="1273249"/>
                  <a:pt x="2311899" y="1274783"/>
                </a:cubicBezTo>
                <a:cubicBezTo>
                  <a:pt x="2308832" y="1275783"/>
                  <a:pt x="2305897" y="1277016"/>
                  <a:pt x="2303730" y="1279617"/>
                </a:cubicBezTo>
                <a:cubicBezTo>
                  <a:pt x="2301863" y="1281818"/>
                  <a:pt x="2299229" y="1282819"/>
                  <a:pt x="2296495" y="1283285"/>
                </a:cubicBezTo>
                <a:cubicBezTo>
                  <a:pt x="2293294" y="1283819"/>
                  <a:pt x="2290326" y="1284519"/>
                  <a:pt x="2287558" y="1286486"/>
                </a:cubicBezTo>
                <a:cubicBezTo>
                  <a:pt x="2283290" y="1289521"/>
                  <a:pt x="2278322" y="1290554"/>
                  <a:pt x="2273120" y="1289954"/>
                </a:cubicBezTo>
                <a:cubicBezTo>
                  <a:pt x="2268719" y="1289420"/>
                  <a:pt x="2265017" y="1290321"/>
                  <a:pt x="2262150" y="1294022"/>
                </a:cubicBezTo>
                <a:cubicBezTo>
                  <a:pt x="2260049" y="1296723"/>
                  <a:pt x="2256948" y="1297657"/>
                  <a:pt x="2253614" y="1297923"/>
                </a:cubicBezTo>
                <a:cubicBezTo>
                  <a:pt x="2251346" y="1298124"/>
                  <a:pt x="2249046" y="1298457"/>
                  <a:pt x="2246778" y="1298424"/>
                </a:cubicBezTo>
                <a:cubicBezTo>
                  <a:pt x="2244411" y="1298390"/>
                  <a:pt x="2242377" y="1297456"/>
                  <a:pt x="2241110" y="1295223"/>
                </a:cubicBezTo>
                <a:cubicBezTo>
                  <a:pt x="2239743" y="1292789"/>
                  <a:pt x="2238809" y="1290288"/>
                  <a:pt x="2237909" y="1287653"/>
                </a:cubicBezTo>
                <a:cubicBezTo>
                  <a:pt x="2235708" y="1281184"/>
                  <a:pt x="2234975" y="1274249"/>
                  <a:pt x="2231840" y="1268047"/>
                </a:cubicBezTo>
                <a:cubicBezTo>
                  <a:pt x="2230973" y="1266313"/>
                  <a:pt x="2231207" y="1264512"/>
                  <a:pt x="2231607" y="1262679"/>
                </a:cubicBezTo>
                <a:cubicBezTo>
                  <a:pt x="2232941" y="1256843"/>
                  <a:pt x="2230673" y="1251775"/>
                  <a:pt x="2227572" y="1247174"/>
                </a:cubicBezTo>
                <a:cubicBezTo>
                  <a:pt x="2225038" y="1243406"/>
                  <a:pt x="2221937" y="1239971"/>
                  <a:pt x="2218836" y="1236637"/>
                </a:cubicBezTo>
                <a:cubicBezTo>
                  <a:pt x="2215001" y="1232502"/>
                  <a:pt x="2211900" y="1228067"/>
                  <a:pt x="2210367" y="1222632"/>
                </a:cubicBezTo>
                <a:cubicBezTo>
                  <a:pt x="2209100" y="1217964"/>
                  <a:pt x="2206032" y="1214596"/>
                  <a:pt x="2202364" y="1211729"/>
                </a:cubicBezTo>
                <a:cubicBezTo>
                  <a:pt x="2200196" y="1210095"/>
                  <a:pt x="2197629" y="1208928"/>
                  <a:pt x="2195429" y="1207261"/>
                </a:cubicBezTo>
                <a:cubicBezTo>
                  <a:pt x="2189693" y="1202926"/>
                  <a:pt x="2185892" y="1197391"/>
                  <a:pt x="2185525" y="1189955"/>
                </a:cubicBezTo>
                <a:cubicBezTo>
                  <a:pt x="2185459" y="1188555"/>
                  <a:pt x="2185325" y="1187188"/>
                  <a:pt x="2185392" y="1185821"/>
                </a:cubicBezTo>
                <a:cubicBezTo>
                  <a:pt x="2185592" y="1182520"/>
                  <a:pt x="2184825" y="1179452"/>
                  <a:pt x="2183225" y="1176584"/>
                </a:cubicBezTo>
                <a:cubicBezTo>
                  <a:pt x="2182324" y="1174984"/>
                  <a:pt x="2181490" y="1173317"/>
                  <a:pt x="2180824" y="1171616"/>
                </a:cubicBezTo>
                <a:cubicBezTo>
                  <a:pt x="2178723" y="1166147"/>
                  <a:pt x="2175155" y="1162246"/>
                  <a:pt x="2169487" y="1160446"/>
                </a:cubicBezTo>
                <a:cubicBezTo>
                  <a:pt x="2166586" y="1159546"/>
                  <a:pt x="2164752" y="1157445"/>
                  <a:pt x="2164185" y="1154610"/>
                </a:cubicBezTo>
                <a:cubicBezTo>
                  <a:pt x="2163218" y="1150009"/>
                  <a:pt x="2161084" y="1146108"/>
                  <a:pt x="2158183" y="1142406"/>
                </a:cubicBezTo>
                <a:cubicBezTo>
                  <a:pt x="2153115" y="1135904"/>
                  <a:pt x="2149647" y="1128302"/>
                  <a:pt x="2144379" y="1121900"/>
                </a:cubicBezTo>
                <a:cubicBezTo>
                  <a:pt x="2143212" y="1120499"/>
                  <a:pt x="2142311" y="1118899"/>
                  <a:pt x="2141144" y="1117465"/>
                </a:cubicBezTo>
                <a:cubicBezTo>
                  <a:pt x="2139677" y="1115698"/>
                  <a:pt x="2138043" y="1114064"/>
                  <a:pt x="2135509" y="1113964"/>
                </a:cubicBezTo>
                <a:cubicBezTo>
                  <a:pt x="2133508" y="1113897"/>
                  <a:pt x="2132175" y="1115164"/>
                  <a:pt x="2130841" y="1116465"/>
                </a:cubicBezTo>
                <a:cubicBezTo>
                  <a:pt x="2129340" y="1117898"/>
                  <a:pt x="2127473" y="1117365"/>
                  <a:pt x="2125639" y="1117365"/>
                </a:cubicBezTo>
                <a:cubicBezTo>
                  <a:pt x="2124005" y="1117332"/>
                  <a:pt x="2123139" y="1118732"/>
                  <a:pt x="2123772" y="1120099"/>
                </a:cubicBezTo>
                <a:cubicBezTo>
                  <a:pt x="2124572" y="1121733"/>
                  <a:pt x="2125806" y="1123267"/>
                  <a:pt x="2126206" y="1125001"/>
                </a:cubicBezTo>
                <a:cubicBezTo>
                  <a:pt x="2128607" y="1135071"/>
                  <a:pt x="2134309" y="1143373"/>
                  <a:pt x="2139744" y="1151876"/>
                </a:cubicBezTo>
                <a:cubicBezTo>
                  <a:pt x="2140978" y="1153777"/>
                  <a:pt x="2141911" y="1155944"/>
                  <a:pt x="2143345" y="1157712"/>
                </a:cubicBezTo>
                <a:cubicBezTo>
                  <a:pt x="2146413" y="1161446"/>
                  <a:pt x="2147813" y="1165514"/>
                  <a:pt x="2147346" y="1170349"/>
                </a:cubicBezTo>
                <a:cubicBezTo>
                  <a:pt x="2147213" y="1171682"/>
                  <a:pt x="2147546" y="1173150"/>
                  <a:pt x="2148047" y="1174384"/>
                </a:cubicBezTo>
                <a:cubicBezTo>
                  <a:pt x="2148513" y="1175617"/>
                  <a:pt x="2149280" y="1176918"/>
                  <a:pt x="2150280" y="1177751"/>
                </a:cubicBezTo>
                <a:cubicBezTo>
                  <a:pt x="2151281" y="1178618"/>
                  <a:pt x="2152815" y="1178818"/>
                  <a:pt x="2153982" y="1179518"/>
                </a:cubicBezTo>
                <a:cubicBezTo>
                  <a:pt x="2160117" y="1183220"/>
                  <a:pt x="2164485" y="1188221"/>
                  <a:pt x="2165852" y="1195557"/>
                </a:cubicBezTo>
                <a:cubicBezTo>
                  <a:pt x="2167252" y="1203226"/>
                  <a:pt x="2169654" y="1210662"/>
                  <a:pt x="2169920" y="1218531"/>
                </a:cubicBezTo>
                <a:cubicBezTo>
                  <a:pt x="2170020" y="1221365"/>
                  <a:pt x="2171287" y="1223833"/>
                  <a:pt x="2173621" y="1225633"/>
                </a:cubicBezTo>
                <a:cubicBezTo>
                  <a:pt x="2176522" y="1227901"/>
                  <a:pt x="2179390" y="1230168"/>
                  <a:pt x="2182291" y="1232436"/>
                </a:cubicBezTo>
                <a:cubicBezTo>
                  <a:pt x="2185592" y="1235036"/>
                  <a:pt x="2188126" y="1238271"/>
                  <a:pt x="2189393" y="1242339"/>
                </a:cubicBezTo>
                <a:cubicBezTo>
                  <a:pt x="2190627" y="1246273"/>
                  <a:pt x="2192094" y="1250175"/>
                  <a:pt x="2192961" y="1254176"/>
                </a:cubicBezTo>
                <a:cubicBezTo>
                  <a:pt x="2194695" y="1262078"/>
                  <a:pt x="2200230" y="1266713"/>
                  <a:pt x="2206899" y="1269914"/>
                </a:cubicBezTo>
                <a:cubicBezTo>
                  <a:pt x="2210667" y="1271715"/>
                  <a:pt x="2214401" y="1273649"/>
                  <a:pt x="2217169" y="1276616"/>
                </a:cubicBezTo>
                <a:cubicBezTo>
                  <a:pt x="2221804" y="1281685"/>
                  <a:pt x="2227372" y="1285886"/>
                  <a:pt x="2231273" y="1291621"/>
                </a:cubicBezTo>
                <a:cubicBezTo>
                  <a:pt x="2233074" y="1294289"/>
                  <a:pt x="2235441" y="1296389"/>
                  <a:pt x="2237942" y="1298457"/>
                </a:cubicBezTo>
                <a:cubicBezTo>
                  <a:pt x="2241710" y="1301524"/>
                  <a:pt x="2241710" y="1302758"/>
                  <a:pt x="2239209" y="1307927"/>
                </a:cubicBezTo>
                <a:cubicBezTo>
                  <a:pt x="2238576" y="1309260"/>
                  <a:pt x="2238309" y="1310294"/>
                  <a:pt x="2239443" y="1311461"/>
                </a:cubicBezTo>
                <a:cubicBezTo>
                  <a:pt x="2242710" y="1314729"/>
                  <a:pt x="2245878" y="1318030"/>
                  <a:pt x="2249146" y="1321264"/>
                </a:cubicBezTo>
                <a:cubicBezTo>
                  <a:pt x="2250146" y="1322231"/>
                  <a:pt x="2251180" y="1323165"/>
                  <a:pt x="2252347" y="1323865"/>
                </a:cubicBezTo>
                <a:cubicBezTo>
                  <a:pt x="2253947" y="1324832"/>
                  <a:pt x="2255781" y="1325199"/>
                  <a:pt x="2257615" y="1324665"/>
                </a:cubicBezTo>
                <a:cubicBezTo>
                  <a:pt x="2258949" y="1324265"/>
                  <a:pt x="2260216" y="1323765"/>
                  <a:pt x="2261450" y="1323165"/>
                </a:cubicBezTo>
                <a:cubicBezTo>
                  <a:pt x="2266018" y="1320864"/>
                  <a:pt x="2270619" y="1319030"/>
                  <a:pt x="2275921" y="1319597"/>
                </a:cubicBezTo>
                <a:cubicBezTo>
                  <a:pt x="2277255" y="1319730"/>
                  <a:pt x="2278755" y="1319597"/>
                  <a:pt x="2279989" y="1319130"/>
                </a:cubicBezTo>
                <a:cubicBezTo>
                  <a:pt x="2288625" y="1315762"/>
                  <a:pt x="2297795" y="1315329"/>
                  <a:pt x="2306798" y="1313862"/>
                </a:cubicBezTo>
                <a:cubicBezTo>
                  <a:pt x="2313033" y="1312795"/>
                  <a:pt x="2319502" y="1311761"/>
                  <a:pt x="2324670" y="1307460"/>
                </a:cubicBezTo>
                <a:cubicBezTo>
                  <a:pt x="2324970" y="1307226"/>
                  <a:pt x="2325470" y="1307126"/>
                  <a:pt x="2325904" y="1306960"/>
                </a:cubicBezTo>
                <a:cubicBezTo>
                  <a:pt x="2327571" y="1306326"/>
                  <a:pt x="2331306" y="1308593"/>
                  <a:pt x="2331172" y="1310327"/>
                </a:cubicBezTo>
                <a:cubicBezTo>
                  <a:pt x="2330639" y="1317563"/>
                  <a:pt x="2331406" y="1324865"/>
                  <a:pt x="2329172" y="1332068"/>
                </a:cubicBezTo>
                <a:cubicBezTo>
                  <a:pt x="2327538" y="1337403"/>
                  <a:pt x="2325804" y="1342705"/>
                  <a:pt x="2322370" y="1347006"/>
                </a:cubicBezTo>
                <a:cubicBezTo>
                  <a:pt x="2317068" y="1353541"/>
                  <a:pt x="2314067" y="1361244"/>
                  <a:pt x="2310833" y="1368746"/>
                </a:cubicBezTo>
                <a:cubicBezTo>
                  <a:pt x="2302130" y="1389120"/>
                  <a:pt x="2288492" y="1405425"/>
                  <a:pt x="2271186" y="1418962"/>
                </a:cubicBezTo>
                <a:cubicBezTo>
                  <a:pt x="2270486" y="1419529"/>
                  <a:pt x="2269752" y="1420163"/>
                  <a:pt x="2268919" y="1420496"/>
                </a:cubicBezTo>
                <a:cubicBezTo>
                  <a:pt x="2261383" y="1423397"/>
                  <a:pt x="2256115" y="1429233"/>
                  <a:pt x="2250413" y="1434501"/>
                </a:cubicBezTo>
                <a:cubicBezTo>
                  <a:pt x="2240643" y="1443570"/>
                  <a:pt x="2231007" y="1452706"/>
                  <a:pt x="2223171" y="1463577"/>
                </a:cubicBezTo>
                <a:cubicBezTo>
                  <a:pt x="2220203" y="1467711"/>
                  <a:pt x="2216468" y="1471179"/>
                  <a:pt x="2212000" y="1473647"/>
                </a:cubicBezTo>
                <a:cubicBezTo>
                  <a:pt x="2209400" y="1475080"/>
                  <a:pt x="2207966" y="1477214"/>
                  <a:pt x="2206599" y="1479649"/>
                </a:cubicBezTo>
                <a:cubicBezTo>
                  <a:pt x="2203898" y="1484384"/>
                  <a:pt x="2202998" y="1490219"/>
                  <a:pt x="2198963" y="1494153"/>
                </a:cubicBezTo>
                <a:cubicBezTo>
                  <a:pt x="2195495" y="1497588"/>
                  <a:pt x="2194328" y="1501956"/>
                  <a:pt x="2192394" y="1506091"/>
                </a:cubicBezTo>
                <a:cubicBezTo>
                  <a:pt x="2189860" y="1511526"/>
                  <a:pt x="2190527" y="1515660"/>
                  <a:pt x="2195395" y="1519361"/>
                </a:cubicBezTo>
                <a:cubicBezTo>
                  <a:pt x="2197896" y="1521229"/>
                  <a:pt x="2197896" y="1524030"/>
                  <a:pt x="2196529" y="1526830"/>
                </a:cubicBezTo>
                <a:cubicBezTo>
                  <a:pt x="2195962" y="1527998"/>
                  <a:pt x="2195395" y="1529532"/>
                  <a:pt x="2195628" y="1530732"/>
                </a:cubicBezTo>
                <a:cubicBezTo>
                  <a:pt x="2196762" y="1537000"/>
                  <a:pt x="2195895" y="1543436"/>
                  <a:pt x="2197896" y="1549671"/>
                </a:cubicBezTo>
                <a:cubicBezTo>
                  <a:pt x="2199463" y="1554606"/>
                  <a:pt x="2201164" y="1559141"/>
                  <a:pt x="2205965" y="1561908"/>
                </a:cubicBezTo>
                <a:cubicBezTo>
                  <a:pt x="2208600" y="1563442"/>
                  <a:pt x="2209566" y="1566243"/>
                  <a:pt x="2208933" y="1569078"/>
                </a:cubicBezTo>
                <a:cubicBezTo>
                  <a:pt x="2207666" y="1574513"/>
                  <a:pt x="2207032" y="1579814"/>
                  <a:pt x="2208166" y="1585383"/>
                </a:cubicBezTo>
                <a:cubicBezTo>
                  <a:pt x="2208766" y="1588484"/>
                  <a:pt x="2208099" y="1591785"/>
                  <a:pt x="2208066" y="1594986"/>
                </a:cubicBezTo>
                <a:cubicBezTo>
                  <a:pt x="2207999" y="1599154"/>
                  <a:pt x="2207399" y="1603355"/>
                  <a:pt x="2208066" y="1607357"/>
                </a:cubicBezTo>
                <a:cubicBezTo>
                  <a:pt x="2208799" y="1611725"/>
                  <a:pt x="2207899" y="1615392"/>
                  <a:pt x="2206265" y="1619294"/>
                </a:cubicBezTo>
                <a:cubicBezTo>
                  <a:pt x="2202831" y="1627630"/>
                  <a:pt x="2197729" y="1634299"/>
                  <a:pt x="2189693" y="1638767"/>
                </a:cubicBezTo>
                <a:cubicBezTo>
                  <a:pt x="2186059" y="1640767"/>
                  <a:pt x="2182658" y="1643035"/>
                  <a:pt x="2178756" y="1644535"/>
                </a:cubicBezTo>
                <a:cubicBezTo>
                  <a:pt x="2175388" y="1645869"/>
                  <a:pt x="2171921" y="1647503"/>
                  <a:pt x="2169153" y="1649770"/>
                </a:cubicBezTo>
                <a:cubicBezTo>
                  <a:pt x="2159284" y="1657973"/>
                  <a:pt x="2149647" y="1666409"/>
                  <a:pt x="2139610" y="1674378"/>
                </a:cubicBezTo>
                <a:cubicBezTo>
                  <a:pt x="2137910" y="1675745"/>
                  <a:pt x="2137476" y="1678280"/>
                  <a:pt x="2138177" y="1680747"/>
                </a:cubicBezTo>
                <a:cubicBezTo>
                  <a:pt x="2140177" y="1687783"/>
                  <a:pt x="2142011" y="1694885"/>
                  <a:pt x="2144045" y="1701920"/>
                </a:cubicBezTo>
                <a:cubicBezTo>
                  <a:pt x="2144712" y="1704188"/>
                  <a:pt x="2144846" y="1706422"/>
                  <a:pt x="2144412" y="1708689"/>
                </a:cubicBezTo>
                <a:cubicBezTo>
                  <a:pt x="2143545" y="1713191"/>
                  <a:pt x="2142478" y="1717626"/>
                  <a:pt x="2142478" y="1722294"/>
                </a:cubicBezTo>
                <a:cubicBezTo>
                  <a:pt x="2142445" y="1726229"/>
                  <a:pt x="2139811" y="1728963"/>
                  <a:pt x="2136643" y="1731130"/>
                </a:cubicBezTo>
                <a:cubicBezTo>
                  <a:pt x="2132742" y="1733764"/>
                  <a:pt x="2128307" y="1735031"/>
                  <a:pt x="2123839" y="1736065"/>
                </a:cubicBezTo>
                <a:cubicBezTo>
                  <a:pt x="2119637" y="1737032"/>
                  <a:pt x="2116303" y="1739333"/>
                  <a:pt x="2113169" y="1742033"/>
                </a:cubicBezTo>
                <a:cubicBezTo>
                  <a:pt x="2111035" y="1743867"/>
                  <a:pt x="2109401" y="1746235"/>
                  <a:pt x="2111168" y="1749269"/>
                </a:cubicBezTo>
                <a:cubicBezTo>
                  <a:pt x="2112468" y="1751403"/>
                  <a:pt x="2112502" y="1753637"/>
                  <a:pt x="2111935" y="1755905"/>
                </a:cubicBezTo>
                <a:cubicBezTo>
                  <a:pt x="2110835" y="1760339"/>
                  <a:pt x="2109734" y="1764808"/>
                  <a:pt x="2108367" y="1769176"/>
                </a:cubicBezTo>
                <a:cubicBezTo>
                  <a:pt x="2106400" y="1775411"/>
                  <a:pt x="2103499" y="1781046"/>
                  <a:pt x="2097563" y="1784614"/>
                </a:cubicBezTo>
                <a:cubicBezTo>
                  <a:pt x="2094763" y="1786314"/>
                  <a:pt x="2092829" y="1788915"/>
                  <a:pt x="2091095" y="1791649"/>
                </a:cubicBezTo>
                <a:cubicBezTo>
                  <a:pt x="2087894" y="1796684"/>
                  <a:pt x="2083892" y="1801119"/>
                  <a:pt x="2080725" y="1806187"/>
                </a:cubicBezTo>
                <a:cubicBezTo>
                  <a:pt x="2077557" y="1811189"/>
                  <a:pt x="2073489" y="1815590"/>
                  <a:pt x="2068988" y="1819625"/>
                </a:cubicBezTo>
                <a:cubicBezTo>
                  <a:pt x="2062186" y="1825761"/>
                  <a:pt x="2055950" y="1832496"/>
                  <a:pt x="2048181" y="1837597"/>
                </a:cubicBezTo>
                <a:cubicBezTo>
                  <a:pt x="2042679" y="1841165"/>
                  <a:pt x="2037211" y="1844233"/>
                  <a:pt x="2030442" y="1844333"/>
                </a:cubicBezTo>
                <a:cubicBezTo>
                  <a:pt x="2029175" y="1844366"/>
                  <a:pt x="2027408" y="1844767"/>
                  <a:pt x="2026707" y="1845667"/>
                </a:cubicBezTo>
                <a:cubicBezTo>
                  <a:pt x="2023373" y="1850068"/>
                  <a:pt x="2017905" y="1847401"/>
                  <a:pt x="2013970" y="1849768"/>
                </a:cubicBezTo>
                <a:cubicBezTo>
                  <a:pt x="2013003" y="1850335"/>
                  <a:pt x="2011136" y="1850002"/>
                  <a:pt x="2009968" y="1849468"/>
                </a:cubicBezTo>
                <a:cubicBezTo>
                  <a:pt x="2005501" y="1847434"/>
                  <a:pt x="2000999" y="1848868"/>
                  <a:pt x="1996498" y="1848901"/>
                </a:cubicBezTo>
                <a:cubicBezTo>
                  <a:pt x="1992263" y="1848901"/>
                  <a:pt x="1988362" y="1849502"/>
                  <a:pt x="1984460" y="1851135"/>
                </a:cubicBezTo>
                <a:cubicBezTo>
                  <a:pt x="1982393" y="1852002"/>
                  <a:pt x="1980026" y="1852869"/>
                  <a:pt x="1977858" y="1852669"/>
                </a:cubicBezTo>
                <a:cubicBezTo>
                  <a:pt x="1972523" y="1852202"/>
                  <a:pt x="1967989" y="1854036"/>
                  <a:pt x="1963487" y="1856504"/>
                </a:cubicBezTo>
                <a:cubicBezTo>
                  <a:pt x="1962420" y="1857071"/>
                  <a:pt x="1960586" y="1857171"/>
                  <a:pt x="1959519" y="1856637"/>
                </a:cubicBezTo>
                <a:cubicBezTo>
                  <a:pt x="1954618" y="1854203"/>
                  <a:pt x="1949782" y="1851535"/>
                  <a:pt x="1945048" y="1848834"/>
                </a:cubicBezTo>
                <a:cubicBezTo>
                  <a:pt x="1944381" y="1848434"/>
                  <a:pt x="1943914" y="1847301"/>
                  <a:pt x="1943814" y="1846434"/>
                </a:cubicBezTo>
                <a:cubicBezTo>
                  <a:pt x="1943380" y="1842332"/>
                  <a:pt x="1943181" y="1838231"/>
                  <a:pt x="1940580" y="1834663"/>
                </a:cubicBezTo>
                <a:cubicBezTo>
                  <a:pt x="1939446" y="1833096"/>
                  <a:pt x="1939579" y="1830995"/>
                  <a:pt x="1940880" y="1829562"/>
                </a:cubicBezTo>
                <a:cubicBezTo>
                  <a:pt x="1944181" y="1825927"/>
                  <a:pt x="1943647" y="1821992"/>
                  <a:pt x="1942213" y="1817925"/>
                </a:cubicBezTo>
                <a:cubicBezTo>
                  <a:pt x="1941580" y="1816224"/>
                  <a:pt x="1940946" y="1814490"/>
                  <a:pt x="1940046" y="1812890"/>
                </a:cubicBezTo>
                <a:cubicBezTo>
                  <a:pt x="1936445" y="1806387"/>
                  <a:pt x="1934344" y="1799318"/>
                  <a:pt x="1932710" y="1792183"/>
                </a:cubicBezTo>
                <a:cubicBezTo>
                  <a:pt x="1931877" y="1788515"/>
                  <a:pt x="1930676" y="1785247"/>
                  <a:pt x="1928209" y="1782346"/>
                </a:cubicBezTo>
                <a:cubicBezTo>
                  <a:pt x="1925842" y="1779579"/>
                  <a:pt x="1923774" y="1776545"/>
                  <a:pt x="1921540" y="1773644"/>
                </a:cubicBezTo>
                <a:cubicBezTo>
                  <a:pt x="1917239" y="1768109"/>
                  <a:pt x="1914038" y="1762173"/>
                  <a:pt x="1912637" y="1755204"/>
                </a:cubicBezTo>
                <a:cubicBezTo>
                  <a:pt x="1911370" y="1748936"/>
                  <a:pt x="1909403" y="1742834"/>
                  <a:pt x="1909503" y="1736298"/>
                </a:cubicBezTo>
                <a:cubicBezTo>
                  <a:pt x="1909536" y="1734064"/>
                  <a:pt x="1908769" y="1731763"/>
                  <a:pt x="1908069" y="1729596"/>
                </a:cubicBezTo>
                <a:cubicBezTo>
                  <a:pt x="1906235" y="1723894"/>
                  <a:pt x="1905035" y="1717959"/>
                  <a:pt x="1905101" y="1712024"/>
                </a:cubicBezTo>
                <a:cubicBezTo>
                  <a:pt x="1905168" y="1706188"/>
                  <a:pt x="1903201" y="1701487"/>
                  <a:pt x="1900667" y="1696485"/>
                </a:cubicBezTo>
                <a:cubicBezTo>
                  <a:pt x="1897132" y="1689583"/>
                  <a:pt x="1893565" y="1682648"/>
                  <a:pt x="1891030" y="1675245"/>
                </a:cubicBezTo>
                <a:cubicBezTo>
                  <a:pt x="1888663" y="1668243"/>
                  <a:pt x="1885128" y="1661808"/>
                  <a:pt x="1879827" y="1656472"/>
                </a:cubicBezTo>
                <a:cubicBezTo>
                  <a:pt x="1877759" y="1654438"/>
                  <a:pt x="1877026" y="1651771"/>
                  <a:pt x="1876992" y="1648937"/>
                </a:cubicBezTo>
                <a:cubicBezTo>
                  <a:pt x="1876959" y="1643435"/>
                  <a:pt x="1876992" y="1637900"/>
                  <a:pt x="1877059" y="1632398"/>
                </a:cubicBezTo>
                <a:cubicBezTo>
                  <a:pt x="1877092" y="1629164"/>
                  <a:pt x="1877693" y="1626063"/>
                  <a:pt x="1879193" y="1623095"/>
                </a:cubicBezTo>
                <a:cubicBezTo>
                  <a:pt x="1881927" y="1617727"/>
                  <a:pt x="1883595" y="1612058"/>
                  <a:pt x="1884328" y="1606056"/>
                </a:cubicBezTo>
                <a:cubicBezTo>
                  <a:pt x="1884762" y="1602321"/>
                  <a:pt x="1886429" y="1599154"/>
                  <a:pt x="1889063" y="1596320"/>
                </a:cubicBezTo>
                <a:cubicBezTo>
                  <a:pt x="1891531" y="1593652"/>
                  <a:pt x="1893398" y="1590518"/>
                  <a:pt x="1896299" y="1588117"/>
                </a:cubicBezTo>
                <a:cubicBezTo>
                  <a:pt x="1902867" y="1582682"/>
                  <a:pt x="1902867" y="1575413"/>
                  <a:pt x="1901067" y="1567910"/>
                </a:cubicBezTo>
                <a:cubicBezTo>
                  <a:pt x="1900633" y="1566176"/>
                  <a:pt x="1899666" y="1564509"/>
                  <a:pt x="1898766" y="1562909"/>
                </a:cubicBezTo>
                <a:cubicBezTo>
                  <a:pt x="1896632" y="1559275"/>
                  <a:pt x="1895732" y="1555240"/>
                  <a:pt x="1894898" y="1551205"/>
                </a:cubicBezTo>
                <a:cubicBezTo>
                  <a:pt x="1894565" y="1549471"/>
                  <a:pt x="1894865" y="1547604"/>
                  <a:pt x="1895098" y="1545804"/>
                </a:cubicBezTo>
                <a:cubicBezTo>
                  <a:pt x="1895265" y="1544470"/>
                  <a:pt x="1896365" y="1543003"/>
                  <a:pt x="1896065" y="1541869"/>
                </a:cubicBezTo>
                <a:cubicBezTo>
                  <a:pt x="1894498" y="1535700"/>
                  <a:pt x="1894398" y="1529031"/>
                  <a:pt x="1890963" y="1523596"/>
                </a:cubicBezTo>
                <a:cubicBezTo>
                  <a:pt x="1888029" y="1518861"/>
                  <a:pt x="1885928" y="1513893"/>
                  <a:pt x="1884428" y="1508658"/>
                </a:cubicBezTo>
                <a:cubicBezTo>
                  <a:pt x="1883761" y="1506457"/>
                  <a:pt x="1883128" y="1504323"/>
                  <a:pt x="1882127" y="1502256"/>
                </a:cubicBezTo>
                <a:cubicBezTo>
                  <a:pt x="1880160" y="1498088"/>
                  <a:pt x="1877693" y="1494253"/>
                  <a:pt x="1874125" y="1491219"/>
                </a:cubicBezTo>
                <a:cubicBezTo>
                  <a:pt x="1872024" y="1489419"/>
                  <a:pt x="1870023" y="1487518"/>
                  <a:pt x="1868023" y="1485650"/>
                </a:cubicBezTo>
                <a:cubicBezTo>
                  <a:pt x="1856086" y="1474614"/>
                  <a:pt x="1853952" y="1471513"/>
                  <a:pt x="1847950" y="1456608"/>
                </a:cubicBezTo>
                <a:cubicBezTo>
                  <a:pt x="1847783" y="1456208"/>
                  <a:pt x="1847583" y="1455708"/>
                  <a:pt x="1847649" y="1455307"/>
                </a:cubicBezTo>
                <a:cubicBezTo>
                  <a:pt x="1847750" y="1454441"/>
                  <a:pt x="1847750" y="1453307"/>
                  <a:pt x="1848283" y="1452773"/>
                </a:cubicBezTo>
                <a:cubicBezTo>
                  <a:pt x="1852051" y="1448939"/>
                  <a:pt x="1852518" y="1443704"/>
                  <a:pt x="1853785" y="1438935"/>
                </a:cubicBezTo>
                <a:cubicBezTo>
                  <a:pt x="1854552" y="1436001"/>
                  <a:pt x="1853451" y="1432567"/>
                  <a:pt x="1854085" y="1429533"/>
                </a:cubicBezTo>
                <a:cubicBezTo>
                  <a:pt x="1854619" y="1426898"/>
                  <a:pt x="1856686" y="1424664"/>
                  <a:pt x="1857520" y="1422063"/>
                </a:cubicBezTo>
                <a:cubicBezTo>
                  <a:pt x="1858520" y="1419062"/>
                  <a:pt x="1859487" y="1415795"/>
                  <a:pt x="1859387" y="1412660"/>
                </a:cubicBezTo>
                <a:cubicBezTo>
                  <a:pt x="1859153" y="1407759"/>
                  <a:pt x="1858653" y="1402657"/>
                  <a:pt x="1853751" y="1399523"/>
                </a:cubicBezTo>
                <a:cubicBezTo>
                  <a:pt x="1852251" y="1398556"/>
                  <a:pt x="1850717" y="1397322"/>
                  <a:pt x="1849850" y="1395788"/>
                </a:cubicBezTo>
                <a:cubicBezTo>
                  <a:pt x="1847816" y="1392287"/>
                  <a:pt x="1845115" y="1392387"/>
                  <a:pt x="1841647" y="1393187"/>
                </a:cubicBezTo>
                <a:cubicBezTo>
                  <a:pt x="1835846" y="1394554"/>
                  <a:pt x="1829910" y="1395455"/>
                  <a:pt x="1824042" y="1396488"/>
                </a:cubicBezTo>
                <a:cubicBezTo>
                  <a:pt x="1822708" y="1396689"/>
                  <a:pt x="1821308" y="1396755"/>
                  <a:pt x="1819941" y="1396722"/>
                </a:cubicBezTo>
                <a:cubicBezTo>
                  <a:pt x="1814972" y="1396589"/>
                  <a:pt x="1811071" y="1394554"/>
                  <a:pt x="1808770" y="1390020"/>
                </a:cubicBezTo>
                <a:cubicBezTo>
                  <a:pt x="1807537" y="1387586"/>
                  <a:pt x="1806670" y="1384951"/>
                  <a:pt x="1805636" y="1382384"/>
                </a:cubicBezTo>
                <a:cubicBezTo>
                  <a:pt x="1803402" y="1376915"/>
                  <a:pt x="1799100" y="1373648"/>
                  <a:pt x="1793832" y="1371481"/>
                </a:cubicBezTo>
                <a:cubicBezTo>
                  <a:pt x="1792599" y="1370980"/>
                  <a:pt x="1791165" y="1371014"/>
                  <a:pt x="1789831" y="1370780"/>
                </a:cubicBezTo>
                <a:cubicBezTo>
                  <a:pt x="1783729" y="1369746"/>
                  <a:pt x="1778127" y="1372548"/>
                  <a:pt x="1772225" y="1373148"/>
                </a:cubicBezTo>
                <a:cubicBezTo>
                  <a:pt x="1768257" y="1373581"/>
                  <a:pt x="1764423" y="1375615"/>
                  <a:pt x="1760488" y="1376816"/>
                </a:cubicBezTo>
                <a:cubicBezTo>
                  <a:pt x="1756487" y="1378016"/>
                  <a:pt x="1752719" y="1379450"/>
                  <a:pt x="1749251" y="1381917"/>
                </a:cubicBezTo>
                <a:cubicBezTo>
                  <a:pt x="1747084" y="1383484"/>
                  <a:pt x="1744383" y="1384351"/>
                  <a:pt x="1741849" y="1385318"/>
                </a:cubicBezTo>
                <a:cubicBezTo>
                  <a:pt x="1738848" y="1386485"/>
                  <a:pt x="1735713" y="1387285"/>
                  <a:pt x="1732713" y="1388386"/>
                </a:cubicBezTo>
                <a:cubicBezTo>
                  <a:pt x="1730012" y="1389386"/>
                  <a:pt x="1727311" y="1389420"/>
                  <a:pt x="1724610" y="1388619"/>
                </a:cubicBezTo>
                <a:cubicBezTo>
                  <a:pt x="1723276" y="1388252"/>
                  <a:pt x="1721909" y="1387919"/>
                  <a:pt x="1720675" y="1387352"/>
                </a:cubicBezTo>
                <a:cubicBezTo>
                  <a:pt x="1715574" y="1384918"/>
                  <a:pt x="1710339" y="1384418"/>
                  <a:pt x="1704770" y="1385318"/>
                </a:cubicBezTo>
                <a:cubicBezTo>
                  <a:pt x="1701169" y="1385918"/>
                  <a:pt x="1697468" y="1386319"/>
                  <a:pt x="1693833" y="1386218"/>
                </a:cubicBezTo>
                <a:cubicBezTo>
                  <a:pt x="1688131" y="1386052"/>
                  <a:pt x="1682930" y="1387419"/>
                  <a:pt x="1677895" y="1389820"/>
                </a:cubicBezTo>
                <a:cubicBezTo>
                  <a:pt x="1674994" y="1391187"/>
                  <a:pt x="1672126" y="1392621"/>
                  <a:pt x="1669125" y="1393788"/>
                </a:cubicBezTo>
                <a:cubicBezTo>
                  <a:pt x="1667925" y="1394254"/>
                  <a:pt x="1666358" y="1394321"/>
                  <a:pt x="1665124" y="1393988"/>
                </a:cubicBezTo>
                <a:cubicBezTo>
                  <a:pt x="1660723" y="1392687"/>
                  <a:pt x="1656555" y="1390920"/>
                  <a:pt x="1652553" y="1388553"/>
                </a:cubicBezTo>
                <a:cubicBezTo>
                  <a:pt x="1644250" y="1383617"/>
                  <a:pt x="1636982" y="1377282"/>
                  <a:pt x="1629446" y="1371314"/>
                </a:cubicBezTo>
                <a:cubicBezTo>
                  <a:pt x="1626145" y="1368713"/>
                  <a:pt x="1622877" y="1366446"/>
                  <a:pt x="1619009" y="1364945"/>
                </a:cubicBezTo>
                <a:cubicBezTo>
                  <a:pt x="1613574" y="1362878"/>
                  <a:pt x="1609706" y="1359043"/>
                  <a:pt x="1607005" y="1354075"/>
                </a:cubicBezTo>
                <a:cubicBezTo>
                  <a:pt x="1604405" y="1349273"/>
                  <a:pt x="1601470" y="1344572"/>
                  <a:pt x="1601237" y="1338770"/>
                </a:cubicBezTo>
                <a:cubicBezTo>
                  <a:pt x="1601170" y="1337169"/>
                  <a:pt x="1599836" y="1335369"/>
                  <a:pt x="1598669" y="1334068"/>
                </a:cubicBezTo>
                <a:cubicBezTo>
                  <a:pt x="1595935" y="1330934"/>
                  <a:pt x="1592901" y="1328167"/>
                  <a:pt x="1588999" y="1326433"/>
                </a:cubicBezTo>
                <a:cubicBezTo>
                  <a:pt x="1587299" y="1325666"/>
                  <a:pt x="1585865" y="1324399"/>
                  <a:pt x="1585398" y="1322498"/>
                </a:cubicBezTo>
                <a:cubicBezTo>
                  <a:pt x="1584698" y="1319630"/>
                  <a:pt x="1583031" y="1317696"/>
                  <a:pt x="1580530" y="1316229"/>
                </a:cubicBezTo>
                <a:cubicBezTo>
                  <a:pt x="1578063" y="1314762"/>
                  <a:pt x="1576962" y="1312361"/>
                  <a:pt x="1576962" y="1309527"/>
                </a:cubicBezTo>
                <a:cubicBezTo>
                  <a:pt x="1577029" y="1309527"/>
                  <a:pt x="1577029" y="1309560"/>
                  <a:pt x="1577062" y="1309560"/>
                </a:cubicBezTo>
                <a:lnTo>
                  <a:pt x="1577362" y="1308660"/>
                </a:lnTo>
                <a:lnTo>
                  <a:pt x="1576962" y="1309227"/>
                </a:lnTo>
                <a:cubicBezTo>
                  <a:pt x="1576962" y="1309360"/>
                  <a:pt x="1576995" y="1309427"/>
                  <a:pt x="1576995" y="1309527"/>
                </a:cubicBezTo>
                <a:cubicBezTo>
                  <a:pt x="1574428" y="1308627"/>
                  <a:pt x="1571761" y="1307960"/>
                  <a:pt x="1569360" y="1306759"/>
                </a:cubicBezTo>
                <a:cubicBezTo>
                  <a:pt x="1566492" y="1305326"/>
                  <a:pt x="1563891" y="1303325"/>
                  <a:pt x="1562558" y="1300224"/>
                </a:cubicBezTo>
                <a:cubicBezTo>
                  <a:pt x="1560890" y="1296389"/>
                  <a:pt x="1559457" y="1292488"/>
                  <a:pt x="1561357" y="1288287"/>
                </a:cubicBezTo>
                <a:cubicBezTo>
                  <a:pt x="1562658" y="1285419"/>
                  <a:pt x="1561690" y="1282952"/>
                  <a:pt x="1560090" y="1280551"/>
                </a:cubicBezTo>
                <a:cubicBezTo>
                  <a:pt x="1558556" y="1278284"/>
                  <a:pt x="1556923" y="1276050"/>
                  <a:pt x="1555555" y="1273682"/>
                </a:cubicBezTo>
                <a:cubicBezTo>
                  <a:pt x="1555188" y="1273048"/>
                  <a:pt x="1555221" y="1271615"/>
                  <a:pt x="1555689" y="1271148"/>
                </a:cubicBezTo>
                <a:cubicBezTo>
                  <a:pt x="1561857" y="1264979"/>
                  <a:pt x="1563958" y="1257077"/>
                  <a:pt x="1565358" y="1248874"/>
                </a:cubicBezTo>
                <a:cubicBezTo>
                  <a:pt x="1565525" y="1248007"/>
                  <a:pt x="1565725" y="1247040"/>
                  <a:pt x="1566125" y="1246240"/>
                </a:cubicBezTo>
                <a:cubicBezTo>
                  <a:pt x="1570093" y="1238337"/>
                  <a:pt x="1569493" y="1230135"/>
                  <a:pt x="1567092" y="1222099"/>
                </a:cubicBezTo>
                <a:cubicBezTo>
                  <a:pt x="1566125" y="1218831"/>
                  <a:pt x="1566259" y="1216030"/>
                  <a:pt x="1567226" y="1212829"/>
                </a:cubicBezTo>
                <a:cubicBezTo>
                  <a:pt x="1568226" y="1209562"/>
                  <a:pt x="1567226" y="1206394"/>
                  <a:pt x="1564091" y="1204460"/>
                </a:cubicBezTo>
                <a:cubicBezTo>
                  <a:pt x="1560457" y="1202226"/>
                  <a:pt x="1559623" y="1198991"/>
                  <a:pt x="1560090" y="1194990"/>
                </a:cubicBezTo>
                <a:cubicBezTo>
                  <a:pt x="1560490" y="1191756"/>
                  <a:pt x="1560990" y="1188588"/>
                  <a:pt x="1562924" y="1185887"/>
                </a:cubicBezTo>
                <a:cubicBezTo>
                  <a:pt x="1567493" y="1179552"/>
                  <a:pt x="1570860" y="1172550"/>
                  <a:pt x="1574094" y="1165447"/>
                </a:cubicBezTo>
                <a:cubicBezTo>
                  <a:pt x="1574828" y="1163814"/>
                  <a:pt x="1575795" y="1162113"/>
                  <a:pt x="1577096" y="1160913"/>
                </a:cubicBezTo>
                <a:cubicBezTo>
                  <a:pt x="1582597" y="1155777"/>
                  <a:pt x="1585632" y="1149009"/>
                  <a:pt x="1589066" y="1142606"/>
                </a:cubicBezTo>
                <a:cubicBezTo>
                  <a:pt x="1591100" y="1138872"/>
                  <a:pt x="1593068" y="1135371"/>
                  <a:pt x="1596768" y="1133304"/>
                </a:cubicBezTo>
                <a:cubicBezTo>
                  <a:pt x="1600103" y="1131436"/>
                  <a:pt x="1602570" y="1128969"/>
                  <a:pt x="1604104" y="1125434"/>
                </a:cubicBezTo>
                <a:cubicBezTo>
                  <a:pt x="1604838" y="1123767"/>
                  <a:pt x="1606072" y="1122334"/>
                  <a:pt x="1607139" y="1120833"/>
                </a:cubicBezTo>
                <a:cubicBezTo>
                  <a:pt x="1609039" y="1118099"/>
                  <a:pt x="1611373" y="1115998"/>
                  <a:pt x="1614841" y="1115565"/>
                </a:cubicBezTo>
                <a:cubicBezTo>
                  <a:pt x="1618609" y="1115098"/>
                  <a:pt x="1621810" y="1113597"/>
                  <a:pt x="1624777" y="1111196"/>
                </a:cubicBezTo>
                <a:cubicBezTo>
                  <a:pt x="1626912" y="1109496"/>
                  <a:pt x="1629446" y="1108329"/>
                  <a:pt x="1631647" y="1106728"/>
                </a:cubicBezTo>
                <a:cubicBezTo>
                  <a:pt x="1633114" y="1105661"/>
                  <a:pt x="1634514" y="1104394"/>
                  <a:pt x="1635581" y="1102994"/>
                </a:cubicBezTo>
                <a:cubicBezTo>
                  <a:pt x="1637548" y="1100460"/>
                  <a:pt x="1639249" y="1097725"/>
                  <a:pt x="1641083" y="1095091"/>
                </a:cubicBezTo>
                <a:cubicBezTo>
                  <a:pt x="1642417" y="1093124"/>
                  <a:pt x="1643117" y="1090990"/>
                  <a:pt x="1643017" y="1088623"/>
                </a:cubicBezTo>
                <a:cubicBezTo>
                  <a:pt x="1642917" y="1085888"/>
                  <a:pt x="1642883" y="1083121"/>
                  <a:pt x="1642617" y="1080386"/>
                </a:cubicBezTo>
                <a:cubicBezTo>
                  <a:pt x="1642183" y="1076519"/>
                  <a:pt x="1643250" y="1073151"/>
                  <a:pt x="1645484" y="1070050"/>
                </a:cubicBezTo>
                <a:cubicBezTo>
                  <a:pt x="1646818" y="1068216"/>
                  <a:pt x="1648585" y="1066415"/>
                  <a:pt x="1648585" y="1064048"/>
                </a:cubicBezTo>
                <a:cubicBezTo>
                  <a:pt x="1648585" y="1058046"/>
                  <a:pt x="1652654" y="1055112"/>
                  <a:pt x="1656888" y="1052311"/>
                </a:cubicBezTo>
                <a:cubicBezTo>
                  <a:pt x="1661490" y="1049277"/>
                  <a:pt x="1666158" y="1046375"/>
                  <a:pt x="1670993" y="1043741"/>
                </a:cubicBezTo>
                <a:cubicBezTo>
                  <a:pt x="1676528" y="1040740"/>
                  <a:pt x="1680596" y="1036839"/>
                  <a:pt x="1681863" y="1030404"/>
                </a:cubicBezTo>
                <a:cubicBezTo>
                  <a:pt x="1682396" y="1027736"/>
                  <a:pt x="1683530" y="1025202"/>
                  <a:pt x="1684430" y="1022601"/>
                </a:cubicBezTo>
                <a:cubicBezTo>
                  <a:pt x="1686164" y="1017599"/>
                  <a:pt x="1689932" y="1016699"/>
                  <a:pt x="1693533" y="1020367"/>
                </a:cubicBezTo>
                <a:cubicBezTo>
                  <a:pt x="1694167" y="1021034"/>
                  <a:pt x="1694633" y="1021934"/>
                  <a:pt x="1695400" y="1022368"/>
                </a:cubicBezTo>
                <a:cubicBezTo>
                  <a:pt x="1696934" y="1023268"/>
                  <a:pt x="1698568" y="1024502"/>
                  <a:pt x="1700235" y="1024635"/>
                </a:cubicBezTo>
                <a:cubicBezTo>
                  <a:pt x="1703870" y="1024935"/>
                  <a:pt x="1707604" y="1024935"/>
                  <a:pt x="1711206" y="1024435"/>
                </a:cubicBezTo>
                <a:cubicBezTo>
                  <a:pt x="1715007" y="1023901"/>
                  <a:pt x="1718274" y="1024402"/>
                  <a:pt x="1721842" y="1025869"/>
                </a:cubicBezTo>
                <a:cubicBezTo>
                  <a:pt x="1726310" y="1027703"/>
                  <a:pt x="1731112" y="1027169"/>
                  <a:pt x="1734713" y="1023701"/>
                </a:cubicBezTo>
                <a:cubicBezTo>
                  <a:pt x="1737814" y="1020734"/>
                  <a:pt x="1741482" y="1019233"/>
                  <a:pt x="1745283" y="1017599"/>
                </a:cubicBezTo>
                <a:cubicBezTo>
                  <a:pt x="1750318" y="1015432"/>
                  <a:pt x="1755220" y="1012931"/>
                  <a:pt x="1760021" y="1010297"/>
                </a:cubicBezTo>
                <a:cubicBezTo>
                  <a:pt x="1762955" y="1008730"/>
                  <a:pt x="1765957" y="1008063"/>
                  <a:pt x="1769224" y="1007896"/>
                </a:cubicBezTo>
                <a:cubicBezTo>
                  <a:pt x="1772892" y="1007696"/>
                  <a:pt x="1776560" y="1007863"/>
                  <a:pt x="1780128" y="1006696"/>
                </a:cubicBezTo>
                <a:cubicBezTo>
                  <a:pt x="1786763" y="1004495"/>
                  <a:pt x="1793565" y="1004295"/>
                  <a:pt x="1800501" y="1005229"/>
                </a:cubicBezTo>
                <a:cubicBezTo>
                  <a:pt x="1803169" y="1005596"/>
                  <a:pt x="1806003" y="1005462"/>
                  <a:pt x="1808670" y="1005096"/>
                </a:cubicBezTo>
                <a:cubicBezTo>
                  <a:pt x="1812171" y="1004629"/>
                  <a:pt x="1815172" y="1001594"/>
                  <a:pt x="1819174" y="1003562"/>
                </a:cubicBezTo>
                <a:cubicBezTo>
                  <a:pt x="1822541" y="1005229"/>
                  <a:pt x="1826376" y="1001661"/>
                  <a:pt x="1829777" y="1004195"/>
                </a:cubicBezTo>
                <a:cubicBezTo>
                  <a:pt x="1832044" y="1004028"/>
                  <a:pt x="1834379" y="1004162"/>
                  <a:pt x="1836546" y="1003595"/>
                </a:cubicBezTo>
                <a:cubicBezTo>
                  <a:pt x="1840080" y="1002695"/>
                  <a:pt x="1843448" y="1001161"/>
                  <a:pt x="1846949" y="1000227"/>
                </a:cubicBezTo>
                <a:cubicBezTo>
                  <a:pt x="1850651" y="999227"/>
                  <a:pt x="1854285" y="999127"/>
                  <a:pt x="1856986" y="1002561"/>
                </a:cubicBezTo>
                <a:cubicBezTo>
                  <a:pt x="1858653" y="1004729"/>
                  <a:pt x="1860787" y="1004562"/>
                  <a:pt x="1863121" y="1003929"/>
                </a:cubicBezTo>
                <a:cubicBezTo>
                  <a:pt x="1864722" y="1003495"/>
                  <a:pt x="1865956" y="1005129"/>
                  <a:pt x="1865455" y="1006363"/>
                </a:cubicBezTo>
                <a:cubicBezTo>
                  <a:pt x="1864388" y="1008897"/>
                  <a:pt x="1863188" y="1011331"/>
                  <a:pt x="1862254" y="1013898"/>
                </a:cubicBezTo>
                <a:cubicBezTo>
                  <a:pt x="1862021" y="1014665"/>
                  <a:pt x="1862154" y="1015799"/>
                  <a:pt x="1862588" y="1016499"/>
                </a:cubicBezTo>
                <a:cubicBezTo>
                  <a:pt x="1863755" y="1018467"/>
                  <a:pt x="1865489" y="1020134"/>
                  <a:pt x="1866355" y="1022167"/>
                </a:cubicBezTo>
                <a:cubicBezTo>
                  <a:pt x="1867856" y="1025735"/>
                  <a:pt x="1867723" y="1029403"/>
                  <a:pt x="1864988" y="1032504"/>
                </a:cubicBezTo>
                <a:cubicBezTo>
                  <a:pt x="1863155" y="1034538"/>
                  <a:pt x="1861054" y="1036339"/>
                  <a:pt x="1859187" y="1038340"/>
                </a:cubicBezTo>
                <a:cubicBezTo>
                  <a:pt x="1857853" y="1039773"/>
                  <a:pt x="1858686" y="1043675"/>
                  <a:pt x="1860621" y="1044308"/>
                </a:cubicBezTo>
                <a:cubicBezTo>
                  <a:pt x="1864988" y="1045742"/>
                  <a:pt x="1869123" y="1047409"/>
                  <a:pt x="1872157" y="1051077"/>
                </a:cubicBezTo>
                <a:cubicBezTo>
                  <a:pt x="1872391" y="1051411"/>
                  <a:pt x="1872924" y="1051544"/>
                  <a:pt x="1873358" y="1051711"/>
                </a:cubicBezTo>
                <a:cubicBezTo>
                  <a:pt x="1877559" y="1053444"/>
                  <a:pt x="1881660" y="1055612"/>
                  <a:pt x="1886496" y="1055045"/>
                </a:cubicBezTo>
                <a:cubicBezTo>
                  <a:pt x="1894965" y="1054044"/>
                  <a:pt x="1902834" y="1056479"/>
                  <a:pt x="1910637" y="1059313"/>
                </a:cubicBezTo>
                <a:cubicBezTo>
                  <a:pt x="1913371" y="1060313"/>
                  <a:pt x="1915272" y="1062180"/>
                  <a:pt x="1916272" y="1064948"/>
                </a:cubicBezTo>
                <a:cubicBezTo>
                  <a:pt x="1916905" y="1066649"/>
                  <a:pt x="1917505" y="1068383"/>
                  <a:pt x="1918239" y="1070050"/>
                </a:cubicBezTo>
                <a:cubicBezTo>
                  <a:pt x="1919506" y="1072751"/>
                  <a:pt x="1921707" y="1074518"/>
                  <a:pt x="1924674" y="1074485"/>
                </a:cubicBezTo>
                <a:cubicBezTo>
                  <a:pt x="1931343" y="1074385"/>
                  <a:pt x="1937245" y="1076719"/>
                  <a:pt x="1942947" y="1079753"/>
                </a:cubicBezTo>
                <a:cubicBezTo>
                  <a:pt x="1945381" y="1081020"/>
                  <a:pt x="1947549" y="1082721"/>
                  <a:pt x="1949816" y="1084254"/>
                </a:cubicBezTo>
                <a:cubicBezTo>
                  <a:pt x="1951350" y="1085288"/>
                  <a:pt x="1952784" y="1086422"/>
                  <a:pt x="1954351" y="1087355"/>
                </a:cubicBezTo>
                <a:cubicBezTo>
                  <a:pt x="1956985" y="1088956"/>
                  <a:pt x="1960786" y="1088389"/>
                  <a:pt x="1963253" y="1086055"/>
                </a:cubicBezTo>
                <a:cubicBezTo>
                  <a:pt x="1964254" y="1085121"/>
                  <a:pt x="1965154" y="1084088"/>
                  <a:pt x="1965988" y="1082987"/>
                </a:cubicBezTo>
                <a:cubicBezTo>
                  <a:pt x="1967121" y="1081487"/>
                  <a:pt x="1967822" y="1079786"/>
                  <a:pt x="1967388" y="1077886"/>
                </a:cubicBezTo>
                <a:cubicBezTo>
                  <a:pt x="1966988" y="1076085"/>
                  <a:pt x="1966288" y="1074385"/>
                  <a:pt x="1965754" y="1072651"/>
                </a:cubicBezTo>
                <a:cubicBezTo>
                  <a:pt x="1963987" y="1066815"/>
                  <a:pt x="1968155" y="1059846"/>
                  <a:pt x="1972857" y="1057646"/>
                </a:cubicBezTo>
                <a:cubicBezTo>
                  <a:pt x="1980259" y="1054178"/>
                  <a:pt x="1987928" y="1053878"/>
                  <a:pt x="1995731" y="1055679"/>
                </a:cubicBezTo>
                <a:cubicBezTo>
                  <a:pt x="1997465" y="1056079"/>
                  <a:pt x="1999298" y="1057012"/>
                  <a:pt x="2000499" y="1058246"/>
                </a:cubicBezTo>
                <a:cubicBezTo>
                  <a:pt x="2003533" y="1061380"/>
                  <a:pt x="2007234" y="1062848"/>
                  <a:pt x="2011436" y="1063514"/>
                </a:cubicBezTo>
                <a:cubicBezTo>
                  <a:pt x="2016404" y="1064348"/>
                  <a:pt x="2021239" y="1065048"/>
                  <a:pt x="2025774" y="1067882"/>
                </a:cubicBezTo>
                <a:cubicBezTo>
                  <a:pt x="2028708" y="1069716"/>
                  <a:pt x="2032743" y="1070150"/>
                  <a:pt x="2036344" y="1070550"/>
                </a:cubicBezTo>
                <a:cubicBezTo>
                  <a:pt x="2046380" y="1071684"/>
                  <a:pt x="2056083" y="1074485"/>
                  <a:pt x="2065920" y="1076585"/>
                </a:cubicBezTo>
                <a:cubicBezTo>
                  <a:pt x="2068754" y="1077185"/>
                  <a:pt x="2071322" y="1077019"/>
                  <a:pt x="2073823" y="1075518"/>
                </a:cubicBezTo>
                <a:cubicBezTo>
                  <a:pt x="2079058" y="1072384"/>
                  <a:pt x="2084693" y="1070617"/>
                  <a:pt x="2090828" y="1071117"/>
                </a:cubicBezTo>
                <a:cubicBezTo>
                  <a:pt x="2093529" y="1071317"/>
                  <a:pt x="2096496" y="1071250"/>
                  <a:pt x="2098897" y="1072317"/>
                </a:cubicBezTo>
                <a:cubicBezTo>
                  <a:pt x="2105566" y="1075185"/>
                  <a:pt x="2112435" y="1074085"/>
                  <a:pt x="2119271" y="1073951"/>
                </a:cubicBezTo>
                <a:cubicBezTo>
                  <a:pt x="2121204" y="1073918"/>
                  <a:pt x="2122605" y="1072651"/>
                  <a:pt x="2123839" y="1071183"/>
                </a:cubicBezTo>
                <a:cubicBezTo>
                  <a:pt x="2126773" y="1067582"/>
                  <a:pt x="2129340" y="1063648"/>
                  <a:pt x="2130074" y="1059079"/>
                </a:cubicBezTo>
                <a:cubicBezTo>
                  <a:pt x="2130908" y="1054011"/>
                  <a:pt x="2133275" y="1049577"/>
                  <a:pt x="2134975" y="1044841"/>
                </a:cubicBezTo>
                <a:cubicBezTo>
                  <a:pt x="2136243" y="1041407"/>
                  <a:pt x="2137410" y="1037940"/>
                  <a:pt x="2138377" y="1034405"/>
                </a:cubicBezTo>
                <a:cubicBezTo>
                  <a:pt x="2139610" y="1029970"/>
                  <a:pt x="2139844" y="1025469"/>
                  <a:pt x="2139010" y="1020800"/>
                </a:cubicBezTo>
                <a:cubicBezTo>
                  <a:pt x="2138143" y="1015966"/>
                  <a:pt x="2137710" y="1011031"/>
                  <a:pt x="2139344" y="1006196"/>
                </a:cubicBezTo>
                <a:cubicBezTo>
                  <a:pt x="2139444" y="1006229"/>
                  <a:pt x="2139544" y="1006229"/>
                  <a:pt x="2139644" y="1006229"/>
                </a:cubicBezTo>
                <a:lnTo>
                  <a:pt x="2139744" y="1005462"/>
                </a:lnTo>
                <a:lnTo>
                  <a:pt x="2139410" y="1005896"/>
                </a:lnTo>
                <a:cubicBezTo>
                  <a:pt x="2139377" y="1005996"/>
                  <a:pt x="2139377" y="1006096"/>
                  <a:pt x="2139344" y="1006196"/>
                </a:cubicBezTo>
                <a:cubicBezTo>
                  <a:pt x="2135809" y="1005896"/>
                  <a:pt x="2132208" y="1006329"/>
                  <a:pt x="2128807" y="1004962"/>
                </a:cubicBezTo>
                <a:cubicBezTo>
                  <a:pt x="2126873" y="1004195"/>
                  <a:pt x="2124939" y="1004929"/>
                  <a:pt x="2123805" y="1006296"/>
                </a:cubicBezTo>
                <a:cubicBezTo>
                  <a:pt x="2120404" y="1010364"/>
                  <a:pt x="2116170" y="1012731"/>
                  <a:pt x="2111035" y="1013698"/>
                </a:cubicBezTo>
                <a:cubicBezTo>
                  <a:pt x="2106333" y="1014599"/>
                  <a:pt x="2101932" y="1014465"/>
                  <a:pt x="2098230" y="1010764"/>
                </a:cubicBezTo>
                <a:cubicBezTo>
                  <a:pt x="2095896" y="1008463"/>
                  <a:pt x="2093062" y="1006896"/>
                  <a:pt x="2089895" y="1006129"/>
                </a:cubicBezTo>
                <a:cubicBezTo>
                  <a:pt x="2086627" y="1005329"/>
                  <a:pt x="2083626" y="1005296"/>
                  <a:pt x="2081325" y="1008497"/>
                </a:cubicBezTo>
                <a:cubicBezTo>
                  <a:pt x="2078324" y="1012665"/>
                  <a:pt x="2073523" y="1012765"/>
                  <a:pt x="2069021" y="1013398"/>
                </a:cubicBezTo>
                <a:cubicBezTo>
                  <a:pt x="2068187" y="1013498"/>
                  <a:pt x="2067187" y="1013065"/>
                  <a:pt x="2066420" y="1012631"/>
                </a:cubicBezTo>
                <a:cubicBezTo>
                  <a:pt x="2065253" y="1011964"/>
                  <a:pt x="2063919" y="1011264"/>
                  <a:pt x="2063119" y="1010230"/>
                </a:cubicBezTo>
                <a:cubicBezTo>
                  <a:pt x="2060585" y="1006896"/>
                  <a:pt x="2057417" y="1005729"/>
                  <a:pt x="2053450" y="1006796"/>
                </a:cubicBezTo>
                <a:cubicBezTo>
                  <a:pt x="2051515" y="1007329"/>
                  <a:pt x="2049782" y="1006996"/>
                  <a:pt x="2048381" y="1005629"/>
                </a:cubicBezTo>
                <a:cubicBezTo>
                  <a:pt x="2046447" y="1003728"/>
                  <a:pt x="2044013" y="1002361"/>
                  <a:pt x="2042779" y="999694"/>
                </a:cubicBezTo>
                <a:cubicBezTo>
                  <a:pt x="2041612" y="997193"/>
                  <a:pt x="2039212" y="995692"/>
                  <a:pt x="2036911" y="994125"/>
                </a:cubicBezTo>
                <a:cubicBezTo>
                  <a:pt x="2035177" y="992958"/>
                  <a:pt x="2038745" y="991258"/>
                  <a:pt x="2037178" y="989824"/>
                </a:cubicBezTo>
                <a:cubicBezTo>
                  <a:pt x="2036177" y="988924"/>
                  <a:pt x="2034810" y="988457"/>
                  <a:pt x="2033576" y="987823"/>
                </a:cubicBezTo>
                <a:cubicBezTo>
                  <a:pt x="2031976" y="986990"/>
                  <a:pt x="2030309" y="986189"/>
                  <a:pt x="2028708" y="985322"/>
                </a:cubicBezTo>
                <a:cubicBezTo>
                  <a:pt x="2027741" y="984822"/>
                  <a:pt x="2027441" y="983955"/>
                  <a:pt x="2027875" y="982955"/>
                </a:cubicBezTo>
                <a:cubicBezTo>
                  <a:pt x="2028041" y="982588"/>
                  <a:pt x="2028475" y="982288"/>
                  <a:pt x="2028841" y="982055"/>
                </a:cubicBezTo>
                <a:cubicBezTo>
                  <a:pt x="2031142" y="980687"/>
                  <a:pt x="2034376" y="981054"/>
                  <a:pt x="2035944" y="978387"/>
                </a:cubicBezTo>
                <a:cubicBezTo>
                  <a:pt x="2036344" y="977687"/>
                  <a:pt x="2036244" y="976653"/>
                  <a:pt x="2036144" y="975786"/>
                </a:cubicBezTo>
                <a:cubicBezTo>
                  <a:pt x="2036111" y="975452"/>
                  <a:pt x="2035543" y="975052"/>
                  <a:pt x="2035143" y="974919"/>
                </a:cubicBezTo>
                <a:cubicBezTo>
                  <a:pt x="2034743" y="974786"/>
                  <a:pt x="2034243" y="974886"/>
                  <a:pt x="2033776" y="974919"/>
                </a:cubicBezTo>
                <a:cubicBezTo>
                  <a:pt x="2032409" y="974986"/>
                  <a:pt x="2031042" y="975119"/>
                  <a:pt x="2029675" y="975086"/>
                </a:cubicBezTo>
                <a:cubicBezTo>
                  <a:pt x="2028408" y="975052"/>
                  <a:pt x="2026907" y="973452"/>
                  <a:pt x="2027241" y="972352"/>
                </a:cubicBezTo>
                <a:cubicBezTo>
                  <a:pt x="2028841" y="967017"/>
                  <a:pt x="2028841" y="961548"/>
                  <a:pt x="2028674" y="956046"/>
                </a:cubicBezTo>
                <a:cubicBezTo>
                  <a:pt x="2028575" y="952279"/>
                  <a:pt x="2025740" y="949177"/>
                  <a:pt x="2021839" y="948677"/>
                </a:cubicBezTo>
                <a:cubicBezTo>
                  <a:pt x="2019105" y="948311"/>
                  <a:pt x="2016337" y="948110"/>
                  <a:pt x="2014003" y="950178"/>
                </a:cubicBezTo>
                <a:cubicBezTo>
                  <a:pt x="2012403" y="951611"/>
                  <a:pt x="2010735" y="951111"/>
                  <a:pt x="2008968" y="950411"/>
                </a:cubicBezTo>
                <a:cubicBezTo>
                  <a:pt x="2008368" y="950178"/>
                  <a:pt x="2007001" y="950745"/>
                  <a:pt x="2006701" y="951345"/>
                </a:cubicBezTo>
                <a:cubicBezTo>
                  <a:pt x="2005801" y="952879"/>
                  <a:pt x="2005267" y="954646"/>
                  <a:pt x="2004667" y="956346"/>
                </a:cubicBezTo>
                <a:cubicBezTo>
                  <a:pt x="2002900" y="961148"/>
                  <a:pt x="1999199" y="962115"/>
                  <a:pt x="1995197" y="958780"/>
                </a:cubicBezTo>
                <a:cubicBezTo>
                  <a:pt x="1994530" y="958180"/>
                  <a:pt x="1993930" y="957480"/>
                  <a:pt x="1993230" y="956880"/>
                </a:cubicBezTo>
                <a:cubicBezTo>
                  <a:pt x="1992296" y="956113"/>
                  <a:pt x="1991496" y="956213"/>
                  <a:pt x="1990996" y="957213"/>
                </a:cubicBezTo>
                <a:cubicBezTo>
                  <a:pt x="1990796" y="957614"/>
                  <a:pt x="1990629" y="958080"/>
                  <a:pt x="1990663" y="958514"/>
                </a:cubicBezTo>
                <a:cubicBezTo>
                  <a:pt x="1990663" y="959414"/>
                  <a:pt x="1990562" y="960481"/>
                  <a:pt x="1990996" y="961181"/>
                </a:cubicBezTo>
                <a:cubicBezTo>
                  <a:pt x="1994230" y="966183"/>
                  <a:pt x="1997431" y="971184"/>
                  <a:pt x="2000932" y="975986"/>
                </a:cubicBezTo>
                <a:cubicBezTo>
                  <a:pt x="2001966" y="977353"/>
                  <a:pt x="2003866" y="978087"/>
                  <a:pt x="2005434" y="979054"/>
                </a:cubicBezTo>
                <a:cubicBezTo>
                  <a:pt x="2008868" y="981121"/>
                  <a:pt x="2010135" y="984522"/>
                  <a:pt x="2011202" y="988090"/>
                </a:cubicBezTo>
                <a:cubicBezTo>
                  <a:pt x="2011502" y="989124"/>
                  <a:pt x="2011202" y="989991"/>
                  <a:pt x="2010269" y="990224"/>
                </a:cubicBezTo>
                <a:cubicBezTo>
                  <a:pt x="2007301" y="990958"/>
                  <a:pt x="2004967" y="993892"/>
                  <a:pt x="2001432" y="992725"/>
                </a:cubicBezTo>
                <a:cubicBezTo>
                  <a:pt x="2001132" y="992625"/>
                  <a:pt x="2000232" y="993091"/>
                  <a:pt x="2000266" y="993225"/>
                </a:cubicBezTo>
                <a:cubicBezTo>
                  <a:pt x="2000632" y="997260"/>
                  <a:pt x="1995698" y="1000061"/>
                  <a:pt x="1997831" y="1004595"/>
                </a:cubicBezTo>
                <a:cubicBezTo>
                  <a:pt x="1998532" y="1006096"/>
                  <a:pt x="1997264" y="1006929"/>
                  <a:pt x="1995631" y="1007096"/>
                </a:cubicBezTo>
                <a:cubicBezTo>
                  <a:pt x="1991863" y="1007463"/>
                  <a:pt x="1988328" y="1006496"/>
                  <a:pt x="1984994" y="1004996"/>
                </a:cubicBezTo>
                <a:cubicBezTo>
                  <a:pt x="1983860" y="1004495"/>
                  <a:pt x="1982360" y="1003362"/>
                  <a:pt x="1982193" y="1002295"/>
                </a:cubicBezTo>
                <a:lnTo>
                  <a:pt x="1976516" y="994965"/>
                </a:lnTo>
                <a:lnTo>
                  <a:pt x="1974492" y="997191"/>
                </a:lnTo>
                <a:cubicBezTo>
                  <a:pt x="1974111" y="997572"/>
                  <a:pt x="1971729" y="996239"/>
                  <a:pt x="1971825" y="996143"/>
                </a:cubicBezTo>
                <a:lnTo>
                  <a:pt x="1975898" y="994167"/>
                </a:lnTo>
                <a:lnTo>
                  <a:pt x="1975505" y="993660"/>
                </a:lnTo>
                <a:lnTo>
                  <a:pt x="1974090" y="993511"/>
                </a:lnTo>
                <a:lnTo>
                  <a:pt x="1974789" y="992735"/>
                </a:lnTo>
                <a:lnTo>
                  <a:pt x="1974290" y="992091"/>
                </a:lnTo>
                <a:lnTo>
                  <a:pt x="1974252" y="990938"/>
                </a:lnTo>
                <a:lnTo>
                  <a:pt x="1974190" y="990995"/>
                </a:lnTo>
                <a:cubicBezTo>
                  <a:pt x="1974190" y="990614"/>
                  <a:pt x="1974190" y="990138"/>
                  <a:pt x="1974190" y="989757"/>
                </a:cubicBezTo>
                <a:lnTo>
                  <a:pt x="1974213" y="989757"/>
                </a:lnTo>
                <a:lnTo>
                  <a:pt x="1974190" y="989057"/>
                </a:lnTo>
                <a:lnTo>
                  <a:pt x="1974174" y="987786"/>
                </a:lnTo>
                <a:lnTo>
                  <a:pt x="1974156" y="987776"/>
                </a:lnTo>
                <a:cubicBezTo>
                  <a:pt x="1974156" y="987490"/>
                  <a:pt x="1974156" y="987109"/>
                  <a:pt x="1974156" y="986823"/>
                </a:cubicBezTo>
                <a:lnTo>
                  <a:pt x="1974162" y="986828"/>
                </a:lnTo>
                <a:lnTo>
                  <a:pt x="1974157" y="986489"/>
                </a:lnTo>
                <a:cubicBezTo>
                  <a:pt x="1973957" y="982221"/>
                  <a:pt x="1969489" y="980021"/>
                  <a:pt x="1968889" y="975919"/>
                </a:cubicBezTo>
                <a:cubicBezTo>
                  <a:pt x="1966955" y="974019"/>
                  <a:pt x="1965121" y="971885"/>
                  <a:pt x="1962953" y="970284"/>
                </a:cubicBezTo>
                <a:cubicBezTo>
                  <a:pt x="1960319" y="968317"/>
                  <a:pt x="1957418" y="966783"/>
                  <a:pt x="1958719" y="962715"/>
                </a:cubicBezTo>
                <a:cubicBezTo>
                  <a:pt x="1958819" y="962415"/>
                  <a:pt x="1958419" y="961782"/>
                  <a:pt x="1958085" y="961548"/>
                </a:cubicBezTo>
                <a:cubicBezTo>
                  <a:pt x="1953684" y="958581"/>
                  <a:pt x="1952984" y="954279"/>
                  <a:pt x="1953317" y="949444"/>
                </a:cubicBezTo>
                <a:cubicBezTo>
                  <a:pt x="1953484" y="946710"/>
                  <a:pt x="1953150" y="943976"/>
                  <a:pt x="1953384" y="941242"/>
                </a:cubicBezTo>
                <a:cubicBezTo>
                  <a:pt x="1953550" y="939241"/>
                  <a:pt x="1953084" y="937774"/>
                  <a:pt x="1951683" y="936340"/>
                </a:cubicBezTo>
                <a:cubicBezTo>
                  <a:pt x="1949116" y="933739"/>
                  <a:pt x="1946848" y="930872"/>
                  <a:pt x="1944248" y="928271"/>
                </a:cubicBezTo>
                <a:cubicBezTo>
                  <a:pt x="1941980" y="926003"/>
                  <a:pt x="1939613" y="923769"/>
                  <a:pt x="1936211" y="923269"/>
                </a:cubicBezTo>
                <a:cubicBezTo>
                  <a:pt x="1933277" y="922836"/>
                  <a:pt x="1931410" y="920702"/>
                  <a:pt x="1929243" y="919068"/>
                </a:cubicBezTo>
                <a:cubicBezTo>
                  <a:pt x="1923841" y="918968"/>
                  <a:pt x="1920073" y="915400"/>
                  <a:pt x="1915938" y="912699"/>
                </a:cubicBezTo>
                <a:cubicBezTo>
                  <a:pt x="1910937" y="909398"/>
                  <a:pt x="1906468" y="905597"/>
                  <a:pt x="1904701" y="899428"/>
                </a:cubicBezTo>
                <a:cubicBezTo>
                  <a:pt x="1904201" y="897694"/>
                  <a:pt x="1902600" y="896260"/>
                  <a:pt x="1900467" y="896561"/>
                </a:cubicBezTo>
                <a:cubicBezTo>
                  <a:pt x="1897666" y="896961"/>
                  <a:pt x="1895865" y="893893"/>
                  <a:pt x="1892797" y="894760"/>
                </a:cubicBezTo>
                <a:cubicBezTo>
                  <a:pt x="1890864" y="895293"/>
                  <a:pt x="1889430" y="893360"/>
                  <a:pt x="1888796" y="891626"/>
                </a:cubicBezTo>
                <a:cubicBezTo>
                  <a:pt x="1888062" y="889525"/>
                  <a:pt x="1887896" y="887191"/>
                  <a:pt x="1887196" y="885057"/>
                </a:cubicBezTo>
                <a:cubicBezTo>
                  <a:pt x="1886995" y="884490"/>
                  <a:pt x="1885595" y="883790"/>
                  <a:pt x="1885028" y="883956"/>
                </a:cubicBezTo>
                <a:cubicBezTo>
                  <a:pt x="1882861" y="884590"/>
                  <a:pt x="1880727" y="885490"/>
                  <a:pt x="1878693" y="886524"/>
                </a:cubicBezTo>
                <a:cubicBezTo>
                  <a:pt x="1877492" y="887124"/>
                  <a:pt x="1876526" y="888158"/>
                  <a:pt x="1876459" y="889691"/>
                </a:cubicBezTo>
                <a:cubicBezTo>
                  <a:pt x="1876359" y="891959"/>
                  <a:pt x="1876125" y="894226"/>
                  <a:pt x="1876059" y="896494"/>
                </a:cubicBezTo>
                <a:cubicBezTo>
                  <a:pt x="1875959" y="899395"/>
                  <a:pt x="1877059" y="901896"/>
                  <a:pt x="1879260" y="903763"/>
                </a:cubicBezTo>
                <a:cubicBezTo>
                  <a:pt x="1880994" y="905263"/>
                  <a:pt x="1883161" y="906230"/>
                  <a:pt x="1884828" y="907764"/>
                </a:cubicBezTo>
                <a:cubicBezTo>
                  <a:pt x="1888863" y="911465"/>
                  <a:pt x="1892997" y="915067"/>
                  <a:pt x="1895198" y="920402"/>
                </a:cubicBezTo>
                <a:cubicBezTo>
                  <a:pt x="1896399" y="923302"/>
                  <a:pt x="1898632" y="925803"/>
                  <a:pt x="1900700" y="928237"/>
                </a:cubicBezTo>
                <a:cubicBezTo>
                  <a:pt x="1903434" y="931472"/>
                  <a:pt x="1906802" y="933672"/>
                  <a:pt x="1911304" y="933839"/>
                </a:cubicBezTo>
                <a:cubicBezTo>
                  <a:pt x="1913104" y="933906"/>
                  <a:pt x="1914938" y="934339"/>
                  <a:pt x="1916639" y="934906"/>
                </a:cubicBezTo>
                <a:cubicBezTo>
                  <a:pt x="1917305" y="935140"/>
                  <a:pt x="1918039" y="936207"/>
                  <a:pt x="1918106" y="936940"/>
                </a:cubicBezTo>
                <a:cubicBezTo>
                  <a:pt x="1918339" y="939341"/>
                  <a:pt x="1918872" y="941208"/>
                  <a:pt x="1921673" y="941942"/>
                </a:cubicBezTo>
                <a:cubicBezTo>
                  <a:pt x="1929843" y="944143"/>
                  <a:pt x="1935778" y="950311"/>
                  <a:pt x="1942947" y="954346"/>
                </a:cubicBezTo>
                <a:cubicBezTo>
                  <a:pt x="1945048" y="955546"/>
                  <a:pt x="1945181" y="959348"/>
                  <a:pt x="1943314" y="961782"/>
                </a:cubicBezTo>
                <a:cubicBezTo>
                  <a:pt x="1942914" y="962315"/>
                  <a:pt x="1941447" y="962715"/>
                  <a:pt x="1941013" y="962415"/>
                </a:cubicBezTo>
                <a:cubicBezTo>
                  <a:pt x="1938846" y="960848"/>
                  <a:pt x="1936978" y="958814"/>
                  <a:pt x="1934744" y="957347"/>
                </a:cubicBezTo>
                <a:cubicBezTo>
                  <a:pt x="1932344" y="955780"/>
                  <a:pt x="1928776" y="957113"/>
                  <a:pt x="1928009" y="959847"/>
                </a:cubicBezTo>
                <a:cubicBezTo>
                  <a:pt x="1927542" y="961548"/>
                  <a:pt x="1927375" y="963449"/>
                  <a:pt x="1927642" y="965183"/>
                </a:cubicBezTo>
                <a:cubicBezTo>
                  <a:pt x="1927842" y="966416"/>
                  <a:pt x="1929009" y="967484"/>
                  <a:pt x="1929743" y="968650"/>
                </a:cubicBezTo>
                <a:cubicBezTo>
                  <a:pt x="1931343" y="971184"/>
                  <a:pt x="1931610" y="973785"/>
                  <a:pt x="1930209" y="976453"/>
                </a:cubicBezTo>
                <a:cubicBezTo>
                  <a:pt x="1928042" y="980488"/>
                  <a:pt x="1925875" y="984489"/>
                  <a:pt x="1923641" y="988457"/>
                </a:cubicBezTo>
                <a:cubicBezTo>
                  <a:pt x="1922140" y="991091"/>
                  <a:pt x="1919906" y="992058"/>
                  <a:pt x="1916772" y="991891"/>
                </a:cubicBezTo>
                <a:cubicBezTo>
                  <a:pt x="1913738" y="991724"/>
                  <a:pt x="1911470" y="994092"/>
                  <a:pt x="1911503" y="996793"/>
                </a:cubicBezTo>
                <a:cubicBezTo>
                  <a:pt x="1911537" y="998627"/>
                  <a:pt x="1912170" y="1000427"/>
                  <a:pt x="1912137" y="1002228"/>
                </a:cubicBezTo>
                <a:cubicBezTo>
                  <a:pt x="1912137" y="1003562"/>
                  <a:pt x="1911503" y="1004862"/>
                  <a:pt x="1911003" y="1006129"/>
                </a:cubicBezTo>
                <a:cubicBezTo>
                  <a:pt x="1910537" y="1007329"/>
                  <a:pt x="1908536" y="1008263"/>
                  <a:pt x="1907569" y="1007796"/>
                </a:cubicBezTo>
                <a:cubicBezTo>
                  <a:pt x="1901867" y="1004929"/>
                  <a:pt x="1896165" y="1002095"/>
                  <a:pt x="1890496" y="999160"/>
                </a:cubicBezTo>
                <a:cubicBezTo>
                  <a:pt x="1887662" y="997693"/>
                  <a:pt x="1884895" y="996093"/>
                  <a:pt x="1882228" y="994359"/>
                </a:cubicBezTo>
                <a:cubicBezTo>
                  <a:pt x="1881727" y="994025"/>
                  <a:pt x="1881560" y="992658"/>
                  <a:pt x="1881727" y="991858"/>
                </a:cubicBezTo>
                <a:cubicBezTo>
                  <a:pt x="1881861" y="991058"/>
                  <a:pt x="1882494" y="990091"/>
                  <a:pt x="1883161" y="989724"/>
                </a:cubicBezTo>
                <a:cubicBezTo>
                  <a:pt x="1884328" y="989090"/>
                  <a:pt x="1885762" y="988457"/>
                  <a:pt x="1887029" y="988590"/>
                </a:cubicBezTo>
                <a:cubicBezTo>
                  <a:pt x="1895365" y="989457"/>
                  <a:pt x="1903367" y="987823"/>
                  <a:pt x="1911503" y="986356"/>
                </a:cubicBezTo>
                <a:cubicBezTo>
                  <a:pt x="1916805" y="985422"/>
                  <a:pt x="1917939" y="981888"/>
                  <a:pt x="1919273" y="977987"/>
                </a:cubicBezTo>
                <a:cubicBezTo>
                  <a:pt x="1919506" y="977186"/>
                  <a:pt x="1919573" y="976153"/>
                  <a:pt x="1919306" y="975352"/>
                </a:cubicBezTo>
                <a:cubicBezTo>
                  <a:pt x="1918139" y="971885"/>
                  <a:pt x="1917005" y="968384"/>
                  <a:pt x="1915572" y="965016"/>
                </a:cubicBezTo>
                <a:cubicBezTo>
                  <a:pt x="1915071" y="963882"/>
                  <a:pt x="1913904" y="962815"/>
                  <a:pt x="1912771" y="962215"/>
                </a:cubicBezTo>
                <a:cubicBezTo>
                  <a:pt x="1909436" y="960481"/>
                  <a:pt x="1906435" y="958514"/>
                  <a:pt x="1904701" y="955046"/>
                </a:cubicBezTo>
                <a:cubicBezTo>
                  <a:pt x="1899233" y="951912"/>
                  <a:pt x="1894998" y="946910"/>
                  <a:pt x="1888429" y="945376"/>
                </a:cubicBezTo>
                <a:cubicBezTo>
                  <a:pt x="1882994" y="944109"/>
                  <a:pt x="1878360" y="940942"/>
                  <a:pt x="1874792" y="936573"/>
                </a:cubicBezTo>
                <a:lnTo>
                  <a:pt x="1860798" y="922864"/>
                </a:lnTo>
                <a:lnTo>
                  <a:pt x="1858552" y="924950"/>
                </a:lnTo>
                <a:cubicBezTo>
                  <a:pt x="1858171" y="925235"/>
                  <a:pt x="1856837" y="924473"/>
                  <a:pt x="1855885" y="924092"/>
                </a:cubicBezTo>
                <a:lnTo>
                  <a:pt x="1860176" y="922254"/>
                </a:lnTo>
                <a:lnTo>
                  <a:pt x="1859692" y="921780"/>
                </a:lnTo>
                <a:lnTo>
                  <a:pt x="1858219" y="921854"/>
                </a:lnTo>
                <a:lnTo>
                  <a:pt x="1859056" y="921157"/>
                </a:lnTo>
                <a:lnTo>
                  <a:pt x="1858353" y="920468"/>
                </a:lnTo>
                <a:cubicBezTo>
                  <a:pt x="1856719" y="917234"/>
                  <a:pt x="1855052" y="913999"/>
                  <a:pt x="1853485" y="910732"/>
                </a:cubicBezTo>
                <a:cubicBezTo>
                  <a:pt x="1851584" y="906730"/>
                  <a:pt x="1848383" y="904463"/>
                  <a:pt x="1844349" y="902929"/>
                </a:cubicBezTo>
                <a:cubicBezTo>
                  <a:pt x="1840014" y="901262"/>
                  <a:pt x="1836379" y="901662"/>
                  <a:pt x="1833178" y="905297"/>
                </a:cubicBezTo>
                <a:cubicBezTo>
                  <a:pt x="1832011" y="906664"/>
                  <a:pt x="1830544" y="908164"/>
                  <a:pt x="1828943" y="908698"/>
                </a:cubicBezTo>
                <a:cubicBezTo>
                  <a:pt x="1823475" y="910465"/>
                  <a:pt x="1819274" y="913699"/>
                  <a:pt x="1815739" y="918134"/>
                </a:cubicBezTo>
                <a:cubicBezTo>
                  <a:pt x="1813905" y="920468"/>
                  <a:pt x="1810638" y="921135"/>
                  <a:pt x="1808270" y="919401"/>
                </a:cubicBezTo>
                <a:cubicBezTo>
                  <a:pt x="1802735" y="915367"/>
                  <a:pt x="1796166" y="915633"/>
                  <a:pt x="1789998" y="914333"/>
                </a:cubicBezTo>
                <a:cubicBezTo>
                  <a:pt x="1786797" y="913666"/>
                  <a:pt x="1782595" y="916667"/>
                  <a:pt x="1781628" y="919968"/>
                </a:cubicBezTo>
                <a:cubicBezTo>
                  <a:pt x="1781262" y="921268"/>
                  <a:pt x="1780928" y="922635"/>
                  <a:pt x="1780761" y="923969"/>
                </a:cubicBezTo>
                <a:cubicBezTo>
                  <a:pt x="1780394" y="926670"/>
                  <a:pt x="1779994" y="929404"/>
                  <a:pt x="1779928" y="932138"/>
                </a:cubicBezTo>
                <a:cubicBezTo>
                  <a:pt x="1779794" y="939674"/>
                  <a:pt x="1775059" y="943542"/>
                  <a:pt x="1768891" y="946410"/>
                </a:cubicBezTo>
                <a:cubicBezTo>
                  <a:pt x="1762689" y="946777"/>
                  <a:pt x="1759521" y="951445"/>
                  <a:pt x="1755920" y="955546"/>
                </a:cubicBezTo>
                <a:cubicBezTo>
                  <a:pt x="1754720" y="956913"/>
                  <a:pt x="1753553" y="958314"/>
                  <a:pt x="1752319" y="959681"/>
                </a:cubicBezTo>
                <a:cubicBezTo>
                  <a:pt x="1747584" y="964782"/>
                  <a:pt x="1744750" y="970051"/>
                  <a:pt x="1750085" y="976586"/>
                </a:cubicBezTo>
                <a:cubicBezTo>
                  <a:pt x="1751352" y="978120"/>
                  <a:pt x="1750652" y="980121"/>
                  <a:pt x="1749218" y="981521"/>
                </a:cubicBezTo>
                <a:cubicBezTo>
                  <a:pt x="1746184" y="984489"/>
                  <a:pt x="1744083" y="988023"/>
                  <a:pt x="1742849" y="991991"/>
                </a:cubicBezTo>
                <a:cubicBezTo>
                  <a:pt x="1741915" y="994925"/>
                  <a:pt x="1740148" y="996659"/>
                  <a:pt x="1737347" y="997560"/>
                </a:cubicBezTo>
                <a:cubicBezTo>
                  <a:pt x="1734613" y="998427"/>
                  <a:pt x="1732479" y="999994"/>
                  <a:pt x="1730879" y="1002395"/>
                </a:cubicBezTo>
                <a:cubicBezTo>
                  <a:pt x="1729545" y="1004428"/>
                  <a:pt x="1727577" y="1005495"/>
                  <a:pt x="1725110" y="1005629"/>
                </a:cubicBezTo>
                <a:cubicBezTo>
                  <a:pt x="1721009" y="1005829"/>
                  <a:pt x="1716874" y="1006396"/>
                  <a:pt x="1712773" y="1006096"/>
                </a:cubicBezTo>
                <a:cubicBezTo>
                  <a:pt x="1707004" y="1005662"/>
                  <a:pt x="1701903" y="1006963"/>
                  <a:pt x="1697234" y="1010297"/>
                </a:cubicBezTo>
                <a:cubicBezTo>
                  <a:pt x="1695367" y="1011631"/>
                  <a:pt x="1693400" y="1012798"/>
                  <a:pt x="1691399" y="1013932"/>
                </a:cubicBezTo>
                <a:cubicBezTo>
                  <a:pt x="1688765" y="1015432"/>
                  <a:pt x="1684663" y="1014465"/>
                  <a:pt x="1682763" y="1011831"/>
                </a:cubicBezTo>
                <a:cubicBezTo>
                  <a:pt x="1680896" y="1009230"/>
                  <a:pt x="1679362" y="1006396"/>
                  <a:pt x="1677528" y="1003795"/>
                </a:cubicBezTo>
                <a:cubicBezTo>
                  <a:pt x="1676127" y="1001795"/>
                  <a:pt x="1673960" y="1000894"/>
                  <a:pt x="1671593" y="1000927"/>
                </a:cubicBezTo>
                <a:cubicBezTo>
                  <a:pt x="1669759" y="1000961"/>
                  <a:pt x="1667892" y="1001161"/>
                  <a:pt x="1666158" y="1001661"/>
                </a:cubicBezTo>
                <a:cubicBezTo>
                  <a:pt x="1662290" y="1002728"/>
                  <a:pt x="1658955" y="1000828"/>
                  <a:pt x="1655521" y="999794"/>
                </a:cubicBezTo>
                <a:cubicBezTo>
                  <a:pt x="1654854" y="999594"/>
                  <a:pt x="1654287" y="998493"/>
                  <a:pt x="1653987" y="997660"/>
                </a:cubicBezTo>
                <a:cubicBezTo>
                  <a:pt x="1653687" y="996826"/>
                  <a:pt x="1653554" y="995859"/>
                  <a:pt x="1653654" y="994959"/>
                </a:cubicBezTo>
                <a:cubicBezTo>
                  <a:pt x="1654321" y="988757"/>
                  <a:pt x="1652553" y="983355"/>
                  <a:pt x="1648452" y="978620"/>
                </a:cubicBezTo>
                <a:cubicBezTo>
                  <a:pt x="1647185" y="977153"/>
                  <a:pt x="1647252" y="975119"/>
                  <a:pt x="1647852" y="973352"/>
                </a:cubicBezTo>
                <a:cubicBezTo>
                  <a:pt x="1648752" y="970751"/>
                  <a:pt x="1649752" y="968184"/>
                  <a:pt x="1650919" y="965716"/>
                </a:cubicBezTo>
                <a:cubicBezTo>
                  <a:pt x="1655321" y="956346"/>
                  <a:pt x="1657222" y="946643"/>
                  <a:pt x="1655121" y="936340"/>
                </a:cubicBezTo>
                <a:cubicBezTo>
                  <a:pt x="1655054" y="935873"/>
                  <a:pt x="1654754" y="935406"/>
                  <a:pt x="1654854" y="935006"/>
                </a:cubicBezTo>
                <a:cubicBezTo>
                  <a:pt x="1655954" y="929805"/>
                  <a:pt x="1654454" y="925170"/>
                  <a:pt x="1652020" y="920668"/>
                </a:cubicBezTo>
                <a:cubicBezTo>
                  <a:pt x="1651286" y="919301"/>
                  <a:pt x="1652487" y="916834"/>
                  <a:pt x="1654021" y="916033"/>
                </a:cubicBezTo>
                <a:cubicBezTo>
                  <a:pt x="1654821" y="915633"/>
                  <a:pt x="1655654" y="915233"/>
                  <a:pt x="1656521" y="914933"/>
                </a:cubicBezTo>
                <a:cubicBezTo>
                  <a:pt x="1657788" y="914466"/>
                  <a:pt x="1659622" y="914466"/>
                  <a:pt x="1660322" y="913566"/>
                </a:cubicBezTo>
                <a:cubicBezTo>
                  <a:pt x="1664457" y="908331"/>
                  <a:pt x="1669492" y="908331"/>
                  <a:pt x="1675161" y="910398"/>
                </a:cubicBezTo>
                <a:cubicBezTo>
                  <a:pt x="1676361" y="910865"/>
                  <a:pt x="1677928" y="910865"/>
                  <a:pt x="1679228" y="910565"/>
                </a:cubicBezTo>
                <a:cubicBezTo>
                  <a:pt x="1684297" y="909365"/>
                  <a:pt x="1689099" y="910332"/>
                  <a:pt x="1694000" y="911765"/>
                </a:cubicBezTo>
                <a:cubicBezTo>
                  <a:pt x="1698368" y="913032"/>
                  <a:pt x="1702903" y="913766"/>
                  <a:pt x="1707504" y="912099"/>
                </a:cubicBezTo>
                <a:cubicBezTo>
                  <a:pt x="1708671" y="911699"/>
                  <a:pt x="1710405" y="911799"/>
                  <a:pt x="1711505" y="912365"/>
                </a:cubicBezTo>
                <a:cubicBezTo>
                  <a:pt x="1716240" y="914766"/>
                  <a:pt x="1721442" y="912099"/>
                  <a:pt x="1726277" y="914099"/>
                </a:cubicBezTo>
                <a:cubicBezTo>
                  <a:pt x="1728611" y="915067"/>
                  <a:pt x="1732112" y="912632"/>
                  <a:pt x="1732846" y="910298"/>
                </a:cubicBezTo>
                <a:cubicBezTo>
                  <a:pt x="1733679" y="907664"/>
                  <a:pt x="1734646" y="905030"/>
                  <a:pt x="1734880" y="902329"/>
                </a:cubicBezTo>
                <a:cubicBezTo>
                  <a:pt x="1735513" y="895060"/>
                  <a:pt x="1735880" y="887758"/>
                  <a:pt x="1736214" y="880489"/>
                </a:cubicBezTo>
                <a:cubicBezTo>
                  <a:pt x="1736347" y="877621"/>
                  <a:pt x="1735513" y="875153"/>
                  <a:pt x="1732746" y="873553"/>
                </a:cubicBezTo>
                <a:cubicBezTo>
                  <a:pt x="1729078" y="871419"/>
                  <a:pt x="1726677" y="868285"/>
                  <a:pt x="1725277" y="864083"/>
                </a:cubicBezTo>
                <a:cubicBezTo>
                  <a:pt x="1723943" y="860015"/>
                  <a:pt x="1720942" y="857248"/>
                  <a:pt x="1716441" y="856214"/>
                </a:cubicBezTo>
                <a:cubicBezTo>
                  <a:pt x="1713773" y="855614"/>
                  <a:pt x="1711339" y="853513"/>
                  <a:pt x="1708738" y="853380"/>
                </a:cubicBezTo>
                <a:cubicBezTo>
                  <a:pt x="1702269" y="853080"/>
                  <a:pt x="1701903" y="848478"/>
                  <a:pt x="1701136" y="843943"/>
                </a:cubicBezTo>
                <a:cubicBezTo>
                  <a:pt x="1700935" y="842776"/>
                  <a:pt x="1702002" y="841009"/>
                  <a:pt x="1703136" y="840676"/>
                </a:cubicBezTo>
                <a:cubicBezTo>
                  <a:pt x="1706637" y="839609"/>
                  <a:pt x="1710105" y="838342"/>
                  <a:pt x="1713673" y="837608"/>
                </a:cubicBezTo>
                <a:cubicBezTo>
                  <a:pt x="1715374" y="837241"/>
                  <a:pt x="1717441" y="837508"/>
                  <a:pt x="1718975" y="838241"/>
                </a:cubicBezTo>
                <a:cubicBezTo>
                  <a:pt x="1722042" y="839709"/>
                  <a:pt x="1725110" y="839809"/>
                  <a:pt x="1728344" y="839575"/>
                </a:cubicBezTo>
                <a:cubicBezTo>
                  <a:pt x="1730445" y="839442"/>
                  <a:pt x="1731912" y="837941"/>
                  <a:pt x="1731512" y="836041"/>
                </a:cubicBezTo>
                <a:cubicBezTo>
                  <a:pt x="1730979" y="833340"/>
                  <a:pt x="1730212" y="830706"/>
                  <a:pt x="1729611" y="828072"/>
                </a:cubicBezTo>
                <a:cubicBezTo>
                  <a:pt x="1729378" y="827071"/>
                  <a:pt x="1731045" y="825371"/>
                  <a:pt x="1732346" y="825437"/>
                </a:cubicBezTo>
                <a:cubicBezTo>
                  <a:pt x="1733646" y="825537"/>
                  <a:pt x="1735213" y="825571"/>
                  <a:pt x="1736147" y="826304"/>
                </a:cubicBezTo>
                <a:cubicBezTo>
                  <a:pt x="1738014" y="827738"/>
                  <a:pt x="1739881" y="828872"/>
                  <a:pt x="1742249" y="829139"/>
                </a:cubicBezTo>
                <a:cubicBezTo>
                  <a:pt x="1745117" y="829472"/>
                  <a:pt x="1747884" y="829372"/>
                  <a:pt x="1749385" y="826438"/>
                </a:cubicBezTo>
                <a:cubicBezTo>
                  <a:pt x="1750518" y="824204"/>
                  <a:pt x="1752286" y="822937"/>
                  <a:pt x="1754486" y="822170"/>
                </a:cubicBezTo>
                <a:cubicBezTo>
                  <a:pt x="1755787" y="821736"/>
                  <a:pt x="1757154" y="821470"/>
                  <a:pt x="1758454" y="821036"/>
                </a:cubicBezTo>
                <a:cubicBezTo>
                  <a:pt x="1761222" y="820136"/>
                  <a:pt x="1763189" y="818302"/>
                  <a:pt x="1764022" y="815468"/>
                </a:cubicBezTo>
                <a:cubicBezTo>
                  <a:pt x="1764556" y="813700"/>
                  <a:pt x="1764756" y="811833"/>
                  <a:pt x="1765456" y="810166"/>
                </a:cubicBezTo>
                <a:cubicBezTo>
                  <a:pt x="1765990" y="808966"/>
                  <a:pt x="1766957" y="807798"/>
                  <a:pt x="1768024" y="807065"/>
                </a:cubicBezTo>
                <a:cubicBezTo>
                  <a:pt x="1770258" y="805531"/>
                  <a:pt x="1772925" y="804564"/>
                  <a:pt x="1775026" y="802897"/>
                </a:cubicBezTo>
                <a:cubicBezTo>
                  <a:pt x="1784563" y="795361"/>
                  <a:pt x="1784663" y="795328"/>
                  <a:pt x="1788397" y="783057"/>
                </a:cubicBezTo>
                <a:cubicBezTo>
                  <a:pt x="1789597" y="779189"/>
                  <a:pt x="1791631" y="776655"/>
                  <a:pt x="1795099" y="774888"/>
                </a:cubicBezTo>
                <a:cubicBezTo>
                  <a:pt x="1798734" y="773054"/>
                  <a:pt x="1802168" y="770820"/>
                  <a:pt x="1806370" y="769986"/>
                </a:cubicBezTo>
                <a:cubicBezTo>
                  <a:pt x="1809471" y="769386"/>
                  <a:pt x="1812538" y="768186"/>
                  <a:pt x="1815306" y="766618"/>
                </a:cubicBezTo>
                <a:cubicBezTo>
                  <a:pt x="1818774" y="764651"/>
                  <a:pt x="1822108" y="764418"/>
                  <a:pt x="1825843" y="765452"/>
                </a:cubicBezTo>
                <a:cubicBezTo>
                  <a:pt x="1828710" y="766252"/>
                  <a:pt x="1832912" y="761650"/>
                  <a:pt x="1832778" y="758482"/>
                </a:cubicBezTo>
                <a:cubicBezTo>
                  <a:pt x="1832478" y="752480"/>
                  <a:pt x="1830310" y="746945"/>
                  <a:pt x="1829110" y="741177"/>
                </a:cubicBezTo>
                <a:cubicBezTo>
                  <a:pt x="1828843" y="739977"/>
                  <a:pt x="1827677" y="738910"/>
                  <a:pt x="1826776" y="737876"/>
                </a:cubicBezTo>
                <a:cubicBezTo>
                  <a:pt x="1825476" y="736375"/>
                  <a:pt x="1825042" y="734741"/>
                  <a:pt x="1825676" y="732841"/>
                </a:cubicBezTo>
                <a:cubicBezTo>
                  <a:pt x="1825976" y="731974"/>
                  <a:pt x="1826643" y="730907"/>
                  <a:pt x="1826376" y="730273"/>
                </a:cubicBezTo>
                <a:cubicBezTo>
                  <a:pt x="1824042" y="724672"/>
                  <a:pt x="1828010" y="719770"/>
                  <a:pt x="1827910" y="714435"/>
                </a:cubicBezTo>
                <a:cubicBezTo>
                  <a:pt x="1827910" y="713668"/>
                  <a:pt x="1828543" y="712368"/>
                  <a:pt x="1829144" y="712168"/>
                </a:cubicBezTo>
                <a:cubicBezTo>
                  <a:pt x="1835012" y="710267"/>
                  <a:pt x="1838713" y="705232"/>
                  <a:pt x="1843815" y="702298"/>
                </a:cubicBezTo>
                <a:cubicBezTo>
                  <a:pt x="1844582" y="701831"/>
                  <a:pt x="1845582" y="701831"/>
                  <a:pt x="1846483" y="701631"/>
                </a:cubicBezTo>
                <a:cubicBezTo>
                  <a:pt x="1847616" y="701364"/>
                  <a:pt x="1849017" y="702831"/>
                  <a:pt x="1849183" y="704098"/>
                </a:cubicBezTo>
                <a:cubicBezTo>
                  <a:pt x="1849483" y="706466"/>
                  <a:pt x="1848950" y="708633"/>
                  <a:pt x="1848083" y="710800"/>
                </a:cubicBezTo>
                <a:cubicBezTo>
                  <a:pt x="1846282" y="715302"/>
                  <a:pt x="1847249" y="718836"/>
                  <a:pt x="1851784" y="721104"/>
                </a:cubicBezTo>
                <a:cubicBezTo>
                  <a:pt x="1852151" y="721304"/>
                  <a:pt x="1852418" y="721737"/>
                  <a:pt x="1852718" y="722071"/>
                </a:cubicBezTo>
                <a:cubicBezTo>
                  <a:pt x="1853451" y="722904"/>
                  <a:pt x="1853552" y="724005"/>
                  <a:pt x="1852518" y="724438"/>
                </a:cubicBezTo>
                <a:cubicBezTo>
                  <a:pt x="1849317" y="725839"/>
                  <a:pt x="1847616" y="728273"/>
                  <a:pt x="1847149" y="731640"/>
                </a:cubicBezTo>
                <a:cubicBezTo>
                  <a:pt x="1847049" y="732474"/>
                  <a:pt x="1847016" y="733975"/>
                  <a:pt x="1847383" y="734108"/>
                </a:cubicBezTo>
                <a:cubicBezTo>
                  <a:pt x="1851584" y="735808"/>
                  <a:pt x="1852485" y="740510"/>
                  <a:pt x="1855686" y="743078"/>
                </a:cubicBezTo>
                <a:cubicBezTo>
                  <a:pt x="1856019" y="743344"/>
                  <a:pt x="1856419" y="743644"/>
                  <a:pt x="1856852" y="743744"/>
                </a:cubicBezTo>
                <a:cubicBezTo>
                  <a:pt x="1857686" y="743944"/>
                  <a:pt x="1858686" y="744311"/>
                  <a:pt x="1859287" y="743978"/>
                </a:cubicBezTo>
                <a:cubicBezTo>
                  <a:pt x="1859720" y="743744"/>
                  <a:pt x="1859920" y="742311"/>
                  <a:pt x="1859620" y="741744"/>
                </a:cubicBezTo>
                <a:cubicBezTo>
                  <a:pt x="1858787" y="740143"/>
                  <a:pt x="1857520" y="738743"/>
                  <a:pt x="1856619" y="737176"/>
                </a:cubicBezTo>
                <a:cubicBezTo>
                  <a:pt x="1855619" y="735475"/>
                  <a:pt x="1855986" y="733208"/>
                  <a:pt x="1857152" y="732074"/>
                </a:cubicBezTo>
                <a:cubicBezTo>
                  <a:pt x="1860487" y="728906"/>
                  <a:pt x="1864188" y="726506"/>
                  <a:pt x="1869057" y="726806"/>
                </a:cubicBezTo>
                <a:cubicBezTo>
                  <a:pt x="1869057" y="726939"/>
                  <a:pt x="1868990" y="727039"/>
                  <a:pt x="1868990" y="727139"/>
                </a:cubicBezTo>
                <a:cubicBezTo>
                  <a:pt x="1869123" y="727306"/>
                  <a:pt x="1869256" y="727473"/>
                  <a:pt x="1869390" y="727639"/>
                </a:cubicBezTo>
                <a:cubicBezTo>
                  <a:pt x="1870157" y="733941"/>
                  <a:pt x="1868556" y="739776"/>
                  <a:pt x="1865656" y="745378"/>
                </a:cubicBezTo>
                <a:cubicBezTo>
                  <a:pt x="1863355" y="749813"/>
                  <a:pt x="1859287" y="751380"/>
                  <a:pt x="1855552" y="748146"/>
                </a:cubicBezTo>
                <a:cubicBezTo>
                  <a:pt x="1852151" y="745245"/>
                  <a:pt x="1848116" y="744778"/>
                  <a:pt x="1844349" y="743244"/>
                </a:cubicBezTo>
                <a:cubicBezTo>
                  <a:pt x="1844015" y="743111"/>
                  <a:pt x="1843282" y="743277"/>
                  <a:pt x="1843181" y="743478"/>
                </a:cubicBezTo>
                <a:cubicBezTo>
                  <a:pt x="1842881" y="744211"/>
                  <a:pt x="1842448" y="745145"/>
                  <a:pt x="1842681" y="745778"/>
                </a:cubicBezTo>
                <a:cubicBezTo>
                  <a:pt x="1843448" y="747912"/>
                  <a:pt x="1844015" y="750480"/>
                  <a:pt x="1845582" y="751880"/>
                </a:cubicBezTo>
                <a:cubicBezTo>
                  <a:pt x="1847116" y="753214"/>
                  <a:pt x="1849683" y="753481"/>
                  <a:pt x="1851851" y="753981"/>
                </a:cubicBezTo>
                <a:cubicBezTo>
                  <a:pt x="1854318" y="754548"/>
                  <a:pt x="1855585" y="756415"/>
                  <a:pt x="1857152" y="758049"/>
                </a:cubicBezTo>
                <a:cubicBezTo>
                  <a:pt x="1857619" y="758516"/>
                  <a:pt x="1858987" y="758816"/>
                  <a:pt x="1859520" y="758516"/>
                </a:cubicBezTo>
                <a:cubicBezTo>
                  <a:pt x="1863088" y="756448"/>
                  <a:pt x="1866422" y="753648"/>
                  <a:pt x="1870624" y="753314"/>
                </a:cubicBezTo>
                <a:cubicBezTo>
                  <a:pt x="1873691" y="753048"/>
                  <a:pt x="1875625" y="751413"/>
                  <a:pt x="1877759" y="749746"/>
                </a:cubicBezTo>
                <a:cubicBezTo>
                  <a:pt x="1878726" y="748979"/>
                  <a:pt x="1880827" y="749880"/>
                  <a:pt x="1880960" y="751113"/>
                </a:cubicBezTo>
                <a:cubicBezTo>
                  <a:pt x="1881127" y="752480"/>
                  <a:pt x="1880527" y="754248"/>
                  <a:pt x="1881194" y="755148"/>
                </a:cubicBezTo>
                <a:cubicBezTo>
                  <a:pt x="1883027" y="757682"/>
                  <a:pt x="1885195" y="760016"/>
                  <a:pt x="1887563" y="762017"/>
                </a:cubicBezTo>
                <a:cubicBezTo>
                  <a:pt x="1888263" y="762584"/>
                  <a:pt x="1890397" y="762284"/>
                  <a:pt x="1891364" y="761617"/>
                </a:cubicBezTo>
                <a:cubicBezTo>
                  <a:pt x="1893198" y="760350"/>
                  <a:pt x="1894431" y="757982"/>
                  <a:pt x="1896365" y="757115"/>
                </a:cubicBezTo>
                <a:cubicBezTo>
                  <a:pt x="1902267" y="754481"/>
                  <a:pt x="1907669" y="751047"/>
                  <a:pt x="1913137" y="747712"/>
                </a:cubicBezTo>
                <a:cubicBezTo>
                  <a:pt x="1917172" y="745245"/>
                  <a:pt x="1921540" y="744044"/>
                  <a:pt x="1926142" y="743611"/>
                </a:cubicBezTo>
                <a:cubicBezTo>
                  <a:pt x="1928509" y="743411"/>
                  <a:pt x="1930676" y="744145"/>
                  <a:pt x="1931844" y="746545"/>
                </a:cubicBezTo>
                <a:cubicBezTo>
                  <a:pt x="1932244" y="747379"/>
                  <a:pt x="1932677" y="748179"/>
                  <a:pt x="1933177" y="748946"/>
                </a:cubicBezTo>
                <a:cubicBezTo>
                  <a:pt x="1935411" y="752281"/>
                  <a:pt x="1943847" y="751580"/>
                  <a:pt x="1944447" y="747112"/>
                </a:cubicBezTo>
                <a:cubicBezTo>
                  <a:pt x="1944814" y="744511"/>
                  <a:pt x="1946015" y="742977"/>
                  <a:pt x="1948349" y="742111"/>
                </a:cubicBezTo>
                <a:cubicBezTo>
                  <a:pt x="1950483" y="741344"/>
                  <a:pt x="1952650" y="740577"/>
                  <a:pt x="1954684" y="739577"/>
                </a:cubicBezTo>
                <a:cubicBezTo>
                  <a:pt x="1955351" y="739243"/>
                  <a:pt x="1956051" y="738076"/>
                  <a:pt x="1955951" y="737376"/>
                </a:cubicBezTo>
                <a:cubicBezTo>
                  <a:pt x="1955351" y="732808"/>
                  <a:pt x="1954717" y="728273"/>
                  <a:pt x="1953717" y="723805"/>
                </a:cubicBezTo>
                <a:cubicBezTo>
                  <a:pt x="1952883" y="720037"/>
                  <a:pt x="1953417" y="716502"/>
                  <a:pt x="1954518" y="712968"/>
                </a:cubicBezTo>
                <a:cubicBezTo>
                  <a:pt x="1955384" y="710367"/>
                  <a:pt x="1956551" y="707866"/>
                  <a:pt x="1957418" y="705265"/>
                </a:cubicBezTo>
                <a:cubicBezTo>
                  <a:pt x="1958719" y="701364"/>
                  <a:pt x="1961653" y="699463"/>
                  <a:pt x="1965354" y="698330"/>
                </a:cubicBezTo>
                <a:cubicBezTo>
                  <a:pt x="1968088" y="697463"/>
                  <a:pt x="1969356" y="697763"/>
                  <a:pt x="1971356" y="700030"/>
                </a:cubicBezTo>
                <a:cubicBezTo>
                  <a:pt x="1973190" y="702131"/>
                  <a:pt x="1974824" y="704398"/>
                  <a:pt x="1976825" y="706232"/>
                </a:cubicBezTo>
                <a:cubicBezTo>
                  <a:pt x="1977691" y="707033"/>
                  <a:pt x="1979459" y="707566"/>
                  <a:pt x="1980526" y="707266"/>
                </a:cubicBezTo>
                <a:cubicBezTo>
                  <a:pt x="1982226" y="706766"/>
                  <a:pt x="1983827" y="705365"/>
                  <a:pt x="1983894" y="703331"/>
                </a:cubicBezTo>
                <a:cubicBezTo>
                  <a:pt x="1984027" y="699663"/>
                  <a:pt x="1983994" y="695996"/>
                  <a:pt x="1983760" y="692361"/>
                </a:cubicBezTo>
                <a:cubicBezTo>
                  <a:pt x="1983693" y="691061"/>
                  <a:pt x="1982760" y="689994"/>
                  <a:pt x="1981393" y="689294"/>
                </a:cubicBezTo>
                <a:cubicBezTo>
                  <a:pt x="1979759" y="688427"/>
                  <a:pt x="1978425" y="687160"/>
                  <a:pt x="1976958" y="686059"/>
                </a:cubicBezTo>
                <a:cubicBezTo>
                  <a:pt x="1974924" y="684559"/>
                  <a:pt x="1974124" y="684458"/>
                  <a:pt x="1972123" y="686026"/>
                </a:cubicBezTo>
                <a:cubicBezTo>
                  <a:pt x="1969289" y="688227"/>
                  <a:pt x="1966721" y="690961"/>
                  <a:pt x="1962754" y="691094"/>
                </a:cubicBezTo>
                <a:cubicBezTo>
                  <a:pt x="1962553" y="690861"/>
                  <a:pt x="1962320" y="690594"/>
                  <a:pt x="1962153" y="690327"/>
                </a:cubicBezTo>
                <a:cubicBezTo>
                  <a:pt x="1959719" y="686459"/>
                  <a:pt x="1960219" y="683992"/>
                  <a:pt x="1963687" y="682858"/>
                </a:cubicBezTo>
                <a:cubicBezTo>
                  <a:pt x="1965421" y="682291"/>
                  <a:pt x="1967222" y="682058"/>
                  <a:pt x="1968955" y="681491"/>
                </a:cubicBezTo>
                <a:cubicBezTo>
                  <a:pt x="1971290" y="680758"/>
                  <a:pt x="1972990" y="679324"/>
                  <a:pt x="1973157" y="676723"/>
                </a:cubicBezTo>
                <a:cubicBezTo>
                  <a:pt x="1973490" y="671454"/>
                  <a:pt x="1976691" y="668453"/>
                  <a:pt x="1981193" y="666720"/>
                </a:cubicBezTo>
                <a:cubicBezTo>
                  <a:pt x="1985427" y="665086"/>
                  <a:pt x="1989762" y="663685"/>
                  <a:pt x="1994130" y="662418"/>
                </a:cubicBezTo>
                <a:cubicBezTo>
                  <a:pt x="1995364" y="662051"/>
                  <a:pt x="1996831" y="662251"/>
                  <a:pt x="1998132" y="662485"/>
                </a:cubicBezTo>
                <a:cubicBezTo>
                  <a:pt x="2001233" y="663052"/>
                  <a:pt x="2004467" y="663485"/>
                  <a:pt x="2007434" y="664586"/>
                </a:cubicBezTo>
                <a:cubicBezTo>
                  <a:pt x="2012203" y="666353"/>
                  <a:pt x="2016071" y="666553"/>
                  <a:pt x="2019072" y="661484"/>
                </a:cubicBezTo>
                <a:cubicBezTo>
                  <a:pt x="2020506" y="659084"/>
                  <a:pt x="2023406" y="658317"/>
                  <a:pt x="2025907" y="657150"/>
                </a:cubicBezTo>
                <a:cubicBezTo>
                  <a:pt x="2027541" y="656383"/>
                  <a:pt x="2029042" y="655316"/>
                  <a:pt x="2030575" y="654316"/>
                </a:cubicBezTo>
                <a:cubicBezTo>
                  <a:pt x="2030675" y="654249"/>
                  <a:pt x="2030509" y="653582"/>
                  <a:pt x="2030309" y="653349"/>
                </a:cubicBezTo>
                <a:cubicBezTo>
                  <a:pt x="2030009" y="653049"/>
                  <a:pt x="2029508" y="652948"/>
                  <a:pt x="2029141" y="652682"/>
                </a:cubicBezTo>
                <a:cubicBezTo>
                  <a:pt x="2026274" y="650681"/>
                  <a:pt x="2021739" y="651748"/>
                  <a:pt x="2020072" y="647513"/>
                </a:cubicBezTo>
                <a:cubicBezTo>
                  <a:pt x="2019872" y="647047"/>
                  <a:pt x="2018471" y="646747"/>
                  <a:pt x="2017638" y="646813"/>
                </a:cubicBezTo>
                <a:cubicBezTo>
                  <a:pt x="2014470" y="647013"/>
                  <a:pt x="2011303" y="647647"/>
                  <a:pt x="2008135" y="647680"/>
                </a:cubicBezTo>
                <a:cubicBezTo>
                  <a:pt x="1998832" y="647780"/>
                  <a:pt x="1990229" y="650314"/>
                  <a:pt x="1981960" y="654382"/>
                </a:cubicBezTo>
                <a:cubicBezTo>
                  <a:pt x="1979492" y="655583"/>
                  <a:pt x="1976991" y="656750"/>
                  <a:pt x="1974391" y="657516"/>
                </a:cubicBezTo>
                <a:cubicBezTo>
                  <a:pt x="1971656" y="658350"/>
                  <a:pt x="1968855" y="658117"/>
                  <a:pt x="1967222" y="655283"/>
                </a:cubicBezTo>
                <a:cubicBezTo>
                  <a:pt x="1965688" y="652648"/>
                  <a:pt x="1963787" y="651448"/>
                  <a:pt x="1960619" y="651815"/>
                </a:cubicBezTo>
                <a:cubicBezTo>
                  <a:pt x="1959619" y="651948"/>
                  <a:pt x="1958519" y="650915"/>
                  <a:pt x="1957452" y="650214"/>
                </a:cubicBezTo>
                <a:lnTo>
                  <a:pt x="1957985" y="649514"/>
                </a:lnTo>
                <a:lnTo>
                  <a:pt x="1957085" y="649981"/>
                </a:lnTo>
                <a:cubicBezTo>
                  <a:pt x="1957185" y="650048"/>
                  <a:pt x="1957318" y="650148"/>
                  <a:pt x="1957452" y="650214"/>
                </a:cubicBezTo>
                <a:lnTo>
                  <a:pt x="1957385" y="650314"/>
                </a:lnTo>
                <a:cubicBezTo>
                  <a:pt x="1955818" y="649381"/>
                  <a:pt x="1954317" y="648280"/>
                  <a:pt x="1952650" y="647547"/>
                </a:cubicBezTo>
                <a:cubicBezTo>
                  <a:pt x="1950316" y="646546"/>
                  <a:pt x="1949116" y="644812"/>
                  <a:pt x="1948816" y="642378"/>
                </a:cubicBezTo>
                <a:cubicBezTo>
                  <a:pt x="1948649" y="641011"/>
                  <a:pt x="1948315" y="639578"/>
                  <a:pt x="1948549" y="638277"/>
                </a:cubicBezTo>
                <a:cubicBezTo>
                  <a:pt x="1949716" y="630808"/>
                  <a:pt x="1947482" y="623772"/>
                  <a:pt x="1945814" y="616704"/>
                </a:cubicBezTo>
                <a:cubicBezTo>
                  <a:pt x="1945381" y="614936"/>
                  <a:pt x="1944481" y="613236"/>
                  <a:pt x="1944181" y="611468"/>
                </a:cubicBezTo>
                <a:cubicBezTo>
                  <a:pt x="1943881" y="609701"/>
                  <a:pt x="1943680" y="607767"/>
                  <a:pt x="1944147" y="606100"/>
                </a:cubicBezTo>
                <a:cubicBezTo>
                  <a:pt x="1944781" y="603866"/>
                  <a:pt x="1945181" y="601732"/>
                  <a:pt x="1944814" y="599398"/>
                </a:cubicBezTo>
                <a:cubicBezTo>
                  <a:pt x="1944581" y="597764"/>
                  <a:pt x="1945581" y="596797"/>
                  <a:pt x="1947248" y="596930"/>
                </a:cubicBezTo>
                <a:cubicBezTo>
                  <a:pt x="1950316" y="597197"/>
                  <a:pt x="1952650" y="596330"/>
                  <a:pt x="1953650" y="593196"/>
                </a:cubicBezTo>
                <a:cubicBezTo>
                  <a:pt x="1954384" y="590928"/>
                  <a:pt x="1955885" y="589295"/>
                  <a:pt x="1957418" y="587561"/>
                </a:cubicBezTo>
                <a:cubicBezTo>
                  <a:pt x="1962620" y="581725"/>
                  <a:pt x="1966388" y="574857"/>
                  <a:pt x="1970756" y="568421"/>
                </a:cubicBezTo>
                <a:cubicBezTo>
                  <a:pt x="1971756" y="566954"/>
                  <a:pt x="1972657" y="565087"/>
                  <a:pt x="1972657" y="563386"/>
                </a:cubicBezTo>
                <a:cubicBezTo>
                  <a:pt x="1972657" y="560519"/>
                  <a:pt x="1974290" y="559552"/>
                  <a:pt x="1976324" y="558284"/>
                </a:cubicBezTo>
                <a:cubicBezTo>
                  <a:pt x="1977825" y="557318"/>
                  <a:pt x="1976858" y="553216"/>
                  <a:pt x="1975157" y="552316"/>
                </a:cubicBezTo>
                <a:cubicBezTo>
                  <a:pt x="1969289" y="549282"/>
                  <a:pt x="1963120" y="548048"/>
                  <a:pt x="1956551" y="549182"/>
                </a:cubicBezTo>
                <a:cubicBezTo>
                  <a:pt x="1950916" y="547948"/>
                  <a:pt x="1948149" y="551382"/>
                  <a:pt x="1945814" y="555651"/>
                </a:cubicBezTo>
                <a:cubicBezTo>
                  <a:pt x="1943547" y="559818"/>
                  <a:pt x="1942480" y="566054"/>
                  <a:pt x="1943614" y="571389"/>
                </a:cubicBezTo>
                <a:cubicBezTo>
                  <a:pt x="1944114" y="573756"/>
                  <a:pt x="1944047" y="575790"/>
                  <a:pt x="1943080" y="578024"/>
                </a:cubicBezTo>
                <a:cubicBezTo>
                  <a:pt x="1939979" y="585226"/>
                  <a:pt x="1940113" y="585327"/>
                  <a:pt x="1934978" y="590395"/>
                </a:cubicBezTo>
                <a:cubicBezTo>
                  <a:pt x="1932377" y="592929"/>
                  <a:pt x="1929709" y="595497"/>
                  <a:pt x="1926708" y="597497"/>
                </a:cubicBezTo>
                <a:cubicBezTo>
                  <a:pt x="1920473" y="601699"/>
                  <a:pt x="1916205" y="607467"/>
                  <a:pt x="1912404" y="613736"/>
                </a:cubicBezTo>
                <a:cubicBezTo>
                  <a:pt x="1911704" y="614870"/>
                  <a:pt x="1911037" y="616203"/>
                  <a:pt x="1910970" y="617504"/>
                </a:cubicBezTo>
                <a:cubicBezTo>
                  <a:pt x="1910670" y="624806"/>
                  <a:pt x="1910470" y="632142"/>
                  <a:pt x="1910403" y="639444"/>
                </a:cubicBezTo>
                <a:cubicBezTo>
                  <a:pt x="1910403" y="642345"/>
                  <a:pt x="1911604" y="645013"/>
                  <a:pt x="1914371" y="646179"/>
                </a:cubicBezTo>
                <a:cubicBezTo>
                  <a:pt x="1919773" y="648447"/>
                  <a:pt x="1922907" y="652948"/>
                  <a:pt x="1926008" y="657450"/>
                </a:cubicBezTo>
                <a:cubicBezTo>
                  <a:pt x="1926708" y="658484"/>
                  <a:pt x="1926975" y="660017"/>
                  <a:pt x="1927008" y="661318"/>
                </a:cubicBezTo>
                <a:cubicBezTo>
                  <a:pt x="1927042" y="663085"/>
                  <a:pt x="1926375" y="664919"/>
                  <a:pt x="1926542" y="666653"/>
                </a:cubicBezTo>
                <a:cubicBezTo>
                  <a:pt x="1926942" y="670321"/>
                  <a:pt x="1925108" y="672888"/>
                  <a:pt x="1922741" y="675056"/>
                </a:cubicBezTo>
                <a:cubicBezTo>
                  <a:pt x="1920740" y="676890"/>
                  <a:pt x="1918139" y="678056"/>
                  <a:pt x="1915905" y="679590"/>
                </a:cubicBezTo>
                <a:cubicBezTo>
                  <a:pt x="1912771" y="681758"/>
                  <a:pt x="1910470" y="684359"/>
                  <a:pt x="1910570" y="688560"/>
                </a:cubicBezTo>
                <a:cubicBezTo>
                  <a:pt x="1910637" y="690827"/>
                  <a:pt x="1910270" y="693162"/>
                  <a:pt x="1909570" y="695296"/>
                </a:cubicBezTo>
                <a:cubicBezTo>
                  <a:pt x="1908103" y="699764"/>
                  <a:pt x="1908536" y="704332"/>
                  <a:pt x="1908503" y="708867"/>
                </a:cubicBezTo>
                <a:cubicBezTo>
                  <a:pt x="1908503" y="709266"/>
                  <a:pt x="1908769" y="709800"/>
                  <a:pt x="1909069" y="709967"/>
                </a:cubicBezTo>
                <a:cubicBezTo>
                  <a:pt x="1909403" y="710167"/>
                  <a:pt x="1909970" y="710100"/>
                  <a:pt x="1910403" y="710000"/>
                </a:cubicBezTo>
                <a:cubicBezTo>
                  <a:pt x="1912070" y="709567"/>
                  <a:pt x="1912904" y="710333"/>
                  <a:pt x="1913104" y="711901"/>
                </a:cubicBezTo>
                <a:cubicBezTo>
                  <a:pt x="1913204" y="712801"/>
                  <a:pt x="1913271" y="713768"/>
                  <a:pt x="1913037" y="714635"/>
                </a:cubicBezTo>
                <a:cubicBezTo>
                  <a:pt x="1912037" y="718303"/>
                  <a:pt x="1912404" y="723338"/>
                  <a:pt x="1906135" y="722238"/>
                </a:cubicBezTo>
                <a:cubicBezTo>
                  <a:pt x="1904401" y="726239"/>
                  <a:pt x="1901034" y="727006"/>
                  <a:pt x="1897132" y="726872"/>
                </a:cubicBezTo>
                <a:cubicBezTo>
                  <a:pt x="1895765" y="726839"/>
                  <a:pt x="1894398" y="727106"/>
                  <a:pt x="1893031" y="727339"/>
                </a:cubicBezTo>
                <a:cubicBezTo>
                  <a:pt x="1890063" y="727839"/>
                  <a:pt x="1887996" y="729340"/>
                  <a:pt x="1887396" y="732474"/>
                </a:cubicBezTo>
                <a:cubicBezTo>
                  <a:pt x="1887029" y="734408"/>
                  <a:pt x="1886029" y="735975"/>
                  <a:pt x="1883995" y="736242"/>
                </a:cubicBezTo>
                <a:cubicBezTo>
                  <a:pt x="1876425" y="737209"/>
                  <a:pt x="1874825" y="739710"/>
                  <a:pt x="1871457" y="730473"/>
                </a:cubicBezTo>
                <a:cubicBezTo>
                  <a:pt x="1871057" y="729440"/>
                  <a:pt x="1870190" y="728573"/>
                  <a:pt x="1869457" y="727673"/>
                </a:cubicBezTo>
                <a:cubicBezTo>
                  <a:pt x="1869423" y="727406"/>
                  <a:pt x="1869457" y="727139"/>
                  <a:pt x="1869390" y="726839"/>
                </a:cubicBezTo>
                <a:cubicBezTo>
                  <a:pt x="1869290" y="726839"/>
                  <a:pt x="1869223" y="726872"/>
                  <a:pt x="1869123" y="726872"/>
                </a:cubicBezTo>
                <a:cubicBezTo>
                  <a:pt x="1869457" y="725672"/>
                  <a:pt x="1869757" y="724438"/>
                  <a:pt x="1870124" y="723238"/>
                </a:cubicBezTo>
                <a:cubicBezTo>
                  <a:pt x="1870490" y="721937"/>
                  <a:pt x="1871191" y="720704"/>
                  <a:pt x="1870124" y="719403"/>
                </a:cubicBezTo>
                <a:cubicBezTo>
                  <a:pt x="1867222" y="715802"/>
                  <a:pt x="1865122" y="711767"/>
                  <a:pt x="1862888" y="707766"/>
                </a:cubicBezTo>
                <a:cubicBezTo>
                  <a:pt x="1860420" y="703365"/>
                  <a:pt x="1857853" y="699263"/>
                  <a:pt x="1857420" y="693962"/>
                </a:cubicBezTo>
                <a:cubicBezTo>
                  <a:pt x="1857186" y="690894"/>
                  <a:pt x="1855185" y="687993"/>
                  <a:pt x="1854352" y="684925"/>
                </a:cubicBezTo>
                <a:cubicBezTo>
                  <a:pt x="1853651" y="682324"/>
                  <a:pt x="1853885" y="679457"/>
                  <a:pt x="1852984" y="676956"/>
                </a:cubicBezTo>
                <a:cubicBezTo>
                  <a:pt x="1852451" y="675456"/>
                  <a:pt x="1850550" y="674389"/>
                  <a:pt x="1849183" y="673222"/>
                </a:cubicBezTo>
                <a:cubicBezTo>
                  <a:pt x="1848984" y="673022"/>
                  <a:pt x="1848216" y="673088"/>
                  <a:pt x="1848150" y="673222"/>
                </a:cubicBezTo>
                <a:cubicBezTo>
                  <a:pt x="1846116" y="677990"/>
                  <a:pt x="1841047" y="678690"/>
                  <a:pt x="1837513" y="681424"/>
                </a:cubicBezTo>
                <a:cubicBezTo>
                  <a:pt x="1835379" y="683058"/>
                  <a:pt x="1833645" y="685359"/>
                  <a:pt x="1832211" y="687660"/>
                </a:cubicBezTo>
                <a:cubicBezTo>
                  <a:pt x="1828643" y="693295"/>
                  <a:pt x="1822575" y="694162"/>
                  <a:pt x="1817006" y="696062"/>
                </a:cubicBezTo>
                <a:cubicBezTo>
                  <a:pt x="1816273" y="696296"/>
                  <a:pt x="1815206" y="695996"/>
                  <a:pt x="1814372" y="695696"/>
                </a:cubicBezTo>
                <a:cubicBezTo>
                  <a:pt x="1808237" y="693595"/>
                  <a:pt x="1802869" y="690160"/>
                  <a:pt x="1798167" y="685692"/>
                </a:cubicBezTo>
                <a:cubicBezTo>
                  <a:pt x="1797133" y="684725"/>
                  <a:pt x="1796666" y="681724"/>
                  <a:pt x="1797534" y="680557"/>
                </a:cubicBezTo>
                <a:cubicBezTo>
                  <a:pt x="1798600" y="679090"/>
                  <a:pt x="1799867" y="677756"/>
                  <a:pt x="1800968" y="676323"/>
                </a:cubicBezTo>
                <a:cubicBezTo>
                  <a:pt x="1801802" y="675289"/>
                  <a:pt x="1801235" y="673922"/>
                  <a:pt x="1799701" y="673222"/>
                </a:cubicBezTo>
                <a:cubicBezTo>
                  <a:pt x="1798500" y="672688"/>
                  <a:pt x="1797200" y="672321"/>
                  <a:pt x="1796000" y="671688"/>
                </a:cubicBezTo>
                <a:cubicBezTo>
                  <a:pt x="1795066" y="671221"/>
                  <a:pt x="1794499" y="668820"/>
                  <a:pt x="1795133" y="667987"/>
                </a:cubicBezTo>
                <a:cubicBezTo>
                  <a:pt x="1796233" y="666553"/>
                  <a:pt x="1797700" y="665386"/>
                  <a:pt x="1798600" y="663852"/>
                </a:cubicBezTo>
                <a:cubicBezTo>
                  <a:pt x="1799267" y="662785"/>
                  <a:pt x="1799767" y="661184"/>
                  <a:pt x="1799467" y="660051"/>
                </a:cubicBezTo>
                <a:cubicBezTo>
                  <a:pt x="1798901" y="657850"/>
                  <a:pt x="1797733" y="655816"/>
                  <a:pt x="1796767" y="653749"/>
                </a:cubicBezTo>
                <a:cubicBezTo>
                  <a:pt x="1795266" y="650514"/>
                  <a:pt x="1792532" y="647914"/>
                  <a:pt x="1791565" y="644379"/>
                </a:cubicBezTo>
                <a:cubicBezTo>
                  <a:pt x="1791465" y="643946"/>
                  <a:pt x="1791165" y="643379"/>
                  <a:pt x="1791298" y="643079"/>
                </a:cubicBezTo>
                <a:cubicBezTo>
                  <a:pt x="1793632" y="638310"/>
                  <a:pt x="1791498" y="633175"/>
                  <a:pt x="1792465" y="628307"/>
                </a:cubicBezTo>
                <a:cubicBezTo>
                  <a:pt x="1792798" y="626573"/>
                  <a:pt x="1792465" y="624673"/>
                  <a:pt x="1792965" y="622972"/>
                </a:cubicBezTo>
                <a:cubicBezTo>
                  <a:pt x="1793299" y="621805"/>
                  <a:pt x="1794366" y="620571"/>
                  <a:pt x="1795433" y="620004"/>
                </a:cubicBezTo>
                <a:cubicBezTo>
                  <a:pt x="1797000" y="619138"/>
                  <a:pt x="1798800" y="618671"/>
                  <a:pt x="1800568" y="618337"/>
                </a:cubicBezTo>
                <a:cubicBezTo>
                  <a:pt x="1803102" y="617870"/>
                  <a:pt x="1804936" y="617004"/>
                  <a:pt x="1804302" y="613936"/>
                </a:cubicBezTo>
                <a:cubicBezTo>
                  <a:pt x="1804236" y="613502"/>
                  <a:pt x="1804269" y="612802"/>
                  <a:pt x="1804536" y="612602"/>
                </a:cubicBezTo>
                <a:cubicBezTo>
                  <a:pt x="1807370" y="610401"/>
                  <a:pt x="1810238" y="608267"/>
                  <a:pt x="1813105" y="606100"/>
                </a:cubicBezTo>
                <a:cubicBezTo>
                  <a:pt x="1817606" y="606700"/>
                  <a:pt x="1820007" y="602032"/>
                  <a:pt x="1824176" y="601632"/>
                </a:cubicBezTo>
                <a:cubicBezTo>
                  <a:pt x="1825275" y="601532"/>
                  <a:pt x="1825509" y="599531"/>
                  <a:pt x="1824742" y="598231"/>
                </a:cubicBezTo>
                <a:cubicBezTo>
                  <a:pt x="1824509" y="597831"/>
                  <a:pt x="1824109" y="597564"/>
                  <a:pt x="1823808" y="597230"/>
                </a:cubicBezTo>
                <a:cubicBezTo>
                  <a:pt x="1823108" y="596364"/>
                  <a:pt x="1823042" y="595497"/>
                  <a:pt x="1823775" y="594730"/>
                </a:cubicBezTo>
                <a:cubicBezTo>
                  <a:pt x="1824042" y="594396"/>
                  <a:pt x="1824576" y="594096"/>
                  <a:pt x="1824975" y="594129"/>
                </a:cubicBezTo>
                <a:cubicBezTo>
                  <a:pt x="1826776" y="594330"/>
                  <a:pt x="1828577" y="594696"/>
                  <a:pt x="1830377" y="594830"/>
                </a:cubicBezTo>
                <a:cubicBezTo>
                  <a:pt x="1832378" y="594963"/>
                  <a:pt x="1833912" y="593963"/>
                  <a:pt x="1834912" y="592329"/>
                </a:cubicBezTo>
                <a:cubicBezTo>
                  <a:pt x="1835612" y="591162"/>
                  <a:pt x="1836079" y="589828"/>
                  <a:pt x="1836579" y="588561"/>
                </a:cubicBezTo>
                <a:cubicBezTo>
                  <a:pt x="1838613" y="583326"/>
                  <a:pt x="1841681" y="578825"/>
                  <a:pt x="1846483" y="575757"/>
                </a:cubicBezTo>
                <a:cubicBezTo>
                  <a:pt x="1848817" y="574223"/>
                  <a:pt x="1848817" y="572156"/>
                  <a:pt x="1848883" y="569822"/>
                </a:cubicBezTo>
                <a:cubicBezTo>
                  <a:pt x="1848883" y="569122"/>
                  <a:pt x="1849617" y="568188"/>
                  <a:pt x="1850284" y="567821"/>
                </a:cubicBezTo>
                <a:cubicBezTo>
                  <a:pt x="1851451" y="567187"/>
                  <a:pt x="1852851" y="566854"/>
                  <a:pt x="1854118" y="566387"/>
                </a:cubicBezTo>
                <a:cubicBezTo>
                  <a:pt x="1855952" y="565720"/>
                  <a:pt x="1857286" y="564553"/>
                  <a:pt x="1857720" y="562619"/>
                </a:cubicBezTo>
                <a:cubicBezTo>
                  <a:pt x="1858353" y="559952"/>
                  <a:pt x="1858520" y="557151"/>
                  <a:pt x="1859453" y="554617"/>
                </a:cubicBezTo>
                <a:cubicBezTo>
                  <a:pt x="1860454" y="551849"/>
                  <a:pt x="1860154" y="549282"/>
                  <a:pt x="1859453" y="546581"/>
                </a:cubicBezTo>
                <a:cubicBezTo>
                  <a:pt x="1859053" y="545080"/>
                  <a:pt x="1859687" y="543746"/>
                  <a:pt x="1861054" y="543247"/>
                </a:cubicBezTo>
                <a:cubicBezTo>
                  <a:pt x="1863688" y="542279"/>
                  <a:pt x="1863721" y="540479"/>
                  <a:pt x="1863955" y="538011"/>
                </a:cubicBezTo>
                <a:cubicBezTo>
                  <a:pt x="1864255" y="535411"/>
                  <a:pt x="1866556" y="533110"/>
                  <a:pt x="1867089" y="530476"/>
                </a:cubicBezTo>
                <a:cubicBezTo>
                  <a:pt x="1867723" y="527341"/>
                  <a:pt x="1869557" y="525874"/>
                  <a:pt x="1872124" y="524574"/>
                </a:cubicBezTo>
                <a:cubicBezTo>
                  <a:pt x="1874192" y="523540"/>
                  <a:pt x="1875592" y="521973"/>
                  <a:pt x="1875259" y="519172"/>
                </a:cubicBezTo>
                <a:cubicBezTo>
                  <a:pt x="1875125" y="518105"/>
                  <a:pt x="1876459" y="516871"/>
                  <a:pt x="1877159" y="515704"/>
                </a:cubicBezTo>
                <a:cubicBezTo>
                  <a:pt x="1877659" y="514904"/>
                  <a:pt x="1878459" y="514170"/>
                  <a:pt x="1878559" y="513370"/>
                </a:cubicBezTo>
                <a:cubicBezTo>
                  <a:pt x="1878726" y="511603"/>
                  <a:pt x="1877959" y="509569"/>
                  <a:pt x="1878626" y="508102"/>
                </a:cubicBezTo>
                <a:cubicBezTo>
                  <a:pt x="1879226" y="506735"/>
                  <a:pt x="1881160" y="505968"/>
                  <a:pt x="1882528" y="504967"/>
                </a:cubicBezTo>
                <a:cubicBezTo>
                  <a:pt x="1881894" y="503033"/>
                  <a:pt x="1881994" y="501466"/>
                  <a:pt x="1884428" y="500999"/>
                </a:cubicBezTo>
                <a:cubicBezTo>
                  <a:pt x="1885328" y="500833"/>
                  <a:pt x="1886262" y="500733"/>
                  <a:pt x="1887096" y="500366"/>
                </a:cubicBezTo>
                <a:cubicBezTo>
                  <a:pt x="1888763" y="499599"/>
                  <a:pt x="1890363" y="498699"/>
                  <a:pt x="1891964" y="497832"/>
                </a:cubicBezTo>
                <a:cubicBezTo>
                  <a:pt x="1892331" y="497632"/>
                  <a:pt x="1892631" y="497232"/>
                  <a:pt x="1892964" y="496931"/>
                </a:cubicBezTo>
                <a:cubicBezTo>
                  <a:pt x="1892664" y="496765"/>
                  <a:pt x="1892397" y="496465"/>
                  <a:pt x="1892097" y="496431"/>
                </a:cubicBezTo>
                <a:cubicBezTo>
                  <a:pt x="1890263" y="496198"/>
                  <a:pt x="1888396" y="495631"/>
                  <a:pt x="1886662" y="495898"/>
                </a:cubicBezTo>
                <a:cubicBezTo>
                  <a:pt x="1883494" y="496398"/>
                  <a:pt x="1880460" y="497532"/>
                  <a:pt x="1877293" y="498132"/>
                </a:cubicBezTo>
                <a:cubicBezTo>
                  <a:pt x="1875692" y="498398"/>
                  <a:pt x="1874025" y="498265"/>
                  <a:pt x="1872358" y="498232"/>
                </a:cubicBezTo>
                <a:cubicBezTo>
                  <a:pt x="1872725" y="497532"/>
                  <a:pt x="1873024" y="496731"/>
                  <a:pt x="1873558" y="496231"/>
                </a:cubicBezTo>
                <a:cubicBezTo>
                  <a:pt x="1875125" y="494797"/>
                  <a:pt x="1875625" y="493297"/>
                  <a:pt x="1874258" y="491463"/>
                </a:cubicBezTo>
                <a:cubicBezTo>
                  <a:pt x="1873458" y="490363"/>
                  <a:pt x="1872424" y="489062"/>
                  <a:pt x="1873491" y="487862"/>
                </a:cubicBezTo>
                <a:cubicBezTo>
                  <a:pt x="1876492" y="484461"/>
                  <a:pt x="1879693" y="481260"/>
                  <a:pt x="1882894" y="477992"/>
                </a:cubicBezTo>
                <a:cubicBezTo>
                  <a:pt x="1883061" y="477792"/>
                  <a:pt x="1883728" y="477825"/>
                  <a:pt x="1883995" y="477992"/>
                </a:cubicBezTo>
                <a:cubicBezTo>
                  <a:pt x="1884328" y="478192"/>
                  <a:pt x="1884795" y="478759"/>
                  <a:pt x="1884728" y="478992"/>
                </a:cubicBezTo>
                <a:cubicBezTo>
                  <a:pt x="1883995" y="481160"/>
                  <a:pt x="1883128" y="483294"/>
                  <a:pt x="1882361" y="485428"/>
                </a:cubicBezTo>
                <a:cubicBezTo>
                  <a:pt x="1881861" y="486695"/>
                  <a:pt x="1883161" y="488295"/>
                  <a:pt x="1884595" y="488062"/>
                </a:cubicBezTo>
                <a:cubicBezTo>
                  <a:pt x="1886896" y="487662"/>
                  <a:pt x="1889096" y="487295"/>
                  <a:pt x="1891330" y="488295"/>
                </a:cubicBezTo>
                <a:cubicBezTo>
                  <a:pt x="1893398" y="489229"/>
                  <a:pt x="1894798" y="487795"/>
                  <a:pt x="1896265" y="486761"/>
                </a:cubicBezTo>
                <a:cubicBezTo>
                  <a:pt x="1897599" y="485828"/>
                  <a:pt x="1897933" y="484227"/>
                  <a:pt x="1896965" y="483327"/>
                </a:cubicBezTo>
                <a:cubicBezTo>
                  <a:pt x="1896332" y="482727"/>
                  <a:pt x="1895532" y="482227"/>
                  <a:pt x="1894798" y="481693"/>
                </a:cubicBezTo>
                <a:cubicBezTo>
                  <a:pt x="1892164" y="479692"/>
                  <a:pt x="1892197" y="477158"/>
                  <a:pt x="1893198" y="474324"/>
                </a:cubicBezTo>
                <a:cubicBezTo>
                  <a:pt x="1894064" y="471857"/>
                  <a:pt x="1895898" y="470756"/>
                  <a:pt x="1898366" y="470590"/>
                </a:cubicBezTo>
                <a:cubicBezTo>
                  <a:pt x="1899666" y="470490"/>
                  <a:pt x="1901034" y="470490"/>
                  <a:pt x="1902334" y="470456"/>
                </a:cubicBezTo>
                <a:cubicBezTo>
                  <a:pt x="1902267" y="470590"/>
                  <a:pt x="1902200" y="470656"/>
                  <a:pt x="1902134" y="470790"/>
                </a:cubicBezTo>
                <a:cubicBezTo>
                  <a:pt x="1903501" y="471957"/>
                  <a:pt x="1901967" y="470123"/>
                  <a:pt x="1902501" y="470456"/>
                </a:cubicBezTo>
                <a:cubicBezTo>
                  <a:pt x="1902434" y="470456"/>
                  <a:pt x="1902367" y="470456"/>
                  <a:pt x="1902334" y="470456"/>
                </a:cubicBezTo>
                <a:cubicBezTo>
                  <a:pt x="1903934" y="466988"/>
                  <a:pt x="1906702" y="465321"/>
                  <a:pt x="1910603" y="465588"/>
                </a:cubicBezTo>
                <a:lnTo>
                  <a:pt x="1910237" y="465388"/>
                </a:lnTo>
                <a:cubicBezTo>
                  <a:pt x="1910303" y="465388"/>
                  <a:pt x="1910403" y="465388"/>
                  <a:pt x="1910503" y="465388"/>
                </a:cubicBezTo>
                <a:cubicBezTo>
                  <a:pt x="1909803" y="463854"/>
                  <a:pt x="1909069" y="462287"/>
                  <a:pt x="1908569" y="460687"/>
                </a:cubicBezTo>
                <a:cubicBezTo>
                  <a:pt x="1908469" y="460420"/>
                  <a:pt x="1909703" y="459286"/>
                  <a:pt x="1910270" y="459319"/>
                </a:cubicBezTo>
                <a:cubicBezTo>
                  <a:pt x="1911637" y="459419"/>
                  <a:pt x="1913037" y="460119"/>
                  <a:pt x="1913271" y="461653"/>
                </a:cubicBezTo>
                <a:cubicBezTo>
                  <a:pt x="1913471" y="462854"/>
                  <a:pt x="1913237" y="464154"/>
                  <a:pt x="1913137" y="465421"/>
                </a:cubicBezTo>
                <a:cubicBezTo>
                  <a:pt x="1913237" y="465421"/>
                  <a:pt x="1913304" y="465421"/>
                  <a:pt x="1913404" y="465421"/>
                </a:cubicBezTo>
                <a:lnTo>
                  <a:pt x="1913104" y="465655"/>
                </a:lnTo>
                <a:cubicBezTo>
                  <a:pt x="1915238" y="464955"/>
                  <a:pt x="1917405" y="464288"/>
                  <a:pt x="1919539" y="463621"/>
                </a:cubicBezTo>
                <a:cubicBezTo>
                  <a:pt x="1920740" y="463221"/>
                  <a:pt x="1922607" y="464087"/>
                  <a:pt x="1923040" y="462487"/>
                </a:cubicBezTo>
                <a:cubicBezTo>
                  <a:pt x="1923341" y="461387"/>
                  <a:pt x="1922440" y="459986"/>
                  <a:pt x="1922307" y="458719"/>
                </a:cubicBezTo>
                <a:cubicBezTo>
                  <a:pt x="1922207" y="457886"/>
                  <a:pt x="1922274" y="456418"/>
                  <a:pt x="1922707" y="456218"/>
                </a:cubicBezTo>
                <a:cubicBezTo>
                  <a:pt x="1927509" y="454151"/>
                  <a:pt x="1932043" y="451150"/>
                  <a:pt x="1937612" y="451484"/>
                </a:cubicBezTo>
                <a:cubicBezTo>
                  <a:pt x="1937645" y="451583"/>
                  <a:pt x="1937678" y="451683"/>
                  <a:pt x="1937678" y="451784"/>
                </a:cubicBezTo>
                <a:lnTo>
                  <a:pt x="1938512" y="452117"/>
                </a:lnTo>
                <a:lnTo>
                  <a:pt x="1938012" y="451450"/>
                </a:lnTo>
                <a:cubicBezTo>
                  <a:pt x="1937879" y="451450"/>
                  <a:pt x="1937779" y="451484"/>
                  <a:pt x="1937645" y="451484"/>
                </a:cubicBezTo>
                <a:cubicBezTo>
                  <a:pt x="1937512" y="450683"/>
                  <a:pt x="1937445" y="449883"/>
                  <a:pt x="1937245" y="449116"/>
                </a:cubicBezTo>
                <a:cubicBezTo>
                  <a:pt x="1935878" y="443914"/>
                  <a:pt x="1936478" y="443181"/>
                  <a:pt x="1942313" y="443281"/>
                </a:cubicBezTo>
                <a:cubicBezTo>
                  <a:pt x="1942680" y="443281"/>
                  <a:pt x="1943047" y="443447"/>
                  <a:pt x="1943414" y="443547"/>
                </a:cubicBezTo>
                <a:cubicBezTo>
                  <a:pt x="1943714" y="444248"/>
                  <a:pt x="1943781" y="444948"/>
                  <a:pt x="1943647" y="445682"/>
                </a:cubicBezTo>
                <a:cubicBezTo>
                  <a:pt x="1943614" y="445682"/>
                  <a:pt x="1943547" y="445715"/>
                  <a:pt x="1943481" y="445715"/>
                </a:cubicBezTo>
                <a:lnTo>
                  <a:pt x="1943047" y="446582"/>
                </a:lnTo>
                <a:lnTo>
                  <a:pt x="1943614" y="445982"/>
                </a:lnTo>
                <a:cubicBezTo>
                  <a:pt x="1943647" y="445882"/>
                  <a:pt x="1943647" y="445782"/>
                  <a:pt x="1943647" y="445682"/>
                </a:cubicBezTo>
                <a:cubicBezTo>
                  <a:pt x="1944081" y="445615"/>
                  <a:pt x="1944481" y="445581"/>
                  <a:pt x="1944848" y="445448"/>
                </a:cubicBezTo>
                <a:cubicBezTo>
                  <a:pt x="1948216" y="444314"/>
                  <a:pt x="1950583" y="441180"/>
                  <a:pt x="1954284" y="440646"/>
                </a:cubicBezTo>
                <a:cubicBezTo>
                  <a:pt x="1956451" y="436979"/>
                  <a:pt x="1961286" y="436812"/>
                  <a:pt x="1963754" y="433277"/>
                </a:cubicBezTo>
                <a:cubicBezTo>
                  <a:pt x="1964987" y="431510"/>
                  <a:pt x="1967822" y="432244"/>
                  <a:pt x="1968655" y="435445"/>
                </a:cubicBezTo>
                <a:cubicBezTo>
                  <a:pt x="1968955" y="436679"/>
                  <a:pt x="1968922" y="438479"/>
                  <a:pt x="1970622" y="438379"/>
                </a:cubicBezTo>
                <a:cubicBezTo>
                  <a:pt x="1973757" y="438212"/>
                  <a:pt x="1974391" y="440180"/>
                  <a:pt x="1974924" y="442514"/>
                </a:cubicBezTo>
                <a:cubicBezTo>
                  <a:pt x="1975024" y="442914"/>
                  <a:pt x="1975657" y="443514"/>
                  <a:pt x="1975824" y="443447"/>
                </a:cubicBezTo>
                <a:cubicBezTo>
                  <a:pt x="1976624" y="443147"/>
                  <a:pt x="1977658" y="442780"/>
                  <a:pt x="1977992" y="442147"/>
                </a:cubicBezTo>
                <a:cubicBezTo>
                  <a:pt x="1978625" y="440980"/>
                  <a:pt x="1978992" y="439579"/>
                  <a:pt x="1979125" y="438246"/>
                </a:cubicBezTo>
                <a:cubicBezTo>
                  <a:pt x="1979326" y="436245"/>
                  <a:pt x="1980426" y="434911"/>
                  <a:pt x="1981793" y="433678"/>
                </a:cubicBezTo>
                <a:cubicBezTo>
                  <a:pt x="1983227" y="432411"/>
                  <a:pt x="1984827" y="431644"/>
                  <a:pt x="1986794" y="432210"/>
                </a:cubicBezTo>
                <a:cubicBezTo>
                  <a:pt x="1989029" y="432844"/>
                  <a:pt x="1990562" y="434845"/>
                  <a:pt x="1990629" y="437246"/>
                </a:cubicBezTo>
                <a:cubicBezTo>
                  <a:pt x="1990663" y="438613"/>
                  <a:pt x="1990462" y="439980"/>
                  <a:pt x="1990462" y="441347"/>
                </a:cubicBezTo>
                <a:cubicBezTo>
                  <a:pt x="1990462" y="441747"/>
                  <a:pt x="1990696" y="442281"/>
                  <a:pt x="1990996" y="442547"/>
                </a:cubicBezTo>
                <a:cubicBezTo>
                  <a:pt x="1991563" y="443114"/>
                  <a:pt x="1992229" y="442780"/>
                  <a:pt x="1992863" y="441780"/>
                </a:cubicBezTo>
                <a:cubicBezTo>
                  <a:pt x="1993330" y="441013"/>
                  <a:pt x="1993763" y="440046"/>
                  <a:pt x="1994464" y="439579"/>
                </a:cubicBezTo>
                <a:cubicBezTo>
                  <a:pt x="1995564" y="438846"/>
                  <a:pt x="1997065" y="437746"/>
                  <a:pt x="1998031" y="438046"/>
                </a:cubicBezTo>
                <a:cubicBezTo>
                  <a:pt x="2004534" y="440113"/>
                  <a:pt x="2011136" y="442014"/>
                  <a:pt x="2017071" y="445548"/>
                </a:cubicBezTo>
                <a:cubicBezTo>
                  <a:pt x="2018271" y="446248"/>
                  <a:pt x="2018705" y="448182"/>
                  <a:pt x="2017738" y="448983"/>
                </a:cubicBezTo>
                <a:cubicBezTo>
                  <a:pt x="2015970" y="450450"/>
                  <a:pt x="2014203" y="451917"/>
                  <a:pt x="2012469" y="453384"/>
                </a:cubicBezTo>
                <a:cubicBezTo>
                  <a:pt x="2010602" y="454918"/>
                  <a:pt x="2008435" y="455485"/>
                  <a:pt x="2006101" y="455551"/>
                </a:cubicBezTo>
                <a:cubicBezTo>
                  <a:pt x="2004967" y="455618"/>
                  <a:pt x="2004234" y="456152"/>
                  <a:pt x="2004467" y="457085"/>
                </a:cubicBezTo>
                <a:cubicBezTo>
                  <a:pt x="2004667" y="457952"/>
                  <a:pt x="2005000" y="458986"/>
                  <a:pt x="2005634" y="459453"/>
                </a:cubicBezTo>
                <a:cubicBezTo>
                  <a:pt x="2006668" y="460186"/>
                  <a:pt x="2008101" y="461120"/>
                  <a:pt x="2009202" y="460920"/>
                </a:cubicBezTo>
                <a:cubicBezTo>
                  <a:pt x="2011969" y="460453"/>
                  <a:pt x="2014637" y="460119"/>
                  <a:pt x="2017304" y="461186"/>
                </a:cubicBezTo>
                <a:cubicBezTo>
                  <a:pt x="2020372" y="462420"/>
                  <a:pt x="2022539" y="461020"/>
                  <a:pt x="2024540" y="458853"/>
                </a:cubicBezTo>
                <a:cubicBezTo>
                  <a:pt x="2025974" y="457319"/>
                  <a:pt x="2027774" y="457285"/>
                  <a:pt x="2029542" y="458152"/>
                </a:cubicBezTo>
                <a:cubicBezTo>
                  <a:pt x="2031175" y="458953"/>
                  <a:pt x="2032843" y="459786"/>
                  <a:pt x="2034277" y="460853"/>
                </a:cubicBezTo>
                <a:cubicBezTo>
                  <a:pt x="2035443" y="461720"/>
                  <a:pt x="2035777" y="463187"/>
                  <a:pt x="2035243" y="464588"/>
                </a:cubicBezTo>
                <a:cubicBezTo>
                  <a:pt x="2034776" y="465855"/>
                  <a:pt x="2033976" y="467255"/>
                  <a:pt x="2035977" y="467689"/>
                </a:cubicBezTo>
                <a:cubicBezTo>
                  <a:pt x="2038211" y="468156"/>
                  <a:pt x="2040478" y="468456"/>
                  <a:pt x="2042746" y="468489"/>
                </a:cubicBezTo>
                <a:cubicBezTo>
                  <a:pt x="2044513" y="468489"/>
                  <a:pt x="2046347" y="467722"/>
                  <a:pt x="2048148" y="467722"/>
                </a:cubicBezTo>
                <a:cubicBezTo>
                  <a:pt x="2060885" y="467722"/>
                  <a:pt x="2064119" y="468589"/>
                  <a:pt x="2075423" y="475258"/>
                </a:cubicBezTo>
                <a:cubicBezTo>
                  <a:pt x="2079358" y="477592"/>
                  <a:pt x="2083292" y="480059"/>
                  <a:pt x="2086794" y="482960"/>
                </a:cubicBezTo>
                <a:cubicBezTo>
                  <a:pt x="2090461" y="485994"/>
                  <a:pt x="2094663" y="487995"/>
                  <a:pt x="2099064" y="488762"/>
                </a:cubicBezTo>
                <a:cubicBezTo>
                  <a:pt x="2101999" y="489262"/>
                  <a:pt x="2104066" y="490363"/>
                  <a:pt x="2106100" y="492263"/>
                </a:cubicBezTo>
                <a:cubicBezTo>
                  <a:pt x="2107767" y="493830"/>
                  <a:pt x="2109401" y="495664"/>
                  <a:pt x="2111401" y="496565"/>
                </a:cubicBezTo>
                <a:cubicBezTo>
                  <a:pt x="2116470" y="498799"/>
                  <a:pt x="2118537" y="503567"/>
                  <a:pt x="2121405" y="507602"/>
                </a:cubicBezTo>
                <a:cubicBezTo>
                  <a:pt x="2122338" y="508935"/>
                  <a:pt x="2122572" y="511136"/>
                  <a:pt x="2122371" y="512870"/>
                </a:cubicBezTo>
                <a:cubicBezTo>
                  <a:pt x="2121638" y="519506"/>
                  <a:pt x="2118237" y="524940"/>
                  <a:pt x="2113802" y="529709"/>
                </a:cubicBezTo>
                <a:cubicBezTo>
                  <a:pt x="2112902" y="530676"/>
                  <a:pt x="2111602" y="531376"/>
                  <a:pt x="2110368" y="531910"/>
                </a:cubicBezTo>
                <a:cubicBezTo>
                  <a:pt x="2103065" y="535177"/>
                  <a:pt x="2095463" y="536244"/>
                  <a:pt x="2087527" y="534910"/>
                </a:cubicBezTo>
                <a:cubicBezTo>
                  <a:pt x="2077124" y="533176"/>
                  <a:pt x="2067054" y="530409"/>
                  <a:pt x="2057251" y="526574"/>
                </a:cubicBezTo>
                <a:lnTo>
                  <a:pt x="2045890" y="523718"/>
                </a:lnTo>
                <a:lnTo>
                  <a:pt x="2045847" y="523673"/>
                </a:lnTo>
                <a:lnTo>
                  <a:pt x="2045829" y="523672"/>
                </a:lnTo>
                <a:lnTo>
                  <a:pt x="2045680" y="523373"/>
                </a:lnTo>
                <a:cubicBezTo>
                  <a:pt x="2045447" y="523307"/>
                  <a:pt x="2045314" y="523140"/>
                  <a:pt x="2045080" y="523040"/>
                </a:cubicBezTo>
                <a:lnTo>
                  <a:pt x="2045047" y="523008"/>
                </a:lnTo>
                <a:lnTo>
                  <a:pt x="2045047" y="523007"/>
                </a:lnTo>
                <a:lnTo>
                  <a:pt x="2043245" y="521270"/>
                </a:lnTo>
                <a:lnTo>
                  <a:pt x="2042912" y="520672"/>
                </a:lnTo>
                <a:lnTo>
                  <a:pt x="2042479" y="520272"/>
                </a:lnTo>
                <a:lnTo>
                  <a:pt x="2042546" y="520973"/>
                </a:lnTo>
                <a:cubicBezTo>
                  <a:pt x="2042813" y="520973"/>
                  <a:pt x="2042979" y="521173"/>
                  <a:pt x="2043213" y="521239"/>
                </a:cubicBezTo>
                <a:lnTo>
                  <a:pt x="2043245" y="521270"/>
                </a:lnTo>
                <a:lnTo>
                  <a:pt x="2043246" y="521273"/>
                </a:lnTo>
                <a:lnTo>
                  <a:pt x="2045047" y="523008"/>
                </a:lnTo>
                <a:lnTo>
                  <a:pt x="2045346" y="523640"/>
                </a:lnTo>
                <a:lnTo>
                  <a:pt x="2045829" y="523672"/>
                </a:lnTo>
                <a:lnTo>
                  <a:pt x="2045847" y="523707"/>
                </a:lnTo>
                <a:lnTo>
                  <a:pt x="2045890" y="523718"/>
                </a:lnTo>
                <a:lnTo>
                  <a:pt x="2052149" y="530176"/>
                </a:lnTo>
                <a:cubicBezTo>
                  <a:pt x="2054016" y="532443"/>
                  <a:pt x="2056383" y="533310"/>
                  <a:pt x="2058951" y="534377"/>
                </a:cubicBezTo>
                <a:cubicBezTo>
                  <a:pt x="2065220" y="536944"/>
                  <a:pt x="2067320" y="540379"/>
                  <a:pt x="2066520" y="547248"/>
                </a:cubicBezTo>
                <a:cubicBezTo>
                  <a:pt x="2066187" y="550115"/>
                  <a:pt x="2065987" y="552716"/>
                  <a:pt x="2067654" y="555117"/>
                </a:cubicBezTo>
                <a:cubicBezTo>
                  <a:pt x="2070055" y="558585"/>
                  <a:pt x="2071288" y="562453"/>
                  <a:pt x="2072289" y="566487"/>
                </a:cubicBezTo>
                <a:cubicBezTo>
                  <a:pt x="2072756" y="568321"/>
                  <a:pt x="2074123" y="569621"/>
                  <a:pt x="2076023" y="570122"/>
                </a:cubicBezTo>
                <a:cubicBezTo>
                  <a:pt x="2078691" y="570789"/>
                  <a:pt x="2081525" y="571256"/>
                  <a:pt x="2083292" y="573589"/>
                </a:cubicBezTo>
                <a:cubicBezTo>
                  <a:pt x="2086426" y="577658"/>
                  <a:pt x="2090962" y="578258"/>
                  <a:pt x="2095496" y="578991"/>
                </a:cubicBezTo>
                <a:cubicBezTo>
                  <a:pt x="2097563" y="579325"/>
                  <a:pt x="2100031" y="577090"/>
                  <a:pt x="2100064" y="574923"/>
                </a:cubicBezTo>
                <a:cubicBezTo>
                  <a:pt x="2100064" y="573523"/>
                  <a:pt x="2099764" y="572156"/>
                  <a:pt x="2098364" y="571455"/>
                </a:cubicBezTo>
                <a:cubicBezTo>
                  <a:pt x="2097563" y="571055"/>
                  <a:pt x="2096697" y="570555"/>
                  <a:pt x="2095830" y="570555"/>
                </a:cubicBezTo>
                <a:cubicBezTo>
                  <a:pt x="2091228" y="570489"/>
                  <a:pt x="2088261" y="567654"/>
                  <a:pt x="2085526" y="564520"/>
                </a:cubicBezTo>
                <a:cubicBezTo>
                  <a:pt x="2084326" y="563120"/>
                  <a:pt x="2083792" y="561319"/>
                  <a:pt x="2084526" y="559418"/>
                </a:cubicBezTo>
                <a:cubicBezTo>
                  <a:pt x="2085193" y="557718"/>
                  <a:pt x="2085826" y="555984"/>
                  <a:pt x="2086527" y="554317"/>
                </a:cubicBezTo>
                <a:cubicBezTo>
                  <a:pt x="2087027" y="553150"/>
                  <a:pt x="2088761" y="552383"/>
                  <a:pt x="2089928" y="552716"/>
                </a:cubicBezTo>
                <a:cubicBezTo>
                  <a:pt x="2091228" y="553116"/>
                  <a:pt x="2092829" y="553150"/>
                  <a:pt x="2093829" y="553950"/>
                </a:cubicBezTo>
                <a:cubicBezTo>
                  <a:pt x="2099631" y="558718"/>
                  <a:pt x="2107066" y="560052"/>
                  <a:pt x="2113535" y="563453"/>
                </a:cubicBezTo>
                <a:cubicBezTo>
                  <a:pt x="2114969" y="564220"/>
                  <a:pt x="2117203" y="563286"/>
                  <a:pt x="2118237" y="561619"/>
                </a:cubicBezTo>
                <a:cubicBezTo>
                  <a:pt x="2119237" y="560052"/>
                  <a:pt x="2119971" y="558351"/>
                  <a:pt x="2119104" y="556484"/>
                </a:cubicBezTo>
                <a:cubicBezTo>
                  <a:pt x="2118703" y="555651"/>
                  <a:pt x="2118270" y="554817"/>
                  <a:pt x="2117670" y="554150"/>
                </a:cubicBezTo>
                <a:cubicBezTo>
                  <a:pt x="2110634" y="546614"/>
                  <a:pt x="2113269" y="544447"/>
                  <a:pt x="2117270" y="538812"/>
                </a:cubicBezTo>
                <a:cubicBezTo>
                  <a:pt x="2119170" y="536178"/>
                  <a:pt x="2120938" y="533643"/>
                  <a:pt x="2123672" y="531743"/>
                </a:cubicBezTo>
                <a:cubicBezTo>
                  <a:pt x="2125506" y="530476"/>
                  <a:pt x="2127173" y="528742"/>
                  <a:pt x="2128440" y="526908"/>
                </a:cubicBezTo>
                <a:cubicBezTo>
                  <a:pt x="2130974" y="523240"/>
                  <a:pt x="2134209" y="522873"/>
                  <a:pt x="2138110" y="523907"/>
                </a:cubicBezTo>
                <a:cubicBezTo>
                  <a:pt x="2140777" y="524607"/>
                  <a:pt x="2143479" y="525107"/>
                  <a:pt x="2146179" y="525641"/>
                </a:cubicBezTo>
                <a:cubicBezTo>
                  <a:pt x="2147713" y="525941"/>
                  <a:pt x="2149780" y="524207"/>
                  <a:pt x="2149980" y="522440"/>
                </a:cubicBezTo>
                <a:cubicBezTo>
                  <a:pt x="2150180" y="520606"/>
                  <a:pt x="2150381" y="518772"/>
                  <a:pt x="2150347" y="516971"/>
                </a:cubicBezTo>
                <a:cubicBezTo>
                  <a:pt x="2150314" y="513603"/>
                  <a:pt x="2149314" y="510769"/>
                  <a:pt x="2145879" y="509169"/>
                </a:cubicBezTo>
                <a:cubicBezTo>
                  <a:pt x="2144079" y="508335"/>
                  <a:pt x="2143445" y="506468"/>
                  <a:pt x="2143412" y="504567"/>
                </a:cubicBezTo>
                <a:cubicBezTo>
                  <a:pt x="2143378" y="502767"/>
                  <a:pt x="2143545" y="500899"/>
                  <a:pt x="2143812" y="499099"/>
                </a:cubicBezTo>
                <a:cubicBezTo>
                  <a:pt x="2144912" y="491230"/>
                  <a:pt x="2143012" y="484594"/>
                  <a:pt x="2136409" y="479659"/>
                </a:cubicBezTo>
                <a:cubicBezTo>
                  <a:pt x="2135509" y="478992"/>
                  <a:pt x="2135543" y="478025"/>
                  <a:pt x="2136209" y="477359"/>
                </a:cubicBezTo>
                <a:cubicBezTo>
                  <a:pt x="2136509" y="477092"/>
                  <a:pt x="2137010" y="476725"/>
                  <a:pt x="2137343" y="476791"/>
                </a:cubicBezTo>
                <a:cubicBezTo>
                  <a:pt x="2140944" y="477458"/>
                  <a:pt x="2144445" y="477625"/>
                  <a:pt x="2148146" y="476892"/>
                </a:cubicBezTo>
                <a:cubicBezTo>
                  <a:pt x="2152948" y="475925"/>
                  <a:pt x="2157116" y="477625"/>
                  <a:pt x="2160084" y="481860"/>
                </a:cubicBezTo>
                <a:cubicBezTo>
                  <a:pt x="2161651" y="484061"/>
                  <a:pt x="2163718" y="485928"/>
                  <a:pt x="2165485" y="487995"/>
                </a:cubicBezTo>
                <a:cubicBezTo>
                  <a:pt x="2166686" y="489396"/>
                  <a:pt x="2166352" y="491963"/>
                  <a:pt x="2164985" y="492897"/>
                </a:cubicBezTo>
                <a:cubicBezTo>
                  <a:pt x="2162751" y="494397"/>
                  <a:pt x="2160351" y="495765"/>
                  <a:pt x="2158216" y="497432"/>
                </a:cubicBezTo>
                <a:cubicBezTo>
                  <a:pt x="2156316" y="498899"/>
                  <a:pt x="2156349" y="501700"/>
                  <a:pt x="2158050" y="503500"/>
                </a:cubicBezTo>
                <a:cubicBezTo>
                  <a:pt x="2159917" y="505501"/>
                  <a:pt x="2161984" y="507335"/>
                  <a:pt x="2163785" y="509402"/>
                </a:cubicBezTo>
                <a:cubicBezTo>
                  <a:pt x="2166519" y="512536"/>
                  <a:pt x="2173855" y="512070"/>
                  <a:pt x="2177556" y="508435"/>
                </a:cubicBezTo>
                <a:cubicBezTo>
                  <a:pt x="2178156" y="507835"/>
                  <a:pt x="2178790" y="507035"/>
                  <a:pt x="2178990" y="506201"/>
                </a:cubicBezTo>
                <a:cubicBezTo>
                  <a:pt x="2179523" y="503967"/>
                  <a:pt x="2179857" y="501700"/>
                  <a:pt x="2180123" y="499432"/>
                </a:cubicBezTo>
                <a:cubicBezTo>
                  <a:pt x="2180390" y="497498"/>
                  <a:pt x="2181157" y="496031"/>
                  <a:pt x="2182858" y="494964"/>
                </a:cubicBezTo>
                <a:cubicBezTo>
                  <a:pt x="2189527" y="490763"/>
                  <a:pt x="2194628" y="484828"/>
                  <a:pt x="2199663" y="478925"/>
                </a:cubicBezTo>
                <a:cubicBezTo>
                  <a:pt x="2201864" y="476358"/>
                  <a:pt x="2204198" y="474491"/>
                  <a:pt x="2207466" y="473657"/>
                </a:cubicBezTo>
                <a:cubicBezTo>
                  <a:pt x="2209700" y="473124"/>
                  <a:pt x="2212000" y="472757"/>
                  <a:pt x="2214068" y="471823"/>
                </a:cubicBezTo>
                <a:cubicBezTo>
                  <a:pt x="2216035" y="470990"/>
                  <a:pt x="2216635" y="468089"/>
                  <a:pt x="2219470" y="468189"/>
                </a:cubicBezTo>
                <a:cubicBezTo>
                  <a:pt x="2220070" y="468222"/>
                  <a:pt x="2221037" y="467255"/>
                  <a:pt x="2221237" y="466588"/>
                </a:cubicBezTo>
                <a:cubicBezTo>
                  <a:pt x="2222237" y="463287"/>
                  <a:pt x="2224571" y="462554"/>
                  <a:pt x="2227605" y="462821"/>
                </a:cubicBezTo>
                <a:lnTo>
                  <a:pt x="2228593" y="465794"/>
                </a:lnTo>
                <a:lnTo>
                  <a:pt x="2231510" y="461932"/>
                </a:lnTo>
                <a:cubicBezTo>
                  <a:pt x="2232177" y="461266"/>
                  <a:pt x="2234082" y="461170"/>
                  <a:pt x="2234749" y="461647"/>
                </a:cubicBezTo>
                <a:cubicBezTo>
                  <a:pt x="2237416" y="463647"/>
                  <a:pt x="2236939" y="465361"/>
                  <a:pt x="2233511" y="466028"/>
                </a:cubicBezTo>
                <a:lnTo>
                  <a:pt x="2228729" y="466203"/>
                </a:lnTo>
                <a:lnTo>
                  <a:pt x="2230807" y="472457"/>
                </a:lnTo>
                <a:cubicBezTo>
                  <a:pt x="2230640" y="473290"/>
                  <a:pt x="2230807" y="474158"/>
                  <a:pt x="2230807" y="475024"/>
                </a:cubicBezTo>
                <a:cubicBezTo>
                  <a:pt x="2232140" y="474958"/>
                  <a:pt x="2233774" y="475358"/>
                  <a:pt x="2234708" y="474724"/>
                </a:cubicBezTo>
                <a:cubicBezTo>
                  <a:pt x="2237609" y="472690"/>
                  <a:pt x="2241310" y="472057"/>
                  <a:pt x="2243777" y="468989"/>
                </a:cubicBezTo>
                <a:cubicBezTo>
                  <a:pt x="2245778" y="466521"/>
                  <a:pt x="2249113" y="465421"/>
                  <a:pt x="2252514" y="465655"/>
                </a:cubicBezTo>
                <a:cubicBezTo>
                  <a:pt x="2255981" y="465888"/>
                  <a:pt x="2258816" y="465088"/>
                  <a:pt x="2260249" y="461520"/>
                </a:cubicBezTo>
                <a:cubicBezTo>
                  <a:pt x="2260383" y="461186"/>
                  <a:pt x="2261016" y="460786"/>
                  <a:pt x="2261350" y="460820"/>
                </a:cubicBezTo>
                <a:cubicBezTo>
                  <a:pt x="2265351" y="461320"/>
                  <a:pt x="2268219" y="458752"/>
                  <a:pt x="2271486" y="457252"/>
                </a:cubicBezTo>
                <a:cubicBezTo>
                  <a:pt x="2273320" y="456418"/>
                  <a:pt x="2276221" y="457685"/>
                  <a:pt x="2277121" y="459920"/>
                </a:cubicBezTo>
                <a:cubicBezTo>
                  <a:pt x="2277788" y="461587"/>
                  <a:pt x="2277888" y="463454"/>
                  <a:pt x="2278522" y="465154"/>
                </a:cubicBezTo>
                <a:cubicBezTo>
                  <a:pt x="2278789" y="465855"/>
                  <a:pt x="2279722" y="466322"/>
                  <a:pt x="2280423" y="466755"/>
                </a:cubicBezTo>
                <a:cubicBezTo>
                  <a:pt x="2280589" y="466855"/>
                  <a:pt x="2281356" y="466488"/>
                  <a:pt x="2281423" y="466221"/>
                </a:cubicBezTo>
                <a:cubicBezTo>
                  <a:pt x="2282357" y="462320"/>
                  <a:pt x="2285691" y="460586"/>
                  <a:pt x="2288425" y="458252"/>
                </a:cubicBezTo>
                <a:cubicBezTo>
                  <a:pt x="2289859" y="456985"/>
                  <a:pt x="2290059" y="454818"/>
                  <a:pt x="2288892" y="453284"/>
                </a:cubicBezTo>
                <a:cubicBezTo>
                  <a:pt x="2286391" y="450016"/>
                  <a:pt x="2283890" y="446749"/>
                  <a:pt x="2281290" y="443547"/>
                </a:cubicBezTo>
                <a:cubicBezTo>
                  <a:pt x="2280123" y="442114"/>
                  <a:pt x="2278589" y="441113"/>
                  <a:pt x="2276655" y="440780"/>
                </a:cubicBezTo>
                <a:cubicBezTo>
                  <a:pt x="2275754" y="440646"/>
                  <a:pt x="2274521" y="440480"/>
                  <a:pt x="2274121" y="439880"/>
                </a:cubicBezTo>
                <a:cubicBezTo>
                  <a:pt x="2271320" y="435712"/>
                  <a:pt x="2266085" y="435678"/>
                  <a:pt x="2262550" y="432811"/>
                </a:cubicBezTo>
                <a:cubicBezTo>
                  <a:pt x="2259382" y="430277"/>
                  <a:pt x="2258149" y="427042"/>
                  <a:pt x="2259416" y="423108"/>
                </a:cubicBezTo>
                <a:cubicBezTo>
                  <a:pt x="2259583" y="422674"/>
                  <a:pt x="2259849" y="422307"/>
                  <a:pt x="2260083" y="421907"/>
                </a:cubicBezTo>
                <a:cubicBezTo>
                  <a:pt x="2260683" y="420807"/>
                  <a:pt x="2262750" y="420040"/>
                  <a:pt x="2263650" y="420640"/>
                </a:cubicBezTo>
                <a:cubicBezTo>
                  <a:pt x="2267085" y="422941"/>
                  <a:pt x="2270686" y="425008"/>
                  <a:pt x="2273787" y="427676"/>
                </a:cubicBezTo>
                <a:cubicBezTo>
                  <a:pt x="2280189" y="433177"/>
                  <a:pt x="2287758" y="434145"/>
                  <a:pt x="2295661" y="434111"/>
                </a:cubicBezTo>
                <a:cubicBezTo>
                  <a:pt x="2296595" y="434111"/>
                  <a:pt x="2297495" y="433911"/>
                  <a:pt x="2298395" y="433744"/>
                </a:cubicBezTo>
                <a:cubicBezTo>
                  <a:pt x="2305497" y="432444"/>
                  <a:pt x="2311933" y="434278"/>
                  <a:pt x="2318402" y="437112"/>
                </a:cubicBezTo>
                <a:cubicBezTo>
                  <a:pt x="2321703" y="438546"/>
                  <a:pt x="2323670" y="442647"/>
                  <a:pt x="2328005" y="441814"/>
                </a:cubicBezTo>
                <a:cubicBezTo>
                  <a:pt x="2330906" y="443114"/>
                  <a:pt x="2333773" y="444514"/>
                  <a:pt x="2336741" y="445682"/>
                </a:cubicBezTo>
                <a:cubicBezTo>
                  <a:pt x="2340142" y="447049"/>
                  <a:pt x="2343677" y="448049"/>
                  <a:pt x="2347044" y="449516"/>
                </a:cubicBezTo>
                <a:cubicBezTo>
                  <a:pt x="2349078" y="450417"/>
                  <a:pt x="2350912" y="451884"/>
                  <a:pt x="2352813" y="453151"/>
                </a:cubicBezTo>
                <a:cubicBezTo>
                  <a:pt x="2355480" y="454918"/>
                  <a:pt x="2358114" y="456718"/>
                  <a:pt x="2360815" y="458486"/>
                </a:cubicBezTo>
                <a:cubicBezTo>
                  <a:pt x="2362016" y="459319"/>
                  <a:pt x="2363783" y="458519"/>
                  <a:pt x="2363883" y="457052"/>
                </a:cubicBezTo>
                <a:cubicBezTo>
                  <a:pt x="2364050" y="454784"/>
                  <a:pt x="2364183" y="452517"/>
                  <a:pt x="2364083" y="450250"/>
                </a:cubicBezTo>
                <a:cubicBezTo>
                  <a:pt x="2364050" y="449449"/>
                  <a:pt x="2363449" y="448116"/>
                  <a:pt x="2362849" y="447949"/>
                </a:cubicBezTo>
                <a:cubicBezTo>
                  <a:pt x="2357247" y="446315"/>
                  <a:pt x="2353613" y="442247"/>
                  <a:pt x="2350012" y="438046"/>
                </a:cubicBezTo>
                <a:cubicBezTo>
                  <a:pt x="2348211" y="435945"/>
                  <a:pt x="2346044" y="436279"/>
                  <a:pt x="2343843" y="437612"/>
                </a:cubicBezTo>
                <a:cubicBezTo>
                  <a:pt x="2343210" y="438013"/>
                  <a:pt x="2341742" y="438179"/>
                  <a:pt x="2341542" y="437879"/>
                </a:cubicBezTo>
                <a:cubicBezTo>
                  <a:pt x="2339342" y="434411"/>
                  <a:pt x="2337274" y="430843"/>
                  <a:pt x="2335340" y="427209"/>
                </a:cubicBezTo>
                <a:cubicBezTo>
                  <a:pt x="2334973" y="426509"/>
                  <a:pt x="2334973" y="425308"/>
                  <a:pt x="2335307" y="424575"/>
                </a:cubicBezTo>
                <a:cubicBezTo>
                  <a:pt x="2337374" y="420273"/>
                  <a:pt x="2334440" y="416572"/>
                  <a:pt x="2333740" y="412671"/>
                </a:cubicBezTo>
                <a:cubicBezTo>
                  <a:pt x="2333273" y="410037"/>
                  <a:pt x="2331039" y="407869"/>
                  <a:pt x="2328705" y="406335"/>
                </a:cubicBezTo>
                <a:cubicBezTo>
                  <a:pt x="2326004" y="404568"/>
                  <a:pt x="2325704" y="402134"/>
                  <a:pt x="2325537" y="399200"/>
                </a:cubicBezTo>
                <a:cubicBezTo>
                  <a:pt x="2325270" y="394799"/>
                  <a:pt x="2326204" y="391030"/>
                  <a:pt x="2329105" y="387730"/>
                </a:cubicBezTo>
                <a:cubicBezTo>
                  <a:pt x="2331739" y="384762"/>
                  <a:pt x="2332373" y="381227"/>
                  <a:pt x="2332206" y="377460"/>
                </a:cubicBezTo>
                <a:cubicBezTo>
                  <a:pt x="2331873" y="370124"/>
                  <a:pt x="2331472" y="362788"/>
                  <a:pt x="2331206" y="355453"/>
                </a:cubicBezTo>
                <a:cubicBezTo>
                  <a:pt x="2331139" y="353152"/>
                  <a:pt x="2331106" y="350818"/>
                  <a:pt x="2331573" y="348617"/>
                </a:cubicBezTo>
                <a:cubicBezTo>
                  <a:pt x="2331772" y="347550"/>
                  <a:pt x="2333106" y="346216"/>
                  <a:pt x="2334174" y="345949"/>
                </a:cubicBezTo>
                <a:cubicBezTo>
                  <a:pt x="2335907" y="345516"/>
                  <a:pt x="2338008" y="346416"/>
                  <a:pt x="2339608" y="345849"/>
                </a:cubicBezTo>
                <a:cubicBezTo>
                  <a:pt x="2347111" y="343148"/>
                  <a:pt x="2354113" y="345149"/>
                  <a:pt x="2361082" y="347683"/>
                </a:cubicBezTo>
                <a:cubicBezTo>
                  <a:pt x="2362883" y="348350"/>
                  <a:pt x="2364116" y="349851"/>
                  <a:pt x="2364583" y="351684"/>
                </a:cubicBezTo>
                <a:cubicBezTo>
                  <a:pt x="2366917" y="360621"/>
                  <a:pt x="2368418" y="369657"/>
                  <a:pt x="2368318" y="378893"/>
                </a:cubicBezTo>
                <a:cubicBezTo>
                  <a:pt x="2368284" y="382395"/>
                  <a:pt x="2369718" y="385195"/>
                  <a:pt x="2372519" y="387129"/>
                </a:cubicBezTo>
                <a:cubicBezTo>
                  <a:pt x="2378021" y="390997"/>
                  <a:pt x="2381122" y="396132"/>
                  <a:pt x="2383056" y="402601"/>
                </a:cubicBezTo>
                <a:cubicBezTo>
                  <a:pt x="2386190" y="413138"/>
                  <a:pt x="2390158" y="423441"/>
                  <a:pt x="2393726" y="433844"/>
                </a:cubicBezTo>
                <a:cubicBezTo>
                  <a:pt x="2394793" y="437012"/>
                  <a:pt x="2396627" y="439546"/>
                  <a:pt x="2399294" y="441480"/>
                </a:cubicBezTo>
                <a:cubicBezTo>
                  <a:pt x="2401161" y="442814"/>
                  <a:pt x="2403096" y="444081"/>
                  <a:pt x="2404963" y="445415"/>
                </a:cubicBezTo>
                <a:cubicBezTo>
                  <a:pt x="2406963" y="446849"/>
                  <a:pt x="2408230" y="448849"/>
                  <a:pt x="2407797" y="451283"/>
                </a:cubicBezTo>
                <a:cubicBezTo>
                  <a:pt x="2407163" y="455118"/>
                  <a:pt x="2407997" y="458486"/>
                  <a:pt x="2409898" y="461820"/>
                </a:cubicBezTo>
                <a:cubicBezTo>
                  <a:pt x="2410531" y="462920"/>
                  <a:pt x="2410765" y="464521"/>
                  <a:pt x="2410531" y="465788"/>
                </a:cubicBezTo>
                <a:cubicBezTo>
                  <a:pt x="2409064" y="474391"/>
                  <a:pt x="2407430" y="482960"/>
                  <a:pt x="2404062" y="491063"/>
                </a:cubicBezTo>
                <a:cubicBezTo>
                  <a:pt x="2402195" y="495531"/>
                  <a:pt x="2398794" y="496931"/>
                  <a:pt x="2394092" y="495098"/>
                </a:cubicBezTo>
                <a:cubicBezTo>
                  <a:pt x="2392892" y="494597"/>
                  <a:pt x="2391725" y="493964"/>
                  <a:pt x="2390558" y="493364"/>
                </a:cubicBezTo>
                <a:cubicBezTo>
                  <a:pt x="2390558" y="493330"/>
                  <a:pt x="2390558" y="493264"/>
                  <a:pt x="2390558" y="493197"/>
                </a:cubicBezTo>
                <a:cubicBezTo>
                  <a:pt x="2390425" y="492964"/>
                  <a:pt x="2390258" y="492697"/>
                  <a:pt x="2390091" y="492463"/>
                </a:cubicBezTo>
                <a:cubicBezTo>
                  <a:pt x="2389291" y="492997"/>
                  <a:pt x="2389424" y="493264"/>
                  <a:pt x="2390392" y="493297"/>
                </a:cubicBezTo>
                <a:cubicBezTo>
                  <a:pt x="2390425" y="493330"/>
                  <a:pt x="2390491" y="493364"/>
                  <a:pt x="2390558" y="493397"/>
                </a:cubicBezTo>
                <a:cubicBezTo>
                  <a:pt x="2390525" y="494697"/>
                  <a:pt x="2390358" y="496065"/>
                  <a:pt x="2390692" y="497265"/>
                </a:cubicBezTo>
                <a:cubicBezTo>
                  <a:pt x="2390859" y="497798"/>
                  <a:pt x="2392159" y="498232"/>
                  <a:pt x="2392992" y="498332"/>
                </a:cubicBezTo>
                <a:cubicBezTo>
                  <a:pt x="2398427" y="499065"/>
                  <a:pt x="2403863" y="499732"/>
                  <a:pt x="2409331" y="500266"/>
                </a:cubicBezTo>
                <a:cubicBezTo>
                  <a:pt x="2410064" y="500333"/>
                  <a:pt x="2411465" y="499599"/>
                  <a:pt x="2411565" y="499065"/>
                </a:cubicBezTo>
                <a:cubicBezTo>
                  <a:pt x="2412432" y="493864"/>
                  <a:pt x="2415666" y="489996"/>
                  <a:pt x="2418367" y="485761"/>
                </a:cubicBezTo>
                <a:cubicBezTo>
                  <a:pt x="2419534" y="483894"/>
                  <a:pt x="2420301" y="481426"/>
                  <a:pt x="2420235" y="479259"/>
                </a:cubicBezTo>
                <a:cubicBezTo>
                  <a:pt x="2420101" y="474558"/>
                  <a:pt x="2420835" y="470189"/>
                  <a:pt x="2422568" y="465855"/>
                </a:cubicBezTo>
                <a:cubicBezTo>
                  <a:pt x="2423869" y="462654"/>
                  <a:pt x="2422935" y="459453"/>
                  <a:pt x="2420968" y="456718"/>
                </a:cubicBezTo>
                <a:cubicBezTo>
                  <a:pt x="2419634" y="454884"/>
                  <a:pt x="2417800" y="453384"/>
                  <a:pt x="2416366" y="451617"/>
                </a:cubicBezTo>
                <a:cubicBezTo>
                  <a:pt x="2413832" y="448416"/>
                  <a:pt x="2414266" y="443081"/>
                  <a:pt x="2417534" y="440380"/>
                </a:cubicBezTo>
                <a:cubicBezTo>
                  <a:pt x="2421068" y="437479"/>
                  <a:pt x="2424869" y="434878"/>
                  <a:pt x="2428537" y="432144"/>
                </a:cubicBezTo>
                <a:cubicBezTo>
                  <a:pt x="2428870" y="431877"/>
                  <a:pt x="2429404" y="431477"/>
                  <a:pt x="2429404" y="431177"/>
                </a:cubicBezTo>
                <a:cubicBezTo>
                  <a:pt x="2429371" y="430810"/>
                  <a:pt x="2428870" y="430376"/>
                  <a:pt x="2428504" y="430177"/>
                </a:cubicBezTo>
                <a:cubicBezTo>
                  <a:pt x="2425069" y="428443"/>
                  <a:pt x="2421468" y="427175"/>
                  <a:pt x="2418567" y="430810"/>
                </a:cubicBezTo>
                <a:cubicBezTo>
                  <a:pt x="2415966" y="434078"/>
                  <a:pt x="2412565" y="434778"/>
                  <a:pt x="2408831" y="435011"/>
                </a:cubicBezTo>
                <a:cubicBezTo>
                  <a:pt x="2406897" y="435145"/>
                  <a:pt x="2404896" y="434645"/>
                  <a:pt x="2404129" y="432844"/>
                </a:cubicBezTo>
                <a:cubicBezTo>
                  <a:pt x="2401495" y="426575"/>
                  <a:pt x="2397127" y="421107"/>
                  <a:pt x="2396060" y="414038"/>
                </a:cubicBezTo>
                <a:cubicBezTo>
                  <a:pt x="2395493" y="410337"/>
                  <a:pt x="2395493" y="406736"/>
                  <a:pt x="2395427" y="403068"/>
                </a:cubicBezTo>
                <a:cubicBezTo>
                  <a:pt x="2395360" y="399633"/>
                  <a:pt x="2393992" y="396933"/>
                  <a:pt x="2391358" y="394732"/>
                </a:cubicBezTo>
                <a:cubicBezTo>
                  <a:pt x="2389625" y="393265"/>
                  <a:pt x="2387957" y="391697"/>
                  <a:pt x="2386290" y="390130"/>
                </a:cubicBezTo>
                <a:cubicBezTo>
                  <a:pt x="2383956" y="387930"/>
                  <a:pt x="2381322" y="385962"/>
                  <a:pt x="2379455" y="383428"/>
                </a:cubicBezTo>
                <a:cubicBezTo>
                  <a:pt x="2377454" y="380694"/>
                  <a:pt x="2379421" y="377060"/>
                  <a:pt x="2378421" y="374025"/>
                </a:cubicBezTo>
                <a:cubicBezTo>
                  <a:pt x="2377287" y="370490"/>
                  <a:pt x="2378588" y="367790"/>
                  <a:pt x="2380755" y="365222"/>
                </a:cubicBezTo>
                <a:cubicBezTo>
                  <a:pt x="2381388" y="364522"/>
                  <a:pt x="2381789" y="363722"/>
                  <a:pt x="2382289" y="362922"/>
                </a:cubicBezTo>
                <a:cubicBezTo>
                  <a:pt x="2383856" y="360454"/>
                  <a:pt x="2384123" y="357753"/>
                  <a:pt x="2383323" y="354986"/>
                </a:cubicBezTo>
                <a:cubicBezTo>
                  <a:pt x="2382289" y="351485"/>
                  <a:pt x="2381055" y="348050"/>
                  <a:pt x="2379988" y="344582"/>
                </a:cubicBezTo>
                <a:cubicBezTo>
                  <a:pt x="2379921" y="344349"/>
                  <a:pt x="2380455" y="343782"/>
                  <a:pt x="2380788" y="343548"/>
                </a:cubicBezTo>
                <a:cubicBezTo>
                  <a:pt x="2381088" y="343382"/>
                  <a:pt x="2381689" y="343315"/>
                  <a:pt x="2381922" y="343515"/>
                </a:cubicBezTo>
                <a:cubicBezTo>
                  <a:pt x="2383022" y="344315"/>
                  <a:pt x="2384223" y="345082"/>
                  <a:pt x="2385023" y="346116"/>
                </a:cubicBezTo>
                <a:cubicBezTo>
                  <a:pt x="2387824" y="349817"/>
                  <a:pt x="2390025" y="354019"/>
                  <a:pt x="2390258" y="358654"/>
                </a:cubicBezTo>
                <a:cubicBezTo>
                  <a:pt x="2390558" y="364455"/>
                  <a:pt x="2393226" y="369123"/>
                  <a:pt x="2396160" y="373792"/>
                </a:cubicBezTo>
                <a:cubicBezTo>
                  <a:pt x="2396627" y="374559"/>
                  <a:pt x="2396960" y="375459"/>
                  <a:pt x="2397360" y="376259"/>
                </a:cubicBezTo>
                <a:cubicBezTo>
                  <a:pt x="2398527" y="378527"/>
                  <a:pt x="2400595" y="379427"/>
                  <a:pt x="2402962" y="379627"/>
                </a:cubicBezTo>
                <a:cubicBezTo>
                  <a:pt x="2407064" y="379960"/>
                  <a:pt x="2411165" y="380394"/>
                  <a:pt x="2415299" y="379727"/>
                </a:cubicBezTo>
                <a:cubicBezTo>
                  <a:pt x="2417667" y="379360"/>
                  <a:pt x="2419768" y="380261"/>
                  <a:pt x="2421902" y="381194"/>
                </a:cubicBezTo>
                <a:cubicBezTo>
                  <a:pt x="2422868" y="381628"/>
                  <a:pt x="2423469" y="380861"/>
                  <a:pt x="2423135" y="379894"/>
                </a:cubicBezTo>
                <a:cubicBezTo>
                  <a:pt x="2422969" y="379494"/>
                  <a:pt x="2422635" y="379027"/>
                  <a:pt x="2422268" y="378893"/>
                </a:cubicBezTo>
                <a:cubicBezTo>
                  <a:pt x="2421001" y="378460"/>
                  <a:pt x="2419701" y="377960"/>
                  <a:pt x="2418367" y="377893"/>
                </a:cubicBezTo>
                <a:cubicBezTo>
                  <a:pt x="2415099" y="377726"/>
                  <a:pt x="2412065" y="376859"/>
                  <a:pt x="2408964" y="375926"/>
                </a:cubicBezTo>
                <a:cubicBezTo>
                  <a:pt x="2403196" y="374159"/>
                  <a:pt x="2399761" y="370124"/>
                  <a:pt x="2397394" y="364989"/>
                </a:cubicBezTo>
                <a:cubicBezTo>
                  <a:pt x="2396927" y="364022"/>
                  <a:pt x="2397494" y="362221"/>
                  <a:pt x="2398194" y="361221"/>
                </a:cubicBezTo>
                <a:cubicBezTo>
                  <a:pt x="2399228" y="359754"/>
                  <a:pt x="2401062" y="358787"/>
                  <a:pt x="2402929" y="359020"/>
                </a:cubicBezTo>
                <a:cubicBezTo>
                  <a:pt x="2404229" y="359187"/>
                  <a:pt x="2405363" y="360187"/>
                  <a:pt x="2406630" y="360754"/>
                </a:cubicBezTo>
                <a:cubicBezTo>
                  <a:pt x="2408297" y="361488"/>
                  <a:pt x="2409931" y="362355"/>
                  <a:pt x="2411632" y="362755"/>
                </a:cubicBezTo>
                <a:cubicBezTo>
                  <a:pt x="2412965" y="363055"/>
                  <a:pt x="2414299" y="362455"/>
                  <a:pt x="2415033" y="361054"/>
                </a:cubicBezTo>
                <a:cubicBezTo>
                  <a:pt x="2415900" y="359487"/>
                  <a:pt x="2415266" y="357019"/>
                  <a:pt x="2413666" y="356386"/>
                </a:cubicBezTo>
                <a:cubicBezTo>
                  <a:pt x="2412399" y="355886"/>
                  <a:pt x="2410931" y="355853"/>
                  <a:pt x="2409731" y="355219"/>
                </a:cubicBezTo>
                <a:cubicBezTo>
                  <a:pt x="2408731" y="354719"/>
                  <a:pt x="2407930" y="353818"/>
                  <a:pt x="2407064" y="353018"/>
                </a:cubicBezTo>
                <a:lnTo>
                  <a:pt x="2407065" y="353010"/>
                </a:lnTo>
                <a:lnTo>
                  <a:pt x="2407097" y="353018"/>
                </a:lnTo>
                <a:lnTo>
                  <a:pt x="2407069" y="352993"/>
                </a:lnTo>
                <a:lnTo>
                  <a:pt x="2407263" y="351951"/>
                </a:lnTo>
                <a:lnTo>
                  <a:pt x="2406730" y="352685"/>
                </a:lnTo>
                <a:lnTo>
                  <a:pt x="2407069" y="352993"/>
                </a:lnTo>
                <a:lnTo>
                  <a:pt x="2407065" y="353010"/>
                </a:lnTo>
                <a:lnTo>
                  <a:pt x="2403129" y="351951"/>
                </a:lnTo>
                <a:cubicBezTo>
                  <a:pt x="2402462" y="351651"/>
                  <a:pt x="2401795" y="350551"/>
                  <a:pt x="2401795" y="349817"/>
                </a:cubicBezTo>
                <a:cubicBezTo>
                  <a:pt x="2401829" y="346950"/>
                  <a:pt x="2403129" y="344482"/>
                  <a:pt x="2405230" y="342648"/>
                </a:cubicBezTo>
                <a:cubicBezTo>
                  <a:pt x="2406163" y="341848"/>
                  <a:pt x="2407897" y="341248"/>
                  <a:pt x="2408964" y="341548"/>
                </a:cubicBezTo>
                <a:cubicBezTo>
                  <a:pt x="2413332" y="342782"/>
                  <a:pt x="2417534" y="344382"/>
                  <a:pt x="2422002" y="345382"/>
                </a:cubicBezTo>
                <a:cubicBezTo>
                  <a:pt x="2426370" y="346383"/>
                  <a:pt x="2430571" y="348483"/>
                  <a:pt x="2434639" y="350484"/>
                </a:cubicBezTo>
                <a:cubicBezTo>
                  <a:pt x="2437073" y="351684"/>
                  <a:pt x="2439307" y="353418"/>
                  <a:pt x="2441341" y="355219"/>
                </a:cubicBezTo>
                <a:cubicBezTo>
                  <a:pt x="2444776" y="358287"/>
                  <a:pt x="2448577" y="358853"/>
                  <a:pt x="2452878" y="357953"/>
                </a:cubicBezTo>
                <a:cubicBezTo>
                  <a:pt x="2455079" y="357486"/>
                  <a:pt x="2457346" y="357153"/>
                  <a:pt x="2459614" y="356986"/>
                </a:cubicBezTo>
                <a:cubicBezTo>
                  <a:pt x="2462215" y="356786"/>
                  <a:pt x="2464882" y="359787"/>
                  <a:pt x="2464615" y="362388"/>
                </a:cubicBezTo>
                <a:cubicBezTo>
                  <a:pt x="2464515" y="363288"/>
                  <a:pt x="2464615" y="364322"/>
                  <a:pt x="2464216" y="365056"/>
                </a:cubicBezTo>
                <a:cubicBezTo>
                  <a:pt x="2461181" y="370624"/>
                  <a:pt x="2462248" y="375592"/>
                  <a:pt x="2466116" y="380294"/>
                </a:cubicBezTo>
                <a:cubicBezTo>
                  <a:pt x="2466616" y="380894"/>
                  <a:pt x="2466950" y="381594"/>
                  <a:pt x="2467349" y="382261"/>
                </a:cubicBezTo>
                <a:cubicBezTo>
                  <a:pt x="2467316" y="382294"/>
                  <a:pt x="2467283" y="382294"/>
                  <a:pt x="2467250" y="382328"/>
                </a:cubicBezTo>
                <a:cubicBezTo>
                  <a:pt x="2467083" y="383095"/>
                  <a:pt x="2466916" y="383862"/>
                  <a:pt x="2466716" y="384628"/>
                </a:cubicBezTo>
                <a:cubicBezTo>
                  <a:pt x="2466783" y="384295"/>
                  <a:pt x="2466816" y="383961"/>
                  <a:pt x="2466950" y="383661"/>
                </a:cubicBezTo>
                <a:cubicBezTo>
                  <a:pt x="2467083" y="383328"/>
                  <a:pt x="2467349" y="382995"/>
                  <a:pt x="2467550" y="382661"/>
                </a:cubicBezTo>
                <a:cubicBezTo>
                  <a:pt x="2467483" y="382528"/>
                  <a:pt x="2467383" y="382428"/>
                  <a:pt x="2467316" y="382294"/>
                </a:cubicBezTo>
                <a:cubicBezTo>
                  <a:pt x="2468850" y="381361"/>
                  <a:pt x="2470384" y="380460"/>
                  <a:pt x="2471884" y="379527"/>
                </a:cubicBezTo>
                <a:cubicBezTo>
                  <a:pt x="2473151" y="378760"/>
                  <a:pt x="2474185" y="377493"/>
                  <a:pt x="2473285" y="376226"/>
                </a:cubicBezTo>
                <a:cubicBezTo>
                  <a:pt x="2469750" y="371224"/>
                  <a:pt x="2467950" y="365656"/>
                  <a:pt x="2466916" y="359721"/>
                </a:cubicBezTo>
                <a:cubicBezTo>
                  <a:pt x="2466583" y="357786"/>
                  <a:pt x="2465116" y="356553"/>
                  <a:pt x="2463415" y="355753"/>
                </a:cubicBezTo>
                <a:cubicBezTo>
                  <a:pt x="2461348" y="354786"/>
                  <a:pt x="2459247" y="353952"/>
                  <a:pt x="2457146" y="353085"/>
                </a:cubicBezTo>
                <a:cubicBezTo>
                  <a:pt x="2456313" y="352718"/>
                  <a:pt x="2455246" y="352685"/>
                  <a:pt x="2454612" y="352118"/>
                </a:cubicBezTo>
                <a:cubicBezTo>
                  <a:pt x="2451611" y="349417"/>
                  <a:pt x="2448677" y="346583"/>
                  <a:pt x="2445743" y="343782"/>
                </a:cubicBezTo>
                <a:cubicBezTo>
                  <a:pt x="2442108" y="343515"/>
                  <a:pt x="2438307" y="344215"/>
                  <a:pt x="2434906" y="342515"/>
                </a:cubicBezTo>
                <a:cubicBezTo>
                  <a:pt x="2433372" y="341748"/>
                  <a:pt x="2431938" y="340381"/>
                  <a:pt x="2430938" y="338947"/>
                </a:cubicBezTo>
                <a:cubicBezTo>
                  <a:pt x="2429937" y="337480"/>
                  <a:pt x="2429171" y="335679"/>
                  <a:pt x="2428870" y="333912"/>
                </a:cubicBezTo>
                <a:cubicBezTo>
                  <a:pt x="2428304" y="330578"/>
                  <a:pt x="2426637" y="328010"/>
                  <a:pt x="2424502" y="325509"/>
                </a:cubicBezTo>
                <a:cubicBezTo>
                  <a:pt x="2423002" y="323809"/>
                  <a:pt x="2421768" y="321808"/>
                  <a:pt x="2420734" y="319807"/>
                </a:cubicBezTo>
                <a:cubicBezTo>
                  <a:pt x="2418134" y="314806"/>
                  <a:pt x="2419601" y="310771"/>
                  <a:pt x="2424536" y="308871"/>
                </a:cubicBezTo>
                <a:cubicBezTo>
                  <a:pt x="2426237" y="308204"/>
                  <a:pt x="2428037" y="307770"/>
                  <a:pt x="2429771" y="307237"/>
                </a:cubicBezTo>
                <a:cubicBezTo>
                  <a:pt x="2435039" y="305670"/>
                  <a:pt x="2440174" y="303836"/>
                  <a:pt x="2445209" y="301568"/>
                </a:cubicBezTo>
                <a:cubicBezTo>
                  <a:pt x="2450177" y="299334"/>
                  <a:pt x="2455379" y="297734"/>
                  <a:pt x="2459680" y="294133"/>
                </a:cubicBezTo>
                <a:cubicBezTo>
                  <a:pt x="2460914" y="293132"/>
                  <a:pt x="2463148" y="293266"/>
                  <a:pt x="2464949" y="292999"/>
                </a:cubicBezTo>
                <a:cubicBezTo>
                  <a:pt x="2466616" y="292766"/>
                  <a:pt x="2467383" y="293866"/>
                  <a:pt x="2467916" y="295233"/>
                </a:cubicBezTo>
                <a:cubicBezTo>
                  <a:pt x="2468383" y="296433"/>
                  <a:pt x="2468617" y="298200"/>
                  <a:pt x="2470551" y="297034"/>
                </a:cubicBezTo>
                <a:cubicBezTo>
                  <a:pt x="2471251" y="296600"/>
                  <a:pt x="2471851" y="295666"/>
                  <a:pt x="2471984" y="294866"/>
                </a:cubicBezTo>
                <a:cubicBezTo>
                  <a:pt x="2472118" y="294066"/>
                  <a:pt x="2471851" y="292966"/>
                  <a:pt x="2471317" y="292366"/>
                </a:cubicBezTo>
                <a:cubicBezTo>
                  <a:pt x="2468216" y="288764"/>
                  <a:pt x="2463948" y="286863"/>
                  <a:pt x="2459647" y="285430"/>
                </a:cubicBezTo>
                <a:cubicBezTo>
                  <a:pt x="2455579" y="284063"/>
                  <a:pt x="2452545" y="281528"/>
                  <a:pt x="2449310" y="278994"/>
                </a:cubicBezTo>
                <a:cubicBezTo>
                  <a:pt x="2447810" y="277827"/>
                  <a:pt x="2446676" y="276894"/>
                  <a:pt x="2446276" y="274893"/>
                </a:cubicBezTo>
                <a:cubicBezTo>
                  <a:pt x="2445609" y="271759"/>
                  <a:pt x="2444509" y="268758"/>
                  <a:pt x="2446076" y="265557"/>
                </a:cubicBezTo>
                <a:cubicBezTo>
                  <a:pt x="2446910" y="263889"/>
                  <a:pt x="2447610" y="262222"/>
                  <a:pt x="2449244" y="261189"/>
                </a:cubicBezTo>
                <a:cubicBezTo>
                  <a:pt x="2451978" y="259455"/>
                  <a:pt x="2451045" y="255053"/>
                  <a:pt x="2454812" y="253953"/>
                </a:cubicBezTo>
                <a:cubicBezTo>
                  <a:pt x="2457613" y="253119"/>
                  <a:pt x="2459347" y="250685"/>
                  <a:pt x="2460147" y="248018"/>
                </a:cubicBezTo>
                <a:cubicBezTo>
                  <a:pt x="2461281" y="244217"/>
                  <a:pt x="2464682" y="242383"/>
                  <a:pt x="2466749" y="239481"/>
                </a:cubicBezTo>
                <a:cubicBezTo>
                  <a:pt x="2469050" y="236280"/>
                  <a:pt x="2472285" y="234947"/>
                  <a:pt x="2475586" y="233346"/>
                </a:cubicBezTo>
                <a:cubicBezTo>
                  <a:pt x="2479253" y="231579"/>
                  <a:pt x="2482621" y="229178"/>
                  <a:pt x="2486122" y="227044"/>
                </a:cubicBezTo>
                <a:cubicBezTo>
                  <a:pt x="2487123" y="226444"/>
                  <a:pt x="2487223" y="224910"/>
                  <a:pt x="2486156" y="223576"/>
                </a:cubicBezTo>
                <a:cubicBezTo>
                  <a:pt x="2483655" y="220476"/>
                  <a:pt x="2483755" y="218975"/>
                  <a:pt x="2486122" y="216474"/>
                </a:cubicBezTo>
                <a:cubicBezTo>
                  <a:pt x="2488023" y="214507"/>
                  <a:pt x="2489890" y="212473"/>
                  <a:pt x="2492958" y="212306"/>
                </a:cubicBezTo>
                <a:cubicBezTo>
                  <a:pt x="2494792" y="212173"/>
                  <a:pt x="2496592" y="211673"/>
                  <a:pt x="2498393" y="211506"/>
                </a:cubicBezTo>
                <a:cubicBezTo>
                  <a:pt x="2500627" y="211306"/>
                  <a:pt x="2501194" y="210005"/>
                  <a:pt x="2501661" y="207971"/>
                </a:cubicBezTo>
                <a:cubicBezTo>
                  <a:pt x="2502394" y="204770"/>
                  <a:pt x="2505162" y="204103"/>
                  <a:pt x="2508029" y="203870"/>
                </a:cubicBezTo>
                <a:cubicBezTo>
                  <a:pt x="2509997" y="203703"/>
                  <a:pt x="2511797" y="205370"/>
                  <a:pt x="2511397" y="207104"/>
                </a:cubicBezTo>
                <a:cubicBezTo>
                  <a:pt x="2510997" y="208872"/>
                  <a:pt x="2510363" y="210606"/>
                  <a:pt x="2509963" y="212340"/>
                </a:cubicBezTo>
                <a:cubicBezTo>
                  <a:pt x="2509697" y="213540"/>
                  <a:pt x="2510197" y="214373"/>
                  <a:pt x="2510930" y="214140"/>
                </a:cubicBezTo>
                <a:cubicBezTo>
                  <a:pt x="2513931" y="213206"/>
                  <a:pt x="2516866" y="212139"/>
                  <a:pt x="2519800" y="211006"/>
                </a:cubicBezTo>
                <a:cubicBezTo>
                  <a:pt x="2520633" y="210705"/>
                  <a:pt x="2521501" y="210139"/>
                  <a:pt x="2521967" y="209439"/>
                </a:cubicBezTo>
                <a:cubicBezTo>
                  <a:pt x="2523668" y="206738"/>
                  <a:pt x="2525435" y="204037"/>
                  <a:pt x="2526735" y="201136"/>
                </a:cubicBezTo>
                <a:cubicBezTo>
                  <a:pt x="2527169" y="200102"/>
                  <a:pt x="2526402" y="198535"/>
                  <a:pt x="2526202" y="197201"/>
                </a:cubicBezTo>
                <a:cubicBezTo>
                  <a:pt x="2525968" y="195668"/>
                  <a:pt x="2526635" y="194634"/>
                  <a:pt x="2527936" y="193867"/>
                </a:cubicBezTo>
                <a:cubicBezTo>
                  <a:pt x="2530837" y="192166"/>
                  <a:pt x="2534071" y="192233"/>
                  <a:pt x="2537272" y="191899"/>
                </a:cubicBezTo>
                <a:cubicBezTo>
                  <a:pt x="2539673" y="191666"/>
                  <a:pt x="2539973" y="191266"/>
                  <a:pt x="2538839" y="188232"/>
                </a:cubicBezTo>
                <a:cubicBezTo>
                  <a:pt x="2537872" y="185698"/>
                  <a:pt x="2538706" y="182230"/>
                  <a:pt x="2535972" y="180729"/>
                </a:cubicBezTo>
                <a:cubicBezTo>
                  <a:pt x="2530003" y="177495"/>
                  <a:pt x="2530303" y="171460"/>
                  <a:pt x="2529870" y="166325"/>
                </a:cubicBezTo>
                <a:cubicBezTo>
                  <a:pt x="2529169" y="158055"/>
                  <a:pt x="2530837" y="149919"/>
                  <a:pt x="2534471" y="142317"/>
                </a:cubicBezTo>
                <a:cubicBezTo>
                  <a:pt x="2534838" y="141517"/>
                  <a:pt x="2535472" y="140716"/>
                  <a:pt x="2536205" y="140216"/>
                </a:cubicBezTo>
                <a:cubicBezTo>
                  <a:pt x="2537305" y="139482"/>
                  <a:pt x="2538639" y="138515"/>
                  <a:pt x="2539806" y="138549"/>
                </a:cubicBezTo>
                <a:close/>
                <a:moveTo>
                  <a:pt x="2153114" y="138315"/>
                </a:moveTo>
                <a:cubicBezTo>
                  <a:pt x="2154848" y="138915"/>
                  <a:pt x="2156482" y="139716"/>
                  <a:pt x="2158082" y="140583"/>
                </a:cubicBezTo>
                <a:cubicBezTo>
                  <a:pt x="2160283" y="141750"/>
                  <a:pt x="2160650" y="142950"/>
                  <a:pt x="2159316" y="145885"/>
                </a:cubicBezTo>
                <a:cubicBezTo>
                  <a:pt x="2158883" y="146685"/>
                  <a:pt x="2157849" y="148218"/>
                  <a:pt x="2157182" y="149919"/>
                </a:cubicBezTo>
                <a:cubicBezTo>
                  <a:pt x="2156282" y="152220"/>
                  <a:pt x="2155015" y="153587"/>
                  <a:pt x="2152347" y="153987"/>
                </a:cubicBezTo>
                <a:cubicBezTo>
                  <a:pt x="2150647" y="154220"/>
                  <a:pt x="2149180" y="155688"/>
                  <a:pt x="2147546" y="156455"/>
                </a:cubicBezTo>
                <a:cubicBezTo>
                  <a:pt x="2146079" y="157121"/>
                  <a:pt x="2143511" y="156421"/>
                  <a:pt x="2142511" y="155221"/>
                </a:cubicBezTo>
                <a:cubicBezTo>
                  <a:pt x="2140410" y="152687"/>
                  <a:pt x="2138743" y="149952"/>
                  <a:pt x="2138910" y="146551"/>
                </a:cubicBezTo>
                <a:cubicBezTo>
                  <a:pt x="2138943" y="145818"/>
                  <a:pt x="2139610" y="144617"/>
                  <a:pt x="2140210" y="144451"/>
                </a:cubicBezTo>
                <a:cubicBezTo>
                  <a:pt x="2144245" y="143417"/>
                  <a:pt x="2147879" y="141816"/>
                  <a:pt x="2150547" y="138515"/>
                </a:cubicBezTo>
                <a:cubicBezTo>
                  <a:pt x="2150913" y="138048"/>
                  <a:pt x="2152347" y="138048"/>
                  <a:pt x="2153114" y="138315"/>
                </a:cubicBezTo>
                <a:close/>
                <a:moveTo>
                  <a:pt x="852161" y="137915"/>
                </a:moveTo>
                <a:cubicBezTo>
                  <a:pt x="853428" y="137882"/>
                  <a:pt x="854762" y="138182"/>
                  <a:pt x="855896" y="138749"/>
                </a:cubicBezTo>
                <a:cubicBezTo>
                  <a:pt x="856462" y="139049"/>
                  <a:pt x="856629" y="140183"/>
                  <a:pt x="856996" y="140950"/>
                </a:cubicBezTo>
                <a:cubicBezTo>
                  <a:pt x="856829" y="142383"/>
                  <a:pt x="855729" y="143383"/>
                  <a:pt x="854362" y="143350"/>
                </a:cubicBezTo>
                <a:cubicBezTo>
                  <a:pt x="852961" y="143317"/>
                  <a:pt x="851661" y="143017"/>
                  <a:pt x="850927" y="141750"/>
                </a:cubicBezTo>
                <a:cubicBezTo>
                  <a:pt x="850494" y="141016"/>
                  <a:pt x="849894" y="140016"/>
                  <a:pt x="850093" y="139349"/>
                </a:cubicBezTo>
                <a:cubicBezTo>
                  <a:pt x="850294" y="138682"/>
                  <a:pt x="851394" y="137949"/>
                  <a:pt x="852161" y="137915"/>
                </a:cubicBezTo>
                <a:close/>
                <a:moveTo>
                  <a:pt x="2073222" y="135548"/>
                </a:moveTo>
                <a:cubicBezTo>
                  <a:pt x="2077257" y="136315"/>
                  <a:pt x="2081024" y="137982"/>
                  <a:pt x="2083925" y="141083"/>
                </a:cubicBezTo>
                <a:cubicBezTo>
                  <a:pt x="2084392" y="141617"/>
                  <a:pt x="2084359" y="142550"/>
                  <a:pt x="2084525" y="143350"/>
                </a:cubicBezTo>
                <a:cubicBezTo>
                  <a:pt x="2082392" y="144051"/>
                  <a:pt x="2080391" y="143817"/>
                  <a:pt x="2078424" y="142750"/>
                </a:cubicBezTo>
                <a:cubicBezTo>
                  <a:pt x="2076123" y="141450"/>
                  <a:pt x="2074122" y="142450"/>
                  <a:pt x="2072355" y="143851"/>
                </a:cubicBezTo>
                <a:cubicBezTo>
                  <a:pt x="2070888" y="145018"/>
                  <a:pt x="2070821" y="147419"/>
                  <a:pt x="2072121" y="149919"/>
                </a:cubicBezTo>
                <a:cubicBezTo>
                  <a:pt x="2072422" y="150520"/>
                  <a:pt x="2072922" y="151053"/>
                  <a:pt x="2073389" y="151620"/>
                </a:cubicBezTo>
                <a:cubicBezTo>
                  <a:pt x="2072855" y="153220"/>
                  <a:pt x="2073088" y="155621"/>
                  <a:pt x="2070488" y="155221"/>
                </a:cubicBezTo>
                <a:cubicBezTo>
                  <a:pt x="2066887" y="154687"/>
                  <a:pt x="2063352" y="153920"/>
                  <a:pt x="2059818" y="153054"/>
                </a:cubicBezTo>
                <a:cubicBezTo>
                  <a:pt x="2057150" y="152420"/>
                  <a:pt x="2055650" y="148619"/>
                  <a:pt x="2057217" y="146518"/>
                </a:cubicBezTo>
                <a:cubicBezTo>
                  <a:pt x="2060151" y="142450"/>
                  <a:pt x="2063585" y="138782"/>
                  <a:pt x="2067954" y="136281"/>
                </a:cubicBezTo>
                <a:cubicBezTo>
                  <a:pt x="2069387" y="135481"/>
                  <a:pt x="2071555" y="135248"/>
                  <a:pt x="2073222" y="135548"/>
                </a:cubicBezTo>
                <a:close/>
                <a:moveTo>
                  <a:pt x="966631" y="135214"/>
                </a:moveTo>
                <a:cubicBezTo>
                  <a:pt x="970299" y="135247"/>
                  <a:pt x="973300" y="138082"/>
                  <a:pt x="973733" y="141916"/>
                </a:cubicBezTo>
                <a:cubicBezTo>
                  <a:pt x="973967" y="144150"/>
                  <a:pt x="971966" y="146218"/>
                  <a:pt x="969632" y="146117"/>
                </a:cubicBezTo>
                <a:cubicBezTo>
                  <a:pt x="966098" y="145951"/>
                  <a:pt x="963897" y="144050"/>
                  <a:pt x="962630" y="140849"/>
                </a:cubicBezTo>
                <a:cubicBezTo>
                  <a:pt x="961663" y="138415"/>
                  <a:pt x="963931" y="135181"/>
                  <a:pt x="966631" y="135214"/>
                </a:cubicBezTo>
                <a:close/>
                <a:moveTo>
                  <a:pt x="939056" y="134280"/>
                </a:moveTo>
                <a:cubicBezTo>
                  <a:pt x="939690" y="134381"/>
                  <a:pt x="940457" y="135314"/>
                  <a:pt x="940657" y="136014"/>
                </a:cubicBezTo>
                <a:cubicBezTo>
                  <a:pt x="940990" y="137281"/>
                  <a:pt x="940924" y="138682"/>
                  <a:pt x="940990" y="139616"/>
                </a:cubicBezTo>
                <a:cubicBezTo>
                  <a:pt x="940190" y="144884"/>
                  <a:pt x="940390" y="149985"/>
                  <a:pt x="937523" y="154353"/>
                </a:cubicBezTo>
                <a:cubicBezTo>
                  <a:pt x="936989" y="155187"/>
                  <a:pt x="934788" y="155687"/>
                  <a:pt x="933921" y="154820"/>
                </a:cubicBezTo>
                <a:cubicBezTo>
                  <a:pt x="932988" y="153953"/>
                  <a:pt x="931854" y="152853"/>
                  <a:pt x="931620" y="151686"/>
                </a:cubicBezTo>
                <a:cubicBezTo>
                  <a:pt x="931287" y="149985"/>
                  <a:pt x="931254" y="147985"/>
                  <a:pt x="931854" y="146384"/>
                </a:cubicBezTo>
                <a:cubicBezTo>
                  <a:pt x="933288" y="142616"/>
                  <a:pt x="935055" y="138982"/>
                  <a:pt x="936856" y="135381"/>
                </a:cubicBezTo>
                <a:cubicBezTo>
                  <a:pt x="937189" y="134747"/>
                  <a:pt x="938356" y="134180"/>
                  <a:pt x="939056" y="134280"/>
                </a:cubicBezTo>
                <a:close/>
                <a:moveTo>
                  <a:pt x="2148880" y="133514"/>
                </a:moveTo>
                <a:lnTo>
                  <a:pt x="2151642" y="133800"/>
                </a:lnTo>
                <a:lnTo>
                  <a:pt x="2150023" y="136276"/>
                </a:lnTo>
                <a:close/>
                <a:moveTo>
                  <a:pt x="2094929" y="129512"/>
                </a:moveTo>
                <a:cubicBezTo>
                  <a:pt x="2095662" y="129346"/>
                  <a:pt x="2096930" y="129446"/>
                  <a:pt x="2097363" y="129946"/>
                </a:cubicBezTo>
                <a:cubicBezTo>
                  <a:pt x="2099464" y="132380"/>
                  <a:pt x="2101364" y="134914"/>
                  <a:pt x="2103265" y="137482"/>
                </a:cubicBezTo>
                <a:cubicBezTo>
                  <a:pt x="2104566" y="139249"/>
                  <a:pt x="2104732" y="142284"/>
                  <a:pt x="2102832" y="143751"/>
                </a:cubicBezTo>
                <a:cubicBezTo>
                  <a:pt x="2099397" y="146352"/>
                  <a:pt x="2098997" y="150987"/>
                  <a:pt x="2095562" y="153488"/>
                </a:cubicBezTo>
                <a:cubicBezTo>
                  <a:pt x="2093962" y="154621"/>
                  <a:pt x="2093595" y="156522"/>
                  <a:pt x="2093495" y="158389"/>
                </a:cubicBezTo>
                <a:cubicBezTo>
                  <a:pt x="2093329" y="160790"/>
                  <a:pt x="2092195" y="162691"/>
                  <a:pt x="2090761" y="164558"/>
                </a:cubicBezTo>
                <a:cubicBezTo>
                  <a:pt x="2089560" y="166158"/>
                  <a:pt x="2088160" y="167125"/>
                  <a:pt x="2086159" y="166792"/>
                </a:cubicBezTo>
                <a:cubicBezTo>
                  <a:pt x="2084792" y="166559"/>
                  <a:pt x="2083459" y="166158"/>
                  <a:pt x="2082125" y="165892"/>
                </a:cubicBezTo>
                <a:cubicBezTo>
                  <a:pt x="2078390" y="165125"/>
                  <a:pt x="2076456" y="163057"/>
                  <a:pt x="2076423" y="159490"/>
                </a:cubicBezTo>
                <a:cubicBezTo>
                  <a:pt x="2076423" y="158122"/>
                  <a:pt x="2076856" y="156788"/>
                  <a:pt x="2077023" y="155421"/>
                </a:cubicBezTo>
                <a:lnTo>
                  <a:pt x="2074299" y="152309"/>
                </a:lnTo>
                <a:lnTo>
                  <a:pt x="2074246" y="152842"/>
                </a:lnTo>
                <a:cubicBezTo>
                  <a:pt x="2073960" y="152461"/>
                  <a:pt x="2073770" y="152080"/>
                  <a:pt x="2073389" y="151699"/>
                </a:cubicBezTo>
                <a:lnTo>
                  <a:pt x="2073846" y="151791"/>
                </a:lnTo>
                <a:lnTo>
                  <a:pt x="2073755" y="151687"/>
                </a:lnTo>
                <a:cubicBezTo>
                  <a:pt x="2074022" y="148553"/>
                  <a:pt x="2074755" y="145818"/>
                  <a:pt x="2078790" y="145651"/>
                </a:cubicBezTo>
                <a:cubicBezTo>
                  <a:pt x="2080924" y="145585"/>
                  <a:pt x="2082891" y="144951"/>
                  <a:pt x="2084526" y="143451"/>
                </a:cubicBezTo>
                <a:cubicBezTo>
                  <a:pt x="2084526" y="143417"/>
                  <a:pt x="2084526" y="143351"/>
                  <a:pt x="2084526" y="143317"/>
                </a:cubicBezTo>
                <a:lnTo>
                  <a:pt x="2084744" y="143293"/>
                </a:lnTo>
                <a:lnTo>
                  <a:pt x="2084559" y="143584"/>
                </a:lnTo>
                <a:lnTo>
                  <a:pt x="2084826" y="143284"/>
                </a:lnTo>
                <a:lnTo>
                  <a:pt x="2084744" y="143293"/>
                </a:lnTo>
                <a:lnTo>
                  <a:pt x="2089427" y="135948"/>
                </a:lnTo>
                <a:cubicBezTo>
                  <a:pt x="2089627" y="131446"/>
                  <a:pt x="2090694" y="130546"/>
                  <a:pt x="2094929" y="129512"/>
                </a:cubicBezTo>
                <a:close/>
                <a:moveTo>
                  <a:pt x="2136076" y="120744"/>
                </a:moveTo>
                <a:lnTo>
                  <a:pt x="2136309" y="121677"/>
                </a:lnTo>
                <a:lnTo>
                  <a:pt x="2137309" y="121844"/>
                </a:lnTo>
                <a:lnTo>
                  <a:pt x="2136642" y="121577"/>
                </a:lnTo>
                <a:close/>
                <a:moveTo>
                  <a:pt x="2096296" y="119960"/>
                </a:moveTo>
                <a:cubicBezTo>
                  <a:pt x="2099248" y="120246"/>
                  <a:pt x="2100486" y="122532"/>
                  <a:pt x="2099820" y="125485"/>
                </a:cubicBezTo>
                <a:cubicBezTo>
                  <a:pt x="2099629" y="126628"/>
                  <a:pt x="2098391" y="127961"/>
                  <a:pt x="2097343" y="128247"/>
                </a:cubicBezTo>
                <a:cubicBezTo>
                  <a:pt x="2094295" y="129009"/>
                  <a:pt x="2092390" y="127485"/>
                  <a:pt x="2091628" y="124532"/>
                </a:cubicBezTo>
                <a:cubicBezTo>
                  <a:pt x="2091819" y="121675"/>
                  <a:pt x="2093342" y="119674"/>
                  <a:pt x="2096296" y="119960"/>
                </a:cubicBezTo>
                <a:close/>
                <a:moveTo>
                  <a:pt x="1619108" y="118043"/>
                </a:moveTo>
                <a:cubicBezTo>
                  <a:pt x="1619609" y="118610"/>
                  <a:pt x="1620075" y="119610"/>
                  <a:pt x="1619942" y="120310"/>
                </a:cubicBezTo>
                <a:cubicBezTo>
                  <a:pt x="1619708" y="121477"/>
                  <a:pt x="1619142" y="122577"/>
                  <a:pt x="1618641" y="123677"/>
                </a:cubicBezTo>
                <a:cubicBezTo>
                  <a:pt x="1616708" y="123110"/>
                  <a:pt x="1616074" y="121643"/>
                  <a:pt x="1616275" y="119743"/>
                </a:cubicBezTo>
                <a:cubicBezTo>
                  <a:pt x="1616408" y="118309"/>
                  <a:pt x="1618342" y="117143"/>
                  <a:pt x="1619108" y="118043"/>
                </a:cubicBezTo>
                <a:close/>
                <a:moveTo>
                  <a:pt x="2544107" y="116942"/>
                </a:moveTo>
                <a:cubicBezTo>
                  <a:pt x="2547475" y="119143"/>
                  <a:pt x="2551109" y="116542"/>
                  <a:pt x="2554444" y="117576"/>
                </a:cubicBezTo>
                <a:cubicBezTo>
                  <a:pt x="2555044" y="117776"/>
                  <a:pt x="2555277" y="119009"/>
                  <a:pt x="2555677" y="119743"/>
                </a:cubicBezTo>
                <a:cubicBezTo>
                  <a:pt x="2555411" y="120110"/>
                  <a:pt x="2555244" y="120576"/>
                  <a:pt x="2554910" y="120810"/>
                </a:cubicBezTo>
                <a:cubicBezTo>
                  <a:pt x="2550642" y="123444"/>
                  <a:pt x="2546074" y="122777"/>
                  <a:pt x="2543140" y="119076"/>
                </a:cubicBezTo>
                <a:cubicBezTo>
                  <a:pt x="2542940" y="118843"/>
                  <a:pt x="2543040" y="118209"/>
                  <a:pt x="2543207" y="117876"/>
                </a:cubicBezTo>
                <a:cubicBezTo>
                  <a:pt x="2543407" y="117509"/>
                  <a:pt x="2544041" y="116909"/>
                  <a:pt x="2544107" y="116942"/>
                </a:cubicBezTo>
                <a:close/>
                <a:moveTo>
                  <a:pt x="1016714" y="116775"/>
                </a:moveTo>
                <a:cubicBezTo>
                  <a:pt x="1018047" y="115441"/>
                  <a:pt x="1021749" y="115975"/>
                  <a:pt x="1022849" y="117675"/>
                </a:cubicBezTo>
                <a:cubicBezTo>
                  <a:pt x="1023583" y="118809"/>
                  <a:pt x="1024449" y="119909"/>
                  <a:pt x="1024950" y="121177"/>
                </a:cubicBezTo>
                <a:cubicBezTo>
                  <a:pt x="1026684" y="125411"/>
                  <a:pt x="1028584" y="129546"/>
                  <a:pt x="1031418" y="133214"/>
                </a:cubicBezTo>
                <a:cubicBezTo>
                  <a:pt x="1033986" y="136548"/>
                  <a:pt x="1033519" y="140050"/>
                  <a:pt x="1031218" y="143384"/>
                </a:cubicBezTo>
                <a:lnTo>
                  <a:pt x="1031585" y="143051"/>
                </a:lnTo>
                <a:cubicBezTo>
                  <a:pt x="1031585" y="143251"/>
                  <a:pt x="1031618" y="143484"/>
                  <a:pt x="1031585" y="143684"/>
                </a:cubicBezTo>
                <a:cubicBezTo>
                  <a:pt x="1031485" y="143584"/>
                  <a:pt x="1031385" y="143517"/>
                  <a:pt x="1031285" y="143418"/>
                </a:cubicBezTo>
                <a:cubicBezTo>
                  <a:pt x="1029318" y="145285"/>
                  <a:pt x="1029618" y="148253"/>
                  <a:pt x="1028151" y="150320"/>
                </a:cubicBezTo>
                <a:cubicBezTo>
                  <a:pt x="1027384" y="151354"/>
                  <a:pt x="1026217" y="152654"/>
                  <a:pt x="1025083" y="152821"/>
                </a:cubicBezTo>
                <a:cubicBezTo>
                  <a:pt x="1020115" y="153554"/>
                  <a:pt x="1015147" y="153554"/>
                  <a:pt x="1010245" y="152287"/>
                </a:cubicBezTo>
                <a:cubicBezTo>
                  <a:pt x="1008378" y="151787"/>
                  <a:pt x="1006877" y="150820"/>
                  <a:pt x="1006544" y="148753"/>
                </a:cubicBezTo>
                <a:cubicBezTo>
                  <a:pt x="1006210" y="146519"/>
                  <a:pt x="1005177" y="144018"/>
                  <a:pt x="1005810" y="142184"/>
                </a:cubicBezTo>
                <a:cubicBezTo>
                  <a:pt x="1006711" y="139683"/>
                  <a:pt x="1008278" y="137682"/>
                  <a:pt x="1008111" y="134648"/>
                </a:cubicBezTo>
                <a:cubicBezTo>
                  <a:pt x="1007677" y="127245"/>
                  <a:pt x="1011712" y="121710"/>
                  <a:pt x="1016714" y="116775"/>
                </a:cubicBezTo>
                <a:close/>
                <a:moveTo>
                  <a:pt x="1629878" y="115408"/>
                </a:moveTo>
                <a:cubicBezTo>
                  <a:pt x="1630926" y="116075"/>
                  <a:pt x="1632735" y="116741"/>
                  <a:pt x="1632735" y="117408"/>
                </a:cubicBezTo>
                <a:cubicBezTo>
                  <a:pt x="1632735" y="118108"/>
                  <a:pt x="1631021" y="118809"/>
                  <a:pt x="1630068" y="119509"/>
                </a:cubicBezTo>
                <a:cubicBezTo>
                  <a:pt x="1629021" y="118809"/>
                  <a:pt x="1627306" y="118142"/>
                  <a:pt x="1627211" y="117475"/>
                </a:cubicBezTo>
                <a:cubicBezTo>
                  <a:pt x="1627211" y="116808"/>
                  <a:pt x="1628925" y="116108"/>
                  <a:pt x="1629878" y="115408"/>
                </a:cubicBezTo>
                <a:close/>
                <a:moveTo>
                  <a:pt x="2144511" y="113540"/>
                </a:moveTo>
                <a:cubicBezTo>
                  <a:pt x="2145278" y="113507"/>
                  <a:pt x="2146278" y="113540"/>
                  <a:pt x="2146812" y="113974"/>
                </a:cubicBezTo>
                <a:cubicBezTo>
                  <a:pt x="2148179" y="115174"/>
                  <a:pt x="2147779" y="116908"/>
                  <a:pt x="2147979" y="118441"/>
                </a:cubicBezTo>
                <a:cubicBezTo>
                  <a:pt x="2147078" y="118475"/>
                  <a:pt x="2146211" y="118508"/>
                  <a:pt x="2145312" y="118508"/>
                </a:cubicBezTo>
                <a:cubicBezTo>
                  <a:pt x="2144711" y="117475"/>
                  <a:pt x="2144078" y="116474"/>
                  <a:pt x="2143511" y="115441"/>
                </a:cubicBezTo>
                <a:cubicBezTo>
                  <a:pt x="2142978" y="114407"/>
                  <a:pt x="2143344" y="113640"/>
                  <a:pt x="2144511" y="113540"/>
                </a:cubicBezTo>
                <a:close/>
                <a:moveTo>
                  <a:pt x="2821530" y="113341"/>
                </a:moveTo>
                <a:cubicBezTo>
                  <a:pt x="2822264" y="113874"/>
                  <a:pt x="2823031" y="114508"/>
                  <a:pt x="2823865" y="114742"/>
                </a:cubicBezTo>
                <a:cubicBezTo>
                  <a:pt x="2827799" y="115875"/>
                  <a:pt x="2829766" y="118776"/>
                  <a:pt x="2830933" y="122378"/>
                </a:cubicBezTo>
                <a:cubicBezTo>
                  <a:pt x="2831334" y="123645"/>
                  <a:pt x="2831533" y="124979"/>
                  <a:pt x="2831800" y="126112"/>
                </a:cubicBezTo>
                <a:cubicBezTo>
                  <a:pt x="2831167" y="126979"/>
                  <a:pt x="2830733" y="127679"/>
                  <a:pt x="2830133" y="128213"/>
                </a:cubicBezTo>
                <a:cubicBezTo>
                  <a:pt x="2829933" y="128413"/>
                  <a:pt x="2829066" y="128246"/>
                  <a:pt x="2828866" y="127979"/>
                </a:cubicBezTo>
                <a:cubicBezTo>
                  <a:pt x="2825598" y="123678"/>
                  <a:pt x="2822364" y="119343"/>
                  <a:pt x="2819130" y="114975"/>
                </a:cubicBezTo>
                <a:cubicBezTo>
                  <a:pt x="2818929" y="114708"/>
                  <a:pt x="2818963" y="114041"/>
                  <a:pt x="2819163" y="113708"/>
                </a:cubicBezTo>
                <a:cubicBezTo>
                  <a:pt x="2819763" y="112741"/>
                  <a:pt x="2820597" y="112674"/>
                  <a:pt x="2821530" y="113341"/>
                </a:cubicBezTo>
                <a:close/>
                <a:moveTo>
                  <a:pt x="2166685" y="110073"/>
                </a:moveTo>
                <a:cubicBezTo>
                  <a:pt x="2168986" y="110540"/>
                  <a:pt x="2170453" y="113074"/>
                  <a:pt x="2169553" y="115275"/>
                </a:cubicBezTo>
                <a:lnTo>
                  <a:pt x="2167342" y="118542"/>
                </a:lnTo>
                <a:lnTo>
                  <a:pt x="2167352" y="118542"/>
                </a:lnTo>
                <a:lnTo>
                  <a:pt x="2167336" y="118550"/>
                </a:lnTo>
                <a:lnTo>
                  <a:pt x="2167330" y="118560"/>
                </a:lnTo>
                <a:lnTo>
                  <a:pt x="2171120" y="117242"/>
                </a:lnTo>
                <a:cubicBezTo>
                  <a:pt x="2173354" y="116208"/>
                  <a:pt x="2175421" y="115942"/>
                  <a:pt x="2177222" y="118009"/>
                </a:cubicBezTo>
                <a:cubicBezTo>
                  <a:pt x="2178589" y="119609"/>
                  <a:pt x="2178389" y="121076"/>
                  <a:pt x="2176222" y="123844"/>
                </a:cubicBezTo>
                <a:cubicBezTo>
                  <a:pt x="2174288" y="126345"/>
                  <a:pt x="2174254" y="126345"/>
                  <a:pt x="2175655" y="128445"/>
                </a:cubicBezTo>
                <a:cubicBezTo>
                  <a:pt x="2176155" y="129212"/>
                  <a:pt x="2176722" y="129912"/>
                  <a:pt x="2177255" y="130646"/>
                </a:cubicBezTo>
                <a:cubicBezTo>
                  <a:pt x="2177488" y="131013"/>
                  <a:pt x="2177722" y="131413"/>
                  <a:pt x="2177922" y="131813"/>
                </a:cubicBezTo>
                <a:cubicBezTo>
                  <a:pt x="2178522" y="132947"/>
                  <a:pt x="2178122" y="134781"/>
                  <a:pt x="2177289" y="135514"/>
                </a:cubicBezTo>
                <a:cubicBezTo>
                  <a:pt x="2173954" y="138348"/>
                  <a:pt x="2170020" y="139316"/>
                  <a:pt x="2165885" y="138549"/>
                </a:cubicBezTo>
                <a:cubicBezTo>
                  <a:pt x="2164418" y="138282"/>
                  <a:pt x="2162817" y="136514"/>
                  <a:pt x="2162084" y="135014"/>
                </a:cubicBezTo>
                <a:cubicBezTo>
                  <a:pt x="2160216" y="131280"/>
                  <a:pt x="2160550" y="127111"/>
                  <a:pt x="2160917" y="123044"/>
                </a:cubicBezTo>
                <a:cubicBezTo>
                  <a:pt x="2160950" y="122344"/>
                  <a:pt x="2161850" y="121510"/>
                  <a:pt x="2162551" y="121076"/>
                </a:cubicBezTo>
                <a:cubicBezTo>
                  <a:pt x="2164051" y="120143"/>
                  <a:pt x="2165718" y="119409"/>
                  <a:pt x="2167285" y="118576"/>
                </a:cubicBezTo>
                <a:lnTo>
                  <a:pt x="2167300" y="118571"/>
                </a:lnTo>
                <a:lnTo>
                  <a:pt x="2167297" y="118570"/>
                </a:lnTo>
                <a:lnTo>
                  <a:pt x="2167285" y="118576"/>
                </a:lnTo>
                <a:lnTo>
                  <a:pt x="2167292" y="118569"/>
                </a:lnTo>
                <a:lnTo>
                  <a:pt x="2161150" y="116809"/>
                </a:lnTo>
                <a:cubicBezTo>
                  <a:pt x="2159283" y="114975"/>
                  <a:pt x="2159449" y="112341"/>
                  <a:pt x="2161517" y="111040"/>
                </a:cubicBezTo>
                <a:cubicBezTo>
                  <a:pt x="2163117" y="110040"/>
                  <a:pt x="2164818" y="109640"/>
                  <a:pt x="2166685" y="110073"/>
                </a:cubicBezTo>
                <a:close/>
                <a:moveTo>
                  <a:pt x="2886051" y="109573"/>
                </a:moveTo>
                <a:cubicBezTo>
                  <a:pt x="2886218" y="109873"/>
                  <a:pt x="2886485" y="110073"/>
                  <a:pt x="2886552" y="110473"/>
                </a:cubicBezTo>
                <a:lnTo>
                  <a:pt x="2887352" y="110707"/>
                </a:lnTo>
                <a:lnTo>
                  <a:pt x="2886885" y="110140"/>
                </a:lnTo>
                <a:cubicBezTo>
                  <a:pt x="2886518" y="110040"/>
                  <a:pt x="2886318" y="109773"/>
                  <a:pt x="2886051" y="109573"/>
                </a:cubicBezTo>
                <a:close/>
                <a:moveTo>
                  <a:pt x="830687" y="108272"/>
                </a:moveTo>
                <a:cubicBezTo>
                  <a:pt x="834221" y="109073"/>
                  <a:pt x="838156" y="108306"/>
                  <a:pt x="842157" y="111807"/>
                </a:cubicBezTo>
                <a:cubicBezTo>
                  <a:pt x="843524" y="113040"/>
                  <a:pt x="845125" y="111840"/>
                  <a:pt x="846925" y="109973"/>
                </a:cubicBezTo>
                <a:cubicBezTo>
                  <a:pt x="847759" y="109106"/>
                  <a:pt x="849226" y="108639"/>
                  <a:pt x="850493" y="108372"/>
                </a:cubicBezTo>
                <a:cubicBezTo>
                  <a:pt x="851494" y="108139"/>
                  <a:pt x="853028" y="110773"/>
                  <a:pt x="853127" y="112707"/>
                </a:cubicBezTo>
                <a:cubicBezTo>
                  <a:pt x="853227" y="114508"/>
                  <a:pt x="853294" y="116375"/>
                  <a:pt x="853127" y="118176"/>
                </a:cubicBezTo>
                <a:cubicBezTo>
                  <a:pt x="852994" y="119543"/>
                  <a:pt x="852460" y="120843"/>
                  <a:pt x="851060" y="121510"/>
                </a:cubicBezTo>
                <a:cubicBezTo>
                  <a:pt x="849826" y="122077"/>
                  <a:pt x="848493" y="122477"/>
                  <a:pt x="847359" y="123211"/>
                </a:cubicBezTo>
                <a:cubicBezTo>
                  <a:pt x="846259" y="123944"/>
                  <a:pt x="844658" y="124945"/>
                  <a:pt x="844525" y="125978"/>
                </a:cubicBezTo>
                <a:cubicBezTo>
                  <a:pt x="843825" y="131947"/>
                  <a:pt x="838056" y="134581"/>
                  <a:pt x="835922" y="139583"/>
                </a:cubicBezTo>
                <a:cubicBezTo>
                  <a:pt x="835455" y="140650"/>
                  <a:pt x="833855" y="141317"/>
                  <a:pt x="832654" y="141950"/>
                </a:cubicBezTo>
                <a:cubicBezTo>
                  <a:pt x="831454" y="142584"/>
                  <a:pt x="830120" y="143184"/>
                  <a:pt x="828786" y="143317"/>
                </a:cubicBezTo>
                <a:cubicBezTo>
                  <a:pt x="825285" y="143684"/>
                  <a:pt x="822851" y="145285"/>
                  <a:pt x="821184" y="148419"/>
                </a:cubicBezTo>
                <a:cubicBezTo>
                  <a:pt x="820617" y="149520"/>
                  <a:pt x="819250" y="150253"/>
                  <a:pt x="818150" y="151020"/>
                </a:cubicBezTo>
                <a:cubicBezTo>
                  <a:pt x="816816" y="151954"/>
                  <a:pt x="814181" y="150953"/>
                  <a:pt x="813581" y="149286"/>
                </a:cubicBezTo>
                <a:cubicBezTo>
                  <a:pt x="812948" y="147519"/>
                  <a:pt x="812514" y="145652"/>
                  <a:pt x="813481" y="143951"/>
                </a:cubicBezTo>
                <a:cubicBezTo>
                  <a:pt x="815315" y="140783"/>
                  <a:pt x="817349" y="137749"/>
                  <a:pt x="819250" y="134614"/>
                </a:cubicBezTo>
                <a:cubicBezTo>
                  <a:pt x="820450" y="132614"/>
                  <a:pt x="820384" y="130846"/>
                  <a:pt x="819217" y="131046"/>
                </a:cubicBezTo>
                <a:cubicBezTo>
                  <a:pt x="818450" y="131180"/>
                  <a:pt x="817483" y="131247"/>
                  <a:pt x="816949" y="131747"/>
                </a:cubicBezTo>
                <a:cubicBezTo>
                  <a:pt x="814315" y="134247"/>
                  <a:pt x="811614" y="136715"/>
                  <a:pt x="809313" y="139516"/>
                </a:cubicBezTo>
                <a:cubicBezTo>
                  <a:pt x="807013" y="142350"/>
                  <a:pt x="805179" y="145551"/>
                  <a:pt x="803045" y="148519"/>
                </a:cubicBezTo>
                <a:cubicBezTo>
                  <a:pt x="802111" y="149786"/>
                  <a:pt x="800811" y="149653"/>
                  <a:pt x="799410" y="149086"/>
                </a:cubicBezTo>
                <a:cubicBezTo>
                  <a:pt x="798677" y="148786"/>
                  <a:pt x="797509" y="148719"/>
                  <a:pt x="796943" y="149119"/>
                </a:cubicBezTo>
                <a:cubicBezTo>
                  <a:pt x="794709" y="150687"/>
                  <a:pt x="792708" y="152554"/>
                  <a:pt x="790474" y="154154"/>
                </a:cubicBezTo>
                <a:cubicBezTo>
                  <a:pt x="788707" y="155388"/>
                  <a:pt x="785739" y="155088"/>
                  <a:pt x="784172" y="153354"/>
                </a:cubicBezTo>
                <a:cubicBezTo>
                  <a:pt x="782671" y="151687"/>
                  <a:pt x="781338" y="150020"/>
                  <a:pt x="779204" y="148919"/>
                </a:cubicBezTo>
                <a:cubicBezTo>
                  <a:pt x="776736" y="147652"/>
                  <a:pt x="774269" y="146385"/>
                  <a:pt x="769668" y="145352"/>
                </a:cubicBezTo>
                <a:cubicBezTo>
                  <a:pt x="768967" y="145185"/>
                  <a:pt x="767967" y="144084"/>
                  <a:pt x="767967" y="143518"/>
                </a:cubicBezTo>
                <a:cubicBezTo>
                  <a:pt x="768267" y="139849"/>
                  <a:pt x="768901" y="136482"/>
                  <a:pt x="772602" y="134181"/>
                </a:cubicBezTo>
                <a:cubicBezTo>
                  <a:pt x="776536" y="131747"/>
                  <a:pt x="780338" y="129479"/>
                  <a:pt x="785072" y="128813"/>
                </a:cubicBezTo>
                <a:cubicBezTo>
                  <a:pt x="787673" y="128446"/>
                  <a:pt x="790040" y="126545"/>
                  <a:pt x="792641" y="125811"/>
                </a:cubicBezTo>
                <a:cubicBezTo>
                  <a:pt x="803878" y="122744"/>
                  <a:pt x="813515" y="116642"/>
                  <a:pt x="822851" y="110006"/>
                </a:cubicBezTo>
                <a:cubicBezTo>
                  <a:pt x="825252" y="108306"/>
                  <a:pt x="827919" y="107639"/>
                  <a:pt x="830687" y="108272"/>
                </a:cubicBezTo>
                <a:close/>
                <a:moveTo>
                  <a:pt x="2860643" y="100770"/>
                </a:moveTo>
                <a:cubicBezTo>
                  <a:pt x="2861110" y="101137"/>
                  <a:pt x="2861610" y="101504"/>
                  <a:pt x="2862110" y="101870"/>
                </a:cubicBezTo>
                <a:lnTo>
                  <a:pt x="2862477" y="102237"/>
                </a:lnTo>
                <a:lnTo>
                  <a:pt x="2862377" y="101537"/>
                </a:lnTo>
                <a:cubicBezTo>
                  <a:pt x="2861610" y="101504"/>
                  <a:pt x="2861077" y="101170"/>
                  <a:pt x="2860643" y="100770"/>
                </a:cubicBezTo>
                <a:close/>
                <a:moveTo>
                  <a:pt x="874769" y="100370"/>
                </a:moveTo>
                <a:cubicBezTo>
                  <a:pt x="876436" y="100003"/>
                  <a:pt x="878836" y="101037"/>
                  <a:pt x="879037" y="102571"/>
                </a:cubicBezTo>
                <a:cubicBezTo>
                  <a:pt x="879370" y="105172"/>
                  <a:pt x="879436" y="107806"/>
                  <a:pt x="879637" y="110440"/>
                </a:cubicBezTo>
                <a:cubicBezTo>
                  <a:pt x="883605" y="107873"/>
                  <a:pt x="887973" y="106939"/>
                  <a:pt x="892674" y="107306"/>
                </a:cubicBezTo>
                <a:cubicBezTo>
                  <a:pt x="898609" y="107772"/>
                  <a:pt x="904445" y="108806"/>
                  <a:pt x="910047" y="110774"/>
                </a:cubicBezTo>
                <a:cubicBezTo>
                  <a:pt x="910780" y="111007"/>
                  <a:pt x="911313" y="111974"/>
                  <a:pt x="911847" y="112674"/>
                </a:cubicBezTo>
                <a:cubicBezTo>
                  <a:pt x="912514" y="113541"/>
                  <a:pt x="912514" y="114575"/>
                  <a:pt x="911680" y="115175"/>
                </a:cubicBezTo>
                <a:cubicBezTo>
                  <a:pt x="909846" y="116409"/>
                  <a:pt x="907913" y="117576"/>
                  <a:pt x="905945" y="118610"/>
                </a:cubicBezTo>
                <a:cubicBezTo>
                  <a:pt x="904278" y="119510"/>
                  <a:pt x="902811" y="120377"/>
                  <a:pt x="902544" y="122478"/>
                </a:cubicBezTo>
                <a:cubicBezTo>
                  <a:pt x="902144" y="125312"/>
                  <a:pt x="900577" y="127512"/>
                  <a:pt x="898676" y="129547"/>
                </a:cubicBezTo>
                <a:cubicBezTo>
                  <a:pt x="896375" y="132047"/>
                  <a:pt x="893541" y="133281"/>
                  <a:pt x="890173" y="133214"/>
                </a:cubicBezTo>
                <a:cubicBezTo>
                  <a:pt x="888339" y="133181"/>
                  <a:pt x="886539" y="132948"/>
                  <a:pt x="884738" y="132681"/>
                </a:cubicBezTo>
                <a:cubicBezTo>
                  <a:pt x="882938" y="132414"/>
                  <a:pt x="881270" y="131780"/>
                  <a:pt x="880104" y="130180"/>
                </a:cubicBezTo>
                <a:cubicBezTo>
                  <a:pt x="878770" y="128346"/>
                  <a:pt x="877369" y="126545"/>
                  <a:pt x="876069" y="124678"/>
                </a:cubicBezTo>
                <a:cubicBezTo>
                  <a:pt x="874635" y="122677"/>
                  <a:pt x="874535" y="120510"/>
                  <a:pt x="875402" y="118209"/>
                </a:cubicBezTo>
                <a:cubicBezTo>
                  <a:pt x="876069" y="116509"/>
                  <a:pt x="876536" y="114742"/>
                  <a:pt x="877069" y="113008"/>
                </a:cubicBezTo>
                <a:lnTo>
                  <a:pt x="876702" y="113341"/>
                </a:lnTo>
                <a:cubicBezTo>
                  <a:pt x="876836" y="113241"/>
                  <a:pt x="876936" y="113107"/>
                  <a:pt x="877036" y="113008"/>
                </a:cubicBezTo>
                <a:cubicBezTo>
                  <a:pt x="874835" y="112707"/>
                  <a:pt x="872601" y="112374"/>
                  <a:pt x="871467" y="110173"/>
                </a:cubicBezTo>
                <a:cubicBezTo>
                  <a:pt x="870367" y="108139"/>
                  <a:pt x="870334" y="105905"/>
                  <a:pt x="871067" y="103738"/>
                </a:cubicBezTo>
                <a:cubicBezTo>
                  <a:pt x="871634" y="102004"/>
                  <a:pt x="872868" y="100803"/>
                  <a:pt x="874769" y="100370"/>
                </a:cubicBezTo>
                <a:close/>
                <a:moveTo>
                  <a:pt x="2146011" y="97602"/>
                </a:moveTo>
                <a:cubicBezTo>
                  <a:pt x="2148582" y="98935"/>
                  <a:pt x="2149631" y="101031"/>
                  <a:pt x="2148392" y="103698"/>
                </a:cubicBezTo>
                <a:cubicBezTo>
                  <a:pt x="2148011" y="104650"/>
                  <a:pt x="2146392" y="106079"/>
                  <a:pt x="2145630" y="105793"/>
                </a:cubicBezTo>
                <a:cubicBezTo>
                  <a:pt x="2142963" y="104841"/>
                  <a:pt x="2142011" y="102555"/>
                  <a:pt x="2143154" y="99793"/>
                </a:cubicBezTo>
                <a:cubicBezTo>
                  <a:pt x="2143534" y="98840"/>
                  <a:pt x="2145058" y="98364"/>
                  <a:pt x="2146011" y="97602"/>
                </a:cubicBezTo>
                <a:close/>
                <a:moveTo>
                  <a:pt x="2136709" y="96169"/>
                </a:moveTo>
                <a:cubicBezTo>
                  <a:pt x="2137410" y="96602"/>
                  <a:pt x="2138377" y="97836"/>
                  <a:pt x="2138210" y="98236"/>
                </a:cubicBezTo>
                <a:cubicBezTo>
                  <a:pt x="2135842" y="103738"/>
                  <a:pt x="2140377" y="108839"/>
                  <a:pt x="2139010" y="114275"/>
                </a:cubicBezTo>
                <a:cubicBezTo>
                  <a:pt x="2138877" y="114875"/>
                  <a:pt x="2139777" y="116009"/>
                  <a:pt x="2140477" y="116442"/>
                </a:cubicBezTo>
                <a:cubicBezTo>
                  <a:pt x="2142011" y="117376"/>
                  <a:pt x="2143745" y="118009"/>
                  <a:pt x="2145379" y="118776"/>
                </a:cubicBezTo>
                <a:lnTo>
                  <a:pt x="2144979" y="118509"/>
                </a:lnTo>
                <a:cubicBezTo>
                  <a:pt x="2145079" y="118509"/>
                  <a:pt x="2145179" y="118509"/>
                  <a:pt x="2145246" y="118509"/>
                </a:cubicBezTo>
                <a:cubicBezTo>
                  <a:pt x="2145279" y="118543"/>
                  <a:pt x="2145312" y="118610"/>
                  <a:pt x="2145346" y="118676"/>
                </a:cubicBezTo>
                <a:cubicBezTo>
                  <a:pt x="2146246" y="119109"/>
                  <a:pt x="2147113" y="119243"/>
                  <a:pt x="2147946" y="118676"/>
                </a:cubicBezTo>
                <a:cubicBezTo>
                  <a:pt x="2147946" y="118610"/>
                  <a:pt x="2147946" y="118509"/>
                  <a:pt x="2147946" y="118443"/>
                </a:cubicBezTo>
                <a:cubicBezTo>
                  <a:pt x="2148046" y="118443"/>
                  <a:pt x="2148180" y="118443"/>
                  <a:pt x="2148313" y="118443"/>
                </a:cubicBezTo>
                <a:lnTo>
                  <a:pt x="2147980" y="118809"/>
                </a:lnTo>
                <a:cubicBezTo>
                  <a:pt x="2148346" y="119043"/>
                  <a:pt x="2148813" y="119243"/>
                  <a:pt x="2149080" y="119576"/>
                </a:cubicBezTo>
                <a:cubicBezTo>
                  <a:pt x="2151214" y="122344"/>
                  <a:pt x="2151281" y="123911"/>
                  <a:pt x="2149314" y="125478"/>
                </a:cubicBezTo>
                <a:cubicBezTo>
                  <a:pt x="2146113" y="127979"/>
                  <a:pt x="2142511" y="130046"/>
                  <a:pt x="2141378" y="134448"/>
                </a:cubicBezTo>
                <a:cubicBezTo>
                  <a:pt x="2141211" y="135048"/>
                  <a:pt x="2139910" y="135515"/>
                  <a:pt x="2139044" y="135715"/>
                </a:cubicBezTo>
                <a:cubicBezTo>
                  <a:pt x="2137743" y="136015"/>
                  <a:pt x="2135909" y="136682"/>
                  <a:pt x="2135109" y="136082"/>
                </a:cubicBezTo>
                <a:cubicBezTo>
                  <a:pt x="2131574" y="133448"/>
                  <a:pt x="2126940" y="134715"/>
                  <a:pt x="2123438" y="132447"/>
                </a:cubicBezTo>
                <a:cubicBezTo>
                  <a:pt x="2122772" y="132047"/>
                  <a:pt x="2122071" y="131047"/>
                  <a:pt x="2122138" y="130380"/>
                </a:cubicBezTo>
                <a:cubicBezTo>
                  <a:pt x="2122238" y="129613"/>
                  <a:pt x="2122938" y="128613"/>
                  <a:pt x="2123672" y="128279"/>
                </a:cubicBezTo>
                <a:cubicBezTo>
                  <a:pt x="2125139" y="127579"/>
                  <a:pt x="2126739" y="127112"/>
                  <a:pt x="2128307" y="126612"/>
                </a:cubicBezTo>
                <a:cubicBezTo>
                  <a:pt x="2128373" y="126679"/>
                  <a:pt x="2128440" y="126712"/>
                  <a:pt x="2128506" y="126779"/>
                </a:cubicBezTo>
                <a:lnTo>
                  <a:pt x="2129040" y="127112"/>
                </a:lnTo>
                <a:lnTo>
                  <a:pt x="2128807" y="126445"/>
                </a:lnTo>
                <a:cubicBezTo>
                  <a:pt x="2128640" y="126512"/>
                  <a:pt x="2128474" y="126545"/>
                  <a:pt x="2128307" y="126612"/>
                </a:cubicBezTo>
                <a:cubicBezTo>
                  <a:pt x="2127706" y="126112"/>
                  <a:pt x="2127106" y="125512"/>
                  <a:pt x="2126406" y="125178"/>
                </a:cubicBezTo>
                <a:cubicBezTo>
                  <a:pt x="2124139" y="124078"/>
                  <a:pt x="2120204" y="124578"/>
                  <a:pt x="2120738" y="120643"/>
                </a:cubicBezTo>
                <a:cubicBezTo>
                  <a:pt x="2121171" y="117976"/>
                  <a:pt x="2124205" y="118309"/>
                  <a:pt x="2126406" y="118143"/>
                </a:cubicBezTo>
                <a:cubicBezTo>
                  <a:pt x="2127606" y="118042"/>
                  <a:pt x="2128240" y="117642"/>
                  <a:pt x="2128007" y="116776"/>
                </a:cubicBezTo>
                <a:cubicBezTo>
                  <a:pt x="2127906" y="116442"/>
                  <a:pt x="2127406" y="116142"/>
                  <a:pt x="2127039" y="115942"/>
                </a:cubicBezTo>
                <a:cubicBezTo>
                  <a:pt x="2125706" y="115208"/>
                  <a:pt x="2124705" y="113975"/>
                  <a:pt x="2125606" y="112674"/>
                </a:cubicBezTo>
                <a:cubicBezTo>
                  <a:pt x="2128340" y="108673"/>
                  <a:pt x="2128340" y="104138"/>
                  <a:pt x="2128640" y="99636"/>
                </a:cubicBezTo>
                <a:cubicBezTo>
                  <a:pt x="2128907" y="95435"/>
                  <a:pt x="2132875" y="93802"/>
                  <a:pt x="2136709" y="96169"/>
                </a:cubicBezTo>
                <a:close/>
                <a:moveTo>
                  <a:pt x="2181158" y="93668"/>
                </a:moveTo>
                <a:cubicBezTo>
                  <a:pt x="2181691" y="92967"/>
                  <a:pt x="2184292" y="93034"/>
                  <a:pt x="2184925" y="93701"/>
                </a:cubicBezTo>
                <a:cubicBezTo>
                  <a:pt x="2188060" y="96935"/>
                  <a:pt x="2189394" y="101270"/>
                  <a:pt x="2191761" y="105005"/>
                </a:cubicBezTo>
                <a:cubicBezTo>
                  <a:pt x="2192061" y="105505"/>
                  <a:pt x="2191661" y="106972"/>
                  <a:pt x="2191128" y="107339"/>
                </a:cubicBezTo>
                <a:cubicBezTo>
                  <a:pt x="2187926" y="109506"/>
                  <a:pt x="2187460" y="113374"/>
                  <a:pt x="2185359" y="116175"/>
                </a:cubicBezTo>
                <a:cubicBezTo>
                  <a:pt x="2184959" y="116709"/>
                  <a:pt x="2183558" y="117075"/>
                  <a:pt x="2182958" y="116808"/>
                </a:cubicBezTo>
                <a:cubicBezTo>
                  <a:pt x="2177256" y="114108"/>
                  <a:pt x="2175189" y="110506"/>
                  <a:pt x="2175356" y="103538"/>
                </a:cubicBezTo>
                <a:cubicBezTo>
                  <a:pt x="2175589" y="102670"/>
                  <a:pt x="2175655" y="101170"/>
                  <a:pt x="2176323" y="100103"/>
                </a:cubicBezTo>
                <a:cubicBezTo>
                  <a:pt x="2177756" y="97836"/>
                  <a:pt x="2179490" y="95768"/>
                  <a:pt x="2181158" y="93668"/>
                </a:cubicBezTo>
                <a:close/>
                <a:moveTo>
                  <a:pt x="2489757" y="89600"/>
                </a:moveTo>
                <a:cubicBezTo>
                  <a:pt x="2491523" y="89833"/>
                  <a:pt x="2493658" y="90000"/>
                  <a:pt x="2494958" y="91067"/>
                </a:cubicBezTo>
                <a:cubicBezTo>
                  <a:pt x="2498626" y="94068"/>
                  <a:pt x="2503094" y="94868"/>
                  <a:pt x="2507262" y="96569"/>
                </a:cubicBezTo>
                <a:cubicBezTo>
                  <a:pt x="2511463" y="98303"/>
                  <a:pt x="2515098" y="101270"/>
                  <a:pt x="2519699" y="102237"/>
                </a:cubicBezTo>
                <a:cubicBezTo>
                  <a:pt x="2523067" y="102938"/>
                  <a:pt x="2525201" y="105239"/>
                  <a:pt x="2526668" y="108306"/>
                </a:cubicBezTo>
                <a:cubicBezTo>
                  <a:pt x="2527669" y="110373"/>
                  <a:pt x="2529102" y="112241"/>
                  <a:pt x="2529869" y="114375"/>
                </a:cubicBezTo>
                <a:cubicBezTo>
                  <a:pt x="2530302" y="115509"/>
                  <a:pt x="2530169" y="117176"/>
                  <a:pt x="2529636" y="118310"/>
                </a:cubicBezTo>
                <a:cubicBezTo>
                  <a:pt x="2528702" y="120343"/>
                  <a:pt x="2527502" y="122411"/>
                  <a:pt x="2525935" y="124012"/>
                </a:cubicBezTo>
                <a:cubicBezTo>
                  <a:pt x="2523701" y="126312"/>
                  <a:pt x="2521233" y="128446"/>
                  <a:pt x="2518599" y="130180"/>
                </a:cubicBezTo>
                <a:cubicBezTo>
                  <a:pt x="2509096" y="136416"/>
                  <a:pt x="2508963" y="136282"/>
                  <a:pt x="2503627" y="143352"/>
                </a:cubicBezTo>
                <a:cubicBezTo>
                  <a:pt x="2503127" y="144018"/>
                  <a:pt x="2502260" y="144652"/>
                  <a:pt x="2501427" y="144852"/>
                </a:cubicBezTo>
                <a:cubicBezTo>
                  <a:pt x="2500660" y="145052"/>
                  <a:pt x="2499526" y="144885"/>
                  <a:pt x="2498926" y="144419"/>
                </a:cubicBezTo>
                <a:cubicBezTo>
                  <a:pt x="2495958" y="142018"/>
                  <a:pt x="2494625" y="138516"/>
                  <a:pt x="2493624" y="135015"/>
                </a:cubicBezTo>
                <a:cubicBezTo>
                  <a:pt x="2492257" y="130180"/>
                  <a:pt x="2491190" y="125278"/>
                  <a:pt x="2490156" y="120343"/>
                </a:cubicBezTo>
                <a:cubicBezTo>
                  <a:pt x="2489890" y="119043"/>
                  <a:pt x="2490323" y="117609"/>
                  <a:pt x="2490523" y="114475"/>
                </a:cubicBezTo>
                <a:cubicBezTo>
                  <a:pt x="2490590" y="114908"/>
                  <a:pt x="2490623" y="113508"/>
                  <a:pt x="2490190" y="112308"/>
                </a:cubicBezTo>
                <a:cubicBezTo>
                  <a:pt x="2489056" y="109340"/>
                  <a:pt x="2487956" y="106239"/>
                  <a:pt x="2486255" y="103571"/>
                </a:cubicBezTo>
                <a:cubicBezTo>
                  <a:pt x="2483321" y="98803"/>
                  <a:pt x="2485422" y="94735"/>
                  <a:pt x="2487422" y="90634"/>
                </a:cubicBezTo>
                <a:cubicBezTo>
                  <a:pt x="2487722" y="90034"/>
                  <a:pt x="2489023" y="89500"/>
                  <a:pt x="2489757" y="89600"/>
                </a:cubicBezTo>
                <a:close/>
                <a:moveTo>
                  <a:pt x="1284901" y="89233"/>
                </a:moveTo>
                <a:cubicBezTo>
                  <a:pt x="1284767" y="89233"/>
                  <a:pt x="1284667" y="89633"/>
                  <a:pt x="1284534" y="89866"/>
                </a:cubicBezTo>
                <a:cubicBezTo>
                  <a:pt x="1284867" y="89933"/>
                  <a:pt x="1285201" y="90100"/>
                  <a:pt x="1285534" y="90100"/>
                </a:cubicBezTo>
                <a:cubicBezTo>
                  <a:pt x="1285668" y="90100"/>
                  <a:pt x="1285801" y="89700"/>
                  <a:pt x="1285901" y="89466"/>
                </a:cubicBezTo>
                <a:cubicBezTo>
                  <a:pt x="1285567" y="89367"/>
                  <a:pt x="1285234" y="89233"/>
                  <a:pt x="1284901" y="89233"/>
                </a:cubicBezTo>
                <a:close/>
                <a:moveTo>
                  <a:pt x="921350" y="86932"/>
                </a:moveTo>
                <a:cubicBezTo>
                  <a:pt x="925585" y="86232"/>
                  <a:pt x="928086" y="88766"/>
                  <a:pt x="927819" y="93267"/>
                </a:cubicBezTo>
                <a:cubicBezTo>
                  <a:pt x="927786" y="93701"/>
                  <a:pt x="927685" y="94135"/>
                  <a:pt x="927619" y="94601"/>
                </a:cubicBezTo>
                <a:cubicBezTo>
                  <a:pt x="927452" y="96402"/>
                  <a:pt x="927352" y="98202"/>
                  <a:pt x="927085" y="100003"/>
                </a:cubicBezTo>
                <a:cubicBezTo>
                  <a:pt x="926151" y="106205"/>
                  <a:pt x="919082" y="109139"/>
                  <a:pt x="913447" y="105838"/>
                </a:cubicBezTo>
                <a:cubicBezTo>
                  <a:pt x="910780" y="104271"/>
                  <a:pt x="909313" y="100770"/>
                  <a:pt x="905645" y="100803"/>
                </a:cubicBezTo>
                <a:cubicBezTo>
                  <a:pt x="903577" y="97435"/>
                  <a:pt x="900243" y="96335"/>
                  <a:pt x="896642" y="95535"/>
                </a:cubicBezTo>
                <a:cubicBezTo>
                  <a:pt x="896075" y="95401"/>
                  <a:pt x="895475" y="94168"/>
                  <a:pt x="895475" y="93401"/>
                </a:cubicBezTo>
                <a:cubicBezTo>
                  <a:pt x="895408" y="92634"/>
                  <a:pt x="895775" y="91534"/>
                  <a:pt x="896375" y="91033"/>
                </a:cubicBezTo>
                <a:cubicBezTo>
                  <a:pt x="897375" y="90200"/>
                  <a:pt x="898609" y="89366"/>
                  <a:pt x="899876" y="89133"/>
                </a:cubicBezTo>
                <a:cubicBezTo>
                  <a:pt x="902944" y="88533"/>
                  <a:pt x="906145" y="87799"/>
                  <a:pt x="909246" y="87999"/>
                </a:cubicBezTo>
                <a:cubicBezTo>
                  <a:pt x="913380" y="88266"/>
                  <a:pt x="917315" y="87599"/>
                  <a:pt x="921350" y="86932"/>
                </a:cubicBezTo>
                <a:close/>
                <a:moveTo>
                  <a:pt x="2951439" y="86899"/>
                </a:moveTo>
                <a:cubicBezTo>
                  <a:pt x="2955840" y="86732"/>
                  <a:pt x="2959208" y="89200"/>
                  <a:pt x="2961342" y="93001"/>
                </a:cubicBezTo>
                <a:cubicBezTo>
                  <a:pt x="2961876" y="94001"/>
                  <a:pt x="2961742" y="95668"/>
                  <a:pt x="2961375" y="96902"/>
                </a:cubicBezTo>
                <a:cubicBezTo>
                  <a:pt x="2960275" y="100703"/>
                  <a:pt x="2957507" y="102971"/>
                  <a:pt x="2953773" y="103971"/>
                </a:cubicBezTo>
                <a:cubicBezTo>
                  <a:pt x="2952073" y="104404"/>
                  <a:pt x="2950205" y="104438"/>
                  <a:pt x="2947904" y="104738"/>
                </a:cubicBezTo>
                <a:cubicBezTo>
                  <a:pt x="2941169" y="103838"/>
                  <a:pt x="2934033" y="102570"/>
                  <a:pt x="2927331" y="99669"/>
                </a:cubicBezTo>
                <a:cubicBezTo>
                  <a:pt x="2924263" y="98336"/>
                  <a:pt x="2922496" y="95635"/>
                  <a:pt x="2920995" y="92834"/>
                </a:cubicBezTo>
                <a:cubicBezTo>
                  <a:pt x="2920429" y="91734"/>
                  <a:pt x="2921196" y="89600"/>
                  <a:pt x="2922329" y="89700"/>
                </a:cubicBezTo>
                <a:cubicBezTo>
                  <a:pt x="2924597" y="89900"/>
                  <a:pt x="2926797" y="90233"/>
                  <a:pt x="2928898" y="88866"/>
                </a:cubicBezTo>
                <a:cubicBezTo>
                  <a:pt x="2929632" y="88399"/>
                  <a:pt x="2930632" y="88133"/>
                  <a:pt x="2931499" y="88166"/>
                </a:cubicBezTo>
                <a:cubicBezTo>
                  <a:pt x="2935067" y="88332"/>
                  <a:pt x="2938635" y="88999"/>
                  <a:pt x="2942202" y="88766"/>
                </a:cubicBezTo>
                <a:cubicBezTo>
                  <a:pt x="2945304" y="88566"/>
                  <a:pt x="2948338" y="86999"/>
                  <a:pt x="2951439" y="86899"/>
                </a:cubicBezTo>
                <a:close/>
                <a:moveTo>
                  <a:pt x="2862911" y="84931"/>
                </a:moveTo>
                <a:cubicBezTo>
                  <a:pt x="2865611" y="85331"/>
                  <a:pt x="2868312" y="85899"/>
                  <a:pt x="2870947" y="86599"/>
                </a:cubicBezTo>
                <a:cubicBezTo>
                  <a:pt x="2873714" y="87332"/>
                  <a:pt x="2875882" y="88633"/>
                  <a:pt x="2876148" y="92034"/>
                </a:cubicBezTo>
                <a:cubicBezTo>
                  <a:pt x="2876515" y="97202"/>
                  <a:pt x="2879182" y="101504"/>
                  <a:pt x="2881983" y="105705"/>
                </a:cubicBezTo>
                <a:cubicBezTo>
                  <a:pt x="2882350" y="106272"/>
                  <a:pt x="2883051" y="106572"/>
                  <a:pt x="2883717" y="106939"/>
                </a:cubicBezTo>
                <a:cubicBezTo>
                  <a:pt x="2883750" y="107139"/>
                  <a:pt x="2883817" y="107339"/>
                  <a:pt x="2883850" y="107539"/>
                </a:cubicBezTo>
                <a:cubicBezTo>
                  <a:pt x="2884184" y="107706"/>
                  <a:pt x="2884418" y="107939"/>
                  <a:pt x="2884718" y="108139"/>
                </a:cubicBezTo>
                <a:cubicBezTo>
                  <a:pt x="2884551" y="107839"/>
                  <a:pt x="2884351" y="107539"/>
                  <a:pt x="2884217" y="107205"/>
                </a:cubicBezTo>
                <a:cubicBezTo>
                  <a:pt x="2884084" y="107106"/>
                  <a:pt x="2883917" y="107039"/>
                  <a:pt x="2883750" y="106939"/>
                </a:cubicBezTo>
                <a:cubicBezTo>
                  <a:pt x="2883484" y="105805"/>
                  <a:pt x="2883150" y="104638"/>
                  <a:pt x="2883217" y="103504"/>
                </a:cubicBezTo>
                <a:cubicBezTo>
                  <a:pt x="2883417" y="98769"/>
                  <a:pt x="2881983" y="94568"/>
                  <a:pt x="2879516" y="90567"/>
                </a:cubicBezTo>
                <a:cubicBezTo>
                  <a:pt x="2879116" y="89933"/>
                  <a:pt x="2879049" y="88533"/>
                  <a:pt x="2879483" y="88099"/>
                </a:cubicBezTo>
                <a:cubicBezTo>
                  <a:pt x="2880349" y="87232"/>
                  <a:pt x="2881617" y="86699"/>
                  <a:pt x="2882783" y="86132"/>
                </a:cubicBezTo>
                <a:cubicBezTo>
                  <a:pt x="2883150" y="85965"/>
                  <a:pt x="2883684" y="86032"/>
                  <a:pt x="2884118" y="86132"/>
                </a:cubicBezTo>
                <a:cubicBezTo>
                  <a:pt x="2889919" y="87299"/>
                  <a:pt x="2895721" y="88466"/>
                  <a:pt x="2901523" y="89666"/>
                </a:cubicBezTo>
                <a:cubicBezTo>
                  <a:pt x="2905024" y="90367"/>
                  <a:pt x="2907625" y="91800"/>
                  <a:pt x="2906291" y="96102"/>
                </a:cubicBezTo>
                <a:cubicBezTo>
                  <a:pt x="2907158" y="98203"/>
                  <a:pt x="2908259" y="100203"/>
                  <a:pt x="2908792" y="102371"/>
                </a:cubicBezTo>
                <a:cubicBezTo>
                  <a:pt x="2909192" y="104071"/>
                  <a:pt x="2909159" y="106005"/>
                  <a:pt x="2908892" y="107739"/>
                </a:cubicBezTo>
                <a:cubicBezTo>
                  <a:pt x="2908692" y="109006"/>
                  <a:pt x="2907825" y="110240"/>
                  <a:pt x="2907091" y="111374"/>
                </a:cubicBezTo>
                <a:cubicBezTo>
                  <a:pt x="2906591" y="112074"/>
                  <a:pt x="2905824" y="112674"/>
                  <a:pt x="2905091" y="113207"/>
                </a:cubicBezTo>
                <a:cubicBezTo>
                  <a:pt x="2904057" y="114041"/>
                  <a:pt x="2902890" y="114641"/>
                  <a:pt x="2902990" y="116342"/>
                </a:cubicBezTo>
                <a:cubicBezTo>
                  <a:pt x="2903057" y="117142"/>
                  <a:pt x="2902623" y="118109"/>
                  <a:pt x="2902090" y="118776"/>
                </a:cubicBezTo>
                <a:cubicBezTo>
                  <a:pt x="2901256" y="119810"/>
                  <a:pt x="2900289" y="120910"/>
                  <a:pt x="2899122" y="121544"/>
                </a:cubicBezTo>
                <a:cubicBezTo>
                  <a:pt x="2898022" y="122144"/>
                  <a:pt x="2896421" y="122711"/>
                  <a:pt x="2895321" y="122410"/>
                </a:cubicBezTo>
                <a:cubicBezTo>
                  <a:pt x="2890519" y="121110"/>
                  <a:pt x="2887418" y="123211"/>
                  <a:pt x="2884851" y="126912"/>
                </a:cubicBezTo>
                <a:cubicBezTo>
                  <a:pt x="2883584" y="128779"/>
                  <a:pt x="2882383" y="131047"/>
                  <a:pt x="2880550" y="132114"/>
                </a:cubicBezTo>
                <a:cubicBezTo>
                  <a:pt x="2878215" y="133514"/>
                  <a:pt x="2878115" y="135682"/>
                  <a:pt x="2877082" y="137615"/>
                </a:cubicBezTo>
                <a:cubicBezTo>
                  <a:pt x="2876515" y="138683"/>
                  <a:pt x="2875181" y="139817"/>
                  <a:pt x="2874048" y="139983"/>
                </a:cubicBezTo>
                <a:cubicBezTo>
                  <a:pt x="2871847" y="140350"/>
                  <a:pt x="2869480" y="139750"/>
                  <a:pt x="2867279" y="140050"/>
                </a:cubicBezTo>
                <a:cubicBezTo>
                  <a:pt x="2864311" y="140450"/>
                  <a:pt x="2861877" y="139750"/>
                  <a:pt x="2859843" y="137615"/>
                </a:cubicBezTo>
                <a:cubicBezTo>
                  <a:pt x="2857609" y="135215"/>
                  <a:pt x="2854975" y="133714"/>
                  <a:pt x="2851707" y="132881"/>
                </a:cubicBezTo>
                <a:cubicBezTo>
                  <a:pt x="2849140" y="132214"/>
                  <a:pt x="2846739" y="130713"/>
                  <a:pt x="2844405" y="129280"/>
                </a:cubicBezTo>
                <a:cubicBezTo>
                  <a:pt x="2843304" y="128613"/>
                  <a:pt x="2841870" y="127345"/>
                  <a:pt x="2841837" y="126278"/>
                </a:cubicBezTo>
                <a:cubicBezTo>
                  <a:pt x="2841704" y="122277"/>
                  <a:pt x="2839136" y="119810"/>
                  <a:pt x="2837002" y="116875"/>
                </a:cubicBezTo>
                <a:cubicBezTo>
                  <a:pt x="2834635" y="113607"/>
                  <a:pt x="2833134" y="109706"/>
                  <a:pt x="2831267" y="105938"/>
                </a:cubicBezTo>
                <a:cubicBezTo>
                  <a:pt x="2830667" y="104738"/>
                  <a:pt x="2830434" y="103438"/>
                  <a:pt x="2830934" y="102004"/>
                </a:cubicBezTo>
                <a:cubicBezTo>
                  <a:pt x="2832168" y="98569"/>
                  <a:pt x="2833201" y="95102"/>
                  <a:pt x="2834335" y="91634"/>
                </a:cubicBezTo>
                <a:cubicBezTo>
                  <a:pt x="2834868" y="89966"/>
                  <a:pt x="2837136" y="88666"/>
                  <a:pt x="2838636" y="89133"/>
                </a:cubicBezTo>
                <a:cubicBezTo>
                  <a:pt x="2842138" y="90233"/>
                  <a:pt x="2846072" y="91134"/>
                  <a:pt x="2848339" y="93934"/>
                </a:cubicBezTo>
                <a:cubicBezTo>
                  <a:pt x="2851207" y="97469"/>
                  <a:pt x="2855175" y="97669"/>
                  <a:pt x="2858809" y="98970"/>
                </a:cubicBezTo>
                <a:cubicBezTo>
                  <a:pt x="2858843" y="99136"/>
                  <a:pt x="2858843" y="99303"/>
                  <a:pt x="2858843" y="99436"/>
                </a:cubicBezTo>
                <a:cubicBezTo>
                  <a:pt x="2859376" y="99836"/>
                  <a:pt x="2859876" y="100203"/>
                  <a:pt x="2860410" y="100603"/>
                </a:cubicBezTo>
                <a:cubicBezTo>
                  <a:pt x="2859976" y="100170"/>
                  <a:pt x="2859609" y="99636"/>
                  <a:pt x="2859210" y="99103"/>
                </a:cubicBezTo>
                <a:cubicBezTo>
                  <a:pt x="2859109" y="99036"/>
                  <a:pt x="2858976" y="99003"/>
                  <a:pt x="2858843" y="98970"/>
                </a:cubicBezTo>
                <a:cubicBezTo>
                  <a:pt x="2858776" y="96402"/>
                  <a:pt x="2858509" y="93768"/>
                  <a:pt x="2858776" y="91234"/>
                </a:cubicBezTo>
                <a:cubicBezTo>
                  <a:pt x="2858942" y="89500"/>
                  <a:pt x="2859843" y="87766"/>
                  <a:pt x="2860710" y="86199"/>
                </a:cubicBezTo>
                <a:cubicBezTo>
                  <a:pt x="2861077" y="85532"/>
                  <a:pt x="2862244" y="84832"/>
                  <a:pt x="2862911" y="84931"/>
                </a:cubicBezTo>
                <a:close/>
                <a:moveTo>
                  <a:pt x="2168386" y="83231"/>
                </a:moveTo>
                <a:cubicBezTo>
                  <a:pt x="2169752" y="83131"/>
                  <a:pt x="2170753" y="83698"/>
                  <a:pt x="2171253" y="84998"/>
                </a:cubicBezTo>
                <a:cubicBezTo>
                  <a:pt x="2171686" y="86132"/>
                  <a:pt x="2170619" y="87532"/>
                  <a:pt x="2168653" y="87765"/>
                </a:cubicBezTo>
                <a:cubicBezTo>
                  <a:pt x="2168119" y="87299"/>
                  <a:pt x="2166952" y="86799"/>
                  <a:pt x="2166386" y="85898"/>
                </a:cubicBezTo>
                <a:cubicBezTo>
                  <a:pt x="2165785" y="84898"/>
                  <a:pt x="2167052" y="83331"/>
                  <a:pt x="2168386" y="83231"/>
                </a:cubicBezTo>
                <a:close/>
                <a:moveTo>
                  <a:pt x="2135342" y="82464"/>
                </a:moveTo>
                <a:cubicBezTo>
                  <a:pt x="2136509" y="82630"/>
                  <a:pt x="2138043" y="83397"/>
                  <a:pt x="2138543" y="84331"/>
                </a:cubicBezTo>
                <a:cubicBezTo>
                  <a:pt x="2139243" y="85664"/>
                  <a:pt x="2137643" y="88198"/>
                  <a:pt x="2135909" y="88098"/>
                </a:cubicBezTo>
                <a:cubicBezTo>
                  <a:pt x="2135509" y="88065"/>
                  <a:pt x="2135042" y="88098"/>
                  <a:pt x="2134075" y="88098"/>
                </a:cubicBezTo>
                <a:cubicBezTo>
                  <a:pt x="2133575" y="87465"/>
                  <a:pt x="2132574" y="86631"/>
                  <a:pt x="2132074" y="85598"/>
                </a:cubicBezTo>
                <a:cubicBezTo>
                  <a:pt x="2131407" y="84231"/>
                  <a:pt x="2133475" y="82197"/>
                  <a:pt x="2135342" y="82464"/>
                </a:cubicBezTo>
                <a:close/>
                <a:moveTo>
                  <a:pt x="985471" y="80563"/>
                </a:moveTo>
                <a:cubicBezTo>
                  <a:pt x="989739" y="80496"/>
                  <a:pt x="993307" y="83864"/>
                  <a:pt x="993440" y="88332"/>
                </a:cubicBezTo>
                <a:cubicBezTo>
                  <a:pt x="993540" y="90966"/>
                  <a:pt x="993007" y="93634"/>
                  <a:pt x="992740" y="96268"/>
                </a:cubicBezTo>
                <a:cubicBezTo>
                  <a:pt x="992440" y="96435"/>
                  <a:pt x="992173" y="96601"/>
                  <a:pt x="991907" y="96802"/>
                </a:cubicBezTo>
                <a:cubicBezTo>
                  <a:pt x="992540" y="97668"/>
                  <a:pt x="992807" y="97568"/>
                  <a:pt x="992707" y="96501"/>
                </a:cubicBezTo>
                <a:cubicBezTo>
                  <a:pt x="992740" y="96435"/>
                  <a:pt x="992740" y="96335"/>
                  <a:pt x="992740" y="96268"/>
                </a:cubicBezTo>
                <a:cubicBezTo>
                  <a:pt x="993607" y="95934"/>
                  <a:pt x="994474" y="95668"/>
                  <a:pt x="995308" y="95301"/>
                </a:cubicBezTo>
                <a:cubicBezTo>
                  <a:pt x="1001109" y="92767"/>
                  <a:pt x="1003610" y="95167"/>
                  <a:pt x="1003544" y="101536"/>
                </a:cubicBezTo>
                <a:cubicBezTo>
                  <a:pt x="1003510" y="102437"/>
                  <a:pt x="1003477" y="103403"/>
                  <a:pt x="1003143" y="104204"/>
                </a:cubicBezTo>
                <a:cubicBezTo>
                  <a:pt x="1002310" y="106238"/>
                  <a:pt x="1003277" y="107672"/>
                  <a:pt x="1004577" y="108972"/>
                </a:cubicBezTo>
                <a:cubicBezTo>
                  <a:pt x="1007611" y="112006"/>
                  <a:pt x="1007311" y="115541"/>
                  <a:pt x="1005844" y="119075"/>
                </a:cubicBezTo>
                <a:cubicBezTo>
                  <a:pt x="1005177" y="120709"/>
                  <a:pt x="1004377" y="122576"/>
                  <a:pt x="1003077" y="123677"/>
                </a:cubicBezTo>
                <a:cubicBezTo>
                  <a:pt x="998542" y="127411"/>
                  <a:pt x="996775" y="132413"/>
                  <a:pt x="995774" y="137881"/>
                </a:cubicBezTo>
                <a:cubicBezTo>
                  <a:pt x="994974" y="142150"/>
                  <a:pt x="992540" y="145284"/>
                  <a:pt x="988972" y="147651"/>
                </a:cubicBezTo>
                <a:cubicBezTo>
                  <a:pt x="986871" y="149052"/>
                  <a:pt x="983771" y="148785"/>
                  <a:pt x="981370" y="146884"/>
                </a:cubicBezTo>
                <a:cubicBezTo>
                  <a:pt x="979402" y="145317"/>
                  <a:pt x="978302" y="143050"/>
                  <a:pt x="979436" y="140882"/>
                </a:cubicBezTo>
                <a:cubicBezTo>
                  <a:pt x="983203" y="133713"/>
                  <a:pt x="980269" y="128845"/>
                  <a:pt x="974568" y="124644"/>
                </a:cubicBezTo>
                <a:lnTo>
                  <a:pt x="972736" y="123055"/>
                </a:lnTo>
                <a:lnTo>
                  <a:pt x="969993" y="128244"/>
                </a:lnTo>
                <a:cubicBezTo>
                  <a:pt x="969803" y="128340"/>
                  <a:pt x="968565" y="125768"/>
                  <a:pt x="968945" y="125482"/>
                </a:cubicBezTo>
                <a:lnTo>
                  <a:pt x="972265" y="122647"/>
                </a:lnTo>
                <a:lnTo>
                  <a:pt x="970799" y="121376"/>
                </a:lnTo>
                <a:cubicBezTo>
                  <a:pt x="970733" y="121442"/>
                  <a:pt x="970633" y="121543"/>
                  <a:pt x="970533" y="121609"/>
                </a:cubicBezTo>
                <a:cubicBezTo>
                  <a:pt x="970499" y="121476"/>
                  <a:pt x="970466" y="121309"/>
                  <a:pt x="970466" y="121176"/>
                </a:cubicBezTo>
                <a:cubicBezTo>
                  <a:pt x="968232" y="119642"/>
                  <a:pt x="965631" y="119509"/>
                  <a:pt x="963063" y="119075"/>
                </a:cubicBezTo>
                <a:cubicBezTo>
                  <a:pt x="959496" y="118475"/>
                  <a:pt x="957929" y="115474"/>
                  <a:pt x="959262" y="112040"/>
                </a:cubicBezTo>
                <a:cubicBezTo>
                  <a:pt x="959696" y="110839"/>
                  <a:pt x="960529" y="109672"/>
                  <a:pt x="961463" y="108739"/>
                </a:cubicBezTo>
                <a:cubicBezTo>
                  <a:pt x="962430" y="107772"/>
                  <a:pt x="963831" y="107238"/>
                  <a:pt x="965198" y="107838"/>
                </a:cubicBezTo>
                <a:cubicBezTo>
                  <a:pt x="966831" y="108572"/>
                  <a:pt x="968365" y="109572"/>
                  <a:pt x="969966" y="110372"/>
                </a:cubicBezTo>
                <a:cubicBezTo>
                  <a:pt x="971233" y="111006"/>
                  <a:pt x="972533" y="110306"/>
                  <a:pt x="973100" y="108638"/>
                </a:cubicBezTo>
                <a:cubicBezTo>
                  <a:pt x="973534" y="107405"/>
                  <a:pt x="974067" y="106071"/>
                  <a:pt x="974067" y="104770"/>
                </a:cubicBezTo>
                <a:cubicBezTo>
                  <a:pt x="974034" y="103037"/>
                  <a:pt x="973600" y="101303"/>
                  <a:pt x="973300" y="99569"/>
                </a:cubicBezTo>
                <a:cubicBezTo>
                  <a:pt x="973400" y="99636"/>
                  <a:pt x="973467" y="99669"/>
                  <a:pt x="973600" y="99736"/>
                </a:cubicBezTo>
                <a:cubicBezTo>
                  <a:pt x="973634" y="99602"/>
                  <a:pt x="973700" y="99402"/>
                  <a:pt x="973734" y="99236"/>
                </a:cubicBezTo>
                <a:cubicBezTo>
                  <a:pt x="973567" y="99302"/>
                  <a:pt x="973467" y="99336"/>
                  <a:pt x="973267" y="99402"/>
                </a:cubicBezTo>
                <a:cubicBezTo>
                  <a:pt x="973267" y="99435"/>
                  <a:pt x="973300" y="99502"/>
                  <a:pt x="973300" y="99569"/>
                </a:cubicBezTo>
                <a:cubicBezTo>
                  <a:pt x="969866" y="97935"/>
                  <a:pt x="969832" y="97835"/>
                  <a:pt x="970466" y="95034"/>
                </a:cubicBezTo>
                <a:cubicBezTo>
                  <a:pt x="970733" y="93800"/>
                  <a:pt x="971400" y="92333"/>
                  <a:pt x="971033" y="91233"/>
                </a:cubicBezTo>
                <a:cubicBezTo>
                  <a:pt x="969599" y="86865"/>
                  <a:pt x="972167" y="84297"/>
                  <a:pt x="974934" y="81797"/>
                </a:cubicBezTo>
                <a:cubicBezTo>
                  <a:pt x="975601" y="81230"/>
                  <a:pt x="976635" y="80496"/>
                  <a:pt x="977302" y="80629"/>
                </a:cubicBezTo>
                <a:cubicBezTo>
                  <a:pt x="980069" y="81230"/>
                  <a:pt x="982737" y="80596"/>
                  <a:pt x="985471" y="80563"/>
                </a:cubicBezTo>
                <a:close/>
                <a:moveTo>
                  <a:pt x="1139420" y="73961"/>
                </a:moveTo>
                <a:lnTo>
                  <a:pt x="1138820" y="74162"/>
                </a:lnTo>
                <a:cubicBezTo>
                  <a:pt x="1138687" y="74528"/>
                  <a:pt x="1138453" y="74795"/>
                  <a:pt x="1138253" y="75095"/>
                </a:cubicBezTo>
                <a:cubicBezTo>
                  <a:pt x="1138553" y="74895"/>
                  <a:pt x="1138820" y="74662"/>
                  <a:pt x="1139187" y="74528"/>
                </a:cubicBezTo>
                <a:close/>
                <a:moveTo>
                  <a:pt x="1428414" y="72827"/>
                </a:moveTo>
                <a:cubicBezTo>
                  <a:pt x="1430247" y="73061"/>
                  <a:pt x="1431248" y="74728"/>
                  <a:pt x="1430714" y="76728"/>
                </a:cubicBezTo>
                <a:cubicBezTo>
                  <a:pt x="1430614" y="77095"/>
                  <a:pt x="1430114" y="77328"/>
                  <a:pt x="1429781" y="77662"/>
                </a:cubicBezTo>
                <a:cubicBezTo>
                  <a:pt x="1429047" y="77362"/>
                  <a:pt x="1428080" y="77228"/>
                  <a:pt x="1427547" y="76628"/>
                </a:cubicBezTo>
                <a:cubicBezTo>
                  <a:pt x="1426414" y="75461"/>
                  <a:pt x="1426380" y="73994"/>
                  <a:pt x="1427313" y="73227"/>
                </a:cubicBezTo>
                <a:cubicBezTo>
                  <a:pt x="1427580" y="72994"/>
                  <a:pt x="1428080" y="72794"/>
                  <a:pt x="1428414" y="72827"/>
                </a:cubicBezTo>
                <a:close/>
                <a:moveTo>
                  <a:pt x="1038154" y="68927"/>
                </a:moveTo>
                <a:cubicBezTo>
                  <a:pt x="1040055" y="69027"/>
                  <a:pt x="1041788" y="69627"/>
                  <a:pt x="1042955" y="71161"/>
                </a:cubicBezTo>
                <a:cubicBezTo>
                  <a:pt x="1043456" y="71795"/>
                  <a:pt x="1043856" y="72895"/>
                  <a:pt x="1043656" y="73628"/>
                </a:cubicBezTo>
                <a:cubicBezTo>
                  <a:pt x="1042855" y="76796"/>
                  <a:pt x="1040721" y="79230"/>
                  <a:pt x="1038621" y="81631"/>
                </a:cubicBezTo>
                <a:cubicBezTo>
                  <a:pt x="1037721" y="82665"/>
                  <a:pt x="1035653" y="82565"/>
                  <a:pt x="1035053" y="81431"/>
                </a:cubicBezTo>
                <a:cubicBezTo>
                  <a:pt x="1034420" y="80231"/>
                  <a:pt x="1033953" y="78930"/>
                  <a:pt x="1033186" y="77830"/>
                </a:cubicBezTo>
                <a:cubicBezTo>
                  <a:pt x="1030318" y="73429"/>
                  <a:pt x="1034086" y="69727"/>
                  <a:pt x="1038154" y="68927"/>
                </a:cubicBezTo>
                <a:close/>
                <a:moveTo>
                  <a:pt x="1468793" y="67960"/>
                </a:moveTo>
                <a:cubicBezTo>
                  <a:pt x="1469126" y="68326"/>
                  <a:pt x="1469460" y="68693"/>
                  <a:pt x="1469627" y="69260"/>
                </a:cubicBezTo>
                <a:cubicBezTo>
                  <a:pt x="1469726" y="69360"/>
                  <a:pt x="1469827" y="69460"/>
                  <a:pt x="1469927" y="69527"/>
                </a:cubicBezTo>
                <a:cubicBezTo>
                  <a:pt x="1469893" y="70394"/>
                  <a:pt x="1469827" y="71227"/>
                  <a:pt x="1470994" y="71594"/>
                </a:cubicBezTo>
                <a:cubicBezTo>
                  <a:pt x="1470994" y="71628"/>
                  <a:pt x="1471394" y="70827"/>
                  <a:pt x="1471260" y="70660"/>
                </a:cubicBezTo>
                <a:cubicBezTo>
                  <a:pt x="1470860" y="70227"/>
                  <a:pt x="1470393" y="69860"/>
                  <a:pt x="1469927" y="69494"/>
                </a:cubicBezTo>
                <a:cubicBezTo>
                  <a:pt x="1469927" y="69327"/>
                  <a:pt x="1469927" y="69127"/>
                  <a:pt x="1469927" y="68960"/>
                </a:cubicBezTo>
                <a:cubicBezTo>
                  <a:pt x="1469560" y="68626"/>
                  <a:pt x="1469160" y="68293"/>
                  <a:pt x="1468793" y="67960"/>
                </a:cubicBezTo>
                <a:close/>
                <a:moveTo>
                  <a:pt x="1466792" y="66192"/>
                </a:moveTo>
                <a:cubicBezTo>
                  <a:pt x="1465659" y="65192"/>
                  <a:pt x="1466592" y="66459"/>
                  <a:pt x="1466426" y="66526"/>
                </a:cubicBezTo>
                <a:cubicBezTo>
                  <a:pt x="1466992" y="66659"/>
                  <a:pt x="1467426" y="66926"/>
                  <a:pt x="1467893" y="67193"/>
                </a:cubicBezTo>
                <a:cubicBezTo>
                  <a:pt x="1467526" y="66859"/>
                  <a:pt x="1467159" y="66526"/>
                  <a:pt x="1466792" y="66192"/>
                </a:cubicBezTo>
                <a:close/>
                <a:moveTo>
                  <a:pt x="1437816" y="55855"/>
                </a:moveTo>
                <a:cubicBezTo>
                  <a:pt x="1438483" y="56355"/>
                  <a:pt x="1438983" y="57055"/>
                  <a:pt x="1439550" y="57689"/>
                </a:cubicBezTo>
                <a:cubicBezTo>
                  <a:pt x="1439783" y="58722"/>
                  <a:pt x="1439383" y="59556"/>
                  <a:pt x="1438416" y="59489"/>
                </a:cubicBezTo>
                <a:cubicBezTo>
                  <a:pt x="1437650" y="59456"/>
                  <a:pt x="1436816" y="58856"/>
                  <a:pt x="1436249" y="58289"/>
                </a:cubicBezTo>
                <a:cubicBezTo>
                  <a:pt x="1435482" y="57489"/>
                  <a:pt x="1435649" y="56588"/>
                  <a:pt x="1436549" y="56055"/>
                </a:cubicBezTo>
                <a:cubicBezTo>
                  <a:pt x="1436916" y="55855"/>
                  <a:pt x="1437583" y="55689"/>
                  <a:pt x="1437816" y="55855"/>
                </a:cubicBezTo>
                <a:close/>
                <a:moveTo>
                  <a:pt x="1453655" y="53254"/>
                </a:moveTo>
                <a:cubicBezTo>
                  <a:pt x="1455723" y="53821"/>
                  <a:pt x="1456990" y="56022"/>
                  <a:pt x="1456156" y="58423"/>
                </a:cubicBezTo>
                <a:cubicBezTo>
                  <a:pt x="1455822" y="59423"/>
                  <a:pt x="1454589" y="60090"/>
                  <a:pt x="1453989" y="60690"/>
                </a:cubicBezTo>
                <a:cubicBezTo>
                  <a:pt x="1452555" y="60423"/>
                  <a:pt x="1451654" y="60357"/>
                  <a:pt x="1450888" y="60023"/>
                </a:cubicBezTo>
                <a:cubicBezTo>
                  <a:pt x="1449220" y="59290"/>
                  <a:pt x="1448587" y="57189"/>
                  <a:pt x="1449520" y="55655"/>
                </a:cubicBezTo>
                <a:cubicBezTo>
                  <a:pt x="1450721" y="53621"/>
                  <a:pt x="1452054" y="52854"/>
                  <a:pt x="1453655" y="53254"/>
                </a:cubicBezTo>
                <a:close/>
                <a:moveTo>
                  <a:pt x="2398460" y="41350"/>
                </a:moveTo>
                <a:cubicBezTo>
                  <a:pt x="2400461" y="42451"/>
                  <a:pt x="2402662" y="43418"/>
                  <a:pt x="2404129" y="45018"/>
                </a:cubicBezTo>
                <a:cubicBezTo>
                  <a:pt x="2407930" y="49186"/>
                  <a:pt x="2411931" y="52654"/>
                  <a:pt x="2417900" y="53254"/>
                </a:cubicBezTo>
                <a:cubicBezTo>
                  <a:pt x="2419767" y="53421"/>
                  <a:pt x="2421301" y="54988"/>
                  <a:pt x="2421401" y="56922"/>
                </a:cubicBezTo>
                <a:cubicBezTo>
                  <a:pt x="2421568" y="60790"/>
                  <a:pt x="2422568" y="64291"/>
                  <a:pt x="2425736" y="66592"/>
                </a:cubicBezTo>
                <a:cubicBezTo>
                  <a:pt x="2429504" y="69326"/>
                  <a:pt x="2430004" y="72961"/>
                  <a:pt x="2429604" y="76995"/>
                </a:cubicBezTo>
                <a:cubicBezTo>
                  <a:pt x="2429504" y="77062"/>
                  <a:pt x="2429404" y="77129"/>
                  <a:pt x="2429270" y="77195"/>
                </a:cubicBezTo>
                <a:cubicBezTo>
                  <a:pt x="2429170" y="77329"/>
                  <a:pt x="2429037" y="77429"/>
                  <a:pt x="2428904" y="77562"/>
                </a:cubicBezTo>
                <a:cubicBezTo>
                  <a:pt x="2425302" y="77362"/>
                  <a:pt x="2422868" y="79363"/>
                  <a:pt x="2420834" y="82164"/>
                </a:cubicBezTo>
                <a:cubicBezTo>
                  <a:pt x="2420634" y="82430"/>
                  <a:pt x="2420534" y="83031"/>
                  <a:pt x="2420701" y="83331"/>
                </a:cubicBezTo>
                <a:cubicBezTo>
                  <a:pt x="2421168" y="84231"/>
                  <a:pt x="2422001" y="84398"/>
                  <a:pt x="2422801" y="83631"/>
                </a:cubicBezTo>
                <a:cubicBezTo>
                  <a:pt x="2424869" y="81630"/>
                  <a:pt x="2426903" y="79596"/>
                  <a:pt x="2428904" y="77562"/>
                </a:cubicBezTo>
                <a:cubicBezTo>
                  <a:pt x="2429170" y="77562"/>
                  <a:pt x="2429371" y="77496"/>
                  <a:pt x="2429604" y="77529"/>
                </a:cubicBezTo>
                <a:cubicBezTo>
                  <a:pt x="2429604" y="77329"/>
                  <a:pt x="2429604" y="77162"/>
                  <a:pt x="2429604" y="76995"/>
                </a:cubicBezTo>
                <a:cubicBezTo>
                  <a:pt x="2430337" y="76629"/>
                  <a:pt x="2431038" y="76328"/>
                  <a:pt x="2431671" y="75862"/>
                </a:cubicBezTo>
                <a:cubicBezTo>
                  <a:pt x="2434572" y="73728"/>
                  <a:pt x="2437540" y="73428"/>
                  <a:pt x="2440574" y="75462"/>
                </a:cubicBezTo>
                <a:cubicBezTo>
                  <a:pt x="2442608" y="76829"/>
                  <a:pt x="2444309" y="77462"/>
                  <a:pt x="2446676" y="75695"/>
                </a:cubicBezTo>
                <a:cubicBezTo>
                  <a:pt x="2449077" y="73928"/>
                  <a:pt x="2451944" y="74495"/>
                  <a:pt x="2454445" y="75995"/>
                </a:cubicBezTo>
                <a:cubicBezTo>
                  <a:pt x="2460047" y="79363"/>
                  <a:pt x="2465115" y="83231"/>
                  <a:pt x="2466516" y="90166"/>
                </a:cubicBezTo>
                <a:cubicBezTo>
                  <a:pt x="2467249" y="93734"/>
                  <a:pt x="2471184" y="96035"/>
                  <a:pt x="2470484" y="100136"/>
                </a:cubicBezTo>
                <a:cubicBezTo>
                  <a:pt x="2470184" y="102104"/>
                  <a:pt x="2470484" y="103637"/>
                  <a:pt x="2472417" y="104738"/>
                </a:cubicBezTo>
                <a:cubicBezTo>
                  <a:pt x="2473985" y="105638"/>
                  <a:pt x="2475385" y="106905"/>
                  <a:pt x="2476786" y="108072"/>
                </a:cubicBezTo>
                <a:cubicBezTo>
                  <a:pt x="2477453" y="108672"/>
                  <a:pt x="2477953" y="109473"/>
                  <a:pt x="2478520" y="110173"/>
                </a:cubicBezTo>
                <a:cubicBezTo>
                  <a:pt x="2479420" y="111273"/>
                  <a:pt x="2479253" y="114241"/>
                  <a:pt x="2478320" y="115374"/>
                </a:cubicBezTo>
                <a:cubicBezTo>
                  <a:pt x="2475919" y="118276"/>
                  <a:pt x="2472851" y="120209"/>
                  <a:pt x="2469450" y="121610"/>
                </a:cubicBezTo>
                <a:cubicBezTo>
                  <a:pt x="2468283" y="122077"/>
                  <a:pt x="2466683" y="122010"/>
                  <a:pt x="2465449" y="121643"/>
                </a:cubicBezTo>
                <a:cubicBezTo>
                  <a:pt x="2457946" y="119343"/>
                  <a:pt x="2450210" y="118976"/>
                  <a:pt x="2442475" y="118842"/>
                </a:cubicBezTo>
                <a:cubicBezTo>
                  <a:pt x="2437573" y="118742"/>
                  <a:pt x="2433472" y="117242"/>
                  <a:pt x="2430937" y="112807"/>
                </a:cubicBezTo>
                <a:cubicBezTo>
                  <a:pt x="2429137" y="109673"/>
                  <a:pt x="2426270" y="108872"/>
                  <a:pt x="2422835" y="108739"/>
                </a:cubicBezTo>
                <a:cubicBezTo>
                  <a:pt x="2418667" y="108606"/>
                  <a:pt x="2418700" y="108339"/>
                  <a:pt x="2419367" y="103704"/>
                </a:cubicBezTo>
                <a:cubicBezTo>
                  <a:pt x="2419601" y="101903"/>
                  <a:pt x="2419801" y="100069"/>
                  <a:pt x="2420034" y="98269"/>
                </a:cubicBezTo>
                <a:cubicBezTo>
                  <a:pt x="2420534" y="94734"/>
                  <a:pt x="2418467" y="92234"/>
                  <a:pt x="2416566" y="89666"/>
                </a:cubicBezTo>
                <a:cubicBezTo>
                  <a:pt x="2416433" y="89466"/>
                  <a:pt x="2415666" y="89533"/>
                  <a:pt x="2415266" y="89700"/>
                </a:cubicBezTo>
                <a:cubicBezTo>
                  <a:pt x="2414866" y="89866"/>
                  <a:pt x="2414499" y="90266"/>
                  <a:pt x="2414332" y="90633"/>
                </a:cubicBezTo>
                <a:cubicBezTo>
                  <a:pt x="2413699" y="92067"/>
                  <a:pt x="2414766" y="93134"/>
                  <a:pt x="2415099" y="94368"/>
                </a:cubicBezTo>
                <a:cubicBezTo>
                  <a:pt x="2416466" y="99903"/>
                  <a:pt x="2412798" y="105638"/>
                  <a:pt x="2407297" y="106705"/>
                </a:cubicBezTo>
                <a:cubicBezTo>
                  <a:pt x="2406530" y="106838"/>
                  <a:pt x="2405396" y="106538"/>
                  <a:pt x="2404796" y="106005"/>
                </a:cubicBezTo>
                <a:cubicBezTo>
                  <a:pt x="2402028" y="103637"/>
                  <a:pt x="2399427" y="101103"/>
                  <a:pt x="2396760" y="98669"/>
                </a:cubicBezTo>
                <a:cubicBezTo>
                  <a:pt x="2394593" y="96702"/>
                  <a:pt x="2393959" y="95268"/>
                  <a:pt x="2394693" y="94168"/>
                </a:cubicBezTo>
                <a:cubicBezTo>
                  <a:pt x="2395826" y="92501"/>
                  <a:pt x="2397427" y="91767"/>
                  <a:pt x="2399261" y="91400"/>
                </a:cubicBezTo>
                <a:cubicBezTo>
                  <a:pt x="2401061" y="91067"/>
                  <a:pt x="2402895" y="90800"/>
                  <a:pt x="2404696" y="90533"/>
                </a:cubicBezTo>
                <a:cubicBezTo>
                  <a:pt x="2405996" y="90333"/>
                  <a:pt x="2406430" y="89866"/>
                  <a:pt x="2405829" y="89266"/>
                </a:cubicBezTo>
                <a:cubicBezTo>
                  <a:pt x="2405529" y="88966"/>
                  <a:pt x="2405062" y="88766"/>
                  <a:pt x="2404629" y="88732"/>
                </a:cubicBezTo>
                <a:cubicBezTo>
                  <a:pt x="2401395" y="88432"/>
                  <a:pt x="2398460" y="87499"/>
                  <a:pt x="2395793" y="85465"/>
                </a:cubicBezTo>
                <a:cubicBezTo>
                  <a:pt x="2394859" y="84765"/>
                  <a:pt x="2393226" y="84998"/>
                  <a:pt x="2391925" y="84798"/>
                </a:cubicBezTo>
                <a:cubicBezTo>
                  <a:pt x="2390158" y="84498"/>
                  <a:pt x="2389291" y="83631"/>
                  <a:pt x="2389558" y="82197"/>
                </a:cubicBezTo>
                <a:cubicBezTo>
                  <a:pt x="2390391" y="77562"/>
                  <a:pt x="2389858" y="73361"/>
                  <a:pt x="2387924" y="68826"/>
                </a:cubicBezTo>
                <a:cubicBezTo>
                  <a:pt x="2385823" y="63658"/>
                  <a:pt x="2386190" y="58056"/>
                  <a:pt x="2389591" y="53088"/>
                </a:cubicBezTo>
                <a:cubicBezTo>
                  <a:pt x="2391725" y="50020"/>
                  <a:pt x="2392725" y="46552"/>
                  <a:pt x="2393759" y="43018"/>
                </a:cubicBezTo>
                <a:cubicBezTo>
                  <a:pt x="2394159" y="41551"/>
                  <a:pt x="2397060" y="40550"/>
                  <a:pt x="2398460" y="41350"/>
                </a:cubicBezTo>
                <a:close/>
                <a:moveTo>
                  <a:pt x="1096807" y="35849"/>
                </a:moveTo>
                <a:cubicBezTo>
                  <a:pt x="1100008" y="35549"/>
                  <a:pt x="1103275" y="35249"/>
                  <a:pt x="1105843" y="37783"/>
                </a:cubicBezTo>
                <a:cubicBezTo>
                  <a:pt x="1109144" y="41084"/>
                  <a:pt x="1112078" y="44619"/>
                  <a:pt x="1111345" y="49754"/>
                </a:cubicBezTo>
                <a:cubicBezTo>
                  <a:pt x="1110911" y="52921"/>
                  <a:pt x="1110077" y="56056"/>
                  <a:pt x="1109744" y="59223"/>
                </a:cubicBezTo>
                <a:cubicBezTo>
                  <a:pt x="1109377" y="62825"/>
                  <a:pt x="1109211" y="66493"/>
                  <a:pt x="1109344" y="70127"/>
                </a:cubicBezTo>
                <a:cubicBezTo>
                  <a:pt x="1109377" y="71327"/>
                  <a:pt x="1110244" y="72861"/>
                  <a:pt x="1111211" y="73562"/>
                </a:cubicBezTo>
                <a:cubicBezTo>
                  <a:pt x="1113412" y="75128"/>
                  <a:pt x="1116113" y="75895"/>
                  <a:pt x="1117913" y="78196"/>
                </a:cubicBezTo>
                <a:cubicBezTo>
                  <a:pt x="1119514" y="80297"/>
                  <a:pt x="1123482" y="80197"/>
                  <a:pt x="1123548" y="83598"/>
                </a:cubicBezTo>
                <a:cubicBezTo>
                  <a:pt x="1123582" y="85799"/>
                  <a:pt x="1122982" y="88133"/>
                  <a:pt x="1122115" y="90167"/>
                </a:cubicBezTo>
                <a:cubicBezTo>
                  <a:pt x="1120781" y="93301"/>
                  <a:pt x="1122048" y="96302"/>
                  <a:pt x="1122048" y="99337"/>
                </a:cubicBezTo>
                <a:cubicBezTo>
                  <a:pt x="1119280" y="100804"/>
                  <a:pt x="1117813" y="103571"/>
                  <a:pt x="1115913" y="105872"/>
                </a:cubicBezTo>
                <a:cubicBezTo>
                  <a:pt x="1114946" y="107005"/>
                  <a:pt x="1114879" y="108339"/>
                  <a:pt x="1115546" y="109640"/>
                </a:cubicBezTo>
                <a:cubicBezTo>
                  <a:pt x="1115946" y="110440"/>
                  <a:pt x="1116446" y="111240"/>
                  <a:pt x="1117013" y="111940"/>
                </a:cubicBezTo>
                <a:cubicBezTo>
                  <a:pt x="1120148" y="115808"/>
                  <a:pt x="1120281" y="120310"/>
                  <a:pt x="1119914" y="124912"/>
                </a:cubicBezTo>
                <a:cubicBezTo>
                  <a:pt x="1119614" y="128546"/>
                  <a:pt x="1116580" y="130013"/>
                  <a:pt x="1114079" y="131981"/>
                </a:cubicBezTo>
                <a:cubicBezTo>
                  <a:pt x="1111278" y="134181"/>
                  <a:pt x="1110711" y="137916"/>
                  <a:pt x="1108477" y="140550"/>
                </a:cubicBezTo>
                <a:cubicBezTo>
                  <a:pt x="1107810" y="140483"/>
                  <a:pt x="1107143" y="140450"/>
                  <a:pt x="1106476" y="140317"/>
                </a:cubicBezTo>
                <a:cubicBezTo>
                  <a:pt x="1103275" y="139717"/>
                  <a:pt x="1103075" y="139450"/>
                  <a:pt x="1103142" y="135648"/>
                </a:cubicBezTo>
                <a:cubicBezTo>
                  <a:pt x="1103409" y="135448"/>
                  <a:pt x="1103675" y="135248"/>
                  <a:pt x="1103909" y="135081"/>
                </a:cubicBezTo>
                <a:cubicBezTo>
                  <a:pt x="1103209" y="134181"/>
                  <a:pt x="1102942" y="134314"/>
                  <a:pt x="1103142" y="135415"/>
                </a:cubicBezTo>
                <a:cubicBezTo>
                  <a:pt x="1103142" y="135482"/>
                  <a:pt x="1103142" y="135515"/>
                  <a:pt x="1103142" y="135615"/>
                </a:cubicBezTo>
                <a:cubicBezTo>
                  <a:pt x="1103142" y="135648"/>
                  <a:pt x="1103109" y="135648"/>
                  <a:pt x="1103075" y="135681"/>
                </a:cubicBezTo>
                <a:cubicBezTo>
                  <a:pt x="1100441" y="135915"/>
                  <a:pt x="1098107" y="136615"/>
                  <a:pt x="1096807" y="139216"/>
                </a:cubicBezTo>
                <a:cubicBezTo>
                  <a:pt x="1096107" y="140583"/>
                  <a:pt x="1095406" y="141917"/>
                  <a:pt x="1094706" y="143284"/>
                </a:cubicBezTo>
                <a:cubicBezTo>
                  <a:pt x="1092072" y="144918"/>
                  <a:pt x="1088904" y="146152"/>
                  <a:pt x="1087037" y="148419"/>
                </a:cubicBezTo>
                <a:cubicBezTo>
                  <a:pt x="1084603" y="151354"/>
                  <a:pt x="1081368" y="152554"/>
                  <a:pt x="1078367" y="154288"/>
                </a:cubicBezTo>
                <a:cubicBezTo>
                  <a:pt x="1078401" y="154488"/>
                  <a:pt x="1078434" y="154655"/>
                  <a:pt x="1078434" y="154855"/>
                </a:cubicBezTo>
                <a:cubicBezTo>
                  <a:pt x="1078267" y="154721"/>
                  <a:pt x="1078134" y="154588"/>
                  <a:pt x="1078001" y="154488"/>
                </a:cubicBezTo>
                <a:lnTo>
                  <a:pt x="1078334" y="154188"/>
                </a:lnTo>
                <a:cubicBezTo>
                  <a:pt x="1076934" y="155355"/>
                  <a:pt x="1075466" y="156455"/>
                  <a:pt x="1074099" y="157656"/>
                </a:cubicBezTo>
                <a:cubicBezTo>
                  <a:pt x="1072565" y="158956"/>
                  <a:pt x="1071098" y="159190"/>
                  <a:pt x="1069164" y="158256"/>
                </a:cubicBezTo>
                <a:cubicBezTo>
                  <a:pt x="1066330" y="156855"/>
                  <a:pt x="1063463" y="155788"/>
                  <a:pt x="1059995" y="156555"/>
                </a:cubicBezTo>
                <a:cubicBezTo>
                  <a:pt x="1058494" y="156855"/>
                  <a:pt x="1056460" y="155722"/>
                  <a:pt x="1054993" y="154721"/>
                </a:cubicBezTo>
                <a:cubicBezTo>
                  <a:pt x="1049725" y="151087"/>
                  <a:pt x="1046857" y="146252"/>
                  <a:pt x="1047491" y="139550"/>
                </a:cubicBezTo>
                <a:cubicBezTo>
                  <a:pt x="1047991" y="134981"/>
                  <a:pt x="1048591" y="130513"/>
                  <a:pt x="1050158" y="126145"/>
                </a:cubicBezTo>
                <a:cubicBezTo>
                  <a:pt x="1052059" y="120877"/>
                  <a:pt x="1055493" y="118876"/>
                  <a:pt x="1061929" y="119710"/>
                </a:cubicBezTo>
                <a:cubicBezTo>
                  <a:pt x="1062829" y="119810"/>
                  <a:pt x="1063829" y="120143"/>
                  <a:pt x="1064563" y="119843"/>
                </a:cubicBezTo>
                <a:cubicBezTo>
                  <a:pt x="1065263" y="119577"/>
                  <a:pt x="1065897" y="118609"/>
                  <a:pt x="1066030" y="117843"/>
                </a:cubicBezTo>
                <a:cubicBezTo>
                  <a:pt x="1066163" y="117042"/>
                  <a:pt x="1065897" y="115842"/>
                  <a:pt x="1065330" y="115375"/>
                </a:cubicBezTo>
                <a:cubicBezTo>
                  <a:pt x="1064296" y="114541"/>
                  <a:pt x="1062996" y="113741"/>
                  <a:pt x="1061729" y="113608"/>
                </a:cubicBezTo>
                <a:cubicBezTo>
                  <a:pt x="1058895" y="113308"/>
                  <a:pt x="1056494" y="112341"/>
                  <a:pt x="1054260" y="110507"/>
                </a:cubicBezTo>
                <a:cubicBezTo>
                  <a:pt x="1051925" y="108606"/>
                  <a:pt x="1050625" y="105905"/>
                  <a:pt x="1051959" y="103305"/>
                </a:cubicBezTo>
                <a:cubicBezTo>
                  <a:pt x="1055760" y="96002"/>
                  <a:pt x="1057127" y="87699"/>
                  <a:pt x="1061228" y="80530"/>
                </a:cubicBezTo>
                <a:cubicBezTo>
                  <a:pt x="1061795" y="79530"/>
                  <a:pt x="1063596" y="79030"/>
                  <a:pt x="1064830" y="79730"/>
                </a:cubicBezTo>
                <a:cubicBezTo>
                  <a:pt x="1067097" y="81064"/>
                  <a:pt x="1069231" y="82664"/>
                  <a:pt x="1071965" y="82864"/>
                </a:cubicBezTo>
                <a:cubicBezTo>
                  <a:pt x="1071965" y="82998"/>
                  <a:pt x="1071999" y="83098"/>
                  <a:pt x="1071999" y="83231"/>
                </a:cubicBezTo>
                <a:cubicBezTo>
                  <a:pt x="1072399" y="83298"/>
                  <a:pt x="1072799" y="83365"/>
                  <a:pt x="1073232" y="83431"/>
                </a:cubicBezTo>
                <a:cubicBezTo>
                  <a:pt x="1072966" y="83231"/>
                  <a:pt x="1072666" y="82998"/>
                  <a:pt x="1072332" y="82931"/>
                </a:cubicBezTo>
                <a:cubicBezTo>
                  <a:pt x="1072199" y="82931"/>
                  <a:pt x="1072099" y="82864"/>
                  <a:pt x="1071965" y="82864"/>
                </a:cubicBezTo>
                <a:cubicBezTo>
                  <a:pt x="1072065" y="80030"/>
                  <a:pt x="1070331" y="77996"/>
                  <a:pt x="1068698" y="75996"/>
                </a:cubicBezTo>
                <a:cubicBezTo>
                  <a:pt x="1067197" y="74195"/>
                  <a:pt x="1065997" y="72328"/>
                  <a:pt x="1065497" y="70027"/>
                </a:cubicBezTo>
                <a:cubicBezTo>
                  <a:pt x="1064963" y="67726"/>
                  <a:pt x="1065530" y="65025"/>
                  <a:pt x="1068597" y="65459"/>
                </a:cubicBezTo>
                <a:cubicBezTo>
                  <a:pt x="1071599" y="65892"/>
                  <a:pt x="1073932" y="65125"/>
                  <a:pt x="1076167" y="63258"/>
                </a:cubicBezTo>
                <a:cubicBezTo>
                  <a:pt x="1078367" y="61424"/>
                  <a:pt x="1080401" y="62491"/>
                  <a:pt x="1082335" y="63958"/>
                </a:cubicBezTo>
                <a:cubicBezTo>
                  <a:pt x="1082602" y="64158"/>
                  <a:pt x="1083469" y="64092"/>
                  <a:pt x="1083602" y="63858"/>
                </a:cubicBezTo>
                <a:cubicBezTo>
                  <a:pt x="1084036" y="63158"/>
                  <a:pt x="1084669" y="62225"/>
                  <a:pt x="1084503" y="61558"/>
                </a:cubicBezTo>
                <a:cubicBezTo>
                  <a:pt x="1084069" y="59824"/>
                  <a:pt x="1083002" y="58223"/>
                  <a:pt x="1082636" y="56456"/>
                </a:cubicBezTo>
                <a:cubicBezTo>
                  <a:pt x="1082135" y="53988"/>
                  <a:pt x="1084336" y="50587"/>
                  <a:pt x="1086603" y="49954"/>
                </a:cubicBezTo>
                <a:cubicBezTo>
                  <a:pt x="1088804" y="49354"/>
                  <a:pt x="1090971" y="48687"/>
                  <a:pt x="1093206" y="48353"/>
                </a:cubicBezTo>
                <a:cubicBezTo>
                  <a:pt x="1095406" y="48053"/>
                  <a:pt x="1097673" y="48153"/>
                  <a:pt x="1099908" y="47986"/>
                </a:cubicBezTo>
                <a:cubicBezTo>
                  <a:pt x="1100241" y="47953"/>
                  <a:pt x="1100574" y="47420"/>
                  <a:pt x="1100841" y="47053"/>
                </a:cubicBezTo>
                <a:cubicBezTo>
                  <a:pt x="1101408" y="46186"/>
                  <a:pt x="1101375" y="45152"/>
                  <a:pt x="1100441" y="44652"/>
                </a:cubicBezTo>
                <a:cubicBezTo>
                  <a:pt x="1098874" y="43819"/>
                  <a:pt x="1097173" y="43285"/>
                  <a:pt x="1095506" y="42585"/>
                </a:cubicBezTo>
                <a:cubicBezTo>
                  <a:pt x="1093806" y="41884"/>
                  <a:pt x="1093005" y="40784"/>
                  <a:pt x="1093272" y="39517"/>
                </a:cubicBezTo>
                <a:cubicBezTo>
                  <a:pt x="1093706" y="37516"/>
                  <a:pt x="1095139" y="36016"/>
                  <a:pt x="1096807" y="35849"/>
                </a:cubicBezTo>
                <a:close/>
                <a:moveTo>
                  <a:pt x="1524177" y="32915"/>
                </a:moveTo>
                <a:cubicBezTo>
                  <a:pt x="1528679" y="33749"/>
                  <a:pt x="1533347" y="34015"/>
                  <a:pt x="1537682" y="35383"/>
                </a:cubicBezTo>
                <a:cubicBezTo>
                  <a:pt x="1547251" y="38450"/>
                  <a:pt x="1556622" y="42151"/>
                  <a:pt x="1566458" y="44485"/>
                </a:cubicBezTo>
                <a:cubicBezTo>
                  <a:pt x="1571827" y="45786"/>
                  <a:pt x="1576528" y="48920"/>
                  <a:pt x="1579362" y="54055"/>
                </a:cubicBezTo>
                <a:cubicBezTo>
                  <a:pt x="1579663" y="54622"/>
                  <a:pt x="1579329" y="56156"/>
                  <a:pt x="1578829" y="56456"/>
                </a:cubicBezTo>
                <a:cubicBezTo>
                  <a:pt x="1574427" y="59123"/>
                  <a:pt x="1569759" y="61191"/>
                  <a:pt x="1564557" y="59424"/>
                </a:cubicBezTo>
                <a:cubicBezTo>
                  <a:pt x="1559189" y="57589"/>
                  <a:pt x="1553687" y="57490"/>
                  <a:pt x="1548219" y="57990"/>
                </a:cubicBezTo>
                <a:cubicBezTo>
                  <a:pt x="1541416" y="58623"/>
                  <a:pt x="1534547" y="58490"/>
                  <a:pt x="1527845" y="60724"/>
                </a:cubicBezTo>
                <a:cubicBezTo>
                  <a:pt x="1524511" y="61858"/>
                  <a:pt x="1520543" y="61057"/>
                  <a:pt x="1516942" y="61558"/>
                </a:cubicBezTo>
                <a:cubicBezTo>
                  <a:pt x="1515241" y="61824"/>
                  <a:pt x="1513707" y="63058"/>
                  <a:pt x="1512140" y="63925"/>
                </a:cubicBezTo>
                <a:cubicBezTo>
                  <a:pt x="1511940" y="64025"/>
                  <a:pt x="1511840" y="64725"/>
                  <a:pt x="1511973" y="64925"/>
                </a:cubicBezTo>
                <a:cubicBezTo>
                  <a:pt x="1512207" y="65259"/>
                  <a:pt x="1512707" y="65626"/>
                  <a:pt x="1513074" y="65592"/>
                </a:cubicBezTo>
                <a:cubicBezTo>
                  <a:pt x="1514407" y="65459"/>
                  <a:pt x="1515941" y="65492"/>
                  <a:pt x="1517008" y="64825"/>
                </a:cubicBezTo>
                <a:cubicBezTo>
                  <a:pt x="1519909" y="63058"/>
                  <a:pt x="1523044" y="62124"/>
                  <a:pt x="1526211" y="62791"/>
                </a:cubicBezTo>
                <a:cubicBezTo>
                  <a:pt x="1530880" y="63758"/>
                  <a:pt x="1535214" y="62858"/>
                  <a:pt x="1539682" y="61791"/>
                </a:cubicBezTo>
                <a:cubicBezTo>
                  <a:pt x="1542783" y="61057"/>
                  <a:pt x="1545951" y="60257"/>
                  <a:pt x="1549119" y="60024"/>
                </a:cubicBezTo>
                <a:cubicBezTo>
                  <a:pt x="1551786" y="59824"/>
                  <a:pt x="1554820" y="59790"/>
                  <a:pt x="1557222" y="60791"/>
                </a:cubicBezTo>
                <a:cubicBezTo>
                  <a:pt x="1565691" y="64358"/>
                  <a:pt x="1574094" y="64725"/>
                  <a:pt x="1582697" y="61591"/>
                </a:cubicBezTo>
                <a:cubicBezTo>
                  <a:pt x="1583997" y="61091"/>
                  <a:pt x="1586398" y="62558"/>
                  <a:pt x="1587231" y="64058"/>
                </a:cubicBezTo>
                <a:cubicBezTo>
                  <a:pt x="1589332" y="67793"/>
                  <a:pt x="1588565" y="71528"/>
                  <a:pt x="1585131" y="73628"/>
                </a:cubicBezTo>
                <a:cubicBezTo>
                  <a:pt x="1583964" y="74328"/>
                  <a:pt x="1582597" y="74662"/>
                  <a:pt x="1581363" y="75229"/>
                </a:cubicBezTo>
                <a:cubicBezTo>
                  <a:pt x="1581096" y="75362"/>
                  <a:pt x="1580730" y="75995"/>
                  <a:pt x="1580829" y="76162"/>
                </a:cubicBezTo>
                <a:cubicBezTo>
                  <a:pt x="1581030" y="76496"/>
                  <a:pt x="1581496" y="76896"/>
                  <a:pt x="1581863" y="76929"/>
                </a:cubicBezTo>
                <a:cubicBezTo>
                  <a:pt x="1582763" y="76996"/>
                  <a:pt x="1583797" y="77129"/>
                  <a:pt x="1584564" y="76762"/>
                </a:cubicBezTo>
                <a:cubicBezTo>
                  <a:pt x="1591166" y="73461"/>
                  <a:pt x="1597035" y="75529"/>
                  <a:pt x="1602570" y="79297"/>
                </a:cubicBezTo>
                <a:cubicBezTo>
                  <a:pt x="1605971" y="81631"/>
                  <a:pt x="1609238" y="84165"/>
                  <a:pt x="1612473" y="86699"/>
                </a:cubicBezTo>
                <a:cubicBezTo>
                  <a:pt x="1614674" y="88433"/>
                  <a:pt x="1614474" y="93501"/>
                  <a:pt x="1612039" y="95335"/>
                </a:cubicBezTo>
                <a:cubicBezTo>
                  <a:pt x="1607271" y="98903"/>
                  <a:pt x="1602670" y="102637"/>
                  <a:pt x="1596268" y="103104"/>
                </a:cubicBezTo>
                <a:cubicBezTo>
                  <a:pt x="1590766" y="103505"/>
                  <a:pt x="1585364" y="104705"/>
                  <a:pt x="1579896" y="105205"/>
                </a:cubicBezTo>
                <a:cubicBezTo>
                  <a:pt x="1573961" y="105738"/>
                  <a:pt x="1568058" y="105705"/>
                  <a:pt x="1562190" y="103938"/>
                </a:cubicBezTo>
                <a:cubicBezTo>
                  <a:pt x="1553554" y="101304"/>
                  <a:pt x="1545051" y="101870"/>
                  <a:pt x="1536748" y="105872"/>
                </a:cubicBezTo>
                <a:cubicBezTo>
                  <a:pt x="1532213" y="108039"/>
                  <a:pt x="1527312" y="109340"/>
                  <a:pt x="1522610" y="111207"/>
                </a:cubicBezTo>
                <a:cubicBezTo>
                  <a:pt x="1520910" y="111874"/>
                  <a:pt x="1519409" y="112941"/>
                  <a:pt x="1517875" y="113908"/>
                </a:cubicBezTo>
                <a:cubicBezTo>
                  <a:pt x="1517608" y="114075"/>
                  <a:pt x="1517375" y="114842"/>
                  <a:pt x="1517508" y="115041"/>
                </a:cubicBezTo>
                <a:cubicBezTo>
                  <a:pt x="1517942" y="115675"/>
                  <a:pt x="1518709" y="116709"/>
                  <a:pt x="1519109" y="116609"/>
                </a:cubicBezTo>
                <a:cubicBezTo>
                  <a:pt x="1521777" y="115942"/>
                  <a:pt x="1524411" y="115075"/>
                  <a:pt x="1526978" y="114141"/>
                </a:cubicBezTo>
                <a:cubicBezTo>
                  <a:pt x="1528712" y="113541"/>
                  <a:pt x="1530313" y="112574"/>
                  <a:pt x="1532013" y="111907"/>
                </a:cubicBezTo>
                <a:cubicBezTo>
                  <a:pt x="1545451" y="106605"/>
                  <a:pt x="1550286" y="106138"/>
                  <a:pt x="1564091" y="108906"/>
                </a:cubicBezTo>
                <a:cubicBezTo>
                  <a:pt x="1567225" y="109540"/>
                  <a:pt x="1570326" y="110307"/>
                  <a:pt x="1573460" y="111040"/>
                </a:cubicBezTo>
                <a:cubicBezTo>
                  <a:pt x="1574961" y="111374"/>
                  <a:pt x="1576061" y="114075"/>
                  <a:pt x="1575528" y="115575"/>
                </a:cubicBezTo>
                <a:cubicBezTo>
                  <a:pt x="1574727" y="117876"/>
                  <a:pt x="1573360" y="119643"/>
                  <a:pt x="1571126" y="120543"/>
                </a:cubicBezTo>
                <a:cubicBezTo>
                  <a:pt x="1568592" y="121577"/>
                  <a:pt x="1565991" y="122344"/>
                  <a:pt x="1563424" y="123311"/>
                </a:cubicBezTo>
                <a:cubicBezTo>
                  <a:pt x="1563157" y="123444"/>
                  <a:pt x="1562924" y="124144"/>
                  <a:pt x="1562991" y="124544"/>
                </a:cubicBezTo>
                <a:cubicBezTo>
                  <a:pt x="1563024" y="124911"/>
                  <a:pt x="1563490" y="125478"/>
                  <a:pt x="1563757" y="125478"/>
                </a:cubicBezTo>
                <a:cubicBezTo>
                  <a:pt x="1568692" y="125178"/>
                  <a:pt x="1573661" y="123778"/>
                  <a:pt x="1578529" y="125878"/>
                </a:cubicBezTo>
                <a:cubicBezTo>
                  <a:pt x="1578896" y="126045"/>
                  <a:pt x="1579429" y="125845"/>
                  <a:pt x="1579896" y="125845"/>
                </a:cubicBezTo>
                <a:cubicBezTo>
                  <a:pt x="1582663" y="125945"/>
                  <a:pt x="1585197" y="124311"/>
                  <a:pt x="1586298" y="121544"/>
                </a:cubicBezTo>
                <a:cubicBezTo>
                  <a:pt x="1587131" y="119410"/>
                  <a:pt x="1587698" y="117175"/>
                  <a:pt x="1588598" y="115075"/>
                </a:cubicBezTo>
                <a:cubicBezTo>
                  <a:pt x="1588932" y="114375"/>
                  <a:pt x="1589932" y="113874"/>
                  <a:pt x="1590666" y="113408"/>
                </a:cubicBezTo>
                <a:cubicBezTo>
                  <a:pt x="1591033" y="113174"/>
                  <a:pt x="1591533" y="113174"/>
                  <a:pt x="1592000" y="113141"/>
                </a:cubicBezTo>
                <a:cubicBezTo>
                  <a:pt x="1600236" y="112374"/>
                  <a:pt x="1605437" y="114641"/>
                  <a:pt x="1601169" y="125278"/>
                </a:cubicBezTo>
                <a:cubicBezTo>
                  <a:pt x="1600669" y="126545"/>
                  <a:pt x="1600036" y="127779"/>
                  <a:pt x="1599569" y="129079"/>
                </a:cubicBezTo>
                <a:cubicBezTo>
                  <a:pt x="1597735" y="134148"/>
                  <a:pt x="1594367" y="137882"/>
                  <a:pt x="1589365" y="139616"/>
                </a:cubicBezTo>
                <a:cubicBezTo>
                  <a:pt x="1584697" y="141217"/>
                  <a:pt x="1581797" y="144651"/>
                  <a:pt x="1578762" y="148053"/>
                </a:cubicBezTo>
                <a:cubicBezTo>
                  <a:pt x="1578095" y="148819"/>
                  <a:pt x="1578062" y="150187"/>
                  <a:pt x="1577895" y="151387"/>
                </a:cubicBezTo>
                <a:cubicBezTo>
                  <a:pt x="1577795" y="151487"/>
                  <a:pt x="1577628" y="151554"/>
                  <a:pt x="1577528" y="151654"/>
                </a:cubicBezTo>
                <a:cubicBezTo>
                  <a:pt x="1576561" y="152487"/>
                  <a:pt x="1575561" y="153354"/>
                  <a:pt x="1574594" y="154188"/>
                </a:cubicBezTo>
                <a:cubicBezTo>
                  <a:pt x="1573661" y="155122"/>
                  <a:pt x="1572760" y="156088"/>
                  <a:pt x="1571860" y="157022"/>
                </a:cubicBezTo>
                <a:lnTo>
                  <a:pt x="1571293" y="157689"/>
                </a:lnTo>
                <a:lnTo>
                  <a:pt x="1572060" y="157189"/>
                </a:lnTo>
                <a:cubicBezTo>
                  <a:pt x="1573027" y="156288"/>
                  <a:pt x="1573961" y="155422"/>
                  <a:pt x="1574928" y="154521"/>
                </a:cubicBezTo>
                <a:cubicBezTo>
                  <a:pt x="1575894" y="153654"/>
                  <a:pt x="1576862" y="152787"/>
                  <a:pt x="1577829" y="151920"/>
                </a:cubicBezTo>
                <a:cubicBezTo>
                  <a:pt x="1577862" y="151753"/>
                  <a:pt x="1577862" y="151554"/>
                  <a:pt x="1577895" y="151387"/>
                </a:cubicBezTo>
                <a:cubicBezTo>
                  <a:pt x="1581430" y="148519"/>
                  <a:pt x="1585864" y="147619"/>
                  <a:pt x="1590032" y="146219"/>
                </a:cubicBezTo>
                <a:cubicBezTo>
                  <a:pt x="1598068" y="143484"/>
                  <a:pt x="1605204" y="139816"/>
                  <a:pt x="1609639" y="132147"/>
                </a:cubicBezTo>
                <a:cubicBezTo>
                  <a:pt x="1610439" y="130780"/>
                  <a:pt x="1611739" y="130480"/>
                  <a:pt x="1613007" y="131613"/>
                </a:cubicBezTo>
                <a:cubicBezTo>
                  <a:pt x="1614474" y="132914"/>
                  <a:pt x="1615907" y="133681"/>
                  <a:pt x="1617808" y="133981"/>
                </a:cubicBezTo>
                <a:cubicBezTo>
                  <a:pt x="1620142" y="134381"/>
                  <a:pt x="1621642" y="133948"/>
                  <a:pt x="1622376" y="132114"/>
                </a:cubicBezTo>
                <a:lnTo>
                  <a:pt x="1622753" y="130954"/>
                </a:lnTo>
                <a:lnTo>
                  <a:pt x="1619609" y="129492"/>
                </a:lnTo>
                <a:lnTo>
                  <a:pt x="1619059" y="125327"/>
                </a:lnTo>
                <a:lnTo>
                  <a:pt x="1618509" y="124820"/>
                </a:lnTo>
                <a:cubicBezTo>
                  <a:pt x="1618604" y="124439"/>
                  <a:pt x="1618795" y="124058"/>
                  <a:pt x="1618985" y="123677"/>
                </a:cubicBezTo>
                <a:cubicBezTo>
                  <a:pt x="1619176" y="123677"/>
                  <a:pt x="1619271" y="123868"/>
                  <a:pt x="1619462" y="123868"/>
                </a:cubicBezTo>
                <a:lnTo>
                  <a:pt x="1619625" y="125061"/>
                </a:lnTo>
                <a:lnTo>
                  <a:pt x="1622943" y="128063"/>
                </a:lnTo>
                <a:lnTo>
                  <a:pt x="1623253" y="129416"/>
                </a:lnTo>
                <a:lnTo>
                  <a:pt x="1623643" y="128212"/>
                </a:lnTo>
                <a:cubicBezTo>
                  <a:pt x="1623977" y="127412"/>
                  <a:pt x="1624610" y="126345"/>
                  <a:pt x="1625311" y="126179"/>
                </a:cubicBezTo>
                <a:cubicBezTo>
                  <a:pt x="1629745" y="125078"/>
                  <a:pt x="1634247" y="123311"/>
                  <a:pt x="1638681" y="123411"/>
                </a:cubicBezTo>
                <a:cubicBezTo>
                  <a:pt x="1646617" y="123611"/>
                  <a:pt x="1654020" y="126112"/>
                  <a:pt x="1659488" y="132514"/>
                </a:cubicBezTo>
                <a:cubicBezTo>
                  <a:pt x="1660088" y="133214"/>
                  <a:pt x="1660689" y="133914"/>
                  <a:pt x="1661289" y="134615"/>
                </a:cubicBezTo>
                <a:cubicBezTo>
                  <a:pt x="1666857" y="141250"/>
                  <a:pt x="1666590" y="144284"/>
                  <a:pt x="1659855" y="149253"/>
                </a:cubicBezTo>
                <a:cubicBezTo>
                  <a:pt x="1658388" y="150320"/>
                  <a:pt x="1656887" y="151487"/>
                  <a:pt x="1655754" y="152887"/>
                </a:cubicBezTo>
                <a:cubicBezTo>
                  <a:pt x="1653386" y="155722"/>
                  <a:pt x="1650452" y="156055"/>
                  <a:pt x="1647084" y="155655"/>
                </a:cubicBezTo>
                <a:cubicBezTo>
                  <a:pt x="1645584" y="155455"/>
                  <a:pt x="1644650" y="156755"/>
                  <a:pt x="1644783" y="158422"/>
                </a:cubicBezTo>
                <a:cubicBezTo>
                  <a:pt x="1644850" y="159323"/>
                  <a:pt x="1645184" y="160190"/>
                  <a:pt x="1645317" y="161090"/>
                </a:cubicBezTo>
                <a:cubicBezTo>
                  <a:pt x="1645484" y="162524"/>
                  <a:pt x="1645283" y="163891"/>
                  <a:pt x="1643950" y="164691"/>
                </a:cubicBezTo>
                <a:cubicBezTo>
                  <a:pt x="1642783" y="165425"/>
                  <a:pt x="1641482" y="165858"/>
                  <a:pt x="1640282" y="166558"/>
                </a:cubicBezTo>
                <a:cubicBezTo>
                  <a:pt x="1636914" y="168492"/>
                  <a:pt x="1633446" y="169059"/>
                  <a:pt x="1629745" y="167559"/>
                </a:cubicBezTo>
                <a:cubicBezTo>
                  <a:pt x="1627611" y="166692"/>
                  <a:pt x="1625377" y="165925"/>
                  <a:pt x="1623110" y="166958"/>
                </a:cubicBezTo>
                <a:cubicBezTo>
                  <a:pt x="1622409" y="167259"/>
                  <a:pt x="1622043" y="168259"/>
                  <a:pt x="1621609" y="168993"/>
                </a:cubicBezTo>
                <a:cubicBezTo>
                  <a:pt x="1621509" y="169126"/>
                  <a:pt x="1622009" y="169793"/>
                  <a:pt x="1622276" y="169826"/>
                </a:cubicBezTo>
                <a:cubicBezTo>
                  <a:pt x="1624077" y="170093"/>
                  <a:pt x="1625911" y="170126"/>
                  <a:pt x="1627711" y="170460"/>
                </a:cubicBezTo>
                <a:cubicBezTo>
                  <a:pt x="1629011" y="170693"/>
                  <a:pt x="1630312" y="171193"/>
                  <a:pt x="1631579" y="171727"/>
                </a:cubicBezTo>
                <a:cubicBezTo>
                  <a:pt x="1632913" y="172293"/>
                  <a:pt x="1633813" y="175395"/>
                  <a:pt x="1633046" y="176528"/>
                </a:cubicBezTo>
                <a:cubicBezTo>
                  <a:pt x="1630946" y="179596"/>
                  <a:pt x="1628711" y="182297"/>
                  <a:pt x="1624544" y="182864"/>
                </a:cubicBezTo>
                <a:cubicBezTo>
                  <a:pt x="1621409" y="183297"/>
                  <a:pt x="1621376" y="183664"/>
                  <a:pt x="1622043" y="187065"/>
                </a:cubicBezTo>
                <a:cubicBezTo>
                  <a:pt x="1622343" y="188432"/>
                  <a:pt x="1622543" y="189733"/>
                  <a:pt x="1621676" y="190933"/>
                </a:cubicBezTo>
                <a:cubicBezTo>
                  <a:pt x="1619508" y="193867"/>
                  <a:pt x="1617441" y="196902"/>
                  <a:pt x="1615041" y="199702"/>
                </a:cubicBezTo>
                <a:cubicBezTo>
                  <a:pt x="1607005" y="209105"/>
                  <a:pt x="1602403" y="219842"/>
                  <a:pt x="1602136" y="232280"/>
                </a:cubicBezTo>
                <a:cubicBezTo>
                  <a:pt x="1602003" y="237481"/>
                  <a:pt x="1599202" y="241883"/>
                  <a:pt x="1597802" y="246684"/>
                </a:cubicBezTo>
                <a:cubicBezTo>
                  <a:pt x="1596701" y="250452"/>
                  <a:pt x="1594567" y="252120"/>
                  <a:pt x="1590633" y="250285"/>
                </a:cubicBezTo>
                <a:cubicBezTo>
                  <a:pt x="1590399" y="250185"/>
                  <a:pt x="1589799" y="250586"/>
                  <a:pt x="1589532" y="250919"/>
                </a:cubicBezTo>
                <a:cubicBezTo>
                  <a:pt x="1589266" y="251186"/>
                  <a:pt x="1589065" y="251853"/>
                  <a:pt x="1589199" y="252019"/>
                </a:cubicBezTo>
                <a:cubicBezTo>
                  <a:pt x="1590366" y="253386"/>
                  <a:pt x="1591499" y="254887"/>
                  <a:pt x="1592900" y="255921"/>
                </a:cubicBezTo>
                <a:cubicBezTo>
                  <a:pt x="1594801" y="257321"/>
                  <a:pt x="1595968" y="259188"/>
                  <a:pt x="1597101" y="261222"/>
                </a:cubicBezTo>
                <a:cubicBezTo>
                  <a:pt x="1599235" y="265057"/>
                  <a:pt x="1598835" y="265691"/>
                  <a:pt x="1593567" y="266691"/>
                </a:cubicBezTo>
                <a:cubicBezTo>
                  <a:pt x="1592967" y="266824"/>
                  <a:pt x="1592400" y="267725"/>
                  <a:pt x="1592033" y="268358"/>
                </a:cubicBezTo>
                <a:cubicBezTo>
                  <a:pt x="1591866" y="268591"/>
                  <a:pt x="1592133" y="269325"/>
                  <a:pt x="1592433" y="269559"/>
                </a:cubicBezTo>
                <a:cubicBezTo>
                  <a:pt x="1593500" y="270392"/>
                  <a:pt x="1594501" y="271459"/>
                  <a:pt x="1595734" y="271859"/>
                </a:cubicBezTo>
                <a:cubicBezTo>
                  <a:pt x="1597435" y="272459"/>
                  <a:pt x="1599335" y="272393"/>
                  <a:pt x="1601103" y="272826"/>
                </a:cubicBezTo>
                <a:cubicBezTo>
                  <a:pt x="1603003" y="273326"/>
                  <a:pt x="1604904" y="276161"/>
                  <a:pt x="1604937" y="278095"/>
                </a:cubicBezTo>
                <a:cubicBezTo>
                  <a:pt x="1604970" y="282296"/>
                  <a:pt x="1604504" y="286564"/>
                  <a:pt x="1602203" y="290032"/>
                </a:cubicBezTo>
                <a:cubicBezTo>
                  <a:pt x="1599169" y="294600"/>
                  <a:pt x="1598602" y="299301"/>
                  <a:pt x="1599302" y="304470"/>
                </a:cubicBezTo>
                <a:cubicBezTo>
                  <a:pt x="1599436" y="305737"/>
                  <a:pt x="1598802" y="307104"/>
                  <a:pt x="1598469" y="308404"/>
                </a:cubicBezTo>
                <a:cubicBezTo>
                  <a:pt x="1598469" y="308471"/>
                  <a:pt x="1597501" y="308438"/>
                  <a:pt x="1597468" y="308271"/>
                </a:cubicBezTo>
                <a:cubicBezTo>
                  <a:pt x="1596068" y="304403"/>
                  <a:pt x="1595067" y="300335"/>
                  <a:pt x="1595634" y="296334"/>
                </a:cubicBezTo>
                <a:cubicBezTo>
                  <a:pt x="1596368" y="291232"/>
                  <a:pt x="1592667" y="289032"/>
                  <a:pt x="1590032" y="286030"/>
                </a:cubicBezTo>
                <a:cubicBezTo>
                  <a:pt x="1589732" y="285697"/>
                  <a:pt x="1589266" y="285530"/>
                  <a:pt x="1588866" y="285297"/>
                </a:cubicBezTo>
                <a:cubicBezTo>
                  <a:pt x="1587632" y="284497"/>
                  <a:pt x="1584631" y="284563"/>
                  <a:pt x="1583630" y="285530"/>
                </a:cubicBezTo>
                <a:cubicBezTo>
                  <a:pt x="1581363" y="287764"/>
                  <a:pt x="1579129" y="290065"/>
                  <a:pt x="1576895" y="292366"/>
                </a:cubicBezTo>
                <a:lnTo>
                  <a:pt x="1577295" y="292132"/>
                </a:lnTo>
                <a:cubicBezTo>
                  <a:pt x="1578262" y="293133"/>
                  <a:pt x="1579262" y="294100"/>
                  <a:pt x="1580229" y="295100"/>
                </a:cubicBezTo>
                <a:lnTo>
                  <a:pt x="1580229" y="295600"/>
                </a:lnTo>
                <a:lnTo>
                  <a:pt x="1580229" y="295700"/>
                </a:lnTo>
                <a:cubicBezTo>
                  <a:pt x="1580162" y="295633"/>
                  <a:pt x="1580129" y="295567"/>
                  <a:pt x="1580029" y="295500"/>
                </a:cubicBezTo>
                <a:cubicBezTo>
                  <a:pt x="1578995" y="294466"/>
                  <a:pt x="1577995" y="293466"/>
                  <a:pt x="1576995" y="292466"/>
                </a:cubicBezTo>
                <a:cubicBezTo>
                  <a:pt x="1575728" y="293499"/>
                  <a:pt x="1574861" y="294800"/>
                  <a:pt x="1574928" y="296501"/>
                </a:cubicBezTo>
                <a:cubicBezTo>
                  <a:pt x="1574994" y="298334"/>
                  <a:pt x="1575728" y="299868"/>
                  <a:pt x="1577695" y="300402"/>
                </a:cubicBezTo>
                <a:cubicBezTo>
                  <a:pt x="1578429" y="300602"/>
                  <a:pt x="1579229" y="300735"/>
                  <a:pt x="1579996" y="300868"/>
                </a:cubicBezTo>
                <a:lnTo>
                  <a:pt x="1580263" y="300996"/>
                </a:lnTo>
                <a:lnTo>
                  <a:pt x="1580972" y="300168"/>
                </a:lnTo>
                <a:lnTo>
                  <a:pt x="1580972" y="301333"/>
                </a:lnTo>
                <a:lnTo>
                  <a:pt x="1586998" y="304203"/>
                </a:lnTo>
                <a:cubicBezTo>
                  <a:pt x="1587998" y="304937"/>
                  <a:pt x="1588598" y="306704"/>
                  <a:pt x="1587632" y="307838"/>
                </a:cubicBezTo>
                <a:cubicBezTo>
                  <a:pt x="1586265" y="309471"/>
                  <a:pt x="1584164" y="310738"/>
                  <a:pt x="1586965" y="312972"/>
                </a:cubicBezTo>
                <a:cubicBezTo>
                  <a:pt x="1588866" y="314506"/>
                  <a:pt x="1589632" y="316740"/>
                  <a:pt x="1589566" y="319108"/>
                </a:cubicBezTo>
                <a:cubicBezTo>
                  <a:pt x="1589432" y="322309"/>
                  <a:pt x="1589199" y="325510"/>
                  <a:pt x="1588799" y="328678"/>
                </a:cubicBezTo>
                <a:cubicBezTo>
                  <a:pt x="1588565" y="330478"/>
                  <a:pt x="1587998" y="332445"/>
                  <a:pt x="1586098" y="333145"/>
                </a:cubicBezTo>
                <a:cubicBezTo>
                  <a:pt x="1584964" y="333546"/>
                  <a:pt x="1583497" y="333279"/>
                  <a:pt x="1582230" y="333112"/>
                </a:cubicBezTo>
                <a:cubicBezTo>
                  <a:pt x="1581163" y="332979"/>
                  <a:pt x="1580296" y="333112"/>
                  <a:pt x="1579896" y="334113"/>
                </a:cubicBezTo>
                <a:cubicBezTo>
                  <a:pt x="1579462" y="335180"/>
                  <a:pt x="1580196" y="335646"/>
                  <a:pt x="1581030" y="336313"/>
                </a:cubicBezTo>
                <a:cubicBezTo>
                  <a:pt x="1582030" y="337080"/>
                  <a:pt x="1583230" y="338347"/>
                  <a:pt x="1583297" y="339448"/>
                </a:cubicBezTo>
                <a:cubicBezTo>
                  <a:pt x="1583530" y="342482"/>
                  <a:pt x="1585064" y="344383"/>
                  <a:pt x="1587231" y="346250"/>
                </a:cubicBezTo>
                <a:cubicBezTo>
                  <a:pt x="1590533" y="349084"/>
                  <a:pt x="1588265" y="356553"/>
                  <a:pt x="1583530" y="356886"/>
                </a:cubicBezTo>
                <a:cubicBezTo>
                  <a:pt x="1582163" y="356987"/>
                  <a:pt x="1580329" y="356687"/>
                  <a:pt x="1579529" y="357420"/>
                </a:cubicBezTo>
                <a:cubicBezTo>
                  <a:pt x="1575294" y="361355"/>
                  <a:pt x="1571160" y="359888"/>
                  <a:pt x="1566925" y="357620"/>
                </a:cubicBezTo>
                <a:cubicBezTo>
                  <a:pt x="1565958" y="357087"/>
                  <a:pt x="1565125" y="357420"/>
                  <a:pt x="1564758" y="358521"/>
                </a:cubicBezTo>
                <a:cubicBezTo>
                  <a:pt x="1564624" y="358887"/>
                  <a:pt x="1564791" y="359621"/>
                  <a:pt x="1565058" y="359788"/>
                </a:cubicBezTo>
                <a:cubicBezTo>
                  <a:pt x="1568159" y="361622"/>
                  <a:pt x="1571326" y="363422"/>
                  <a:pt x="1574994" y="364156"/>
                </a:cubicBezTo>
                <a:cubicBezTo>
                  <a:pt x="1576762" y="364523"/>
                  <a:pt x="1577662" y="366590"/>
                  <a:pt x="1577228" y="368524"/>
                </a:cubicBezTo>
                <a:cubicBezTo>
                  <a:pt x="1576828" y="370291"/>
                  <a:pt x="1576462" y="372125"/>
                  <a:pt x="1575628" y="373726"/>
                </a:cubicBezTo>
                <a:cubicBezTo>
                  <a:pt x="1575061" y="374859"/>
                  <a:pt x="1573827" y="376126"/>
                  <a:pt x="1572693" y="376326"/>
                </a:cubicBezTo>
                <a:cubicBezTo>
                  <a:pt x="1569059" y="376927"/>
                  <a:pt x="1565558" y="377493"/>
                  <a:pt x="1562490" y="379827"/>
                </a:cubicBezTo>
                <a:cubicBezTo>
                  <a:pt x="1559622" y="382028"/>
                  <a:pt x="1556488" y="381461"/>
                  <a:pt x="1553487" y="379694"/>
                </a:cubicBezTo>
                <a:cubicBezTo>
                  <a:pt x="1552453" y="379094"/>
                  <a:pt x="1551353" y="378627"/>
                  <a:pt x="1550252" y="378127"/>
                </a:cubicBezTo>
                <a:cubicBezTo>
                  <a:pt x="1550219" y="377960"/>
                  <a:pt x="1550186" y="377727"/>
                  <a:pt x="1550119" y="377560"/>
                </a:cubicBezTo>
                <a:cubicBezTo>
                  <a:pt x="1549852" y="377560"/>
                  <a:pt x="1549619" y="377493"/>
                  <a:pt x="1549386" y="377460"/>
                </a:cubicBezTo>
                <a:cubicBezTo>
                  <a:pt x="1548052" y="375893"/>
                  <a:pt x="1546785" y="374259"/>
                  <a:pt x="1545318" y="372858"/>
                </a:cubicBezTo>
                <a:cubicBezTo>
                  <a:pt x="1544784" y="372358"/>
                  <a:pt x="1543617" y="372492"/>
                  <a:pt x="1542717" y="372492"/>
                </a:cubicBezTo>
                <a:cubicBezTo>
                  <a:pt x="1542350" y="372492"/>
                  <a:pt x="1541883" y="372758"/>
                  <a:pt x="1541583" y="373059"/>
                </a:cubicBezTo>
                <a:cubicBezTo>
                  <a:pt x="1541416" y="373259"/>
                  <a:pt x="1541349" y="373925"/>
                  <a:pt x="1541483" y="373992"/>
                </a:cubicBezTo>
                <a:cubicBezTo>
                  <a:pt x="1543917" y="375626"/>
                  <a:pt x="1546351" y="377260"/>
                  <a:pt x="1549386" y="377460"/>
                </a:cubicBezTo>
                <a:cubicBezTo>
                  <a:pt x="1549519" y="377593"/>
                  <a:pt x="1549652" y="377760"/>
                  <a:pt x="1549786" y="377893"/>
                </a:cubicBezTo>
                <a:cubicBezTo>
                  <a:pt x="1549952" y="377994"/>
                  <a:pt x="1550086" y="378060"/>
                  <a:pt x="1550252" y="378127"/>
                </a:cubicBezTo>
                <a:cubicBezTo>
                  <a:pt x="1550519" y="379294"/>
                  <a:pt x="1550653" y="380661"/>
                  <a:pt x="1551386" y="381261"/>
                </a:cubicBezTo>
                <a:cubicBezTo>
                  <a:pt x="1554220" y="383562"/>
                  <a:pt x="1557355" y="385429"/>
                  <a:pt x="1560356" y="387530"/>
                </a:cubicBezTo>
                <a:cubicBezTo>
                  <a:pt x="1561657" y="388430"/>
                  <a:pt x="1562323" y="390864"/>
                  <a:pt x="1561323" y="392532"/>
                </a:cubicBezTo>
                <a:cubicBezTo>
                  <a:pt x="1560190" y="394465"/>
                  <a:pt x="1558822" y="396199"/>
                  <a:pt x="1559622" y="398633"/>
                </a:cubicBezTo>
                <a:cubicBezTo>
                  <a:pt x="1558089" y="400467"/>
                  <a:pt x="1557789" y="402635"/>
                  <a:pt x="1557689" y="404936"/>
                </a:cubicBezTo>
                <a:cubicBezTo>
                  <a:pt x="1557622" y="406202"/>
                  <a:pt x="1555654" y="406803"/>
                  <a:pt x="1554354" y="406503"/>
                </a:cubicBezTo>
                <a:cubicBezTo>
                  <a:pt x="1551019" y="405736"/>
                  <a:pt x="1549085" y="402968"/>
                  <a:pt x="1546385" y="401301"/>
                </a:cubicBezTo>
                <a:cubicBezTo>
                  <a:pt x="1542016" y="398633"/>
                  <a:pt x="1540183" y="394832"/>
                  <a:pt x="1540149" y="389830"/>
                </a:cubicBezTo>
                <a:cubicBezTo>
                  <a:pt x="1540149" y="388564"/>
                  <a:pt x="1539649" y="387197"/>
                  <a:pt x="1539049" y="386063"/>
                </a:cubicBezTo>
                <a:cubicBezTo>
                  <a:pt x="1538849" y="385629"/>
                  <a:pt x="1537382" y="385429"/>
                  <a:pt x="1536848" y="385729"/>
                </a:cubicBezTo>
                <a:cubicBezTo>
                  <a:pt x="1536148" y="386130"/>
                  <a:pt x="1535348" y="387197"/>
                  <a:pt x="1535448" y="387897"/>
                </a:cubicBezTo>
                <a:cubicBezTo>
                  <a:pt x="1535815" y="391031"/>
                  <a:pt x="1536315" y="394199"/>
                  <a:pt x="1537081" y="397266"/>
                </a:cubicBezTo>
                <a:cubicBezTo>
                  <a:pt x="1537382" y="398500"/>
                  <a:pt x="1538382" y="399667"/>
                  <a:pt x="1539316" y="400601"/>
                </a:cubicBezTo>
                <a:cubicBezTo>
                  <a:pt x="1540949" y="402201"/>
                  <a:pt x="1542750" y="403702"/>
                  <a:pt x="1544617" y="405002"/>
                </a:cubicBezTo>
                <a:cubicBezTo>
                  <a:pt x="1549252" y="408203"/>
                  <a:pt x="1553020" y="412071"/>
                  <a:pt x="1555388" y="417239"/>
                </a:cubicBezTo>
                <a:cubicBezTo>
                  <a:pt x="1555922" y="418440"/>
                  <a:pt x="1557322" y="419840"/>
                  <a:pt x="1557022" y="420741"/>
                </a:cubicBezTo>
                <a:cubicBezTo>
                  <a:pt x="1555621" y="425175"/>
                  <a:pt x="1559956" y="428276"/>
                  <a:pt x="1559423" y="432545"/>
                </a:cubicBezTo>
                <a:cubicBezTo>
                  <a:pt x="1558889" y="436612"/>
                  <a:pt x="1559222" y="440747"/>
                  <a:pt x="1558989" y="444848"/>
                </a:cubicBezTo>
                <a:cubicBezTo>
                  <a:pt x="1558722" y="449316"/>
                  <a:pt x="1557955" y="449850"/>
                  <a:pt x="1553020" y="449750"/>
                </a:cubicBezTo>
                <a:cubicBezTo>
                  <a:pt x="1551219" y="449716"/>
                  <a:pt x="1549352" y="449650"/>
                  <a:pt x="1547552" y="449883"/>
                </a:cubicBezTo>
                <a:cubicBezTo>
                  <a:pt x="1543317" y="450417"/>
                  <a:pt x="1540649" y="448183"/>
                  <a:pt x="1538382" y="445048"/>
                </a:cubicBezTo>
                <a:cubicBezTo>
                  <a:pt x="1535081" y="440513"/>
                  <a:pt x="1533580" y="435212"/>
                  <a:pt x="1531680" y="430044"/>
                </a:cubicBezTo>
                <a:cubicBezTo>
                  <a:pt x="1531446" y="429410"/>
                  <a:pt x="1530379" y="428843"/>
                  <a:pt x="1529579" y="428677"/>
                </a:cubicBezTo>
                <a:cubicBezTo>
                  <a:pt x="1528545" y="428443"/>
                  <a:pt x="1526645" y="430310"/>
                  <a:pt x="1526778" y="431277"/>
                </a:cubicBezTo>
                <a:cubicBezTo>
                  <a:pt x="1527111" y="433978"/>
                  <a:pt x="1527679" y="436646"/>
                  <a:pt x="1527979" y="439313"/>
                </a:cubicBezTo>
                <a:cubicBezTo>
                  <a:pt x="1528312" y="442281"/>
                  <a:pt x="1526845" y="444815"/>
                  <a:pt x="1524111" y="445882"/>
                </a:cubicBezTo>
                <a:cubicBezTo>
                  <a:pt x="1521977" y="446716"/>
                  <a:pt x="1519743" y="447216"/>
                  <a:pt x="1517642" y="448049"/>
                </a:cubicBezTo>
                <a:cubicBezTo>
                  <a:pt x="1516842" y="448383"/>
                  <a:pt x="1516808" y="449450"/>
                  <a:pt x="1517409" y="450350"/>
                </a:cubicBezTo>
                <a:cubicBezTo>
                  <a:pt x="1517642" y="450717"/>
                  <a:pt x="1517942" y="451184"/>
                  <a:pt x="1518309" y="451284"/>
                </a:cubicBezTo>
                <a:cubicBezTo>
                  <a:pt x="1519176" y="451550"/>
                  <a:pt x="1520209" y="451951"/>
                  <a:pt x="1520943" y="451684"/>
                </a:cubicBezTo>
                <a:cubicBezTo>
                  <a:pt x="1525011" y="450250"/>
                  <a:pt x="1528879" y="449783"/>
                  <a:pt x="1532780" y="452284"/>
                </a:cubicBezTo>
                <a:cubicBezTo>
                  <a:pt x="1537615" y="455418"/>
                  <a:pt x="1543517" y="454318"/>
                  <a:pt x="1548719" y="456119"/>
                </a:cubicBezTo>
                <a:cubicBezTo>
                  <a:pt x="1549119" y="456252"/>
                  <a:pt x="1549719" y="456619"/>
                  <a:pt x="1549719" y="456919"/>
                </a:cubicBezTo>
                <a:cubicBezTo>
                  <a:pt x="1549752" y="457753"/>
                  <a:pt x="1549852" y="459020"/>
                  <a:pt x="1549386" y="459420"/>
                </a:cubicBezTo>
                <a:cubicBezTo>
                  <a:pt x="1540783" y="466255"/>
                  <a:pt x="1531480" y="472090"/>
                  <a:pt x="1522810" y="478959"/>
                </a:cubicBezTo>
                <a:cubicBezTo>
                  <a:pt x="1516241" y="484228"/>
                  <a:pt x="1508339" y="486895"/>
                  <a:pt x="1500170" y="488262"/>
                </a:cubicBezTo>
                <a:cubicBezTo>
                  <a:pt x="1495102" y="489096"/>
                  <a:pt x="1490300" y="490363"/>
                  <a:pt x="1485798" y="492697"/>
                </a:cubicBezTo>
                <a:cubicBezTo>
                  <a:pt x="1483231" y="494031"/>
                  <a:pt x="1480697" y="494331"/>
                  <a:pt x="1477829" y="493664"/>
                </a:cubicBezTo>
                <a:cubicBezTo>
                  <a:pt x="1476695" y="493397"/>
                  <a:pt x="1475228" y="494098"/>
                  <a:pt x="1473961" y="494498"/>
                </a:cubicBezTo>
                <a:cubicBezTo>
                  <a:pt x="1472227" y="495031"/>
                  <a:pt x="1470560" y="495865"/>
                  <a:pt x="1468793" y="496232"/>
                </a:cubicBezTo>
                <a:cubicBezTo>
                  <a:pt x="1465692" y="496865"/>
                  <a:pt x="1462458" y="495231"/>
                  <a:pt x="1459390" y="496832"/>
                </a:cubicBezTo>
                <a:cubicBezTo>
                  <a:pt x="1455922" y="501833"/>
                  <a:pt x="1449187" y="503067"/>
                  <a:pt x="1446052" y="508469"/>
                </a:cubicBezTo>
                <a:cubicBezTo>
                  <a:pt x="1443051" y="513570"/>
                  <a:pt x="1437816" y="516905"/>
                  <a:pt x="1435282" y="522607"/>
                </a:cubicBezTo>
                <a:cubicBezTo>
                  <a:pt x="1433648" y="526241"/>
                  <a:pt x="1429780" y="528609"/>
                  <a:pt x="1425812" y="530109"/>
                </a:cubicBezTo>
                <a:cubicBezTo>
                  <a:pt x="1424946" y="530409"/>
                  <a:pt x="1423745" y="530276"/>
                  <a:pt x="1423178" y="530809"/>
                </a:cubicBezTo>
                <a:cubicBezTo>
                  <a:pt x="1417976" y="535744"/>
                  <a:pt x="1411775" y="538179"/>
                  <a:pt x="1404672" y="538712"/>
                </a:cubicBezTo>
                <a:cubicBezTo>
                  <a:pt x="1403539" y="538812"/>
                  <a:pt x="1402505" y="540213"/>
                  <a:pt x="1401471" y="541046"/>
                </a:cubicBezTo>
                <a:cubicBezTo>
                  <a:pt x="1400438" y="541913"/>
                  <a:pt x="1399504" y="543114"/>
                  <a:pt x="1397937" y="542647"/>
                </a:cubicBezTo>
                <a:cubicBezTo>
                  <a:pt x="1392835" y="541146"/>
                  <a:pt x="1388100" y="544414"/>
                  <a:pt x="1382999" y="543580"/>
                </a:cubicBezTo>
                <a:cubicBezTo>
                  <a:pt x="1379364" y="542980"/>
                  <a:pt x="1377130" y="545014"/>
                  <a:pt x="1375830" y="548482"/>
                </a:cubicBezTo>
                <a:cubicBezTo>
                  <a:pt x="1374996" y="550749"/>
                  <a:pt x="1372862" y="551483"/>
                  <a:pt x="1370328" y="551716"/>
                </a:cubicBezTo>
                <a:cubicBezTo>
                  <a:pt x="1366493" y="552083"/>
                  <a:pt x="1366526" y="552317"/>
                  <a:pt x="1367994" y="555617"/>
                </a:cubicBezTo>
                <a:cubicBezTo>
                  <a:pt x="1368360" y="556451"/>
                  <a:pt x="1368927" y="557218"/>
                  <a:pt x="1369161" y="558085"/>
                </a:cubicBezTo>
                <a:cubicBezTo>
                  <a:pt x="1369528" y="559485"/>
                  <a:pt x="1369127" y="560786"/>
                  <a:pt x="1367994" y="561753"/>
                </a:cubicBezTo>
                <a:cubicBezTo>
                  <a:pt x="1367293" y="562353"/>
                  <a:pt x="1366460" y="562753"/>
                  <a:pt x="1365693" y="563253"/>
                </a:cubicBezTo>
                <a:cubicBezTo>
                  <a:pt x="1364092" y="564287"/>
                  <a:pt x="1362925" y="565387"/>
                  <a:pt x="1363859" y="567655"/>
                </a:cubicBezTo>
                <a:cubicBezTo>
                  <a:pt x="1366060" y="572990"/>
                  <a:pt x="1364626" y="578025"/>
                  <a:pt x="1360425" y="581259"/>
                </a:cubicBezTo>
                <a:cubicBezTo>
                  <a:pt x="1356190" y="584493"/>
                  <a:pt x="1353256" y="588161"/>
                  <a:pt x="1351522" y="593063"/>
                </a:cubicBezTo>
                <a:cubicBezTo>
                  <a:pt x="1350588" y="595697"/>
                  <a:pt x="1348254" y="597097"/>
                  <a:pt x="1345887" y="598365"/>
                </a:cubicBezTo>
                <a:cubicBezTo>
                  <a:pt x="1345920" y="598298"/>
                  <a:pt x="1345920" y="598231"/>
                  <a:pt x="1345953" y="598164"/>
                </a:cubicBezTo>
                <a:lnTo>
                  <a:pt x="1345370" y="597938"/>
                </a:lnTo>
                <a:lnTo>
                  <a:pt x="1345353" y="597898"/>
                </a:lnTo>
                <a:lnTo>
                  <a:pt x="1345335" y="597891"/>
                </a:lnTo>
                <a:lnTo>
                  <a:pt x="1344619" y="596297"/>
                </a:lnTo>
                <a:cubicBezTo>
                  <a:pt x="1344086" y="595397"/>
                  <a:pt x="1343453" y="595497"/>
                  <a:pt x="1343086" y="596497"/>
                </a:cubicBezTo>
                <a:cubicBezTo>
                  <a:pt x="1343019" y="596664"/>
                  <a:pt x="1343419" y="597164"/>
                  <a:pt x="1343686" y="597298"/>
                </a:cubicBezTo>
                <a:lnTo>
                  <a:pt x="1345335" y="597891"/>
                </a:lnTo>
                <a:lnTo>
                  <a:pt x="1345353" y="597931"/>
                </a:lnTo>
                <a:lnTo>
                  <a:pt x="1345370" y="597938"/>
                </a:lnTo>
                <a:lnTo>
                  <a:pt x="1345586" y="598465"/>
                </a:lnTo>
                <a:cubicBezTo>
                  <a:pt x="1345686" y="598398"/>
                  <a:pt x="1345787" y="598365"/>
                  <a:pt x="1345887" y="598298"/>
                </a:cubicBezTo>
                <a:cubicBezTo>
                  <a:pt x="1345153" y="600865"/>
                  <a:pt x="1344286" y="603433"/>
                  <a:pt x="1343786" y="606034"/>
                </a:cubicBezTo>
                <a:cubicBezTo>
                  <a:pt x="1343152" y="609268"/>
                  <a:pt x="1341919" y="612002"/>
                  <a:pt x="1339818" y="614570"/>
                </a:cubicBezTo>
                <a:cubicBezTo>
                  <a:pt x="1337217" y="617737"/>
                  <a:pt x="1335150" y="621305"/>
                  <a:pt x="1334883" y="625607"/>
                </a:cubicBezTo>
                <a:cubicBezTo>
                  <a:pt x="1331582" y="630508"/>
                  <a:pt x="1331716" y="636744"/>
                  <a:pt x="1328681" y="641745"/>
                </a:cubicBezTo>
                <a:cubicBezTo>
                  <a:pt x="1327614" y="643479"/>
                  <a:pt x="1324947" y="644979"/>
                  <a:pt x="1322979" y="644880"/>
                </a:cubicBezTo>
                <a:cubicBezTo>
                  <a:pt x="1319845" y="644746"/>
                  <a:pt x="1317077" y="642679"/>
                  <a:pt x="1313709" y="643146"/>
                </a:cubicBezTo>
                <a:cubicBezTo>
                  <a:pt x="1312743" y="643312"/>
                  <a:pt x="1311342" y="641979"/>
                  <a:pt x="1310475" y="641045"/>
                </a:cubicBezTo>
                <a:cubicBezTo>
                  <a:pt x="1309575" y="640078"/>
                  <a:pt x="1309342" y="638411"/>
                  <a:pt x="1308341" y="637644"/>
                </a:cubicBezTo>
                <a:cubicBezTo>
                  <a:pt x="1305173" y="635143"/>
                  <a:pt x="1304240" y="631942"/>
                  <a:pt x="1304007" y="628108"/>
                </a:cubicBezTo>
                <a:cubicBezTo>
                  <a:pt x="1303840" y="625773"/>
                  <a:pt x="1301439" y="624773"/>
                  <a:pt x="1298871" y="625507"/>
                </a:cubicBezTo>
                <a:cubicBezTo>
                  <a:pt x="1297571" y="625873"/>
                  <a:pt x="1296337" y="626474"/>
                  <a:pt x="1295003" y="626774"/>
                </a:cubicBezTo>
                <a:cubicBezTo>
                  <a:pt x="1292336" y="627407"/>
                  <a:pt x="1289702" y="627974"/>
                  <a:pt x="1287001" y="628374"/>
                </a:cubicBezTo>
                <a:cubicBezTo>
                  <a:pt x="1286268" y="628474"/>
                  <a:pt x="1284733" y="627741"/>
                  <a:pt x="1284767" y="627441"/>
                </a:cubicBezTo>
                <a:cubicBezTo>
                  <a:pt x="1284934" y="623139"/>
                  <a:pt x="1283133" y="620605"/>
                  <a:pt x="1278765" y="620072"/>
                </a:cubicBezTo>
                <a:cubicBezTo>
                  <a:pt x="1276998" y="618037"/>
                  <a:pt x="1275097" y="616104"/>
                  <a:pt x="1273463" y="613970"/>
                </a:cubicBezTo>
                <a:cubicBezTo>
                  <a:pt x="1273063" y="613436"/>
                  <a:pt x="1273263" y="612236"/>
                  <a:pt x="1273530" y="611469"/>
                </a:cubicBezTo>
                <a:cubicBezTo>
                  <a:pt x="1274330" y="609268"/>
                  <a:pt x="1274664" y="607201"/>
                  <a:pt x="1273697" y="604900"/>
                </a:cubicBezTo>
                <a:cubicBezTo>
                  <a:pt x="1272296" y="601632"/>
                  <a:pt x="1272263" y="597798"/>
                  <a:pt x="1269595" y="594963"/>
                </a:cubicBezTo>
                <a:cubicBezTo>
                  <a:pt x="1268562" y="593896"/>
                  <a:pt x="1269195" y="592363"/>
                  <a:pt x="1269696" y="591095"/>
                </a:cubicBezTo>
                <a:cubicBezTo>
                  <a:pt x="1270729" y="588695"/>
                  <a:pt x="1270362" y="586827"/>
                  <a:pt x="1268128" y="585194"/>
                </a:cubicBezTo>
                <a:cubicBezTo>
                  <a:pt x="1267095" y="584427"/>
                  <a:pt x="1266461" y="583126"/>
                  <a:pt x="1265661" y="582059"/>
                </a:cubicBezTo>
                <a:lnTo>
                  <a:pt x="1265694" y="581993"/>
                </a:lnTo>
                <a:cubicBezTo>
                  <a:pt x="1265794" y="582093"/>
                  <a:pt x="1265828" y="582226"/>
                  <a:pt x="1265927" y="582359"/>
                </a:cubicBezTo>
                <a:lnTo>
                  <a:pt x="1265961" y="581626"/>
                </a:lnTo>
                <a:lnTo>
                  <a:pt x="1265694" y="581993"/>
                </a:lnTo>
                <a:cubicBezTo>
                  <a:pt x="1262660" y="578091"/>
                  <a:pt x="1262326" y="573223"/>
                  <a:pt x="1261326" y="568722"/>
                </a:cubicBezTo>
                <a:cubicBezTo>
                  <a:pt x="1260659" y="565788"/>
                  <a:pt x="1261193" y="562620"/>
                  <a:pt x="1264394" y="560586"/>
                </a:cubicBezTo>
                <a:lnTo>
                  <a:pt x="1270382" y="554498"/>
                </a:lnTo>
                <a:lnTo>
                  <a:pt x="1270429" y="554484"/>
                </a:lnTo>
                <a:lnTo>
                  <a:pt x="1270434" y="554473"/>
                </a:lnTo>
                <a:lnTo>
                  <a:pt x="1270996" y="554317"/>
                </a:lnTo>
                <a:cubicBezTo>
                  <a:pt x="1271196" y="554117"/>
                  <a:pt x="1271429" y="553950"/>
                  <a:pt x="1271629" y="553784"/>
                </a:cubicBezTo>
                <a:cubicBezTo>
                  <a:pt x="1271262" y="553717"/>
                  <a:pt x="1270896" y="553684"/>
                  <a:pt x="1270696" y="553950"/>
                </a:cubicBezTo>
                <a:lnTo>
                  <a:pt x="1270434" y="554473"/>
                </a:lnTo>
                <a:lnTo>
                  <a:pt x="1270396" y="554484"/>
                </a:lnTo>
                <a:lnTo>
                  <a:pt x="1270382" y="554498"/>
                </a:lnTo>
                <a:lnTo>
                  <a:pt x="1261893" y="557051"/>
                </a:lnTo>
                <a:cubicBezTo>
                  <a:pt x="1260726" y="557385"/>
                  <a:pt x="1259092" y="556017"/>
                  <a:pt x="1259025" y="554684"/>
                </a:cubicBezTo>
                <a:cubicBezTo>
                  <a:pt x="1258992" y="553750"/>
                  <a:pt x="1258792" y="552850"/>
                  <a:pt x="1258892" y="551950"/>
                </a:cubicBezTo>
                <a:cubicBezTo>
                  <a:pt x="1259559" y="545447"/>
                  <a:pt x="1258525" y="539246"/>
                  <a:pt x="1256358" y="533144"/>
                </a:cubicBezTo>
                <a:cubicBezTo>
                  <a:pt x="1255758" y="531443"/>
                  <a:pt x="1255257" y="529509"/>
                  <a:pt x="1255524" y="527809"/>
                </a:cubicBezTo>
                <a:cubicBezTo>
                  <a:pt x="1255891" y="525207"/>
                  <a:pt x="1254724" y="523474"/>
                  <a:pt x="1253390" y="521606"/>
                </a:cubicBezTo>
                <a:cubicBezTo>
                  <a:pt x="1251190" y="518539"/>
                  <a:pt x="1251856" y="515471"/>
                  <a:pt x="1254057" y="512803"/>
                </a:cubicBezTo>
                <a:lnTo>
                  <a:pt x="1259688" y="507140"/>
                </a:lnTo>
                <a:lnTo>
                  <a:pt x="1259726" y="507168"/>
                </a:lnTo>
                <a:lnTo>
                  <a:pt x="1259730" y="507164"/>
                </a:lnTo>
                <a:lnTo>
                  <a:pt x="1260092" y="507435"/>
                </a:lnTo>
                <a:lnTo>
                  <a:pt x="1260774" y="506754"/>
                </a:lnTo>
                <a:lnTo>
                  <a:pt x="1260826" y="506735"/>
                </a:lnTo>
                <a:lnTo>
                  <a:pt x="1260877" y="506685"/>
                </a:lnTo>
                <a:lnTo>
                  <a:pt x="1262593" y="506101"/>
                </a:lnTo>
                <a:cubicBezTo>
                  <a:pt x="1262293" y="506035"/>
                  <a:pt x="1261826" y="505768"/>
                  <a:pt x="1261693" y="505868"/>
                </a:cubicBezTo>
                <a:lnTo>
                  <a:pt x="1260877" y="506685"/>
                </a:lnTo>
                <a:lnTo>
                  <a:pt x="1260826" y="506702"/>
                </a:lnTo>
                <a:lnTo>
                  <a:pt x="1260774" y="506754"/>
                </a:lnTo>
                <a:lnTo>
                  <a:pt x="1259792" y="507102"/>
                </a:lnTo>
                <a:lnTo>
                  <a:pt x="1259730" y="507164"/>
                </a:lnTo>
                <a:lnTo>
                  <a:pt x="1259692" y="507135"/>
                </a:lnTo>
                <a:lnTo>
                  <a:pt x="1259688" y="507140"/>
                </a:lnTo>
                <a:lnTo>
                  <a:pt x="1256891" y="505034"/>
                </a:lnTo>
                <a:cubicBezTo>
                  <a:pt x="1255391" y="503767"/>
                  <a:pt x="1254791" y="502067"/>
                  <a:pt x="1255024" y="500233"/>
                </a:cubicBezTo>
                <a:cubicBezTo>
                  <a:pt x="1255257" y="498466"/>
                  <a:pt x="1255424" y="496465"/>
                  <a:pt x="1256324" y="495031"/>
                </a:cubicBezTo>
                <a:cubicBezTo>
                  <a:pt x="1257791" y="492697"/>
                  <a:pt x="1258158" y="490096"/>
                  <a:pt x="1259092" y="487662"/>
                </a:cubicBezTo>
                <a:cubicBezTo>
                  <a:pt x="1259959" y="485328"/>
                  <a:pt x="1262527" y="483727"/>
                  <a:pt x="1264194" y="481660"/>
                </a:cubicBezTo>
                <a:cubicBezTo>
                  <a:pt x="1264994" y="480660"/>
                  <a:pt x="1265361" y="479293"/>
                  <a:pt x="1265961" y="478092"/>
                </a:cubicBezTo>
                <a:cubicBezTo>
                  <a:pt x="1267195" y="475692"/>
                  <a:pt x="1267195" y="475692"/>
                  <a:pt x="1269929" y="476092"/>
                </a:cubicBezTo>
                <a:cubicBezTo>
                  <a:pt x="1271129" y="476258"/>
                  <a:pt x="1272296" y="476459"/>
                  <a:pt x="1273463" y="476625"/>
                </a:cubicBezTo>
                <a:cubicBezTo>
                  <a:pt x="1273530" y="476759"/>
                  <a:pt x="1273563" y="476892"/>
                  <a:pt x="1273630" y="477025"/>
                </a:cubicBezTo>
                <a:lnTo>
                  <a:pt x="1274264" y="477292"/>
                </a:lnTo>
                <a:lnTo>
                  <a:pt x="1273964" y="476725"/>
                </a:lnTo>
                <a:cubicBezTo>
                  <a:pt x="1273797" y="476692"/>
                  <a:pt x="1273663" y="476692"/>
                  <a:pt x="1273497" y="476658"/>
                </a:cubicBezTo>
                <a:lnTo>
                  <a:pt x="1271713" y="469523"/>
                </a:lnTo>
                <a:lnTo>
                  <a:pt x="1271263" y="469613"/>
                </a:lnTo>
                <a:lnTo>
                  <a:pt x="1271649" y="469266"/>
                </a:lnTo>
                <a:lnTo>
                  <a:pt x="1271563" y="468923"/>
                </a:lnTo>
                <a:lnTo>
                  <a:pt x="1272120" y="468842"/>
                </a:lnTo>
                <a:lnTo>
                  <a:pt x="1272215" y="468756"/>
                </a:lnTo>
                <a:lnTo>
                  <a:pt x="1272215" y="468828"/>
                </a:lnTo>
                <a:lnTo>
                  <a:pt x="1277998" y="467989"/>
                </a:lnTo>
                <a:cubicBezTo>
                  <a:pt x="1284300" y="469056"/>
                  <a:pt x="1287301" y="466289"/>
                  <a:pt x="1288435" y="460387"/>
                </a:cubicBezTo>
                <a:cubicBezTo>
                  <a:pt x="1288702" y="458820"/>
                  <a:pt x="1290369" y="458820"/>
                  <a:pt x="1291769" y="458619"/>
                </a:cubicBezTo>
                <a:cubicBezTo>
                  <a:pt x="1294303" y="458219"/>
                  <a:pt x="1294403" y="458119"/>
                  <a:pt x="1293803" y="455485"/>
                </a:cubicBezTo>
                <a:cubicBezTo>
                  <a:pt x="1293470" y="454118"/>
                  <a:pt x="1293236" y="452951"/>
                  <a:pt x="1293936" y="451617"/>
                </a:cubicBezTo>
                <a:cubicBezTo>
                  <a:pt x="1294770" y="450017"/>
                  <a:pt x="1295437" y="448316"/>
                  <a:pt x="1296171" y="446649"/>
                </a:cubicBezTo>
                <a:lnTo>
                  <a:pt x="1295804" y="447016"/>
                </a:lnTo>
                <a:cubicBezTo>
                  <a:pt x="1295804" y="446816"/>
                  <a:pt x="1295804" y="446649"/>
                  <a:pt x="1295804" y="446482"/>
                </a:cubicBezTo>
                <a:cubicBezTo>
                  <a:pt x="1295937" y="446515"/>
                  <a:pt x="1296037" y="446549"/>
                  <a:pt x="1296171" y="446616"/>
                </a:cubicBezTo>
                <a:cubicBezTo>
                  <a:pt x="1297304" y="445448"/>
                  <a:pt x="1298471" y="444315"/>
                  <a:pt x="1299505" y="443081"/>
                </a:cubicBezTo>
                <a:cubicBezTo>
                  <a:pt x="1300472" y="441914"/>
                  <a:pt x="1299705" y="440113"/>
                  <a:pt x="1298104" y="440080"/>
                </a:cubicBezTo>
                <a:lnTo>
                  <a:pt x="1279772" y="433525"/>
                </a:lnTo>
                <a:lnTo>
                  <a:pt x="1279765" y="433511"/>
                </a:lnTo>
                <a:lnTo>
                  <a:pt x="1279730" y="433495"/>
                </a:lnTo>
                <a:lnTo>
                  <a:pt x="1279665" y="432978"/>
                </a:lnTo>
                <a:lnTo>
                  <a:pt x="1279132" y="432378"/>
                </a:lnTo>
                <a:lnTo>
                  <a:pt x="1279332" y="433311"/>
                </a:lnTo>
                <a:lnTo>
                  <a:pt x="1279730" y="433495"/>
                </a:lnTo>
                <a:lnTo>
                  <a:pt x="1279732" y="433511"/>
                </a:lnTo>
                <a:lnTo>
                  <a:pt x="1279772" y="433525"/>
                </a:lnTo>
                <a:lnTo>
                  <a:pt x="1282800" y="440213"/>
                </a:lnTo>
                <a:cubicBezTo>
                  <a:pt x="1283833" y="441047"/>
                  <a:pt x="1284767" y="442047"/>
                  <a:pt x="1285534" y="443148"/>
                </a:cubicBezTo>
                <a:cubicBezTo>
                  <a:pt x="1286968" y="445249"/>
                  <a:pt x="1285901" y="449083"/>
                  <a:pt x="1283633" y="450250"/>
                </a:cubicBezTo>
                <a:cubicBezTo>
                  <a:pt x="1279065" y="452584"/>
                  <a:pt x="1274197" y="453184"/>
                  <a:pt x="1269162" y="452251"/>
                </a:cubicBezTo>
                <a:cubicBezTo>
                  <a:pt x="1268728" y="452151"/>
                  <a:pt x="1268295" y="451984"/>
                  <a:pt x="1267928" y="451717"/>
                </a:cubicBezTo>
                <a:cubicBezTo>
                  <a:pt x="1263727" y="448550"/>
                  <a:pt x="1261326" y="444248"/>
                  <a:pt x="1261159" y="439046"/>
                </a:cubicBezTo>
                <a:cubicBezTo>
                  <a:pt x="1261059" y="436412"/>
                  <a:pt x="1261893" y="433711"/>
                  <a:pt x="1262527" y="431077"/>
                </a:cubicBezTo>
                <a:cubicBezTo>
                  <a:pt x="1262993" y="429243"/>
                  <a:pt x="1264260" y="427976"/>
                  <a:pt x="1266028" y="427176"/>
                </a:cubicBezTo>
                <a:cubicBezTo>
                  <a:pt x="1267228" y="426609"/>
                  <a:pt x="1268895" y="426142"/>
                  <a:pt x="1269362" y="425175"/>
                </a:cubicBezTo>
                <a:cubicBezTo>
                  <a:pt x="1269829" y="424208"/>
                  <a:pt x="1269062" y="422608"/>
                  <a:pt x="1268828" y="421307"/>
                </a:cubicBezTo>
                <a:cubicBezTo>
                  <a:pt x="1268762" y="420874"/>
                  <a:pt x="1268562" y="420441"/>
                  <a:pt x="1268495" y="420007"/>
                </a:cubicBezTo>
                <a:cubicBezTo>
                  <a:pt x="1268095" y="417173"/>
                  <a:pt x="1270662" y="414539"/>
                  <a:pt x="1273430" y="415039"/>
                </a:cubicBezTo>
                <a:cubicBezTo>
                  <a:pt x="1275631" y="415439"/>
                  <a:pt x="1277865" y="415872"/>
                  <a:pt x="1279999" y="416606"/>
                </a:cubicBezTo>
                <a:cubicBezTo>
                  <a:pt x="1283400" y="417773"/>
                  <a:pt x="1286768" y="418907"/>
                  <a:pt x="1290402" y="418973"/>
                </a:cubicBezTo>
                <a:cubicBezTo>
                  <a:pt x="1290369" y="419107"/>
                  <a:pt x="1290302" y="419207"/>
                  <a:pt x="1290236" y="419340"/>
                </a:cubicBezTo>
                <a:lnTo>
                  <a:pt x="1290781" y="419404"/>
                </a:lnTo>
                <a:lnTo>
                  <a:pt x="1290802" y="419440"/>
                </a:lnTo>
                <a:lnTo>
                  <a:pt x="1290849" y="419484"/>
                </a:lnTo>
                <a:lnTo>
                  <a:pt x="1294603" y="425709"/>
                </a:lnTo>
                <a:cubicBezTo>
                  <a:pt x="1294737" y="425909"/>
                  <a:pt x="1295470" y="425909"/>
                  <a:pt x="1295770" y="425742"/>
                </a:cubicBezTo>
                <a:cubicBezTo>
                  <a:pt x="1296104" y="425575"/>
                  <a:pt x="1296504" y="425009"/>
                  <a:pt x="1296437" y="424709"/>
                </a:cubicBezTo>
                <a:lnTo>
                  <a:pt x="1290849" y="419484"/>
                </a:lnTo>
                <a:lnTo>
                  <a:pt x="1290802" y="419407"/>
                </a:lnTo>
                <a:lnTo>
                  <a:pt x="1290781" y="419404"/>
                </a:lnTo>
                <a:lnTo>
                  <a:pt x="1290569" y="419040"/>
                </a:lnTo>
                <a:cubicBezTo>
                  <a:pt x="1290536" y="419040"/>
                  <a:pt x="1290502" y="419040"/>
                  <a:pt x="1290435" y="419040"/>
                </a:cubicBezTo>
                <a:cubicBezTo>
                  <a:pt x="1291002" y="418006"/>
                  <a:pt x="1291669" y="416973"/>
                  <a:pt x="1292069" y="415872"/>
                </a:cubicBezTo>
                <a:cubicBezTo>
                  <a:pt x="1292836" y="413872"/>
                  <a:pt x="1292369" y="412371"/>
                  <a:pt x="1290636" y="411371"/>
                </a:cubicBezTo>
                <a:cubicBezTo>
                  <a:pt x="1289502" y="410737"/>
                  <a:pt x="1288201" y="410337"/>
                  <a:pt x="1287068" y="409704"/>
                </a:cubicBezTo>
                <a:lnTo>
                  <a:pt x="1286900" y="408840"/>
                </a:lnTo>
                <a:lnTo>
                  <a:pt x="1281302" y="409736"/>
                </a:lnTo>
                <a:cubicBezTo>
                  <a:pt x="1278635" y="409303"/>
                  <a:pt x="1277778" y="408369"/>
                  <a:pt x="1279588" y="407602"/>
                </a:cubicBezTo>
                <a:cubicBezTo>
                  <a:pt x="1280826" y="407069"/>
                  <a:pt x="1283398" y="406869"/>
                  <a:pt x="1285303" y="406502"/>
                </a:cubicBezTo>
                <a:lnTo>
                  <a:pt x="1286891" y="408791"/>
                </a:lnTo>
                <a:lnTo>
                  <a:pt x="1286401" y="406269"/>
                </a:lnTo>
                <a:lnTo>
                  <a:pt x="1287945" y="403983"/>
                </a:lnTo>
                <a:lnTo>
                  <a:pt x="1286168" y="401034"/>
                </a:lnTo>
                <a:cubicBezTo>
                  <a:pt x="1286835" y="399795"/>
                  <a:pt x="1287468" y="398081"/>
                  <a:pt x="1288235" y="397509"/>
                </a:cubicBezTo>
                <a:cubicBezTo>
                  <a:pt x="1288902" y="397033"/>
                  <a:pt x="1289635" y="397224"/>
                  <a:pt x="1290402" y="397224"/>
                </a:cubicBezTo>
                <a:lnTo>
                  <a:pt x="1290402" y="400346"/>
                </a:lnTo>
                <a:lnTo>
                  <a:pt x="1290403" y="400345"/>
                </a:lnTo>
                <a:lnTo>
                  <a:pt x="1290403" y="399795"/>
                </a:lnTo>
                <a:lnTo>
                  <a:pt x="1290909" y="399745"/>
                </a:lnTo>
                <a:lnTo>
                  <a:pt x="1292736" y="398033"/>
                </a:lnTo>
                <a:cubicBezTo>
                  <a:pt x="1292603" y="397467"/>
                  <a:pt x="1291269" y="397266"/>
                  <a:pt x="1290502" y="396899"/>
                </a:cubicBezTo>
                <a:lnTo>
                  <a:pt x="1290869" y="397266"/>
                </a:lnTo>
                <a:cubicBezTo>
                  <a:pt x="1290735" y="397266"/>
                  <a:pt x="1290636" y="397266"/>
                  <a:pt x="1290502" y="397266"/>
                </a:cubicBezTo>
                <a:cubicBezTo>
                  <a:pt x="1290502" y="397166"/>
                  <a:pt x="1290502" y="397100"/>
                  <a:pt x="1290502" y="397000"/>
                </a:cubicBezTo>
                <a:cubicBezTo>
                  <a:pt x="1289902" y="396566"/>
                  <a:pt x="1289302" y="396066"/>
                  <a:pt x="1288635" y="395832"/>
                </a:cubicBezTo>
                <a:cubicBezTo>
                  <a:pt x="1286901" y="395199"/>
                  <a:pt x="1285100" y="395132"/>
                  <a:pt x="1283666" y="396566"/>
                </a:cubicBezTo>
                <a:cubicBezTo>
                  <a:pt x="1282733" y="397533"/>
                  <a:pt x="1282033" y="398700"/>
                  <a:pt x="1281132" y="399667"/>
                </a:cubicBezTo>
                <a:cubicBezTo>
                  <a:pt x="1276598" y="404535"/>
                  <a:pt x="1272263" y="404302"/>
                  <a:pt x="1267628" y="399000"/>
                </a:cubicBezTo>
                <a:cubicBezTo>
                  <a:pt x="1266261" y="397433"/>
                  <a:pt x="1265627" y="394265"/>
                  <a:pt x="1266961" y="392798"/>
                </a:cubicBezTo>
                <a:lnTo>
                  <a:pt x="1271273" y="383890"/>
                </a:lnTo>
                <a:lnTo>
                  <a:pt x="1270705" y="382509"/>
                </a:lnTo>
                <a:cubicBezTo>
                  <a:pt x="1270990" y="381746"/>
                  <a:pt x="1271753" y="381270"/>
                  <a:pt x="1272515" y="380794"/>
                </a:cubicBezTo>
                <a:lnTo>
                  <a:pt x="1272563" y="382446"/>
                </a:lnTo>
                <a:lnTo>
                  <a:pt x="1274264" y="380994"/>
                </a:lnTo>
                <a:cubicBezTo>
                  <a:pt x="1274430" y="381028"/>
                  <a:pt x="1274630" y="381061"/>
                  <a:pt x="1274797" y="381094"/>
                </a:cubicBezTo>
                <a:lnTo>
                  <a:pt x="1275031" y="380327"/>
                </a:lnTo>
                <a:lnTo>
                  <a:pt x="1274497" y="380794"/>
                </a:lnTo>
                <a:cubicBezTo>
                  <a:pt x="1274430" y="380861"/>
                  <a:pt x="1274330" y="380928"/>
                  <a:pt x="1274264" y="380994"/>
                </a:cubicBezTo>
                <a:lnTo>
                  <a:pt x="1272049" y="380562"/>
                </a:lnTo>
                <a:lnTo>
                  <a:pt x="1272049" y="381027"/>
                </a:lnTo>
                <a:cubicBezTo>
                  <a:pt x="1271763" y="381217"/>
                  <a:pt x="1271382" y="381408"/>
                  <a:pt x="1271096" y="381598"/>
                </a:cubicBezTo>
                <a:cubicBezTo>
                  <a:pt x="1271096" y="381217"/>
                  <a:pt x="1271096" y="380741"/>
                  <a:pt x="1271096" y="380360"/>
                </a:cubicBezTo>
                <a:lnTo>
                  <a:pt x="1271535" y="380448"/>
                </a:lnTo>
                <a:lnTo>
                  <a:pt x="1275064" y="372292"/>
                </a:lnTo>
                <a:cubicBezTo>
                  <a:pt x="1278932" y="370291"/>
                  <a:pt x="1274997" y="370224"/>
                  <a:pt x="1274364" y="369491"/>
                </a:cubicBezTo>
                <a:cubicBezTo>
                  <a:pt x="1273630" y="368657"/>
                  <a:pt x="1273330" y="367857"/>
                  <a:pt x="1274097" y="367057"/>
                </a:cubicBezTo>
                <a:cubicBezTo>
                  <a:pt x="1275397" y="365723"/>
                  <a:pt x="1276998" y="365156"/>
                  <a:pt x="1278932" y="364956"/>
                </a:cubicBezTo>
                <a:cubicBezTo>
                  <a:pt x="1281866" y="364622"/>
                  <a:pt x="1282500" y="362922"/>
                  <a:pt x="1280765" y="360588"/>
                </a:cubicBezTo>
                <a:cubicBezTo>
                  <a:pt x="1280232" y="359854"/>
                  <a:pt x="1279232" y="359454"/>
                  <a:pt x="1278798" y="358687"/>
                </a:cubicBezTo>
                <a:cubicBezTo>
                  <a:pt x="1278432" y="358020"/>
                  <a:pt x="1278165" y="356820"/>
                  <a:pt x="1278498" y="356253"/>
                </a:cubicBezTo>
                <a:cubicBezTo>
                  <a:pt x="1279932" y="353786"/>
                  <a:pt x="1280799" y="351518"/>
                  <a:pt x="1279932" y="348484"/>
                </a:cubicBezTo>
                <a:cubicBezTo>
                  <a:pt x="1279199" y="345883"/>
                  <a:pt x="1279499" y="342982"/>
                  <a:pt x="1278965" y="340315"/>
                </a:cubicBezTo>
                <a:cubicBezTo>
                  <a:pt x="1278631" y="338614"/>
                  <a:pt x="1277198" y="337080"/>
                  <a:pt x="1276998" y="335380"/>
                </a:cubicBezTo>
                <a:cubicBezTo>
                  <a:pt x="1276898" y="334279"/>
                  <a:pt x="1278298" y="333046"/>
                  <a:pt x="1278631" y="331778"/>
                </a:cubicBezTo>
                <a:cubicBezTo>
                  <a:pt x="1278832" y="331011"/>
                  <a:pt x="1278565" y="329745"/>
                  <a:pt x="1278031" y="329244"/>
                </a:cubicBezTo>
                <a:cubicBezTo>
                  <a:pt x="1275864" y="327244"/>
                  <a:pt x="1276164" y="325443"/>
                  <a:pt x="1277931" y="323443"/>
                </a:cubicBezTo>
                <a:cubicBezTo>
                  <a:pt x="1278532" y="322742"/>
                  <a:pt x="1279032" y="321975"/>
                  <a:pt x="1279465" y="321175"/>
                </a:cubicBezTo>
                <a:cubicBezTo>
                  <a:pt x="1280132" y="319975"/>
                  <a:pt x="1279499" y="318574"/>
                  <a:pt x="1277998" y="317974"/>
                </a:cubicBezTo>
                <a:cubicBezTo>
                  <a:pt x="1276731" y="317441"/>
                  <a:pt x="1275364" y="317207"/>
                  <a:pt x="1274130" y="316607"/>
                </a:cubicBezTo>
                <a:cubicBezTo>
                  <a:pt x="1272963" y="316040"/>
                  <a:pt x="1273097" y="315273"/>
                  <a:pt x="1274230" y="314540"/>
                </a:cubicBezTo>
                <a:cubicBezTo>
                  <a:pt x="1276497" y="313073"/>
                  <a:pt x="1276564" y="310705"/>
                  <a:pt x="1276131" y="308438"/>
                </a:cubicBezTo>
                <a:cubicBezTo>
                  <a:pt x="1275797" y="306704"/>
                  <a:pt x="1275197" y="304836"/>
                  <a:pt x="1274164" y="303436"/>
                </a:cubicBezTo>
                <a:cubicBezTo>
                  <a:pt x="1271796" y="300235"/>
                  <a:pt x="1270429" y="297301"/>
                  <a:pt x="1272863" y="293399"/>
                </a:cubicBezTo>
                <a:cubicBezTo>
                  <a:pt x="1274030" y="291532"/>
                  <a:pt x="1274497" y="289098"/>
                  <a:pt x="1274864" y="286864"/>
                </a:cubicBezTo>
                <a:cubicBezTo>
                  <a:pt x="1275064" y="285663"/>
                  <a:pt x="1274697" y="284130"/>
                  <a:pt x="1274030" y="283063"/>
                </a:cubicBezTo>
                <a:cubicBezTo>
                  <a:pt x="1273097" y="281529"/>
                  <a:pt x="1271763" y="280162"/>
                  <a:pt x="1270362" y="279028"/>
                </a:cubicBezTo>
                <a:cubicBezTo>
                  <a:pt x="1266461" y="275861"/>
                  <a:pt x="1262527" y="272659"/>
                  <a:pt x="1258425" y="269758"/>
                </a:cubicBezTo>
                <a:cubicBezTo>
                  <a:pt x="1253557" y="266324"/>
                  <a:pt x="1248155" y="263857"/>
                  <a:pt x="1242653" y="261556"/>
                </a:cubicBezTo>
                <a:cubicBezTo>
                  <a:pt x="1242287" y="261389"/>
                  <a:pt x="1241653" y="261489"/>
                  <a:pt x="1241320" y="261723"/>
                </a:cubicBezTo>
                <a:cubicBezTo>
                  <a:pt x="1235985" y="265624"/>
                  <a:pt x="1229649" y="261156"/>
                  <a:pt x="1224081" y="263690"/>
                </a:cubicBezTo>
                <a:cubicBezTo>
                  <a:pt x="1223581" y="263923"/>
                  <a:pt x="1222213" y="263256"/>
                  <a:pt x="1221847" y="262656"/>
                </a:cubicBezTo>
                <a:cubicBezTo>
                  <a:pt x="1220846" y="260889"/>
                  <a:pt x="1219179" y="260356"/>
                  <a:pt x="1217445" y="259689"/>
                </a:cubicBezTo>
                <a:cubicBezTo>
                  <a:pt x="1214944" y="258721"/>
                  <a:pt x="1214711" y="258721"/>
                  <a:pt x="1213244" y="261156"/>
                </a:cubicBezTo>
                <a:cubicBezTo>
                  <a:pt x="1210876" y="265057"/>
                  <a:pt x="1209309" y="265390"/>
                  <a:pt x="1205808" y="263023"/>
                </a:cubicBezTo>
                <a:cubicBezTo>
                  <a:pt x="1200673" y="259589"/>
                  <a:pt x="1196939" y="255021"/>
                  <a:pt x="1194805" y="249285"/>
                </a:cubicBezTo>
                <a:cubicBezTo>
                  <a:pt x="1194438" y="248318"/>
                  <a:pt x="1195171" y="246484"/>
                  <a:pt x="1196005" y="245684"/>
                </a:cubicBezTo>
                <a:cubicBezTo>
                  <a:pt x="1197305" y="244450"/>
                  <a:pt x="1199106" y="243750"/>
                  <a:pt x="1200673" y="242783"/>
                </a:cubicBezTo>
                <a:cubicBezTo>
                  <a:pt x="1202574" y="241616"/>
                  <a:pt x="1202707" y="241216"/>
                  <a:pt x="1200907" y="240416"/>
                </a:cubicBezTo>
                <a:cubicBezTo>
                  <a:pt x="1196872" y="238648"/>
                  <a:pt x="1195005" y="234747"/>
                  <a:pt x="1192037" y="231980"/>
                </a:cubicBezTo>
                <a:cubicBezTo>
                  <a:pt x="1189203" y="229312"/>
                  <a:pt x="1191037" y="223544"/>
                  <a:pt x="1194738" y="221509"/>
                </a:cubicBezTo>
                <a:cubicBezTo>
                  <a:pt x="1197239" y="220142"/>
                  <a:pt x="1199840" y="219609"/>
                  <a:pt x="1202674" y="220042"/>
                </a:cubicBezTo>
                <a:cubicBezTo>
                  <a:pt x="1204941" y="220376"/>
                  <a:pt x="1207242" y="220743"/>
                  <a:pt x="1209409" y="219576"/>
                </a:cubicBezTo>
                <a:cubicBezTo>
                  <a:pt x="1214678" y="216775"/>
                  <a:pt x="1219979" y="217275"/>
                  <a:pt x="1225348" y="219375"/>
                </a:cubicBezTo>
                <a:cubicBezTo>
                  <a:pt x="1226515" y="219809"/>
                  <a:pt x="1228049" y="219676"/>
                  <a:pt x="1229283" y="219342"/>
                </a:cubicBezTo>
                <a:cubicBezTo>
                  <a:pt x="1229983" y="219142"/>
                  <a:pt x="1230749" y="218008"/>
                  <a:pt x="1230816" y="217241"/>
                </a:cubicBezTo>
                <a:cubicBezTo>
                  <a:pt x="1230883" y="216541"/>
                  <a:pt x="1230249" y="215541"/>
                  <a:pt x="1229649" y="215041"/>
                </a:cubicBezTo>
                <a:cubicBezTo>
                  <a:pt x="1229015" y="214541"/>
                  <a:pt x="1227948" y="214107"/>
                  <a:pt x="1227182" y="214241"/>
                </a:cubicBezTo>
                <a:cubicBezTo>
                  <a:pt x="1224447" y="214674"/>
                  <a:pt x="1221747" y="215241"/>
                  <a:pt x="1219046" y="214107"/>
                </a:cubicBezTo>
                <a:cubicBezTo>
                  <a:pt x="1216645" y="213107"/>
                  <a:pt x="1214611" y="214774"/>
                  <a:pt x="1212377" y="215008"/>
                </a:cubicBezTo>
                <a:cubicBezTo>
                  <a:pt x="1209276" y="215341"/>
                  <a:pt x="1206975" y="213840"/>
                  <a:pt x="1205508" y="211373"/>
                </a:cubicBezTo>
                <a:cubicBezTo>
                  <a:pt x="1204108" y="209006"/>
                  <a:pt x="1203140" y="206405"/>
                  <a:pt x="1202007" y="203904"/>
                </a:cubicBezTo>
                <a:cubicBezTo>
                  <a:pt x="1202107" y="204004"/>
                  <a:pt x="1202174" y="204137"/>
                  <a:pt x="1202274" y="204237"/>
                </a:cubicBezTo>
                <a:cubicBezTo>
                  <a:pt x="1202507" y="204071"/>
                  <a:pt x="1202707" y="203904"/>
                  <a:pt x="1202907" y="203737"/>
                </a:cubicBezTo>
                <a:cubicBezTo>
                  <a:pt x="1202574" y="203704"/>
                  <a:pt x="1202240" y="203704"/>
                  <a:pt x="1202007" y="203904"/>
                </a:cubicBezTo>
                <a:cubicBezTo>
                  <a:pt x="1198406" y="200503"/>
                  <a:pt x="1197605" y="195301"/>
                  <a:pt x="1194271" y="191733"/>
                </a:cubicBezTo>
                <a:cubicBezTo>
                  <a:pt x="1191637" y="188932"/>
                  <a:pt x="1192204" y="186131"/>
                  <a:pt x="1193971" y="183030"/>
                </a:cubicBezTo>
                <a:cubicBezTo>
                  <a:pt x="1196572" y="178462"/>
                  <a:pt x="1200207" y="174828"/>
                  <a:pt x="1205241" y="174127"/>
                </a:cubicBezTo>
                <a:cubicBezTo>
                  <a:pt x="1211577" y="173227"/>
                  <a:pt x="1217779" y="171727"/>
                  <a:pt x="1224081" y="170727"/>
                </a:cubicBezTo>
                <a:cubicBezTo>
                  <a:pt x="1227282" y="170226"/>
                  <a:pt x="1230283" y="169259"/>
                  <a:pt x="1232883" y="167259"/>
                </a:cubicBezTo>
                <a:cubicBezTo>
                  <a:pt x="1234751" y="165825"/>
                  <a:pt x="1236985" y="165291"/>
                  <a:pt x="1239319" y="165291"/>
                </a:cubicBezTo>
                <a:cubicBezTo>
                  <a:pt x="1245221" y="165258"/>
                  <a:pt x="1251190" y="164391"/>
                  <a:pt x="1256791" y="167225"/>
                </a:cubicBezTo>
                <a:cubicBezTo>
                  <a:pt x="1258525" y="168159"/>
                  <a:pt x="1260459" y="167392"/>
                  <a:pt x="1261793" y="166058"/>
                </a:cubicBezTo>
                <a:cubicBezTo>
                  <a:pt x="1264694" y="163124"/>
                  <a:pt x="1267528" y="160123"/>
                  <a:pt x="1270162" y="156989"/>
                </a:cubicBezTo>
                <a:cubicBezTo>
                  <a:pt x="1271296" y="155655"/>
                  <a:pt x="1272296" y="153921"/>
                  <a:pt x="1272596" y="152220"/>
                </a:cubicBezTo>
                <a:cubicBezTo>
                  <a:pt x="1273030" y="149619"/>
                  <a:pt x="1274697" y="148386"/>
                  <a:pt x="1276598" y="147085"/>
                </a:cubicBezTo>
                <a:cubicBezTo>
                  <a:pt x="1277832" y="146252"/>
                  <a:pt x="1278065" y="144951"/>
                  <a:pt x="1277431" y="143518"/>
                </a:cubicBezTo>
                <a:cubicBezTo>
                  <a:pt x="1277098" y="142784"/>
                  <a:pt x="1276964" y="141950"/>
                  <a:pt x="1276765" y="141150"/>
                </a:cubicBezTo>
                <a:cubicBezTo>
                  <a:pt x="1276798" y="141150"/>
                  <a:pt x="1276831" y="141183"/>
                  <a:pt x="1276864" y="141183"/>
                </a:cubicBezTo>
                <a:lnTo>
                  <a:pt x="1277231" y="140383"/>
                </a:lnTo>
                <a:lnTo>
                  <a:pt x="1276731" y="140883"/>
                </a:lnTo>
                <a:cubicBezTo>
                  <a:pt x="1276731" y="140950"/>
                  <a:pt x="1276765" y="141017"/>
                  <a:pt x="1276798" y="141117"/>
                </a:cubicBezTo>
                <a:cubicBezTo>
                  <a:pt x="1273397" y="140083"/>
                  <a:pt x="1270029" y="139083"/>
                  <a:pt x="1266661" y="138049"/>
                </a:cubicBezTo>
                <a:cubicBezTo>
                  <a:pt x="1263260" y="137015"/>
                  <a:pt x="1262193" y="133848"/>
                  <a:pt x="1264194" y="130580"/>
                </a:cubicBezTo>
                <a:cubicBezTo>
                  <a:pt x="1266994" y="126012"/>
                  <a:pt x="1269696" y="121410"/>
                  <a:pt x="1274364" y="118376"/>
                </a:cubicBezTo>
                <a:lnTo>
                  <a:pt x="1276851" y="115987"/>
                </a:lnTo>
                <a:lnTo>
                  <a:pt x="1275998" y="115475"/>
                </a:lnTo>
                <a:lnTo>
                  <a:pt x="1277477" y="115644"/>
                </a:lnTo>
                <a:lnTo>
                  <a:pt x="1288768" y="109840"/>
                </a:lnTo>
                <a:cubicBezTo>
                  <a:pt x="1291802" y="105872"/>
                  <a:pt x="1295737" y="104572"/>
                  <a:pt x="1300439" y="103571"/>
                </a:cubicBezTo>
                <a:cubicBezTo>
                  <a:pt x="1304507" y="102704"/>
                  <a:pt x="1307407" y="103138"/>
                  <a:pt x="1310375" y="105939"/>
                </a:cubicBezTo>
                <a:cubicBezTo>
                  <a:pt x="1311742" y="107272"/>
                  <a:pt x="1313910" y="106772"/>
                  <a:pt x="1315177" y="105272"/>
                </a:cubicBezTo>
                <a:cubicBezTo>
                  <a:pt x="1315744" y="104572"/>
                  <a:pt x="1316177" y="103704"/>
                  <a:pt x="1316777" y="103038"/>
                </a:cubicBezTo>
                <a:cubicBezTo>
                  <a:pt x="1318611" y="101037"/>
                  <a:pt x="1321045" y="99336"/>
                  <a:pt x="1322179" y="97002"/>
                </a:cubicBezTo>
                <a:cubicBezTo>
                  <a:pt x="1323279" y="94668"/>
                  <a:pt x="1323046" y="91667"/>
                  <a:pt x="1323446" y="89000"/>
                </a:cubicBezTo>
                <a:cubicBezTo>
                  <a:pt x="1323646" y="87633"/>
                  <a:pt x="1323913" y="86265"/>
                  <a:pt x="1324280" y="84965"/>
                </a:cubicBezTo>
                <a:cubicBezTo>
                  <a:pt x="1324947" y="82664"/>
                  <a:pt x="1326414" y="80930"/>
                  <a:pt x="1328681" y="80030"/>
                </a:cubicBezTo>
                <a:cubicBezTo>
                  <a:pt x="1330748" y="79196"/>
                  <a:pt x="1333049" y="77863"/>
                  <a:pt x="1335183" y="79097"/>
                </a:cubicBezTo>
                <a:cubicBezTo>
                  <a:pt x="1336650" y="79930"/>
                  <a:pt x="1337450" y="81831"/>
                  <a:pt x="1338618" y="83198"/>
                </a:cubicBezTo>
                <a:cubicBezTo>
                  <a:pt x="1338851" y="83465"/>
                  <a:pt x="1339418" y="83665"/>
                  <a:pt x="1339785" y="83598"/>
                </a:cubicBezTo>
                <a:cubicBezTo>
                  <a:pt x="1340118" y="83531"/>
                  <a:pt x="1340552" y="83031"/>
                  <a:pt x="1340552" y="82698"/>
                </a:cubicBezTo>
                <a:cubicBezTo>
                  <a:pt x="1340585" y="81330"/>
                  <a:pt x="1340385" y="79963"/>
                  <a:pt x="1340418" y="78596"/>
                </a:cubicBezTo>
                <a:cubicBezTo>
                  <a:pt x="1340518" y="76029"/>
                  <a:pt x="1342119" y="74228"/>
                  <a:pt x="1344520" y="74028"/>
                </a:cubicBezTo>
                <a:cubicBezTo>
                  <a:pt x="1350888" y="73461"/>
                  <a:pt x="1357224" y="73195"/>
                  <a:pt x="1363593" y="72161"/>
                </a:cubicBezTo>
                <a:cubicBezTo>
                  <a:pt x="1368127" y="71427"/>
                  <a:pt x="1372562" y="71127"/>
                  <a:pt x="1376797" y="69093"/>
                </a:cubicBezTo>
                <a:cubicBezTo>
                  <a:pt x="1378797" y="68160"/>
                  <a:pt x="1381165" y="67859"/>
                  <a:pt x="1383399" y="67360"/>
                </a:cubicBezTo>
                <a:cubicBezTo>
                  <a:pt x="1384833" y="67026"/>
                  <a:pt x="1387133" y="68926"/>
                  <a:pt x="1387500" y="70360"/>
                </a:cubicBezTo>
                <a:cubicBezTo>
                  <a:pt x="1388367" y="73628"/>
                  <a:pt x="1387800" y="76796"/>
                  <a:pt x="1386967" y="79863"/>
                </a:cubicBezTo>
                <a:cubicBezTo>
                  <a:pt x="1386133" y="82931"/>
                  <a:pt x="1384766" y="85899"/>
                  <a:pt x="1383766" y="88933"/>
                </a:cubicBezTo>
                <a:cubicBezTo>
                  <a:pt x="1383198" y="90634"/>
                  <a:pt x="1383899" y="92168"/>
                  <a:pt x="1384666" y="93668"/>
                </a:cubicBezTo>
                <a:cubicBezTo>
                  <a:pt x="1384632" y="93701"/>
                  <a:pt x="1384599" y="93768"/>
                  <a:pt x="1384566" y="93801"/>
                </a:cubicBezTo>
                <a:cubicBezTo>
                  <a:pt x="1383532" y="94568"/>
                  <a:pt x="1382532" y="95369"/>
                  <a:pt x="1381498" y="96135"/>
                </a:cubicBezTo>
                <a:cubicBezTo>
                  <a:pt x="1380431" y="97136"/>
                  <a:pt x="1379331" y="98170"/>
                  <a:pt x="1378230" y="99203"/>
                </a:cubicBezTo>
                <a:cubicBezTo>
                  <a:pt x="1378197" y="99503"/>
                  <a:pt x="1378164" y="99803"/>
                  <a:pt x="1378130" y="100103"/>
                </a:cubicBezTo>
                <a:cubicBezTo>
                  <a:pt x="1378330" y="99903"/>
                  <a:pt x="1378530" y="99703"/>
                  <a:pt x="1378530" y="99470"/>
                </a:cubicBezTo>
                <a:cubicBezTo>
                  <a:pt x="1379631" y="98436"/>
                  <a:pt x="1380698" y="97436"/>
                  <a:pt x="1381798" y="96436"/>
                </a:cubicBezTo>
                <a:cubicBezTo>
                  <a:pt x="1382832" y="95669"/>
                  <a:pt x="1383865" y="94902"/>
                  <a:pt x="1384899" y="94101"/>
                </a:cubicBezTo>
                <a:cubicBezTo>
                  <a:pt x="1384799" y="93968"/>
                  <a:pt x="1384732" y="93801"/>
                  <a:pt x="1384666" y="93668"/>
                </a:cubicBezTo>
                <a:cubicBezTo>
                  <a:pt x="1384899" y="93368"/>
                  <a:pt x="1385166" y="93034"/>
                  <a:pt x="1385399" y="92734"/>
                </a:cubicBezTo>
                <a:cubicBezTo>
                  <a:pt x="1386867" y="90967"/>
                  <a:pt x="1388867" y="89400"/>
                  <a:pt x="1389567" y="87399"/>
                </a:cubicBezTo>
                <a:cubicBezTo>
                  <a:pt x="1390268" y="85365"/>
                  <a:pt x="1389567" y="82931"/>
                  <a:pt x="1389701" y="80664"/>
                </a:cubicBezTo>
                <a:cubicBezTo>
                  <a:pt x="1389834" y="78396"/>
                  <a:pt x="1389601" y="75995"/>
                  <a:pt x="1391268" y="74162"/>
                </a:cubicBezTo>
                <a:cubicBezTo>
                  <a:pt x="1391801" y="73595"/>
                  <a:pt x="1392802" y="73428"/>
                  <a:pt x="1393635" y="73261"/>
                </a:cubicBezTo>
                <a:cubicBezTo>
                  <a:pt x="1393869" y="73195"/>
                  <a:pt x="1394369" y="73728"/>
                  <a:pt x="1394502" y="74095"/>
                </a:cubicBezTo>
                <a:cubicBezTo>
                  <a:pt x="1394969" y="75329"/>
                  <a:pt x="1395602" y="76629"/>
                  <a:pt x="1395703" y="77930"/>
                </a:cubicBezTo>
                <a:cubicBezTo>
                  <a:pt x="1396036" y="82464"/>
                  <a:pt x="1395036" y="86999"/>
                  <a:pt x="1396803" y="91501"/>
                </a:cubicBezTo>
                <a:cubicBezTo>
                  <a:pt x="1397637" y="93635"/>
                  <a:pt x="1394235" y="95135"/>
                  <a:pt x="1395103" y="97769"/>
                </a:cubicBezTo>
                <a:cubicBezTo>
                  <a:pt x="1395569" y="99136"/>
                  <a:pt x="1396570" y="100270"/>
                  <a:pt x="1397670" y="99703"/>
                </a:cubicBezTo>
                <a:cubicBezTo>
                  <a:pt x="1398470" y="99303"/>
                  <a:pt x="1399137" y="98669"/>
                  <a:pt x="1399937" y="98236"/>
                </a:cubicBezTo>
                <a:cubicBezTo>
                  <a:pt x="1400304" y="98036"/>
                  <a:pt x="1400838" y="98103"/>
                  <a:pt x="1401271" y="98136"/>
                </a:cubicBezTo>
                <a:cubicBezTo>
                  <a:pt x="1403472" y="98369"/>
                  <a:pt x="1406173" y="99570"/>
                  <a:pt x="1407573" y="97369"/>
                </a:cubicBezTo>
                <a:cubicBezTo>
                  <a:pt x="1408707" y="95602"/>
                  <a:pt x="1408974" y="93001"/>
                  <a:pt x="1408907" y="90800"/>
                </a:cubicBezTo>
                <a:cubicBezTo>
                  <a:pt x="1408740" y="85299"/>
                  <a:pt x="1408340" y="79830"/>
                  <a:pt x="1410341" y="74528"/>
                </a:cubicBezTo>
                <a:cubicBezTo>
                  <a:pt x="1410674" y="73662"/>
                  <a:pt x="1411008" y="72828"/>
                  <a:pt x="1411308" y="71961"/>
                </a:cubicBezTo>
                <a:cubicBezTo>
                  <a:pt x="1412075" y="69894"/>
                  <a:pt x="1414775" y="69193"/>
                  <a:pt x="1417110" y="70294"/>
                </a:cubicBezTo>
                <a:cubicBezTo>
                  <a:pt x="1419744" y="71528"/>
                  <a:pt x="1421711" y="73395"/>
                  <a:pt x="1422878" y="75929"/>
                </a:cubicBezTo>
                <a:cubicBezTo>
                  <a:pt x="1424812" y="80064"/>
                  <a:pt x="1426846" y="84198"/>
                  <a:pt x="1428213" y="88566"/>
                </a:cubicBezTo>
                <a:cubicBezTo>
                  <a:pt x="1429147" y="91534"/>
                  <a:pt x="1431114" y="92934"/>
                  <a:pt x="1433415" y="94501"/>
                </a:cubicBezTo>
                <a:cubicBezTo>
                  <a:pt x="1435416" y="95835"/>
                  <a:pt x="1435182" y="97969"/>
                  <a:pt x="1432848" y="99903"/>
                </a:cubicBezTo>
                <a:cubicBezTo>
                  <a:pt x="1431848" y="100704"/>
                  <a:pt x="1431347" y="101070"/>
                  <a:pt x="1432181" y="101404"/>
                </a:cubicBezTo>
                <a:cubicBezTo>
                  <a:pt x="1434515" y="102271"/>
                  <a:pt x="1436183" y="103805"/>
                  <a:pt x="1436716" y="106172"/>
                </a:cubicBezTo>
                <a:cubicBezTo>
                  <a:pt x="1437449" y="109373"/>
                  <a:pt x="1439917" y="108806"/>
                  <a:pt x="1442051" y="108939"/>
                </a:cubicBezTo>
                <a:cubicBezTo>
                  <a:pt x="1443652" y="109040"/>
                  <a:pt x="1444918" y="107739"/>
                  <a:pt x="1444318" y="106572"/>
                </a:cubicBezTo>
                <a:cubicBezTo>
                  <a:pt x="1441384" y="100704"/>
                  <a:pt x="1441251" y="94168"/>
                  <a:pt x="1439684" y="87999"/>
                </a:cubicBezTo>
                <a:cubicBezTo>
                  <a:pt x="1438417" y="83165"/>
                  <a:pt x="1437683" y="78163"/>
                  <a:pt x="1436849" y="73195"/>
                </a:cubicBezTo>
                <a:cubicBezTo>
                  <a:pt x="1436616" y="71894"/>
                  <a:pt x="1436950" y="70494"/>
                  <a:pt x="1437049" y="69127"/>
                </a:cubicBezTo>
                <a:cubicBezTo>
                  <a:pt x="1437116" y="68160"/>
                  <a:pt x="1439117" y="66759"/>
                  <a:pt x="1440050" y="66759"/>
                </a:cubicBezTo>
                <a:cubicBezTo>
                  <a:pt x="1443451" y="66726"/>
                  <a:pt x="1446119" y="68560"/>
                  <a:pt x="1449020" y="69894"/>
                </a:cubicBezTo>
                <a:cubicBezTo>
                  <a:pt x="1449620" y="70160"/>
                  <a:pt x="1450820" y="69827"/>
                  <a:pt x="1451387" y="69360"/>
                </a:cubicBezTo>
                <a:cubicBezTo>
                  <a:pt x="1452754" y="68193"/>
                  <a:pt x="1453721" y="66492"/>
                  <a:pt x="1455222" y="65559"/>
                </a:cubicBezTo>
                <a:cubicBezTo>
                  <a:pt x="1456989" y="64459"/>
                  <a:pt x="1457689" y="63025"/>
                  <a:pt x="1457823" y="61124"/>
                </a:cubicBezTo>
                <a:cubicBezTo>
                  <a:pt x="1458023" y="57956"/>
                  <a:pt x="1458023" y="54722"/>
                  <a:pt x="1458323" y="51554"/>
                </a:cubicBezTo>
                <a:cubicBezTo>
                  <a:pt x="1458456" y="50187"/>
                  <a:pt x="1459257" y="48887"/>
                  <a:pt x="1460957" y="48987"/>
                </a:cubicBezTo>
                <a:cubicBezTo>
                  <a:pt x="1463958" y="49154"/>
                  <a:pt x="1466225" y="47486"/>
                  <a:pt x="1468493" y="46019"/>
                </a:cubicBezTo>
                <a:cubicBezTo>
                  <a:pt x="1471094" y="44352"/>
                  <a:pt x="1473695" y="44052"/>
                  <a:pt x="1476095" y="45986"/>
                </a:cubicBezTo>
                <a:cubicBezTo>
                  <a:pt x="1479330" y="48587"/>
                  <a:pt x="1483064" y="50254"/>
                  <a:pt x="1486899" y="51654"/>
                </a:cubicBezTo>
                <a:cubicBezTo>
                  <a:pt x="1487632" y="51921"/>
                  <a:pt x="1488666" y="51588"/>
                  <a:pt x="1489466" y="51254"/>
                </a:cubicBezTo>
                <a:cubicBezTo>
                  <a:pt x="1490367" y="50887"/>
                  <a:pt x="1490433" y="50021"/>
                  <a:pt x="1490067" y="48954"/>
                </a:cubicBezTo>
                <a:cubicBezTo>
                  <a:pt x="1489633" y="47686"/>
                  <a:pt x="1489266" y="46386"/>
                  <a:pt x="1489000" y="45052"/>
                </a:cubicBezTo>
                <a:cubicBezTo>
                  <a:pt x="1488933" y="44686"/>
                  <a:pt x="1489166" y="44185"/>
                  <a:pt x="1489366" y="43785"/>
                </a:cubicBezTo>
                <a:cubicBezTo>
                  <a:pt x="1489900" y="42685"/>
                  <a:pt x="1490667" y="42518"/>
                  <a:pt x="1491634" y="43252"/>
                </a:cubicBezTo>
                <a:cubicBezTo>
                  <a:pt x="1494134" y="45152"/>
                  <a:pt x="1496602" y="47053"/>
                  <a:pt x="1499970" y="46653"/>
                </a:cubicBezTo>
                <a:cubicBezTo>
                  <a:pt x="1499970" y="46753"/>
                  <a:pt x="1499970" y="46886"/>
                  <a:pt x="1499936" y="46986"/>
                </a:cubicBezTo>
                <a:lnTo>
                  <a:pt x="1500770" y="47520"/>
                </a:lnTo>
                <a:lnTo>
                  <a:pt x="1500270" y="46619"/>
                </a:lnTo>
                <a:cubicBezTo>
                  <a:pt x="1500170" y="46653"/>
                  <a:pt x="1500070" y="46619"/>
                  <a:pt x="1499970" y="46619"/>
                </a:cubicBezTo>
                <a:lnTo>
                  <a:pt x="1500285" y="44413"/>
                </a:lnTo>
                <a:lnTo>
                  <a:pt x="1500138" y="44232"/>
                </a:lnTo>
                <a:lnTo>
                  <a:pt x="1499970" y="44385"/>
                </a:lnTo>
                <a:lnTo>
                  <a:pt x="1499942" y="43990"/>
                </a:lnTo>
                <a:lnTo>
                  <a:pt x="1499070" y="42918"/>
                </a:lnTo>
                <a:lnTo>
                  <a:pt x="1500658" y="43646"/>
                </a:lnTo>
                <a:lnTo>
                  <a:pt x="1500937" y="43352"/>
                </a:lnTo>
                <a:cubicBezTo>
                  <a:pt x="1503437" y="40084"/>
                  <a:pt x="1505372" y="36316"/>
                  <a:pt x="1509306" y="34416"/>
                </a:cubicBezTo>
                <a:cubicBezTo>
                  <a:pt x="1514374" y="34916"/>
                  <a:pt x="1519042" y="31948"/>
                  <a:pt x="1524177" y="32915"/>
                </a:cubicBezTo>
                <a:close/>
                <a:moveTo>
                  <a:pt x="1258092" y="405"/>
                </a:moveTo>
                <a:cubicBezTo>
                  <a:pt x="1263027" y="1405"/>
                  <a:pt x="1267895" y="2605"/>
                  <a:pt x="1272763" y="3906"/>
                </a:cubicBezTo>
                <a:cubicBezTo>
                  <a:pt x="1273597" y="4139"/>
                  <a:pt x="1273197" y="5306"/>
                  <a:pt x="1273230" y="6240"/>
                </a:cubicBezTo>
                <a:cubicBezTo>
                  <a:pt x="1273397" y="9707"/>
                  <a:pt x="1274931" y="10975"/>
                  <a:pt x="1277231" y="9507"/>
                </a:cubicBezTo>
                <a:cubicBezTo>
                  <a:pt x="1280599" y="7307"/>
                  <a:pt x="1283700" y="6873"/>
                  <a:pt x="1287568" y="8374"/>
                </a:cubicBezTo>
                <a:cubicBezTo>
                  <a:pt x="1290869" y="9674"/>
                  <a:pt x="1294637" y="9807"/>
                  <a:pt x="1298171" y="10574"/>
                </a:cubicBezTo>
                <a:cubicBezTo>
                  <a:pt x="1300005" y="10975"/>
                  <a:pt x="1301506" y="11975"/>
                  <a:pt x="1302106" y="13942"/>
                </a:cubicBezTo>
                <a:cubicBezTo>
                  <a:pt x="1302806" y="16310"/>
                  <a:pt x="1304307" y="17643"/>
                  <a:pt x="1306908" y="18110"/>
                </a:cubicBezTo>
                <a:cubicBezTo>
                  <a:pt x="1310442" y="18744"/>
                  <a:pt x="1313210" y="21611"/>
                  <a:pt x="1316944" y="21911"/>
                </a:cubicBezTo>
                <a:cubicBezTo>
                  <a:pt x="1317344" y="21945"/>
                  <a:pt x="1317744" y="22312"/>
                  <a:pt x="1318111" y="22578"/>
                </a:cubicBezTo>
                <a:cubicBezTo>
                  <a:pt x="1318878" y="23112"/>
                  <a:pt x="1319612" y="23679"/>
                  <a:pt x="1320345" y="24212"/>
                </a:cubicBezTo>
                <a:cubicBezTo>
                  <a:pt x="1322813" y="25979"/>
                  <a:pt x="1322379" y="26646"/>
                  <a:pt x="1320479" y="28480"/>
                </a:cubicBezTo>
                <a:cubicBezTo>
                  <a:pt x="1319012" y="29847"/>
                  <a:pt x="1317711" y="31348"/>
                  <a:pt x="1316344" y="32815"/>
                </a:cubicBezTo>
                <a:cubicBezTo>
                  <a:pt x="1316010" y="32915"/>
                  <a:pt x="1315710" y="32948"/>
                  <a:pt x="1315410" y="33048"/>
                </a:cubicBezTo>
                <a:cubicBezTo>
                  <a:pt x="1315244" y="33215"/>
                  <a:pt x="1315110" y="33349"/>
                  <a:pt x="1314977" y="33515"/>
                </a:cubicBezTo>
                <a:cubicBezTo>
                  <a:pt x="1314143" y="33548"/>
                  <a:pt x="1313310" y="33515"/>
                  <a:pt x="1312876" y="34515"/>
                </a:cubicBezTo>
                <a:cubicBezTo>
                  <a:pt x="1313176" y="34649"/>
                  <a:pt x="1313677" y="34915"/>
                  <a:pt x="1313810" y="34816"/>
                </a:cubicBezTo>
                <a:cubicBezTo>
                  <a:pt x="1314243" y="34449"/>
                  <a:pt x="1314610" y="33982"/>
                  <a:pt x="1314977" y="33548"/>
                </a:cubicBezTo>
                <a:cubicBezTo>
                  <a:pt x="1315244" y="33515"/>
                  <a:pt x="1315510" y="33515"/>
                  <a:pt x="1315744" y="33448"/>
                </a:cubicBezTo>
                <a:cubicBezTo>
                  <a:pt x="1315910" y="33248"/>
                  <a:pt x="1316111" y="33048"/>
                  <a:pt x="1316310" y="32848"/>
                </a:cubicBezTo>
                <a:cubicBezTo>
                  <a:pt x="1317344" y="32582"/>
                  <a:pt x="1318378" y="32381"/>
                  <a:pt x="1319278" y="31881"/>
                </a:cubicBezTo>
                <a:cubicBezTo>
                  <a:pt x="1321779" y="30481"/>
                  <a:pt x="1324113" y="30181"/>
                  <a:pt x="1327047" y="30914"/>
                </a:cubicBezTo>
                <a:cubicBezTo>
                  <a:pt x="1330148" y="31681"/>
                  <a:pt x="1333116" y="32682"/>
                  <a:pt x="1336050" y="33815"/>
                </a:cubicBezTo>
                <a:cubicBezTo>
                  <a:pt x="1336717" y="34082"/>
                  <a:pt x="1337484" y="35182"/>
                  <a:pt x="1337484" y="35916"/>
                </a:cubicBezTo>
                <a:cubicBezTo>
                  <a:pt x="1337517" y="39084"/>
                  <a:pt x="1337451" y="42251"/>
                  <a:pt x="1337118" y="45419"/>
                </a:cubicBezTo>
                <a:cubicBezTo>
                  <a:pt x="1336917" y="47653"/>
                  <a:pt x="1337884" y="48687"/>
                  <a:pt x="1339785" y="49354"/>
                </a:cubicBezTo>
                <a:cubicBezTo>
                  <a:pt x="1342753" y="50387"/>
                  <a:pt x="1344053" y="52821"/>
                  <a:pt x="1344053" y="55689"/>
                </a:cubicBezTo>
                <a:cubicBezTo>
                  <a:pt x="1344053" y="58356"/>
                  <a:pt x="1343753" y="61157"/>
                  <a:pt x="1342819" y="63658"/>
                </a:cubicBezTo>
                <a:cubicBezTo>
                  <a:pt x="1342086" y="65659"/>
                  <a:pt x="1340285" y="67326"/>
                  <a:pt x="1338785" y="68993"/>
                </a:cubicBezTo>
                <a:cubicBezTo>
                  <a:pt x="1338218" y="69627"/>
                  <a:pt x="1337251" y="69960"/>
                  <a:pt x="1336450" y="70360"/>
                </a:cubicBezTo>
                <a:cubicBezTo>
                  <a:pt x="1329982" y="73661"/>
                  <a:pt x="1323513" y="76929"/>
                  <a:pt x="1317044" y="80230"/>
                </a:cubicBezTo>
                <a:cubicBezTo>
                  <a:pt x="1310275" y="80830"/>
                  <a:pt x="1303540" y="81597"/>
                  <a:pt x="1296771" y="81931"/>
                </a:cubicBezTo>
                <a:cubicBezTo>
                  <a:pt x="1294404" y="82031"/>
                  <a:pt x="1293970" y="83464"/>
                  <a:pt x="1293303" y="84965"/>
                </a:cubicBezTo>
                <a:cubicBezTo>
                  <a:pt x="1293236" y="84932"/>
                  <a:pt x="1293203" y="84932"/>
                  <a:pt x="1293137" y="84898"/>
                </a:cubicBezTo>
                <a:lnTo>
                  <a:pt x="1292770" y="85865"/>
                </a:lnTo>
                <a:lnTo>
                  <a:pt x="1293170" y="85232"/>
                </a:lnTo>
                <a:cubicBezTo>
                  <a:pt x="1293236" y="85132"/>
                  <a:pt x="1293270" y="85065"/>
                  <a:pt x="1293303" y="84965"/>
                </a:cubicBezTo>
                <a:cubicBezTo>
                  <a:pt x="1294937" y="85598"/>
                  <a:pt x="1296571" y="86299"/>
                  <a:pt x="1298238" y="86832"/>
                </a:cubicBezTo>
                <a:cubicBezTo>
                  <a:pt x="1301206" y="87799"/>
                  <a:pt x="1302206" y="88633"/>
                  <a:pt x="1301772" y="90100"/>
                </a:cubicBezTo>
                <a:cubicBezTo>
                  <a:pt x="1301406" y="91367"/>
                  <a:pt x="1301072" y="93067"/>
                  <a:pt x="1300139" y="93635"/>
                </a:cubicBezTo>
                <a:cubicBezTo>
                  <a:pt x="1293970" y="97469"/>
                  <a:pt x="1287635" y="101070"/>
                  <a:pt x="1281399" y="104738"/>
                </a:cubicBezTo>
                <a:cubicBezTo>
                  <a:pt x="1273930" y="105505"/>
                  <a:pt x="1267928" y="110173"/>
                  <a:pt x="1260993" y="112341"/>
                </a:cubicBezTo>
                <a:cubicBezTo>
                  <a:pt x="1258859" y="113007"/>
                  <a:pt x="1256625" y="113808"/>
                  <a:pt x="1255224" y="115775"/>
                </a:cubicBezTo>
                <a:cubicBezTo>
                  <a:pt x="1252990" y="118909"/>
                  <a:pt x="1249622" y="120110"/>
                  <a:pt x="1246421" y="121877"/>
                </a:cubicBezTo>
                <a:cubicBezTo>
                  <a:pt x="1240119" y="125345"/>
                  <a:pt x="1235051" y="130513"/>
                  <a:pt x="1230383" y="136048"/>
                </a:cubicBezTo>
                <a:cubicBezTo>
                  <a:pt x="1225981" y="141283"/>
                  <a:pt x="1221980" y="142050"/>
                  <a:pt x="1216112" y="139016"/>
                </a:cubicBezTo>
                <a:cubicBezTo>
                  <a:pt x="1215311" y="138616"/>
                  <a:pt x="1214644" y="137949"/>
                  <a:pt x="1213877" y="137449"/>
                </a:cubicBezTo>
                <a:cubicBezTo>
                  <a:pt x="1213211" y="137015"/>
                  <a:pt x="1212510" y="136615"/>
                  <a:pt x="1211844" y="136215"/>
                </a:cubicBezTo>
                <a:cubicBezTo>
                  <a:pt x="1211610" y="137082"/>
                  <a:pt x="1211277" y="137949"/>
                  <a:pt x="1211077" y="138816"/>
                </a:cubicBezTo>
                <a:cubicBezTo>
                  <a:pt x="1210543" y="141450"/>
                  <a:pt x="1208809" y="142617"/>
                  <a:pt x="1206275" y="142751"/>
                </a:cubicBezTo>
                <a:cubicBezTo>
                  <a:pt x="1202174" y="142951"/>
                  <a:pt x="1198106" y="143184"/>
                  <a:pt x="1194004" y="142284"/>
                </a:cubicBezTo>
                <a:cubicBezTo>
                  <a:pt x="1192871" y="142017"/>
                  <a:pt x="1191404" y="142784"/>
                  <a:pt x="1190237" y="143351"/>
                </a:cubicBezTo>
                <a:cubicBezTo>
                  <a:pt x="1189503" y="143718"/>
                  <a:pt x="1189003" y="144585"/>
                  <a:pt x="1188403" y="145218"/>
                </a:cubicBezTo>
                <a:cubicBezTo>
                  <a:pt x="1188769" y="145451"/>
                  <a:pt x="1189170" y="145751"/>
                  <a:pt x="1189570" y="145918"/>
                </a:cubicBezTo>
                <a:cubicBezTo>
                  <a:pt x="1191270" y="146585"/>
                  <a:pt x="1193104" y="146985"/>
                  <a:pt x="1194638" y="147885"/>
                </a:cubicBezTo>
                <a:cubicBezTo>
                  <a:pt x="1196839" y="149119"/>
                  <a:pt x="1197372" y="151287"/>
                  <a:pt x="1197039" y="153754"/>
                </a:cubicBezTo>
                <a:cubicBezTo>
                  <a:pt x="1196672" y="156388"/>
                  <a:pt x="1194705" y="157789"/>
                  <a:pt x="1192237" y="156989"/>
                </a:cubicBezTo>
                <a:cubicBezTo>
                  <a:pt x="1190170" y="156322"/>
                  <a:pt x="1188203" y="155488"/>
                  <a:pt x="1186169" y="154721"/>
                </a:cubicBezTo>
                <a:cubicBezTo>
                  <a:pt x="1186169" y="154554"/>
                  <a:pt x="1186136" y="154421"/>
                  <a:pt x="1186169" y="154254"/>
                </a:cubicBezTo>
                <a:cubicBezTo>
                  <a:pt x="1185802" y="154188"/>
                  <a:pt x="1185402" y="154121"/>
                  <a:pt x="1185035" y="154054"/>
                </a:cubicBezTo>
                <a:cubicBezTo>
                  <a:pt x="1185302" y="154221"/>
                  <a:pt x="1185568" y="154421"/>
                  <a:pt x="1185835" y="154588"/>
                </a:cubicBezTo>
                <a:cubicBezTo>
                  <a:pt x="1185935" y="154654"/>
                  <a:pt x="1186035" y="154688"/>
                  <a:pt x="1186136" y="154721"/>
                </a:cubicBezTo>
                <a:cubicBezTo>
                  <a:pt x="1185902" y="156922"/>
                  <a:pt x="1186902" y="158656"/>
                  <a:pt x="1188236" y="160356"/>
                </a:cubicBezTo>
                <a:cubicBezTo>
                  <a:pt x="1190037" y="162724"/>
                  <a:pt x="1190170" y="165258"/>
                  <a:pt x="1188269" y="167725"/>
                </a:cubicBezTo>
                <a:cubicBezTo>
                  <a:pt x="1186902" y="169492"/>
                  <a:pt x="1185602" y="171326"/>
                  <a:pt x="1184001" y="172860"/>
                </a:cubicBezTo>
                <a:cubicBezTo>
                  <a:pt x="1182367" y="174394"/>
                  <a:pt x="1180967" y="175995"/>
                  <a:pt x="1179833" y="177962"/>
                </a:cubicBezTo>
                <a:cubicBezTo>
                  <a:pt x="1177599" y="181763"/>
                  <a:pt x="1174065" y="182830"/>
                  <a:pt x="1169897" y="182097"/>
                </a:cubicBezTo>
                <a:cubicBezTo>
                  <a:pt x="1169863" y="181997"/>
                  <a:pt x="1169830" y="181863"/>
                  <a:pt x="1169763" y="181730"/>
                </a:cubicBezTo>
                <a:cubicBezTo>
                  <a:pt x="1169430" y="181663"/>
                  <a:pt x="1169130" y="181630"/>
                  <a:pt x="1168830" y="181596"/>
                </a:cubicBezTo>
                <a:cubicBezTo>
                  <a:pt x="1168996" y="181830"/>
                  <a:pt x="1169196" y="182030"/>
                  <a:pt x="1169430" y="182063"/>
                </a:cubicBezTo>
                <a:cubicBezTo>
                  <a:pt x="1169597" y="182097"/>
                  <a:pt x="1169730" y="182063"/>
                  <a:pt x="1169897" y="182097"/>
                </a:cubicBezTo>
                <a:cubicBezTo>
                  <a:pt x="1170164" y="182797"/>
                  <a:pt x="1170430" y="183531"/>
                  <a:pt x="1170697" y="184231"/>
                </a:cubicBezTo>
                <a:cubicBezTo>
                  <a:pt x="1171531" y="186598"/>
                  <a:pt x="1170364" y="189399"/>
                  <a:pt x="1168363" y="189399"/>
                </a:cubicBezTo>
                <a:cubicBezTo>
                  <a:pt x="1163861" y="189399"/>
                  <a:pt x="1159360" y="190566"/>
                  <a:pt x="1154925" y="188765"/>
                </a:cubicBezTo>
                <a:cubicBezTo>
                  <a:pt x="1153025" y="187965"/>
                  <a:pt x="1151524" y="189132"/>
                  <a:pt x="1150591" y="191099"/>
                </a:cubicBezTo>
                <a:cubicBezTo>
                  <a:pt x="1150391" y="191499"/>
                  <a:pt x="1150157" y="191900"/>
                  <a:pt x="1150024" y="192333"/>
                </a:cubicBezTo>
                <a:cubicBezTo>
                  <a:pt x="1149757" y="193200"/>
                  <a:pt x="1149524" y="194067"/>
                  <a:pt x="1149224" y="194934"/>
                </a:cubicBezTo>
                <a:cubicBezTo>
                  <a:pt x="1147990" y="198602"/>
                  <a:pt x="1145455" y="201169"/>
                  <a:pt x="1142155" y="202937"/>
                </a:cubicBezTo>
                <a:cubicBezTo>
                  <a:pt x="1139354" y="204437"/>
                  <a:pt x="1136453" y="205738"/>
                  <a:pt x="1133652" y="207238"/>
                </a:cubicBezTo>
                <a:cubicBezTo>
                  <a:pt x="1132451" y="207872"/>
                  <a:pt x="1131284" y="208639"/>
                  <a:pt x="1130384" y="209605"/>
                </a:cubicBezTo>
                <a:cubicBezTo>
                  <a:pt x="1129150" y="210972"/>
                  <a:pt x="1128450" y="212673"/>
                  <a:pt x="1128783" y="214607"/>
                </a:cubicBezTo>
                <a:cubicBezTo>
                  <a:pt x="1129050" y="216174"/>
                  <a:pt x="1130351" y="216508"/>
                  <a:pt x="1131584" y="217074"/>
                </a:cubicBezTo>
                <a:cubicBezTo>
                  <a:pt x="1135819" y="219075"/>
                  <a:pt x="1136719" y="221843"/>
                  <a:pt x="1134585" y="225711"/>
                </a:cubicBezTo>
                <a:cubicBezTo>
                  <a:pt x="1134352" y="226111"/>
                  <a:pt x="1134252" y="226611"/>
                  <a:pt x="1133919" y="226911"/>
                </a:cubicBezTo>
                <a:cubicBezTo>
                  <a:pt x="1130717" y="230012"/>
                  <a:pt x="1127917" y="233913"/>
                  <a:pt x="1122648" y="233346"/>
                </a:cubicBezTo>
                <a:cubicBezTo>
                  <a:pt x="1120214" y="233080"/>
                  <a:pt x="1118414" y="234680"/>
                  <a:pt x="1116246" y="235281"/>
                </a:cubicBezTo>
                <a:cubicBezTo>
                  <a:pt x="1113212" y="236147"/>
                  <a:pt x="1110178" y="237014"/>
                  <a:pt x="1107077" y="237715"/>
                </a:cubicBezTo>
                <a:cubicBezTo>
                  <a:pt x="1105376" y="238081"/>
                  <a:pt x="1103642" y="236514"/>
                  <a:pt x="1103442" y="234614"/>
                </a:cubicBezTo>
                <a:cubicBezTo>
                  <a:pt x="1103409" y="234180"/>
                  <a:pt x="1103642" y="233680"/>
                  <a:pt x="1103609" y="233246"/>
                </a:cubicBezTo>
                <a:cubicBezTo>
                  <a:pt x="1103375" y="230212"/>
                  <a:pt x="1102408" y="228945"/>
                  <a:pt x="1099974" y="228445"/>
                </a:cubicBezTo>
                <a:cubicBezTo>
                  <a:pt x="1099107" y="228245"/>
                  <a:pt x="1098140" y="227745"/>
                  <a:pt x="1097340" y="227911"/>
                </a:cubicBezTo>
                <a:cubicBezTo>
                  <a:pt x="1091571" y="229012"/>
                  <a:pt x="1086637" y="227178"/>
                  <a:pt x="1082135" y="223843"/>
                </a:cubicBezTo>
                <a:lnTo>
                  <a:pt x="1075798" y="223412"/>
                </a:lnTo>
                <a:lnTo>
                  <a:pt x="1075800" y="223410"/>
                </a:lnTo>
                <a:lnTo>
                  <a:pt x="1075793" y="223412"/>
                </a:lnTo>
                <a:lnTo>
                  <a:pt x="1075766" y="223410"/>
                </a:lnTo>
                <a:cubicBezTo>
                  <a:pt x="1075833" y="223343"/>
                  <a:pt x="1075900" y="223243"/>
                  <a:pt x="1075966" y="223177"/>
                </a:cubicBezTo>
                <a:lnTo>
                  <a:pt x="1075299" y="223043"/>
                </a:lnTo>
                <a:lnTo>
                  <a:pt x="1075666" y="223443"/>
                </a:lnTo>
                <a:lnTo>
                  <a:pt x="1075793" y="223412"/>
                </a:lnTo>
                <a:lnTo>
                  <a:pt x="1075798" y="223412"/>
                </a:lnTo>
                <a:lnTo>
                  <a:pt x="1074399" y="225377"/>
                </a:lnTo>
                <a:cubicBezTo>
                  <a:pt x="1072966" y="227878"/>
                  <a:pt x="1070498" y="228145"/>
                  <a:pt x="1068431" y="227311"/>
                </a:cubicBezTo>
                <a:cubicBezTo>
                  <a:pt x="1067163" y="226778"/>
                  <a:pt x="1065997" y="226078"/>
                  <a:pt x="1064796" y="225411"/>
                </a:cubicBezTo>
                <a:cubicBezTo>
                  <a:pt x="1059661" y="222476"/>
                  <a:pt x="1054560" y="219475"/>
                  <a:pt x="1048925" y="217508"/>
                </a:cubicBezTo>
                <a:cubicBezTo>
                  <a:pt x="1043723" y="215674"/>
                  <a:pt x="1039388" y="212273"/>
                  <a:pt x="1035120" y="208872"/>
                </a:cubicBezTo>
                <a:cubicBezTo>
                  <a:pt x="1033153" y="207305"/>
                  <a:pt x="1032919" y="202836"/>
                  <a:pt x="1034420" y="199936"/>
                </a:cubicBezTo>
                <a:cubicBezTo>
                  <a:pt x="1035154" y="198535"/>
                  <a:pt x="1036921" y="198602"/>
                  <a:pt x="1039055" y="200203"/>
                </a:cubicBezTo>
                <a:cubicBezTo>
                  <a:pt x="1039988" y="200903"/>
                  <a:pt x="1040522" y="202770"/>
                  <a:pt x="1042222" y="201236"/>
                </a:cubicBezTo>
                <a:cubicBezTo>
                  <a:pt x="1043223" y="200302"/>
                  <a:pt x="1044323" y="199469"/>
                  <a:pt x="1045390" y="198635"/>
                </a:cubicBezTo>
                <a:cubicBezTo>
                  <a:pt x="1045757" y="198369"/>
                  <a:pt x="1046223" y="198268"/>
                  <a:pt x="1046624" y="198035"/>
                </a:cubicBezTo>
                <a:cubicBezTo>
                  <a:pt x="1053459" y="194101"/>
                  <a:pt x="1060562" y="191300"/>
                  <a:pt x="1068731" y="193000"/>
                </a:cubicBezTo>
                <a:cubicBezTo>
                  <a:pt x="1069865" y="193233"/>
                  <a:pt x="1071165" y="192900"/>
                  <a:pt x="1072432" y="192733"/>
                </a:cubicBezTo>
                <a:cubicBezTo>
                  <a:pt x="1072432" y="192833"/>
                  <a:pt x="1072465" y="192900"/>
                  <a:pt x="1072465" y="193000"/>
                </a:cubicBezTo>
                <a:lnTo>
                  <a:pt x="1072766" y="192700"/>
                </a:lnTo>
                <a:cubicBezTo>
                  <a:pt x="1072632" y="192700"/>
                  <a:pt x="1072499" y="192733"/>
                  <a:pt x="1072399" y="192733"/>
                </a:cubicBezTo>
                <a:cubicBezTo>
                  <a:pt x="1071698" y="187532"/>
                  <a:pt x="1070165" y="182397"/>
                  <a:pt x="1070431" y="177062"/>
                </a:cubicBezTo>
                <a:cubicBezTo>
                  <a:pt x="1070498" y="175761"/>
                  <a:pt x="1070965" y="174394"/>
                  <a:pt x="1071532" y="173194"/>
                </a:cubicBezTo>
                <a:cubicBezTo>
                  <a:pt x="1071899" y="172427"/>
                  <a:pt x="1072666" y="171693"/>
                  <a:pt x="1073432" y="171360"/>
                </a:cubicBezTo>
                <a:cubicBezTo>
                  <a:pt x="1076467" y="170026"/>
                  <a:pt x="1079668" y="169893"/>
                  <a:pt x="1082602" y="171460"/>
                </a:cubicBezTo>
                <a:cubicBezTo>
                  <a:pt x="1084069" y="172260"/>
                  <a:pt x="1085636" y="173760"/>
                  <a:pt x="1086137" y="175294"/>
                </a:cubicBezTo>
                <a:cubicBezTo>
                  <a:pt x="1087137" y="178262"/>
                  <a:pt x="1087370" y="181463"/>
                  <a:pt x="1088004" y="184564"/>
                </a:cubicBezTo>
                <a:cubicBezTo>
                  <a:pt x="1088070" y="184764"/>
                  <a:pt x="1088737" y="184964"/>
                  <a:pt x="1089137" y="184964"/>
                </a:cubicBezTo>
                <a:cubicBezTo>
                  <a:pt x="1089571" y="184964"/>
                  <a:pt x="1090071" y="184831"/>
                  <a:pt x="1090371" y="184598"/>
                </a:cubicBezTo>
                <a:cubicBezTo>
                  <a:pt x="1092272" y="183064"/>
                  <a:pt x="1092805" y="180796"/>
                  <a:pt x="1093139" y="178596"/>
                </a:cubicBezTo>
                <a:cubicBezTo>
                  <a:pt x="1093405" y="176895"/>
                  <a:pt x="1093038" y="175061"/>
                  <a:pt x="1093038" y="173294"/>
                </a:cubicBezTo>
                <a:cubicBezTo>
                  <a:pt x="1093072" y="169359"/>
                  <a:pt x="1091772" y="167925"/>
                  <a:pt x="1087537" y="167358"/>
                </a:cubicBezTo>
                <a:cubicBezTo>
                  <a:pt x="1086670" y="167225"/>
                  <a:pt x="1085736" y="167325"/>
                  <a:pt x="1084869" y="167125"/>
                </a:cubicBezTo>
                <a:cubicBezTo>
                  <a:pt x="1083169" y="166792"/>
                  <a:pt x="1081702" y="164624"/>
                  <a:pt x="1082002" y="163057"/>
                </a:cubicBezTo>
                <a:cubicBezTo>
                  <a:pt x="1082602" y="159889"/>
                  <a:pt x="1083536" y="156822"/>
                  <a:pt x="1086370" y="154888"/>
                </a:cubicBezTo>
                <a:cubicBezTo>
                  <a:pt x="1090504" y="152087"/>
                  <a:pt x="1093405" y="148386"/>
                  <a:pt x="1094739" y="143551"/>
                </a:cubicBezTo>
                <a:lnTo>
                  <a:pt x="1095123" y="143505"/>
                </a:lnTo>
                <a:lnTo>
                  <a:pt x="1095744" y="143150"/>
                </a:lnTo>
                <a:lnTo>
                  <a:pt x="1095647" y="143442"/>
                </a:lnTo>
                <a:lnTo>
                  <a:pt x="1103942" y="142451"/>
                </a:lnTo>
                <a:cubicBezTo>
                  <a:pt x="1105609" y="142284"/>
                  <a:pt x="1107143" y="141884"/>
                  <a:pt x="1108410" y="140783"/>
                </a:cubicBezTo>
                <a:lnTo>
                  <a:pt x="1108775" y="140758"/>
                </a:lnTo>
                <a:lnTo>
                  <a:pt x="1108944" y="140516"/>
                </a:lnTo>
                <a:cubicBezTo>
                  <a:pt x="1109325" y="140516"/>
                  <a:pt x="1109706" y="140611"/>
                  <a:pt x="1110087" y="140611"/>
                </a:cubicBezTo>
                <a:lnTo>
                  <a:pt x="1109991" y="140673"/>
                </a:lnTo>
                <a:lnTo>
                  <a:pt x="1116546" y="140216"/>
                </a:lnTo>
                <a:cubicBezTo>
                  <a:pt x="1116546" y="140317"/>
                  <a:pt x="1116546" y="140416"/>
                  <a:pt x="1116546" y="140516"/>
                </a:cubicBezTo>
                <a:cubicBezTo>
                  <a:pt x="1117580" y="141550"/>
                  <a:pt x="1118647" y="142617"/>
                  <a:pt x="1119681" y="143651"/>
                </a:cubicBezTo>
                <a:lnTo>
                  <a:pt x="1120970" y="144213"/>
                </a:lnTo>
                <a:lnTo>
                  <a:pt x="1121014" y="144251"/>
                </a:lnTo>
                <a:cubicBezTo>
                  <a:pt x="1122148" y="144718"/>
                  <a:pt x="1123248" y="145218"/>
                  <a:pt x="1124349" y="145685"/>
                </a:cubicBezTo>
                <a:lnTo>
                  <a:pt x="1124395" y="145686"/>
                </a:lnTo>
                <a:lnTo>
                  <a:pt x="1125316" y="146085"/>
                </a:lnTo>
                <a:cubicBezTo>
                  <a:pt x="1125449" y="146152"/>
                  <a:pt x="1125549" y="146185"/>
                  <a:pt x="1125682" y="146252"/>
                </a:cubicBezTo>
                <a:cubicBezTo>
                  <a:pt x="1125649" y="146919"/>
                  <a:pt x="1125582" y="147585"/>
                  <a:pt x="1125716" y="148252"/>
                </a:cubicBezTo>
                <a:cubicBezTo>
                  <a:pt x="1125916" y="149319"/>
                  <a:pt x="1126716" y="149619"/>
                  <a:pt x="1127617" y="149053"/>
                </a:cubicBezTo>
                <a:cubicBezTo>
                  <a:pt x="1127917" y="148853"/>
                  <a:pt x="1128250" y="148419"/>
                  <a:pt x="1128250" y="148052"/>
                </a:cubicBezTo>
                <a:cubicBezTo>
                  <a:pt x="1128283" y="147752"/>
                  <a:pt x="1127983" y="147285"/>
                  <a:pt x="1127683" y="147119"/>
                </a:cubicBezTo>
                <a:cubicBezTo>
                  <a:pt x="1127050" y="146752"/>
                  <a:pt x="1126349" y="146518"/>
                  <a:pt x="1125682" y="146252"/>
                </a:cubicBezTo>
                <a:cubicBezTo>
                  <a:pt x="1125716" y="146085"/>
                  <a:pt x="1125716" y="145885"/>
                  <a:pt x="1125716" y="145718"/>
                </a:cubicBezTo>
                <a:lnTo>
                  <a:pt x="1124395" y="145686"/>
                </a:lnTo>
                <a:lnTo>
                  <a:pt x="1124315" y="145652"/>
                </a:lnTo>
                <a:cubicBezTo>
                  <a:pt x="1123082" y="145518"/>
                  <a:pt x="1121948" y="144985"/>
                  <a:pt x="1120981" y="144218"/>
                </a:cubicBezTo>
                <a:lnTo>
                  <a:pt x="1120970" y="144213"/>
                </a:lnTo>
                <a:lnTo>
                  <a:pt x="1120047" y="143418"/>
                </a:lnTo>
                <a:cubicBezTo>
                  <a:pt x="1118980" y="142350"/>
                  <a:pt x="1117913" y="141317"/>
                  <a:pt x="1116846" y="140250"/>
                </a:cubicBezTo>
                <a:cubicBezTo>
                  <a:pt x="1116779" y="140283"/>
                  <a:pt x="1116680" y="140283"/>
                  <a:pt x="1116580" y="140283"/>
                </a:cubicBezTo>
                <a:cubicBezTo>
                  <a:pt x="1116613" y="137715"/>
                  <a:pt x="1116013" y="134948"/>
                  <a:pt x="1119380" y="133681"/>
                </a:cubicBezTo>
                <a:cubicBezTo>
                  <a:pt x="1120114" y="133414"/>
                  <a:pt x="1120914" y="132580"/>
                  <a:pt x="1121114" y="131847"/>
                </a:cubicBezTo>
                <a:cubicBezTo>
                  <a:pt x="1121881" y="128779"/>
                  <a:pt x="1122215" y="125545"/>
                  <a:pt x="1123182" y="122544"/>
                </a:cubicBezTo>
                <a:cubicBezTo>
                  <a:pt x="1124349" y="118876"/>
                  <a:pt x="1124115" y="115408"/>
                  <a:pt x="1122615" y="111940"/>
                </a:cubicBezTo>
                <a:cubicBezTo>
                  <a:pt x="1121448" y="109240"/>
                  <a:pt x="1121714" y="106739"/>
                  <a:pt x="1123215" y="104171"/>
                </a:cubicBezTo>
                <a:lnTo>
                  <a:pt x="1122580" y="99872"/>
                </a:lnTo>
                <a:lnTo>
                  <a:pt x="1122082" y="100370"/>
                </a:lnTo>
                <a:cubicBezTo>
                  <a:pt x="1122082" y="100179"/>
                  <a:pt x="1122082" y="99989"/>
                  <a:pt x="1122082" y="99703"/>
                </a:cubicBezTo>
                <a:lnTo>
                  <a:pt x="1122515" y="99428"/>
                </a:lnTo>
                <a:lnTo>
                  <a:pt x="1122481" y="99203"/>
                </a:lnTo>
                <a:cubicBezTo>
                  <a:pt x="1125183" y="96402"/>
                  <a:pt x="1127850" y="93568"/>
                  <a:pt x="1130617" y="90834"/>
                </a:cubicBezTo>
                <a:cubicBezTo>
                  <a:pt x="1132318" y="89166"/>
                  <a:pt x="1134986" y="88900"/>
                  <a:pt x="1136919" y="90067"/>
                </a:cubicBezTo>
                <a:cubicBezTo>
                  <a:pt x="1137286" y="90300"/>
                  <a:pt x="1137653" y="90567"/>
                  <a:pt x="1138086" y="90767"/>
                </a:cubicBezTo>
                <a:cubicBezTo>
                  <a:pt x="1146323" y="94968"/>
                  <a:pt x="1151658" y="101337"/>
                  <a:pt x="1152958" y="110740"/>
                </a:cubicBezTo>
                <a:cubicBezTo>
                  <a:pt x="1153025" y="111107"/>
                  <a:pt x="1153291" y="111607"/>
                  <a:pt x="1153625" y="111807"/>
                </a:cubicBezTo>
                <a:cubicBezTo>
                  <a:pt x="1154292" y="112174"/>
                  <a:pt x="1154725" y="111640"/>
                  <a:pt x="1154825" y="110373"/>
                </a:cubicBezTo>
                <a:cubicBezTo>
                  <a:pt x="1155092" y="106739"/>
                  <a:pt x="1155292" y="103071"/>
                  <a:pt x="1155592" y="99436"/>
                </a:cubicBezTo>
                <a:cubicBezTo>
                  <a:pt x="1155692" y="98069"/>
                  <a:pt x="1158160" y="96169"/>
                  <a:pt x="1159627" y="96369"/>
                </a:cubicBezTo>
                <a:cubicBezTo>
                  <a:pt x="1162328" y="96769"/>
                  <a:pt x="1165095" y="96969"/>
                  <a:pt x="1167696" y="97736"/>
                </a:cubicBezTo>
                <a:cubicBezTo>
                  <a:pt x="1171797" y="98970"/>
                  <a:pt x="1175932" y="99270"/>
                  <a:pt x="1179733" y="97336"/>
                </a:cubicBezTo>
                <a:lnTo>
                  <a:pt x="1207174" y="93411"/>
                </a:lnTo>
                <a:lnTo>
                  <a:pt x="1207242" y="93434"/>
                </a:lnTo>
                <a:lnTo>
                  <a:pt x="1207281" y="93437"/>
                </a:lnTo>
                <a:lnTo>
                  <a:pt x="1207609" y="93734"/>
                </a:lnTo>
                <a:lnTo>
                  <a:pt x="1208109" y="94135"/>
                </a:lnTo>
                <a:lnTo>
                  <a:pt x="1207842" y="93468"/>
                </a:lnTo>
                <a:lnTo>
                  <a:pt x="1207281" y="93437"/>
                </a:lnTo>
                <a:lnTo>
                  <a:pt x="1207242" y="93401"/>
                </a:lnTo>
                <a:lnTo>
                  <a:pt x="1207174" y="93411"/>
                </a:lnTo>
                <a:lnTo>
                  <a:pt x="1199339" y="90700"/>
                </a:lnTo>
                <a:cubicBezTo>
                  <a:pt x="1197906" y="90067"/>
                  <a:pt x="1197006" y="88099"/>
                  <a:pt x="1197572" y="86399"/>
                </a:cubicBezTo>
                <a:cubicBezTo>
                  <a:pt x="1197672" y="85999"/>
                  <a:pt x="1197939" y="85665"/>
                  <a:pt x="1198139" y="85265"/>
                </a:cubicBezTo>
                <a:cubicBezTo>
                  <a:pt x="1198439" y="84632"/>
                  <a:pt x="1198739" y="83998"/>
                  <a:pt x="1199006" y="83365"/>
                </a:cubicBezTo>
                <a:cubicBezTo>
                  <a:pt x="1199173" y="83331"/>
                  <a:pt x="1199339" y="83265"/>
                  <a:pt x="1199506" y="83231"/>
                </a:cubicBezTo>
                <a:lnTo>
                  <a:pt x="1199206" y="82931"/>
                </a:lnTo>
                <a:cubicBezTo>
                  <a:pt x="1199140" y="83064"/>
                  <a:pt x="1199073" y="83231"/>
                  <a:pt x="1199006" y="83365"/>
                </a:cubicBezTo>
                <a:cubicBezTo>
                  <a:pt x="1197406" y="83665"/>
                  <a:pt x="1195972" y="84265"/>
                  <a:pt x="1195038" y="85765"/>
                </a:cubicBezTo>
                <a:cubicBezTo>
                  <a:pt x="1191337" y="91767"/>
                  <a:pt x="1184835" y="92767"/>
                  <a:pt x="1178866" y="94101"/>
                </a:cubicBezTo>
                <a:cubicBezTo>
                  <a:pt x="1173031" y="95435"/>
                  <a:pt x="1167296" y="94035"/>
                  <a:pt x="1162328" y="90434"/>
                </a:cubicBezTo>
                <a:cubicBezTo>
                  <a:pt x="1160827" y="89333"/>
                  <a:pt x="1161094" y="87499"/>
                  <a:pt x="1160660" y="85965"/>
                </a:cubicBezTo>
                <a:cubicBezTo>
                  <a:pt x="1160727" y="85932"/>
                  <a:pt x="1160794" y="85899"/>
                  <a:pt x="1160861" y="85865"/>
                </a:cubicBezTo>
                <a:cubicBezTo>
                  <a:pt x="1161527" y="84998"/>
                  <a:pt x="1160961" y="85332"/>
                  <a:pt x="1160527" y="85532"/>
                </a:cubicBezTo>
                <a:cubicBezTo>
                  <a:pt x="1160594" y="85665"/>
                  <a:pt x="1160594" y="85832"/>
                  <a:pt x="1160660" y="85965"/>
                </a:cubicBezTo>
                <a:cubicBezTo>
                  <a:pt x="1157559" y="87533"/>
                  <a:pt x="1154559" y="89166"/>
                  <a:pt x="1150790" y="88533"/>
                </a:cubicBezTo>
                <a:cubicBezTo>
                  <a:pt x="1145822" y="87666"/>
                  <a:pt x="1141354" y="85832"/>
                  <a:pt x="1137953" y="82064"/>
                </a:cubicBezTo>
                <a:cubicBezTo>
                  <a:pt x="1136919" y="80897"/>
                  <a:pt x="1136519" y="79130"/>
                  <a:pt x="1135886" y="77596"/>
                </a:cubicBezTo>
                <a:cubicBezTo>
                  <a:pt x="1135952" y="77596"/>
                  <a:pt x="1136019" y="77596"/>
                  <a:pt x="1136086" y="77596"/>
                </a:cubicBezTo>
                <a:cubicBezTo>
                  <a:pt x="1136219" y="77263"/>
                  <a:pt x="1136486" y="77029"/>
                  <a:pt x="1136653" y="76762"/>
                </a:cubicBezTo>
                <a:cubicBezTo>
                  <a:pt x="1136353" y="76896"/>
                  <a:pt x="1136119" y="77162"/>
                  <a:pt x="1135786" y="77263"/>
                </a:cubicBezTo>
                <a:cubicBezTo>
                  <a:pt x="1135819" y="77363"/>
                  <a:pt x="1135852" y="77496"/>
                  <a:pt x="1135886" y="77596"/>
                </a:cubicBezTo>
                <a:cubicBezTo>
                  <a:pt x="1132685" y="77929"/>
                  <a:pt x="1129917" y="77296"/>
                  <a:pt x="1127516" y="74829"/>
                </a:cubicBezTo>
                <a:cubicBezTo>
                  <a:pt x="1124882" y="72127"/>
                  <a:pt x="1123349" y="69060"/>
                  <a:pt x="1122748" y="65392"/>
                </a:cubicBezTo>
                <a:cubicBezTo>
                  <a:pt x="1122315" y="62825"/>
                  <a:pt x="1123248" y="61124"/>
                  <a:pt x="1125916" y="60357"/>
                </a:cubicBezTo>
                <a:cubicBezTo>
                  <a:pt x="1126749" y="60090"/>
                  <a:pt x="1127683" y="60157"/>
                  <a:pt x="1128583" y="60024"/>
                </a:cubicBezTo>
                <a:cubicBezTo>
                  <a:pt x="1129017" y="59957"/>
                  <a:pt x="1129384" y="59690"/>
                  <a:pt x="1129817" y="59524"/>
                </a:cubicBezTo>
                <a:cubicBezTo>
                  <a:pt x="1129217" y="59157"/>
                  <a:pt x="1128617" y="58757"/>
                  <a:pt x="1127983" y="58423"/>
                </a:cubicBezTo>
                <a:cubicBezTo>
                  <a:pt x="1124582" y="56623"/>
                  <a:pt x="1123649" y="53655"/>
                  <a:pt x="1125749" y="50921"/>
                </a:cubicBezTo>
                <a:cubicBezTo>
                  <a:pt x="1126550" y="49854"/>
                  <a:pt x="1127583" y="48987"/>
                  <a:pt x="1128517" y="48020"/>
                </a:cubicBezTo>
                <a:cubicBezTo>
                  <a:pt x="1129584" y="46886"/>
                  <a:pt x="1129484" y="46886"/>
                  <a:pt x="1128417" y="43685"/>
                </a:cubicBezTo>
                <a:cubicBezTo>
                  <a:pt x="1127917" y="42084"/>
                  <a:pt x="1127750" y="40417"/>
                  <a:pt x="1127450" y="38750"/>
                </a:cubicBezTo>
                <a:cubicBezTo>
                  <a:pt x="1127550" y="38783"/>
                  <a:pt x="1127650" y="38783"/>
                  <a:pt x="1127750" y="38817"/>
                </a:cubicBezTo>
                <a:lnTo>
                  <a:pt x="1128145" y="38323"/>
                </a:lnTo>
                <a:lnTo>
                  <a:pt x="1128183" y="38317"/>
                </a:lnTo>
                <a:lnTo>
                  <a:pt x="1128191" y="38308"/>
                </a:lnTo>
                <a:lnTo>
                  <a:pt x="1131051" y="37683"/>
                </a:lnTo>
                <a:cubicBezTo>
                  <a:pt x="1132051" y="37316"/>
                  <a:pt x="1132085" y="36416"/>
                  <a:pt x="1131251" y="35816"/>
                </a:cubicBezTo>
                <a:cubicBezTo>
                  <a:pt x="1131017" y="35649"/>
                  <a:pt x="1130317" y="35716"/>
                  <a:pt x="1130117" y="35949"/>
                </a:cubicBezTo>
                <a:lnTo>
                  <a:pt x="1128191" y="38308"/>
                </a:lnTo>
                <a:lnTo>
                  <a:pt x="1128150" y="38317"/>
                </a:lnTo>
                <a:lnTo>
                  <a:pt x="1128145" y="38323"/>
                </a:lnTo>
                <a:lnTo>
                  <a:pt x="1127416" y="38450"/>
                </a:lnTo>
                <a:cubicBezTo>
                  <a:pt x="1127450" y="38550"/>
                  <a:pt x="1127450" y="38650"/>
                  <a:pt x="1127483" y="38750"/>
                </a:cubicBezTo>
                <a:cubicBezTo>
                  <a:pt x="1126683" y="38550"/>
                  <a:pt x="1125816" y="38417"/>
                  <a:pt x="1125183" y="38017"/>
                </a:cubicBezTo>
                <a:cubicBezTo>
                  <a:pt x="1122782" y="36483"/>
                  <a:pt x="1122215" y="32815"/>
                  <a:pt x="1124015" y="30914"/>
                </a:cubicBezTo>
                <a:cubicBezTo>
                  <a:pt x="1124949" y="29947"/>
                  <a:pt x="1125916" y="28913"/>
                  <a:pt x="1127050" y="28180"/>
                </a:cubicBezTo>
                <a:cubicBezTo>
                  <a:pt x="1131318" y="25379"/>
                  <a:pt x="1136153" y="23979"/>
                  <a:pt x="1141054" y="22812"/>
                </a:cubicBezTo>
                <a:cubicBezTo>
                  <a:pt x="1143421" y="22245"/>
                  <a:pt x="1145589" y="22745"/>
                  <a:pt x="1147289" y="24579"/>
                </a:cubicBezTo>
                <a:cubicBezTo>
                  <a:pt x="1148090" y="25446"/>
                  <a:pt x="1148890" y="25579"/>
                  <a:pt x="1149723" y="24746"/>
                </a:cubicBezTo>
                <a:cubicBezTo>
                  <a:pt x="1151024" y="23479"/>
                  <a:pt x="1152191" y="22078"/>
                  <a:pt x="1153558" y="20878"/>
                </a:cubicBezTo>
                <a:cubicBezTo>
                  <a:pt x="1155092" y="19477"/>
                  <a:pt x="1156792" y="19744"/>
                  <a:pt x="1158260" y="21578"/>
                </a:cubicBezTo>
                <a:cubicBezTo>
                  <a:pt x="1159127" y="22645"/>
                  <a:pt x="1159727" y="23912"/>
                  <a:pt x="1160627" y="24912"/>
                </a:cubicBezTo>
                <a:cubicBezTo>
                  <a:pt x="1161527" y="25913"/>
                  <a:pt x="1162728" y="26346"/>
                  <a:pt x="1164228" y="25813"/>
                </a:cubicBezTo>
                <a:cubicBezTo>
                  <a:pt x="1166229" y="25112"/>
                  <a:pt x="1167863" y="26146"/>
                  <a:pt x="1168963" y="27680"/>
                </a:cubicBezTo>
                <a:cubicBezTo>
                  <a:pt x="1170397" y="29680"/>
                  <a:pt x="1172298" y="30181"/>
                  <a:pt x="1174465" y="30014"/>
                </a:cubicBezTo>
                <a:cubicBezTo>
                  <a:pt x="1174531" y="30114"/>
                  <a:pt x="1174565" y="30247"/>
                  <a:pt x="1174598" y="30347"/>
                </a:cubicBezTo>
                <a:lnTo>
                  <a:pt x="1175232" y="31048"/>
                </a:lnTo>
                <a:lnTo>
                  <a:pt x="1174965" y="30014"/>
                </a:lnTo>
                <a:cubicBezTo>
                  <a:pt x="1174832" y="30047"/>
                  <a:pt x="1174665" y="30047"/>
                  <a:pt x="1174498" y="30047"/>
                </a:cubicBezTo>
                <a:cubicBezTo>
                  <a:pt x="1173198" y="26779"/>
                  <a:pt x="1171797" y="23512"/>
                  <a:pt x="1170664" y="20178"/>
                </a:cubicBezTo>
                <a:cubicBezTo>
                  <a:pt x="1170464" y="19611"/>
                  <a:pt x="1171264" y="18477"/>
                  <a:pt x="1171898" y="17977"/>
                </a:cubicBezTo>
                <a:cubicBezTo>
                  <a:pt x="1172564" y="17477"/>
                  <a:pt x="1173565" y="17276"/>
                  <a:pt x="1174465" y="17176"/>
                </a:cubicBezTo>
                <a:cubicBezTo>
                  <a:pt x="1177199" y="16843"/>
                  <a:pt x="1178166" y="15309"/>
                  <a:pt x="1178600" y="12642"/>
                </a:cubicBezTo>
                <a:cubicBezTo>
                  <a:pt x="1178933" y="10441"/>
                  <a:pt x="1180867" y="9007"/>
                  <a:pt x="1182334" y="9374"/>
                </a:cubicBezTo>
                <a:cubicBezTo>
                  <a:pt x="1184068" y="9774"/>
                  <a:pt x="1186436" y="10174"/>
                  <a:pt x="1187202" y="11408"/>
                </a:cubicBezTo>
                <a:cubicBezTo>
                  <a:pt x="1189336" y="14842"/>
                  <a:pt x="1190770" y="18710"/>
                  <a:pt x="1192537" y="22412"/>
                </a:cubicBezTo>
                <a:cubicBezTo>
                  <a:pt x="1193438" y="24279"/>
                  <a:pt x="1197339" y="24579"/>
                  <a:pt x="1198473" y="22778"/>
                </a:cubicBezTo>
                <a:cubicBezTo>
                  <a:pt x="1199440" y="21245"/>
                  <a:pt x="1199673" y="18977"/>
                  <a:pt x="1200974" y="18010"/>
                </a:cubicBezTo>
                <a:cubicBezTo>
                  <a:pt x="1203674" y="15976"/>
                  <a:pt x="1204975" y="14042"/>
                  <a:pt x="1204041" y="10441"/>
                </a:cubicBezTo>
                <a:cubicBezTo>
                  <a:pt x="1203408" y="8074"/>
                  <a:pt x="1205875" y="6640"/>
                  <a:pt x="1208543" y="7307"/>
                </a:cubicBezTo>
                <a:cubicBezTo>
                  <a:pt x="1208976" y="7440"/>
                  <a:pt x="1209376" y="7707"/>
                  <a:pt x="1209810" y="7840"/>
                </a:cubicBezTo>
                <a:cubicBezTo>
                  <a:pt x="1211810" y="8474"/>
                  <a:pt x="1211844" y="8407"/>
                  <a:pt x="1213344" y="5606"/>
                </a:cubicBezTo>
                <a:cubicBezTo>
                  <a:pt x="1214878" y="2772"/>
                  <a:pt x="1218212" y="2338"/>
                  <a:pt x="1219813" y="4939"/>
                </a:cubicBezTo>
                <a:cubicBezTo>
                  <a:pt x="1221247" y="7207"/>
                  <a:pt x="1222281" y="9741"/>
                  <a:pt x="1223547" y="12108"/>
                </a:cubicBezTo>
                <a:cubicBezTo>
                  <a:pt x="1223681" y="12342"/>
                  <a:pt x="1224448" y="12442"/>
                  <a:pt x="1224814" y="12308"/>
                </a:cubicBezTo>
                <a:cubicBezTo>
                  <a:pt x="1225215" y="12175"/>
                  <a:pt x="1225715" y="11641"/>
                  <a:pt x="1225681" y="11308"/>
                </a:cubicBezTo>
                <a:cubicBezTo>
                  <a:pt x="1225515" y="9507"/>
                  <a:pt x="1224948" y="7707"/>
                  <a:pt x="1224948" y="5939"/>
                </a:cubicBezTo>
                <a:cubicBezTo>
                  <a:pt x="1224948" y="3505"/>
                  <a:pt x="1226115" y="1571"/>
                  <a:pt x="1228482" y="571"/>
                </a:cubicBezTo>
                <a:cubicBezTo>
                  <a:pt x="1230816" y="-396"/>
                  <a:pt x="1233184" y="-196"/>
                  <a:pt x="1234818" y="1638"/>
                </a:cubicBezTo>
                <a:cubicBezTo>
                  <a:pt x="1236952" y="4072"/>
                  <a:pt x="1238652" y="6840"/>
                  <a:pt x="1242587" y="6273"/>
                </a:cubicBezTo>
                <a:cubicBezTo>
                  <a:pt x="1243187" y="6173"/>
                  <a:pt x="1244054" y="7173"/>
                  <a:pt x="1244654" y="7774"/>
                </a:cubicBezTo>
                <a:cubicBezTo>
                  <a:pt x="1244888" y="8007"/>
                  <a:pt x="1244821" y="8607"/>
                  <a:pt x="1244854" y="9074"/>
                </a:cubicBezTo>
                <a:cubicBezTo>
                  <a:pt x="1244921" y="10441"/>
                  <a:pt x="1244888" y="11841"/>
                  <a:pt x="1245121" y="13175"/>
                </a:cubicBezTo>
                <a:cubicBezTo>
                  <a:pt x="1245288" y="14176"/>
                  <a:pt x="1246155" y="14609"/>
                  <a:pt x="1247089" y="14309"/>
                </a:cubicBezTo>
                <a:cubicBezTo>
                  <a:pt x="1247455" y="14209"/>
                  <a:pt x="1247955" y="13842"/>
                  <a:pt x="1247989" y="13509"/>
                </a:cubicBezTo>
                <a:cubicBezTo>
                  <a:pt x="1248389" y="10374"/>
                  <a:pt x="1248722" y="7207"/>
                  <a:pt x="1249056" y="4039"/>
                </a:cubicBezTo>
                <a:cubicBezTo>
                  <a:pt x="1249222" y="2305"/>
                  <a:pt x="1250956" y="571"/>
                  <a:pt x="1252623" y="504"/>
                </a:cubicBezTo>
                <a:cubicBezTo>
                  <a:pt x="1254457" y="405"/>
                  <a:pt x="1256358" y="71"/>
                  <a:pt x="1258092" y="40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828891">
              <a:defRPr/>
            </a:pPr>
            <a:endParaRPr lang="en-US" sz="360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248E011-246D-C548-B23A-0800EC14CBDF}"/>
              </a:ext>
            </a:extLst>
          </p:cNvPr>
          <p:cNvGrpSpPr/>
          <p:nvPr/>
        </p:nvGrpSpPr>
        <p:grpSpPr>
          <a:xfrm>
            <a:off x="8437538" y="9533366"/>
            <a:ext cx="3118170" cy="2521761"/>
            <a:chOff x="8437538" y="9507966"/>
            <a:chExt cx="3118170" cy="2521761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F095722-983D-2842-8537-DF65F9151710}"/>
                </a:ext>
              </a:extLst>
            </p:cNvPr>
            <p:cNvSpPr txBox="1"/>
            <p:nvPr/>
          </p:nvSpPr>
          <p:spPr>
            <a:xfrm>
              <a:off x="8437538" y="9507966"/>
              <a:ext cx="1269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828891">
                <a:defRPr/>
              </a:pPr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Canada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C47AF1B-18E1-E54C-8662-31F116765D8B}"/>
                </a:ext>
              </a:extLst>
            </p:cNvPr>
            <p:cNvSpPr txBox="1"/>
            <p:nvPr/>
          </p:nvSpPr>
          <p:spPr>
            <a:xfrm>
              <a:off x="8437538" y="9962586"/>
              <a:ext cx="1269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828891">
                <a:defRPr/>
              </a:pPr>
              <a:r>
                <a:rPr lang="en-US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USA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6AD473D-FC58-C44B-9545-02438FB8EF73}"/>
                </a:ext>
              </a:extLst>
            </p:cNvPr>
            <p:cNvSpPr txBox="1"/>
            <p:nvPr/>
          </p:nvSpPr>
          <p:spPr>
            <a:xfrm>
              <a:off x="8437538" y="10417206"/>
              <a:ext cx="1269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828891">
                <a:defRPr/>
              </a:pPr>
              <a:r>
                <a:rPr lang="en-US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Russia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CE985BC-437A-324E-8EA8-73376B692361}"/>
                </a:ext>
              </a:extLst>
            </p:cNvPr>
            <p:cNvSpPr txBox="1"/>
            <p:nvPr/>
          </p:nvSpPr>
          <p:spPr>
            <a:xfrm>
              <a:off x="8437538" y="10855858"/>
              <a:ext cx="1269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828891">
                <a:defRPr/>
              </a:pPr>
              <a:r>
                <a:rPr lang="en-US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Australia</a:t>
              </a: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634F80C-0D69-734B-9020-73D827576B5A}"/>
                </a:ext>
              </a:extLst>
            </p:cNvPr>
            <p:cNvCxnSpPr/>
            <p:nvPr/>
          </p:nvCxnSpPr>
          <p:spPr>
            <a:xfrm>
              <a:off x="9901008" y="9697268"/>
              <a:ext cx="1654700" cy="0"/>
            </a:xfrm>
            <a:prstGeom prst="line">
              <a:avLst/>
            </a:prstGeom>
            <a:ln w="127000" cap="rnd">
              <a:solidFill>
                <a:schemeClr val="tx1">
                  <a:lumMod val="10000"/>
                  <a:lumOff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BAA8217C-DB19-5141-8D27-6FB1CDFE440F}"/>
                </a:ext>
              </a:extLst>
            </p:cNvPr>
            <p:cNvCxnSpPr>
              <a:cxnSpLocks/>
            </p:cNvCxnSpPr>
            <p:nvPr/>
          </p:nvCxnSpPr>
          <p:spPr>
            <a:xfrm>
              <a:off x="9901008" y="9697268"/>
              <a:ext cx="1127096" cy="0"/>
            </a:xfrm>
            <a:prstGeom prst="line">
              <a:avLst/>
            </a:prstGeom>
            <a:ln w="127000" cap="rnd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082C7D34-2EF8-4643-B217-80158CD25673}"/>
                </a:ext>
              </a:extLst>
            </p:cNvPr>
            <p:cNvCxnSpPr/>
            <p:nvPr/>
          </p:nvCxnSpPr>
          <p:spPr>
            <a:xfrm>
              <a:off x="9901008" y="10152239"/>
              <a:ext cx="1654700" cy="0"/>
            </a:xfrm>
            <a:prstGeom prst="line">
              <a:avLst/>
            </a:prstGeom>
            <a:ln w="127000" cap="rnd">
              <a:solidFill>
                <a:schemeClr val="tx1">
                  <a:lumMod val="10000"/>
                  <a:lumOff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F48184C-9DB1-CF44-B38B-DD0E96B5ACF0}"/>
                </a:ext>
              </a:extLst>
            </p:cNvPr>
            <p:cNvCxnSpPr>
              <a:cxnSpLocks/>
            </p:cNvCxnSpPr>
            <p:nvPr/>
          </p:nvCxnSpPr>
          <p:spPr>
            <a:xfrm>
              <a:off x="9901008" y="10152239"/>
              <a:ext cx="875178" cy="0"/>
            </a:xfrm>
            <a:prstGeom prst="line">
              <a:avLst/>
            </a:prstGeom>
            <a:ln w="127000" cap="rnd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A83E2C8B-ACE1-1844-990E-2AB278F349AF}"/>
                </a:ext>
              </a:extLst>
            </p:cNvPr>
            <p:cNvCxnSpPr/>
            <p:nvPr/>
          </p:nvCxnSpPr>
          <p:spPr>
            <a:xfrm>
              <a:off x="9901008" y="10607207"/>
              <a:ext cx="1654700" cy="0"/>
            </a:xfrm>
            <a:prstGeom prst="line">
              <a:avLst/>
            </a:prstGeom>
            <a:ln w="127000" cap="rnd">
              <a:solidFill>
                <a:schemeClr val="tx1">
                  <a:lumMod val="10000"/>
                  <a:lumOff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57AA147-291B-0E47-98C6-25CEE71356AD}"/>
                </a:ext>
              </a:extLst>
            </p:cNvPr>
            <p:cNvCxnSpPr>
              <a:cxnSpLocks/>
            </p:cNvCxnSpPr>
            <p:nvPr/>
          </p:nvCxnSpPr>
          <p:spPr>
            <a:xfrm>
              <a:off x="9901008" y="10607207"/>
              <a:ext cx="1269512" cy="0"/>
            </a:xfrm>
            <a:prstGeom prst="line">
              <a:avLst/>
            </a:prstGeom>
            <a:ln w="127000" cap="rnd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0ABBD57-FCBC-A143-B331-853A44FF8C5D}"/>
                </a:ext>
              </a:extLst>
            </p:cNvPr>
            <p:cNvCxnSpPr/>
            <p:nvPr/>
          </p:nvCxnSpPr>
          <p:spPr>
            <a:xfrm>
              <a:off x="9901008" y="11046212"/>
              <a:ext cx="1654700" cy="0"/>
            </a:xfrm>
            <a:prstGeom prst="line">
              <a:avLst/>
            </a:prstGeom>
            <a:ln w="127000" cap="rnd">
              <a:solidFill>
                <a:schemeClr val="tx1">
                  <a:lumMod val="10000"/>
                  <a:lumOff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7897661-70C6-AF46-B487-4F608EE4A3FC}"/>
                </a:ext>
              </a:extLst>
            </p:cNvPr>
            <p:cNvCxnSpPr>
              <a:cxnSpLocks/>
            </p:cNvCxnSpPr>
            <p:nvPr/>
          </p:nvCxnSpPr>
          <p:spPr>
            <a:xfrm>
              <a:off x="9901008" y="11046212"/>
              <a:ext cx="509608" cy="0"/>
            </a:xfrm>
            <a:prstGeom prst="line">
              <a:avLst/>
            </a:prstGeom>
            <a:ln w="127000" cap="rnd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74D793F-1DFA-B64C-9E7C-72E4900CF950}"/>
                </a:ext>
              </a:extLst>
            </p:cNvPr>
            <p:cNvCxnSpPr/>
            <p:nvPr/>
          </p:nvCxnSpPr>
          <p:spPr>
            <a:xfrm>
              <a:off x="9862378" y="11498553"/>
              <a:ext cx="1654702" cy="0"/>
            </a:xfrm>
            <a:prstGeom prst="line">
              <a:avLst/>
            </a:prstGeom>
            <a:ln w="127000" cap="rnd">
              <a:solidFill>
                <a:schemeClr val="tx1">
                  <a:lumMod val="10000"/>
                  <a:lumOff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CA520B3-FD2C-C348-A30C-B37855C27D4D}"/>
                </a:ext>
              </a:extLst>
            </p:cNvPr>
            <p:cNvCxnSpPr>
              <a:cxnSpLocks/>
            </p:cNvCxnSpPr>
            <p:nvPr/>
          </p:nvCxnSpPr>
          <p:spPr>
            <a:xfrm>
              <a:off x="9862378" y="11498553"/>
              <a:ext cx="1269512" cy="0"/>
            </a:xfrm>
            <a:prstGeom prst="line">
              <a:avLst/>
            </a:prstGeom>
            <a:ln w="127000" cap="rnd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52A544F6-5F51-A845-9D4C-C98A96FDAE13}"/>
                </a:ext>
              </a:extLst>
            </p:cNvPr>
            <p:cNvCxnSpPr/>
            <p:nvPr/>
          </p:nvCxnSpPr>
          <p:spPr>
            <a:xfrm>
              <a:off x="9862378" y="11862459"/>
              <a:ext cx="1654702" cy="0"/>
            </a:xfrm>
            <a:prstGeom prst="line">
              <a:avLst/>
            </a:prstGeom>
            <a:ln w="127000" cap="rnd">
              <a:solidFill>
                <a:schemeClr val="tx1">
                  <a:lumMod val="10000"/>
                  <a:lumOff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2A23DF94-6B0D-154D-ACDF-9F87A820F004}"/>
                </a:ext>
              </a:extLst>
            </p:cNvPr>
            <p:cNvCxnSpPr>
              <a:cxnSpLocks/>
            </p:cNvCxnSpPr>
            <p:nvPr/>
          </p:nvCxnSpPr>
          <p:spPr>
            <a:xfrm>
              <a:off x="9862378" y="11862459"/>
              <a:ext cx="509608" cy="0"/>
            </a:xfrm>
            <a:prstGeom prst="line">
              <a:avLst/>
            </a:prstGeom>
            <a:ln w="127000" cap="rnd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97584A0-4721-924B-BF93-981EDF1979B1}"/>
                </a:ext>
              </a:extLst>
            </p:cNvPr>
            <p:cNvSpPr txBox="1"/>
            <p:nvPr/>
          </p:nvSpPr>
          <p:spPr>
            <a:xfrm>
              <a:off x="8437538" y="11296486"/>
              <a:ext cx="1269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828891">
                <a:defRPr/>
              </a:pPr>
              <a:r>
                <a:rPr lang="en-US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UK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D29FF71-EA84-3F44-9F4A-D4D7EA14D89D}"/>
                </a:ext>
              </a:extLst>
            </p:cNvPr>
            <p:cNvSpPr txBox="1"/>
            <p:nvPr/>
          </p:nvSpPr>
          <p:spPr>
            <a:xfrm>
              <a:off x="8437538" y="11660395"/>
              <a:ext cx="12695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828891">
                <a:defRPr/>
              </a:pPr>
              <a:r>
                <a:rPr lang="en-US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Germany</a:t>
              </a:r>
            </a:p>
          </p:txBody>
        </p:sp>
      </p:grpSp>
      <p:graphicFrame>
        <p:nvGraphicFramePr>
          <p:cNvPr id="72" name="Chart 71">
            <a:extLst>
              <a:ext uri="{FF2B5EF4-FFF2-40B4-BE49-F238E27FC236}">
                <a16:creationId xmlns:a16="http://schemas.microsoft.com/office/drawing/2014/main" id="{25418708-83F6-3D43-94D2-2142FCB9D4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2495041"/>
              </p:ext>
            </p:extLst>
          </p:nvPr>
        </p:nvGraphicFramePr>
        <p:xfrm>
          <a:off x="12591643" y="3588151"/>
          <a:ext cx="9990642" cy="3650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3" name="Chart 72">
            <a:extLst>
              <a:ext uri="{FF2B5EF4-FFF2-40B4-BE49-F238E27FC236}">
                <a16:creationId xmlns:a16="http://schemas.microsoft.com/office/drawing/2014/main" id="{5E892B3A-5103-A14C-9585-7B0B4B3E06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7182099"/>
              </p:ext>
            </p:extLst>
          </p:nvPr>
        </p:nvGraphicFramePr>
        <p:xfrm>
          <a:off x="12745249" y="9077178"/>
          <a:ext cx="9633836" cy="3777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4" name="Rectangle: Rounded Corners 373">
            <a:extLst>
              <a:ext uri="{FF2B5EF4-FFF2-40B4-BE49-F238E27FC236}">
                <a16:creationId xmlns:a16="http://schemas.microsoft.com/office/drawing/2014/main" id="{1385F41E-CA4C-054F-8241-4EDBCBC86257}"/>
              </a:ext>
            </a:extLst>
          </p:cNvPr>
          <p:cNvSpPr/>
          <p:nvPr/>
        </p:nvSpPr>
        <p:spPr>
          <a:xfrm>
            <a:off x="17812987" y="9077178"/>
            <a:ext cx="783771" cy="3204962"/>
          </a:xfrm>
          <a:prstGeom prst="round2SameRect">
            <a:avLst>
              <a:gd name="adj1" fmla="val 0"/>
              <a:gd name="adj2" fmla="val 0"/>
            </a:avLst>
          </a:prstGeom>
          <a:gradFill>
            <a:gsLst>
              <a:gs pos="72000">
                <a:srgbClr val="94C5EA"/>
              </a:gs>
              <a:gs pos="0">
                <a:srgbClr val="94C5EA">
                  <a:alpha val="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91">
              <a:defRPr/>
            </a:pPr>
            <a:endParaRPr lang="en-US" sz="360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24D30BC-F6FF-0C40-A3B6-0AECD670D120}"/>
              </a:ext>
            </a:extLst>
          </p:cNvPr>
          <p:cNvSpPr txBox="1"/>
          <p:nvPr/>
        </p:nvSpPr>
        <p:spPr>
          <a:xfrm>
            <a:off x="17812987" y="11685795"/>
            <a:ext cx="77189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1828891">
              <a:defRPr/>
            </a:pPr>
            <a:r>
              <a:rPr lang="en-US" b="1" dirty="0">
                <a:latin typeface="Century Gothic" panose="020B0502020202020204" pitchFamily="34" charset="0"/>
                <a:ea typeface="Roboto Light" panose="02000000000000000000" pitchFamily="2" charset="0"/>
              </a:rPr>
              <a:t>3.2M</a:t>
            </a:r>
            <a:endParaRPr lang="ru-RU" b="1" dirty="0">
              <a:latin typeface="Century Gothic" panose="020B0502020202020204" pitchFamily="34" charset="0"/>
              <a:ea typeface="Roboto Light" panose="02000000000000000000" pitchFamily="2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7A96C0A-ADD3-ED4B-8534-6928E62E663D}"/>
              </a:ext>
            </a:extLst>
          </p:cNvPr>
          <p:cNvSpPr txBox="1"/>
          <p:nvPr/>
        </p:nvSpPr>
        <p:spPr>
          <a:xfrm>
            <a:off x="2288936" y="3851849"/>
            <a:ext cx="3286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91"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Visa Card Balance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F387C53-5BCE-8C46-84CF-639FC69693BD}"/>
              </a:ext>
            </a:extLst>
          </p:cNvPr>
          <p:cNvSpPr txBox="1"/>
          <p:nvPr/>
        </p:nvSpPr>
        <p:spPr>
          <a:xfrm>
            <a:off x="8815612" y="3842322"/>
            <a:ext cx="2876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828891">
              <a:defRPr/>
            </a:pP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$500,000</a:t>
            </a: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879B2718-FEE8-8D4A-9555-195041BCC365}"/>
              </a:ext>
            </a:extLst>
          </p:cNvPr>
          <p:cNvCxnSpPr>
            <a:cxnSpLocks/>
          </p:cNvCxnSpPr>
          <p:nvPr/>
        </p:nvCxnSpPr>
        <p:spPr>
          <a:xfrm>
            <a:off x="2288938" y="4423508"/>
            <a:ext cx="9402958" cy="0"/>
          </a:xfrm>
          <a:prstGeom prst="line">
            <a:avLst/>
          </a:prstGeom>
          <a:ln w="1270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1187C0AD-5C5E-304D-8AA1-720149F0228D}"/>
              </a:ext>
            </a:extLst>
          </p:cNvPr>
          <p:cNvCxnSpPr>
            <a:cxnSpLocks/>
          </p:cNvCxnSpPr>
          <p:nvPr/>
        </p:nvCxnSpPr>
        <p:spPr>
          <a:xfrm>
            <a:off x="2288935" y="4417504"/>
            <a:ext cx="7086361" cy="0"/>
          </a:xfrm>
          <a:prstGeom prst="line">
            <a:avLst/>
          </a:prstGeom>
          <a:ln w="127000"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2E2A534E-CF1E-8F44-AF4C-15E86B3446DC}"/>
              </a:ext>
            </a:extLst>
          </p:cNvPr>
          <p:cNvSpPr txBox="1"/>
          <p:nvPr/>
        </p:nvSpPr>
        <p:spPr>
          <a:xfrm>
            <a:off x="2291405" y="4983475"/>
            <a:ext cx="367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91">
              <a:defRPr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Mastercard Balance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EFDA55C-6941-2F41-8185-3CEAC69E998D}"/>
              </a:ext>
            </a:extLst>
          </p:cNvPr>
          <p:cNvSpPr txBox="1"/>
          <p:nvPr/>
        </p:nvSpPr>
        <p:spPr>
          <a:xfrm>
            <a:off x="8801991" y="4954277"/>
            <a:ext cx="2876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828891">
              <a:defRPr/>
            </a:pP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$653,000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F93A810E-FD93-F348-B3D5-1DCAA8DCB8EE}"/>
              </a:ext>
            </a:extLst>
          </p:cNvPr>
          <p:cNvCxnSpPr>
            <a:cxnSpLocks/>
          </p:cNvCxnSpPr>
          <p:nvPr/>
        </p:nvCxnSpPr>
        <p:spPr>
          <a:xfrm>
            <a:off x="2291408" y="5555136"/>
            <a:ext cx="9402958" cy="0"/>
          </a:xfrm>
          <a:prstGeom prst="line">
            <a:avLst/>
          </a:prstGeom>
          <a:ln w="1270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4E0F05C-9095-4A4F-A4B1-5F9FE9BF5C48}"/>
              </a:ext>
            </a:extLst>
          </p:cNvPr>
          <p:cNvCxnSpPr>
            <a:cxnSpLocks/>
          </p:cNvCxnSpPr>
          <p:nvPr/>
        </p:nvCxnSpPr>
        <p:spPr>
          <a:xfrm flipV="1">
            <a:off x="2286464" y="5575125"/>
            <a:ext cx="7410832" cy="6726"/>
          </a:xfrm>
          <a:prstGeom prst="line">
            <a:avLst/>
          </a:prstGeom>
          <a:ln w="127000">
            <a:solidFill>
              <a:srgbClr val="94C5E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AA76AA63-6369-2844-81C7-02E1FA91FE52}"/>
              </a:ext>
            </a:extLst>
          </p:cNvPr>
          <p:cNvSpPr txBox="1"/>
          <p:nvPr/>
        </p:nvSpPr>
        <p:spPr>
          <a:xfrm>
            <a:off x="2292803" y="6112679"/>
            <a:ext cx="367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891">
              <a:defRPr/>
            </a:pPr>
            <a:r>
              <a:rPr lang="en-US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PayPal Card Balance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D1F743A-021F-9948-9571-ABE10350D6A5}"/>
              </a:ext>
            </a:extLst>
          </p:cNvPr>
          <p:cNvSpPr txBox="1"/>
          <p:nvPr/>
        </p:nvSpPr>
        <p:spPr>
          <a:xfrm>
            <a:off x="8828789" y="6124208"/>
            <a:ext cx="2876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828891">
              <a:defRPr/>
            </a:pP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$1000,000,000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06531BAE-9DA7-D445-8476-FDEA0DB80236}"/>
              </a:ext>
            </a:extLst>
          </p:cNvPr>
          <p:cNvCxnSpPr>
            <a:cxnSpLocks/>
          </p:cNvCxnSpPr>
          <p:nvPr/>
        </p:nvCxnSpPr>
        <p:spPr>
          <a:xfrm>
            <a:off x="2292806" y="6684342"/>
            <a:ext cx="9402958" cy="0"/>
          </a:xfrm>
          <a:prstGeom prst="line">
            <a:avLst/>
          </a:prstGeom>
          <a:ln w="1270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E03A67D3-A51B-F946-8751-4CCE68DE7175}"/>
              </a:ext>
            </a:extLst>
          </p:cNvPr>
          <p:cNvCxnSpPr>
            <a:cxnSpLocks/>
          </p:cNvCxnSpPr>
          <p:nvPr/>
        </p:nvCxnSpPr>
        <p:spPr>
          <a:xfrm flipV="1">
            <a:off x="2285065" y="6668018"/>
            <a:ext cx="8723640" cy="1064"/>
          </a:xfrm>
          <a:prstGeom prst="line">
            <a:avLst/>
          </a:prstGeom>
          <a:ln w="127000">
            <a:solidFill>
              <a:schemeClr val="bg2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03805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45">
            <a:extLst>
              <a:ext uri="{FF2B5EF4-FFF2-40B4-BE49-F238E27FC236}">
                <a16:creationId xmlns:a16="http://schemas.microsoft.com/office/drawing/2014/main" id="{85FAC584-2085-8E4A-9264-B11CFC569CAB}"/>
              </a:ext>
            </a:extLst>
          </p:cNvPr>
          <p:cNvSpPr/>
          <p:nvPr/>
        </p:nvSpPr>
        <p:spPr>
          <a:xfrm>
            <a:off x="1774343" y="2521874"/>
            <a:ext cx="20833342" cy="4551279"/>
          </a:xfrm>
          <a:prstGeom prst="roundRect">
            <a:avLst>
              <a:gd name="adj" fmla="val 8291"/>
            </a:avLst>
          </a:prstGeom>
          <a:solidFill>
            <a:schemeClr val="bg1"/>
          </a:solidFill>
          <a:ln w="19050">
            <a:solidFill>
              <a:srgbClr val="D9D9D9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51A04BC-5220-5942-8A00-5C291A12F84F}"/>
              </a:ext>
            </a:extLst>
          </p:cNvPr>
          <p:cNvSpPr txBox="1"/>
          <p:nvPr/>
        </p:nvSpPr>
        <p:spPr>
          <a:xfrm>
            <a:off x="1777903" y="1131101"/>
            <a:ext cx="15669982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25583" hangingPunct="0">
              <a:defRPr/>
            </a:pPr>
            <a:r>
              <a:rPr lang="en-US" sz="3800" b="1" kern="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Cash Balance Insights Dashboard</a:t>
            </a:r>
          </a:p>
        </p:txBody>
      </p:sp>
      <p:sp>
        <p:nvSpPr>
          <p:cNvPr id="4" name="Rectangle: Rounded Corners 45">
            <a:extLst>
              <a:ext uri="{FF2B5EF4-FFF2-40B4-BE49-F238E27FC236}">
                <a16:creationId xmlns:a16="http://schemas.microsoft.com/office/drawing/2014/main" id="{266DFB84-3A97-C648-BD3D-B6DD3D30FB42}"/>
              </a:ext>
            </a:extLst>
          </p:cNvPr>
          <p:cNvSpPr/>
          <p:nvPr/>
        </p:nvSpPr>
        <p:spPr>
          <a:xfrm rot="16200000">
            <a:off x="1680620" y="2615598"/>
            <a:ext cx="4551277" cy="4363832"/>
          </a:xfrm>
          <a:prstGeom prst="round2SameRect">
            <a:avLst>
              <a:gd name="adj1" fmla="val 7422"/>
              <a:gd name="adj2" fmla="val 0"/>
            </a:avLst>
          </a:prstGeom>
          <a:solidFill>
            <a:srgbClr val="94C5EA"/>
          </a:solidFill>
          <a:ln w="19050">
            <a:solidFill>
              <a:srgbClr val="94C5EA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BFACC4C-48E3-8940-B805-079216A89B2C}"/>
              </a:ext>
            </a:extLst>
          </p:cNvPr>
          <p:cNvGrpSpPr/>
          <p:nvPr/>
        </p:nvGrpSpPr>
        <p:grpSpPr>
          <a:xfrm>
            <a:off x="2441418" y="2854311"/>
            <a:ext cx="3039753" cy="817851"/>
            <a:chOff x="2441418" y="2854311"/>
            <a:chExt cx="3039753" cy="81785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5A3AF08-6C8B-2843-9CD5-E4192FB7E313}"/>
                </a:ext>
              </a:extLst>
            </p:cNvPr>
            <p:cNvSpPr txBox="1"/>
            <p:nvPr/>
          </p:nvSpPr>
          <p:spPr>
            <a:xfrm>
              <a:off x="3226846" y="2854311"/>
              <a:ext cx="1468896" cy="430887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914400"/>
              <a:r>
                <a:rPr lang="en-GB" sz="2800" b="1" spc="4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$35,239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DDAC369-EDA4-EC42-988D-38996557FAA8}"/>
                </a:ext>
              </a:extLst>
            </p:cNvPr>
            <p:cNvSpPr txBox="1"/>
            <p:nvPr/>
          </p:nvSpPr>
          <p:spPr>
            <a:xfrm>
              <a:off x="2441418" y="3364385"/>
              <a:ext cx="3039753" cy="307777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 anchor="b">
              <a:spAutoFit/>
            </a:bodyPr>
            <a:lstStyle>
              <a:defPPr>
                <a:defRPr lang="en-US"/>
              </a:defPPr>
              <a:lvl1pPr defTabSz="2438522">
                <a:lnSpc>
                  <a:spcPct val="100000"/>
                </a:lnSpc>
                <a:defRPr sz="2800" b="1" cap="all" spc="40">
                  <a:solidFill>
                    <a:srgbClr val="2E2E2E"/>
                  </a:solidFill>
                  <a:latin typeface="+mj-lt"/>
                  <a:cs typeface="+mj-cs"/>
                </a:defRPr>
              </a:lvl1pPr>
            </a:lstStyle>
            <a:p>
              <a:pPr algn="ctr"/>
              <a:r>
                <a:rPr lang="en-GB" sz="2000" b="0" cap="none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Cash Balance 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CC37FE4-1D16-D141-B2D0-B7ED0912CC3F}"/>
              </a:ext>
            </a:extLst>
          </p:cNvPr>
          <p:cNvGrpSpPr/>
          <p:nvPr/>
        </p:nvGrpSpPr>
        <p:grpSpPr>
          <a:xfrm>
            <a:off x="2441418" y="4420441"/>
            <a:ext cx="3039753" cy="817851"/>
            <a:chOff x="2441418" y="4420441"/>
            <a:chExt cx="3039753" cy="81785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65E184C-5C5D-E443-A176-82934192E83D}"/>
                </a:ext>
              </a:extLst>
            </p:cNvPr>
            <p:cNvSpPr txBox="1"/>
            <p:nvPr/>
          </p:nvSpPr>
          <p:spPr>
            <a:xfrm>
              <a:off x="3093538" y="4420441"/>
              <a:ext cx="1735512" cy="430887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914400"/>
              <a:r>
                <a:rPr lang="en-GB" sz="2800" b="1" spc="4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$639,128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1366F9-9FF1-454C-8D3A-F26FE8EA8E96}"/>
                </a:ext>
              </a:extLst>
            </p:cNvPr>
            <p:cNvSpPr txBox="1"/>
            <p:nvPr/>
          </p:nvSpPr>
          <p:spPr>
            <a:xfrm>
              <a:off x="2441418" y="4930515"/>
              <a:ext cx="3039753" cy="307777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 anchor="b">
              <a:spAutoFit/>
            </a:bodyPr>
            <a:lstStyle>
              <a:defPPr>
                <a:defRPr lang="en-US"/>
              </a:defPPr>
              <a:lvl1pPr defTabSz="2438522">
                <a:lnSpc>
                  <a:spcPct val="100000"/>
                </a:lnSpc>
                <a:defRPr sz="2800" b="1" cap="all" spc="40">
                  <a:solidFill>
                    <a:srgbClr val="2E2E2E"/>
                  </a:solidFill>
                  <a:latin typeface="+mj-lt"/>
                  <a:cs typeface="+mj-cs"/>
                </a:defRPr>
              </a:lvl1pPr>
            </a:lstStyle>
            <a:p>
              <a:pPr algn="ctr"/>
              <a:r>
                <a:rPr lang="en-GB" sz="2000" b="0" cap="none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Cash Balance 2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2EE87D4-BD94-304C-8F1C-ECF662962D81}"/>
              </a:ext>
            </a:extLst>
          </p:cNvPr>
          <p:cNvGrpSpPr/>
          <p:nvPr/>
        </p:nvGrpSpPr>
        <p:grpSpPr>
          <a:xfrm>
            <a:off x="2441417" y="5936912"/>
            <a:ext cx="3039753" cy="817851"/>
            <a:chOff x="2441417" y="5936912"/>
            <a:chExt cx="3039753" cy="81785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EF63B03-25DA-4449-9303-BDB6CE8501AF}"/>
                </a:ext>
              </a:extLst>
            </p:cNvPr>
            <p:cNvSpPr txBox="1"/>
            <p:nvPr/>
          </p:nvSpPr>
          <p:spPr>
            <a:xfrm>
              <a:off x="2961189" y="5936912"/>
              <a:ext cx="2000208" cy="430887"/>
            </a:xfrm>
            <a:prstGeom prst="rect">
              <a:avLst/>
            </a:prstGeom>
            <a:noFill/>
            <a:ln w="12700">
              <a:noFill/>
            </a:ln>
            <a:effectLst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914400"/>
              <a:r>
                <a:rPr lang="en-GB" sz="2800" b="1" spc="4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$2,672,090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E720B65-14DC-7C4D-9CE6-8EEE96D63316}"/>
                </a:ext>
              </a:extLst>
            </p:cNvPr>
            <p:cNvSpPr txBox="1"/>
            <p:nvPr/>
          </p:nvSpPr>
          <p:spPr>
            <a:xfrm>
              <a:off x="2441417" y="6446986"/>
              <a:ext cx="3039753" cy="307777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 anchor="b">
              <a:spAutoFit/>
            </a:bodyPr>
            <a:lstStyle>
              <a:defPPr>
                <a:defRPr lang="en-US"/>
              </a:defPPr>
              <a:lvl1pPr defTabSz="2438522">
                <a:lnSpc>
                  <a:spcPct val="100000"/>
                </a:lnSpc>
                <a:defRPr sz="2800" b="1" cap="all" spc="40">
                  <a:solidFill>
                    <a:srgbClr val="2E2E2E"/>
                  </a:solidFill>
                  <a:latin typeface="+mj-lt"/>
                  <a:cs typeface="+mj-cs"/>
                </a:defRPr>
              </a:lvl1pPr>
            </a:lstStyle>
            <a:p>
              <a:pPr algn="ctr"/>
              <a:r>
                <a:rPr lang="en-GB" sz="2000" b="0" cap="none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Cash Balance 3</a:t>
              </a: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FC8466C-B6C1-414B-8DA7-1987AD151535}"/>
              </a:ext>
            </a:extLst>
          </p:cNvPr>
          <p:cNvCxnSpPr>
            <a:cxnSpLocks/>
          </p:cNvCxnSpPr>
          <p:nvPr/>
        </p:nvCxnSpPr>
        <p:spPr>
          <a:xfrm flipH="1">
            <a:off x="1774343" y="4034118"/>
            <a:ext cx="4363832" cy="1"/>
          </a:xfrm>
          <a:prstGeom prst="line">
            <a:avLst/>
          </a:prstGeom>
          <a:ln w="127000" cap="sq">
            <a:solidFill>
              <a:schemeClr val="bg1"/>
            </a:solidFill>
            <a:prstDash val="solid"/>
            <a:miter lim="800000"/>
            <a:headEnd type="none"/>
            <a:tailEnd type="non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8C1E3ED-8319-7E43-AB07-786CBE4574B6}"/>
              </a:ext>
            </a:extLst>
          </p:cNvPr>
          <p:cNvCxnSpPr>
            <a:cxnSpLocks/>
          </p:cNvCxnSpPr>
          <p:nvPr/>
        </p:nvCxnSpPr>
        <p:spPr>
          <a:xfrm flipH="1">
            <a:off x="1774343" y="5618521"/>
            <a:ext cx="4363832" cy="1"/>
          </a:xfrm>
          <a:prstGeom prst="line">
            <a:avLst/>
          </a:prstGeom>
          <a:ln w="127000" cap="sq">
            <a:solidFill>
              <a:schemeClr val="bg1"/>
            </a:solidFill>
            <a:prstDash val="solid"/>
            <a:miter lim="800000"/>
            <a:headEnd type="none"/>
            <a:tailEnd type="non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5BDC0126-4A1C-3746-80DB-A83BCC4368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8681607"/>
              </p:ext>
            </p:extLst>
          </p:nvPr>
        </p:nvGraphicFramePr>
        <p:xfrm>
          <a:off x="6138175" y="3268344"/>
          <a:ext cx="16264625" cy="4589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Rectangle: Rounded Corners 45">
            <a:extLst>
              <a:ext uri="{FF2B5EF4-FFF2-40B4-BE49-F238E27FC236}">
                <a16:creationId xmlns:a16="http://schemas.microsoft.com/office/drawing/2014/main" id="{919C8211-5638-BE44-88C8-B6EBFBDB4863}"/>
              </a:ext>
            </a:extLst>
          </p:cNvPr>
          <p:cNvSpPr/>
          <p:nvPr/>
        </p:nvSpPr>
        <p:spPr>
          <a:xfrm>
            <a:off x="1774343" y="7431274"/>
            <a:ext cx="7690933" cy="5155213"/>
          </a:xfrm>
          <a:prstGeom prst="roundRect">
            <a:avLst>
              <a:gd name="adj" fmla="val 8291"/>
            </a:avLst>
          </a:prstGeom>
          <a:solidFill>
            <a:schemeClr val="bg1"/>
          </a:solidFill>
          <a:ln w="19050">
            <a:solidFill>
              <a:srgbClr val="D9D9D9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A7E7932-67F7-EE44-BBE8-34D4CEA243F0}"/>
              </a:ext>
            </a:extLst>
          </p:cNvPr>
          <p:cNvSpPr txBox="1"/>
          <p:nvPr/>
        </p:nvSpPr>
        <p:spPr>
          <a:xfrm>
            <a:off x="9826861" y="2781266"/>
            <a:ext cx="88872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800" hangingPunct="1"/>
            <a:r>
              <a:rPr lang="en-IN" sz="2200" b="1" kern="120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Cash Flow Balance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7E997D7-B362-FF4B-B5A1-728DFD89AA05}"/>
              </a:ext>
            </a:extLst>
          </p:cNvPr>
          <p:cNvGrpSpPr/>
          <p:nvPr/>
        </p:nvGrpSpPr>
        <p:grpSpPr>
          <a:xfrm>
            <a:off x="2852378" y="7663707"/>
            <a:ext cx="5534861" cy="847547"/>
            <a:chOff x="2852378" y="7663707"/>
            <a:chExt cx="5534861" cy="84754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16D614E-CBD4-6E40-8C95-E0FF012B1E13}"/>
                </a:ext>
              </a:extLst>
            </p:cNvPr>
            <p:cNvSpPr txBox="1"/>
            <p:nvPr/>
          </p:nvSpPr>
          <p:spPr>
            <a:xfrm>
              <a:off x="2852378" y="7663707"/>
              <a:ext cx="553486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828800" hangingPunct="1"/>
              <a:r>
                <a:rPr lang="en-IN" sz="2200" b="1" kern="120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Cash Balance Insight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BB48FE1-2EF1-EE48-8973-69284B156E8A}"/>
                </a:ext>
              </a:extLst>
            </p:cNvPr>
            <p:cNvSpPr/>
            <p:nvPr/>
          </p:nvSpPr>
          <p:spPr>
            <a:xfrm>
              <a:off x="3250616" y="8000706"/>
              <a:ext cx="4794653" cy="510548"/>
            </a:xfrm>
            <a:prstGeom prst="rect">
              <a:avLst/>
            </a:prstGeom>
            <a:noFill/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pPr algn="ctr"/>
              <a:r>
                <a:rPr lang="en-GB" sz="2000" spc="40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February 2020</a:t>
              </a:r>
            </a:p>
          </p:txBody>
        </p:sp>
      </p:grpSp>
      <p:sp>
        <p:nvSpPr>
          <p:cNvPr id="70" name="Rectangle: Rounded Corners 45">
            <a:extLst>
              <a:ext uri="{FF2B5EF4-FFF2-40B4-BE49-F238E27FC236}">
                <a16:creationId xmlns:a16="http://schemas.microsoft.com/office/drawing/2014/main" id="{BEC60488-C80B-A544-875D-C85D8B48EF03}"/>
              </a:ext>
            </a:extLst>
          </p:cNvPr>
          <p:cNvSpPr/>
          <p:nvPr/>
        </p:nvSpPr>
        <p:spPr>
          <a:xfrm>
            <a:off x="9784833" y="7439977"/>
            <a:ext cx="12822852" cy="5155213"/>
          </a:xfrm>
          <a:prstGeom prst="roundRect">
            <a:avLst>
              <a:gd name="adj" fmla="val 8291"/>
            </a:avLst>
          </a:prstGeom>
          <a:solidFill>
            <a:schemeClr val="bg1"/>
          </a:solidFill>
          <a:ln w="19050">
            <a:solidFill>
              <a:srgbClr val="D9D9D9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07E7ED1-28A6-1C4A-9FCF-A1A1B9DF4E69}"/>
              </a:ext>
            </a:extLst>
          </p:cNvPr>
          <p:cNvSpPr txBox="1"/>
          <p:nvPr/>
        </p:nvSpPr>
        <p:spPr>
          <a:xfrm>
            <a:off x="11582209" y="7672410"/>
            <a:ext cx="92281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800" hangingPunct="1"/>
            <a:r>
              <a:rPr lang="en-IN" sz="2200" b="1" kern="120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Cash Revenue</a:t>
            </a:r>
          </a:p>
        </p:txBody>
      </p:sp>
      <p:graphicFrame>
        <p:nvGraphicFramePr>
          <p:cNvPr id="72" name="Chart 71">
            <a:extLst>
              <a:ext uri="{FF2B5EF4-FFF2-40B4-BE49-F238E27FC236}">
                <a16:creationId xmlns:a16="http://schemas.microsoft.com/office/drawing/2014/main" id="{215CCDB5-E837-8346-879B-42EA960C1B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1382247"/>
              </p:ext>
            </p:extLst>
          </p:nvPr>
        </p:nvGraphicFramePr>
        <p:xfrm>
          <a:off x="10086197" y="8470120"/>
          <a:ext cx="12316603" cy="3964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90" name="Group 189">
            <a:extLst>
              <a:ext uri="{FF2B5EF4-FFF2-40B4-BE49-F238E27FC236}">
                <a16:creationId xmlns:a16="http://schemas.microsoft.com/office/drawing/2014/main" id="{B6179C30-A398-004E-B6EC-69DA296AFD92}"/>
              </a:ext>
            </a:extLst>
          </p:cNvPr>
          <p:cNvGrpSpPr/>
          <p:nvPr/>
        </p:nvGrpSpPr>
        <p:grpSpPr>
          <a:xfrm>
            <a:off x="3867459" y="8719317"/>
            <a:ext cx="3560966" cy="3560966"/>
            <a:chOff x="863907" y="4415017"/>
            <a:chExt cx="1503690" cy="1503690"/>
          </a:xfrm>
        </p:grpSpPr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F5C3DAE8-6C94-104B-B4D6-A3945E932A1C}"/>
                </a:ext>
              </a:extLst>
            </p:cNvPr>
            <p:cNvGrpSpPr/>
            <p:nvPr/>
          </p:nvGrpSpPr>
          <p:grpSpPr>
            <a:xfrm>
              <a:off x="863907" y="4415017"/>
              <a:ext cx="1503690" cy="1503690"/>
              <a:chOff x="735002" y="4548767"/>
              <a:chExt cx="1503690" cy="1503690"/>
            </a:xfrm>
          </p:grpSpPr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6A284B9D-B932-3344-8994-F441534B758E}"/>
                  </a:ext>
                </a:extLst>
              </p:cNvPr>
              <p:cNvSpPr/>
              <p:nvPr/>
            </p:nvSpPr>
            <p:spPr>
              <a:xfrm>
                <a:off x="735002" y="4548767"/>
                <a:ext cx="1503690" cy="1503690"/>
              </a:xfrm>
              <a:prstGeom prst="ellipse">
                <a:avLst/>
              </a:prstGeom>
              <a:solidFill>
                <a:srgbClr val="D8DAD9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3F97CA4A-C396-8E47-AC86-A72696AED4FA}"/>
                  </a:ext>
                </a:extLst>
              </p:cNvPr>
              <p:cNvSpPr/>
              <p:nvPr/>
            </p:nvSpPr>
            <p:spPr>
              <a:xfrm>
                <a:off x="800336" y="4613795"/>
                <a:ext cx="1373024" cy="1373024"/>
              </a:xfrm>
              <a:prstGeom prst="ellipse">
                <a:avLst/>
              </a:prstGeom>
              <a:gradFill>
                <a:gsLst>
                  <a:gs pos="90000">
                    <a:srgbClr val="F1F1F0"/>
                  </a:gs>
                  <a:gs pos="0">
                    <a:srgbClr val="94C5EA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</a:endParaRPr>
              </a:p>
            </p:txBody>
          </p: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08D87D13-17D1-0F43-9A92-68F1549C3A59}"/>
                  </a:ext>
                </a:extLst>
              </p:cNvPr>
              <p:cNvGrpSpPr/>
              <p:nvPr/>
            </p:nvGrpSpPr>
            <p:grpSpPr>
              <a:xfrm>
                <a:off x="837795" y="4653544"/>
                <a:ext cx="1298105" cy="786963"/>
                <a:chOff x="1231531" y="5067552"/>
                <a:chExt cx="991869" cy="601693"/>
              </a:xfrm>
            </p:grpSpPr>
            <p:sp>
              <p:nvSpPr>
                <p:cNvPr id="210" name="Freeform: Shape 128">
                  <a:extLst>
                    <a:ext uri="{FF2B5EF4-FFF2-40B4-BE49-F238E27FC236}">
                      <a16:creationId xmlns:a16="http://schemas.microsoft.com/office/drawing/2014/main" id="{55BB9C93-51DD-0449-9F58-1924AD503F79}"/>
                    </a:ext>
                  </a:extLst>
                </p:cNvPr>
                <p:cNvSpPr/>
                <p:nvPr/>
              </p:nvSpPr>
              <p:spPr>
                <a:xfrm rot="21045352">
                  <a:off x="1562298" y="5093816"/>
                  <a:ext cx="21460" cy="60479"/>
                </a:xfrm>
                <a:custGeom>
                  <a:avLst/>
                  <a:gdLst>
                    <a:gd name="connsiteX0" fmla="*/ 0 w 104775"/>
                    <a:gd name="connsiteY0" fmla="*/ 10222 h 295275"/>
                    <a:gd name="connsiteX1" fmla="*/ 58163 w 104775"/>
                    <a:gd name="connsiteY1" fmla="*/ 0 h 295275"/>
                    <a:gd name="connsiteX2" fmla="*/ 109275 w 104775"/>
                    <a:gd name="connsiteY2" fmla="*/ 290816 h 295275"/>
                    <a:gd name="connsiteX3" fmla="*/ 51112 w 104775"/>
                    <a:gd name="connsiteY3" fmla="*/ 301039 h 295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775" h="295275">
                      <a:moveTo>
                        <a:pt x="0" y="10222"/>
                      </a:moveTo>
                      <a:lnTo>
                        <a:pt x="58163" y="0"/>
                      </a:lnTo>
                      <a:lnTo>
                        <a:pt x="109275" y="290816"/>
                      </a:lnTo>
                      <a:lnTo>
                        <a:pt x="51112" y="30103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11" name="Freeform: Shape 129">
                  <a:extLst>
                    <a:ext uri="{FF2B5EF4-FFF2-40B4-BE49-F238E27FC236}">
                      <a16:creationId xmlns:a16="http://schemas.microsoft.com/office/drawing/2014/main" id="{1689E5ED-24A8-2841-A5C6-FB6D9C11B4C5}"/>
                    </a:ext>
                  </a:extLst>
                </p:cNvPr>
                <p:cNvSpPr/>
                <p:nvPr/>
              </p:nvSpPr>
              <p:spPr>
                <a:xfrm rot="21045352">
                  <a:off x="1411364" y="5174061"/>
                  <a:ext cx="39019" cy="56577"/>
                </a:xfrm>
                <a:custGeom>
                  <a:avLst/>
                  <a:gdLst>
                    <a:gd name="connsiteX0" fmla="*/ 198120 w 190500"/>
                    <a:gd name="connsiteY0" fmla="*/ 255270 h 276225"/>
                    <a:gd name="connsiteX1" fmla="*/ 147637 w 190500"/>
                    <a:gd name="connsiteY1" fmla="*/ 284798 h 276225"/>
                    <a:gd name="connsiteX2" fmla="*/ 0 w 190500"/>
                    <a:gd name="connsiteY2" fmla="*/ 29528 h 276225"/>
                    <a:gd name="connsiteX3" fmla="*/ 51435 w 190500"/>
                    <a:gd name="connsiteY3" fmla="*/ 0 h 276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0500" h="276225">
                      <a:moveTo>
                        <a:pt x="198120" y="255270"/>
                      </a:moveTo>
                      <a:lnTo>
                        <a:pt x="147637" y="284798"/>
                      </a:lnTo>
                      <a:lnTo>
                        <a:pt x="0" y="29528"/>
                      </a:lnTo>
                      <a:lnTo>
                        <a:pt x="5143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12" name="Freeform: Shape 130">
                  <a:extLst>
                    <a:ext uri="{FF2B5EF4-FFF2-40B4-BE49-F238E27FC236}">
                      <a16:creationId xmlns:a16="http://schemas.microsoft.com/office/drawing/2014/main" id="{DDC5858B-D595-8F44-812E-430178E61EEB}"/>
                    </a:ext>
                  </a:extLst>
                </p:cNvPr>
                <p:cNvSpPr/>
                <p:nvPr/>
              </p:nvSpPr>
              <p:spPr>
                <a:xfrm rot="21045352">
                  <a:off x="1298932" y="5301707"/>
                  <a:ext cx="52675" cy="46823"/>
                </a:xfrm>
                <a:custGeom>
                  <a:avLst/>
                  <a:gdLst>
                    <a:gd name="connsiteX0" fmla="*/ 0 w 257175"/>
                    <a:gd name="connsiteY0" fmla="*/ 45183 h 228600"/>
                    <a:gd name="connsiteX1" fmla="*/ 38025 w 257175"/>
                    <a:gd name="connsiteY1" fmla="*/ 0 h 228600"/>
                    <a:gd name="connsiteX2" fmla="*/ 263940 w 257175"/>
                    <a:gd name="connsiteY2" fmla="*/ 190128 h 228600"/>
                    <a:gd name="connsiteX3" fmla="*/ 225915 w 257175"/>
                    <a:gd name="connsiteY3" fmla="*/ 235311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228600">
                      <a:moveTo>
                        <a:pt x="0" y="45183"/>
                      </a:moveTo>
                      <a:lnTo>
                        <a:pt x="38025" y="0"/>
                      </a:lnTo>
                      <a:lnTo>
                        <a:pt x="263940" y="190128"/>
                      </a:lnTo>
                      <a:lnTo>
                        <a:pt x="225915" y="23531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13" name="Freeform: Shape 131">
                  <a:extLst>
                    <a:ext uri="{FF2B5EF4-FFF2-40B4-BE49-F238E27FC236}">
                      <a16:creationId xmlns:a16="http://schemas.microsoft.com/office/drawing/2014/main" id="{09505B45-3B60-C24F-A127-0C4ABDC9768A}"/>
                    </a:ext>
                  </a:extLst>
                </p:cNvPr>
                <p:cNvSpPr/>
                <p:nvPr/>
              </p:nvSpPr>
              <p:spPr>
                <a:xfrm rot="21045352">
                  <a:off x="1234983" y="5462361"/>
                  <a:ext cx="60479" cy="31215"/>
                </a:xfrm>
                <a:custGeom>
                  <a:avLst/>
                  <a:gdLst>
                    <a:gd name="connsiteX0" fmla="*/ 297180 w 295275"/>
                    <a:gd name="connsiteY0" fmla="*/ 100965 h 152400"/>
                    <a:gd name="connsiteX1" fmla="*/ 277178 w 295275"/>
                    <a:gd name="connsiteY1" fmla="*/ 156210 h 152400"/>
                    <a:gd name="connsiteX2" fmla="*/ 0 w 295275"/>
                    <a:gd name="connsiteY2" fmla="*/ 55245 h 152400"/>
                    <a:gd name="connsiteX3" fmla="*/ 20955 w 295275"/>
                    <a:gd name="connsiteY3" fmla="*/ 0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5275" h="152400">
                      <a:moveTo>
                        <a:pt x="297180" y="100965"/>
                      </a:moveTo>
                      <a:lnTo>
                        <a:pt x="277178" y="156210"/>
                      </a:lnTo>
                      <a:lnTo>
                        <a:pt x="0" y="55245"/>
                      </a:lnTo>
                      <a:lnTo>
                        <a:pt x="2095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14" name="Freeform: Shape 132">
                  <a:extLst>
                    <a:ext uri="{FF2B5EF4-FFF2-40B4-BE49-F238E27FC236}">
                      <a16:creationId xmlns:a16="http://schemas.microsoft.com/office/drawing/2014/main" id="{0296B92E-EA3C-7D4F-B9F9-272CF2C91DAA}"/>
                    </a:ext>
                  </a:extLst>
                </p:cNvPr>
                <p:cNvSpPr/>
                <p:nvPr/>
              </p:nvSpPr>
              <p:spPr>
                <a:xfrm rot="21045352">
                  <a:off x="1233674" y="5638957"/>
                  <a:ext cx="60479" cy="11706"/>
                </a:xfrm>
                <a:custGeom>
                  <a:avLst/>
                  <a:gdLst>
                    <a:gd name="connsiteX0" fmla="*/ 295275 w 295275"/>
                    <a:gd name="connsiteY0" fmla="*/ 0 h 57150"/>
                    <a:gd name="connsiteX1" fmla="*/ 295275 w 295275"/>
                    <a:gd name="connsiteY1" fmla="*/ 59055 h 57150"/>
                    <a:gd name="connsiteX2" fmla="*/ 0 w 295275"/>
                    <a:gd name="connsiteY2" fmla="*/ 59055 h 57150"/>
                    <a:gd name="connsiteX3" fmla="*/ 0 w 295275"/>
                    <a:gd name="connsiteY3" fmla="*/ 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5275" h="57150">
                      <a:moveTo>
                        <a:pt x="295275" y="0"/>
                      </a:moveTo>
                      <a:lnTo>
                        <a:pt x="295275" y="59055"/>
                      </a:lnTo>
                      <a:lnTo>
                        <a:pt x="0" y="5905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15" name="Freeform: Shape 133">
                  <a:extLst>
                    <a:ext uri="{FF2B5EF4-FFF2-40B4-BE49-F238E27FC236}">
                      <a16:creationId xmlns:a16="http://schemas.microsoft.com/office/drawing/2014/main" id="{49746FFE-EF9D-8D44-A1E0-0B87FD2CE3F7}"/>
                    </a:ext>
                  </a:extLst>
                </p:cNvPr>
                <p:cNvSpPr/>
                <p:nvPr/>
              </p:nvSpPr>
              <p:spPr>
                <a:xfrm rot="21045352">
                  <a:off x="2161944" y="5638030"/>
                  <a:ext cx="60479" cy="31215"/>
                </a:xfrm>
                <a:custGeom>
                  <a:avLst/>
                  <a:gdLst>
                    <a:gd name="connsiteX0" fmla="*/ 0 w 295275"/>
                    <a:gd name="connsiteY0" fmla="*/ 55245 h 152400"/>
                    <a:gd name="connsiteX1" fmla="*/ 20003 w 295275"/>
                    <a:gd name="connsiteY1" fmla="*/ 0 h 152400"/>
                    <a:gd name="connsiteX2" fmla="*/ 297180 w 295275"/>
                    <a:gd name="connsiteY2" fmla="*/ 100965 h 152400"/>
                    <a:gd name="connsiteX3" fmla="*/ 276225 w 295275"/>
                    <a:gd name="connsiteY3" fmla="*/ 156210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5275" h="152400">
                      <a:moveTo>
                        <a:pt x="0" y="55245"/>
                      </a:moveTo>
                      <a:lnTo>
                        <a:pt x="20003" y="0"/>
                      </a:lnTo>
                      <a:lnTo>
                        <a:pt x="297180" y="100965"/>
                      </a:lnTo>
                      <a:lnTo>
                        <a:pt x="276225" y="15621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16" name="Freeform: Shape 134">
                  <a:extLst>
                    <a:ext uri="{FF2B5EF4-FFF2-40B4-BE49-F238E27FC236}">
                      <a16:creationId xmlns:a16="http://schemas.microsoft.com/office/drawing/2014/main" id="{AEF6F4D0-8460-984E-B395-F3ADD68B50A1}"/>
                    </a:ext>
                  </a:extLst>
                </p:cNvPr>
                <p:cNvSpPr/>
                <p:nvPr/>
              </p:nvSpPr>
              <p:spPr>
                <a:xfrm rot="21045352">
                  <a:off x="2162921" y="5483764"/>
                  <a:ext cx="60479" cy="11706"/>
                </a:xfrm>
                <a:custGeom>
                  <a:avLst/>
                  <a:gdLst>
                    <a:gd name="connsiteX0" fmla="*/ 0 w 295275"/>
                    <a:gd name="connsiteY0" fmla="*/ 59055 h 57150"/>
                    <a:gd name="connsiteX1" fmla="*/ 0 w 295275"/>
                    <a:gd name="connsiteY1" fmla="*/ 0 h 57150"/>
                    <a:gd name="connsiteX2" fmla="*/ 295275 w 295275"/>
                    <a:gd name="connsiteY2" fmla="*/ 0 h 57150"/>
                    <a:gd name="connsiteX3" fmla="*/ 295275 w 295275"/>
                    <a:gd name="connsiteY3" fmla="*/ 59055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5275" h="57150">
                      <a:moveTo>
                        <a:pt x="0" y="59055"/>
                      </a:moveTo>
                      <a:lnTo>
                        <a:pt x="0" y="0"/>
                      </a:lnTo>
                      <a:lnTo>
                        <a:pt x="295275" y="0"/>
                      </a:lnTo>
                      <a:lnTo>
                        <a:pt x="295275" y="5905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17" name="Freeform: Shape 135">
                  <a:extLst>
                    <a:ext uri="{FF2B5EF4-FFF2-40B4-BE49-F238E27FC236}">
                      <a16:creationId xmlns:a16="http://schemas.microsoft.com/office/drawing/2014/main" id="{5BE2B6EC-4A3B-DF45-B35B-2C589EE82EB5}"/>
                    </a:ext>
                  </a:extLst>
                </p:cNvPr>
                <p:cNvSpPr/>
                <p:nvPr/>
              </p:nvSpPr>
              <p:spPr>
                <a:xfrm rot="21045352">
                  <a:off x="2106386" y="5319745"/>
                  <a:ext cx="60479" cy="31215"/>
                </a:xfrm>
                <a:custGeom>
                  <a:avLst/>
                  <a:gdLst>
                    <a:gd name="connsiteX0" fmla="*/ 20003 w 295275"/>
                    <a:gd name="connsiteY0" fmla="*/ 156210 h 152400"/>
                    <a:gd name="connsiteX1" fmla="*/ 0 w 295275"/>
                    <a:gd name="connsiteY1" fmla="*/ 100965 h 152400"/>
                    <a:gd name="connsiteX2" fmla="*/ 276225 w 295275"/>
                    <a:gd name="connsiteY2" fmla="*/ 0 h 152400"/>
                    <a:gd name="connsiteX3" fmla="*/ 297180 w 295275"/>
                    <a:gd name="connsiteY3" fmla="*/ 56197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5275" h="152400">
                      <a:moveTo>
                        <a:pt x="20003" y="156210"/>
                      </a:moveTo>
                      <a:lnTo>
                        <a:pt x="0" y="100965"/>
                      </a:lnTo>
                      <a:lnTo>
                        <a:pt x="276225" y="0"/>
                      </a:lnTo>
                      <a:lnTo>
                        <a:pt x="297180" y="5619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18" name="Freeform: Shape 136">
                  <a:extLst>
                    <a:ext uri="{FF2B5EF4-FFF2-40B4-BE49-F238E27FC236}">
                      <a16:creationId xmlns:a16="http://schemas.microsoft.com/office/drawing/2014/main" id="{EB1980E1-9B5D-814B-AB6F-7CB2E63C787E}"/>
                    </a:ext>
                  </a:extLst>
                </p:cNvPr>
                <p:cNvSpPr/>
                <p:nvPr/>
              </p:nvSpPr>
              <p:spPr>
                <a:xfrm rot="21045352">
                  <a:off x="2007581" y="5187329"/>
                  <a:ext cx="52675" cy="46823"/>
                </a:xfrm>
                <a:custGeom>
                  <a:avLst/>
                  <a:gdLst>
                    <a:gd name="connsiteX0" fmla="*/ 38100 w 257175"/>
                    <a:gd name="connsiteY0" fmla="*/ 234315 h 228600"/>
                    <a:gd name="connsiteX1" fmla="*/ 0 w 257175"/>
                    <a:gd name="connsiteY1" fmla="*/ 189547 h 228600"/>
                    <a:gd name="connsiteX2" fmla="*/ 225743 w 257175"/>
                    <a:gd name="connsiteY2" fmla="*/ 0 h 228600"/>
                    <a:gd name="connsiteX3" fmla="*/ 263843 w 257175"/>
                    <a:gd name="connsiteY3" fmla="*/ 44767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228600">
                      <a:moveTo>
                        <a:pt x="38100" y="234315"/>
                      </a:moveTo>
                      <a:lnTo>
                        <a:pt x="0" y="189547"/>
                      </a:lnTo>
                      <a:lnTo>
                        <a:pt x="225743" y="0"/>
                      </a:lnTo>
                      <a:lnTo>
                        <a:pt x="263843" y="4476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19" name="Freeform: Shape 137">
                  <a:extLst>
                    <a:ext uri="{FF2B5EF4-FFF2-40B4-BE49-F238E27FC236}">
                      <a16:creationId xmlns:a16="http://schemas.microsoft.com/office/drawing/2014/main" id="{A96EA6E5-984F-1A4C-A8FF-AB73AD770E3E}"/>
                    </a:ext>
                  </a:extLst>
                </p:cNvPr>
                <p:cNvSpPr/>
                <p:nvPr/>
              </p:nvSpPr>
              <p:spPr>
                <a:xfrm rot="21045352">
                  <a:off x="1873898" y="5097595"/>
                  <a:ext cx="39019" cy="56577"/>
                </a:xfrm>
                <a:custGeom>
                  <a:avLst/>
                  <a:gdLst>
                    <a:gd name="connsiteX0" fmla="*/ 51435 w 190500"/>
                    <a:gd name="connsiteY0" fmla="*/ 284798 h 276225"/>
                    <a:gd name="connsiteX1" fmla="*/ 0 w 190500"/>
                    <a:gd name="connsiteY1" fmla="*/ 255270 h 276225"/>
                    <a:gd name="connsiteX2" fmla="*/ 147638 w 190500"/>
                    <a:gd name="connsiteY2" fmla="*/ 0 h 276225"/>
                    <a:gd name="connsiteX3" fmla="*/ 199072 w 190500"/>
                    <a:gd name="connsiteY3" fmla="*/ 29528 h 276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90500" h="276225">
                      <a:moveTo>
                        <a:pt x="51435" y="284798"/>
                      </a:moveTo>
                      <a:lnTo>
                        <a:pt x="0" y="255270"/>
                      </a:lnTo>
                      <a:lnTo>
                        <a:pt x="147638" y="0"/>
                      </a:lnTo>
                      <a:lnTo>
                        <a:pt x="199072" y="2952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20" name="Freeform: Shape 138">
                  <a:extLst>
                    <a:ext uri="{FF2B5EF4-FFF2-40B4-BE49-F238E27FC236}">
                      <a16:creationId xmlns:a16="http://schemas.microsoft.com/office/drawing/2014/main" id="{89F83310-9588-F74F-91D6-11442AE088D4}"/>
                    </a:ext>
                  </a:extLst>
                </p:cNvPr>
                <p:cNvSpPr/>
                <p:nvPr/>
              </p:nvSpPr>
              <p:spPr>
                <a:xfrm rot="21045352">
                  <a:off x="1723732" y="5067552"/>
                  <a:ext cx="21460" cy="60479"/>
                </a:xfrm>
                <a:custGeom>
                  <a:avLst/>
                  <a:gdLst>
                    <a:gd name="connsiteX0" fmla="*/ 58103 w 104775"/>
                    <a:gd name="connsiteY0" fmla="*/ 300990 h 295275"/>
                    <a:gd name="connsiteX1" fmla="*/ 0 w 104775"/>
                    <a:gd name="connsiteY1" fmla="*/ 290513 h 295275"/>
                    <a:gd name="connsiteX2" fmla="*/ 51435 w 104775"/>
                    <a:gd name="connsiteY2" fmla="*/ 0 h 295275"/>
                    <a:gd name="connsiteX3" fmla="*/ 109538 w 104775"/>
                    <a:gd name="connsiteY3" fmla="*/ 10478 h 295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775" h="295275">
                      <a:moveTo>
                        <a:pt x="58103" y="300990"/>
                      </a:moveTo>
                      <a:lnTo>
                        <a:pt x="0" y="290513"/>
                      </a:lnTo>
                      <a:lnTo>
                        <a:pt x="51435" y="0"/>
                      </a:lnTo>
                      <a:lnTo>
                        <a:pt x="109538" y="1047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21" name="Freeform: Shape 139">
                  <a:extLst>
                    <a:ext uri="{FF2B5EF4-FFF2-40B4-BE49-F238E27FC236}">
                      <a16:creationId xmlns:a16="http://schemas.microsoft.com/office/drawing/2014/main" id="{4B1848EE-DAA3-7747-A0A7-D6EDED1DE355}"/>
                    </a:ext>
                  </a:extLst>
                </p:cNvPr>
                <p:cNvSpPr/>
                <p:nvPr/>
              </p:nvSpPr>
              <p:spPr>
                <a:xfrm rot="21045352">
                  <a:off x="1486083" y="5133496"/>
                  <a:ext cx="23411" cy="44872"/>
                </a:xfrm>
                <a:custGeom>
                  <a:avLst/>
                  <a:gdLst>
                    <a:gd name="connsiteX0" fmla="*/ 0 w 114300"/>
                    <a:gd name="connsiteY0" fmla="*/ 15342 h 219075"/>
                    <a:gd name="connsiteX1" fmla="*/ 42055 w 114300"/>
                    <a:gd name="connsiteY1" fmla="*/ 0 h 219075"/>
                    <a:gd name="connsiteX2" fmla="*/ 119417 w 114300"/>
                    <a:gd name="connsiteY2" fmla="*/ 212063 h 219075"/>
                    <a:gd name="connsiteX3" fmla="*/ 77362 w 114300"/>
                    <a:gd name="connsiteY3" fmla="*/ 227404 h 21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300" h="219075">
                      <a:moveTo>
                        <a:pt x="0" y="15342"/>
                      </a:moveTo>
                      <a:lnTo>
                        <a:pt x="42055" y="0"/>
                      </a:lnTo>
                      <a:lnTo>
                        <a:pt x="119417" y="212063"/>
                      </a:lnTo>
                      <a:lnTo>
                        <a:pt x="77362" y="22740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22" name="Freeform: Shape 140">
                  <a:extLst>
                    <a:ext uri="{FF2B5EF4-FFF2-40B4-BE49-F238E27FC236}">
                      <a16:creationId xmlns:a16="http://schemas.microsoft.com/office/drawing/2014/main" id="{6E1A9556-B142-6846-B9B7-9C301A6B3AC5}"/>
                    </a:ext>
                  </a:extLst>
                </p:cNvPr>
                <p:cNvSpPr/>
                <p:nvPr/>
              </p:nvSpPr>
              <p:spPr>
                <a:xfrm rot="21045352">
                  <a:off x="1353939" y="5239177"/>
                  <a:ext cx="35117" cy="40970"/>
                </a:xfrm>
                <a:custGeom>
                  <a:avLst/>
                  <a:gdLst>
                    <a:gd name="connsiteX0" fmla="*/ 0 w 171450"/>
                    <a:gd name="connsiteY0" fmla="*/ 28781 h 200025"/>
                    <a:gd name="connsiteX1" fmla="*/ 34292 w 171450"/>
                    <a:gd name="connsiteY1" fmla="*/ 0 h 200025"/>
                    <a:gd name="connsiteX2" fmla="*/ 179422 w 171450"/>
                    <a:gd name="connsiteY2" fmla="*/ 172919 h 200025"/>
                    <a:gd name="connsiteX3" fmla="*/ 145130 w 171450"/>
                    <a:gd name="connsiteY3" fmla="*/ 201700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1450" h="200025">
                      <a:moveTo>
                        <a:pt x="0" y="28781"/>
                      </a:moveTo>
                      <a:lnTo>
                        <a:pt x="34292" y="0"/>
                      </a:lnTo>
                      <a:lnTo>
                        <a:pt x="179422" y="172919"/>
                      </a:lnTo>
                      <a:lnTo>
                        <a:pt x="145130" y="20170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23" name="Freeform: Shape 141">
                  <a:extLst>
                    <a:ext uri="{FF2B5EF4-FFF2-40B4-BE49-F238E27FC236}">
                      <a16:creationId xmlns:a16="http://schemas.microsoft.com/office/drawing/2014/main" id="{C5C95C27-C2C3-B347-99B1-FBE598DF32E0}"/>
                    </a:ext>
                  </a:extLst>
                </p:cNvPr>
                <p:cNvSpPr/>
                <p:nvPr/>
              </p:nvSpPr>
              <p:spPr>
                <a:xfrm rot="21045352">
                  <a:off x="1266800" y="5384093"/>
                  <a:ext cx="42921" cy="31215"/>
                </a:xfrm>
                <a:custGeom>
                  <a:avLst/>
                  <a:gdLst>
                    <a:gd name="connsiteX0" fmla="*/ 218123 w 209550"/>
                    <a:gd name="connsiteY0" fmla="*/ 112395 h 152400"/>
                    <a:gd name="connsiteX1" fmla="*/ 196215 w 209550"/>
                    <a:gd name="connsiteY1" fmla="*/ 152400 h 152400"/>
                    <a:gd name="connsiteX2" fmla="*/ 0 w 209550"/>
                    <a:gd name="connsiteY2" fmla="*/ 39053 h 152400"/>
                    <a:gd name="connsiteX3" fmla="*/ 22860 w 209550"/>
                    <a:gd name="connsiteY3" fmla="*/ 0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9550" h="152400">
                      <a:moveTo>
                        <a:pt x="218123" y="112395"/>
                      </a:moveTo>
                      <a:lnTo>
                        <a:pt x="196215" y="152400"/>
                      </a:lnTo>
                      <a:lnTo>
                        <a:pt x="0" y="39053"/>
                      </a:lnTo>
                      <a:lnTo>
                        <a:pt x="2286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24" name="Freeform: Shape 142">
                  <a:extLst>
                    <a:ext uri="{FF2B5EF4-FFF2-40B4-BE49-F238E27FC236}">
                      <a16:creationId xmlns:a16="http://schemas.microsoft.com/office/drawing/2014/main" id="{85AB35B5-596F-9A40-B291-1D67C76C0DFC}"/>
                    </a:ext>
                  </a:extLst>
                </p:cNvPr>
                <p:cNvSpPr/>
                <p:nvPr/>
              </p:nvSpPr>
              <p:spPr>
                <a:xfrm rot="21045352">
                  <a:off x="1231531" y="5550310"/>
                  <a:ext cx="46823" cy="15608"/>
                </a:xfrm>
                <a:custGeom>
                  <a:avLst/>
                  <a:gdLst>
                    <a:gd name="connsiteX0" fmla="*/ 230505 w 228600"/>
                    <a:gd name="connsiteY0" fmla="*/ 39053 h 76200"/>
                    <a:gd name="connsiteX1" fmla="*/ 222885 w 228600"/>
                    <a:gd name="connsiteY1" fmla="*/ 83820 h 76200"/>
                    <a:gd name="connsiteX2" fmla="*/ 0 w 228600"/>
                    <a:gd name="connsiteY2" fmla="*/ 43815 h 76200"/>
                    <a:gd name="connsiteX3" fmla="*/ 7620 w 228600"/>
                    <a:gd name="connsiteY3" fmla="*/ 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8600" h="76200">
                      <a:moveTo>
                        <a:pt x="230505" y="39053"/>
                      </a:moveTo>
                      <a:lnTo>
                        <a:pt x="222885" y="83820"/>
                      </a:lnTo>
                      <a:lnTo>
                        <a:pt x="0" y="43815"/>
                      </a:lnTo>
                      <a:lnTo>
                        <a:pt x="762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25" name="Freeform: Shape 143">
                  <a:extLst>
                    <a:ext uri="{FF2B5EF4-FFF2-40B4-BE49-F238E27FC236}">
                      <a16:creationId xmlns:a16="http://schemas.microsoft.com/office/drawing/2014/main" id="{EB9AAA28-7686-D34D-A624-5D3E76E406CA}"/>
                    </a:ext>
                  </a:extLst>
                </p:cNvPr>
                <p:cNvSpPr/>
                <p:nvPr/>
              </p:nvSpPr>
              <p:spPr>
                <a:xfrm rot="21045352">
                  <a:off x="2172326" y="5563226"/>
                  <a:ext cx="46823" cy="15608"/>
                </a:xfrm>
                <a:custGeom>
                  <a:avLst/>
                  <a:gdLst>
                    <a:gd name="connsiteX0" fmla="*/ 0 w 228600"/>
                    <a:gd name="connsiteY0" fmla="*/ 44768 h 76200"/>
                    <a:gd name="connsiteX1" fmla="*/ 8572 w 228600"/>
                    <a:gd name="connsiteY1" fmla="*/ 0 h 76200"/>
                    <a:gd name="connsiteX2" fmla="*/ 230505 w 228600"/>
                    <a:gd name="connsiteY2" fmla="*/ 39053 h 76200"/>
                    <a:gd name="connsiteX3" fmla="*/ 222885 w 228600"/>
                    <a:gd name="connsiteY3" fmla="*/ 8382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8600" h="76200">
                      <a:moveTo>
                        <a:pt x="0" y="44768"/>
                      </a:moveTo>
                      <a:lnTo>
                        <a:pt x="8572" y="0"/>
                      </a:lnTo>
                      <a:lnTo>
                        <a:pt x="230505" y="39053"/>
                      </a:lnTo>
                      <a:lnTo>
                        <a:pt x="222885" y="8382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26" name="Freeform: Shape 144">
                  <a:extLst>
                    <a:ext uri="{FF2B5EF4-FFF2-40B4-BE49-F238E27FC236}">
                      <a16:creationId xmlns:a16="http://schemas.microsoft.com/office/drawing/2014/main" id="{FF6D6725-3A9B-4D4F-B72A-D9B5B4DAF2EE}"/>
                    </a:ext>
                  </a:extLst>
                </p:cNvPr>
                <p:cNvSpPr/>
                <p:nvPr/>
              </p:nvSpPr>
              <p:spPr>
                <a:xfrm rot="21045352">
                  <a:off x="2146188" y="5402630"/>
                  <a:ext cx="46823" cy="15608"/>
                </a:xfrm>
                <a:custGeom>
                  <a:avLst/>
                  <a:gdLst>
                    <a:gd name="connsiteX0" fmla="*/ 8572 w 228600"/>
                    <a:gd name="connsiteY0" fmla="*/ 83820 h 76200"/>
                    <a:gd name="connsiteX1" fmla="*/ 0 w 228600"/>
                    <a:gd name="connsiteY1" fmla="*/ 39053 h 76200"/>
                    <a:gd name="connsiteX2" fmla="*/ 222885 w 228600"/>
                    <a:gd name="connsiteY2" fmla="*/ 0 h 76200"/>
                    <a:gd name="connsiteX3" fmla="*/ 230505 w 228600"/>
                    <a:gd name="connsiteY3" fmla="*/ 43815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8600" h="76200">
                      <a:moveTo>
                        <a:pt x="8572" y="83820"/>
                      </a:moveTo>
                      <a:lnTo>
                        <a:pt x="0" y="39053"/>
                      </a:lnTo>
                      <a:lnTo>
                        <a:pt x="222885" y="0"/>
                      </a:lnTo>
                      <a:lnTo>
                        <a:pt x="230505" y="4381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27" name="Freeform: Shape 145">
                  <a:extLst>
                    <a:ext uri="{FF2B5EF4-FFF2-40B4-BE49-F238E27FC236}">
                      <a16:creationId xmlns:a16="http://schemas.microsoft.com/office/drawing/2014/main" id="{29E3A86B-470E-D343-8D41-EBB38FED1AA0}"/>
                    </a:ext>
                  </a:extLst>
                </p:cNvPr>
                <p:cNvSpPr/>
                <p:nvPr/>
              </p:nvSpPr>
              <p:spPr>
                <a:xfrm rot="21045352">
                  <a:off x="2068044" y="5253686"/>
                  <a:ext cx="42921" cy="31215"/>
                </a:xfrm>
                <a:custGeom>
                  <a:avLst/>
                  <a:gdLst>
                    <a:gd name="connsiteX0" fmla="*/ 22860 w 209550"/>
                    <a:gd name="connsiteY0" fmla="*/ 152400 h 152400"/>
                    <a:gd name="connsiteX1" fmla="*/ 0 w 209550"/>
                    <a:gd name="connsiteY1" fmla="*/ 112395 h 152400"/>
                    <a:gd name="connsiteX2" fmla="*/ 196215 w 209550"/>
                    <a:gd name="connsiteY2" fmla="*/ 0 h 152400"/>
                    <a:gd name="connsiteX3" fmla="*/ 218122 w 209550"/>
                    <a:gd name="connsiteY3" fmla="*/ 39053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9550" h="152400">
                      <a:moveTo>
                        <a:pt x="22860" y="152400"/>
                      </a:moveTo>
                      <a:lnTo>
                        <a:pt x="0" y="112395"/>
                      </a:lnTo>
                      <a:lnTo>
                        <a:pt x="196215" y="0"/>
                      </a:lnTo>
                      <a:lnTo>
                        <a:pt x="218122" y="3905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28" name="Freeform: Shape 146">
                  <a:extLst>
                    <a:ext uri="{FF2B5EF4-FFF2-40B4-BE49-F238E27FC236}">
                      <a16:creationId xmlns:a16="http://schemas.microsoft.com/office/drawing/2014/main" id="{66099721-ACEB-184B-A75D-4E83254DBC86}"/>
                    </a:ext>
                  </a:extLst>
                </p:cNvPr>
                <p:cNvSpPr/>
                <p:nvPr/>
              </p:nvSpPr>
              <p:spPr>
                <a:xfrm rot="21045352">
                  <a:off x="1948676" y="5142369"/>
                  <a:ext cx="35117" cy="40970"/>
                </a:xfrm>
                <a:custGeom>
                  <a:avLst/>
                  <a:gdLst>
                    <a:gd name="connsiteX0" fmla="*/ 34290 w 171450"/>
                    <a:gd name="connsiteY0" fmla="*/ 201930 h 200025"/>
                    <a:gd name="connsiteX1" fmla="*/ 0 w 171450"/>
                    <a:gd name="connsiteY1" fmla="*/ 172402 h 200025"/>
                    <a:gd name="connsiteX2" fmla="*/ 145732 w 171450"/>
                    <a:gd name="connsiteY2" fmla="*/ 0 h 200025"/>
                    <a:gd name="connsiteX3" fmla="*/ 180022 w 171450"/>
                    <a:gd name="connsiteY3" fmla="*/ 28575 h 200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1450" h="200025">
                      <a:moveTo>
                        <a:pt x="34290" y="201930"/>
                      </a:moveTo>
                      <a:lnTo>
                        <a:pt x="0" y="172402"/>
                      </a:lnTo>
                      <a:lnTo>
                        <a:pt x="145732" y="0"/>
                      </a:lnTo>
                      <a:lnTo>
                        <a:pt x="180022" y="285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29" name="Freeform: Shape 147">
                  <a:extLst>
                    <a:ext uri="{FF2B5EF4-FFF2-40B4-BE49-F238E27FC236}">
                      <a16:creationId xmlns:a16="http://schemas.microsoft.com/office/drawing/2014/main" id="{B01EF96D-83E4-1B4E-9578-520C643ABC3D}"/>
                    </a:ext>
                  </a:extLst>
                </p:cNvPr>
                <p:cNvSpPr/>
                <p:nvPr/>
              </p:nvSpPr>
              <p:spPr>
                <a:xfrm rot="21045352">
                  <a:off x="1802556" y="5082080"/>
                  <a:ext cx="23411" cy="44872"/>
                </a:xfrm>
                <a:custGeom>
                  <a:avLst/>
                  <a:gdLst>
                    <a:gd name="connsiteX0" fmla="*/ 0 w 114300"/>
                    <a:gd name="connsiteY0" fmla="*/ 212017 h 219075"/>
                    <a:gd name="connsiteX1" fmla="*/ 77497 w 114300"/>
                    <a:gd name="connsiteY1" fmla="*/ 0 h 219075"/>
                    <a:gd name="connsiteX2" fmla="*/ 119543 w 114300"/>
                    <a:gd name="connsiteY2" fmla="*/ 15369 h 219075"/>
                    <a:gd name="connsiteX3" fmla="*/ 42046 w 114300"/>
                    <a:gd name="connsiteY3" fmla="*/ 227386 h 21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300" h="219075">
                      <a:moveTo>
                        <a:pt x="0" y="212017"/>
                      </a:moveTo>
                      <a:lnTo>
                        <a:pt x="77497" y="0"/>
                      </a:lnTo>
                      <a:lnTo>
                        <a:pt x="119543" y="15369"/>
                      </a:lnTo>
                      <a:lnTo>
                        <a:pt x="42046" y="22738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30" name="Freeform: Shape 148">
                  <a:extLst>
                    <a:ext uri="{FF2B5EF4-FFF2-40B4-BE49-F238E27FC236}">
                      <a16:creationId xmlns:a16="http://schemas.microsoft.com/office/drawing/2014/main" id="{AEEDC1C4-CAF9-5B4B-8EDE-6EE7248322F4}"/>
                    </a:ext>
                  </a:extLst>
                </p:cNvPr>
                <p:cNvSpPr/>
                <p:nvPr/>
              </p:nvSpPr>
              <p:spPr>
                <a:xfrm rot="21045352">
                  <a:off x="1647504" y="5079979"/>
                  <a:ext cx="7804" cy="44872"/>
                </a:xfrm>
                <a:custGeom>
                  <a:avLst/>
                  <a:gdLst>
                    <a:gd name="connsiteX0" fmla="*/ 44767 w 38100"/>
                    <a:gd name="connsiteY0" fmla="*/ 225743 h 219075"/>
                    <a:gd name="connsiteX1" fmla="*/ 0 w 38100"/>
                    <a:gd name="connsiteY1" fmla="*/ 225743 h 219075"/>
                    <a:gd name="connsiteX2" fmla="*/ 0 w 38100"/>
                    <a:gd name="connsiteY2" fmla="*/ 0 h 219075"/>
                    <a:gd name="connsiteX3" fmla="*/ 44767 w 38100"/>
                    <a:gd name="connsiteY3" fmla="*/ 0 h 219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100" h="219075">
                      <a:moveTo>
                        <a:pt x="44767" y="225743"/>
                      </a:moveTo>
                      <a:lnTo>
                        <a:pt x="0" y="225743"/>
                      </a:lnTo>
                      <a:lnTo>
                        <a:pt x="0" y="0"/>
                      </a:lnTo>
                      <a:lnTo>
                        <a:pt x="4476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31" name="Freeform: Shape 149">
                  <a:extLst>
                    <a:ext uri="{FF2B5EF4-FFF2-40B4-BE49-F238E27FC236}">
                      <a16:creationId xmlns:a16="http://schemas.microsoft.com/office/drawing/2014/main" id="{C57427A6-5F57-E445-ADBA-0E5B5D629855}"/>
                    </a:ext>
                  </a:extLst>
                </p:cNvPr>
                <p:cNvSpPr/>
                <p:nvPr/>
              </p:nvSpPr>
              <p:spPr>
                <a:xfrm rot="21045352">
                  <a:off x="1632959" y="5089090"/>
                  <a:ext cx="7804" cy="35117"/>
                </a:xfrm>
                <a:custGeom>
                  <a:avLst/>
                  <a:gdLst>
                    <a:gd name="connsiteX0" fmla="*/ 0 w 38100"/>
                    <a:gd name="connsiteY0" fmla="*/ 1138 h 171450"/>
                    <a:gd name="connsiteX1" fmla="*/ 34270 w 38100"/>
                    <a:gd name="connsiteY1" fmla="*/ 0 h 171450"/>
                    <a:gd name="connsiteX2" fmla="*/ 39929 w 38100"/>
                    <a:gd name="connsiteY2" fmla="*/ 170395 h 171450"/>
                    <a:gd name="connsiteX3" fmla="*/ 5660 w 38100"/>
                    <a:gd name="connsiteY3" fmla="*/ 171534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100" h="171450">
                      <a:moveTo>
                        <a:pt x="0" y="1138"/>
                      </a:moveTo>
                      <a:lnTo>
                        <a:pt x="34270" y="0"/>
                      </a:lnTo>
                      <a:lnTo>
                        <a:pt x="39929" y="170395"/>
                      </a:lnTo>
                      <a:lnTo>
                        <a:pt x="5660" y="17153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32" name="Freeform: Shape 150">
                  <a:extLst>
                    <a:ext uri="{FF2B5EF4-FFF2-40B4-BE49-F238E27FC236}">
                      <a16:creationId xmlns:a16="http://schemas.microsoft.com/office/drawing/2014/main" id="{CB2DA9CB-666D-474D-A91F-4D530DD8A561}"/>
                    </a:ext>
                  </a:extLst>
                </p:cNvPr>
                <p:cNvSpPr/>
                <p:nvPr/>
              </p:nvSpPr>
              <p:spPr>
                <a:xfrm rot="21045352">
                  <a:off x="1616332" y="5092499"/>
                  <a:ext cx="7804" cy="35117"/>
                </a:xfrm>
                <a:custGeom>
                  <a:avLst/>
                  <a:gdLst>
                    <a:gd name="connsiteX0" fmla="*/ 45720 w 38100"/>
                    <a:gd name="connsiteY0" fmla="*/ 170498 h 171450"/>
                    <a:gd name="connsiteX1" fmla="*/ 12383 w 38100"/>
                    <a:gd name="connsiteY1" fmla="*/ 172403 h 171450"/>
                    <a:gd name="connsiteX2" fmla="*/ 0 w 38100"/>
                    <a:gd name="connsiteY2" fmla="*/ 2857 h 171450"/>
                    <a:gd name="connsiteX3" fmla="*/ 34290 w 38100"/>
                    <a:gd name="connsiteY3" fmla="*/ 0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100" h="171450">
                      <a:moveTo>
                        <a:pt x="45720" y="170498"/>
                      </a:moveTo>
                      <a:lnTo>
                        <a:pt x="12383" y="172403"/>
                      </a:lnTo>
                      <a:lnTo>
                        <a:pt x="0" y="2857"/>
                      </a:lnTo>
                      <a:lnTo>
                        <a:pt x="3429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33" name="Freeform: Shape 151">
                  <a:extLst>
                    <a:ext uri="{FF2B5EF4-FFF2-40B4-BE49-F238E27FC236}">
                      <a16:creationId xmlns:a16="http://schemas.microsoft.com/office/drawing/2014/main" id="{3B8CB4B4-D469-4947-9257-E47F383AB7A9}"/>
                    </a:ext>
                  </a:extLst>
                </p:cNvPr>
                <p:cNvSpPr/>
                <p:nvPr/>
              </p:nvSpPr>
              <p:spPr>
                <a:xfrm rot="21045352">
                  <a:off x="1599915" y="5096333"/>
                  <a:ext cx="9755" cy="35117"/>
                </a:xfrm>
                <a:custGeom>
                  <a:avLst/>
                  <a:gdLst>
                    <a:gd name="connsiteX0" fmla="*/ 0 w 47625"/>
                    <a:gd name="connsiteY0" fmla="*/ 3549 h 171450"/>
                    <a:gd name="connsiteX1" fmla="*/ 34105 w 47625"/>
                    <a:gd name="connsiteY1" fmla="*/ 0 h 171450"/>
                    <a:gd name="connsiteX2" fmla="*/ 51751 w 47625"/>
                    <a:gd name="connsiteY2" fmla="*/ 169577 h 171450"/>
                    <a:gd name="connsiteX3" fmla="*/ 17647 w 47625"/>
                    <a:gd name="connsiteY3" fmla="*/ 173126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625" h="171450">
                      <a:moveTo>
                        <a:pt x="0" y="3549"/>
                      </a:moveTo>
                      <a:lnTo>
                        <a:pt x="34105" y="0"/>
                      </a:lnTo>
                      <a:lnTo>
                        <a:pt x="51751" y="169577"/>
                      </a:lnTo>
                      <a:lnTo>
                        <a:pt x="17647" y="17312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34" name="Freeform: Shape 152">
                  <a:extLst>
                    <a:ext uri="{FF2B5EF4-FFF2-40B4-BE49-F238E27FC236}">
                      <a16:creationId xmlns:a16="http://schemas.microsoft.com/office/drawing/2014/main" id="{3C8ECC8E-E45C-4B4A-B130-70F84DFB3033}"/>
                    </a:ext>
                  </a:extLst>
                </p:cNvPr>
                <p:cNvSpPr/>
                <p:nvPr/>
              </p:nvSpPr>
              <p:spPr>
                <a:xfrm rot="21045352">
                  <a:off x="1583719" y="5100850"/>
                  <a:ext cx="11706" cy="35117"/>
                </a:xfrm>
                <a:custGeom>
                  <a:avLst/>
                  <a:gdLst>
                    <a:gd name="connsiteX0" fmla="*/ 57150 w 57150"/>
                    <a:gd name="connsiteY0" fmla="*/ 168593 h 171450"/>
                    <a:gd name="connsiteX1" fmla="*/ 23813 w 57150"/>
                    <a:gd name="connsiteY1" fmla="*/ 173355 h 171450"/>
                    <a:gd name="connsiteX2" fmla="*/ 0 w 57150"/>
                    <a:gd name="connsiteY2" fmla="*/ 4763 h 171450"/>
                    <a:gd name="connsiteX3" fmla="*/ 33338 w 57150"/>
                    <a:gd name="connsiteY3" fmla="*/ 0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150" h="171450">
                      <a:moveTo>
                        <a:pt x="57150" y="168593"/>
                      </a:moveTo>
                      <a:lnTo>
                        <a:pt x="23813" y="173355"/>
                      </a:lnTo>
                      <a:lnTo>
                        <a:pt x="0" y="4763"/>
                      </a:lnTo>
                      <a:lnTo>
                        <a:pt x="33338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35" name="Freeform: Shape 153">
                  <a:extLst>
                    <a:ext uri="{FF2B5EF4-FFF2-40B4-BE49-F238E27FC236}">
                      <a16:creationId xmlns:a16="http://schemas.microsoft.com/office/drawing/2014/main" id="{4C28F7AA-D8CC-C841-9124-13E025BBAC86}"/>
                    </a:ext>
                  </a:extLst>
                </p:cNvPr>
                <p:cNvSpPr/>
                <p:nvPr/>
              </p:nvSpPr>
              <p:spPr>
                <a:xfrm rot="21045352">
                  <a:off x="1551687" y="5111637"/>
                  <a:ext cx="13657" cy="35117"/>
                </a:xfrm>
                <a:custGeom>
                  <a:avLst/>
                  <a:gdLst>
                    <a:gd name="connsiteX0" fmla="*/ 68580 w 66675"/>
                    <a:gd name="connsiteY0" fmla="*/ 166688 h 171450"/>
                    <a:gd name="connsiteX1" fmla="*/ 35242 w 66675"/>
                    <a:gd name="connsiteY1" fmla="*/ 174308 h 171450"/>
                    <a:gd name="connsiteX2" fmla="*/ 0 w 66675"/>
                    <a:gd name="connsiteY2" fmla="*/ 6668 h 171450"/>
                    <a:gd name="connsiteX3" fmla="*/ 33338 w 66675"/>
                    <a:gd name="connsiteY3" fmla="*/ 0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675" h="171450">
                      <a:moveTo>
                        <a:pt x="68580" y="166688"/>
                      </a:moveTo>
                      <a:lnTo>
                        <a:pt x="35242" y="174308"/>
                      </a:lnTo>
                      <a:lnTo>
                        <a:pt x="0" y="6668"/>
                      </a:lnTo>
                      <a:lnTo>
                        <a:pt x="33338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36" name="Freeform: Shape 154">
                  <a:extLst>
                    <a:ext uri="{FF2B5EF4-FFF2-40B4-BE49-F238E27FC236}">
                      <a16:creationId xmlns:a16="http://schemas.microsoft.com/office/drawing/2014/main" id="{A6516403-2D2A-F84F-B344-7B271DD47E64}"/>
                    </a:ext>
                  </a:extLst>
                </p:cNvPr>
                <p:cNvSpPr/>
                <p:nvPr/>
              </p:nvSpPr>
              <p:spPr>
                <a:xfrm rot="21045352">
                  <a:off x="1536108" y="5117928"/>
                  <a:ext cx="13657" cy="35117"/>
                </a:xfrm>
                <a:custGeom>
                  <a:avLst/>
                  <a:gdLst>
                    <a:gd name="connsiteX0" fmla="*/ 74295 w 66675"/>
                    <a:gd name="connsiteY0" fmla="*/ 165735 h 171450"/>
                    <a:gd name="connsiteX1" fmla="*/ 40957 w 66675"/>
                    <a:gd name="connsiteY1" fmla="*/ 173355 h 171450"/>
                    <a:gd name="connsiteX2" fmla="*/ 0 w 66675"/>
                    <a:gd name="connsiteY2" fmla="*/ 7620 h 171450"/>
                    <a:gd name="connsiteX3" fmla="*/ 32385 w 66675"/>
                    <a:gd name="connsiteY3" fmla="*/ 0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675" h="171450">
                      <a:moveTo>
                        <a:pt x="74295" y="165735"/>
                      </a:moveTo>
                      <a:lnTo>
                        <a:pt x="40957" y="173355"/>
                      </a:lnTo>
                      <a:lnTo>
                        <a:pt x="0" y="7620"/>
                      </a:lnTo>
                      <a:lnTo>
                        <a:pt x="3238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37" name="Freeform: Shape 155">
                  <a:extLst>
                    <a:ext uri="{FF2B5EF4-FFF2-40B4-BE49-F238E27FC236}">
                      <a16:creationId xmlns:a16="http://schemas.microsoft.com/office/drawing/2014/main" id="{5506BFB5-C3E0-1648-89A9-9AA4EA29D311}"/>
                    </a:ext>
                  </a:extLst>
                </p:cNvPr>
                <p:cNvSpPr/>
                <p:nvPr/>
              </p:nvSpPr>
              <p:spPr>
                <a:xfrm rot="21045352">
                  <a:off x="1520609" y="5124640"/>
                  <a:ext cx="15608" cy="35117"/>
                </a:xfrm>
                <a:custGeom>
                  <a:avLst/>
                  <a:gdLst>
                    <a:gd name="connsiteX0" fmla="*/ 80010 w 76200"/>
                    <a:gd name="connsiteY0" fmla="*/ 163830 h 171450"/>
                    <a:gd name="connsiteX1" fmla="*/ 46673 w 76200"/>
                    <a:gd name="connsiteY1" fmla="*/ 173355 h 171450"/>
                    <a:gd name="connsiteX2" fmla="*/ 0 w 76200"/>
                    <a:gd name="connsiteY2" fmla="*/ 8572 h 171450"/>
                    <a:gd name="connsiteX3" fmla="*/ 32385 w 76200"/>
                    <a:gd name="connsiteY3" fmla="*/ 0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200" h="171450">
                      <a:moveTo>
                        <a:pt x="80010" y="163830"/>
                      </a:moveTo>
                      <a:lnTo>
                        <a:pt x="46673" y="173355"/>
                      </a:lnTo>
                      <a:lnTo>
                        <a:pt x="0" y="8572"/>
                      </a:lnTo>
                      <a:lnTo>
                        <a:pt x="3238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38" name="Freeform: Shape 156">
                  <a:extLst>
                    <a:ext uri="{FF2B5EF4-FFF2-40B4-BE49-F238E27FC236}">
                      <a16:creationId xmlns:a16="http://schemas.microsoft.com/office/drawing/2014/main" id="{6E1D98E0-51BD-F641-B85A-B17C0AB10664}"/>
                    </a:ext>
                  </a:extLst>
                </p:cNvPr>
                <p:cNvSpPr/>
                <p:nvPr/>
              </p:nvSpPr>
              <p:spPr>
                <a:xfrm rot="21045352">
                  <a:off x="1505379" y="5131863"/>
                  <a:ext cx="15608" cy="35117"/>
                </a:xfrm>
                <a:custGeom>
                  <a:avLst/>
                  <a:gdLst>
                    <a:gd name="connsiteX0" fmla="*/ 84773 w 76200"/>
                    <a:gd name="connsiteY0" fmla="*/ 162878 h 171450"/>
                    <a:gd name="connsiteX1" fmla="*/ 52388 w 76200"/>
                    <a:gd name="connsiteY1" fmla="*/ 173355 h 171450"/>
                    <a:gd name="connsiteX2" fmla="*/ 0 w 76200"/>
                    <a:gd name="connsiteY2" fmla="*/ 10478 h 171450"/>
                    <a:gd name="connsiteX3" fmla="*/ 32385 w 76200"/>
                    <a:gd name="connsiteY3" fmla="*/ 0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200" h="171450">
                      <a:moveTo>
                        <a:pt x="84773" y="162878"/>
                      </a:moveTo>
                      <a:lnTo>
                        <a:pt x="52388" y="173355"/>
                      </a:lnTo>
                      <a:lnTo>
                        <a:pt x="0" y="10478"/>
                      </a:lnTo>
                      <a:lnTo>
                        <a:pt x="3238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39" name="Freeform: Shape 157">
                  <a:extLst>
                    <a:ext uri="{FF2B5EF4-FFF2-40B4-BE49-F238E27FC236}">
                      <a16:creationId xmlns:a16="http://schemas.microsoft.com/office/drawing/2014/main" id="{A8BED66D-E3E5-B141-A8C1-8AAB35E78433}"/>
                    </a:ext>
                  </a:extLst>
                </p:cNvPr>
                <p:cNvSpPr/>
                <p:nvPr/>
              </p:nvSpPr>
              <p:spPr>
                <a:xfrm rot="21045352">
                  <a:off x="1475659" y="5148031"/>
                  <a:ext cx="19509" cy="33166"/>
                </a:xfrm>
                <a:custGeom>
                  <a:avLst/>
                  <a:gdLst>
                    <a:gd name="connsiteX0" fmla="*/ 96202 w 95250"/>
                    <a:gd name="connsiteY0" fmla="*/ 158115 h 161925"/>
                    <a:gd name="connsiteX1" fmla="*/ 64770 w 95250"/>
                    <a:gd name="connsiteY1" fmla="*/ 170498 h 161925"/>
                    <a:gd name="connsiteX2" fmla="*/ 0 w 95250"/>
                    <a:gd name="connsiteY2" fmla="*/ 12383 h 161925"/>
                    <a:gd name="connsiteX3" fmla="*/ 32385 w 95250"/>
                    <a:gd name="connsiteY3" fmla="*/ 0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0" h="161925">
                      <a:moveTo>
                        <a:pt x="96202" y="158115"/>
                      </a:moveTo>
                      <a:lnTo>
                        <a:pt x="64770" y="170498"/>
                      </a:lnTo>
                      <a:lnTo>
                        <a:pt x="0" y="12383"/>
                      </a:lnTo>
                      <a:lnTo>
                        <a:pt x="3238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40" name="Freeform: Shape 158">
                  <a:extLst>
                    <a:ext uri="{FF2B5EF4-FFF2-40B4-BE49-F238E27FC236}">
                      <a16:creationId xmlns:a16="http://schemas.microsoft.com/office/drawing/2014/main" id="{32C0EBFD-95A5-9E4D-9FFA-EC09C35A158A}"/>
                    </a:ext>
                  </a:extLst>
                </p:cNvPr>
                <p:cNvSpPr/>
                <p:nvPr/>
              </p:nvSpPr>
              <p:spPr>
                <a:xfrm rot="21045352">
                  <a:off x="1461481" y="5156862"/>
                  <a:ext cx="19509" cy="33166"/>
                </a:xfrm>
                <a:custGeom>
                  <a:avLst/>
                  <a:gdLst>
                    <a:gd name="connsiteX0" fmla="*/ 100013 w 95250"/>
                    <a:gd name="connsiteY0" fmla="*/ 156210 h 161925"/>
                    <a:gd name="connsiteX1" fmla="*/ 69533 w 95250"/>
                    <a:gd name="connsiteY1" fmla="*/ 169545 h 161925"/>
                    <a:gd name="connsiteX2" fmla="*/ 0 w 95250"/>
                    <a:gd name="connsiteY2" fmla="*/ 13335 h 161925"/>
                    <a:gd name="connsiteX3" fmla="*/ 30480 w 95250"/>
                    <a:gd name="connsiteY3" fmla="*/ 0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0" h="161925">
                      <a:moveTo>
                        <a:pt x="100013" y="156210"/>
                      </a:moveTo>
                      <a:lnTo>
                        <a:pt x="69533" y="169545"/>
                      </a:lnTo>
                      <a:lnTo>
                        <a:pt x="0" y="13335"/>
                      </a:lnTo>
                      <a:lnTo>
                        <a:pt x="3048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41" name="Freeform: Shape 159">
                  <a:extLst>
                    <a:ext uri="{FF2B5EF4-FFF2-40B4-BE49-F238E27FC236}">
                      <a16:creationId xmlns:a16="http://schemas.microsoft.com/office/drawing/2014/main" id="{B0DF05AD-5BE3-DF4D-A0C6-5CD1963F10B3}"/>
                    </a:ext>
                  </a:extLst>
                </p:cNvPr>
                <p:cNvSpPr/>
                <p:nvPr/>
              </p:nvSpPr>
              <p:spPr>
                <a:xfrm rot="21045352">
                  <a:off x="1447520" y="5166113"/>
                  <a:ext cx="21460" cy="33166"/>
                </a:xfrm>
                <a:custGeom>
                  <a:avLst/>
                  <a:gdLst>
                    <a:gd name="connsiteX0" fmla="*/ 0 w 104775"/>
                    <a:gd name="connsiteY0" fmla="*/ 15019 h 161925"/>
                    <a:gd name="connsiteX1" fmla="*/ 30827 w 104775"/>
                    <a:gd name="connsiteY1" fmla="*/ 0 h 161925"/>
                    <a:gd name="connsiteX2" fmla="*/ 105505 w 104775"/>
                    <a:gd name="connsiteY2" fmla="*/ 153277 h 161925"/>
                    <a:gd name="connsiteX3" fmla="*/ 74678 w 104775"/>
                    <a:gd name="connsiteY3" fmla="*/ 168296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775" h="161925">
                      <a:moveTo>
                        <a:pt x="0" y="15019"/>
                      </a:moveTo>
                      <a:lnTo>
                        <a:pt x="30827" y="0"/>
                      </a:lnTo>
                      <a:lnTo>
                        <a:pt x="105505" y="153277"/>
                      </a:lnTo>
                      <a:lnTo>
                        <a:pt x="74678" y="16829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42" name="Freeform: Shape 160">
                  <a:extLst>
                    <a:ext uri="{FF2B5EF4-FFF2-40B4-BE49-F238E27FC236}">
                      <a16:creationId xmlns:a16="http://schemas.microsoft.com/office/drawing/2014/main" id="{D981E269-49EB-A347-9ED5-ECC4F0CFD355}"/>
                    </a:ext>
                  </a:extLst>
                </p:cNvPr>
                <p:cNvSpPr/>
                <p:nvPr/>
              </p:nvSpPr>
              <p:spPr>
                <a:xfrm rot="21045352">
                  <a:off x="1433779" y="5176036"/>
                  <a:ext cx="21460" cy="33166"/>
                </a:xfrm>
                <a:custGeom>
                  <a:avLst/>
                  <a:gdLst>
                    <a:gd name="connsiteX0" fmla="*/ 110490 w 104775"/>
                    <a:gd name="connsiteY0" fmla="*/ 150495 h 161925"/>
                    <a:gd name="connsiteX1" fmla="*/ 80963 w 104775"/>
                    <a:gd name="connsiteY1" fmla="*/ 166687 h 161925"/>
                    <a:gd name="connsiteX2" fmla="*/ 0 w 104775"/>
                    <a:gd name="connsiteY2" fmla="*/ 16192 h 161925"/>
                    <a:gd name="connsiteX3" fmla="*/ 30480 w 104775"/>
                    <a:gd name="connsiteY3" fmla="*/ 0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775" h="161925">
                      <a:moveTo>
                        <a:pt x="110490" y="150495"/>
                      </a:moveTo>
                      <a:lnTo>
                        <a:pt x="80963" y="166687"/>
                      </a:lnTo>
                      <a:lnTo>
                        <a:pt x="0" y="16192"/>
                      </a:lnTo>
                      <a:lnTo>
                        <a:pt x="3048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43" name="Freeform: Shape 161">
                  <a:extLst>
                    <a:ext uri="{FF2B5EF4-FFF2-40B4-BE49-F238E27FC236}">
                      <a16:creationId xmlns:a16="http://schemas.microsoft.com/office/drawing/2014/main" id="{90E76DB7-0DAE-674C-9CAC-52319B46736B}"/>
                    </a:ext>
                  </a:extLst>
                </p:cNvPr>
                <p:cNvSpPr/>
                <p:nvPr/>
              </p:nvSpPr>
              <p:spPr>
                <a:xfrm rot="21045352">
                  <a:off x="1407770" y="5197110"/>
                  <a:ext cx="23411" cy="33166"/>
                </a:xfrm>
                <a:custGeom>
                  <a:avLst/>
                  <a:gdLst>
                    <a:gd name="connsiteX0" fmla="*/ 119063 w 114300"/>
                    <a:gd name="connsiteY0" fmla="*/ 144780 h 161925"/>
                    <a:gd name="connsiteX1" fmla="*/ 90488 w 114300"/>
                    <a:gd name="connsiteY1" fmla="*/ 161925 h 161925"/>
                    <a:gd name="connsiteX2" fmla="*/ 0 w 114300"/>
                    <a:gd name="connsiteY2" fmla="*/ 18097 h 161925"/>
                    <a:gd name="connsiteX3" fmla="*/ 28575 w 114300"/>
                    <a:gd name="connsiteY3" fmla="*/ 0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300" h="161925">
                      <a:moveTo>
                        <a:pt x="119063" y="144780"/>
                      </a:moveTo>
                      <a:lnTo>
                        <a:pt x="90488" y="161925"/>
                      </a:lnTo>
                      <a:lnTo>
                        <a:pt x="0" y="18097"/>
                      </a:lnTo>
                      <a:lnTo>
                        <a:pt x="2857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44" name="Freeform: Shape 162">
                  <a:extLst>
                    <a:ext uri="{FF2B5EF4-FFF2-40B4-BE49-F238E27FC236}">
                      <a16:creationId xmlns:a16="http://schemas.microsoft.com/office/drawing/2014/main" id="{12A1FBEC-0F71-6344-8F6F-39050CECD97A}"/>
                    </a:ext>
                  </a:extLst>
                </p:cNvPr>
                <p:cNvSpPr/>
                <p:nvPr/>
              </p:nvSpPr>
              <p:spPr>
                <a:xfrm rot="21045352">
                  <a:off x="1395015" y="5208332"/>
                  <a:ext cx="23411" cy="31215"/>
                </a:xfrm>
                <a:custGeom>
                  <a:avLst/>
                  <a:gdLst>
                    <a:gd name="connsiteX0" fmla="*/ 0 w 114300"/>
                    <a:gd name="connsiteY0" fmla="*/ 19161 h 152400"/>
                    <a:gd name="connsiteX1" fmla="*/ 28437 w 114300"/>
                    <a:gd name="connsiteY1" fmla="*/ 0 h 152400"/>
                    <a:gd name="connsiteX2" fmla="*/ 123711 w 114300"/>
                    <a:gd name="connsiteY2" fmla="*/ 141394 h 152400"/>
                    <a:gd name="connsiteX3" fmla="*/ 95274 w 114300"/>
                    <a:gd name="connsiteY3" fmla="*/ 160555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300" h="152400">
                      <a:moveTo>
                        <a:pt x="0" y="19161"/>
                      </a:moveTo>
                      <a:lnTo>
                        <a:pt x="28437" y="0"/>
                      </a:lnTo>
                      <a:lnTo>
                        <a:pt x="123711" y="141394"/>
                      </a:lnTo>
                      <a:lnTo>
                        <a:pt x="95274" y="16055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45" name="Freeform: Shape 163">
                  <a:extLst>
                    <a:ext uri="{FF2B5EF4-FFF2-40B4-BE49-F238E27FC236}">
                      <a16:creationId xmlns:a16="http://schemas.microsoft.com/office/drawing/2014/main" id="{90889296-1A24-7642-BC9B-F5FFAF60381A}"/>
                    </a:ext>
                  </a:extLst>
                </p:cNvPr>
                <p:cNvSpPr/>
                <p:nvPr/>
              </p:nvSpPr>
              <p:spPr>
                <a:xfrm rot="21045352">
                  <a:off x="1382881" y="5219964"/>
                  <a:ext cx="25362" cy="31215"/>
                </a:xfrm>
                <a:custGeom>
                  <a:avLst/>
                  <a:gdLst>
                    <a:gd name="connsiteX0" fmla="*/ 128588 w 123825"/>
                    <a:gd name="connsiteY0" fmla="*/ 138113 h 152400"/>
                    <a:gd name="connsiteX1" fmla="*/ 100965 w 123825"/>
                    <a:gd name="connsiteY1" fmla="*/ 158115 h 152400"/>
                    <a:gd name="connsiteX2" fmla="*/ 0 w 123825"/>
                    <a:gd name="connsiteY2" fmla="*/ 20003 h 152400"/>
                    <a:gd name="connsiteX3" fmla="*/ 27622 w 123825"/>
                    <a:gd name="connsiteY3" fmla="*/ 0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3825" h="152400">
                      <a:moveTo>
                        <a:pt x="128588" y="138113"/>
                      </a:moveTo>
                      <a:lnTo>
                        <a:pt x="100965" y="158115"/>
                      </a:lnTo>
                      <a:lnTo>
                        <a:pt x="0" y="20003"/>
                      </a:lnTo>
                      <a:lnTo>
                        <a:pt x="27622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46" name="Freeform: Shape 164">
                  <a:extLst>
                    <a:ext uri="{FF2B5EF4-FFF2-40B4-BE49-F238E27FC236}">
                      <a16:creationId xmlns:a16="http://schemas.microsoft.com/office/drawing/2014/main" id="{7CF22590-69BD-5843-8B36-48BBC334F1CA}"/>
                    </a:ext>
                  </a:extLst>
                </p:cNvPr>
                <p:cNvSpPr/>
                <p:nvPr/>
              </p:nvSpPr>
              <p:spPr>
                <a:xfrm rot="21045352">
                  <a:off x="1371385" y="5231916"/>
                  <a:ext cx="25362" cy="31215"/>
                </a:xfrm>
                <a:custGeom>
                  <a:avLst/>
                  <a:gdLst>
                    <a:gd name="connsiteX0" fmla="*/ 131445 w 123825"/>
                    <a:gd name="connsiteY0" fmla="*/ 135255 h 152400"/>
                    <a:gd name="connsiteX1" fmla="*/ 104775 w 123825"/>
                    <a:gd name="connsiteY1" fmla="*/ 155257 h 152400"/>
                    <a:gd name="connsiteX2" fmla="*/ 0 w 123825"/>
                    <a:gd name="connsiteY2" fmla="*/ 20955 h 152400"/>
                    <a:gd name="connsiteX3" fmla="*/ 26670 w 123825"/>
                    <a:gd name="connsiteY3" fmla="*/ 0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3825" h="152400">
                      <a:moveTo>
                        <a:pt x="131445" y="135255"/>
                      </a:moveTo>
                      <a:lnTo>
                        <a:pt x="104775" y="155257"/>
                      </a:lnTo>
                      <a:lnTo>
                        <a:pt x="0" y="20955"/>
                      </a:lnTo>
                      <a:lnTo>
                        <a:pt x="2667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47" name="Freeform: Shape 165">
                  <a:extLst>
                    <a:ext uri="{FF2B5EF4-FFF2-40B4-BE49-F238E27FC236}">
                      <a16:creationId xmlns:a16="http://schemas.microsoft.com/office/drawing/2014/main" id="{41814383-5452-AE4C-B10C-B44F15D4BB9C}"/>
                    </a:ext>
                  </a:extLst>
                </p:cNvPr>
                <p:cNvSpPr/>
                <p:nvPr/>
              </p:nvSpPr>
              <p:spPr>
                <a:xfrm rot="21045352">
                  <a:off x="1349084" y="5257314"/>
                  <a:ext cx="27313" cy="29264"/>
                </a:xfrm>
                <a:custGeom>
                  <a:avLst/>
                  <a:gdLst>
                    <a:gd name="connsiteX0" fmla="*/ 140018 w 133350"/>
                    <a:gd name="connsiteY0" fmla="*/ 126683 h 142875"/>
                    <a:gd name="connsiteX1" fmla="*/ 114300 w 133350"/>
                    <a:gd name="connsiteY1" fmla="*/ 149542 h 142875"/>
                    <a:gd name="connsiteX2" fmla="*/ 0 w 133350"/>
                    <a:gd name="connsiteY2" fmla="*/ 22860 h 142875"/>
                    <a:gd name="connsiteX3" fmla="*/ 25718 w 133350"/>
                    <a:gd name="connsiteY3" fmla="*/ 0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3350" h="142875">
                      <a:moveTo>
                        <a:pt x="140018" y="126683"/>
                      </a:moveTo>
                      <a:lnTo>
                        <a:pt x="114300" y="149542"/>
                      </a:lnTo>
                      <a:lnTo>
                        <a:pt x="0" y="22860"/>
                      </a:lnTo>
                      <a:lnTo>
                        <a:pt x="25718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48" name="Freeform: Shape 166">
                  <a:extLst>
                    <a:ext uri="{FF2B5EF4-FFF2-40B4-BE49-F238E27FC236}">
                      <a16:creationId xmlns:a16="http://schemas.microsoft.com/office/drawing/2014/main" id="{E36FC09C-3B89-A341-9A1D-8333CD63786C}"/>
                    </a:ext>
                  </a:extLst>
                </p:cNvPr>
                <p:cNvSpPr/>
                <p:nvPr/>
              </p:nvSpPr>
              <p:spPr>
                <a:xfrm rot="21045352">
                  <a:off x="1338789" y="5270493"/>
                  <a:ext cx="29264" cy="29264"/>
                </a:xfrm>
                <a:custGeom>
                  <a:avLst/>
                  <a:gdLst>
                    <a:gd name="connsiteX0" fmla="*/ 142875 w 142875"/>
                    <a:gd name="connsiteY0" fmla="*/ 122873 h 142875"/>
                    <a:gd name="connsiteX1" fmla="*/ 119063 w 142875"/>
                    <a:gd name="connsiteY1" fmla="*/ 145732 h 142875"/>
                    <a:gd name="connsiteX2" fmla="*/ 0 w 142875"/>
                    <a:gd name="connsiteY2" fmla="*/ 23813 h 142875"/>
                    <a:gd name="connsiteX3" fmla="*/ 24765 w 142875"/>
                    <a:gd name="connsiteY3" fmla="*/ 0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2875" h="142875">
                      <a:moveTo>
                        <a:pt x="142875" y="122873"/>
                      </a:moveTo>
                      <a:lnTo>
                        <a:pt x="119063" y="145732"/>
                      </a:lnTo>
                      <a:lnTo>
                        <a:pt x="0" y="23813"/>
                      </a:lnTo>
                      <a:lnTo>
                        <a:pt x="2476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49" name="Freeform: Shape 167">
                  <a:extLst>
                    <a:ext uri="{FF2B5EF4-FFF2-40B4-BE49-F238E27FC236}">
                      <a16:creationId xmlns:a16="http://schemas.microsoft.com/office/drawing/2014/main" id="{1B7ED482-7F2A-EF46-BF9A-A85A5084815A}"/>
                    </a:ext>
                  </a:extLst>
                </p:cNvPr>
                <p:cNvSpPr/>
                <p:nvPr/>
              </p:nvSpPr>
              <p:spPr>
                <a:xfrm rot="21045352">
                  <a:off x="1328954" y="5284151"/>
                  <a:ext cx="29264" cy="29264"/>
                </a:xfrm>
                <a:custGeom>
                  <a:avLst/>
                  <a:gdLst>
                    <a:gd name="connsiteX0" fmla="*/ 146685 w 142875"/>
                    <a:gd name="connsiteY0" fmla="*/ 118110 h 142875"/>
                    <a:gd name="connsiteX1" fmla="*/ 122872 w 142875"/>
                    <a:gd name="connsiteY1" fmla="*/ 142875 h 142875"/>
                    <a:gd name="connsiteX2" fmla="*/ 0 w 142875"/>
                    <a:gd name="connsiteY2" fmla="*/ 23813 h 142875"/>
                    <a:gd name="connsiteX3" fmla="*/ 23813 w 142875"/>
                    <a:gd name="connsiteY3" fmla="*/ 0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2875" h="142875">
                      <a:moveTo>
                        <a:pt x="146685" y="118110"/>
                      </a:moveTo>
                      <a:lnTo>
                        <a:pt x="122872" y="142875"/>
                      </a:lnTo>
                      <a:lnTo>
                        <a:pt x="0" y="23813"/>
                      </a:lnTo>
                      <a:lnTo>
                        <a:pt x="23813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50" name="Freeform: Shape 168">
                  <a:extLst>
                    <a:ext uri="{FF2B5EF4-FFF2-40B4-BE49-F238E27FC236}">
                      <a16:creationId xmlns:a16="http://schemas.microsoft.com/office/drawing/2014/main" id="{7E9FE786-7A62-C546-8E11-8670F47FAB3E}"/>
                    </a:ext>
                  </a:extLst>
                </p:cNvPr>
                <p:cNvSpPr/>
                <p:nvPr/>
              </p:nvSpPr>
              <p:spPr>
                <a:xfrm rot="21045352">
                  <a:off x="1319604" y="5298113"/>
                  <a:ext cx="29264" cy="27313"/>
                </a:xfrm>
                <a:custGeom>
                  <a:avLst/>
                  <a:gdLst>
                    <a:gd name="connsiteX0" fmla="*/ 149542 w 142875"/>
                    <a:gd name="connsiteY0" fmla="*/ 114300 h 133350"/>
                    <a:gd name="connsiteX1" fmla="*/ 126683 w 142875"/>
                    <a:gd name="connsiteY1" fmla="*/ 139065 h 133350"/>
                    <a:gd name="connsiteX2" fmla="*/ 0 w 142875"/>
                    <a:gd name="connsiteY2" fmla="*/ 24765 h 133350"/>
                    <a:gd name="connsiteX3" fmla="*/ 22860 w 142875"/>
                    <a:gd name="connsiteY3" fmla="*/ 0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2875" h="133350">
                      <a:moveTo>
                        <a:pt x="149542" y="114300"/>
                      </a:moveTo>
                      <a:lnTo>
                        <a:pt x="126683" y="139065"/>
                      </a:lnTo>
                      <a:lnTo>
                        <a:pt x="0" y="24765"/>
                      </a:lnTo>
                      <a:lnTo>
                        <a:pt x="2286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51" name="Freeform: Shape 169">
                  <a:extLst>
                    <a:ext uri="{FF2B5EF4-FFF2-40B4-BE49-F238E27FC236}">
                      <a16:creationId xmlns:a16="http://schemas.microsoft.com/office/drawing/2014/main" id="{A10E6494-E4BE-4B4E-BA0A-282EEB190C64}"/>
                    </a:ext>
                  </a:extLst>
                </p:cNvPr>
                <p:cNvSpPr/>
                <p:nvPr/>
              </p:nvSpPr>
              <p:spPr>
                <a:xfrm rot="21045352">
                  <a:off x="1302197" y="5326866"/>
                  <a:ext cx="31215" cy="25362"/>
                </a:xfrm>
                <a:custGeom>
                  <a:avLst/>
                  <a:gdLst>
                    <a:gd name="connsiteX0" fmla="*/ 155257 w 152400"/>
                    <a:gd name="connsiteY0" fmla="*/ 104775 h 123825"/>
                    <a:gd name="connsiteX1" fmla="*/ 134302 w 152400"/>
                    <a:gd name="connsiteY1" fmla="*/ 131445 h 123825"/>
                    <a:gd name="connsiteX2" fmla="*/ 0 w 152400"/>
                    <a:gd name="connsiteY2" fmla="*/ 26670 h 123825"/>
                    <a:gd name="connsiteX3" fmla="*/ 20955 w 152400"/>
                    <a:gd name="connsiteY3" fmla="*/ 0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00" h="123825">
                      <a:moveTo>
                        <a:pt x="155257" y="104775"/>
                      </a:moveTo>
                      <a:lnTo>
                        <a:pt x="134302" y="131445"/>
                      </a:lnTo>
                      <a:lnTo>
                        <a:pt x="0" y="26670"/>
                      </a:lnTo>
                      <a:lnTo>
                        <a:pt x="2095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52" name="Freeform: Shape 170">
                  <a:extLst>
                    <a:ext uri="{FF2B5EF4-FFF2-40B4-BE49-F238E27FC236}">
                      <a16:creationId xmlns:a16="http://schemas.microsoft.com/office/drawing/2014/main" id="{ECD15BB6-0CE2-9E4E-A7AC-52A69702BC7B}"/>
                    </a:ext>
                  </a:extLst>
                </p:cNvPr>
                <p:cNvSpPr/>
                <p:nvPr/>
              </p:nvSpPr>
              <p:spPr>
                <a:xfrm rot="21045352">
                  <a:off x="1294346" y="5341782"/>
                  <a:ext cx="31215" cy="25362"/>
                </a:xfrm>
                <a:custGeom>
                  <a:avLst/>
                  <a:gdLst>
                    <a:gd name="connsiteX0" fmla="*/ 158115 w 152400"/>
                    <a:gd name="connsiteY0" fmla="*/ 100013 h 123825"/>
                    <a:gd name="connsiteX1" fmla="*/ 138112 w 152400"/>
                    <a:gd name="connsiteY1" fmla="*/ 127635 h 123825"/>
                    <a:gd name="connsiteX2" fmla="*/ 0 w 152400"/>
                    <a:gd name="connsiteY2" fmla="*/ 27623 h 123825"/>
                    <a:gd name="connsiteX3" fmla="*/ 20002 w 152400"/>
                    <a:gd name="connsiteY3" fmla="*/ 0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00" h="123825">
                      <a:moveTo>
                        <a:pt x="158115" y="100013"/>
                      </a:moveTo>
                      <a:lnTo>
                        <a:pt x="138112" y="127635"/>
                      </a:lnTo>
                      <a:lnTo>
                        <a:pt x="0" y="27623"/>
                      </a:lnTo>
                      <a:lnTo>
                        <a:pt x="20002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53" name="Freeform: Shape 171">
                  <a:extLst>
                    <a:ext uri="{FF2B5EF4-FFF2-40B4-BE49-F238E27FC236}">
                      <a16:creationId xmlns:a16="http://schemas.microsoft.com/office/drawing/2014/main" id="{263DEE29-BF5F-194D-A58A-F879F6624D46}"/>
                    </a:ext>
                  </a:extLst>
                </p:cNvPr>
                <p:cNvSpPr/>
                <p:nvPr/>
              </p:nvSpPr>
              <p:spPr>
                <a:xfrm rot="21045352">
                  <a:off x="1286979" y="5357002"/>
                  <a:ext cx="31215" cy="23411"/>
                </a:xfrm>
                <a:custGeom>
                  <a:avLst/>
                  <a:gdLst>
                    <a:gd name="connsiteX0" fmla="*/ 160972 w 152400"/>
                    <a:gd name="connsiteY0" fmla="*/ 95250 h 114300"/>
                    <a:gd name="connsiteX1" fmla="*/ 141922 w 152400"/>
                    <a:gd name="connsiteY1" fmla="*/ 122873 h 114300"/>
                    <a:gd name="connsiteX2" fmla="*/ 0 w 152400"/>
                    <a:gd name="connsiteY2" fmla="*/ 27623 h 114300"/>
                    <a:gd name="connsiteX3" fmla="*/ 19050 w 152400"/>
                    <a:gd name="connsiteY3" fmla="*/ 0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00" h="114300">
                      <a:moveTo>
                        <a:pt x="160972" y="95250"/>
                      </a:moveTo>
                      <a:lnTo>
                        <a:pt x="141922" y="122873"/>
                      </a:lnTo>
                      <a:lnTo>
                        <a:pt x="0" y="27623"/>
                      </a:lnTo>
                      <a:lnTo>
                        <a:pt x="1905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54" name="Freeform: Shape 172">
                  <a:extLst>
                    <a:ext uri="{FF2B5EF4-FFF2-40B4-BE49-F238E27FC236}">
                      <a16:creationId xmlns:a16="http://schemas.microsoft.com/office/drawing/2014/main" id="{E57D1536-9D1E-2F4F-A67D-2A60A27529F5}"/>
                    </a:ext>
                  </a:extLst>
                </p:cNvPr>
                <p:cNvSpPr/>
                <p:nvPr/>
              </p:nvSpPr>
              <p:spPr>
                <a:xfrm rot="21045352">
                  <a:off x="1280173" y="5372183"/>
                  <a:ext cx="33166" cy="23411"/>
                </a:xfrm>
                <a:custGeom>
                  <a:avLst/>
                  <a:gdLst>
                    <a:gd name="connsiteX0" fmla="*/ 162878 w 161925"/>
                    <a:gd name="connsiteY0" fmla="*/ 90488 h 114300"/>
                    <a:gd name="connsiteX1" fmla="*/ 144780 w 161925"/>
                    <a:gd name="connsiteY1" fmla="*/ 119063 h 114300"/>
                    <a:gd name="connsiteX2" fmla="*/ 0 w 161925"/>
                    <a:gd name="connsiteY2" fmla="*/ 28575 h 114300"/>
                    <a:gd name="connsiteX3" fmla="*/ 18098 w 161925"/>
                    <a:gd name="connsiteY3" fmla="*/ 0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1925" h="114300">
                      <a:moveTo>
                        <a:pt x="162878" y="90488"/>
                      </a:moveTo>
                      <a:lnTo>
                        <a:pt x="144780" y="119063"/>
                      </a:lnTo>
                      <a:lnTo>
                        <a:pt x="0" y="28575"/>
                      </a:lnTo>
                      <a:lnTo>
                        <a:pt x="18098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55" name="Freeform: Shape 173">
                  <a:extLst>
                    <a:ext uri="{FF2B5EF4-FFF2-40B4-BE49-F238E27FC236}">
                      <a16:creationId xmlns:a16="http://schemas.microsoft.com/office/drawing/2014/main" id="{1D419B4E-F672-D046-90D4-8C5FE377B2AB}"/>
                    </a:ext>
                  </a:extLst>
                </p:cNvPr>
                <p:cNvSpPr/>
                <p:nvPr/>
              </p:nvSpPr>
              <p:spPr>
                <a:xfrm rot="21045352">
                  <a:off x="1268349" y="5403744"/>
                  <a:ext cx="33166" cy="21460"/>
                </a:xfrm>
                <a:custGeom>
                  <a:avLst/>
                  <a:gdLst>
                    <a:gd name="connsiteX0" fmla="*/ 165735 w 161925"/>
                    <a:gd name="connsiteY0" fmla="*/ 80010 h 104775"/>
                    <a:gd name="connsiteX1" fmla="*/ 150495 w 161925"/>
                    <a:gd name="connsiteY1" fmla="*/ 109538 h 104775"/>
                    <a:gd name="connsiteX2" fmla="*/ 0 w 161925"/>
                    <a:gd name="connsiteY2" fmla="*/ 29528 h 104775"/>
                    <a:gd name="connsiteX3" fmla="*/ 15240 w 161925"/>
                    <a:gd name="connsiteY3" fmla="*/ 0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1925" h="104775">
                      <a:moveTo>
                        <a:pt x="165735" y="80010"/>
                      </a:moveTo>
                      <a:lnTo>
                        <a:pt x="150495" y="109538"/>
                      </a:lnTo>
                      <a:lnTo>
                        <a:pt x="0" y="29528"/>
                      </a:lnTo>
                      <a:lnTo>
                        <a:pt x="1524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56" name="Freeform: Shape 174">
                  <a:extLst>
                    <a:ext uri="{FF2B5EF4-FFF2-40B4-BE49-F238E27FC236}">
                      <a16:creationId xmlns:a16="http://schemas.microsoft.com/office/drawing/2014/main" id="{82E2BA82-9574-1149-9111-5F6FE5ED69A6}"/>
                    </a:ext>
                  </a:extLst>
                </p:cNvPr>
                <p:cNvSpPr/>
                <p:nvPr/>
              </p:nvSpPr>
              <p:spPr>
                <a:xfrm rot="21045352">
                  <a:off x="1263253" y="5419793"/>
                  <a:ext cx="33166" cy="21460"/>
                </a:xfrm>
                <a:custGeom>
                  <a:avLst/>
                  <a:gdLst>
                    <a:gd name="connsiteX0" fmla="*/ 167640 w 161925"/>
                    <a:gd name="connsiteY0" fmla="*/ 74295 h 104775"/>
                    <a:gd name="connsiteX1" fmla="*/ 153352 w 161925"/>
                    <a:gd name="connsiteY1" fmla="*/ 104775 h 104775"/>
                    <a:gd name="connsiteX2" fmla="*/ 0 w 161925"/>
                    <a:gd name="connsiteY2" fmla="*/ 30480 h 104775"/>
                    <a:gd name="connsiteX3" fmla="*/ 14288 w 161925"/>
                    <a:gd name="connsiteY3" fmla="*/ 0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1925" h="104775">
                      <a:moveTo>
                        <a:pt x="167640" y="74295"/>
                      </a:moveTo>
                      <a:lnTo>
                        <a:pt x="153352" y="104775"/>
                      </a:lnTo>
                      <a:lnTo>
                        <a:pt x="0" y="30480"/>
                      </a:lnTo>
                      <a:lnTo>
                        <a:pt x="14288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57" name="Freeform: Shape 175">
                  <a:extLst>
                    <a:ext uri="{FF2B5EF4-FFF2-40B4-BE49-F238E27FC236}">
                      <a16:creationId xmlns:a16="http://schemas.microsoft.com/office/drawing/2014/main" id="{2C14B837-6B43-8D4B-86D0-3F7B572951FE}"/>
                    </a:ext>
                  </a:extLst>
                </p:cNvPr>
                <p:cNvSpPr/>
                <p:nvPr/>
              </p:nvSpPr>
              <p:spPr>
                <a:xfrm rot="21045352">
                  <a:off x="1258609" y="5435954"/>
                  <a:ext cx="33166" cy="19509"/>
                </a:xfrm>
                <a:custGeom>
                  <a:avLst/>
                  <a:gdLst>
                    <a:gd name="connsiteX0" fmla="*/ 169545 w 161925"/>
                    <a:gd name="connsiteY0" fmla="*/ 69533 h 95250"/>
                    <a:gd name="connsiteX1" fmla="*/ 155258 w 161925"/>
                    <a:gd name="connsiteY1" fmla="*/ 100965 h 95250"/>
                    <a:gd name="connsiteX2" fmla="*/ 0 w 161925"/>
                    <a:gd name="connsiteY2" fmla="*/ 31433 h 95250"/>
                    <a:gd name="connsiteX3" fmla="*/ 13335 w 161925"/>
                    <a:gd name="connsiteY3" fmla="*/ 0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1925" h="95250">
                      <a:moveTo>
                        <a:pt x="169545" y="69533"/>
                      </a:moveTo>
                      <a:lnTo>
                        <a:pt x="155258" y="100965"/>
                      </a:lnTo>
                      <a:lnTo>
                        <a:pt x="0" y="31433"/>
                      </a:lnTo>
                      <a:lnTo>
                        <a:pt x="1333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58" name="Freeform: Shape 176">
                  <a:extLst>
                    <a:ext uri="{FF2B5EF4-FFF2-40B4-BE49-F238E27FC236}">
                      <a16:creationId xmlns:a16="http://schemas.microsoft.com/office/drawing/2014/main" id="{1A3F862C-270D-B94A-A306-4618161CB0BD}"/>
                    </a:ext>
                  </a:extLst>
                </p:cNvPr>
                <p:cNvSpPr/>
                <p:nvPr/>
              </p:nvSpPr>
              <p:spPr>
                <a:xfrm rot="21045352">
                  <a:off x="1254556" y="5452267"/>
                  <a:ext cx="35117" cy="19509"/>
                </a:xfrm>
                <a:custGeom>
                  <a:avLst/>
                  <a:gdLst>
                    <a:gd name="connsiteX0" fmla="*/ 171450 w 171450"/>
                    <a:gd name="connsiteY0" fmla="*/ 63817 h 95250"/>
                    <a:gd name="connsiteX1" fmla="*/ 158115 w 171450"/>
                    <a:gd name="connsiteY1" fmla="*/ 95250 h 95250"/>
                    <a:gd name="connsiteX2" fmla="*/ 0 w 171450"/>
                    <a:gd name="connsiteY2" fmla="*/ 31433 h 95250"/>
                    <a:gd name="connsiteX3" fmla="*/ 13335 w 171450"/>
                    <a:gd name="connsiteY3" fmla="*/ 0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1450" h="95250">
                      <a:moveTo>
                        <a:pt x="171450" y="63817"/>
                      </a:moveTo>
                      <a:lnTo>
                        <a:pt x="158115" y="95250"/>
                      </a:lnTo>
                      <a:lnTo>
                        <a:pt x="0" y="31433"/>
                      </a:lnTo>
                      <a:lnTo>
                        <a:pt x="1333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59" name="Freeform: Shape 177">
                  <a:extLst>
                    <a:ext uri="{FF2B5EF4-FFF2-40B4-BE49-F238E27FC236}">
                      <a16:creationId xmlns:a16="http://schemas.microsoft.com/office/drawing/2014/main" id="{2B515EB4-AEC8-0F48-8C05-72B2FEE3C1DD}"/>
                    </a:ext>
                  </a:extLst>
                </p:cNvPr>
                <p:cNvSpPr/>
                <p:nvPr/>
              </p:nvSpPr>
              <p:spPr>
                <a:xfrm rot="21045352">
                  <a:off x="1248308" y="5485293"/>
                  <a:ext cx="35117" cy="17559"/>
                </a:xfrm>
                <a:custGeom>
                  <a:avLst/>
                  <a:gdLst>
                    <a:gd name="connsiteX0" fmla="*/ 172403 w 171450"/>
                    <a:gd name="connsiteY0" fmla="*/ 53340 h 85725"/>
                    <a:gd name="connsiteX1" fmla="*/ 162878 w 171450"/>
                    <a:gd name="connsiteY1" fmla="*/ 85725 h 85725"/>
                    <a:gd name="connsiteX2" fmla="*/ 0 w 171450"/>
                    <a:gd name="connsiteY2" fmla="*/ 32385 h 85725"/>
                    <a:gd name="connsiteX3" fmla="*/ 10478 w 171450"/>
                    <a:gd name="connsiteY3" fmla="*/ 0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1450" h="85725">
                      <a:moveTo>
                        <a:pt x="172403" y="53340"/>
                      </a:moveTo>
                      <a:lnTo>
                        <a:pt x="162878" y="85725"/>
                      </a:lnTo>
                      <a:lnTo>
                        <a:pt x="0" y="32385"/>
                      </a:lnTo>
                      <a:lnTo>
                        <a:pt x="10478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60" name="Freeform: Shape 178">
                  <a:extLst>
                    <a:ext uri="{FF2B5EF4-FFF2-40B4-BE49-F238E27FC236}">
                      <a16:creationId xmlns:a16="http://schemas.microsoft.com/office/drawing/2014/main" id="{A80F0212-7982-A84F-AE6D-F3931C81ED7E}"/>
                    </a:ext>
                  </a:extLst>
                </p:cNvPr>
                <p:cNvSpPr/>
                <p:nvPr/>
              </p:nvSpPr>
              <p:spPr>
                <a:xfrm rot="21045352">
                  <a:off x="1245938" y="5502071"/>
                  <a:ext cx="35117" cy="15608"/>
                </a:xfrm>
                <a:custGeom>
                  <a:avLst/>
                  <a:gdLst>
                    <a:gd name="connsiteX0" fmla="*/ 173355 w 171450"/>
                    <a:gd name="connsiteY0" fmla="*/ 47625 h 76200"/>
                    <a:gd name="connsiteX1" fmla="*/ 164783 w 171450"/>
                    <a:gd name="connsiteY1" fmla="*/ 80010 h 76200"/>
                    <a:gd name="connsiteX2" fmla="*/ 0 w 171450"/>
                    <a:gd name="connsiteY2" fmla="*/ 33338 h 76200"/>
                    <a:gd name="connsiteX3" fmla="*/ 9525 w 171450"/>
                    <a:gd name="connsiteY3" fmla="*/ 0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1450" h="76200">
                      <a:moveTo>
                        <a:pt x="173355" y="47625"/>
                      </a:moveTo>
                      <a:lnTo>
                        <a:pt x="164783" y="80010"/>
                      </a:lnTo>
                      <a:lnTo>
                        <a:pt x="0" y="33338"/>
                      </a:lnTo>
                      <a:lnTo>
                        <a:pt x="952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61" name="Freeform: Shape 179">
                  <a:extLst>
                    <a:ext uri="{FF2B5EF4-FFF2-40B4-BE49-F238E27FC236}">
                      <a16:creationId xmlns:a16="http://schemas.microsoft.com/office/drawing/2014/main" id="{D53B816A-96C5-9D42-8C92-30F0FF4287A6}"/>
                    </a:ext>
                  </a:extLst>
                </p:cNvPr>
                <p:cNvSpPr/>
                <p:nvPr/>
              </p:nvSpPr>
              <p:spPr>
                <a:xfrm rot="21045352">
                  <a:off x="1244178" y="5518949"/>
                  <a:ext cx="35117" cy="13657"/>
                </a:xfrm>
                <a:custGeom>
                  <a:avLst/>
                  <a:gdLst>
                    <a:gd name="connsiteX0" fmla="*/ 174308 w 171450"/>
                    <a:gd name="connsiteY0" fmla="*/ 40957 h 66675"/>
                    <a:gd name="connsiteX1" fmla="*/ 165735 w 171450"/>
                    <a:gd name="connsiteY1" fmla="*/ 74295 h 66675"/>
                    <a:gd name="connsiteX2" fmla="*/ 0 w 171450"/>
                    <a:gd name="connsiteY2" fmla="*/ 33338 h 66675"/>
                    <a:gd name="connsiteX3" fmla="*/ 8573 w 171450"/>
                    <a:gd name="connsiteY3" fmla="*/ 0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1450" h="66675">
                      <a:moveTo>
                        <a:pt x="174308" y="40957"/>
                      </a:moveTo>
                      <a:lnTo>
                        <a:pt x="165735" y="74295"/>
                      </a:lnTo>
                      <a:lnTo>
                        <a:pt x="0" y="33338"/>
                      </a:lnTo>
                      <a:lnTo>
                        <a:pt x="8573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62" name="Freeform: Shape 180">
                  <a:extLst>
                    <a:ext uri="{FF2B5EF4-FFF2-40B4-BE49-F238E27FC236}">
                      <a16:creationId xmlns:a16="http://schemas.microsoft.com/office/drawing/2014/main" id="{6F4D747D-D32B-4E4E-8E02-902352A09576}"/>
                    </a:ext>
                  </a:extLst>
                </p:cNvPr>
                <p:cNvSpPr/>
                <p:nvPr/>
              </p:nvSpPr>
              <p:spPr>
                <a:xfrm rot="21045352">
                  <a:off x="1243345" y="5535688"/>
                  <a:ext cx="35117" cy="13657"/>
                </a:xfrm>
                <a:custGeom>
                  <a:avLst/>
                  <a:gdLst>
                    <a:gd name="connsiteX0" fmla="*/ 173355 w 171450"/>
                    <a:gd name="connsiteY0" fmla="*/ 36195 h 66675"/>
                    <a:gd name="connsiteX1" fmla="*/ 166688 w 171450"/>
                    <a:gd name="connsiteY1" fmla="*/ 69533 h 66675"/>
                    <a:gd name="connsiteX2" fmla="*/ 0 w 171450"/>
                    <a:gd name="connsiteY2" fmla="*/ 33338 h 66675"/>
                    <a:gd name="connsiteX3" fmla="*/ 6668 w 171450"/>
                    <a:gd name="connsiteY3" fmla="*/ 0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1450" h="66675">
                      <a:moveTo>
                        <a:pt x="173355" y="36195"/>
                      </a:moveTo>
                      <a:lnTo>
                        <a:pt x="166688" y="69533"/>
                      </a:lnTo>
                      <a:lnTo>
                        <a:pt x="0" y="33338"/>
                      </a:lnTo>
                      <a:lnTo>
                        <a:pt x="6668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63" name="Freeform: Shape 181">
                  <a:extLst>
                    <a:ext uri="{FF2B5EF4-FFF2-40B4-BE49-F238E27FC236}">
                      <a16:creationId xmlns:a16="http://schemas.microsoft.com/office/drawing/2014/main" id="{3147582E-93CF-E644-9BA0-D1B5BC14243F}"/>
                    </a:ext>
                  </a:extLst>
                </p:cNvPr>
                <p:cNvSpPr/>
                <p:nvPr/>
              </p:nvSpPr>
              <p:spPr>
                <a:xfrm rot="21045352">
                  <a:off x="1242963" y="5569537"/>
                  <a:ext cx="35117" cy="11706"/>
                </a:xfrm>
                <a:custGeom>
                  <a:avLst/>
                  <a:gdLst>
                    <a:gd name="connsiteX0" fmla="*/ 173355 w 171450"/>
                    <a:gd name="connsiteY0" fmla="*/ 23813 h 57150"/>
                    <a:gd name="connsiteX1" fmla="*/ 168593 w 171450"/>
                    <a:gd name="connsiteY1" fmla="*/ 57150 h 57150"/>
                    <a:gd name="connsiteX2" fmla="*/ 0 w 171450"/>
                    <a:gd name="connsiteY2" fmla="*/ 33338 h 57150"/>
                    <a:gd name="connsiteX3" fmla="*/ 4763 w 171450"/>
                    <a:gd name="connsiteY3" fmla="*/ 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1450" h="57150">
                      <a:moveTo>
                        <a:pt x="173355" y="23813"/>
                      </a:moveTo>
                      <a:lnTo>
                        <a:pt x="168593" y="57150"/>
                      </a:lnTo>
                      <a:lnTo>
                        <a:pt x="0" y="33338"/>
                      </a:lnTo>
                      <a:lnTo>
                        <a:pt x="4763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64" name="Freeform: Shape 182">
                  <a:extLst>
                    <a:ext uri="{FF2B5EF4-FFF2-40B4-BE49-F238E27FC236}">
                      <a16:creationId xmlns:a16="http://schemas.microsoft.com/office/drawing/2014/main" id="{E6502E52-EFE6-9D40-9485-D8E5D19754D6}"/>
                    </a:ext>
                  </a:extLst>
                </p:cNvPr>
                <p:cNvSpPr/>
                <p:nvPr/>
              </p:nvSpPr>
              <p:spPr>
                <a:xfrm rot="21045352">
                  <a:off x="1243576" y="5586424"/>
                  <a:ext cx="35117" cy="9755"/>
                </a:xfrm>
                <a:custGeom>
                  <a:avLst/>
                  <a:gdLst>
                    <a:gd name="connsiteX0" fmla="*/ 173355 w 171450"/>
                    <a:gd name="connsiteY0" fmla="*/ 18098 h 47625"/>
                    <a:gd name="connsiteX1" fmla="*/ 169545 w 171450"/>
                    <a:gd name="connsiteY1" fmla="*/ 51435 h 47625"/>
                    <a:gd name="connsiteX2" fmla="*/ 0 w 171450"/>
                    <a:gd name="connsiteY2" fmla="*/ 34290 h 47625"/>
                    <a:gd name="connsiteX3" fmla="*/ 3810 w 171450"/>
                    <a:gd name="connsiteY3" fmla="*/ 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1450" h="47625">
                      <a:moveTo>
                        <a:pt x="173355" y="18098"/>
                      </a:moveTo>
                      <a:lnTo>
                        <a:pt x="169545" y="51435"/>
                      </a:lnTo>
                      <a:lnTo>
                        <a:pt x="0" y="34290"/>
                      </a:lnTo>
                      <a:lnTo>
                        <a:pt x="381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65" name="Freeform: Shape 183">
                  <a:extLst>
                    <a:ext uri="{FF2B5EF4-FFF2-40B4-BE49-F238E27FC236}">
                      <a16:creationId xmlns:a16="http://schemas.microsoft.com/office/drawing/2014/main" id="{09C8254D-B865-6441-80A2-DF081A0DE51F}"/>
                    </a:ext>
                  </a:extLst>
                </p:cNvPr>
                <p:cNvSpPr/>
                <p:nvPr/>
              </p:nvSpPr>
              <p:spPr>
                <a:xfrm rot="21045352">
                  <a:off x="1244798" y="5603408"/>
                  <a:ext cx="35117" cy="7804"/>
                </a:xfrm>
                <a:custGeom>
                  <a:avLst/>
                  <a:gdLst>
                    <a:gd name="connsiteX0" fmla="*/ 172403 w 171450"/>
                    <a:gd name="connsiteY0" fmla="*/ 11430 h 38100"/>
                    <a:gd name="connsiteX1" fmla="*/ 169545 w 171450"/>
                    <a:gd name="connsiteY1" fmla="*/ 45720 h 38100"/>
                    <a:gd name="connsiteX2" fmla="*/ 0 w 171450"/>
                    <a:gd name="connsiteY2" fmla="*/ 33338 h 38100"/>
                    <a:gd name="connsiteX3" fmla="*/ 1905 w 171450"/>
                    <a:gd name="connsiteY3" fmla="*/ 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1450" h="38100">
                      <a:moveTo>
                        <a:pt x="172403" y="11430"/>
                      </a:moveTo>
                      <a:lnTo>
                        <a:pt x="169545" y="45720"/>
                      </a:lnTo>
                      <a:lnTo>
                        <a:pt x="0" y="33338"/>
                      </a:lnTo>
                      <a:lnTo>
                        <a:pt x="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66" name="Freeform: Shape 184">
                  <a:extLst>
                    <a:ext uri="{FF2B5EF4-FFF2-40B4-BE49-F238E27FC236}">
                      <a16:creationId xmlns:a16="http://schemas.microsoft.com/office/drawing/2014/main" id="{DFD85A1C-F4AE-2C4F-85F5-83D7E0581880}"/>
                    </a:ext>
                  </a:extLst>
                </p:cNvPr>
                <p:cNvSpPr/>
                <p:nvPr/>
              </p:nvSpPr>
              <p:spPr>
                <a:xfrm rot="21045352">
                  <a:off x="1246723" y="5620094"/>
                  <a:ext cx="35117" cy="7804"/>
                </a:xfrm>
                <a:custGeom>
                  <a:avLst/>
                  <a:gdLst>
                    <a:gd name="connsiteX0" fmla="*/ 171450 w 171450"/>
                    <a:gd name="connsiteY0" fmla="*/ 5715 h 38100"/>
                    <a:gd name="connsiteX1" fmla="*/ 170498 w 171450"/>
                    <a:gd name="connsiteY1" fmla="*/ 40005 h 38100"/>
                    <a:gd name="connsiteX2" fmla="*/ 0 w 171450"/>
                    <a:gd name="connsiteY2" fmla="*/ 34290 h 38100"/>
                    <a:gd name="connsiteX3" fmla="*/ 953 w 171450"/>
                    <a:gd name="connsiteY3" fmla="*/ 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1450" h="38100">
                      <a:moveTo>
                        <a:pt x="171450" y="5715"/>
                      </a:moveTo>
                      <a:lnTo>
                        <a:pt x="170498" y="40005"/>
                      </a:lnTo>
                      <a:lnTo>
                        <a:pt x="0" y="34290"/>
                      </a:lnTo>
                      <a:lnTo>
                        <a:pt x="953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67" name="Freeform: Shape 185">
                  <a:extLst>
                    <a:ext uri="{FF2B5EF4-FFF2-40B4-BE49-F238E27FC236}">
                      <a16:creationId xmlns:a16="http://schemas.microsoft.com/office/drawing/2014/main" id="{73DD66BC-E380-704B-940A-EEC49E98857C}"/>
                    </a:ext>
                  </a:extLst>
                </p:cNvPr>
                <p:cNvSpPr/>
                <p:nvPr/>
              </p:nvSpPr>
              <p:spPr>
                <a:xfrm rot="21045352">
                  <a:off x="2172481" y="5627800"/>
                  <a:ext cx="35117" cy="15608"/>
                </a:xfrm>
                <a:custGeom>
                  <a:avLst/>
                  <a:gdLst>
                    <a:gd name="connsiteX0" fmla="*/ 0 w 171450"/>
                    <a:gd name="connsiteY0" fmla="*/ 32385 h 76200"/>
                    <a:gd name="connsiteX1" fmla="*/ 11430 w 171450"/>
                    <a:gd name="connsiteY1" fmla="*/ 0 h 76200"/>
                    <a:gd name="connsiteX2" fmla="*/ 173355 w 171450"/>
                    <a:gd name="connsiteY2" fmla="*/ 52388 h 76200"/>
                    <a:gd name="connsiteX3" fmla="*/ 162878 w 171450"/>
                    <a:gd name="connsiteY3" fmla="*/ 84772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1450" h="76200">
                      <a:moveTo>
                        <a:pt x="0" y="32385"/>
                      </a:moveTo>
                      <a:lnTo>
                        <a:pt x="11430" y="0"/>
                      </a:lnTo>
                      <a:lnTo>
                        <a:pt x="173355" y="52388"/>
                      </a:lnTo>
                      <a:lnTo>
                        <a:pt x="162878" y="8477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68" name="Freeform: Shape 186">
                  <a:extLst>
                    <a:ext uri="{FF2B5EF4-FFF2-40B4-BE49-F238E27FC236}">
                      <a16:creationId xmlns:a16="http://schemas.microsoft.com/office/drawing/2014/main" id="{7FEC7846-C6A4-0F48-BC45-29EA22C672ED}"/>
                    </a:ext>
                  </a:extLst>
                </p:cNvPr>
                <p:cNvSpPr/>
                <p:nvPr/>
              </p:nvSpPr>
              <p:spPr>
                <a:xfrm rot="21045352">
                  <a:off x="2174881" y="5612190"/>
                  <a:ext cx="35117" cy="15608"/>
                </a:xfrm>
                <a:custGeom>
                  <a:avLst/>
                  <a:gdLst>
                    <a:gd name="connsiteX0" fmla="*/ 0 w 171450"/>
                    <a:gd name="connsiteY0" fmla="*/ 32385 h 76200"/>
                    <a:gd name="connsiteX1" fmla="*/ 9525 w 171450"/>
                    <a:gd name="connsiteY1" fmla="*/ 0 h 76200"/>
                    <a:gd name="connsiteX2" fmla="*/ 173355 w 171450"/>
                    <a:gd name="connsiteY2" fmla="*/ 46672 h 76200"/>
                    <a:gd name="connsiteX3" fmla="*/ 163830 w 171450"/>
                    <a:gd name="connsiteY3" fmla="*/ 79058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1450" h="76200">
                      <a:moveTo>
                        <a:pt x="0" y="32385"/>
                      </a:moveTo>
                      <a:lnTo>
                        <a:pt x="9525" y="0"/>
                      </a:lnTo>
                      <a:lnTo>
                        <a:pt x="173355" y="46672"/>
                      </a:lnTo>
                      <a:lnTo>
                        <a:pt x="163830" y="7905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69" name="Freeform: Shape 187">
                  <a:extLst>
                    <a:ext uri="{FF2B5EF4-FFF2-40B4-BE49-F238E27FC236}">
                      <a16:creationId xmlns:a16="http://schemas.microsoft.com/office/drawing/2014/main" id="{0D9D7020-381B-4C4F-B91F-244ABA2E1B64}"/>
                    </a:ext>
                  </a:extLst>
                </p:cNvPr>
                <p:cNvSpPr/>
                <p:nvPr/>
              </p:nvSpPr>
              <p:spPr>
                <a:xfrm rot="21045352">
                  <a:off x="2176324" y="5596524"/>
                  <a:ext cx="35117" cy="13657"/>
                </a:xfrm>
                <a:custGeom>
                  <a:avLst/>
                  <a:gdLst>
                    <a:gd name="connsiteX0" fmla="*/ 0 w 171450"/>
                    <a:gd name="connsiteY0" fmla="*/ 32385 h 66675"/>
                    <a:gd name="connsiteX1" fmla="*/ 8572 w 171450"/>
                    <a:gd name="connsiteY1" fmla="*/ 0 h 66675"/>
                    <a:gd name="connsiteX2" fmla="*/ 174308 w 171450"/>
                    <a:gd name="connsiteY2" fmla="*/ 40957 h 66675"/>
                    <a:gd name="connsiteX3" fmla="*/ 165735 w 171450"/>
                    <a:gd name="connsiteY3" fmla="*/ 74295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1450" h="66675">
                      <a:moveTo>
                        <a:pt x="0" y="32385"/>
                      </a:moveTo>
                      <a:lnTo>
                        <a:pt x="8572" y="0"/>
                      </a:lnTo>
                      <a:lnTo>
                        <a:pt x="174308" y="40957"/>
                      </a:lnTo>
                      <a:lnTo>
                        <a:pt x="165735" y="7429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70" name="Freeform: Shape 188">
                  <a:extLst>
                    <a:ext uri="{FF2B5EF4-FFF2-40B4-BE49-F238E27FC236}">
                      <a16:creationId xmlns:a16="http://schemas.microsoft.com/office/drawing/2014/main" id="{51B2444B-CAD3-FC4D-B9E6-7CE9F6CD8FB8}"/>
                    </a:ext>
                  </a:extLst>
                </p:cNvPr>
                <p:cNvSpPr/>
                <p:nvPr/>
              </p:nvSpPr>
              <p:spPr>
                <a:xfrm rot="21045352">
                  <a:off x="2177507" y="5580717"/>
                  <a:ext cx="35117" cy="13657"/>
                </a:xfrm>
                <a:custGeom>
                  <a:avLst/>
                  <a:gdLst>
                    <a:gd name="connsiteX0" fmla="*/ 0 w 171450"/>
                    <a:gd name="connsiteY0" fmla="*/ 33338 h 66675"/>
                    <a:gd name="connsiteX1" fmla="*/ 6668 w 171450"/>
                    <a:gd name="connsiteY1" fmla="*/ 0 h 66675"/>
                    <a:gd name="connsiteX2" fmla="*/ 174308 w 171450"/>
                    <a:gd name="connsiteY2" fmla="*/ 35242 h 66675"/>
                    <a:gd name="connsiteX3" fmla="*/ 166688 w 171450"/>
                    <a:gd name="connsiteY3" fmla="*/ 68580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1450" h="66675">
                      <a:moveTo>
                        <a:pt x="0" y="33338"/>
                      </a:moveTo>
                      <a:lnTo>
                        <a:pt x="6668" y="0"/>
                      </a:lnTo>
                      <a:lnTo>
                        <a:pt x="174308" y="35242"/>
                      </a:lnTo>
                      <a:lnTo>
                        <a:pt x="166688" y="6858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71" name="Freeform: Shape 189">
                  <a:extLst>
                    <a:ext uri="{FF2B5EF4-FFF2-40B4-BE49-F238E27FC236}">
                      <a16:creationId xmlns:a16="http://schemas.microsoft.com/office/drawing/2014/main" id="{62DE40DD-0BA6-574C-A0A6-9881AA25C855}"/>
                    </a:ext>
                  </a:extLst>
                </p:cNvPr>
                <p:cNvSpPr/>
                <p:nvPr/>
              </p:nvSpPr>
              <p:spPr>
                <a:xfrm rot="21045352">
                  <a:off x="2177951" y="5549203"/>
                  <a:ext cx="35117" cy="11706"/>
                </a:xfrm>
                <a:custGeom>
                  <a:avLst/>
                  <a:gdLst>
                    <a:gd name="connsiteX0" fmla="*/ 0 w 171450"/>
                    <a:gd name="connsiteY0" fmla="*/ 34290 h 57150"/>
                    <a:gd name="connsiteX1" fmla="*/ 4763 w 171450"/>
                    <a:gd name="connsiteY1" fmla="*/ 0 h 57150"/>
                    <a:gd name="connsiteX2" fmla="*/ 173355 w 171450"/>
                    <a:gd name="connsiteY2" fmla="*/ 23813 h 57150"/>
                    <a:gd name="connsiteX3" fmla="*/ 168592 w 171450"/>
                    <a:gd name="connsiteY3" fmla="*/ 5715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1450" h="57150">
                      <a:moveTo>
                        <a:pt x="0" y="34290"/>
                      </a:moveTo>
                      <a:lnTo>
                        <a:pt x="4763" y="0"/>
                      </a:lnTo>
                      <a:lnTo>
                        <a:pt x="173355" y="23813"/>
                      </a:lnTo>
                      <a:lnTo>
                        <a:pt x="168592" y="5715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72" name="Freeform: Shape 190">
                  <a:extLst>
                    <a:ext uri="{FF2B5EF4-FFF2-40B4-BE49-F238E27FC236}">
                      <a16:creationId xmlns:a16="http://schemas.microsoft.com/office/drawing/2014/main" id="{6700FB24-743E-7C41-82B6-68B2A4DE402A}"/>
                    </a:ext>
                  </a:extLst>
                </p:cNvPr>
                <p:cNvSpPr/>
                <p:nvPr/>
              </p:nvSpPr>
              <p:spPr>
                <a:xfrm rot="21045352">
                  <a:off x="2177213" y="5533498"/>
                  <a:ext cx="35117" cy="9755"/>
                </a:xfrm>
                <a:custGeom>
                  <a:avLst/>
                  <a:gdLst>
                    <a:gd name="connsiteX0" fmla="*/ 0 w 171450"/>
                    <a:gd name="connsiteY0" fmla="*/ 34290 h 47625"/>
                    <a:gd name="connsiteX1" fmla="*/ 3810 w 171450"/>
                    <a:gd name="connsiteY1" fmla="*/ 0 h 47625"/>
                    <a:gd name="connsiteX2" fmla="*/ 173355 w 171450"/>
                    <a:gd name="connsiteY2" fmla="*/ 18098 h 47625"/>
                    <a:gd name="connsiteX3" fmla="*/ 170497 w 171450"/>
                    <a:gd name="connsiteY3" fmla="*/ 51435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1450" h="47625">
                      <a:moveTo>
                        <a:pt x="0" y="34290"/>
                      </a:moveTo>
                      <a:lnTo>
                        <a:pt x="3810" y="0"/>
                      </a:lnTo>
                      <a:lnTo>
                        <a:pt x="173355" y="18098"/>
                      </a:lnTo>
                      <a:lnTo>
                        <a:pt x="170497" y="5143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73" name="Freeform: Shape 191">
                  <a:extLst>
                    <a:ext uri="{FF2B5EF4-FFF2-40B4-BE49-F238E27FC236}">
                      <a16:creationId xmlns:a16="http://schemas.microsoft.com/office/drawing/2014/main" id="{4A48C453-80A4-1540-830F-6DDAF697AF58}"/>
                    </a:ext>
                  </a:extLst>
                </p:cNvPr>
                <p:cNvSpPr/>
                <p:nvPr/>
              </p:nvSpPr>
              <p:spPr>
                <a:xfrm rot="21045352">
                  <a:off x="2176089" y="5517855"/>
                  <a:ext cx="35117" cy="7804"/>
                </a:xfrm>
                <a:custGeom>
                  <a:avLst/>
                  <a:gdLst>
                    <a:gd name="connsiteX0" fmla="*/ 0 w 171450"/>
                    <a:gd name="connsiteY0" fmla="*/ 33338 h 38100"/>
                    <a:gd name="connsiteX1" fmla="*/ 2857 w 171450"/>
                    <a:gd name="connsiteY1" fmla="*/ 0 h 38100"/>
                    <a:gd name="connsiteX2" fmla="*/ 172403 w 171450"/>
                    <a:gd name="connsiteY2" fmla="*/ 11430 h 38100"/>
                    <a:gd name="connsiteX3" fmla="*/ 170497 w 171450"/>
                    <a:gd name="connsiteY3" fmla="*/ 4572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1450" h="38100">
                      <a:moveTo>
                        <a:pt x="0" y="33338"/>
                      </a:moveTo>
                      <a:lnTo>
                        <a:pt x="2857" y="0"/>
                      </a:lnTo>
                      <a:lnTo>
                        <a:pt x="172403" y="11430"/>
                      </a:lnTo>
                      <a:lnTo>
                        <a:pt x="170497" y="4572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74" name="Freeform: Shape 192">
                  <a:extLst>
                    <a:ext uri="{FF2B5EF4-FFF2-40B4-BE49-F238E27FC236}">
                      <a16:creationId xmlns:a16="http://schemas.microsoft.com/office/drawing/2014/main" id="{C0B8AEA5-879B-3D47-8E14-492668B4B110}"/>
                    </a:ext>
                  </a:extLst>
                </p:cNvPr>
                <p:cNvSpPr/>
                <p:nvPr/>
              </p:nvSpPr>
              <p:spPr>
                <a:xfrm rot="21045352">
                  <a:off x="2174514" y="5502101"/>
                  <a:ext cx="35117" cy="7804"/>
                </a:xfrm>
                <a:custGeom>
                  <a:avLst/>
                  <a:gdLst>
                    <a:gd name="connsiteX0" fmla="*/ 0 w 171450"/>
                    <a:gd name="connsiteY0" fmla="*/ 34290 h 38100"/>
                    <a:gd name="connsiteX1" fmla="*/ 953 w 171450"/>
                    <a:gd name="connsiteY1" fmla="*/ 0 h 38100"/>
                    <a:gd name="connsiteX2" fmla="*/ 171450 w 171450"/>
                    <a:gd name="connsiteY2" fmla="*/ 6667 h 38100"/>
                    <a:gd name="connsiteX3" fmla="*/ 170497 w 171450"/>
                    <a:gd name="connsiteY3" fmla="*/ 40005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1450" h="38100">
                      <a:moveTo>
                        <a:pt x="0" y="34290"/>
                      </a:moveTo>
                      <a:lnTo>
                        <a:pt x="953" y="0"/>
                      </a:lnTo>
                      <a:lnTo>
                        <a:pt x="171450" y="6667"/>
                      </a:lnTo>
                      <a:lnTo>
                        <a:pt x="170497" y="4000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75" name="Freeform: Shape 193">
                  <a:extLst>
                    <a:ext uri="{FF2B5EF4-FFF2-40B4-BE49-F238E27FC236}">
                      <a16:creationId xmlns:a16="http://schemas.microsoft.com/office/drawing/2014/main" id="{B2B52014-43C1-804C-8D06-CAE9A67B53B8}"/>
                    </a:ext>
                  </a:extLst>
                </p:cNvPr>
                <p:cNvSpPr/>
                <p:nvPr/>
              </p:nvSpPr>
              <p:spPr>
                <a:xfrm rot="21045352">
                  <a:off x="2169280" y="5469943"/>
                  <a:ext cx="35117" cy="7804"/>
                </a:xfrm>
                <a:custGeom>
                  <a:avLst/>
                  <a:gdLst>
                    <a:gd name="connsiteX0" fmla="*/ 953 w 171450"/>
                    <a:gd name="connsiteY0" fmla="*/ 40005 h 38100"/>
                    <a:gd name="connsiteX1" fmla="*/ 0 w 171450"/>
                    <a:gd name="connsiteY1" fmla="*/ 5715 h 38100"/>
                    <a:gd name="connsiteX2" fmla="*/ 170497 w 171450"/>
                    <a:gd name="connsiteY2" fmla="*/ 0 h 38100"/>
                    <a:gd name="connsiteX3" fmla="*/ 171450 w 171450"/>
                    <a:gd name="connsiteY3" fmla="*/ 3429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1450" h="38100">
                      <a:moveTo>
                        <a:pt x="953" y="40005"/>
                      </a:moveTo>
                      <a:lnTo>
                        <a:pt x="0" y="5715"/>
                      </a:lnTo>
                      <a:lnTo>
                        <a:pt x="170497" y="0"/>
                      </a:lnTo>
                      <a:lnTo>
                        <a:pt x="171450" y="3429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76" name="Freeform: Shape 194">
                  <a:extLst>
                    <a:ext uri="{FF2B5EF4-FFF2-40B4-BE49-F238E27FC236}">
                      <a16:creationId xmlns:a16="http://schemas.microsoft.com/office/drawing/2014/main" id="{8D747FE9-835F-B145-B711-9467F2465A62}"/>
                    </a:ext>
                  </a:extLst>
                </p:cNvPr>
                <p:cNvSpPr/>
                <p:nvPr/>
              </p:nvSpPr>
              <p:spPr>
                <a:xfrm rot="21045352">
                  <a:off x="2165590" y="5453347"/>
                  <a:ext cx="35117" cy="7804"/>
                </a:xfrm>
                <a:custGeom>
                  <a:avLst/>
                  <a:gdLst>
                    <a:gd name="connsiteX0" fmla="*/ 1905 w 171450"/>
                    <a:gd name="connsiteY0" fmla="*/ 46672 h 38100"/>
                    <a:gd name="connsiteX1" fmla="*/ 0 w 171450"/>
                    <a:gd name="connsiteY1" fmla="*/ 12383 h 38100"/>
                    <a:gd name="connsiteX2" fmla="*/ 170497 w 171450"/>
                    <a:gd name="connsiteY2" fmla="*/ 0 h 38100"/>
                    <a:gd name="connsiteX3" fmla="*/ 172403 w 171450"/>
                    <a:gd name="connsiteY3" fmla="*/ 3429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1450" h="38100">
                      <a:moveTo>
                        <a:pt x="1905" y="46672"/>
                      </a:moveTo>
                      <a:lnTo>
                        <a:pt x="0" y="12383"/>
                      </a:lnTo>
                      <a:lnTo>
                        <a:pt x="170497" y="0"/>
                      </a:lnTo>
                      <a:lnTo>
                        <a:pt x="172403" y="3429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77" name="Freeform: Shape 195">
                  <a:extLst>
                    <a:ext uri="{FF2B5EF4-FFF2-40B4-BE49-F238E27FC236}">
                      <a16:creationId xmlns:a16="http://schemas.microsoft.com/office/drawing/2014/main" id="{8A16F185-A1CE-A34A-8174-81C4B4CCC31E}"/>
                    </a:ext>
                  </a:extLst>
                </p:cNvPr>
                <p:cNvSpPr/>
                <p:nvPr/>
              </p:nvSpPr>
              <p:spPr>
                <a:xfrm rot="21045352">
                  <a:off x="2161704" y="5436993"/>
                  <a:ext cx="35117" cy="9755"/>
                </a:xfrm>
                <a:custGeom>
                  <a:avLst/>
                  <a:gdLst>
                    <a:gd name="connsiteX0" fmla="*/ 2858 w 171450"/>
                    <a:gd name="connsiteY0" fmla="*/ 51435 h 47625"/>
                    <a:gd name="connsiteX1" fmla="*/ 0 w 171450"/>
                    <a:gd name="connsiteY1" fmla="*/ 18098 h 47625"/>
                    <a:gd name="connsiteX2" fmla="*/ 169545 w 171450"/>
                    <a:gd name="connsiteY2" fmla="*/ 0 h 47625"/>
                    <a:gd name="connsiteX3" fmla="*/ 172403 w 171450"/>
                    <a:gd name="connsiteY3" fmla="*/ 34290 h 47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1450" h="47625">
                      <a:moveTo>
                        <a:pt x="2858" y="51435"/>
                      </a:moveTo>
                      <a:lnTo>
                        <a:pt x="0" y="18098"/>
                      </a:lnTo>
                      <a:lnTo>
                        <a:pt x="169545" y="0"/>
                      </a:lnTo>
                      <a:lnTo>
                        <a:pt x="172403" y="3429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78" name="Freeform: Shape 196">
                  <a:extLst>
                    <a:ext uri="{FF2B5EF4-FFF2-40B4-BE49-F238E27FC236}">
                      <a16:creationId xmlns:a16="http://schemas.microsoft.com/office/drawing/2014/main" id="{2343ECCE-779F-094A-A94B-3808AEBA9F52}"/>
                    </a:ext>
                  </a:extLst>
                </p:cNvPr>
                <p:cNvSpPr/>
                <p:nvPr/>
              </p:nvSpPr>
              <p:spPr>
                <a:xfrm rot="21045352">
                  <a:off x="2157047" y="5420765"/>
                  <a:ext cx="35117" cy="11706"/>
                </a:xfrm>
                <a:custGeom>
                  <a:avLst/>
                  <a:gdLst>
                    <a:gd name="connsiteX0" fmla="*/ 4763 w 171450"/>
                    <a:gd name="connsiteY0" fmla="*/ 57150 h 57150"/>
                    <a:gd name="connsiteX1" fmla="*/ 0 w 171450"/>
                    <a:gd name="connsiteY1" fmla="*/ 23813 h 57150"/>
                    <a:gd name="connsiteX2" fmla="*/ 168592 w 171450"/>
                    <a:gd name="connsiteY2" fmla="*/ 0 h 57150"/>
                    <a:gd name="connsiteX3" fmla="*/ 173355 w 171450"/>
                    <a:gd name="connsiteY3" fmla="*/ 33338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1450" h="57150">
                      <a:moveTo>
                        <a:pt x="4763" y="57150"/>
                      </a:moveTo>
                      <a:lnTo>
                        <a:pt x="0" y="23813"/>
                      </a:lnTo>
                      <a:lnTo>
                        <a:pt x="168592" y="0"/>
                      </a:lnTo>
                      <a:lnTo>
                        <a:pt x="173355" y="3333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79" name="Freeform: Shape 197">
                  <a:extLst>
                    <a:ext uri="{FF2B5EF4-FFF2-40B4-BE49-F238E27FC236}">
                      <a16:creationId xmlns:a16="http://schemas.microsoft.com/office/drawing/2014/main" id="{12F2D00E-A22A-BC42-A295-4E92FF7ED4DA}"/>
                    </a:ext>
                  </a:extLst>
                </p:cNvPr>
                <p:cNvSpPr/>
                <p:nvPr/>
              </p:nvSpPr>
              <p:spPr>
                <a:xfrm rot="21045352">
                  <a:off x="2146260" y="5388734"/>
                  <a:ext cx="35117" cy="13657"/>
                </a:xfrm>
                <a:custGeom>
                  <a:avLst/>
                  <a:gdLst>
                    <a:gd name="connsiteX0" fmla="*/ 6668 w 171450"/>
                    <a:gd name="connsiteY0" fmla="*/ 68580 h 66675"/>
                    <a:gd name="connsiteX1" fmla="*/ 0 w 171450"/>
                    <a:gd name="connsiteY1" fmla="*/ 36195 h 66675"/>
                    <a:gd name="connsiteX2" fmla="*/ 166688 w 171450"/>
                    <a:gd name="connsiteY2" fmla="*/ 0 h 66675"/>
                    <a:gd name="connsiteX3" fmla="*/ 173355 w 171450"/>
                    <a:gd name="connsiteY3" fmla="*/ 33338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1450" h="66675">
                      <a:moveTo>
                        <a:pt x="6668" y="68580"/>
                      </a:moveTo>
                      <a:lnTo>
                        <a:pt x="0" y="36195"/>
                      </a:lnTo>
                      <a:lnTo>
                        <a:pt x="166688" y="0"/>
                      </a:lnTo>
                      <a:lnTo>
                        <a:pt x="173355" y="3333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80" name="Freeform: Shape 198">
                  <a:extLst>
                    <a:ext uri="{FF2B5EF4-FFF2-40B4-BE49-F238E27FC236}">
                      <a16:creationId xmlns:a16="http://schemas.microsoft.com/office/drawing/2014/main" id="{EDE16AA4-CFFE-1849-B952-349CB97BB163}"/>
                    </a:ext>
                  </a:extLst>
                </p:cNvPr>
                <p:cNvSpPr/>
                <p:nvPr/>
              </p:nvSpPr>
              <p:spPr>
                <a:xfrm rot="21045352">
                  <a:off x="2139969" y="5373154"/>
                  <a:ext cx="35117" cy="13657"/>
                </a:xfrm>
                <a:custGeom>
                  <a:avLst/>
                  <a:gdLst>
                    <a:gd name="connsiteX0" fmla="*/ 8572 w 171450"/>
                    <a:gd name="connsiteY0" fmla="*/ 74295 h 66675"/>
                    <a:gd name="connsiteX1" fmla="*/ 0 w 171450"/>
                    <a:gd name="connsiteY1" fmla="*/ 40957 h 66675"/>
                    <a:gd name="connsiteX2" fmla="*/ 165735 w 171450"/>
                    <a:gd name="connsiteY2" fmla="*/ 0 h 66675"/>
                    <a:gd name="connsiteX3" fmla="*/ 173355 w 171450"/>
                    <a:gd name="connsiteY3" fmla="*/ 33338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1450" h="66675">
                      <a:moveTo>
                        <a:pt x="8572" y="74295"/>
                      </a:moveTo>
                      <a:lnTo>
                        <a:pt x="0" y="40957"/>
                      </a:lnTo>
                      <a:lnTo>
                        <a:pt x="165735" y="0"/>
                      </a:lnTo>
                      <a:lnTo>
                        <a:pt x="173355" y="3333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81" name="Freeform: Shape 199">
                  <a:extLst>
                    <a:ext uri="{FF2B5EF4-FFF2-40B4-BE49-F238E27FC236}">
                      <a16:creationId xmlns:a16="http://schemas.microsoft.com/office/drawing/2014/main" id="{4FF80A66-DD78-9940-AC12-220A7F28A82E}"/>
                    </a:ext>
                  </a:extLst>
                </p:cNvPr>
                <p:cNvSpPr/>
                <p:nvPr/>
              </p:nvSpPr>
              <p:spPr>
                <a:xfrm rot="21045352">
                  <a:off x="2133449" y="5357624"/>
                  <a:ext cx="35117" cy="15608"/>
                </a:xfrm>
                <a:custGeom>
                  <a:avLst/>
                  <a:gdLst>
                    <a:gd name="connsiteX0" fmla="*/ 8573 w 171450"/>
                    <a:gd name="connsiteY0" fmla="*/ 80010 h 76200"/>
                    <a:gd name="connsiteX1" fmla="*/ 0 w 171450"/>
                    <a:gd name="connsiteY1" fmla="*/ 47625 h 76200"/>
                    <a:gd name="connsiteX2" fmla="*/ 163830 w 171450"/>
                    <a:gd name="connsiteY2" fmla="*/ 0 h 76200"/>
                    <a:gd name="connsiteX3" fmla="*/ 173355 w 171450"/>
                    <a:gd name="connsiteY3" fmla="*/ 32385 h 76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1450" h="76200">
                      <a:moveTo>
                        <a:pt x="8573" y="80010"/>
                      </a:moveTo>
                      <a:lnTo>
                        <a:pt x="0" y="47625"/>
                      </a:lnTo>
                      <a:lnTo>
                        <a:pt x="163830" y="0"/>
                      </a:lnTo>
                      <a:lnTo>
                        <a:pt x="173355" y="3238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82" name="Freeform: Shape 200">
                  <a:extLst>
                    <a:ext uri="{FF2B5EF4-FFF2-40B4-BE49-F238E27FC236}">
                      <a16:creationId xmlns:a16="http://schemas.microsoft.com/office/drawing/2014/main" id="{7FEFCE7A-CE33-DC42-9F87-276728C9C259}"/>
                    </a:ext>
                  </a:extLst>
                </p:cNvPr>
                <p:cNvSpPr/>
                <p:nvPr/>
              </p:nvSpPr>
              <p:spPr>
                <a:xfrm rot="21045352">
                  <a:off x="2126383" y="5342381"/>
                  <a:ext cx="35117" cy="17559"/>
                </a:xfrm>
                <a:custGeom>
                  <a:avLst/>
                  <a:gdLst>
                    <a:gd name="connsiteX0" fmla="*/ 9525 w 171450"/>
                    <a:gd name="connsiteY0" fmla="*/ 85725 h 85725"/>
                    <a:gd name="connsiteX1" fmla="*/ 0 w 171450"/>
                    <a:gd name="connsiteY1" fmla="*/ 53340 h 85725"/>
                    <a:gd name="connsiteX2" fmla="*/ 161925 w 171450"/>
                    <a:gd name="connsiteY2" fmla="*/ 0 h 85725"/>
                    <a:gd name="connsiteX3" fmla="*/ 172403 w 171450"/>
                    <a:gd name="connsiteY3" fmla="*/ 32385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1450" h="85725">
                      <a:moveTo>
                        <a:pt x="9525" y="85725"/>
                      </a:moveTo>
                      <a:lnTo>
                        <a:pt x="0" y="53340"/>
                      </a:lnTo>
                      <a:lnTo>
                        <a:pt x="161925" y="0"/>
                      </a:lnTo>
                      <a:lnTo>
                        <a:pt x="172403" y="3238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83" name="Freeform: Shape 201">
                  <a:extLst>
                    <a:ext uri="{FF2B5EF4-FFF2-40B4-BE49-F238E27FC236}">
                      <a16:creationId xmlns:a16="http://schemas.microsoft.com/office/drawing/2014/main" id="{9B87DC49-8619-394E-96B1-4D749C1AF034}"/>
                    </a:ext>
                  </a:extLst>
                </p:cNvPr>
                <p:cNvSpPr/>
                <p:nvPr/>
              </p:nvSpPr>
              <p:spPr>
                <a:xfrm rot="21045352">
                  <a:off x="2110487" y="5312960"/>
                  <a:ext cx="35117" cy="19509"/>
                </a:xfrm>
                <a:custGeom>
                  <a:avLst/>
                  <a:gdLst>
                    <a:gd name="connsiteX0" fmla="*/ 13335 w 171450"/>
                    <a:gd name="connsiteY0" fmla="*/ 95250 h 95250"/>
                    <a:gd name="connsiteX1" fmla="*/ 0 w 171450"/>
                    <a:gd name="connsiteY1" fmla="*/ 63817 h 95250"/>
                    <a:gd name="connsiteX2" fmla="*/ 158115 w 171450"/>
                    <a:gd name="connsiteY2" fmla="*/ 0 h 95250"/>
                    <a:gd name="connsiteX3" fmla="*/ 171450 w 171450"/>
                    <a:gd name="connsiteY3" fmla="*/ 31433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1450" h="95250">
                      <a:moveTo>
                        <a:pt x="13335" y="95250"/>
                      </a:moveTo>
                      <a:lnTo>
                        <a:pt x="0" y="63817"/>
                      </a:lnTo>
                      <a:lnTo>
                        <a:pt x="158115" y="0"/>
                      </a:lnTo>
                      <a:lnTo>
                        <a:pt x="171450" y="3143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84" name="Freeform: Shape 202">
                  <a:extLst>
                    <a:ext uri="{FF2B5EF4-FFF2-40B4-BE49-F238E27FC236}">
                      <a16:creationId xmlns:a16="http://schemas.microsoft.com/office/drawing/2014/main" id="{9D48F097-4416-D74A-B1E2-D72D8E14DE22}"/>
                    </a:ext>
                  </a:extLst>
                </p:cNvPr>
                <p:cNvSpPr/>
                <p:nvPr/>
              </p:nvSpPr>
              <p:spPr>
                <a:xfrm rot="21045352">
                  <a:off x="2101831" y="5298715"/>
                  <a:ext cx="33166" cy="19509"/>
                </a:xfrm>
                <a:custGeom>
                  <a:avLst/>
                  <a:gdLst>
                    <a:gd name="connsiteX0" fmla="*/ 14288 w 161925"/>
                    <a:gd name="connsiteY0" fmla="*/ 100965 h 95250"/>
                    <a:gd name="connsiteX1" fmla="*/ 0 w 161925"/>
                    <a:gd name="connsiteY1" fmla="*/ 69533 h 95250"/>
                    <a:gd name="connsiteX2" fmla="*/ 156210 w 161925"/>
                    <a:gd name="connsiteY2" fmla="*/ 0 h 95250"/>
                    <a:gd name="connsiteX3" fmla="*/ 169545 w 161925"/>
                    <a:gd name="connsiteY3" fmla="*/ 31433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1925" h="95250">
                      <a:moveTo>
                        <a:pt x="14288" y="100965"/>
                      </a:moveTo>
                      <a:lnTo>
                        <a:pt x="0" y="69533"/>
                      </a:lnTo>
                      <a:lnTo>
                        <a:pt x="156210" y="0"/>
                      </a:lnTo>
                      <a:lnTo>
                        <a:pt x="169545" y="3143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85" name="Freeform: Shape 203">
                  <a:extLst>
                    <a:ext uri="{FF2B5EF4-FFF2-40B4-BE49-F238E27FC236}">
                      <a16:creationId xmlns:a16="http://schemas.microsoft.com/office/drawing/2014/main" id="{0D846439-046A-B44A-8D21-0A1E72A94794}"/>
                    </a:ext>
                  </a:extLst>
                </p:cNvPr>
                <p:cNvSpPr/>
                <p:nvPr/>
              </p:nvSpPr>
              <p:spPr>
                <a:xfrm rot="21045352">
                  <a:off x="2092996" y="5284748"/>
                  <a:ext cx="33166" cy="21460"/>
                </a:xfrm>
                <a:custGeom>
                  <a:avLst/>
                  <a:gdLst>
                    <a:gd name="connsiteX0" fmla="*/ 14288 w 161925"/>
                    <a:gd name="connsiteY0" fmla="*/ 104775 h 104775"/>
                    <a:gd name="connsiteX1" fmla="*/ 0 w 161925"/>
                    <a:gd name="connsiteY1" fmla="*/ 74295 h 104775"/>
                    <a:gd name="connsiteX2" fmla="*/ 153353 w 161925"/>
                    <a:gd name="connsiteY2" fmla="*/ 0 h 104775"/>
                    <a:gd name="connsiteX3" fmla="*/ 167640 w 161925"/>
                    <a:gd name="connsiteY3" fmla="*/ 30480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1925" h="104775">
                      <a:moveTo>
                        <a:pt x="14288" y="104775"/>
                      </a:moveTo>
                      <a:lnTo>
                        <a:pt x="0" y="74295"/>
                      </a:lnTo>
                      <a:lnTo>
                        <a:pt x="153353" y="0"/>
                      </a:lnTo>
                      <a:lnTo>
                        <a:pt x="167640" y="3048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86" name="Freeform: Shape 204">
                  <a:extLst>
                    <a:ext uri="{FF2B5EF4-FFF2-40B4-BE49-F238E27FC236}">
                      <a16:creationId xmlns:a16="http://schemas.microsoft.com/office/drawing/2014/main" id="{591309EE-4D38-FB45-BBB0-C48EE786EB0E}"/>
                    </a:ext>
                  </a:extLst>
                </p:cNvPr>
                <p:cNvSpPr/>
                <p:nvPr/>
              </p:nvSpPr>
              <p:spPr>
                <a:xfrm rot="21045352">
                  <a:off x="2083426" y="5270888"/>
                  <a:ext cx="33166" cy="21460"/>
                </a:xfrm>
                <a:custGeom>
                  <a:avLst/>
                  <a:gdLst>
                    <a:gd name="connsiteX0" fmla="*/ 15240 w 161925"/>
                    <a:gd name="connsiteY0" fmla="*/ 110490 h 104775"/>
                    <a:gd name="connsiteX1" fmla="*/ 0 w 161925"/>
                    <a:gd name="connsiteY1" fmla="*/ 80963 h 104775"/>
                    <a:gd name="connsiteX2" fmla="*/ 150495 w 161925"/>
                    <a:gd name="connsiteY2" fmla="*/ 0 h 104775"/>
                    <a:gd name="connsiteX3" fmla="*/ 165735 w 161925"/>
                    <a:gd name="connsiteY3" fmla="*/ 30480 h 104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1925" h="104775">
                      <a:moveTo>
                        <a:pt x="15240" y="110490"/>
                      </a:moveTo>
                      <a:lnTo>
                        <a:pt x="0" y="80963"/>
                      </a:lnTo>
                      <a:lnTo>
                        <a:pt x="150495" y="0"/>
                      </a:lnTo>
                      <a:lnTo>
                        <a:pt x="165735" y="3048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87" name="Freeform: Shape 205">
                  <a:extLst>
                    <a:ext uri="{FF2B5EF4-FFF2-40B4-BE49-F238E27FC236}">
                      <a16:creationId xmlns:a16="http://schemas.microsoft.com/office/drawing/2014/main" id="{0F3616B0-933F-EA43-8973-1DE63986E1C9}"/>
                    </a:ext>
                  </a:extLst>
                </p:cNvPr>
                <p:cNvSpPr/>
                <p:nvPr/>
              </p:nvSpPr>
              <p:spPr>
                <a:xfrm rot="21045352">
                  <a:off x="2063124" y="5244753"/>
                  <a:ext cx="33166" cy="23411"/>
                </a:xfrm>
                <a:custGeom>
                  <a:avLst/>
                  <a:gdLst>
                    <a:gd name="connsiteX0" fmla="*/ 18097 w 161925"/>
                    <a:gd name="connsiteY0" fmla="*/ 119063 h 114300"/>
                    <a:gd name="connsiteX1" fmla="*/ 0 w 161925"/>
                    <a:gd name="connsiteY1" fmla="*/ 90488 h 114300"/>
                    <a:gd name="connsiteX2" fmla="*/ 144780 w 161925"/>
                    <a:gd name="connsiteY2" fmla="*/ 0 h 114300"/>
                    <a:gd name="connsiteX3" fmla="*/ 162877 w 161925"/>
                    <a:gd name="connsiteY3" fmla="*/ 28575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1925" h="114300">
                      <a:moveTo>
                        <a:pt x="18097" y="119063"/>
                      </a:moveTo>
                      <a:lnTo>
                        <a:pt x="0" y="90488"/>
                      </a:lnTo>
                      <a:lnTo>
                        <a:pt x="144780" y="0"/>
                      </a:lnTo>
                      <a:lnTo>
                        <a:pt x="162877" y="285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88" name="Freeform: Shape 206">
                  <a:extLst>
                    <a:ext uri="{FF2B5EF4-FFF2-40B4-BE49-F238E27FC236}">
                      <a16:creationId xmlns:a16="http://schemas.microsoft.com/office/drawing/2014/main" id="{927040FE-C615-FF43-A53F-D524290E7D54}"/>
                    </a:ext>
                  </a:extLst>
                </p:cNvPr>
                <p:cNvSpPr/>
                <p:nvPr/>
              </p:nvSpPr>
              <p:spPr>
                <a:xfrm rot="21045352">
                  <a:off x="2052532" y="5232220"/>
                  <a:ext cx="31215" cy="25362"/>
                </a:xfrm>
                <a:custGeom>
                  <a:avLst/>
                  <a:gdLst>
                    <a:gd name="connsiteX0" fmla="*/ 18098 w 152400"/>
                    <a:gd name="connsiteY0" fmla="*/ 123825 h 123825"/>
                    <a:gd name="connsiteX1" fmla="*/ 0 w 152400"/>
                    <a:gd name="connsiteY1" fmla="*/ 96202 h 123825"/>
                    <a:gd name="connsiteX2" fmla="*/ 140970 w 152400"/>
                    <a:gd name="connsiteY2" fmla="*/ 0 h 123825"/>
                    <a:gd name="connsiteX3" fmla="*/ 160020 w 152400"/>
                    <a:gd name="connsiteY3" fmla="*/ 28575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00" h="123825">
                      <a:moveTo>
                        <a:pt x="18098" y="123825"/>
                      </a:moveTo>
                      <a:lnTo>
                        <a:pt x="0" y="96202"/>
                      </a:lnTo>
                      <a:lnTo>
                        <a:pt x="140970" y="0"/>
                      </a:lnTo>
                      <a:lnTo>
                        <a:pt x="160020" y="2857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89" name="Freeform: Shape 207">
                  <a:extLst>
                    <a:ext uri="{FF2B5EF4-FFF2-40B4-BE49-F238E27FC236}">
                      <a16:creationId xmlns:a16="http://schemas.microsoft.com/office/drawing/2014/main" id="{EA8EFA8C-43EF-2D4F-A696-185171DA8AA8}"/>
                    </a:ext>
                  </a:extLst>
                </p:cNvPr>
                <p:cNvSpPr/>
                <p:nvPr/>
              </p:nvSpPr>
              <p:spPr>
                <a:xfrm rot="21045352">
                  <a:off x="2041288" y="5220213"/>
                  <a:ext cx="31215" cy="25362"/>
                </a:xfrm>
                <a:custGeom>
                  <a:avLst/>
                  <a:gdLst>
                    <a:gd name="connsiteX0" fmla="*/ 20003 w 152400"/>
                    <a:gd name="connsiteY0" fmla="*/ 127635 h 123825"/>
                    <a:gd name="connsiteX1" fmla="*/ 0 w 152400"/>
                    <a:gd name="connsiteY1" fmla="*/ 100013 h 123825"/>
                    <a:gd name="connsiteX2" fmla="*/ 138113 w 152400"/>
                    <a:gd name="connsiteY2" fmla="*/ 0 h 123825"/>
                    <a:gd name="connsiteX3" fmla="*/ 158115 w 152400"/>
                    <a:gd name="connsiteY3" fmla="*/ 27623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00" h="123825">
                      <a:moveTo>
                        <a:pt x="20003" y="127635"/>
                      </a:moveTo>
                      <a:lnTo>
                        <a:pt x="0" y="100013"/>
                      </a:lnTo>
                      <a:lnTo>
                        <a:pt x="138113" y="0"/>
                      </a:lnTo>
                      <a:lnTo>
                        <a:pt x="158115" y="276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90" name="Freeform: Shape 208">
                  <a:extLst>
                    <a:ext uri="{FF2B5EF4-FFF2-40B4-BE49-F238E27FC236}">
                      <a16:creationId xmlns:a16="http://schemas.microsoft.com/office/drawing/2014/main" id="{0F78369C-C479-704B-92C5-0A545F5F7025}"/>
                    </a:ext>
                  </a:extLst>
                </p:cNvPr>
                <p:cNvSpPr/>
                <p:nvPr/>
              </p:nvSpPr>
              <p:spPr>
                <a:xfrm rot="21045352">
                  <a:off x="2029690" y="5208462"/>
                  <a:ext cx="31215" cy="25362"/>
                </a:xfrm>
                <a:custGeom>
                  <a:avLst/>
                  <a:gdLst>
                    <a:gd name="connsiteX0" fmla="*/ 20955 w 152400"/>
                    <a:gd name="connsiteY0" fmla="*/ 131445 h 123825"/>
                    <a:gd name="connsiteX1" fmla="*/ 0 w 152400"/>
                    <a:gd name="connsiteY1" fmla="*/ 104775 h 123825"/>
                    <a:gd name="connsiteX2" fmla="*/ 134302 w 152400"/>
                    <a:gd name="connsiteY2" fmla="*/ 0 h 123825"/>
                    <a:gd name="connsiteX3" fmla="*/ 155257 w 152400"/>
                    <a:gd name="connsiteY3" fmla="*/ 26670 h 123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2400" h="123825">
                      <a:moveTo>
                        <a:pt x="20955" y="131445"/>
                      </a:moveTo>
                      <a:lnTo>
                        <a:pt x="0" y="104775"/>
                      </a:lnTo>
                      <a:lnTo>
                        <a:pt x="134302" y="0"/>
                      </a:lnTo>
                      <a:lnTo>
                        <a:pt x="155257" y="2667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91" name="Freeform: Shape 209">
                  <a:extLst>
                    <a:ext uri="{FF2B5EF4-FFF2-40B4-BE49-F238E27FC236}">
                      <a16:creationId xmlns:a16="http://schemas.microsoft.com/office/drawing/2014/main" id="{BCD04D75-90C6-4D4B-AE81-2EA8AD8A1F78}"/>
                    </a:ext>
                  </a:extLst>
                </p:cNvPr>
                <p:cNvSpPr/>
                <p:nvPr/>
              </p:nvSpPr>
              <p:spPr>
                <a:xfrm rot="21045352">
                  <a:off x="2005504" y="5186479"/>
                  <a:ext cx="29264" cy="27313"/>
                </a:xfrm>
                <a:custGeom>
                  <a:avLst/>
                  <a:gdLst>
                    <a:gd name="connsiteX0" fmla="*/ 22860 w 142875"/>
                    <a:gd name="connsiteY0" fmla="*/ 139065 h 133350"/>
                    <a:gd name="connsiteX1" fmla="*/ 0 w 142875"/>
                    <a:gd name="connsiteY1" fmla="*/ 113347 h 133350"/>
                    <a:gd name="connsiteX2" fmla="*/ 126682 w 142875"/>
                    <a:gd name="connsiteY2" fmla="*/ 0 h 133350"/>
                    <a:gd name="connsiteX3" fmla="*/ 149542 w 142875"/>
                    <a:gd name="connsiteY3" fmla="*/ 24765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2875" h="133350">
                      <a:moveTo>
                        <a:pt x="22860" y="139065"/>
                      </a:moveTo>
                      <a:lnTo>
                        <a:pt x="0" y="113347"/>
                      </a:lnTo>
                      <a:lnTo>
                        <a:pt x="126682" y="0"/>
                      </a:lnTo>
                      <a:lnTo>
                        <a:pt x="149542" y="2476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92" name="Freeform: Shape 210">
                  <a:extLst>
                    <a:ext uri="{FF2B5EF4-FFF2-40B4-BE49-F238E27FC236}">
                      <a16:creationId xmlns:a16="http://schemas.microsoft.com/office/drawing/2014/main" id="{3586B376-B9E2-E941-9050-9BFC2B6D2E61}"/>
                    </a:ext>
                  </a:extLst>
                </p:cNvPr>
                <p:cNvSpPr/>
                <p:nvPr/>
              </p:nvSpPr>
              <p:spPr>
                <a:xfrm rot="21045352">
                  <a:off x="1993064" y="5175866"/>
                  <a:ext cx="29264" cy="29264"/>
                </a:xfrm>
                <a:custGeom>
                  <a:avLst/>
                  <a:gdLst>
                    <a:gd name="connsiteX0" fmla="*/ 23813 w 142875"/>
                    <a:gd name="connsiteY0" fmla="*/ 143827 h 142875"/>
                    <a:gd name="connsiteX1" fmla="*/ 0 w 142875"/>
                    <a:gd name="connsiteY1" fmla="*/ 119063 h 142875"/>
                    <a:gd name="connsiteX2" fmla="*/ 122872 w 142875"/>
                    <a:gd name="connsiteY2" fmla="*/ 0 h 142875"/>
                    <a:gd name="connsiteX3" fmla="*/ 146685 w 142875"/>
                    <a:gd name="connsiteY3" fmla="*/ 24765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2875" h="142875">
                      <a:moveTo>
                        <a:pt x="23813" y="143827"/>
                      </a:moveTo>
                      <a:lnTo>
                        <a:pt x="0" y="119063"/>
                      </a:lnTo>
                      <a:lnTo>
                        <a:pt x="122872" y="0"/>
                      </a:lnTo>
                      <a:lnTo>
                        <a:pt x="146685" y="2476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93" name="Freeform: Shape 211">
                  <a:extLst>
                    <a:ext uri="{FF2B5EF4-FFF2-40B4-BE49-F238E27FC236}">
                      <a16:creationId xmlns:a16="http://schemas.microsoft.com/office/drawing/2014/main" id="{7538400A-A609-9D46-9451-BABA68E0A685}"/>
                    </a:ext>
                  </a:extLst>
                </p:cNvPr>
                <p:cNvSpPr/>
                <p:nvPr/>
              </p:nvSpPr>
              <p:spPr>
                <a:xfrm rot="21045352">
                  <a:off x="1980208" y="5166099"/>
                  <a:ext cx="29264" cy="29264"/>
                </a:xfrm>
                <a:custGeom>
                  <a:avLst/>
                  <a:gdLst>
                    <a:gd name="connsiteX0" fmla="*/ 23813 w 142875"/>
                    <a:gd name="connsiteY0" fmla="*/ 145732 h 142875"/>
                    <a:gd name="connsiteX1" fmla="*/ 0 w 142875"/>
                    <a:gd name="connsiteY1" fmla="*/ 121920 h 142875"/>
                    <a:gd name="connsiteX2" fmla="*/ 118110 w 142875"/>
                    <a:gd name="connsiteY2" fmla="*/ 0 h 142875"/>
                    <a:gd name="connsiteX3" fmla="*/ 142875 w 142875"/>
                    <a:gd name="connsiteY3" fmla="*/ 23813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2875" h="142875">
                      <a:moveTo>
                        <a:pt x="23813" y="145732"/>
                      </a:moveTo>
                      <a:lnTo>
                        <a:pt x="0" y="121920"/>
                      </a:lnTo>
                      <a:lnTo>
                        <a:pt x="118110" y="0"/>
                      </a:lnTo>
                      <a:lnTo>
                        <a:pt x="142875" y="2381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94" name="Freeform: Shape 212">
                  <a:extLst>
                    <a:ext uri="{FF2B5EF4-FFF2-40B4-BE49-F238E27FC236}">
                      <a16:creationId xmlns:a16="http://schemas.microsoft.com/office/drawing/2014/main" id="{F8F9FCAD-2521-F14C-B935-1C6A8992AFE0}"/>
                    </a:ext>
                  </a:extLst>
                </p:cNvPr>
                <p:cNvSpPr/>
                <p:nvPr/>
              </p:nvSpPr>
              <p:spPr>
                <a:xfrm rot="21045352">
                  <a:off x="1966818" y="5156775"/>
                  <a:ext cx="27313" cy="29264"/>
                </a:xfrm>
                <a:custGeom>
                  <a:avLst/>
                  <a:gdLst>
                    <a:gd name="connsiteX0" fmla="*/ 25718 w 133350"/>
                    <a:gd name="connsiteY0" fmla="*/ 149542 h 142875"/>
                    <a:gd name="connsiteX1" fmla="*/ 0 w 133350"/>
                    <a:gd name="connsiteY1" fmla="*/ 126683 h 142875"/>
                    <a:gd name="connsiteX2" fmla="*/ 114300 w 133350"/>
                    <a:gd name="connsiteY2" fmla="*/ 0 h 142875"/>
                    <a:gd name="connsiteX3" fmla="*/ 140018 w 133350"/>
                    <a:gd name="connsiteY3" fmla="*/ 22860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3350" h="142875">
                      <a:moveTo>
                        <a:pt x="25718" y="149542"/>
                      </a:moveTo>
                      <a:lnTo>
                        <a:pt x="0" y="126683"/>
                      </a:lnTo>
                      <a:lnTo>
                        <a:pt x="114300" y="0"/>
                      </a:lnTo>
                      <a:lnTo>
                        <a:pt x="140018" y="2286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95" name="Freeform: Shape 213">
                  <a:extLst>
                    <a:ext uri="{FF2B5EF4-FFF2-40B4-BE49-F238E27FC236}">
                      <a16:creationId xmlns:a16="http://schemas.microsoft.com/office/drawing/2014/main" id="{C7CCB749-3BFE-734F-A4D0-E7E22798F411}"/>
                    </a:ext>
                  </a:extLst>
                </p:cNvPr>
                <p:cNvSpPr/>
                <p:nvPr/>
              </p:nvSpPr>
              <p:spPr>
                <a:xfrm rot="21045352">
                  <a:off x="1939631" y="5139431"/>
                  <a:ext cx="25362" cy="31215"/>
                </a:xfrm>
                <a:custGeom>
                  <a:avLst/>
                  <a:gdLst>
                    <a:gd name="connsiteX0" fmla="*/ 26670 w 123825"/>
                    <a:gd name="connsiteY0" fmla="*/ 156210 h 152400"/>
                    <a:gd name="connsiteX1" fmla="*/ 0 w 123825"/>
                    <a:gd name="connsiteY1" fmla="*/ 134302 h 152400"/>
                    <a:gd name="connsiteX2" fmla="*/ 104775 w 123825"/>
                    <a:gd name="connsiteY2" fmla="*/ 0 h 152400"/>
                    <a:gd name="connsiteX3" fmla="*/ 131445 w 123825"/>
                    <a:gd name="connsiteY3" fmla="*/ 20955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3825" h="152400">
                      <a:moveTo>
                        <a:pt x="26670" y="156210"/>
                      </a:moveTo>
                      <a:lnTo>
                        <a:pt x="0" y="134302"/>
                      </a:lnTo>
                      <a:lnTo>
                        <a:pt x="104775" y="0"/>
                      </a:lnTo>
                      <a:lnTo>
                        <a:pt x="131445" y="2095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96" name="Freeform: Shape 214">
                  <a:extLst>
                    <a:ext uri="{FF2B5EF4-FFF2-40B4-BE49-F238E27FC236}">
                      <a16:creationId xmlns:a16="http://schemas.microsoft.com/office/drawing/2014/main" id="{06F55AA5-C3B2-A84D-BA93-4009CCB5542F}"/>
                    </a:ext>
                  </a:extLst>
                </p:cNvPr>
                <p:cNvSpPr/>
                <p:nvPr/>
              </p:nvSpPr>
              <p:spPr>
                <a:xfrm rot="21045352">
                  <a:off x="1925485" y="5131455"/>
                  <a:ext cx="25362" cy="31215"/>
                </a:xfrm>
                <a:custGeom>
                  <a:avLst/>
                  <a:gdLst>
                    <a:gd name="connsiteX0" fmla="*/ 27622 w 123825"/>
                    <a:gd name="connsiteY0" fmla="*/ 159068 h 152400"/>
                    <a:gd name="connsiteX1" fmla="*/ 0 w 123825"/>
                    <a:gd name="connsiteY1" fmla="*/ 138112 h 152400"/>
                    <a:gd name="connsiteX2" fmla="*/ 100013 w 123825"/>
                    <a:gd name="connsiteY2" fmla="*/ 0 h 152400"/>
                    <a:gd name="connsiteX3" fmla="*/ 127635 w 123825"/>
                    <a:gd name="connsiteY3" fmla="*/ 20955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3825" h="152400">
                      <a:moveTo>
                        <a:pt x="27622" y="159068"/>
                      </a:moveTo>
                      <a:lnTo>
                        <a:pt x="0" y="138112"/>
                      </a:lnTo>
                      <a:lnTo>
                        <a:pt x="100013" y="0"/>
                      </a:lnTo>
                      <a:lnTo>
                        <a:pt x="127635" y="2095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97" name="Freeform: Shape 215">
                  <a:extLst>
                    <a:ext uri="{FF2B5EF4-FFF2-40B4-BE49-F238E27FC236}">
                      <a16:creationId xmlns:a16="http://schemas.microsoft.com/office/drawing/2014/main" id="{379F2D41-185D-B249-844F-1BE695DC578C}"/>
                    </a:ext>
                  </a:extLst>
                </p:cNvPr>
                <p:cNvSpPr/>
                <p:nvPr/>
              </p:nvSpPr>
              <p:spPr>
                <a:xfrm rot="21045352">
                  <a:off x="1911240" y="5124088"/>
                  <a:ext cx="25362" cy="31215"/>
                </a:xfrm>
                <a:custGeom>
                  <a:avLst/>
                  <a:gdLst>
                    <a:gd name="connsiteX0" fmla="*/ 27622 w 123825"/>
                    <a:gd name="connsiteY0" fmla="*/ 160973 h 152400"/>
                    <a:gd name="connsiteX1" fmla="*/ 0 w 123825"/>
                    <a:gd name="connsiteY1" fmla="*/ 141923 h 152400"/>
                    <a:gd name="connsiteX2" fmla="*/ 95250 w 123825"/>
                    <a:gd name="connsiteY2" fmla="*/ 0 h 152400"/>
                    <a:gd name="connsiteX3" fmla="*/ 123825 w 123825"/>
                    <a:gd name="connsiteY3" fmla="*/ 19050 h 152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3825" h="152400">
                      <a:moveTo>
                        <a:pt x="27622" y="160973"/>
                      </a:moveTo>
                      <a:lnTo>
                        <a:pt x="0" y="141923"/>
                      </a:lnTo>
                      <a:lnTo>
                        <a:pt x="95250" y="0"/>
                      </a:lnTo>
                      <a:lnTo>
                        <a:pt x="123825" y="1905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98" name="Freeform: Shape 216">
                  <a:extLst>
                    <a:ext uri="{FF2B5EF4-FFF2-40B4-BE49-F238E27FC236}">
                      <a16:creationId xmlns:a16="http://schemas.microsoft.com/office/drawing/2014/main" id="{75FB59EC-BB65-8645-803A-B6FBC905ABD7}"/>
                    </a:ext>
                  </a:extLst>
                </p:cNvPr>
                <p:cNvSpPr/>
                <p:nvPr/>
              </p:nvSpPr>
              <p:spPr>
                <a:xfrm rot="21045352">
                  <a:off x="1896842" y="5117313"/>
                  <a:ext cx="23411" cy="33166"/>
                </a:xfrm>
                <a:custGeom>
                  <a:avLst/>
                  <a:gdLst>
                    <a:gd name="connsiteX0" fmla="*/ 28575 w 114300"/>
                    <a:gd name="connsiteY0" fmla="*/ 162878 h 161925"/>
                    <a:gd name="connsiteX1" fmla="*/ 0 w 114300"/>
                    <a:gd name="connsiteY1" fmla="*/ 144780 h 161925"/>
                    <a:gd name="connsiteX2" fmla="*/ 90488 w 114300"/>
                    <a:gd name="connsiteY2" fmla="*/ 0 h 161925"/>
                    <a:gd name="connsiteX3" fmla="*/ 119063 w 114300"/>
                    <a:gd name="connsiteY3" fmla="*/ 19050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4300" h="161925">
                      <a:moveTo>
                        <a:pt x="28575" y="162878"/>
                      </a:moveTo>
                      <a:lnTo>
                        <a:pt x="0" y="144780"/>
                      </a:lnTo>
                      <a:lnTo>
                        <a:pt x="90488" y="0"/>
                      </a:lnTo>
                      <a:lnTo>
                        <a:pt x="119063" y="1905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99" name="Freeform: Shape 217">
                  <a:extLst>
                    <a:ext uri="{FF2B5EF4-FFF2-40B4-BE49-F238E27FC236}">
                      <a16:creationId xmlns:a16="http://schemas.microsoft.com/office/drawing/2014/main" id="{82E2855F-60EB-9C4D-948A-535BD5C9E556}"/>
                    </a:ext>
                  </a:extLst>
                </p:cNvPr>
                <p:cNvSpPr/>
                <p:nvPr/>
              </p:nvSpPr>
              <p:spPr>
                <a:xfrm rot="21045352">
                  <a:off x="1867233" y="5105489"/>
                  <a:ext cx="21460" cy="33166"/>
                </a:xfrm>
                <a:custGeom>
                  <a:avLst/>
                  <a:gdLst>
                    <a:gd name="connsiteX0" fmla="*/ 29527 w 104775"/>
                    <a:gd name="connsiteY0" fmla="*/ 166687 h 161925"/>
                    <a:gd name="connsiteX1" fmla="*/ 0 w 104775"/>
                    <a:gd name="connsiteY1" fmla="*/ 150495 h 161925"/>
                    <a:gd name="connsiteX2" fmla="*/ 80010 w 104775"/>
                    <a:gd name="connsiteY2" fmla="*/ 0 h 161925"/>
                    <a:gd name="connsiteX3" fmla="*/ 110490 w 104775"/>
                    <a:gd name="connsiteY3" fmla="*/ 16192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775" h="161925">
                      <a:moveTo>
                        <a:pt x="29527" y="166687"/>
                      </a:moveTo>
                      <a:lnTo>
                        <a:pt x="0" y="150495"/>
                      </a:lnTo>
                      <a:lnTo>
                        <a:pt x="80010" y="0"/>
                      </a:lnTo>
                      <a:lnTo>
                        <a:pt x="110490" y="1619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300" name="Freeform: Shape 218">
                  <a:extLst>
                    <a:ext uri="{FF2B5EF4-FFF2-40B4-BE49-F238E27FC236}">
                      <a16:creationId xmlns:a16="http://schemas.microsoft.com/office/drawing/2014/main" id="{93FDB8B6-112D-E043-98F8-D4ACC98F4DB4}"/>
                    </a:ext>
                  </a:extLst>
                </p:cNvPr>
                <p:cNvSpPr/>
                <p:nvPr/>
              </p:nvSpPr>
              <p:spPr>
                <a:xfrm rot="21045352">
                  <a:off x="1852146" y="5100236"/>
                  <a:ext cx="21460" cy="33166"/>
                </a:xfrm>
                <a:custGeom>
                  <a:avLst/>
                  <a:gdLst>
                    <a:gd name="connsiteX0" fmla="*/ 30480 w 104775"/>
                    <a:gd name="connsiteY0" fmla="*/ 168593 h 161925"/>
                    <a:gd name="connsiteX1" fmla="*/ 0 w 104775"/>
                    <a:gd name="connsiteY1" fmla="*/ 153352 h 161925"/>
                    <a:gd name="connsiteX2" fmla="*/ 74295 w 104775"/>
                    <a:gd name="connsiteY2" fmla="*/ 0 h 161925"/>
                    <a:gd name="connsiteX3" fmla="*/ 105728 w 104775"/>
                    <a:gd name="connsiteY3" fmla="*/ 15240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775" h="161925">
                      <a:moveTo>
                        <a:pt x="30480" y="168593"/>
                      </a:moveTo>
                      <a:lnTo>
                        <a:pt x="0" y="153352"/>
                      </a:lnTo>
                      <a:lnTo>
                        <a:pt x="74295" y="0"/>
                      </a:lnTo>
                      <a:lnTo>
                        <a:pt x="105728" y="1524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301" name="Freeform: Shape 219">
                  <a:extLst>
                    <a:ext uri="{FF2B5EF4-FFF2-40B4-BE49-F238E27FC236}">
                      <a16:creationId xmlns:a16="http://schemas.microsoft.com/office/drawing/2014/main" id="{E83DDC8D-F994-B84F-ACDF-0D13FB483119}"/>
                    </a:ext>
                  </a:extLst>
                </p:cNvPr>
                <p:cNvSpPr/>
                <p:nvPr/>
              </p:nvSpPr>
              <p:spPr>
                <a:xfrm rot="21045352">
                  <a:off x="1836973" y="5095749"/>
                  <a:ext cx="19509" cy="33166"/>
                </a:xfrm>
                <a:custGeom>
                  <a:avLst/>
                  <a:gdLst>
                    <a:gd name="connsiteX0" fmla="*/ 30480 w 95250"/>
                    <a:gd name="connsiteY0" fmla="*/ 169545 h 161925"/>
                    <a:gd name="connsiteX1" fmla="*/ 0 w 95250"/>
                    <a:gd name="connsiteY1" fmla="*/ 155258 h 161925"/>
                    <a:gd name="connsiteX2" fmla="*/ 68580 w 95250"/>
                    <a:gd name="connsiteY2" fmla="*/ 0 h 161925"/>
                    <a:gd name="connsiteX3" fmla="*/ 100013 w 95250"/>
                    <a:gd name="connsiteY3" fmla="*/ 13335 h 161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0" h="161925">
                      <a:moveTo>
                        <a:pt x="30480" y="169545"/>
                      </a:moveTo>
                      <a:lnTo>
                        <a:pt x="0" y="155258"/>
                      </a:lnTo>
                      <a:lnTo>
                        <a:pt x="68580" y="0"/>
                      </a:lnTo>
                      <a:lnTo>
                        <a:pt x="100013" y="1333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302" name="Freeform: Shape 220">
                  <a:extLst>
                    <a:ext uri="{FF2B5EF4-FFF2-40B4-BE49-F238E27FC236}">
                      <a16:creationId xmlns:a16="http://schemas.microsoft.com/office/drawing/2014/main" id="{FEF93B4C-F37A-B744-888E-B1737274B6A3}"/>
                    </a:ext>
                  </a:extLst>
                </p:cNvPr>
                <p:cNvSpPr/>
                <p:nvPr/>
              </p:nvSpPr>
              <p:spPr>
                <a:xfrm rot="21045352">
                  <a:off x="1821623" y="5091539"/>
                  <a:ext cx="19509" cy="35117"/>
                </a:xfrm>
                <a:custGeom>
                  <a:avLst/>
                  <a:gdLst>
                    <a:gd name="connsiteX0" fmla="*/ 31432 w 95250"/>
                    <a:gd name="connsiteY0" fmla="*/ 171450 h 171450"/>
                    <a:gd name="connsiteX1" fmla="*/ 0 w 95250"/>
                    <a:gd name="connsiteY1" fmla="*/ 159068 h 171450"/>
                    <a:gd name="connsiteX2" fmla="*/ 63817 w 95250"/>
                    <a:gd name="connsiteY2" fmla="*/ 0 h 171450"/>
                    <a:gd name="connsiteX3" fmla="*/ 95250 w 95250"/>
                    <a:gd name="connsiteY3" fmla="*/ 13335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250" h="171450">
                      <a:moveTo>
                        <a:pt x="31432" y="171450"/>
                      </a:moveTo>
                      <a:lnTo>
                        <a:pt x="0" y="159068"/>
                      </a:lnTo>
                      <a:lnTo>
                        <a:pt x="63817" y="0"/>
                      </a:lnTo>
                      <a:lnTo>
                        <a:pt x="95250" y="1333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303" name="Freeform: Shape 221">
                  <a:extLst>
                    <a:ext uri="{FF2B5EF4-FFF2-40B4-BE49-F238E27FC236}">
                      <a16:creationId xmlns:a16="http://schemas.microsoft.com/office/drawing/2014/main" id="{947A9745-3C1E-AE4D-B280-D496BC336CA8}"/>
                    </a:ext>
                  </a:extLst>
                </p:cNvPr>
                <p:cNvSpPr/>
                <p:nvPr/>
              </p:nvSpPr>
              <p:spPr>
                <a:xfrm rot="21045352">
                  <a:off x="1790753" y="5085416"/>
                  <a:ext cx="15608" cy="35117"/>
                </a:xfrm>
                <a:custGeom>
                  <a:avLst/>
                  <a:gdLst>
                    <a:gd name="connsiteX0" fmla="*/ 31432 w 76200"/>
                    <a:gd name="connsiteY0" fmla="*/ 173355 h 171450"/>
                    <a:gd name="connsiteX1" fmla="*/ 0 w 76200"/>
                    <a:gd name="connsiteY1" fmla="*/ 162878 h 171450"/>
                    <a:gd name="connsiteX2" fmla="*/ 52388 w 76200"/>
                    <a:gd name="connsiteY2" fmla="*/ 0 h 171450"/>
                    <a:gd name="connsiteX3" fmla="*/ 84772 w 76200"/>
                    <a:gd name="connsiteY3" fmla="*/ 10478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200" h="171450">
                      <a:moveTo>
                        <a:pt x="31432" y="173355"/>
                      </a:moveTo>
                      <a:lnTo>
                        <a:pt x="0" y="162878"/>
                      </a:lnTo>
                      <a:lnTo>
                        <a:pt x="52388" y="0"/>
                      </a:lnTo>
                      <a:lnTo>
                        <a:pt x="84772" y="1047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304" name="Freeform: Shape 222">
                  <a:extLst>
                    <a:ext uri="{FF2B5EF4-FFF2-40B4-BE49-F238E27FC236}">
                      <a16:creationId xmlns:a16="http://schemas.microsoft.com/office/drawing/2014/main" id="{DE3F6216-5E0B-4C4E-AEA5-CA0CC9B96F42}"/>
                    </a:ext>
                  </a:extLst>
                </p:cNvPr>
                <p:cNvSpPr/>
                <p:nvPr/>
              </p:nvSpPr>
              <p:spPr>
                <a:xfrm rot="21045352">
                  <a:off x="1774982" y="5083240"/>
                  <a:ext cx="15608" cy="35117"/>
                </a:xfrm>
                <a:custGeom>
                  <a:avLst/>
                  <a:gdLst>
                    <a:gd name="connsiteX0" fmla="*/ 32385 w 76200"/>
                    <a:gd name="connsiteY0" fmla="*/ 173355 h 171450"/>
                    <a:gd name="connsiteX1" fmla="*/ 0 w 76200"/>
                    <a:gd name="connsiteY1" fmla="*/ 163830 h 171450"/>
                    <a:gd name="connsiteX2" fmla="*/ 47625 w 76200"/>
                    <a:gd name="connsiteY2" fmla="*/ 0 h 171450"/>
                    <a:gd name="connsiteX3" fmla="*/ 80010 w 76200"/>
                    <a:gd name="connsiteY3" fmla="*/ 8572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6200" h="171450">
                      <a:moveTo>
                        <a:pt x="32385" y="173355"/>
                      </a:moveTo>
                      <a:lnTo>
                        <a:pt x="0" y="163830"/>
                      </a:lnTo>
                      <a:lnTo>
                        <a:pt x="47625" y="0"/>
                      </a:lnTo>
                      <a:lnTo>
                        <a:pt x="80010" y="857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305" name="Freeform: Shape 223">
                  <a:extLst>
                    <a:ext uri="{FF2B5EF4-FFF2-40B4-BE49-F238E27FC236}">
                      <a16:creationId xmlns:a16="http://schemas.microsoft.com/office/drawing/2014/main" id="{DDFE5300-75C6-3E4E-BE51-266B8C5EB782}"/>
                    </a:ext>
                  </a:extLst>
                </p:cNvPr>
                <p:cNvSpPr/>
                <p:nvPr/>
              </p:nvSpPr>
              <p:spPr>
                <a:xfrm rot="21045352">
                  <a:off x="1759285" y="5081605"/>
                  <a:ext cx="13657" cy="35117"/>
                </a:xfrm>
                <a:custGeom>
                  <a:avLst/>
                  <a:gdLst>
                    <a:gd name="connsiteX0" fmla="*/ 33338 w 66675"/>
                    <a:gd name="connsiteY0" fmla="*/ 173355 h 171450"/>
                    <a:gd name="connsiteX1" fmla="*/ 0 w 66675"/>
                    <a:gd name="connsiteY1" fmla="*/ 165735 h 171450"/>
                    <a:gd name="connsiteX2" fmla="*/ 41910 w 66675"/>
                    <a:gd name="connsiteY2" fmla="*/ 0 h 171450"/>
                    <a:gd name="connsiteX3" fmla="*/ 74295 w 66675"/>
                    <a:gd name="connsiteY3" fmla="*/ 7620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675" h="171450">
                      <a:moveTo>
                        <a:pt x="33338" y="173355"/>
                      </a:moveTo>
                      <a:lnTo>
                        <a:pt x="0" y="165735"/>
                      </a:lnTo>
                      <a:lnTo>
                        <a:pt x="41910" y="0"/>
                      </a:lnTo>
                      <a:lnTo>
                        <a:pt x="74295" y="762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306" name="Freeform: Shape 224">
                  <a:extLst>
                    <a:ext uri="{FF2B5EF4-FFF2-40B4-BE49-F238E27FC236}">
                      <a16:creationId xmlns:a16="http://schemas.microsoft.com/office/drawing/2014/main" id="{9580C92E-0630-E44D-9EC2-B7666A3CA8C4}"/>
                    </a:ext>
                  </a:extLst>
                </p:cNvPr>
                <p:cNvSpPr/>
                <p:nvPr/>
              </p:nvSpPr>
              <p:spPr>
                <a:xfrm rot="21045352">
                  <a:off x="1743670" y="5080390"/>
                  <a:ext cx="13657" cy="35117"/>
                </a:xfrm>
                <a:custGeom>
                  <a:avLst/>
                  <a:gdLst>
                    <a:gd name="connsiteX0" fmla="*/ 33338 w 66675"/>
                    <a:gd name="connsiteY0" fmla="*/ 174308 h 171450"/>
                    <a:gd name="connsiteX1" fmla="*/ 0 w 66675"/>
                    <a:gd name="connsiteY1" fmla="*/ 166688 h 171450"/>
                    <a:gd name="connsiteX2" fmla="*/ 35242 w 66675"/>
                    <a:gd name="connsiteY2" fmla="*/ 0 h 171450"/>
                    <a:gd name="connsiteX3" fmla="*/ 68580 w 66675"/>
                    <a:gd name="connsiteY3" fmla="*/ 6668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6675" h="171450">
                      <a:moveTo>
                        <a:pt x="33338" y="174308"/>
                      </a:moveTo>
                      <a:lnTo>
                        <a:pt x="0" y="166688"/>
                      </a:lnTo>
                      <a:lnTo>
                        <a:pt x="35242" y="0"/>
                      </a:lnTo>
                      <a:lnTo>
                        <a:pt x="68580" y="66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307" name="Freeform: Shape 225">
                  <a:extLst>
                    <a:ext uri="{FF2B5EF4-FFF2-40B4-BE49-F238E27FC236}">
                      <a16:creationId xmlns:a16="http://schemas.microsoft.com/office/drawing/2014/main" id="{5D04101E-86C8-6C48-95FD-4B47C8EA4FED}"/>
                    </a:ext>
                  </a:extLst>
                </p:cNvPr>
                <p:cNvSpPr/>
                <p:nvPr/>
              </p:nvSpPr>
              <p:spPr>
                <a:xfrm rot="21045352">
                  <a:off x="1712156" y="5079946"/>
                  <a:ext cx="11706" cy="35117"/>
                </a:xfrm>
                <a:custGeom>
                  <a:avLst/>
                  <a:gdLst>
                    <a:gd name="connsiteX0" fmla="*/ 33338 w 57150"/>
                    <a:gd name="connsiteY0" fmla="*/ 173355 h 171450"/>
                    <a:gd name="connsiteX1" fmla="*/ 0 w 57150"/>
                    <a:gd name="connsiteY1" fmla="*/ 168593 h 171450"/>
                    <a:gd name="connsiteX2" fmla="*/ 23813 w 57150"/>
                    <a:gd name="connsiteY2" fmla="*/ 0 h 171450"/>
                    <a:gd name="connsiteX3" fmla="*/ 57150 w 57150"/>
                    <a:gd name="connsiteY3" fmla="*/ 4763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150" h="171450">
                      <a:moveTo>
                        <a:pt x="33338" y="173355"/>
                      </a:moveTo>
                      <a:lnTo>
                        <a:pt x="0" y="168593"/>
                      </a:lnTo>
                      <a:lnTo>
                        <a:pt x="23813" y="0"/>
                      </a:lnTo>
                      <a:lnTo>
                        <a:pt x="57150" y="476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308" name="Freeform: Shape 226">
                  <a:extLst>
                    <a:ext uri="{FF2B5EF4-FFF2-40B4-BE49-F238E27FC236}">
                      <a16:creationId xmlns:a16="http://schemas.microsoft.com/office/drawing/2014/main" id="{2F08976F-7FFE-BE4D-900F-27077AFF66A6}"/>
                    </a:ext>
                  </a:extLst>
                </p:cNvPr>
                <p:cNvSpPr/>
                <p:nvPr/>
              </p:nvSpPr>
              <p:spPr>
                <a:xfrm rot="21045352">
                  <a:off x="1696451" y="5080684"/>
                  <a:ext cx="9755" cy="35117"/>
                </a:xfrm>
                <a:custGeom>
                  <a:avLst/>
                  <a:gdLst>
                    <a:gd name="connsiteX0" fmla="*/ 33338 w 47625"/>
                    <a:gd name="connsiteY0" fmla="*/ 173355 h 171450"/>
                    <a:gd name="connsiteX1" fmla="*/ 0 w 47625"/>
                    <a:gd name="connsiteY1" fmla="*/ 169545 h 171450"/>
                    <a:gd name="connsiteX2" fmla="*/ 17145 w 47625"/>
                    <a:gd name="connsiteY2" fmla="*/ 0 h 171450"/>
                    <a:gd name="connsiteX3" fmla="*/ 51435 w 47625"/>
                    <a:gd name="connsiteY3" fmla="*/ 3810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625" h="171450">
                      <a:moveTo>
                        <a:pt x="33338" y="173355"/>
                      </a:moveTo>
                      <a:lnTo>
                        <a:pt x="0" y="169545"/>
                      </a:lnTo>
                      <a:lnTo>
                        <a:pt x="17145" y="0"/>
                      </a:lnTo>
                      <a:lnTo>
                        <a:pt x="51435" y="381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309" name="Freeform: Shape 227">
                  <a:extLst>
                    <a:ext uri="{FF2B5EF4-FFF2-40B4-BE49-F238E27FC236}">
                      <a16:creationId xmlns:a16="http://schemas.microsoft.com/office/drawing/2014/main" id="{87E23C0F-AC0D-A040-B232-77EE2A81808E}"/>
                    </a:ext>
                  </a:extLst>
                </p:cNvPr>
                <p:cNvSpPr/>
                <p:nvPr/>
              </p:nvSpPr>
              <p:spPr>
                <a:xfrm rot="21045352">
                  <a:off x="1680839" y="5082000"/>
                  <a:ext cx="7804" cy="35117"/>
                </a:xfrm>
                <a:custGeom>
                  <a:avLst/>
                  <a:gdLst>
                    <a:gd name="connsiteX0" fmla="*/ 33338 w 38100"/>
                    <a:gd name="connsiteY0" fmla="*/ 172403 h 171450"/>
                    <a:gd name="connsiteX1" fmla="*/ 0 w 38100"/>
                    <a:gd name="connsiteY1" fmla="*/ 170498 h 171450"/>
                    <a:gd name="connsiteX2" fmla="*/ 11430 w 38100"/>
                    <a:gd name="connsiteY2" fmla="*/ 0 h 171450"/>
                    <a:gd name="connsiteX3" fmla="*/ 45720 w 38100"/>
                    <a:gd name="connsiteY3" fmla="*/ 2857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100" h="171450">
                      <a:moveTo>
                        <a:pt x="33338" y="172403"/>
                      </a:moveTo>
                      <a:lnTo>
                        <a:pt x="0" y="170498"/>
                      </a:lnTo>
                      <a:lnTo>
                        <a:pt x="11430" y="0"/>
                      </a:lnTo>
                      <a:lnTo>
                        <a:pt x="45720" y="285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310" name="Freeform: Shape 228">
                  <a:extLst>
                    <a:ext uri="{FF2B5EF4-FFF2-40B4-BE49-F238E27FC236}">
                      <a16:creationId xmlns:a16="http://schemas.microsoft.com/office/drawing/2014/main" id="{146AC271-6B09-4B4B-8EE3-3F7E0BF58A2E}"/>
                    </a:ext>
                  </a:extLst>
                </p:cNvPr>
                <p:cNvSpPr/>
                <p:nvPr/>
              </p:nvSpPr>
              <p:spPr>
                <a:xfrm rot="21045352">
                  <a:off x="1665117" y="5083768"/>
                  <a:ext cx="7804" cy="35117"/>
                </a:xfrm>
                <a:custGeom>
                  <a:avLst/>
                  <a:gdLst>
                    <a:gd name="connsiteX0" fmla="*/ 34290 w 38100"/>
                    <a:gd name="connsiteY0" fmla="*/ 172403 h 171450"/>
                    <a:gd name="connsiteX1" fmla="*/ 0 w 38100"/>
                    <a:gd name="connsiteY1" fmla="*/ 170497 h 171450"/>
                    <a:gd name="connsiteX2" fmla="*/ 5715 w 38100"/>
                    <a:gd name="connsiteY2" fmla="*/ 0 h 171450"/>
                    <a:gd name="connsiteX3" fmla="*/ 40005 w 38100"/>
                    <a:gd name="connsiteY3" fmla="*/ 952 h 171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100" h="171450">
                      <a:moveTo>
                        <a:pt x="34290" y="172403"/>
                      </a:moveTo>
                      <a:lnTo>
                        <a:pt x="0" y="170497"/>
                      </a:lnTo>
                      <a:lnTo>
                        <a:pt x="5715" y="0"/>
                      </a:lnTo>
                      <a:lnTo>
                        <a:pt x="40005" y="95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</p:grpSp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3CAD5C6D-FBD4-F344-B471-16ED4AC9E225}"/>
                  </a:ext>
                </a:extLst>
              </p:cNvPr>
              <p:cNvGrpSpPr/>
              <p:nvPr/>
            </p:nvGrpSpPr>
            <p:grpSpPr>
              <a:xfrm>
                <a:off x="942002" y="4767899"/>
                <a:ext cx="1085641" cy="684649"/>
                <a:chOff x="1273222" y="5128674"/>
                <a:chExt cx="910116" cy="573957"/>
              </a:xfrm>
            </p:grpSpPr>
            <p:sp>
              <p:nvSpPr>
                <p:cNvPr id="199" name="TextBox 198">
                  <a:extLst>
                    <a:ext uri="{FF2B5EF4-FFF2-40B4-BE49-F238E27FC236}">
                      <a16:creationId xmlns:a16="http://schemas.microsoft.com/office/drawing/2014/main" id="{55095F8F-1937-CC47-B008-737EA7889296}"/>
                    </a:ext>
                  </a:extLst>
                </p:cNvPr>
                <p:cNvSpPr txBox="1"/>
                <p:nvPr/>
              </p:nvSpPr>
              <p:spPr>
                <a:xfrm>
                  <a:off x="1594603" y="5128674"/>
                  <a:ext cx="287402" cy="9805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</a:rPr>
                    <a:t>50</a:t>
                  </a:r>
                </a:p>
              </p:txBody>
            </p:sp>
            <p:sp>
              <p:nvSpPr>
                <p:cNvPr id="201" name="TextBox 200">
                  <a:extLst>
                    <a:ext uri="{FF2B5EF4-FFF2-40B4-BE49-F238E27FC236}">
                      <a16:creationId xmlns:a16="http://schemas.microsoft.com/office/drawing/2014/main" id="{6D78D462-2C72-CC4E-AE2F-F65E03D247B0}"/>
                    </a:ext>
                  </a:extLst>
                </p:cNvPr>
                <p:cNvSpPr txBox="1"/>
                <p:nvPr/>
              </p:nvSpPr>
              <p:spPr>
                <a:xfrm>
                  <a:off x="1273222" y="5604574"/>
                  <a:ext cx="223325" cy="9805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</a:rPr>
                    <a:t>0</a:t>
                  </a:r>
                </a:p>
              </p:txBody>
            </p:sp>
            <p:sp>
              <p:nvSpPr>
                <p:cNvPr id="205" name="TextBox 204">
                  <a:extLst>
                    <a:ext uri="{FF2B5EF4-FFF2-40B4-BE49-F238E27FC236}">
                      <a16:creationId xmlns:a16="http://schemas.microsoft.com/office/drawing/2014/main" id="{54CD0CAA-0B6B-6147-9109-8081D48B9519}"/>
                    </a:ext>
                  </a:extLst>
                </p:cNvPr>
                <p:cNvSpPr txBox="1"/>
                <p:nvPr/>
              </p:nvSpPr>
              <p:spPr>
                <a:xfrm>
                  <a:off x="1350239" y="5290699"/>
                  <a:ext cx="287402" cy="9805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200" b="1" dirty="0">
                      <a:solidFill>
                        <a:srgbClr val="FFFFFF"/>
                      </a:solidFill>
                      <a:latin typeface="Century Gothic" panose="020B0502020202020204" pitchFamily="34" charset="0"/>
                    </a:rPr>
                    <a:t>25</a:t>
                  </a:r>
                  <a:endParaRPr kumimoji="0" 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207" name="TextBox 206">
                  <a:extLst>
                    <a:ext uri="{FF2B5EF4-FFF2-40B4-BE49-F238E27FC236}">
                      <a16:creationId xmlns:a16="http://schemas.microsoft.com/office/drawing/2014/main" id="{E8027269-1867-7D49-BDEE-6C03516449B1}"/>
                    </a:ext>
                  </a:extLst>
                </p:cNvPr>
                <p:cNvSpPr txBox="1"/>
                <p:nvPr/>
              </p:nvSpPr>
              <p:spPr>
                <a:xfrm>
                  <a:off x="1808656" y="5277320"/>
                  <a:ext cx="287402" cy="9805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</a:rPr>
                    <a:t>75</a:t>
                  </a:r>
                </a:p>
              </p:txBody>
            </p:sp>
            <p:sp>
              <p:nvSpPr>
                <p:cNvPr id="209" name="TextBox 208">
                  <a:extLst>
                    <a:ext uri="{FF2B5EF4-FFF2-40B4-BE49-F238E27FC236}">
                      <a16:creationId xmlns:a16="http://schemas.microsoft.com/office/drawing/2014/main" id="{AFBD58AF-EBB6-B149-845F-77F74B775695}"/>
                    </a:ext>
                  </a:extLst>
                </p:cNvPr>
                <p:cNvSpPr txBox="1"/>
                <p:nvPr/>
              </p:nvSpPr>
              <p:spPr>
                <a:xfrm>
                  <a:off x="1847843" y="5604527"/>
                  <a:ext cx="335495" cy="98057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marL="0" marR="0" lvl="0" indent="0" algn="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</a:rPr>
                    <a:t>100</a:t>
                  </a:r>
                </a:p>
              </p:txBody>
            </p:sp>
          </p:grpSp>
        </p:grp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FF1791A5-6089-6A40-BB28-E159DBFE8582}"/>
                </a:ext>
              </a:extLst>
            </p:cNvPr>
            <p:cNvGrpSpPr/>
            <p:nvPr/>
          </p:nvGrpSpPr>
          <p:grpSpPr>
            <a:xfrm rot="2651781">
              <a:off x="1397741" y="4714767"/>
              <a:ext cx="436024" cy="903580"/>
              <a:chOff x="1549393" y="5208103"/>
              <a:chExt cx="365528" cy="757491"/>
            </a:xfrm>
          </p:grpSpPr>
          <p:pic>
            <p:nvPicPr>
              <p:cNvPr id="193" name="Graphic 192">
                <a:extLst>
                  <a:ext uri="{FF2B5EF4-FFF2-40B4-BE49-F238E27FC236}">
                    <a16:creationId xmlns:a16="http://schemas.microsoft.com/office/drawing/2014/main" id="{FDE2D3BE-37A6-A24E-BEFB-9885312431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667014" y="5208103"/>
                <a:ext cx="247907" cy="487314"/>
              </a:xfrm>
              <a:prstGeom prst="rect">
                <a:avLst/>
              </a:prstGeom>
            </p:spPr>
          </p:pic>
          <p:pic>
            <p:nvPicPr>
              <p:cNvPr id="194" name="Graphic 193">
                <a:extLst>
                  <a:ext uri="{FF2B5EF4-FFF2-40B4-BE49-F238E27FC236}">
                    <a16:creationId xmlns:a16="http://schemas.microsoft.com/office/drawing/2014/main" id="{909E5992-7A54-1549-820E-472049E12A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 rot="10800000">
                <a:off x="1549393" y="5478280"/>
                <a:ext cx="247907" cy="4873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364963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2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2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7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7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000"/>
                                        <p:tgtEl>
                                          <p:spTgt spid="7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Graphic spid="20" grpId="0" uiExpand="1">
        <p:bldSub>
          <a:bldChart bld="series"/>
        </p:bldSub>
      </p:bldGraphic>
      <p:bldP spid="21" grpId="0" animBg="1"/>
      <p:bldP spid="22" grpId="0"/>
      <p:bldP spid="70" grpId="0" animBg="1"/>
      <p:bldP spid="71" grpId="0"/>
      <p:bldGraphic spid="72" grpId="0" uiExpand="1">
        <p:bldSub>
          <a:bldChart bld="series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D51A04BC-5220-5942-8A00-5C291A12F84F}"/>
              </a:ext>
            </a:extLst>
          </p:cNvPr>
          <p:cNvSpPr txBox="1"/>
          <p:nvPr/>
        </p:nvSpPr>
        <p:spPr>
          <a:xfrm>
            <a:off x="1777903" y="1131101"/>
            <a:ext cx="15669982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25583" hangingPunct="0">
              <a:defRPr/>
            </a:pPr>
            <a:r>
              <a:rPr lang="en-US" sz="3800" b="1" kern="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Project Marketing Dashboard</a:t>
            </a:r>
          </a:p>
        </p:txBody>
      </p:sp>
      <p:sp>
        <p:nvSpPr>
          <p:cNvPr id="13" name="Rectangle: Rounded Corners 38">
            <a:extLst>
              <a:ext uri="{FF2B5EF4-FFF2-40B4-BE49-F238E27FC236}">
                <a16:creationId xmlns:a16="http://schemas.microsoft.com/office/drawing/2014/main" id="{53E63E51-8109-8044-8CC7-1A7955F3E914}"/>
              </a:ext>
            </a:extLst>
          </p:cNvPr>
          <p:cNvSpPr/>
          <p:nvPr/>
        </p:nvSpPr>
        <p:spPr>
          <a:xfrm>
            <a:off x="1777902" y="2463397"/>
            <a:ext cx="6008353" cy="2680103"/>
          </a:xfrm>
          <a:prstGeom prst="roundRect">
            <a:avLst>
              <a:gd name="adj" fmla="val 9850"/>
            </a:avLst>
          </a:prstGeom>
          <a:solidFill>
            <a:srgbClr val="D9D9D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Nexa Bold" panose="02000000000000000000" pitchFamily="50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1DB9F8-0AAA-6C4E-9D00-30A7C2386AFD}"/>
              </a:ext>
            </a:extLst>
          </p:cNvPr>
          <p:cNvSpPr txBox="1"/>
          <p:nvPr/>
        </p:nvSpPr>
        <p:spPr>
          <a:xfrm>
            <a:off x="2195061" y="2650393"/>
            <a:ext cx="2184433" cy="910955"/>
          </a:xfrm>
          <a:prstGeom prst="rect">
            <a:avLst/>
          </a:prstGeom>
          <a:noFill/>
        </p:spPr>
        <p:txBody>
          <a:bodyPr wrap="none" lIns="0" tIns="0" rIns="0" bIns="0" rtlCol="0" anchor="ctr">
            <a:normAutofit/>
          </a:bodyPr>
          <a:lstStyle>
            <a:defPPr>
              <a:defRPr lang="en-US"/>
            </a:defPPr>
            <a:lvl1pPr defTabSz="2438522">
              <a:lnSpc>
                <a:spcPct val="100000"/>
              </a:lnSpc>
              <a:defRPr sz="2800" b="1" cap="all" spc="40">
                <a:solidFill>
                  <a:srgbClr val="2E2E2E"/>
                </a:solidFill>
                <a:latin typeface="+mj-lt"/>
                <a:cs typeface="+mj-cs"/>
              </a:defRPr>
            </a:lvl1pPr>
          </a:lstStyle>
          <a:p>
            <a:pPr>
              <a:lnSpc>
                <a:spcPts val="2840"/>
              </a:lnSpc>
            </a:pPr>
            <a:r>
              <a:rPr lang="en-GB" sz="2200" cap="none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225</a:t>
            </a:r>
          </a:p>
          <a:p>
            <a:pPr>
              <a:lnSpc>
                <a:spcPts val="2840"/>
              </a:lnSpc>
            </a:pPr>
            <a:r>
              <a:rPr lang="en-GB" sz="2000" b="0" cap="none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Adoption Curve</a:t>
            </a:r>
          </a:p>
        </p:txBody>
      </p:sp>
      <p:graphicFrame>
        <p:nvGraphicFramePr>
          <p:cNvPr id="16" name="Chart Placeholder 13">
            <a:extLst>
              <a:ext uri="{FF2B5EF4-FFF2-40B4-BE49-F238E27FC236}">
                <a16:creationId xmlns:a16="http://schemas.microsoft.com/office/drawing/2014/main" id="{26AB9EB3-DD4D-EA4B-998F-8CD878BFAB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239404"/>
              </p:ext>
            </p:extLst>
          </p:nvPr>
        </p:nvGraphicFramePr>
        <p:xfrm>
          <a:off x="1220741" y="3609990"/>
          <a:ext cx="7119695" cy="1637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2CF6C68F-D09C-BC47-B574-2F626AC874FB}"/>
              </a:ext>
            </a:extLst>
          </p:cNvPr>
          <p:cNvSpPr txBox="1"/>
          <p:nvPr/>
        </p:nvSpPr>
        <p:spPr>
          <a:xfrm>
            <a:off x="5904980" y="2654151"/>
            <a:ext cx="1487908" cy="910955"/>
          </a:xfrm>
          <a:prstGeom prst="rect">
            <a:avLst/>
          </a:prstGeom>
          <a:noFill/>
        </p:spPr>
        <p:txBody>
          <a:bodyPr wrap="none" lIns="0" tIns="0" rIns="0" bIns="0" rtlCol="0" anchor="ctr">
            <a:normAutofit/>
          </a:bodyPr>
          <a:lstStyle>
            <a:defPPr>
              <a:defRPr lang="en-US"/>
            </a:defPPr>
            <a:lvl1pPr defTabSz="2438522">
              <a:lnSpc>
                <a:spcPct val="100000"/>
              </a:lnSpc>
              <a:defRPr sz="2800" b="1" cap="all" spc="40">
                <a:solidFill>
                  <a:srgbClr val="2E2E2E"/>
                </a:solidFill>
                <a:latin typeface="+mj-lt"/>
                <a:cs typeface="+mj-cs"/>
              </a:defRPr>
            </a:lvl1pPr>
          </a:lstStyle>
          <a:p>
            <a:pPr algn="r">
              <a:lnSpc>
                <a:spcPts val="2840"/>
              </a:lnSpc>
            </a:pPr>
            <a:r>
              <a:rPr lang="en-GB" sz="2200" cap="none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3%</a:t>
            </a:r>
          </a:p>
          <a:p>
            <a:pPr algn="r">
              <a:lnSpc>
                <a:spcPts val="2840"/>
              </a:lnSpc>
            </a:pPr>
            <a:r>
              <a:rPr lang="en-GB" sz="2000" b="0" cap="none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Last Day</a:t>
            </a:r>
          </a:p>
        </p:txBody>
      </p:sp>
      <p:sp>
        <p:nvSpPr>
          <p:cNvPr id="18" name="Rectangle: Rounded Corners 38">
            <a:extLst>
              <a:ext uri="{FF2B5EF4-FFF2-40B4-BE49-F238E27FC236}">
                <a16:creationId xmlns:a16="http://schemas.microsoft.com/office/drawing/2014/main" id="{A8066F7A-E3E8-D341-90BB-0A13ADEEDB7F}"/>
              </a:ext>
            </a:extLst>
          </p:cNvPr>
          <p:cNvSpPr/>
          <p:nvPr/>
        </p:nvSpPr>
        <p:spPr>
          <a:xfrm>
            <a:off x="8013316" y="2463397"/>
            <a:ext cx="6008353" cy="2680103"/>
          </a:xfrm>
          <a:prstGeom prst="roundRect">
            <a:avLst>
              <a:gd name="adj" fmla="val 9850"/>
            </a:avLst>
          </a:prstGeom>
          <a:solidFill>
            <a:srgbClr val="D9D9D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Nexa Bold" panose="02000000000000000000" pitchFamily="50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9B31C3-52A2-B242-8CF5-DBCE77A79146}"/>
              </a:ext>
            </a:extLst>
          </p:cNvPr>
          <p:cNvSpPr txBox="1"/>
          <p:nvPr/>
        </p:nvSpPr>
        <p:spPr>
          <a:xfrm>
            <a:off x="8430475" y="2650393"/>
            <a:ext cx="2184433" cy="910955"/>
          </a:xfrm>
          <a:prstGeom prst="rect">
            <a:avLst/>
          </a:prstGeom>
          <a:noFill/>
        </p:spPr>
        <p:txBody>
          <a:bodyPr wrap="none" lIns="0" tIns="0" rIns="0" bIns="0" rtlCol="0" anchor="ctr">
            <a:normAutofit/>
          </a:bodyPr>
          <a:lstStyle>
            <a:defPPr>
              <a:defRPr lang="en-US"/>
            </a:defPPr>
            <a:lvl1pPr defTabSz="2438522">
              <a:lnSpc>
                <a:spcPct val="100000"/>
              </a:lnSpc>
              <a:defRPr sz="2800" b="1" cap="all" spc="40">
                <a:solidFill>
                  <a:srgbClr val="2E2E2E"/>
                </a:solidFill>
                <a:latin typeface="+mj-lt"/>
                <a:cs typeface="+mj-cs"/>
              </a:defRPr>
            </a:lvl1pPr>
          </a:lstStyle>
          <a:p>
            <a:pPr>
              <a:lnSpc>
                <a:spcPts val="2840"/>
              </a:lnSpc>
            </a:pPr>
            <a:r>
              <a:rPr lang="en-GB" sz="2200" cap="none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546</a:t>
            </a:r>
          </a:p>
          <a:p>
            <a:pPr>
              <a:lnSpc>
                <a:spcPts val="2840"/>
              </a:lnSpc>
            </a:pPr>
            <a:r>
              <a:rPr lang="en-GB" sz="2000" b="0" cap="none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Adoption Curve</a:t>
            </a:r>
          </a:p>
        </p:txBody>
      </p:sp>
      <p:graphicFrame>
        <p:nvGraphicFramePr>
          <p:cNvPr id="20" name="Chart Placeholder 13">
            <a:extLst>
              <a:ext uri="{FF2B5EF4-FFF2-40B4-BE49-F238E27FC236}">
                <a16:creationId xmlns:a16="http://schemas.microsoft.com/office/drawing/2014/main" id="{D65C5C36-4CA9-6C44-A60B-BBFE855AE4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3591002"/>
              </p:ext>
            </p:extLst>
          </p:nvPr>
        </p:nvGraphicFramePr>
        <p:xfrm>
          <a:off x="7501875" y="3609990"/>
          <a:ext cx="7119695" cy="1637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7505E7B7-BC60-3D4E-8CFE-6EFFD89AA18D}"/>
              </a:ext>
            </a:extLst>
          </p:cNvPr>
          <p:cNvSpPr txBox="1"/>
          <p:nvPr/>
        </p:nvSpPr>
        <p:spPr>
          <a:xfrm>
            <a:off x="12140394" y="2654151"/>
            <a:ext cx="1487908" cy="910955"/>
          </a:xfrm>
          <a:prstGeom prst="rect">
            <a:avLst/>
          </a:prstGeom>
          <a:noFill/>
        </p:spPr>
        <p:txBody>
          <a:bodyPr wrap="none" lIns="0" tIns="0" rIns="0" bIns="0" rtlCol="0" anchor="ctr">
            <a:normAutofit/>
          </a:bodyPr>
          <a:lstStyle>
            <a:defPPr>
              <a:defRPr lang="en-US"/>
            </a:defPPr>
            <a:lvl1pPr defTabSz="2438522">
              <a:lnSpc>
                <a:spcPct val="100000"/>
              </a:lnSpc>
              <a:defRPr sz="2800" b="1" cap="all" spc="40">
                <a:solidFill>
                  <a:srgbClr val="2E2E2E"/>
                </a:solidFill>
                <a:latin typeface="+mj-lt"/>
                <a:cs typeface="+mj-cs"/>
              </a:defRPr>
            </a:lvl1pPr>
          </a:lstStyle>
          <a:p>
            <a:pPr algn="r">
              <a:lnSpc>
                <a:spcPts val="2840"/>
              </a:lnSpc>
            </a:pPr>
            <a:r>
              <a:rPr lang="en-GB" sz="2200" cap="none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7%</a:t>
            </a:r>
          </a:p>
          <a:p>
            <a:pPr algn="r">
              <a:lnSpc>
                <a:spcPts val="2840"/>
              </a:lnSpc>
            </a:pPr>
            <a:r>
              <a:rPr lang="en-GB" sz="2000" b="0" cap="none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Last Week</a:t>
            </a:r>
          </a:p>
        </p:txBody>
      </p:sp>
      <p:sp>
        <p:nvSpPr>
          <p:cNvPr id="22" name="Rectangle: Rounded Corners 38">
            <a:extLst>
              <a:ext uri="{FF2B5EF4-FFF2-40B4-BE49-F238E27FC236}">
                <a16:creationId xmlns:a16="http://schemas.microsoft.com/office/drawing/2014/main" id="{9541E75A-934A-7743-A69E-83FF5FAFB817}"/>
              </a:ext>
            </a:extLst>
          </p:cNvPr>
          <p:cNvSpPr/>
          <p:nvPr/>
        </p:nvSpPr>
        <p:spPr>
          <a:xfrm>
            <a:off x="1777902" y="5376216"/>
            <a:ext cx="6008353" cy="2680103"/>
          </a:xfrm>
          <a:prstGeom prst="roundRect">
            <a:avLst>
              <a:gd name="adj" fmla="val 9850"/>
            </a:avLst>
          </a:prstGeom>
          <a:solidFill>
            <a:srgbClr val="D9D9D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Nexa Bold" panose="02000000000000000000" pitchFamily="50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A06CC9-B027-F64E-87C3-8C545F6A078A}"/>
              </a:ext>
            </a:extLst>
          </p:cNvPr>
          <p:cNvSpPr txBox="1"/>
          <p:nvPr/>
        </p:nvSpPr>
        <p:spPr>
          <a:xfrm>
            <a:off x="2195061" y="5563212"/>
            <a:ext cx="2184433" cy="910955"/>
          </a:xfrm>
          <a:prstGeom prst="rect">
            <a:avLst/>
          </a:prstGeom>
          <a:noFill/>
        </p:spPr>
        <p:txBody>
          <a:bodyPr wrap="none" lIns="0" tIns="0" rIns="0" bIns="0" rtlCol="0" anchor="ctr">
            <a:normAutofit/>
          </a:bodyPr>
          <a:lstStyle>
            <a:defPPr>
              <a:defRPr lang="en-US"/>
            </a:defPPr>
            <a:lvl1pPr defTabSz="2438522">
              <a:lnSpc>
                <a:spcPct val="100000"/>
              </a:lnSpc>
              <a:defRPr sz="2800" b="1" cap="all" spc="40">
                <a:solidFill>
                  <a:srgbClr val="2E2E2E"/>
                </a:solidFill>
                <a:latin typeface="+mj-lt"/>
                <a:cs typeface="+mj-cs"/>
              </a:defRPr>
            </a:lvl1pPr>
          </a:lstStyle>
          <a:p>
            <a:pPr>
              <a:lnSpc>
                <a:spcPts val="2840"/>
              </a:lnSpc>
            </a:pPr>
            <a:r>
              <a:rPr lang="en-GB" sz="2200" cap="none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2759</a:t>
            </a:r>
          </a:p>
          <a:p>
            <a:pPr>
              <a:lnSpc>
                <a:spcPts val="2840"/>
              </a:lnSpc>
            </a:pPr>
            <a:r>
              <a:rPr lang="en-GB" sz="2000" b="0" cap="none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Adoption Curve</a:t>
            </a:r>
          </a:p>
        </p:txBody>
      </p:sp>
      <p:graphicFrame>
        <p:nvGraphicFramePr>
          <p:cNvPr id="24" name="Chart Placeholder 13">
            <a:extLst>
              <a:ext uri="{FF2B5EF4-FFF2-40B4-BE49-F238E27FC236}">
                <a16:creationId xmlns:a16="http://schemas.microsoft.com/office/drawing/2014/main" id="{81B08E2D-8339-A24B-B5CA-20029AC885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2871154"/>
              </p:ext>
            </p:extLst>
          </p:nvPr>
        </p:nvGraphicFramePr>
        <p:xfrm>
          <a:off x="1220741" y="6522809"/>
          <a:ext cx="7119695" cy="1637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C355D934-E7EC-F147-8C78-4C0EC521BC67}"/>
              </a:ext>
            </a:extLst>
          </p:cNvPr>
          <p:cNvSpPr txBox="1"/>
          <p:nvPr/>
        </p:nvSpPr>
        <p:spPr>
          <a:xfrm>
            <a:off x="5904980" y="5566970"/>
            <a:ext cx="1487908" cy="910955"/>
          </a:xfrm>
          <a:prstGeom prst="rect">
            <a:avLst/>
          </a:prstGeom>
          <a:noFill/>
        </p:spPr>
        <p:txBody>
          <a:bodyPr wrap="none" lIns="0" tIns="0" rIns="0" bIns="0" rtlCol="0" anchor="ctr">
            <a:normAutofit/>
          </a:bodyPr>
          <a:lstStyle>
            <a:defPPr>
              <a:defRPr lang="en-US"/>
            </a:defPPr>
            <a:lvl1pPr defTabSz="2438522">
              <a:lnSpc>
                <a:spcPct val="100000"/>
              </a:lnSpc>
              <a:defRPr sz="2800" b="1" cap="all" spc="40">
                <a:solidFill>
                  <a:srgbClr val="2E2E2E"/>
                </a:solidFill>
                <a:latin typeface="+mj-lt"/>
                <a:cs typeface="+mj-cs"/>
              </a:defRPr>
            </a:lvl1pPr>
          </a:lstStyle>
          <a:p>
            <a:pPr algn="r">
              <a:lnSpc>
                <a:spcPts val="2840"/>
              </a:lnSpc>
            </a:pPr>
            <a:r>
              <a:rPr lang="en-GB" sz="2200" cap="none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28%</a:t>
            </a:r>
          </a:p>
          <a:p>
            <a:pPr algn="r">
              <a:lnSpc>
                <a:spcPts val="2840"/>
              </a:lnSpc>
            </a:pPr>
            <a:r>
              <a:rPr lang="en-GB" sz="2000" b="0" cap="none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Last Month</a:t>
            </a:r>
          </a:p>
        </p:txBody>
      </p:sp>
      <p:sp>
        <p:nvSpPr>
          <p:cNvPr id="26" name="Rectangle: Rounded Corners 38">
            <a:extLst>
              <a:ext uri="{FF2B5EF4-FFF2-40B4-BE49-F238E27FC236}">
                <a16:creationId xmlns:a16="http://schemas.microsoft.com/office/drawing/2014/main" id="{8A84F128-6606-4849-9B56-67B86B7F8BCA}"/>
              </a:ext>
            </a:extLst>
          </p:cNvPr>
          <p:cNvSpPr/>
          <p:nvPr/>
        </p:nvSpPr>
        <p:spPr>
          <a:xfrm>
            <a:off x="8013316" y="5376216"/>
            <a:ext cx="6008353" cy="2680103"/>
          </a:xfrm>
          <a:prstGeom prst="roundRect">
            <a:avLst>
              <a:gd name="adj" fmla="val 9850"/>
            </a:avLst>
          </a:prstGeom>
          <a:solidFill>
            <a:srgbClr val="D9D9D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Nexa Bold" panose="02000000000000000000" pitchFamily="50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075FE8A-0CB8-1849-8DBE-6BD33D854E97}"/>
              </a:ext>
            </a:extLst>
          </p:cNvPr>
          <p:cNvSpPr txBox="1"/>
          <p:nvPr/>
        </p:nvSpPr>
        <p:spPr>
          <a:xfrm>
            <a:off x="8430475" y="5563212"/>
            <a:ext cx="2184433" cy="910955"/>
          </a:xfrm>
          <a:prstGeom prst="rect">
            <a:avLst/>
          </a:prstGeom>
          <a:noFill/>
        </p:spPr>
        <p:txBody>
          <a:bodyPr wrap="none" lIns="0" tIns="0" rIns="0" bIns="0" rtlCol="0" anchor="ctr">
            <a:normAutofit/>
          </a:bodyPr>
          <a:lstStyle>
            <a:defPPr>
              <a:defRPr lang="en-US"/>
            </a:defPPr>
            <a:lvl1pPr defTabSz="2438522">
              <a:lnSpc>
                <a:spcPct val="100000"/>
              </a:lnSpc>
              <a:defRPr sz="2800" b="1" cap="all" spc="40">
                <a:solidFill>
                  <a:srgbClr val="2E2E2E"/>
                </a:solidFill>
                <a:latin typeface="+mj-lt"/>
                <a:cs typeface="+mj-cs"/>
              </a:defRPr>
            </a:lvl1pPr>
          </a:lstStyle>
          <a:p>
            <a:pPr>
              <a:lnSpc>
                <a:spcPts val="2840"/>
              </a:lnSpc>
            </a:pPr>
            <a:r>
              <a:rPr lang="en-GB" sz="2200" cap="none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5610</a:t>
            </a:r>
          </a:p>
          <a:p>
            <a:pPr>
              <a:lnSpc>
                <a:spcPts val="2840"/>
              </a:lnSpc>
            </a:pPr>
            <a:r>
              <a:rPr lang="en-GB" sz="2000" b="0" cap="none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Adoption Curve</a:t>
            </a:r>
          </a:p>
        </p:txBody>
      </p:sp>
      <p:graphicFrame>
        <p:nvGraphicFramePr>
          <p:cNvPr id="28" name="Chart Placeholder 13">
            <a:extLst>
              <a:ext uri="{FF2B5EF4-FFF2-40B4-BE49-F238E27FC236}">
                <a16:creationId xmlns:a16="http://schemas.microsoft.com/office/drawing/2014/main" id="{660A5191-9F2E-C040-996C-5908FED3ED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94785"/>
              </p:ext>
            </p:extLst>
          </p:nvPr>
        </p:nvGraphicFramePr>
        <p:xfrm>
          <a:off x="7501875" y="6522809"/>
          <a:ext cx="7119695" cy="1637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07D03B54-2AFA-8F45-9389-2E6B2848F94C}"/>
              </a:ext>
            </a:extLst>
          </p:cNvPr>
          <p:cNvSpPr txBox="1"/>
          <p:nvPr/>
        </p:nvSpPr>
        <p:spPr>
          <a:xfrm>
            <a:off x="12140394" y="5566970"/>
            <a:ext cx="1487908" cy="910955"/>
          </a:xfrm>
          <a:prstGeom prst="rect">
            <a:avLst/>
          </a:prstGeom>
          <a:noFill/>
        </p:spPr>
        <p:txBody>
          <a:bodyPr wrap="none" lIns="0" tIns="0" rIns="0" bIns="0" rtlCol="0" anchor="ctr">
            <a:normAutofit/>
          </a:bodyPr>
          <a:lstStyle>
            <a:defPPr>
              <a:defRPr lang="en-US"/>
            </a:defPPr>
            <a:lvl1pPr defTabSz="2438522">
              <a:lnSpc>
                <a:spcPct val="100000"/>
              </a:lnSpc>
              <a:defRPr sz="2800" b="1" cap="all" spc="40">
                <a:solidFill>
                  <a:srgbClr val="2E2E2E"/>
                </a:solidFill>
                <a:latin typeface="+mj-lt"/>
                <a:cs typeface="+mj-cs"/>
              </a:defRPr>
            </a:lvl1pPr>
          </a:lstStyle>
          <a:p>
            <a:pPr algn="r">
              <a:lnSpc>
                <a:spcPts val="2840"/>
              </a:lnSpc>
            </a:pPr>
            <a:r>
              <a:rPr lang="en-GB" sz="2200" cap="none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32%</a:t>
            </a:r>
          </a:p>
          <a:p>
            <a:pPr algn="r">
              <a:lnSpc>
                <a:spcPts val="2840"/>
              </a:lnSpc>
            </a:pPr>
            <a:r>
              <a:rPr lang="en-GB" sz="2000" b="0" cap="none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Last Year</a:t>
            </a:r>
          </a:p>
        </p:txBody>
      </p:sp>
      <p:sp>
        <p:nvSpPr>
          <p:cNvPr id="31" name="Rectangle: Rounded Corners 38">
            <a:extLst>
              <a:ext uri="{FF2B5EF4-FFF2-40B4-BE49-F238E27FC236}">
                <a16:creationId xmlns:a16="http://schemas.microsoft.com/office/drawing/2014/main" id="{4808D239-CCEF-A347-9AEA-C20678F83085}"/>
              </a:ext>
            </a:extLst>
          </p:cNvPr>
          <p:cNvSpPr/>
          <p:nvPr/>
        </p:nvSpPr>
        <p:spPr>
          <a:xfrm>
            <a:off x="14248730" y="2463397"/>
            <a:ext cx="8358956" cy="5592922"/>
          </a:xfrm>
          <a:prstGeom prst="roundRect">
            <a:avLst>
              <a:gd name="adj" fmla="val 3582"/>
            </a:avLst>
          </a:prstGeom>
          <a:solidFill>
            <a:srgbClr val="F7F5F5">
              <a:alpha val="6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Nexa Bold" panose="02000000000000000000" pitchFamily="50" charset="0"/>
            </a:endParaRPr>
          </a:p>
        </p:txBody>
      </p:sp>
      <p:graphicFrame>
        <p:nvGraphicFramePr>
          <p:cNvPr id="33" name="Content Placeholder 5">
            <a:extLst>
              <a:ext uri="{FF2B5EF4-FFF2-40B4-BE49-F238E27FC236}">
                <a16:creationId xmlns:a16="http://schemas.microsoft.com/office/drawing/2014/main" id="{C994E77D-837F-3742-8BC3-F7CE906D60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7274002"/>
              </p:ext>
            </p:extLst>
          </p:nvPr>
        </p:nvGraphicFramePr>
        <p:xfrm>
          <a:off x="14438828" y="3262746"/>
          <a:ext cx="7984754" cy="4486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4" name="Rectangle 33">
            <a:extLst>
              <a:ext uri="{FF2B5EF4-FFF2-40B4-BE49-F238E27FC236}">
                <a16:creationId xmlns:a16="http://schemas.microsoft.com/office/drawing/2014/main" id="{AD143D7F-214D-1C45-BA32-8BAB17DFF132}"/>
              </a:ext>
            </a:extLst>
          </p:cNvPr>
          <p:cNvSpPr/>
          <p:nvPr/>
        </p:nvSpPr>
        <p:spPr>
          <a:xfrm>
            <a:off x="16751808" y="2658708"/>
            <a:ext cx="3352800" cy="473373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en-GB" sz="2200" b="1" spc="4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Top Rated Products</a:t>
            </a:r>
          </a:p>
        </p:txBody>
      </p:sp>
      <p:sp>
        <p:nvSpPr>
          <p:cNvPr id="35" name="Rectangle: Rounded Corners 38">
            <a:extLst>
              <a:ext uri="{FF2B5EF4-FFF2-40B4-BE49-F238E27FC236}">
                <a16:creationId xmlns:a16="http://schemas.microsoft.com/office/drawing/2014/main" id="{2C36A5B5-38A0-6D45-848F-08768C854295}"/>
              </a:ext>
            </a:extLst>
          </p:cNvPr>
          <p:cNvSpPr/>
          <p:nvPr/>
        </p:nvSpPr>
        <p:spPr>
          <a:xfrm>
            <a:off x="1777902" y="8306616"/>
            <a:ext cx="20829784" cy="4471537"/>
          </a:xfrm>
          <a:prstGeom prst="roundRect">
            <a:avLst>
              <a:gd name="adj" fmla="val 6344"/>
            </a:avLst>
          </a:prstGeom>
          <a:solidFill>
            <a:srgbClr val="F7F5F5">
              <a:alpha val="6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Nexa Bold" panose="02000000000000000000" pitchFamily="50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DA19080-8A3D-0047-BA14-3C96C3492E35}"/>
              </a:ext>
            </a:extLst>
          </p:cNvPr>
          <p:cNvGrpSpPr/>
          <p:nvPr/>
        </p:nvGrpSpPr>
        <p:grpSpPr>
          <a:xfrm>
            <a:off x="2275587" y="8711877"/>
            <a:ext cx="19834414" cy="3584815"/>
            <a:chOff x="991805" y="1034825"/>
            <a:chExt cx="10106778" cy="3748031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B98DD4B-3186-5E42-BEFE-33C7A5D001A3}"/>
                </a:ext>
              </a:extLst>
            </p:cNvPr>
            <p:cNvSpPr txBox="1"/>
            <p:nvPr/>
          </p:nvSpPr>
          <p:spPr>
            <a:xfrm>
              <a:off x="998101" y="4394508"/>
              <a:ext cx="1735794" cy="3861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1828891">
                <a:defRPr/>
              </a:pPr>
              <a:r>
                <a:rPr lang="en-US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Project 01</a:t>
              </a: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E338DC9C-E2C1-3B4E-9192-A60BF6C9E832}"/>
                </a:ext>
              </a:extLst>
            </p:cNvPr>
            <p:cNvGrpSpPr/>
            <p:nvPr/>
          </p:nvGrpSpPr>
          <p:grpSpPr>
            <a:xfrm>
              <a:off x="991805" y="1483138"/>
              <a:ext cx="10106778" cy="2837190"/>
              <a:chOff x="991805" y="1653005"/>
              <a:chExt cx="10106778" cy="2219891"/>
            </a:xfrm>
          </p:grpSpPr>
          <p:cxnSp>
            <p:nvCxnSpPr>
              <p:cNvPr id="59" name="Прямая соединительная линия 82">
                <a:extLst>
                  <a:ext uri="{FF2B5EF4-FFF2-40B4-BE49-F238E27FC236}">
                    <a16:creationId xmlns:a16="http://schemas.microsoft.com/office/drawing/2014/main" id="{F7FFD7D1-9E34-F34B-988C-1CCC2F648D8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98101" y="1653005"/>
                <a:ext cx="0" cy="2213723"/>
              </a:xfrm>
              <a:prstGeom prst="line">
                <a:avLst/>
              </a:prstGeom>
              <a:noFill/>
              <a:ln w="19050" cap="flat">
                <a:solidFill>
                  <a:schemeClr val="bg1">
                    <a:lumMod val="85000"/>
                  </a:schemeClr>
                </a:solidFill>
                <a:prstDash val="sysDash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60" name="Прямая соединительная линия 82">
                <a:extLst>
                  <a:ext uri="{FF2B5EF4-FFF2-40B4-BE49-F238E27FC236}">
                    <a16:creationId xmlns:a16="http://schemas.microsoft.com/office/drawing/2014/main" id="{53C17EBB-061D-9E47-9FBD-C501976B2CD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91806" y="3872896"/>
                <a:ext cx="10105455" cy="0"/>
              </a:xfrm>
              <a:prstGeom prst="line">
                <a:avLst/>
              </a:prstGeom>
              <a:noFill/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61" name="Прямая соединительная линия 82">
                <a:extLst>
                  <a:ext uri="{FF2B5EF4-FFF2-40B4-BE49-F238E27FC236}">
                    <a16:creationId xmlns:a16="http://schemas.microsoft.com/office/drawing/2014/main" id="{80B6CCC5-9696-F44F-9BE4-613CACB1495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13131" y="1670348"/>
                <a:ext cx="0" cy="2196383"/>
              </a:xfrm>
              <a:prstGeom prst="line">
                <a:avLst/>
              </a:prstGeom>
              <a:noFill/>
              <a:ln w="19050" cap="flat">
                <a:solidFill>
                  <a:schemeClr val="bg1">
                    <a:lumMod val="85000"/>
                  </a:schemeClr>
                </a:solidFill>
                <a:prstDash val="sysDash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62" name="Прямая соединительная линия 82">
                <a:extLst>
                  <a:ext uri="{FF2B5EF4-FFF2-40B4-BE49-F238E27FC236}">
                    <a16:creationId xmlns:a16="http://schemas.microsoft.com/office/drawing/2014/main" id="{11D2E9FE-4B90-9E47-96B0-F17DC8971F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145264" y="1670348"/>
                <a:ext cx="11065" cy="2196384"/>
              </a:xfrm>
              <a:prstGeom prst="line">
                <a:avLst/>
              </a:prstGeom>
              <a:noFill/>
              <a:ln w="19050" cap="flat">
                <a:solidFill>
                  <a:schemeClr val="bg1">
                    <a:lumMod val="85000"/>
                  </a:schemeClr>
                </a:solidFill>
                <a:prstDash val="sysDash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63" name="Прямая соединительная линия 82">
                <a:extLst>
                  <a:ext uri="{FF2B5EF4-FFF2-40B4-BE49-F238E27FC236}">
                    <a16:creationId xmlns:a16="http://schemas.microsoft.com/office/drawing/2014/main" id="{D8F3815C-267C-0346-A673-63876048B21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54093" y="1670348"/>
                <a:ext cx="0" cy="2196381"/>
              </a:xfrm>
              <a:prstGeom prst="line">
                <a:avLst/>
              </a:prstGeom>
              <a:noFill/>
              <a:ln w="19050" cap="flat">
                <a:solidFill>
                  <a:schemeClr val="bg1">
                    <a:lumMod val="85000"/>
                  </a:schemeClr>
                </a:solidFill>
                <a:prstDash val="sysDash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64" name="Прямая соединительная линия 82">
                <a:extLst>
                  <a:ext uri="{FF2B5EF4-FFF2-40B4-BE49-F238E27FC236}">
                    <a16:creationId xmlns:a16="http://schemas.microsoft.com/office/drawing/2014/main" id="{DAD6FC82-2859-0A43-BE42-DC97C98C7FD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23931" y="1670348"/>
                <a:ext cx="0" cy="2196381"/>
              </a:xfrm>
              <a:prstGeom prst="line">
                <a:avLst/>
              </a:prstGeom>
              <a:noFill/>
              <a:ln w="19050" cap="flat">
                <a:solidFill>
                  <a:schemeClr val="bg1">
                    <a:lumMod val="85000"/>
                  </a:schemeClr>
                </a:solidFill>
                <a:prstDash val="sysDash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65" name="Прямая соединительная линия 82">
                <a:extLst>
                  <a:ext uri="{FF2B5EF4-FFF2-40B4-BE49-F238E27FC236}">
                    <a16:creationId xmlns:a16="http://schemas.microsoft.com/office/drawing/2014/main" id="{D0709D07-3429-164E-BEA9-2FABD0E6DEF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90719" y="1670348"/>
                <a:ext cx="0" cy="2196381"/>
              </a:xfrm>
              <a:prstGeom prst="line">
                <a:avLst/>
              </a:prstGeom>
              <a:noFill/>
              <a:ln w="19050" cap="flat">
                <a:solidFill>
                  <a:schemeClr val="bg1">
                    <a:lumMod val="85000"/>
                  </a:schemeClr>
                </a:solidFill>
                <a:prstDash val="sysDash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72" name="Прямая соединительная линия 82">
                <a:extLst>
                  <a:ext uri="{FF2B5EF4-FFF2-40B4-BE49-F238E27FC236}">
                    <a16:creationId xmlns:a16="http://schemas.microsoft.com/office/drawing/2014/main" id="{9ED0210B-EF32-1044-8CD1-9533ECA5EAB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098583" y="1670348"/>
                <a:ext cx="0" cy="2196381"/>
              </a:xfrm>
              <a:prstGeom prst="line">
                <a:avLst/>
              </a:prstGeom>
              <a:noFill/>
              <a:ln w="19050" cap="flat">
                <a:solidFill>
                  <a:schemeClr val="bg1">
                    <a:lumMod val="85000"/>
                  </a:schemeClr>
                </a:solidFill>
                <a:prstDash val="sysDash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73" name="Прямая соединительная линия 82">
                <a:extLst>
                  <a:ext uri="{FF2B5EF4-FFF2-40B4-BE49-F238E27FC236}">
                    <a16:creationId xmlns:a16="http://schemas.microsoft.com/office/drawing/2014/main" id="{F9D3D54C-F188-9A4B-AF35-846E762ED83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91805" y="1654490"/>
                <a:ext cx="10106778" cy="15858"/>
              </a:xfrm>
              <a:prstGeom prst="line">
                <a:avLst/>
              </a:prstGeom>
              <a:noFill/>
              <a:ln w="19050" cap="flat">
                <a:solidFill>
                  <a:schemeClr val="bg1">
                    <a:lumMod val="85000"/>
                  </a:schemeClr>
                </a:solidFill>
                <a:prstDash val="solid"/>
                <a:miter lim="8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D2DF51F-2ED0-C546-9E11-902FCFF75ECC}"/>
                </a:ext>
              </a:extLst>
            </p:cNvPr>
            <p:cNvSpPr txBox="1"/>
            <p:nvPr/>
          </p:nvSpPr>
          <p:spPr>
            <a:xfrm>
              <a:off x="5816753" y="4396708"/>
              <a:ext cx="1735794" cy="3861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1828891">
                <a:defRPr/>
              </a:pPr>
              <a:r>
                <a:rPr lang="en-US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Project 02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67FAB58-B8AB-9249-A9E2-378B2B4603A4}"/>
                </a:ext>
              </a:extLst>
            </p:cNvPr>
            <p:cNvSpPr txBox="1"/>
            <p:nvPr/>
          </p:nvSpPr>
          <p:spPr>
            <a:xfrm>
              <a:off x="9275783" y="4396707"/>
              <a:ext cx="1735794" cy="3861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1828891">
                <a:defRPr/>
              </a:pPr>
              <a:r>
                <a:rPr lang="en-US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Project 03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E6A6868-6FBB-1648-B86A-6174A858DBF0}"/>
                </a:ext>
              </a:extLst>
            </p:cNvPr>
            <p:cNvSpPr txBox="1"/>
            <p:nvPr/>
          </p:nvSpPr>
          <p:spPr>
            <a:xfrm>
              <a:off x="998101" y="1034827"/>
              <a:ext cx="1108616" cy="3861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1828891">
                <a:defRPr/>
              </a:pPr>
              <a:r>
                <a:rPr lang="en-US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Jan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E9D1469-D1AD-914C-8AD4-9280B310BB21}"/>
                </a:ext>
              </a:extLst>
            </p:cNvPr>
            <p:cNvSpPr txBox="1"/>
            <p:nvPr/>
          </p:nvSpPr>
          <p:spPr>
            <a:xfrm>
              <a:off x="5821896" y="1034825"/>
              <a:ext cx="500976" cy="3861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1828891">
                <a:defRPr/>
              </a:pPr>
              <a:r>
                <a:rPr lang="en-US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Jul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5CE76CF-8514-7348-82C5-AE615BF8C131}"/>
                </a:ext>
              </a:extLst>
            </p:cNvPr>
            <p:cNvSpPr txBox="1"/>
            <p:nvPr/>
          </p:nvSpPr>
          <p:spPr>
            <a:xfrm>
              <a:off x="9290719" y="1038607"/>
              <a:ext cx="682289" cy="3861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1828891">
                <a:defRPr/>
              </a:pPr>
              <a:r>
                <a:rPr lang="en-US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Dec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32B7D234-00DA-5745-AF98-3A76F77FA2E5}"/>
                </a:ext>
              </a:extLst>
            </p:cNvPr>
            <p:cNvGrpSpPr/>
            <p:nvPr/>
          </p:nvGrpSpPr>
          <p:grpSpPr>
            <a:xfrm>
              <a:off x="1152594" y="1802584"/>
              <a:ext cx="9849560" cy="2286755"/>
              <a:chOff x="1152594" y="1802584"/>
              <a:chExt cx="9849560" cy="2286755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E7989F97-42FD-344D-A8E2-D63E105D911F}"/>
                  </a:ext>
                </a:extLst>
              </p:cNvPr>
              <p:cNvGrpSpPr/>
              <p:nvPr/>
            </p:nvGrpSpPr>
            <p:grpSpPr>
              <a:xfrm>
                <a:off x="1152594" y="1802584"/>
                <a:ext cx="9849560" cy="2286755"/>
                <a:chOff x="1152594" y="1802584"/>
                <a:chExt cx="9849560" cy="2286755"/>
              </a:xfrm>
            </p:grpSpPr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8B4CD2B3-0F53-4745-9A56-DB6E771D42E6}"/>
                    </a:ext>
                  </a:extLst>
                </p:cNvPr>
                <p:cNvGrpSpPr/>
                <p:nvPr/>
              </p:nvGrpSpPr>
              <p:grpSpPr>
                <a:xfrm>
                  <a:off x="1152594" y="1802584"/>
                  <a:ext cx="9849560" cy="2286755"/>
                  <a:chOff x="1152594" y="1589224"/>
                  <a:chExt cx="9849560" cy="2286755"/>
                </a:xfrm>
              </p:grpSpPr>
              <p:sp>
                <p:nvSpPr>
                  <p:cNvPr id="55" name="Rectangle: Top Corners Rounded 22">
                    <a:extLst>
                      <a:ext uri="{FF2B5EF4-FFF2-40B4-BE49-F238E27FC236}">
                        <a16:creationId xmlns:a16="http://schemas.microsoft.com/office/drawing/2014/main" id="{CB893C2A-F3A0-D84A-9FBC-F88E5738C8E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789287" y="-47469"/>
                    <a:ext cx="393191" cy="3666578"/>
                  </a:xfrm>
                  <a:prstGeom prst="round2SameRect">
                    <a:avLst>
                      <a:gd name="adj1" fmla="val 50000"/>
                      <a:gd name="adj2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228600" dist="38100" dir="2700000" algn="tl" rotWithShape="0">
                      <a:prstClr val="black">
                        <a:alpha val="25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828891">
                      <a:defRPr/>
                    </a:pPr>
                    <a:endParaRPr lang="en-US" sz="3600" dirty="0">
                      <a:solidFill>
                        <a:schemeClr val="bg2">
                          <a:lumMod val="10000"/>
                        </a:schemeClr>
                      </a:solidFill>
                      <a:latin typeface="Century Gothic" panose="020B0502020202020204" pitchFamily="34" charset="0"/>
                    </a:endParaRPr>
                  </a:p>
                </p:txBody>
              </p:sp>
              <p:sp>
                <p:nvSpPr>
                  <p:cNvPr id="56" name="Rectangle: Top Corners Rounded 33">
                    <a:extLst>
                      <a:ext uri="{FF2B5EF4-FFF2-40B4-BE49-F238E27FC236}">
                        <a16:creationId xmlns:a16="http://schemas.microsoft.com/office/drawing/2014/main" id="{358C4CD5-2D2C-8546-8C6F-C926469D46B9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709960" y="675013"/>
                    <a:ext cx="393192" cy="3421132"/>
                  </a:xfrm>
                  <a:prstGeom prst="round2SameRect">
                    <a:avLst>
                      <a:gd name="adj1" fmla="val 50000"/>
                      <a:gd name="adj2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228600" dist="38100" dir="2700000" algn="tl" rotWithShape="0">
                      <a:prstClr val="black">
                        <a:alpha val="25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828891">
                      <a:defRPr/>
                    </a:pPr>
                    <a:endParaRPr lang="en-US" sz="3600" dirty="0">
                      <a:solidFill>
                        <a:schemeClr val="bg2">
                          <a:lumMod val="10000"/>
                        </a:schemeClr>
                      </a:solidFill>
                      <a:latin typeface="Century Gothic" panose="020B0502020202020204" pitchFamily="34" charset="0"/>
                    </a:endParaRPr>
                  </a:p>
                </p:txBody>
              </p:sp>
              <p:sp>
                <p:nvSpPr>
                  <p:cNvPr id="57" name="Rectangle: Top Corners Rounded 48">
                    <a:extLst>
                      <a:ext uri="{FF2B5EF4-FFF2-40B4-BE49-F238E27FC236}">
                        <a16:creationId xmlns:a16="http://schemas.microsoft.com/office/drawing/2014/main" id="{20284372-3FF9-9E48-90D8-04A31177578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437508" y="1752800"/>
                    <a:ext cx="393192" cy="2554223"/>
                  </a:xfrm>
                  <a:prstGeom prst="round2SameRect">
                    <a:avLst>
                      <a:gd name="adj1" fmla="val 50000"/>
                      <a:gd name="adj2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228600" dist="38100" dir="2700000" algn="tl" rotWithShape="0">
                      <a:prstClr val="black">
                        <a:alpha val="25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828891">
                      <a:defRPr/>
                    </a:pPr>
                    <a:endParaRPr lang="en-US" sz="3600" dirty="0">
                      <a:solidFill>
                        <a:schemeClr val="bg2">
                          <a:lumMod val="10000"/>
                        </a:schemeClr>
                      </a:solidFill>
                      <a:latin typeface="Century Gothic" panose="020B0502020202020204" pitchFamily="34" charset="0"/>
                    </a:endParaRPr>
                  </a:p>
                </p:txBody>
              </p:sp>
              <p:sp>
                <p:nvSpPr>
                  <p:cNvPr id="58" name="Rectangle: Top Corners Rounded 68">
                    <a:extLst>
                      <a:ext uri="{FF2B5EF4-FFF2-40B4-BE49-F238E27FC236}">
                        <a16:creationId xmlns:a16="http://schemas.microsoft.com/office/drawing/2014/main" id="{FE12EE1D-10B9-834B-8494-73D6D54C075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918538" y="-1207638"/>
                    <a:ext cx="393192" cy="9774041"/>
                  </a:xfrm>
                  <a:prstGeom prst="round2SameRect">
                    <a:avLst>
                      <a:gd name="adj1" fmla="val 50000"/>
                      <a:gd name="adj2" fmla="val 50000"/>
                    </a:avLst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228600" dist="38100" dir="2700000" algn="tl" rotWithShape="0">
                      <a:prstClr val="black">
                        <a:alpha val="25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828891">
                      <a:defRPr/>
                    </a:pPr>
                    <a:endParaRPr lang="en-US" sz="3600" dirty="0">
                      <a:solidFill>
                        <a:schemeClr val="bg2">
                          <a:lumMod val="10000"/>
                        </a:schemeClr>
                      </a:solidFill>
                      <a:latin typeface="Century Gothic" panose="020B0502020202020204" pitchFamily="34" charset="0"/>
                    </a:endParaRPr>
                  </a:p>
                </p:txBody>
              </p:sp>
            </p:grp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5CC298B5-1EEE-F54E-A9A5-3E50B2AD82E9}"/>
                    </a:ext>
                  </a:extLst>
                </p:cNvPr>
                <p:cNvSpPr txBox="1"/>
                <p:nvPr/>
              </p:nvSpPr>
              <p:spPr>
                <a:xfrm>
                  <a:off x="1485235" y="1871166"/>
                  <a:ext cx="1841963" cy="25743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 anchor="ctr">
                  <a:spAutoFit/>
                </a:bodyPr>
                <a:lstStyle/>
                <a:p>
                  <a:pPr defTabSz="1828891">
                    <a:defRPr/>
                  </a:pPr>
                  <a:r>
                    <a:rPr lang="en-US" sz="1600" spc="80" dirty="0">
                      <a:solidFill>
                        <a:schemeClr val="bg1">
                          <a:lumMod val="50000"/>
                        </a:schemeClr>
                      </a:solidFill>
                      <a:latin typeface="Century Gothic" panose="020B0502020202020204" pitchFamily="34" charset="0"/>
                    </a:rPr>
                    <a:t>Target Ideation</a:t>
                  </a:r>
                </a:p>
              </p:txBody>
            </p:sp>
          </p:grp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8F0B360-2D7B-C94D-B1D1-57E1E1F590A9}"/>
                  </a:ext>
                </a:extLst>
              </p:cNvPr>
              <p:cNvSpPr txBox="1"/>
              <p:nvPr/>
            </p:nvSpPr>
            <p:spPr>
              <a:xfrm>
                <a:off x="2536248" y="2466059"/>
                <a:ext cx="1664043" cy="25743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defTabSz="1828891">
                  <a:defRPr/>
                </a:pPr>
                <a:r>
                  <a:rPr lang="en-US" sz="1600" spc="80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Project Building  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05E4132-7958-7E45-BA60-1065B5700EDC}"/>
                  </a:ext>
                </a:extLst>
              </p:cNvPr>
              <p:cNvSpPr txBox="1"/>
              <p:nvPr/>
            </p:nvSpPr>
            <p:spPr>
              <a:xfrm>
                <a:off x="5709952" y="3111115"/>
                <a:ext cx="1790099" cy="25743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defTabSz="1828891">
                  <a:defRPr/>
                </a:pPr>
                <a:r>
                  <a:rPr lang="en-US" sz="1600" spc="80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Engaging Audience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D343B77-1132-214E-919E-E8A3789AFCBA}"/>
                  </a:ext>
                </a:extLst>
              </p:cNvPr>
              <p:cNvSpPr txBox="1"/>
              <p:nvPr/>
            </p:nvSpPr>
            <p:spPr>
              <a:xfrm>
                <a:off x="1489669" y="3760652"/>
                <a:ext cx="2144968" cy="257431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defTabSz="1828891">
                  <a:defRPr/>
                </a:pPr>
                <a:r>
                  <a:rPr lang="en-US" sz="1600" spc="80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Measuring Results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0147977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bg1"/>
            </a:gs>
            <a:gs pos="75000">
              <a:schemeClr val="bg1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BE4FCB-EB7D-9448-BC1D-AA4558137A43}"/>
              </a:ext>
            </a:extLst>
          </p:cNvPr>
          <p:cNvSpPr/>
          <p:nvPr/>
        </p:nvSpPr>
        <p:spPr>
          <a:xfrm>
            <a:off x="1777903" y="2743201"/>
            <a:ext cx="5026408" cy="2304287"/>
          </a:xfrm>
          <a:prstGeom prst="roundRect">
            <a:avLst>
              <a:gd name="adj" fmla="val 9907"/>
            </a:avLst>
          </a:prstGeom>
          <a:solidFill>
            <a:srgbClr val="94C5EA"/>
          </a:solidFill>
          <a:ln w="1905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51A04BC-5220-5942-8A00-5C291A12F84F}"/>
              </a:ext>
            </a:extLst>
          </p:cNvPr>
          <p:cNvSpPr txBox="1"/>
          <p:nvPr/>
        </p:nvSpPr>
        <p:spPr>
          <a:xfrm>
            <a:off x="1777903" y="1131101"/>
            <a:ext cx="15669982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25583" hangingPunct="0">
              <a:defRPr/>
            </a:pPr>
            <a:r>
              <a:rPr lang="en-US" sz="3800" b="1" kern="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Gross Profit Insight Dashboard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B6422D0-8851-3246-A2BC-2F527867054F}"/>
              </a:ext>
            </a:extLst>
          </p:cNvPr>
          <p:cNvSpPr/>
          <p:nvPr/>
        </p:nvSpPr>
        <p:spPr>
          <a:xfrm>
            <a:off x="1777902" y="5359613"/>
            <a:ext cx="5067741" cy="7226874"/>
          </a:xfrm>
          <a:prstGeom prst="roundRect">
            <a:avLst>
              <a:gd name="adj" fmla="val 4193"/>
            </a:avLst>
          </a:prstGeom>
          <a:solidFill>
            <a:schemeClr val="bg1"/>
          </a:solidFill>
          <a:ln w="19050">
            <a:noFill/>
            <a:prstDash val="solid"/>
          </a:ln>
          <a:effectLst>
            <a:outerShdw blurRad="304800" dist="38100" dir="2700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6440C4-0209-D44C-BDC6-70E3785D5DBA}"/>
              </a:ext>
            </a:extLst>
          </p:cNvPr>
          <p:cNvSpPr txBox="1"/>
          <p:nvPr/>
        </p:nvSpPr>
        <p:spPr>
          <a:xfrm>
            <a:off x="2437852" y="3306315"/>
            <a:ext cx="3723317" cy="496827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lIns="180021" tIns="93611" rIns="180021" bIns="93611" rtlCol="0" anchor="ctr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2000" b="1" spc="40" dirty="0">
                <a:solidFill>
                  <a:schemeClr val="bg1"/>
                </a:solidFill>
                <a:latin typeface="Century Gothic" panose="020B0502020202020204" pitchFamily="34" charset="0"/>
              </a:rPr>
              <a:t>Gross Revenue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5F24B72-E5F3-6E46-BE21-C1D8B2399F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6175140"/>
              </p:ext>
            </p:extLst>
          </p:nvPr>
        </p:nvGraphicFramePr>
        <p:xfrm>
          <a:off x="1891599" y="5623978"/>
          <a:ext cx="4815821" cy="6618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F9ACAB43-657E-0C4B-880D-A028FE7DE09B}"/>
              </a:ext>
            </a:extLst>
          </p:cNvPr>
          <p:cNvSpPr/>
          <p:nvPr/>
        </p:nvSpPr>
        <p:spPr>
          <a:xfrm>
            <a:off x="7162972" y="5359611"/>
            <a:ext cx="5067741" cy="7226875"/>
          </a:xfrm>
          <a:prstGeom prst="roundRect">
            <a:avLst>
              <a:gd name="adj" fmla="val 3738"/>
            </a:avLst>
          </a:prstGeom>
          <a:solidFill>
            <a:schemeClr val="bg1"/>
          </a:solidFill>
          <a:ln w="19050">
            <a:noFill/>
            <a:prstDash val="solid"/>
          </a:ln>
          <a:effectLst>
            <a:outerShdw blurRad="304800" dist="38100" dir="2700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DD4E40-A478-6347-A315-F4A49B96D5C6}"/>
              </a:ext>
            </a:extLst>
          </p:cNvPr>
          <p:cNvSpPr txBox="1"/>
          <p:nvPr/>
        </p:nvSpPr>
        <p:spPr>
          <a:xfrm>
            <a:off x="7822922" y="3004959"/>
            <a:ext cx="3723317" cy="496827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lIns="180021" tIns="93611" rIns="180021" bIns="93611" rtlCol="0" anchor="ctr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2000" b="1" spc="4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Gross Cogs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AF2DF0BB-5177-7247-8EEC-C30CDE2501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4990115"/>
              </p:ext>
            </p:extLst>
          </p:nvPr>
        </p:nvGraphicFramePr>
        <p:xfrm>
          <a:off x="7089812" y="5359610"/>
          <a:ext cx="5067741" cy="7226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BD32EC1-6E73-C045-AD69-FB45A6E70012}"/>
              </a:ext>
            </a:extLst>
          </p:cNvPr>
          <p:cNvSpPr/>
          <p:nvPr/>
        </p:nvSpPr>
        <p:spPr>
          <a:xfrm>
            <a:off x="12528475" y="5359610"/>
            <a:ext cx="5067741" cy="7238989"/>
          </a:xfrm>
          <a:prstGeom prst="roundRect">
            <a:avLst>
              <a:gd name="adj" fmla="val 3738"/>
            </a:avLst>
          </a:prstGeom>
          <a:solidFill>
            <a:schemeClr val="bg1"/>
          </a:solidFill>
          <a:ln w="19050">
            <a:noFill/>
            <a:prstDash val="solid"/>
          </a:ln>
          <a:effectLst>
            <a:outerShdw blurRad="304800" dist="38100" dir="2700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B5BFFE-1EFC-DB4B-AC16-77C7DEC706C7}"/>
              </a:ext>
            </a:extLst>
          </p:cNvPr>
          <p:cNvSpPr txBox="1"/>
          <p:nvPr/>
        </p:nvSpPr>
        <p:spPr>
          <a:xfrm>
            <a:off x="13188425" y="3017072"/>
            <a:ext cx="3723317" cy="496827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lIns="180021" tIns="93611" rIns="180021" bIns="93611" rtlCol="0" anchor="ctr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2000" b="1" spc="4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Gross Sales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BDEDA4B7-2837-C64E-BD7A-8F9CB2E9C9A1}"/>
              </a:ext>
            </a:extLst>
          </p:cNvPr>
          <p:cNvSpPr/>
          <p:nvPr/>
        </p:nvSpPr>
        <p:spPr>
          <a:xfrm>
            <a:off x="17913545" y="5359610"/>
            <a:ext cx="5067741" cy="7238990"/>
          </a:xfrm>
          <a:prstGeom prst="roundRect">
            <a:avLst>
              <a:gd name="adj" fmla="val 3738"/>
            </a:avLst>
          </a:prstGeom>
          <a:solidFill>
            <a:schemeClr val="bg1"/>
          </a:solidFill>
          <a:ln w="19050">
            <a:noFill/>
            <a:prstDash val="solid"/>
          </a:ln>
          <a:effectLst>
            <a:outerShdw blurRad="304800" dist="38100" dir="27000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753761-29BA-3C42-8BA3-50F7C600F1CE}"/>
              </a:ext>
            </a:extLst>
          </p:cNvPr>
          <p:cNvSpPr txBox="1"/>
          <p:nvPr/>
        </p:nvSpPr>
        <p:spPr>
          <a:xfrm>
            <a:off x="18573495" y="3017072"/>
            <a:ext cx="3723317" cy="496827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lIns="180021" tIns="93611" rIns="180021" bIns="93611" rtlCol="0" anchor="ctr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2000" b="1" spc="4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Gross profit</a:t>
            </a: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2815940F-6C58-C744-93F0-88DEE21E40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1041558"/>
              </p:ext>
            </p:extLst>
          </p:nvPr>
        </p:nvGraphicFramePr>
        <p:xfrm>
          <a:off x="12548041" y="5620140"/>
          <a:ext cx="5048175" cy="6622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34BB3674-73D7-3C4B-A7A0-538BEC6A92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1967601"/>
              </p:ext>
            </p:extLst>
          </p:nvPr>
        </p:nvGraphicFramePr>
        <p:xfrm>
          <a:off x="18009797" y="5620139"/>
          <a:ext cx="4898329" cy="6622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50ACAB7A-42EE-5042-95F8-69018169A890}"/>
              </a:ext>
            </a:extLst>
          </p:cNvPr>
          <p:cNvSpPr/>
          <p:nvPr/>
        </p:nvSpPr>
        <p:spPr>
          <a:xfrm>
            <a:off x="7162971" y="2743201"/>
            <a:ext cx="5026409" cy="2304287"/>
          </a:xfrm>
          <a:prstGeom prst="roundRect">
            <a:avLst>
              <a:gd name="adj" fmla="val 9907"/>
            </a:avLst>
          </a:prstGeom>
          <a:solidFill>
            <a:srgbClr val="94C5EA"/>
          </a:solidFill>
          <a:ln w="1905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EB0E209F-205E-6B4B-999C-B7D811BA1362}"/>
              </a:ext>
            </a:extLst>
          </p:cNvPr>
          <p:cNvSpPr/>
          <p:nvPr/>
        </p:nvSpPr>
        <p:spPr>
          <a:xfrm>
            <a:off x="12548041" y="2743201"/>
            <a:ext cx="5026409" cy="2304287"/>
          </a:xfrm>
          <a:prstGeom prst="roundRect">
            <a:avLst>
              <a:gd name="adj" fmla="val 9907"/>
            </a:avLst>
          </a:prstGeom>
          <a:solidFill>
            <a:srgbClr val="94C5EA"/>
          </a:solidFill>
          <a:ln w="1905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F4C399D-4962-7040-A9A9-215FC628E10F}"/>
              </a:ext>
            </a:extLst>
          </p:cNvPr>
          <p:cNvSpPr/>
          <p:nvPr/>
        </p:nvSpPr>
        <p:spPr>
          <a:xfrm>
            <a:off x="17933111" y="2743201"/>
            <a:ext cx="4975015" cy="2304287"/>
          </a:xfrm>
          <a:prstGeom prst="roundRect">
            <a:avLst>
              <a:gd name="adj" fmla="val 9907"/>
            </a:avLst>
          </a:prstGeom>
          <a:solidFill>
            <a:srgbClr val="94C5EA"/>
          </a:solidFill>
          <a:ln w="1905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BAE8096-8898-9744-8A49-BACCB78EA099}"/>
              </a:ext>
            </a:extLst>
          </p:cNvPr>
          <p:cNvSpPr txBox="1"/>
          <p:nvPr/>
        </p:nvSpPr>
        <p:spPr>
          <a:xfrm>
            <a:off x="7814516" y="3304661"/>
            <a:ext cx="3723317" cy="496827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lIns="180021" tIns="93611" rIns="180021" bIns="93611" rtlCol="0" anchor="ctr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2000" b="1" spc="40" dirty="0">
                <a:solidFill>
                  <a:schemeClr val="bg1"/>
                </a:solidFill>
                <a:latin typeface="Century Gothic" panose="020B0502020202020204" pitchFamily="34" charset="0"/>
              </a:rPr>
              <a:t>COGS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7FD70AD-7EB3-6E40-A97C-3AB6913B2DEE}"/>
              </a:ext>
            </a:extLst>
          </p:cNvPr>
          <p:cNvSpPr txBox="1"/>
          <p:nvPr/>
        </p:nvSpPr>
        <p:spPr>
          <a:xfrm>
            <a:off x="13210469" y="3318427"/>
            <a:ext cx="3723317" cy="496827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lIns="180021" tIns="93611" rIns="180021" bIns="93611" rtlCol="0" anchor="ctr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2000" b="1" spc="40" dirty="0">
                <a:solidFill>
                  <a:schemeClr val="bg1"/>
                </a:solidFill>
                <a:latin typeface="Century Gothic" panose="020B0502020202020204" pitchFamily="34" charset="0"/>
              </a:rPr>
              <a:t>Sales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66B5C3-171B-4A4D-A0FB-381055D8248F}"/>
              </a:ext>
            </a:extLst>
          </p:cNvPr>
          <p:cNvSpPr txBox="1"/>
          <p:nvPr/>
        </p:nvSpPr>
        <p:spPr>
          <a:xfrm>
            <a:off x="18597302" y="3305418"/>
            <a:ext cx="3723317" cy="496827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lIns="180021" tIns="93611" rIns="180021" bIns="93611" rtlCol="0" anchor="ctr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2000" b="1" spc="40" dirty="0">
                <a:solidFill>
                  <a:schemeClr val="bg1"/>
                </a:solidFill>
                <a:latin typeface="Century Gothic" panose="020B0502020202020204" pitchFamily="34" charset="0"/>
              </a:rPr>
              <a:t>Gross Profit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847662-94EE-924D-8252-AA7ADFD8FF76}"/>
              </a:ext>
            </a:extLst>
          </p:cNvPr>
          <p:cNvSpPr txBox="1"/>
          <p:nvPr/>
        </p:nvSpPr>
        <p:spPr>
          <a:xfrm>
            <a:off x="2999020" y="3819050"/>
            <a:ext cx="2584174" cy="615553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algn="ctr" defTabSz="914400"/>
            <a:r>
              <a:rPr lang="en-GB" sz="4000" spc="40" dirty="0">
                <a:solidFill>
                  <a:schemeClr val="bg1"/>
                </a:solidFill>
                <a:latin typeface="Century Gothic" panose="020B0502020202020204" pitchFamily="34" charset="0"/>
              </a:rPr>
              <a:t>$350,000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9451917-11D6-D346-AF88-63B0C6249026}"/>
              </a:ext>
            </a:extLst>
          </p:cNvPr>
          <p:cNvSpPr txBox="1"/>
          <p:nvPr/>
        </p:nvSpPr>
        <p:spPr>
          <a:xfrm>
            <a:off x="8384087" y="3819050"/>
            <a:ext cx="2584174" cy="615553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algn="ctr" defTabSz="914400"/>
            <a:r>
              <a:rPr lang="en-GB" sz="4000" spc="40" dirty="0">
                <a:solidFill>
                  <a:schemeClr val="bg1"/>
                </a:solidFill>
                <a:latin typeface="Century Gothic" panose="020B0502020202020204" pitchFamily="34" charset="0"/>
              </a:rPr>
              <a:t>$150,000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CC02293-55AE-9642-B4B6-E992CE1D421E}"/>
              </a:ext>
            </a:extLst>
          </p:cNvPr>
          <p:cNvSpPr txBox="1"/>
          <p:nvPr/>
        </p:nvSpPr>
        <p:spPr>
          <a:xfrm>
            <a:off x="13757996" y="3819050"/>
            <a:ext cx="2584174" cy="615553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algn="ctr" defTabSz="914400"/>
            <a:r>
              <a:rPr lang="en-GB" sz="4000" spc="40" dirty="0">
                <a:solidFill>
                  <a:schemeClr val="bg1"/>
                </a:solidFill>
                <a:latin typeface="Century Gothic" panose="020B0502020202020204" pitchFamily="34" charset="0"/>
              </a:rPr>
              <a:t>$110,000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9A12AE2-D651-9143-89CF-36526BCAF9C9}"/>
              </a:ext>
            </a:extLst>
          </p:cNvPr>
          <p:cNvSpPr txBox="1"/>
          <p:nvPr/>
        </p:nvSpPr>
        <p:spPr>
          <a:xfrm>
            <a:off x="19128531" y="3819050"/>
            <a:ext cx="2584174" cy="615553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algn="ctr" defTabSz="914400"/>
            <a:r>
              <a:rPr lang="en-GB" sz="4000" spc="40" dirty="0">
                <a:solidFill>
                  <a:schemeClr val="bg1"/>
                </a:solidFill>
                <a:latin typeface="Century Gothic" panose="020B0502020202020204" pitchFamily="34" charset="0"/>
              </a:rPr>
              <a:t>$510,000</a:t>
            </a:r>
          </a:p>
        </p:txBody>
      </p:sp>
    </p:spTree>
    <p:extLst>
      <p:ext uri="{BB962C8B-B14F-4D97-AF65-F5344CB8AC3E}">
        <p14:creationId xmlns:p14="http://schemas.microsoft.com/office/powerpoint/2010/main" val="2833304559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6">
                <a:lumMod val="20000"/>
                <a:lumOff val="80000"/>
              </a:schemeClr>
            </a:gs>
            <a:gs pos="52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D51A04BC-5220-5942-8A00-5C291A12F84F}"/>
              </a:ext>
            </a:extLst>
          </p:cNvPr>
          <p:cNvSpPr txBox="1"/>
          <p:nvPr/>
        </p:nvSpPr>
        <p:spPr>
          <a:xfrm>
            <a:off x="1777903" y="1131101"/>
            <a:ext cx="15669982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25583" hangingPunct="0">
              <a:defRPr/>
            </a:pPr>
            <a:r>
              <a:rPr lang="en-US" sz="3800" b="1" kern="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Gross Profit Insight Dashboard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7CFDD6F-3B04-2643-B872-2661BA9F8E8A}"/>
              </a:ext>
            </a:extLst>
          </p:cNvPr>
          <p:cNvGrpSpPr/>
          <p:nvPr/>
        </p:nvGrpSpPr>
        <p:grpSpPr>
          <a:xfrm>
            <a:off x="1777903" y="7522502"/>
            <a:ext cx="14188423" cy="4699959"/>
            <a:chOff x="1777903" y="7522502"/>
            <a:chExt cx="14188423" cy="4699959"/>
          </a:xfrm>
        </p:grpSpPr>
        <p:sp>
          <p:nvSpPr>
            <p:cNvPr id="7" name="Rectangle: Rounded Corners 38">
              <a:extLst>
                <a:ext uri="{FF2B5EF4-FFF2-40B4-BE49-F238E27FC236}">
                  <a16:creationId xmlns:a16="http://schemas.microsoft.com/office/drawing/2014/main" id="{492B3BBD-AA2E-6D48-BE5F-F518F62A4AF0}"/>
                </a:ext>
              </a:extLst>
            </p:cNvPr>
            <p:cNvSpPr/>
            <p:nvPr/>
          </p:nvSpPr>
          <p:spPr>
            <a:xfrm>
              <a:off x="1777903" y="7522502"/>
              <a:ext cx="14188423" cy="4699959"/>
            </a:xfrm>
            <a:prstGeom prst="roundRect">
              <a:avLst>
                <a:gd name="adj" fmla="val 4167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dist="114300" dir="5400000" algn="t" rotWithShape="0">
                <a:prstClr val="black">
                  <a:alpha val="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Nexa Bold" panose="02000000000000000000" pitchFamily="50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CDCCD6F-C418-844E-9CED-8192ACE07206}"/>
                </a:ext>
              </a:extLst>
            </p:cNvPr>
            <p:cNvSpPr/>
            <p:nvPr/>
          </p:nvSpPr>
          <p:spPr>
            <a:xfrm>
              <a:off x="6108451" y="7909839"/>
              <a:ext cx="5527326" cy="260658"/>
            </a:xfrm>
            <a:prstGeom prst="rect">
              <a:avLst/>
            </a:prstGeom>
            <a:noFill/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pPr algn="ctr"/>
              <a:r>
                <a:rPr lang="en-GB" sz="2000" b="1" spc="4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Cash Conversation Cycle in Last Year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152024D-269F-6B4F-9295-4BE55F78FE95}"/>
              </a:ext>
            </a:extLst>
          </p:cNvPr>
          <p:cNvGrpSpPr/>
          <p:nvPr/>
        </p:nvGrpSpPr>
        <p:grpSpPr>
          <a:xfrm>
            <a:off x="1777903" y="2585594"/>
            <a:ext cx="14188423" cy="4700830"/>
            <a:chOff x="1777903" y="2585594"/>
            <a:chExt cx="14188423" cy="4700830"/>
          </a:xfrm>
        </p:grpSpPr>
        <p:sp>
          <p:nvSpPr>
            <p:cNvPr id="10" name="Rectangle: Rounded Corners 38">
              <a:extLst>
                <a:ext uri="{FF2B5EF4-FFF2-40B4-BE49-F238E27FC236}">
                  <a16:creationId xmlns:a16="http://schemas.microsoft.com/office/drawing/2014/main" id="{9B08DA01-2F64-3243-960E-4BB732A607EA}"/>
                </a:ext>
              </a:extLst>
            </p:cNvPr>
            <p:cNvSpPr/>
            <p:nvPr/>
          </p:nvSpPr>
          <p:spPr>
            <a:xfrm>
              <a:off x="1777903" y="2585594"/>
              <a:ext cx="14188423" cy="4700830"/>
            </a:xfrm>
            <a:prstGeom prst="roundRect">
              <a:avLst>
                <a:gd name="adj" fmla="val 4167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dist="114300" dir="5400000" algn="t" rotWithShape="0">
                <a:prstClr val="black">
                  <a:alpha val="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Nexa Bold" panose="02000000000000000000" pitchFamily="50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4C69C17-BE5D-F140-8BF1-1CD013246ECC}"/>
                </a:ext>
              </a:extLst>
            </p:cNvPr>
            <p:cNvSpPr/>
            <p:nvPr/>
          </p:nvSpPr>
          <p:spPr>
            <a:xfrm>
              <a:off x="7755927" y="2913443"/>
              <a:ext cx="2232375" cy="416234"/>
            </a:xfrm>
            <a:prstGeom prst="rect">
              <a:avLst/>
            </a:prstGeom>
            <a:noFill/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pPr algn="ctr"/>
              <a:r>
                <a:rPr lang="en-GB" sz="2000" b="1" spc="4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Gross Balance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5BAF9F-A32E-BB4B-860C-A133739C416E}"/>
              </a:ext>
            </a:extLst>
          </p:cNvPr>
          <p:cNvGrpSpPr/>
          <p:nvPr/>
        </p:nvGrpSpPr>
        <p:grpSpPr>
          <a:xfrm>
            <a:off x="16287846" y="2585594"/>
            <a:ext cx="6319839" cy="9636867"/>
            <a:chOff x="7712281" y="1210936"/>
            <a:chExt cx="4151049" cy="5071513"/>
          </a:xfrm>
        </p:grpSpPr>
        <p:sp>
          <p:nvSpPr>
            <p:cNvPr id="18" name="Rectangle: Rounded Corners 102">
              <a:extLst>
                <a:ext uri="{FF2B5EF4-FFF2-40B4-BE49-F238E27FC236}">
                  <a16:creationId xmlns:a16="http://schemas.microsoft.com/office/drawing/2014/main" id="{3326D158-4403-E646-A1DA-4B5DE4E41744}"/>
                </a:ext>
              </a:extLst>
            </p:cNvPr>
            <p:cNvSpPr/>
            <p:nvPr/>
          </p:nvSpPr>
          <p:spPr>
            <a:xfrm>
              <a:off x="7712282" y="1210936"/>
              <a:ext cx="4151048" cy="5071513"/>
            </a:xfrm>
            <a:prstGeom prst="roundRect">
              <a:avLst>
                <a:gd name="adj" fmla="val 3059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91">
                <a:defRPr/>
              </a:pPr>
              <a:endParaRPr lang="en-US" sz="200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9" name="Rectangle: Top Corners Rounded 13">
              <a:extLst>
                <a:ext uri="{FF2B5EF4-FFF2-40B4-BE49-F238E27FC236}">
                  <a16:creationId xmlns:a16="http://schemas.microsoft.com/office/drawing/2014/main" id="{D73B9C5B-4C9C-C44A-A6AF-6D632E92D4F3}"/>
                </a:ext>
              </a:extLst>
            </p:cNvPr>
            <p:cNvSpPr/>
            <p:nvPr/>
          </p:nvSpPr>
          <p:spPr>
            <a:xfrm>
              <a:off x="7712281" y="1210936"/>
              <a:ext cx="4151049" cy="416839"/>
            </a:xfrm>
            <a:prstGeom prst="round2SameRect">
              <a:avLst>
                <a:gd name="adj1" fmla="val 30467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91">
                <a:defRPr/>
              </a:pPr>
              <a:endParaRPr lang="en-US" sz="200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" name="Rectangle: Rounded Corners 103">
              <a:extLst>
                <a:ext uri="{FF2B5EF4-FFF2-40B4-BE49-F238E27FC236}">
                  <a16:creationId xmlns:a16="http://schemas.microsoft.com/office/drawing/2014/main" id="{011AD909-8E51-A14C-9EB3-EED79D4E8E70}"/>
                </a:ext>
              </a:extLst>
            </p:cNvPr>
            <p:cNvSpPr/>
            <p:nvPr/>
          </p:nvSpPr>
          <p:spPr>
            <a:xfrm>
              <a:off x="7712281" y="3104129"/>
              <a:ext cx="4151049" cy="416839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91">
                <a:defRPr/>
              </a:pPr>
              <a:endParaRPr lang="en-US" sz="200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1" name="Rectangle: Top Corners Rounded 109">
              <a:extLst>
                <a:ext uri="{FF2B5EF4-FFF2-40B4-BE49-F238E27FC236}">
                  <a16:creationId xmlns:a16="http://schemas.microsoft.com/office/drawing/2014/main" id="{24357F0D-F1E6-5945-AD30-02A9501E9A09}"/>
                </a:ext>
              </a:extLst>
            </p:cNvPr>
            <p:cNvSpPr/>
            <p:nvPr/>
          </p:nvSpPr>
          <p:spPr>
            <a:xfrm>
              <a:off x="7712281" y="5358892"/>
              <a:ext cx="4151049" cy="923557"/>
            </a:xfrm>
            <a:prstGeom prst="round2SameRect">
              <a:avLst>
                <a:gd name="adj1" fmla="val 0"/>
                <a:gd name="adj2" fmla="val 1239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91">
                <a:defRPr/>
              </a:pPr>
              <a:endParaRPr lang="en-US" sz="2000">
                <a:solidFill>
                  <a:srgbClr val="FFFFF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C7A12F4-1AB2-364B-9B33-B710ACD94987}"/>
                </a:ext>
              </a:extLst>
            </p:cNvPr>
            <p:cNvSpPr txBox="1"/>
            <p:nvPr/>
          </p:nvSpPr>
          <p:spPr>
            <a:xfrm>
              <a:off x="7905311" y="1327557"/>
              <a:ext cx="1975762" cy="210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828891">
                <a:defRPr/>
              </a:pPr>
              <a:r>
                <a:rPr lang="en-US" sz="2000" spc="4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Current Assets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F0AC63D-F928-A74C-B115-59859A66D6F8}"/>
                </a:ext>
              </a:extLst>
            </p:cNvPr>
            <p:cNvSpPr txBox="1"/>
            <p:nvPr/>
          </p:nvSpPr>
          <p:spPr>
            <a:xfrm>
              <a:off x="7905311" y="1722816"/>
              <a:ext cx="2300688" cy="116882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1828891">
                <a:lnSpc>
                  <a:spcPct val="200000"/>
                </a:lnSpc>
                <a:defRPr/>
              </a:pPr>
              <a:r>
                <a:rPr lang="en-US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Cash</a:t>
              </a:r>
              <a:br>
                <a:rPr lang="en-US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</a:br>
              <a:r>
                <a:rPr lang="en-US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Accounts Receivable</a:t>
              </a:r>
              <a:br>
                <a:rPr lang="en-US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</a:br>
              <a:r>
                <a:rPr lang="en-US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Inventory</a:t>
              </a:r>
              <a:br>
                <a:rPr lang="en-US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</a:br>
              <a:r>
                <a:rPr lang="en-US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Pre-Paid Expenses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5511F1E-EC19-CD49-BE41-7AEE0BE360A9}"/>
                </a:ext>
              </a:extLst>
            </p:cNvPr>
            <p:cNvSpPr txBox="1"/>
            <p:nvPr/>
          </p:nvSpPr>
          <p:spPr>
            <a:xfrm>
              <a:off x="7899091" y="3220751"/>
              <a:ext cx="2486213" cy="210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828891">
                <a:defRPr/>
              </a:pPr>
              <a:r>
                <a:rPr lang="en-US" sz="2000" spc="4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Current Liabilities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AB4758C-4479-F048-89B4-AA2989EBD31D}"/>
                </a:ext>
              </a:extLst>
            </p:cNvPr>
            <p:cNvSpPr txBox="1"/>
            <p:nvPr/>
          </p:nvSpPr>
          <p:spPr>
            <a:xfrm>
              <a:off x="7907228" y="3668416"/>
              <a:ext cx="2300688" cy="146037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1828891">
                <a:lnSpc>
                  <a:spcPct val="200000"/>
                </a:lnSpc>
                <a:defRPr/>
              </a:pPr>
              <a:r>
                <a:rPr lang="en-US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Accounts payable</a:t>
              </a:r>
              <a:br>
                <a:rPr lang="en-US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</a:br>
              <a:r>
                <a:rPr lang="en-US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Credit card debt</a:t>
              </a:r>
              <a:br>
                <a:rPr lang="en-US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</a:br>
              <a:r>
                <a:rPr lang="en-US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Bank operating credit</a:t>
              </a:r>
              <a:br>
                <a:rPr lang="en-US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</a:br>
              <a:r>
                <a:rPr lang="en-US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Accrued Expenses</a:t>
              </a:r>
              <a:br>
                <a:rPr lang="en-US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</a:br>
              <a:r>
                <a:rPr lang="en-US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Taxes payable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1F5D729-D071-044F-97A5-9E9F5A5E7F37}"/>
                </a:ext>
              </a:extLst>
            </p:cNvPr>
            <p:cNvSpPr txBox="1"/>
            <p:nvPr/>
          </p:nvSpPr>
          <p:spPr>
            <a:xfrm>
              <a:off x="10708492" y="1335519"/>
              <a:ext cx="1055075" cy="210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828891">
                <a:defRPr/>
              </a:pPr>
              <a:r>
                <a:rPr lang="en-US" sz="2000" b="1" spc="4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$129,000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1E50E06-6FA5-8840-81B1-5B48EB31D884}"/>
                </a:ext>
              </a:extLst>
            </p:cNvPr>
            <p:cNvSpPr txBox="1"/>
            <p:nvPr/>
          </p:nvSpPr>
          <p:spPr>
            <a:xfrm>
              <a:off x="10708492" y="3220750"/>
              <a:ext cx="1055075" cy="2105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828891">
                <a:defRPr/>
              </a:pPr>
              <a:r>
                <a:rPr lang="en-US" sz="2000" b="1" spc="4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$68,000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79D53F8-4D51-3E42-AA5A-E889C8B7694D}"/>
                </a:ext>
              </a:extLst>
            </p:cNvPr>
            <p:cNvSpPr txBox="1"/>
            <p:nvPr/>
          </p:nvSpPr>
          <p:spPr>
            <a:xfrm>
              <a:off x="10601394" y="1740534"/>
              <a:ext cx="1119654" cy="116882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defTabSz="1828891">
                <a:lnSpc>
                  <a:spcPct val="200000"/>
                </a:lnSpc>
                <a:defRPr/>
              </a:pPr>
              <a:r>
                <a:rPr lang="en-US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$34,000</a:t>
              </a:r>
              <a:br>
                <a:rPr lang="en-US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</a:br>
              <a:r>
                <a:rPr lang="en-US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$59,000</a:t>
              </a:r>
              <a:br>
                <a:rPr lang="en-US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</a:br>
              <a:r>
                <a:rPr lang="en-US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$31,000</a:t>
              </a:r>
              <a:br>
                <a:rPr lang="en-US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</a:br>
              <a:r>
                <a:rPr lang="en-US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$5,000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0B8B0A2-B64A-E842-BB1E-B14241E60ADE}"/>
                </a:ext>
              </a:extLst>
            </p:cNvPr>
            <p:cNvSpPr txBox="1"/>
            <p:nvPr/>
          </p:nvSpPr>
          <p:spPr>
            <a:xfrm>
              <a:off x="10601394" y="3674303"/>
              <a:ext cx="1119654" cy="146037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defTabSz="1828891">
                <a:lnSpc>
                  <a:spcPct val="200000"/>
                </a:lnSpc>
                <a:defRPr/>
              </a:pPr>
              <a:r>
                <a:rPr lang="en-US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$25,000</a:t>
              </a:r>
              <a:br>
                <a:rPr lang="en-US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</a:br>
              <a:r>
                <a:rPr lang="en-US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$2,000</a:t>
              </a:r>
              <a:br>
                <a:rPr lang="en-US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</a:br>
              <a:r>
                <a:rPr lang="en-US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$27,000</a:t>
              </a:r>
              <a:br>
                <a:rPr lang="en-US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</a:br>
              <a:r>
                <a:rPr lang="en-US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$9,000</a:t>
              </a:r>
              <a:br>
                <a:rPr lang="en-US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</a:br>
              <a:r>
                <a:rPr lang="en-US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$5,000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A4F68D1-04BA-2647-9FA8-5C45E7EDC4B0}"/>
                </a:ext>
              </a:extLst>
            </p:cNvPr>
            <p:cNvSpPr txBox="1"/>
            <p:nvPr/>
          </p:nvSpPr>
          <p:spPr>
            <a:xfrm>
              <a:off x="7907904" y="5452561"/>
              <a:ext cx="2486213" cy="645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828891">
                <a:lnSpc>
                  <a:spcPct val="200000"/>
                </a:lnSpc>
                <a:defRPr/>
              </a:pPr>
              <a:r>
                <a:rPr lang="en-US" sz="2000" spc="4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Working Capital</a:t>
              </a:r>
              <a:br>
                <a:rPr lang="en-US" sz="2000" spc="4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</a:br>
              <a:r>
                <a:rPr lang="en-US" sz="2000" spc="4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Current Ratio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06B1CFF-D057-BF4B-9310-1ABB4E168791}"/>
                </a:ext>
              </a:extLst>
            </p:cNvPr>
            <p:cNvSpPr txBox="1"/>
            <p:nvPr/>
          </p:nvSpPr>
          <p:spPr>
            <a:xfrm>
              <a:off x="9735555" y="5452561"/>
              <a:ext cx="1975762" cy="645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828891">
                <a:lnSpc>
                  <a:spcPct val="200000"/>
                </a:lnSpc>
                <a:defRPr/>
              </a:pPr>
              <a:r>
                <a:rPr lang="en-US" sz="2000" b="1" spc="4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$61,000</a:t>
              </a:r>
              <a:br>
                <a:rPr lang="en-US" sz="2000" b="1" spc="4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</a:br>
              <a:r>
                <a:rPr lang="en-US" sz="2000" b="1" spc="4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1.90</a:t>
              </a:r>
            </a:p>
          </p:txBody>
        </p:sp>
      </p:grpSp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DDCFC428-661C-C34C-AEB7-4929814293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780492"/>
              </p:ext>
            </p:extLst>
          </p:nvPr>
        </p:nvGraphicFramePr>
        <p:xfrm>
          <a:off x="1994522" y="3513422"/>
          <a:ext cx="13691347" cy="3549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Rectangle: Top Corners Rounded 11">
            <a:extLst>
              <a:ext uri="{FF2B5EF4-FFF2-40B4-BE49-F238E27FC236}">
                <a16:creationId xmlns:a16="http://schemas.microsoft.com/office/drawing/2014/main" id="{8D79D9A6-BCE5-B84D-99FD-E4D7539B6708}"/>
              </a:ext>
            </a:extLst>
          </p:cNvPr>
          <p:cNvSpPr/>
          <p:nvPr/>
        </p:nvSpPr>
        <p:spPr>
          <a:xfrm>
            <a:off x="10654279" y="3347228"/>
            <a:ext cx="836373" cy="3337196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67000">
                <a:srgbClr val="B8D7F1"/>
              </a:gs>
              <a:gs pos="2000">
                <a:srgbClr val="94C5EA"/>
              </a:gs>
              <a:gs pos="100000">
                <a:schemeClr val="accent1">
                  <a:lumMod val="20000"/>
                  <a:lumOff val="80000"/>
                  <a:alpha val="4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91">
              <a:defRPr/>
            </a:pPr>
            <a:endParaRPr lang="en-US" sz="14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8D2E80F-D698-564A-94A7-5B207194F231}"/>
              </a:ext>
            </a:extLst>
          </p:cNvPr>
          <p:cNvSpPr txBox="1"/>
          <p:nvPr/>
        </p:nvSpPr>
        <p:spPr>
          <a:xfrm>
            <a:off x="10654279" y="6149428"/>
            <a:ext cx="894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891">
              <a:defRPr/>
            </a:pPr>
            <a:r>
              <a:rPr lang="en-US" sz="1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Dec</a:t>
            </a:r>
          </a:p>
        </p:txBody>
      </p:sp>
      <p:graphicFrame>
        <p:nvGraphicFramePr>
          <p:cNvPr id="35" name="Chart 34">
            <a:extLst>
              <a:ext uri="{FF2B5EF4-FFF2-40B4-BE49-F238E27FC236}">
                <a16:creationId xmlns:a16="http://schemas.microsoft.com/office/drawing/2014/main" id="{1091FF2A-9BCA-8043-9C47-0E20C335D6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9984089"/>
              </p:ext>
            </p:extLst>
          </p:nvPr>
        </p:nvGraphicFramePr>
        <p:xfrm>
          <a:off x="1729776" y="8303834"/>
          <a:ext cx="14188423" cy="3918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63413289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D51A04BC-5220-5942-8A00-5C291A12F84F}"/>
              </a:ext>
            </a:extLst>
          </p:cNvPr>
          <p:cNvSpPr txBox="1"/>
          <p:nvPr/>
        </p:nvSpPr>
        <p:spPr>
          <a:xfrm>
            <a:off x="1777903" y="1131101"/>
            <a:ext cx="15669982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25583" hangingPunct="0">
              <a:defRPr/>
            </a:pPr>
            <a:r>
              <a:rPr lang="en-US" sz="3800" b="1" kern="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Gross Profit Insight Dashboard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F88ACF4-356C-D94E-8917-1BE82D839FCE}"/>
              </a:ext>
            </a:extLst>
          </p:cNvPr>
          <p:cNvGrpSpPr/>
          <p:nvPr/>
        </p:nvGrpSpPr>
        <p:grpSpPr>
          <a:xfrm>
            <a:off x="1772342" y="2439614"/>
            <a:ext cx="20840903" cy="5406432"/>
            <a:chOff x="1772342" y="2439614"/>
            <a:chExt cx="20840903" cy="5406432"/>
          </a:xfrm>
        </p:grpSpPr>
        <p:sp>
          <p:nvSpPr>
            <p:cNvPr id="3" name="Rectangle: Rounded Corners 38">
              <a:extLst>
                <a:ext uri="{FF2B5EF4-FFF2-40B4-BE49-F238E27FC236}">
                  <a16:creationId xmlns:a16="http://schemas.microsoft.com/office/drawing/2014/main" id="{090EF0C1-E64A-5F4E-A9B1-030986F7795C}"/>
                </a:ext>
              </a:extLst>
            </p:cNvPr>
            <p:cNvSpPr/>
            <p:nvPr/>
          </p:nvSpPr>
          <p:spPr>
            <a:xfrm>
              <a:off x="1772342" y="2439614"/>
              <a:ext cx="20840903" cy="5406432"/>
            </a:xfrm>
            <a:prstGeom prst="roundRect">
              <a:avLst>
                <a:gd name="adj" fmla="val 4167"/>
              </a:avLst>
            </a:prstGeom>
            <a:solidFill>
              <a:srgbClr val="F7F5F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Nexa Bold" panose="02000000000000000000" pitchFamily="50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2D7E997-697D-3E45-9074-92CBEDD0C579}"/>
                </a:ext>
              </a:extLst>
            </p:cNvPr>
            <p:cNvSpPr/>
            <p:nvPr/>
          </p:nvSpPr>
          <p:spPr>
            <a:xfrm>
              <a:off x="3403727" y="2689778"/>
              <a:ext cx="17581109" cy="496827"/>
            </a:xfrm>
            <a:prstGeom prst="rect">
              <a:avLst/>
            </a:prstGeom>
            <a:ln/>
          </p:spPr>
          <p:txBody>
            <a:bodyPr wrap="square" lIns="180021" tIns="93611" rIns="180021" bIns="93611" anchor="b">
              <a:spAutoFit/>
            </a:bodyPr>
            <a:lstStyle/>
            <a:p>
              <a:pPr algn="ctr"/>
              <a:r>
                <a:rPr lang="en-GB" sz="2000" b="1" spc="4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cs typeface="+mj-cs"/>
                </a:rPr>
                <a:t>Gross Profit - Balance</a:t>
              </a:r>
            </a:p>
          </p:txBody>
        </p:sp>
      </p:grp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B9F6DE8-3C6B-444E-8FA6-CA0D29E9DB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9309608"/>
              </p:ext>
            </p:extLst>
          </p:nvPr>
        </p:nvGraphicFramePr>
        <p:xfrm>
          <a:off x="2115307" y="3322932"/>
          <a:ext cx="20497937" cy="4378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: Rounded Corners 38">
            <a:extLst>
              <a:ext uri="{FF2B5EF4-FFF2-40B4-BE49-F238E27FC236}">
                <a16:creationId xmlns:a16="http://schemas.microsoft.com/office/drawing/2014/main" id="{5FBF916E-5A80-C746-A8E3-8DFF7143F6F2}"/>
              </a:ext>
            </a:extLst>
          </p:cNvPr>
          <p:cNvSpPr/>
          <p:nvPr/>
        </p:nvSpPr>
        <p:spPr>
          <a:xfrm>
            <a:off x="1772343" y="8103181"/>
            <a:ext cx="7925110" cy="4483306"/>
          </a:xfrm>
          <a:prstGeom prst="roundRect">
            <a:avLst>
              <a:gd name="adj" fmla="val 4167"/>
            </a:avLst>
          </a:prstGeom>
          <a:solidFill>
            <a:srgbClr val="F7F5F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Nexa Bold" panose="02000000000000000000" pitchFamily="50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AAB26D8-9761-824E-9A6D-F7254E22EAD6}"/>
              </a:ext>
            </a:extLst>
          </p:cNvPr>
          <p:cNvGrpSpPr/>
          <p:nvPr/>
        </p:nvGrpSpPr>
        <p:grpSpPr>
          <a:xfrm>
            <a:off x="9961838" y="8103181"/>
            <a:ext cx="12651406" cy="4483306"/>
            <a:chOff x="9961838" y="8103181"/>
            <a:chExt cx="12651406" cy="4483306"/>
          </a:xfrm>
        </p:grpSpPr>
        <p:sp>
          <p:nvSpPr>
            <p:cNvPr id="9" name="Rectangle: Rounded Corners 38">
              <a:extLst>
                <a:ext uri="{FF2B5EF4-FFF2-40B4-BE49-F238E27FC236}">
                  <a16:creationId xmlns:a16="http://schemas.microsoft.com/office/drawing/2014/main" id="{E211F777-F23B-D446-A55B-81E7F3B33B4F}"/>
                </a:ext>
              </a:extLst>
            </p:cNvPr>
            <p:cNvSpPr/>
            <p:nvPr/>
          </p:nvSpPr>
          <p:spPr>
            <a:xfrm>
              <a:off x="9961838" y="8103181"/>
              <a:ext cx="12651406" cy="4483306"/>
            </a:xfrm>
            <a:prstGeom prst="roundRect">
              <a:avLst>
                <a:gd name="adj" fmla="val 4167"/>
              </a:avLst>
            </a:prstGeom>
            <a:solidFill>
              <a:srgbClr val="F7F5F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Nexa Bold" panose="02000000000000000000" pitchFamily="50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047B7CC-2EC9-424D-9FE0-EE18D48A7EE1}"/>
                </a:ext>
              </a:extLst>
            </p:cNvPr>
            <p:cNvSpPr/>
            <p:nvPr/>
          </p:nvSpPr>
          <p:spPr>
            <a:xfrm>
              <a:off x="10543966" y="8321480"/>
              <a:ext cx="11487150" cy="496827"/>
            </a:xfrm>
            <a:prstGeom prst="rect">
              <a:avLst/>
            </a:prstGeom>
            <a:ln/>
          </p:spPr>
          <p:txBody>
            <a:bodyPr wrap="square" lIns="180021" tIns="93611" rIns="180021" bIns="93611" anchor="b">
              <a:spAutoFit/>
            </a:bodyPr>
            <a:lstStyle/>
            <a:p>
              <a:pPr algn="ctr"/>
              <a:r>
                <a:rPr lang="en-GB" sz="2000" b="1" spc="4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cs typeface="+mj-cs"/>
                </a:rPr>
                <a:t>Balance by Country</a:t>
              </a:r>
            </a:p>
          </p:txBody>
        </p:sp>
      </p:grpSp>
      <p:sp>
        <p:nvSpPr>
          <p:cNvPr id="11" name="Freeform: Shape 230">
            <a:extLst>
              <a:ext uri="{FF2B5EF4-FFF2-40B4-BE49-F238E27FC236}">
                <a16:creationId xmlns:a16="http://schemas.microsoft.com/office/drawing/2014/main" id="{47BE8B00-63B8-6F41-957E-9572AA3E2318}"/>
              </a:ext>
            </a:extLst>
          </p:cNvPr>
          <p:cNvSpPr/>
          <p:nvPr/>
        </p:nvSpPr>
        <p:spPr>
          <a:xfrm>
            <a:off x="10251716" y="8998243"/>
            <a:ext cx="7703775" cy="3450067"/>
          </a:xfrm>
          <a:custGeom>
            <a:avLst/>
            <a:gdLst>
              <a:gd name="connsiteX0" fmla="*/ 1039889 w 3713237"/>
              <a:gd name="connsiteY0" fmla="*/ 2180874 h 2185648"/>
              <a:gd name="connsiteX1" fmla="*/ 1040174 w 3713237"/>
              <a:gd name="connsiteY1" fmla="*/ 2180874 h 2185648"/>
              <a:gd name="connsiteX2" fmla="*/ 1039222 w 3713237"/>
              <a:gd name="connsiteY2" fmla="*/ 2181732 h 2185648"/>
              <a:gd name="connsiteX3" fmla="*/ 1039889 w 3713237"/>
              <a:gd name="connsiteY3" fmla="*/ 2180874 h 2185648"/>
              <a:gd name="connsiteX4" fmla="*/ 1105159 w 3713237"/>
              <a:gd name="connsiteY4" fmla="*/ 2168107 h 2185648"/>
              <a:gd name="connsiteX5" fmla="*/ 1107731 w 3713237"/>
              <a:gd name="connsiteY5" fmla="*/ 2169917 h 2185648"/>
              <a:gd name="connsiteX6" fmla="*/ 1104778 w 3713237"/>
              <a:gd name="connsiteY6" fmla="*/ 2171155 h 2185648"/>
              <a:gd name="connsiteX7" fmla="*/ 1105159 w 3713237"/>
              <a:gd name="connsiteY7" fmla="*/ 2168107 h 2185648"/>
              <a:gd name="connsiteX8" fmla="*/ 1017762 w 3713237"/>
              <a:gd name="connsiteY8" fmla="*/ 2164330 h 2185648"/>
              <a:gd name="connsiteX9" fmla="*/ 1018048 w 3713237"/>
              <a:gd name="connsiteY9" fmla="*/ 2164330 h 2185648"/>
              <a:gd name="connsiteX10" fmla="*/ 1018262 w 3713237"/>
              <a:gd name="connsiteY10" fmla="*/ 2164636 h 2185648"/>
              <a:gd name="connsiteX11" fmla="*/ 1018715 w 3713237"/>
              <a:gd name="connsiteY11" fmla="*/ 2165283 h 2185648"/>
              <a:gd name="connsiteX12" fmla="*/ 1017381 w 3713237"/>
              <a:gd name="connsiteY12" fmla="*/ 2165187 h 2185648"/>
              <a:gd name="connsiteX13" fmla="*/ 1017762 w 3713237"/>
              <a:gd name="connsiteY13" fmla="*/ 2164330 h 2185648"/>
              <a:gd name="connsiteX14" fmla="*/ 1029984 w 3713237"/>
              <a:gd name="connsiteY14" fmla="*/ 2159935 h 2185648"/>
              <a:gd name="connsiteX15" fmla="*/ 1028984 w 3713237"/>
              <a:gd name="connsiteY15" fmla="*/ 2160134 h 2185648"/>
              <a:gd name="connsiteX16" fmla="*/ 1030885 w 3713237"/>
              <a:gd name="connsiteY16" fmla="*/ 2161435 h 2185648"/>
              <a:gd name="connsiteX17" fmla="*/ 1031218 w 3713237"/>
              <a:gd name="connsiteY17" fmla="*/ 2161968 h 2185648"/>
              <a:gd name="connsiteX18" fmla="*/ 1031718 w 3713237"/>
              <a:gd name="connsiteY18" fmla="*/ 2162235 h 2185648"/>
              <a:gd name="connsiteX19" fmla="*/ 1032085 w 3713237"/>
              <a:gd name="connsiteY19" fmla="*/ 2164036 h 2185648"/>
              <a:gd name="connsiteX20" fmla="*/ 1034786 w 3713237"/>
              <a:gd name="connsiteY20" fmla="*/ 2165703 h 2185648"/>
              <a:gd name="connsiteX21" fmla="*/ 1036853 w 3713237"/>
              <a:gd name="connsiteY21" fmla="*/ 2164969 h 2185648"/>
              <a:gd name="connsiteX22" fmla="*/ 1037387 w 3713237"/>
              <a:gd name="connsiteY22" fmla="*/ 2165236 h 2185648"/>
              <a:gd name="connsiteX23" fmla="*/ 1037354 w 3713237"/>
              <a:gd name="connsiteY23" fmla="*/ 2164783 h 2185648"/>
              <a:gd name="connsiteX24" fmla="*/ 1037387 w 3713237"/>
              <a:gd name="connsiteY24" fmla="*/ 2164769 h 2185648"/>
              <a:gd name="connsiteX25" fmla="*/ 1037387 w 3713237"/>
              <a:gd name="connsiteY25" fmla="*/ 2164758 h 2185648"/>
              <a:gd name="connsiteX26" fmla="*/ 1039487 w 3713237"/>
              <a:gd name="connsiteY26" fmla="*/ 2164069 h 2185648"/>
              <a:gd name="connsiteX27" fmla="*/ 1040088 w 3713237"/>
              <a:gd name="connsiteY27" fmla="*/ 2162135 h 2185648"/>
              <a:gd name="connsiteX28" fmla="*/ 1039054 w 3713237"/>
              <a:gd name="connsiteY28" fmla="*/ 2161501 h 2185648"/>
              <a:gd name="connsiteX29" fmla="*/ 1037353 w 3713237"/>
              <a:gd name="connsiteY29" fmla="*/ 2162769 h 2185648"/>
              <a:gd name="connsiteX30" fmla="*/ 1037387 w 3713237"/>
              <a:gd name="connsiteY30" fmla="*/ 2164758 h 2185648"/>
              <a:gd name="connsiteX31" fmla="*/ 1037353 w 3713237"/>
              <a:gd name="connsiteY31" fmla="*/ 2164769 h 2185648"/>
              <a:gd name="connsiteX32" fmla="*/ 1037354 w 3713237"/>
              <a:gd name="connsiteY32" fmla="*/ 2164783 h 2185648"/>
              <a:gd name="connsiteX33" fmla="*/ 1037153 w 3713237"/>
              <a:gd name="connsiteY33" fmla="*/ 2164869 h 2185648"/>
              <a:gd name="connsiteX34" fmla="*/ 1036887 w 3713237"/>
              <a:gd name="connsiteY34" fmla="*/ 2164969 h 2185648"/>
              <a:gd name="connsiteX35" fmla="*/ 1031785 w 3713237"/>
              <a:gd name="connsiteY35" fmla="*/ 2162235 h 2185648"/>
              <a:gd name="connsiteX36" fmla="*/ 1031652 w 3713237"/>
              <a:gd name="connsiteY36" fmla="*/ 2161602 h 2185648"/>
              <a:gd name="connsiteX37" fmla="*/ 1030885 w 3713237"/>
              <a:gd name="connsiteY37" fmla="*/ 2161435 h 2185648"/>
              <a:gd name="connsiteX38" fmla="*/ 1029984 w 3713237"/>
              <a:gd name="connsiteY38" fmla="*/ 2159935 h 2185648"/>
              <a:gd name="connsiteX39" fmla="*/ 1014646 w 3713237"/>
              <a:gd name="connsiteY39" fmla="*/ 2154399 h 2185648"/>
              <a:gd name="connsiteX40" fmla="*/ 1013679 w 3713237"/>
              <a:gd name="connsiteY40" fmla="*/ 2154633 h 2185648"/>
              <a:gd name="connsiteX41" fmla="*/ 1013979 w 3713237"/>
              <a:gd name="connsiteY41" fmla="*/ 2155333 h 2185648"/>
              <a:gd name="connsiteX42" fmla="*/ 1014913 w 3713237"/>
              <a:gd name="connsiteY42" fmla="*/ 2155133 h 2185648"/>
              <a:gd name="connsiteX43" fmla="*/ 1014646 w 3713237"/>
              <a:gd name="connsiteY43" fmla="*/ 2154399 h 2185648"/>
              <a:gd name="connsiteX44" fmla="*/ 1040521 w 3713237"/>
              <a:gd name="connsiteY44" fmla="*/ 2151699 h 2185648"/>
              <a:gd name="connsiteX45" fmla="*/ 1039021 w 3713237"/>
              <a:gd name="connsiteY45" fmla="*/ 2154599 h 2185648"/>
              <a:gd name="connsiteX46" fmla="*/ 1040188 w 3713237"/>
              <a:gd name="connsiteY46" fmla="*/ 2154799 h 2185648"/>
              <a:gd name="connsiteX47" fmla="*/ 1042288 w 3713237"/>
              <a:gd name="connsiteY47" fmla="*/ 2153266 h 2185648"/>
              <a:gd name="connsiteX48" fmla="*/ 1042755 w 3713237"/>
              <a:gd name="connsiteY48" fmla="*/ 2152232 h 2185648"/>
              <a:gd name="connsiteX49" fmla="*/ 1040521 w 3713237"/>
              <a:gd name="connsiteY49" fmla="*/ 2151699 h 2185648"/>
              <a:gd name="connsiteX50" fmla="*/ 1005877 w 3713237"/>
              <a:gd name="connsiteY50" fmla="*/ 2150298 h 2185648"/>
              <a:gd name="connsiteX51" fmla="*/ 1006177 w 3713237"/>
              <a:gd name="connsiteY51" fmla="*/ 2150898 h 2185648"/>
              <a:gd name="connsiteX52" fmla="*/ 1006777 w 3713237"/>
              <a:gd name="connsiteY52" fmla="*/ 2151232 h 2185648"/>
              <a:gd name="connsiteX53" fmla="*/ 1006477 w 3713237"/>
              <a:gd name="connsiteY53" fmla="*/ 2150598 h 2185648"/>
              <a:gd name="connsiteX54" fmla="*/ 1005877 w 3713237"/>
              <a:gd name="connsiteY54" fmla="*/ 2150298 h 2185648"/>
              <a:gd name="connsiteX55" fmla="*/ 3539162 w 3713237"/>
              <a:gd name="connsiteY55" fmla="*/ 2149065 h 2185648"/>
              <a:gd name="connsiteX56" fmla="*/ 3542630 w 3713237"/>
              <a:gd name="connsiteY56" fmla="*/ 2149698 h 2185648"/>
              <a:gd name="connsiteX57" fmla="*/ 3541096 w 3713237"/>
              <a:gd name="connsiteY57" fmla="*/ 2156634 h 2185648"/>
              <a:gd name="connsiteX58" fmla="*/ 3535961 w 3713237"/>
              <a:gd name="connsiteY58" fmla="*/ 2158001 h 2185648"/>
              <a:gd name="connsiteX59" fmla="*/ 3534927 w 3713237"/>
              <a:gd name="connsiteY59" fmla="*/ 2157134 h 2185648"/>
              <a:gd name="connsiteX60" fmla="*/ 3539162 w 3713237"/>
              <a:gd name="connsiteY60" fmla="*/ 2149065 h 2185648"/>
              <a:gd name="connsiteX61" fmla="*/ 1018081 w 3713237"/>
              <a:gd name="connsiteY61" fmla="*/ 2147297 h 2185648"/>
              <a:gd name="connsiteX62" fmla="*/ 1017414 w 3713237"/>
              <a:gd name="connsiteY62" fmla="*/ 2147564 h 2185648"/>
              <a:gd name="connsiteX63" fmla="*/ 1017114 w 3713237"/>
              <a:gd name="connsiteY63" fmla="*/ 2148397 h 2185648"/>
              <a:gd name="connsiteX64" fmla="*/ 1017747 w 3713237"/>
              <a:gd name="connsiteY64" fmla="*/ 2147897 h 2185648"/>
              <a:gd name="connsiteX65" fmla="*/ 1018081 w 3713237"/>
              <a:gd name="connsiteY65" fmla="*/ 2147297 h 2185648"/>
              <a:gd name="connsiteX66" fmla="*/ 1020715 w 3713237"/>
              <a:gd name="connsiteY66" fmla="*/ 2144729 h 2185648"/>
              <a:gd name="connsiteX67" fmla="*/ 1020148 w 3713237"/>
              <a:gd name="connsiteY67" fmla="*/ 2144829 h 2185648"/>
              <a:gd name="connsiteX68" fmla="*/ 1019881 w 3713237"/>
              <a:gd name="connsiteY68" fmla="*/ 2145496 h 2185648"/>
              <a:gd name="connsiteX69" fmla="*/ 1020481 w 3713237"/>
              <a:gd name="connsiteY69" fmla="*/ 2145163 h 2185648"/>
              <a:gd name="connsiteX70" fmla="*/ 1020715 w 3713237"/>
              <a:gd name="connsiteY70" fmla="*/ 2144729 h 2185648"/>
              <a:gd name="connsiteX71" fmla="*/ 1009011 w 3713237"/>
              <a:gd name="connsiteY71" fmla="*/ 2137927 h 2185648"/>
              <a:gd name="connsiteX72" fmla="*/ 1008144 w 3713237"/>
              <a:gd name="connsiteY72" fmla="*/ 2139761 h 2185648"/>
              <a:gd name="connsiteX73" fmla="*/ 1009211 w 3713237"/>
              <a:gd name="connsiteY73" fmla="*/ 2140328 h 2185648"/>
              <a:gd name="connsiteX74" fmla="*/ 1011545 w 3713237"/>
              <a:gd name="connsiteY74" fmla="*/ 2139261 h 2185648"/>
              <a:gd name="connsiteX75" fmla="*/ 1011578 w 3713237"/>
              <a:gd name="connsiteY75" fmla="*/ 2138261 h 2185648"/>
              <a:gd name="connsiteX76" fmla="*/ 1009011 w 3713237"/>
              <a:gd name="connsiteY76" fmla="*/ 2137927 h 2185648"/>
              <a:gd name="connsiteX77" fmla="*/ 1004209 w 3713237"/>
              <a:gd name="connsiteY77" fmla="*/ 2125490 h 2185648"/>
              <a:gd name="connsiteX78" fmla="*/ 1003742 w 3713237"/>
              <a:gd name="connsiteY78" fmla="*/ 2125690 h 2185648"/>
              <a:gd name="connsiteX79" fmla="*/ 1003209 w 3713237"/>
              <a:gd name="connsiteY79" fmla="*/ 2126390 h 2185648"/>
              <a:gd name="connsiteX80" fmla="*/ 1004076 w 3713237"/>
              <a:gd name="connsiteY80" fmla="*/ 2125990 h 2185648"/>
              <a:gd name="connsiteX81" fmla="*/ 1004209 w 3713237"/>
              <a:gd name="connsiteY81" fmla="*/ 2125490 h 2185648"/>
              <a:gd name="connsiteX82" fmla="*/ 974567 w 3713237"/>
              <a:gd name="connsiteY82" fmla="*/ 2071873 h 2185648"/>
              <a:gd name="connsiteX83" fmla="*/ 974533 w 3713237"/>
              <a:gd name="connsiteY83" fmla="*/ 2073040 h 2185648"/>
              <a:gd name="connsiteX84" fmla="*/ 975133 w 3713237"/>
              <a:gd name="connsiteY84" fmla="*/ 2073440 h 2185648"/>
              <a:gd name="connsiteX85" fmla="*/ 975467 w 3713237"/>
              <a:gd name="connsiteY85" fmla="*/ 2072373 h 2185648"/>
              <a:gd name="connsiteX86" fmla="*/ 974567 w 3713237"/>
              <a:gd name="connsiteY86" fmla="*/ 2071873 h 2185648"/>
              <a:gd name="connsiteX87" fmla="*/ 3628824 w 3713237"/>
              <a:gd name="connsiteY87" fmla="*/ 2039463 h 2185648"/>
              <a:gd name="connsiteX88" fmla="*/ 3633726 w 3713237"/>
              <a:gd name="connsiteY88" fmla="*/ 2039996 h 2185648"/>
              <a:gd name="connsiteX89" fmla="*/ 3635259 w 3713237"/>
              <a:gd name="connsiteY89" fmla="*/ 2042297 h 2185648"/>
              <a:gd name="connsiteX90" fmla="*/ 3638327 w 3713237"/>
              <a:gd name="connsiteY90" fmla="*/ 2047732 h 2185648"/>
              <a:gd name="connsiteX91" fmla="*/ 3643662 w 3713237"/>
              <a:gd name="connsiteY91" fmla="*/ 2046732 h 2185648"/>
              <a:gd name="connsiteX92" fmla="*/ 3646463 w 3713237"/>
              <a:gd name="connsiteY92" fmla="*/ 2048899 h 2185648"/>
              <a:gd name="connsiteX93" fmla="*/ 3646396 w 3713237"/>
              <a:gd name="connsiteY93" fmla="*/ 2050300 h 2185648"/>
              <a:gd name="connsiteX94" fmla="*/ 3645796 w 3713237"/>
              <a:gd name="connsiteY94" fmla="*/ 2053000 h 2185648"/>
              <a:gd name="connsiteX95" fmla="*/ 3645196 w 3713237"/>
              <a:gd name="connsiteY95" fmla="*/ 2055334 h 2185648"/>
              <a:gd name="connsiteX96" fmla="*/ 3644896 w 3713237"/>
              <a:gd name="connsiteY96" fmla="*/ 2059803 h 2185648"/>
              <a:gd name="connsiteX97" fmla="*/ 3642762 w 3713237"/>
              <a:gd name="connsiteY97" fmla="*/ 2064738 h 2185648"/>
              <a:gd name="connsiteX98" fmla="*/ 3627290 w 3713237"/>
              <a:gd name="connsiteY98" fmla="*/ 2082210 h 2185648"/>
              <a:gd name="connsiteX99" fmla="*/ 3623189 w 3713237"/>
              <a:gd name="connsiteY99" fmla="*/ 2085778 h 2185648"/>
              <a:gd name="connsiteX100" fmla="*/ 3618721 w 3713237"/>
              <a:gd name="connsiteY100" fmla="*/ 2095948 h 2185648"/>
              <a:gd name="connsiteX101" fmla="*/ 3614419 w 3713237"/>
              <a:gd name="connsiteY101" fmla="*/ 2099982 h 2185648"/>
              <a:gd name="connsiteX102" fmla="*/ 3606450 w 3713237"/>
              <a:gd name="connsiteY102" fmla="*/ 2101350 h 2185648"/>
              <a:gd name="connsiteX103" fmla="*/ 3593046 w 3713237"/>
              <a:gd name="connsiteY103" fmla="*/ 2114187 h 2185648"/>
              <a:gd name="connsiteX104" fmla="*/ 3587611 w 3713237"/>
              <a:gd name="connsiteY104" fmla="*/ 2122056 h 2185648"/>
              <a:gd name="connsiteX105" fmla="*/ 3583476 w 3713237"/>
              <a:gd name="connsiteY105" fmla="*/ 2127492 h 2185648"/>
              <a:gd name="connsiteX106" fmla="*/ 3577641 w 3713237"/>
              <a:gd name="connsiteY106" fmla="*/ 2136728 h 2185648"/>
              <a:gd name="connsiteX107" fmla="*/ 3559802 w 3713237"/>
              <a:gd name="connsiteY107" fmla="*/ 2149432 h 2185648"/>
              <a:gd name="connsiteX108" fmla="*/ 3548431 w 3713237"/>
              <a:gd name="connsiteY108" fmla="*/ 2147698 h 2185648"/>
              <a:gd name="connsiteX109" fmla="*/ 3546631 w 3713237"/>
              <a:gd name="connsiteY109" fmla="*/ 2145597 h 2185648"/>
              <a:gd name="connsiteX110" fmla="*/ 3535327 w 3713237"/>
              <a:gd name="connsiteY110" fmla="*/ 2138328 h 2185648"/>
              <a:gd name="connsiteX111" fmla="*/ 3533026 w 3713237"/>
              <a:gd name="connsiteY111" fmla="*/ 2132460 h 2185648"/>
              <a:gd name="connsiteX112" fmla="*/ 3544230 w 3713237"/>
              <a:gd name="connsiteY112" fmla="*/ 2115454 h 2185648"/>
              <a:gd name="connsiteX113" fmla="*/ 3563636 w 3713237"/>
              <a:gd name="connsiteY113" fmla="*/ 2098049 h 2185648"/>
              <a:gd name="connsiteX114" fmla="*/ 3567137 w 3713237"/>
              <a:gd name="connsiteY114" fmla="*/ 2096015 h 2185648"/>
              <a:gd name="connsiteX115" fmla="*/ 3580208 w 3713237"/>
              <a:gd name="connsiteY115" fmla="*/ 2088979 h 2185648"/>
              <a:gd name="connsiteX116" fmla="*/ 3595646 w 3713237"/>
              <a:gd name="connsiteY116" fmla="*/ 2079976 h 2185648"/>
              <a:gd name="connsiteX117" fmla="*/ 3605783 w 3713237"/>
              <a:gd name="connsiteY117" fmla="*/ 2069206 h 2185648"/>
              <a:gd name="connsiteX118" fmla="*/ 3608884 w 3713237"/>
              <a:gd name="connsiteY118" fmla="*/ 2063104 h 2185648"/>
              <a:gd name="connsiteX119" fmla="*/ 3612252 w 3713237"/>
              <a:gd name="connsiteY119" fmla="*/ 2058902 h 2185648"/>
              <a:gd name="connsiteX120" fmla="*/ 3625790 w 3713237"/>
              <a:gd name="connsiteY120" fmla="*/ 2042130 h 2185648"/>
              <a:gd name="connsiteX121" fmla="*/ 3628824 w 3713237"/>
              <a:gd name="connsiteY121" fmla="*/ 2039463 h 2185648"/>
              <a:gd name="connsiteX122" fmla="*/ 968632 w 3713237"/>
              <a:gd name="connsiteY122" fmla="*/ 2026458 h 2185648"/>
              <a:gd name="connsiteX123" fmla="*/ 969013 w 3713237"/>
              <a:gd name="connsiteY123" fmla="*/ 2027887 h 2185648"/>
              <a:gd name="connsiteX124" fmla="*/ 968251 w 3713237"/>
              <a:gd name="connsiteY124" fmla="*/ 2027982 h 2185648"/>
              <a:gd name="connsiteX125" fmla="*/ 967965 w 3713237"/>
              <a:gd name="connsiteY125" fmla="*/ 2027125 h 2185648"/>
              <a:gd name="connsiteX126" fmla="*/ 968632 w 3713237"/>
              <a:gd name="connsiteY126" fmla="*/ 2026458 h 2185648"/>
              <a:gd name="connsiteX127" fmla="*/ 968265 w 3713237"/>
              <a:gd name="connsiteY127" fmla="*/ 2019956 h 2185648"/>
              <a:gd name="connsiteX128" fmla="*/ 970399 w 3713237"/>
              <a:gd name="connsiteY128" fmla="*/ 2021290 h 2185648"/>
              <a:gd name="connsiteX129" fmla="*/ 970532 w 3713237"/>
              <a:gd name="connsiteY129" fmla="*/ 2023790 h 2185648"/>
              <a:gd name="connsiteX130" fmla="*/ 968199 w 3713237"/>
              <a:gd name="connsiteY130" fmla="*/ 2026491 h 2185648"/>
              <a:gd name="connsiteX131" fmla="*/ 966998 w 3713237"/>
              <a:gd name="connsiteY131" fmla="*/ 2021823 h 2185648"/>
              <a:gd name="connsiteX132" fmla="*/ 968265 w 3713237"/>
              <a:gd name="connsiteY132" fmla="*/ 2019956 h 2185648"/>
              <a:gd name="connsiteX133" fmla="*/ 963730 w 3713237"/>
              <a:gd name="connsiteY133" fmla="*/ 2008786 h 2185648"/>
              <a:gd name="connsiteX134" fmla="*/ 965897 w 3713237"/>
              <a:gd name="connsiteY134" fmla="*/ 2013087 h 2185648"/>
              <a:gd name="connsiteX135" fmla="*/ 965230 w 3713237"/>
              <a:gd name="connsiteY135" fmla="*/ 2014087 h 2185648"/>
              <a:gd name="connsiteX136" fmla="*/ 964064 w 3713237"/>
              <a:gd name="connsiteY136" fmla="*/ 2014221 h 2185648"/>
              <a:gd name="connsiteX137" fmla="*/ 961863 w 3713237"/>
              <a:gd name="connsiteY137" fmla="*/ 2010220 h 2185648"/>
              <a:gd name="connsiteX138" fmla="*/ 963730 w 3713237"/>
              <a:gd name="connsiteY138" fmla="*/ 2008786 h 2185648"/>
              <a:gd name="connsiteX139" fmla="*/ 3324893 w 3713237"/>
              <a:gd name="connsiteY139" fmla="*/ 2008286 h 2185648"/>
              <a:gd name="connsiteX140" fmla="*/ 3328727 w 3713237"/>
              <a:gd name="connsiteY140" fmla="*/ 2009153 h 2185648"/>
              <a:gd name="connsiteX141" fmla="*/ 3335162 w 3713237"/>
              <a:gd name="connsiteY141" fmla="*/ 2014221 h 2185648"/>
              <a:gd name="connsiteX142" fmla="*/ 3345299 w 3713237"/>
              <a:gd name="connsiteY142" fmla="*/ 2016555 h 2185648"/>
              <a:gd name="connsiteX143" fmla="*/ 3358670 w 3713237"/>
              <a:gd name="connsiteY143" fmla="*/ 2013821 h 2185648"/>
              <a:gd name="connsiteX144" fmla="*/ 3362571 w 3713237"/>
              <a:gd name="connsiteY144" fmla="*/ 2018122 h 2185648"/>
              <a:gd name="connsiteX145" fmla="*/ 3362138 w 3713237"/>
              <a:gd name="connsiteY145" fmla="*/ 2020823 h 2185648"/>
              <a:gd name="connsiteX146" fmla="*/ 3358470 w 3713237"/>
              <a:gd name="connsiteY146" fmla="*/ 2034027 h 2185648"/>
              <a:gd name="connsiteX147" fmla="*/ 3357470 w 3713237"/>
              <a:gd name="connsiteY147" fmla="*/ 2036562 h 2185648"/>
              <a:gd name="connsiteX148" fmla="*/ 3349601 w 3713237"/>
              <a:gd name="connsiteY148" fmla="*/ 2052200 h 2185648"/>
              <a:gd name="connsiteX149" fmla="*/ 3345433 w 3713237"/>
              <a:gd name="connsiteY149" fmla="*/ 2055001 h 2185648"/>
              <a:gd name="connsiteX150" fmla="*/ 3338130 w 3713237"/>
              <a:gd name="connsiteY150" fmla="*/ 2057535 h 2185648"/>
              <a:gd name="connsiteX151" fmla="*/ 3332862 w 3713237"/>
              <a:gd name="connsiteY151" fmla="*/ 2061837 h 2185648"/>
              <a:gd name="connsiteX152" fmla="*/ 3330261 w 3713237"/>
              <a:gd name="connsiteY152" fmla="*/ 2062037 h 2185648"/>
              <a:gd name="connsiteX153" fmla="*/ 3321825 w 3713237"/>
              <a:gd name="connsiteY153" fmla="*/ 2054401 h 2185648"/>
              <a:gd name="connsiteX154" fmla="*/ 3319657 w 3713237"/>
              <a:gd name="connsiteY154" fmla="*/ 2043064 h 2185648"/>
              <a:gd name="connsiteX155" fmla="*/ 3319657 w 3713237"/>
              <a:gd name="connsiteY155" fmla="*/ 2039496 h 2185648"/>
              <a:gd name="connsiteX156" fmla="*/ 3321558 w 3713237"/>
              <a:gd name="connsiteY156" fmla="*/ 2015055 h 2185648"/>
              <a:gd name="connsiteX157" fmla="*/ 3321825 w 3713237"/>
              <a:gd name="connsiteY157" fmla="*/ 2012321 h 2185648"/>
              <a:gd name="connsiteX158" fmla="*/ 3324893 w 3713237"/>
              <a:gd name="connsiteY158" fmla="*/ 2008286 h 2185648"/>
              <a:gd name="connsiteX159" fmla="*/ 3365258 w 3713237"/>
              <a:gd name="connsiteY159" fmla="*/ 2005234 h 2185648"/>
              <a:gd name="connsiteX160" fmla="*/ 3371068 w 3713237"/>
              <a:gd name="connsiteY160" fmla="*/ 2008187 h 2185648"/>
              <a:gd name="connsiteX161" fmla="*/ 3368496 w 3713237"/>
              <a:gd name="connsiteY161" fmla="*/ 2010759 h 2185648"/>
              <a:gd name="connsiteX162" fmla="*/ 3362781 w 3713237"/>
              <a:gd name="connsiteY162" fmla="*/ 2007711 h 2185648"/>
              <a:gd name="connsiteX163" fmla="*/ 3365258 w 3713237"/>
              <a:gd name="connsiteY163" fmla="*/ 2005234 h 2185648"/>
              <a:gd name="connsiteX164" fmla="*/ 3363705 w 3713237"/>
              <a:gd name="connsiteY164" fmla="*/ 1997382 h 2185648"/>
              <a:gd name="connsiteX165" fmla="*/ 3365972 w 3713237"/>
              <a:gd name="connsiteY165" fmla="*/ 1998183 h 2185648"/>
              <a:gd name="connsiteX166" fmla="*/ 3366239 w 3713237"/>
              <a:gd name="connsiteY166" fmla="*/ 2000616 h 2185648"/>
              <a:gd name="connsiteX167" fmla="*/ 3364006 w 3713237"/>
              <a:gd name="connsiteY167" fmla="*/ 2001416 h 2185648"/>
              <a:gd name="connsiteX168" fmla="*/ 3362405 w 3713237"/>
              <a:gd name="connsiteY168" fmla="*/ 1999516 h 2185648"/>
              <a:gd name="connsiteX169" fmla="*/ 3363705 w 3713237"/>
              <a:gd name="connsiteY169" fmla="*/ 1997382 h 2185648"/>
              <a:gd name="connsiteX170" fmla="*/ 3321625 w 3713237"/>
              <a:gd name="connsiteY170" fmla="*/ 1989380 h 2185648"/>
              <a:gd name="connsiteX171" fmla="*/ 3322992 w 3713237"/>
              <a:gd name="connsiteY171" fmla="*/ 1991314 h 2185648"/>
              <a:gd name="connsiteX172" fmla="*/ 3323159 w 3713237"/>
              <a:gd name="connsiteY172" fmla="*/ 1992581 h 2185648"/>
              <a:gd name="connsiteX173" fmla="*/ 3322225 w 3713237"/>
              <a:gd name="connsiteY173" fmla="*/ 1994982 h 2185648"/>
              <a:gd name="connsiteX174" fmla="*/ 3320058 w 3713237"/>
              <a:gd name="connsiteY174" fmla="*/ 1995882 h 2185648"/>
              <a:gd name="connsiteX175" fmla="*/ 3318524 w 3713237"/>
              <a:gd name="connsiteY175" fmla="*/ 1994148 h 2185648"/>
              <a:gd name="connsiteX176" fmla="*/ 3319558 w 3713237"/>
              <a:gd name="connsiteY176" fmla="*/ 1990480 h 2185648"/>
              <a:gd name="connsiteX177" fmla="*/ 3321625 w 3713237"/>
              <a:gd name="connsiteY177" fmla="*/ 1989380 h 2185648"/>
              <a:gd name="connsiteX178" fmla="*/ 3664569 w 3713237"/>
              <a:gd name="connsiteY178" fmla="*/ 1925859 h 2185648"/>
              <a:gd name="connsiteX179" fmla="*/ 3666803 w 3713237"/>
              <a:gd name="connsiteY179" fmla="*/ 1925859 h 2185648"/>
              <a:gd name="connsiteX180" fmla="*/ 3667636 w 3713237"/>
              <a:gd name="connsiteY180" fmla="*/ 1926926 h 2185648"/>
              <a:gd name="connsiteX181" fmla="*/ 3669637 w 3713237"/>
              <a:gd name="connsiteY181" fmla="*/ 1930428 h 2185648"/>
              <a:gd name="connsiteX182" fmla="*/ 3679007 w 3713237"/>
              <a:gd name="connsiteY182" fmla="*/ 1941998 h 2185648"/>
              <a:gd name="connsiteX183" fmla="*/ 3680907 w 3713237"/>
              <a:gd name="connsiteY183" fmla="*/ 1952235 h 2185648"/>
              <a:gd name="connsiteX184" fmla="*/ 3678807 w 3713237"/>
              <a:gd name="connsiteY184" fmla="*/ 1971108 h 2185648"/>
              <a:gd name="connsiteX185" fmla="*/ 3681341 w 3713237"/>
              <a:gd name="connsiteY185" fmla="*/ 1973842 h 2185648"/>
              <a:gd name="connsiteX186" fmla="*/ 3683008 w 3713237"/>
              <a:gd name="connsiteY186" fmla="*/ 1972074 h 2185648"/>
              <a:gd name="connsiteX187" fmla="*/ 3684008 w 3713237"/>
              <a:gd name="connsiteY187" fmla="*/ 1969507 h 2185648"/>
              <a:gd name="connsiteX188" fmla="*/ 3684909 w 3713237"/>
              <a:gd name="connsiteY188" fmla="*/ 1968673 h 2185648"/>
              <a:gd name="connsiteX189" fmla="*/ 3686943 w 3713237"/>
              <a:gd name="connsiteY189" fmla="*/ 1969773 h 2185648"/>
              <a:gd name="connsiteX190" fmla="*/ 3688443 w 3713237"/>
              <a:gd name="connsiteY190" fmla="*/ 1973575 h 2185648"/>
              <a:gd name="connsiteX191" fmla="*/ 3689944 w 3713237"/>
              <a:gd name="connsiteY191" fmla="*/ 1983078 h 2185648"/>
              <a:gd name="connsiteX192" fmla="*/ 3693911 w 3713237"/>
              <a:gd name="connsiteY192" fmla="*/ 1989947 h 2185648"/>
              <a:gd name="connsiteX193" fmla="*/ 3704781 w 3713237"/>
              <a:gd name="connsiteY193" fmla="*/ 1990347 h 2185648"/>
              <a:gd name="connsiteX194" fmla="*/ 3707082 w 3713237"/>
              <a:gd name="connsiteY194" fmla="*/ 1988846 h 2185648"/>
              <a:gd name="connsiteX195" fmla="*/ 3710983 w 3713237"/>
              <a:gd name="connsiteY195" fmla="*/ 1988813 h 2185648"/>
              <a:gd name="connsiteX196" fmla="*/ 3713117 w 3713237"/>
              <a:gd name="connsiteY196" fmla="*/ 1993348 h 2185648"/>
              <a:gd name="connsiteX197" fmla="*/ 3710617 w 3713237"/>
              <a:gd name="connsiteY197" fmla="*/ 2001184 h 2185648"/>
              <a:gd name="connsiteX198" fmla="*/ 3707816 w 3713237"/>
              <a:gd name="connsiteY198" fmla="*/ 2005852 h 2185648"/>
              <a:gd name="connsiteX199" fmla="*/ 3700147 w 3713237"/>
              <a:gd name="connsiteY199" fmla="*/ 2015222 h 2185648"/>
              <a:gd name="connsiteX200" fmla="*/ 3697813 w 3713237"/>
              <a:gd name="connsiteY200" fmla="*/ 2016255 h 2185648"/>
              <a:gd name="connsiteX201" fmla="*/ 3695079 w 3713237"/>
              <a:gd name="connsiteY201" fmla="*/ 2016255 h 2185648"/>
              <a:gd name="connsiteX202" fmla="*/ 3688410 w 3713237"/>
              <a:gd name="connsiteY202" fmla="*/ 2022124 h 2185648"/>
              <a:gd name="connsiteX203" fmla="*/ 3680941 w 3713237"/>
              <a:gd name="connsiteY203" fmla="*/ 2037929 h 2185648"/>
              <a:gd name="connsiteX204" fmla="*/ 3667703 w 3713237"/>
              <a:gd name="connsiteY204" fmla="*/ 2051834 h 2185648"/>
              <a:gd name="connsiteX205" fmla="*/ 3658801 w 3713237"/>
              <a:gd name="connsiteY205" fmla="*/ 2058169 h 2185648"/>
              <a:gd name="connsiteX206" fmla="*/ 3656266 w 3713237"/>
              <a:gd name="connsiteY206" fmla="*/ 2057902 h 2185648"/>
              <a:gd name="connsiteX207" fmla="*/ 3651498 w 3713237"/>
              <a:gd name="connsiteY207" fmla="*/ 2053100 h 2185648"/>
              <a:gd name="connsiteX208" fmla="*/ 3651398 w 3713237"/>
              <a:gd name="connsiteY208" fmla="*/ 2050533 h 2185648"/>
              <a:gd name="connsiteX209" fmla="*/ 3659167 w 3713237"/>
              <a:gd name="connsiteY209" fmla="*/ 2040963 h 2185648"/>
              <a:gd name="connsiteX210" fmla="*/ 3661601 w 3713237"/>
              <a:gd name="connsiteY210" fmla="*/ 2034628 h 2185648"/>
              <a:gd name="connsiteX211" fmla="*/ 3659267 w 3713237"/>
              <a:gd name="connsiteY211" fmla="*/ 2027059 h 2185648"/>
              <a:gd name="connsiteX212" fmla="*/ 3652432 w 3713237"/>
              <a:gd name="connsiteY212" fmla="*/ 2020290 h 2185648"/>
              <a:gd name="connsiteX213" fmla="*/ 3654132 w 3713237"/>
              <a:gd name="connsiteY213" fmla="*/ 2010720 h 2185648"/>
              <a:gd name="connsiteX214" fmla="*/ 3660401 w 3713237"/>
              <a:gd name="connsiteY214" fmla="*/ 2007986 h 2185648"/>
              <a:gd name="connsiteX215" fmla="*/ 3665103 w 3713237"/>
              <a:gd name="connsiteY215" fmla="*/ 2003385 h 2185648"/>
              <a:gd name="connsiteX216" fmla="*/ 3670237 w 3713237"/>
              <a:gd name="connsiteY216" fmla="*/ 1990680 h 2185648"/>
              <a:gd name="connsiteX217" fmla="*/ 3672805 w 3713237"/>
              <a:gd name="connsiteY217" fmla="*/ 1978243 h 2185648"/>
              <a:gd name="connsiteX218" fmla="*/ 3671071 w 3713237"/>
              <a:gd name="connsiteY218" fmla="*/ 1973408 h 2185648"/>
              <a:gd name="connsiteX219" fmla="*/ 3670171 w 3713237"/>
              <a:gd name="connsiteY219" fmla="*/ 1969507 h 2185648"/>
              <a:gd name="connsiteX220" fmla="*/ 3669003 w 3713237"/>
              <a:gd name="connsiteY220" fmla="*/ 1957536 h 2185648"/>
              <a:gd name="connsiteX221" fmla="*/ 3665803 w 3713237"/>
              <a:gd name="connsiteY221" fmla="*/ 1945599 h 2185648"/>
              <a:gd name="connsiteX222" fmla="*/ 3665503 w 3713237"/>
              <a:gd name="connsiteY222" fmla="*/ 1937630 h 2185648"/>
              <a:gd name="connsiteX223" fmla="*/ 3663969 w 3713237"/>
              <a:gd name="connsiteY223" fmla="*/ 1926993 h 2185648"/>
              <a:gd name="connsiteX224" fmla="*/ 3664569 w 3713237"/>
              <a:gd name="connsiteY224" fmla="*/ 1925859 h 2185648"/>
              <a:gd name="connsiteX225" fmla="*/ 3268141 w 3713237"/>
              <a:gd name="connsiteY225" fmla="*/ 1917090 h 2185648"/>
              <a:gd name="connsiteX226" fmla="*/ 3270108 w 3713237"/>
              <a:gd name="connsiteY226" fmla="*/ 1920357 h 2185648"/>
              <a:gd name="connsiteX227" fmla="*/ 3267774 w 3713237"/>
              <a:gd name="connsiteY227" fmla="*/ 1921690 h 2185648"/>
              <a:gd name="connsiteX228" fmla="*/ 3266440 w 3713237"/>
              <a:gd name="connsiteY228" fmla="*/ 1921990 h 2185648"/>
              <a:gd name="connsiteX229" fmla="*/ 3262806 w 3713237"/>
              <a:gd name="connsiteY229" fmla="*/ 1922257 h 2185648"/>
              <a:gd name="connsiteX230" fmla="*/ 3258438 w 3713237"/>
              <a:gd name="connsiteY230" fmla="*/ 1921090 h 2185648"/>
              <a:gd name="connsiteX231" fmla="*/ 3257438 w 3713237"/>
              <a:gd name="connsiteY231" fmla="*/ 1920257 h 2185648"/>
              <a:gd name="connsiteX232" fmla="*/ 3258138 w 3713237"/>
              <a:gd name="connsiteY232" fmla="*/ 1917789 h 2185648"/>
              <a:gd name="connsiteX233" fmla="*/ 3268141 w 3713237"/>
              <a:gd name="connsiteY233" fmla="*/ 1917090 h 2185648"/>
              <a:gd name="connsiteX234" fmla="*/ 1062962 w 3713237"/>
              <a:gd name="connsiteY234" fmla="*/ 1812222 h 2185648"/>
              <a:gd name="connsiteX235" fmla="*/ 1061895 w 3713237"/>
              <a:gd name="connsiteY235" fmla="*/ 1812889 h 2185648"/>
              <a:gd name="connsiteX236" fmla="*/ 1064062 w 3713237"/>
              <a:gd name="connsiteY236" fmla="*/ 1813756 h 2185648"/>
              <a:gd name="connsiteX237" fmla="*/ 1065129 w 3713237"/>
              <a:gd name="connsiteY237" fmla="*/ 1813089 h 2185648"/>
              <a:gd name="connsiteX238" fmla="*/ 1064229 w 3713237"/>
              <a:gd name="connsiteY238" fmla="*/ 1812222 h 2185648"/>
              <a:gd name="connsiteX239" fmla="*/ 1062962 w 3713237"/>
              <a:gd name="connsiteY239" fmla="*/ 1812222 h 2185648"/>
              <a:gd name="connsiteX240" fmla="*/ 2029642 w 3713237"/>
              <a:gd name="connsiteY240" fmla="*/ 1804353 h 2185648"/>
              <a:gd name="connsiteX241" fmla="*/ 2029508 w 3713237"/>
              <a:gd name="connsiteY241" fmla="*/ 1804920 h 2185648"/>
              <a:gd name="connsiteX242" fmla="*/ 2030475 w 3713237"/>
              <a:gd name="connsiteY242" fmla="*/ 1804787 h 2185648"/>
              <a:gd name="connsiteX243" fmla="*/ 3021361 w 3713237"/>
              <a:gd name="connsiteY243" fmla="*/ 1763540 h 2185648"/>
              <a:gd name="connsiteX244" fmla="*/ 3023595 w 3713237"/>
              <a:gd name="connsiteY244" fmla="*/ 1764074 h 2185648"/>
              <a:gd name="connsiteX245" fmla="*/ 3024762 w 3713237"/>
              <a:gd name="connsiteY245" fmla="*/ 1770041 h 2185648"/>
              <a:gd name="connsiteX246" fmla="*/ 3022407 w 3713237"/>
              <a:gd name="connsiteY246" fmla="*/ 1770012 h 2185648"/>
              <a:gd name="connsiteX247" fmla="*/ 3022786 w 3713237"/>
              <a:gd name="connsiteY247" fmla="*/ 1770771 h 2185648"/>
              <a:gd name="connsiteX248" fmla="*/ 3021931 w 3713237"/>
              <a:gd name="connsiteY248" fmla="*/ 1770866 h 2185648"/>
              <a:gd name="connsiteX249" fmla="*/ 3021961 w 3713237"/>
              <a:gd name="connsiteY249" fmla="*/ 1775610 h 2185648"/>
              <a:gd name="connsiteX250" fmla="*/ 3019894 w 3713237"/>
              <a:gd name="connsiteY250" fmla="*/ 1774843 h 2185648"/>
              <a:gd name="connsiteX251" fmla="*/ 3020961 w 3713237"/>
              <a:gd name="connsiteY251" fmla="*/ 1770409 h 2185648"/>
              <a:gd name="connsiteX252" fmla="*/ 3021928 w 3713237"/>
              <a:gd name="connsiteY252" fmla="*/ 1770309 h 2185648"/>
              <a:gd name="connsiteX253" fmla="*/ 3021928 w 3713237"/>
              <a:gd name="connsiteY253" fmla="*/ 1770388 h 2185648"/>
              <a:gd name="connsiteX254" fmla="*/ 3021928 w 3713237"/>
              <a:gd name="connsiteY254" fmla="*/ 1770009 h 2185648"/>
              <a:gd name="connsiteX255" fmla="*/ 3022177 w 3713237"/>
              <a:gd name="connsiteY255" fmla="*/ 1770009 h 2185648"/>
              <a:gd name="connsiteX256" fmla="*/ 3022095 w 3713237"/>
              <a:gd name="connsiteY256" fmla="*/ 1770008 h 2185648"/>
              <a:gd name="connsiteX257" fmla="*/ 3020095 w 3713237"/>
              <a:gd name="connsiteY257" fmla="*/ 1765541 h 2185648"/>
              <a:gd name="connsiteX258" fmla="*/ 3021361 w 3713237"/>
              <a:gd name="connsiteY258" fmla="*/ 1763540 h 2185648"/>
              <a:gd name="connsiteX259" fmla="*/ 3651542 w 3713237"/>
              <a:gd name="connsiteY259" fmla="*/ 1718828 h 2185648"/>
              <a:gd name="connsiteX260" fmla="*/ 3654114 w 3713237"/>
              <a:gd name="connsiteY260" fmla="*/ 1721114 h 2185648"/>
              <a:gd name="connsiteX261" fmla="*/ 3651066 w 3713237"/>
              <a:gd name="connsiteY261" fmla="*/ 1726734 h 2185648"/>
              <a:gd name="connsiteX262" fmla="*/ 3648590 w 3713237"/>
              <a:gd name="connsiteY262" fmla="*/ 1724353 h 2185648"/>
              <a:gd name="connsiteX263" fmla="*/ 3651542 w 3713237"/>
              <a:gd name="connsiteY263" fmla="*/ 1718828 h 2185648"/>
              <a:gd name="connsiteX264" fmla="*/ 3641524 w 3713237"/>
              <a:gd name="connsiteY264" fmla="*/ 1709456 h 2185648"/>
              <a:gd name="connsiteX265" fmla="*/ 3647239 w 3713237"/>
              <a:gd name="connsiteY265" fmla="*/ 1709989 h 2185648"/>
              <a:gd name="connsiteX266" fmla="*/ 3648477 w 3713237"/>
              <a:gd name="connsiteY266" fmla="*/ 1712490 h 2185648"/>
              <a:gd name="connsiteX267" fmla="*/ 3642572 w 3713237"/>
              <a:gd name="connsiteY267" fmla="*/ 1712923 h 2185648"/>
              <a:gd name="connsiteX268" fmla="*/ 3640000 w 3713237"/>
              <a:gd name="connsiteY268" fmla="*/ 1710589 h 2185648"/>
              <a:gd name="connsiteX269" fmla="*/ 3641524 w 3713237"/>
              <a:gd name="connsiteY269" fmla="*/ 1709456 h 2185648"/>
              <a:gd name="connsiteX270" fmla="*/ 3610985 w 3713237"/>
              <a:gd name="connsiteY270" fmla="*/ 1702254 h 2185648"/>
              <a:gd name="connsiteX271" fmla="*/ 3613219 w 3713237"/>
              <a:gd name="connsiteY271" fmla="*/ 1703755 h 2185648"/>
              <a:gd name="connsiteX272" fmla="*/ 3619054 w 3713237"/>
              <a:gd name="connsiteY272" fmla="*/ 1709523 h 2185648"/>
              <a:gd name="connsiteX273" fmla="*/ 3634393 w 3713237"/>
              <a:gd name="connsiteY273" fmla="*/ 1726928 h 2185648"/>
              <a:gd name="connsiteX274" fmla="*/ 3635393 w 3713237"/>
              <a:gd name="connsiteY274" fmla="*/ 1729396 h 2185648"/>
              <a:gd name="connsiteX275" fmla="*/ 3634792 w 3713237"/>
              <a:gd name="connsiteY275" fmla="*/ 1730363 h 2185648"/>
              <a:gd name="connsiteX276" fmla="*/ 3630925 w 3713237"/>
              <a:gd name="connsiteY276" fmla="*/ 1730630 h 2185648"/>
              <a:gd name="connsiteX277" fmla="*/ 3617387 w 3713237"/>
              <a:gd name="connsiteY277" fmla="*/ 1719493 h 2185648"/>
              <a:gd name="connsiteX278" fmla="*/ 3607718 w 3713237"/>
              <a:gd name="connsiteY278" fmla="*/ 1704855 h 2185648"/>
              <a:gd name="connsiteX279" fmla="*/ 3608584 w 3713237"/>
              <a:gd name="connsiteY279" fmla="*/ 1702521 h 2185648"/>
              <a:gd name="connsiteX280" fmla="*/ 3610985 w 3713237"/>
              <a:gd name="connsiteY280" fmla="*/ 1702254 h 2185648"/>
              <a:gd name="connsiteX281" fmla="*/ 3665436 w 3713237"/>
              <a:gd name="connsiteY281" fmla="*/ 1681180 h 2185648"/>
              <a:gd name="connsiteX282" fmla="*/ 3667722 w 3713237"/>
              <a:gd name="connsiteY282" fmla="*/ 1681656 h 2185648"/>
              <a:gd name="connsiteX283" fmla="*/ 3666198 w 3713237"/>
              <a:gd name="connsiteY283" fmla="*/ 1684037 h 2185648"/>
              <a:gd name="connsiteX284" fmla="*/ 3663614 w 3713237"/>
              <a:gd name="connsiteY284" fmla="*/ 1666132 h 2185648"/>
              <a:gd name="connsiteX285" fmla="*/ 3665614 w 3713237"/>
              <a:gd name="connsiteY285" fmla="*/ 1668799 h 2185648"/>
              <a:gd name="connsiteX286" fmla="*/ 3659899 w 3713237"/>
              <a:gd name="connsiteY286" fmla="*/ 1670990 h 2185648"/>
              <a:gd name="connsiteX287" fmla="*/ 3658088 w 3713237"/>
              <a:gd name="connsiteY287" fmla="*/ 1668418 h 2185648"/>
              <a:gd name="connsiteX288" fmla="*/ 3663614 w 3713237"/>
              <a:gd name="connsiteY288" fmla="*/ 1666132 h 2185648"/>
              <a:gd name="connsiteX289" fmla="*/ 1207809 w 3713237"/>
              <a:gd name="connsiteY289" fmla="*/ 1658006 h 2185648"/>
              <a:gd name="connsiteX290" fmla="*/ 1206841 w 3713237"/>
              <a:gd name="connsiteY290" fmla="*/ 1658373 h 2185648"/>
              <a:gd name="connsiteX291" fmla="*/ 1207809 w 3713237"/>
              <a:gd name="connsiteY291" fmla="*/ 1658740 h 2185648"/>
              <a:gd name="connsiteX292" fmla="*/ 3329905 w 3713237"/>
              <a:gd name="connsiteY292" fmla="*/ 1651302 h 2185648"/>
              <a:gd name="connsiteX293" fmla="*/ 3328742 w 3713237"/>
              <a:gd name="connsiteY293" fmla="*/ 1652823 h 2185648"/>
              <a:gd name="connsiteX294" fmla="*/ 3328348 w 3713237"/>
              <a:gd name="connsiteY294" fmla="*/ 1652823 h 2185648"/>
              <a:gd name="connsiteX295" fmla="*/ 3329115 w 3713237"/>
              <a:gd name="connsiteY295" fmla="*/ 1654272 h 2185648"/>
              <a:gd name="connsiteX296" fmla="*/ 3659619 w 3713237"/>
              <a:gd name="connsiteY296" fmla="*/ 1647970 h 2185648"/>
              <a:gd name="connsiteX297" fmla="*/ 3661428 w 3713237"/>
              <a:gd name="connsiteY297" fmla="*/ 1650542 h 2185648"/>
              <a:gd name="connsiteX298" fmla="*/ 3660001 w 3713237"/>
              <a:gd name="connsiteY298" fmla="*/ 1653304 h 2185648"/>
              <a:gd name="connsiteX299" fmla="*/ 3657143 w 3713237"/>
              <a:gd name="connsiteY299" fmla="*/ 1649399 h 2185648"/>
              <a:gd name="connsiteX300" fmla="*/ 3659619 w 3713237"/>
              <a:gd name="connsiteY300" fmla="*/ 1647970 h 2185648"/>
              <a:gd name="connsiteX301" fmla="*/ 3649898 w 3713237"/>
              <a:gd name="connsiteY301" fmla="*/ 1644835 h 2185648"/>
              <a:gd name="connsiteX302" fmla="*/ 3651131 w 3713237"/>
              <a:gd name="connsiteY302" fmla="*/ 1645269 h 2185648"/>
              <a:gd name="connsiteX303" fmla="*/ 3653098 w 3713237"/>
              <a:gd name="connsiteY303" fmla="*/ 1648603 h 2185648"/>
              <a:gd name="connsiteX304" fmla="*/ 3653165 w 3713237"/>
              <a:gd name="connsiteY304" fmla="*/ 1649870 h 2185648"/>
              <a:gd name="connsiteX305" fmla="*/ 3651064 w 3713237"/>
              <a:gd name="connsiteY305" fmla="*/ 1651003 h 2185648"/>
              <a:gd name="connsiteX306" fmla="*/ 3649098 w 3713237"/>
              <a:gd name="connsiteY306" fmla="*/ 1645536 h 2185648"/>
              <a:gd name="connsiteX307" fmla="*/ 3649898 w 3713237"/>
              <a:gd name="connsiteY307" fmla="*/ 1644835 h 2185648"/>
              <a:gd name="connsiteX308" fmla="*/ 2068187 w 3713237"/>
              <a:gd name="connsiteY308" fmla="*/ 1635966 h 2185648"/>
              <a:gd name="connsiteX309" fmla="*/ 2067454 w 3713237"/>
              <a:gd name="connsiteY309" fmla="*/ 1636933 h 2185648"/>
              <a:gd name="connsiteX310" fmla="*/ 2068487 w 3713237"/>
              <a:gd name="connsiteY310" fmla="*/ 1636699 h 2185648"/>
              <a:gd name="connsiteX311" fmla="*/ 2068187 w 3713237"/>
              <a:gd name="connsiteY311" fmla="*/ 1635966 h 2185648"/>
              <a:gd name="connsiteX312" fmla="*/ 3643629 w 3713237"/>
              <a:gd name="connsiteY312" fmla="*/ 1628596 h 2185648"/>
              <a:gd name="connsiteX313" fmla="*/ 3648930 w 3713237"/>
              <a:gd name="connsiteY313" fmla="*/ 1634231 h 2185648"/>
              <a:gd name="connsiteX314" fmla="*/ 3646663 w 3713237"/>
              <a:gd name="connsiteY314" fmla="*/ 1638433 h 2185648"/>
              <a:gd name="connsiteX315" fmla="*/ 3642261 w 3713237"/>
              <a:gd name="connsiteY315" fmla="*/ 1636799 h 2185648"/>
              <a:gd name="connsiteX316" fmla="*/ 3641795 w 3713237"/>
              <a:gd name="connsiteY316" fmla="*/ 1630264 h 2185648"/>
              <a:gd name="connsiteX317" fmla="*/ 3643629 w 3713237"/>
              <a:gd name="connsiteY317" fmla="*/ 1628596 h 2185648"/>
              <a:gd name="connsiteX318" fmla="*/ 971066 w 3713237"/>
              <a:gd name="connsiteY318" fmla="*/ 1626596 h 2185648"/>
              <a:gd name="connsiteX319" fmla="*/ 969965 w 3713237"/>
              <a:gd name="connsiteY319" fmla="*/ 1626662 h 2185648"/>
              <a:gd name="connsiteX320" fmla="*/ 969532 w 3713237"/>
              <a:gd name="connsiteY320" fmla="*/ 1628963 h 2185648"/>
              <a:gd name="connsiteX321" fmla="*/ 978501 w 3713237"/>
              <a:gd name="connsiteY321" fmla="*/ 1634832 h 2185648"/>
              <a:gd name="connsiteX322" fmla="*/ 978668 w 3713237"/>
              <a:gd name="connsiteY322" fmla="*/ 1635198 h 2185648"/>
              <a:gd name="connsiteX323" fmla="*/ 979668 w 3713237"/>
              <a:gd name="connsiteY323" fmla="*/ 1635498 h 2185648"/>
              <a:gd name="connsiteX324" fmla="*/ 979035 w 3713237"/>
              <a:gd name="connsiteY324" fmla="*/ 1634865 h 2185648"/>
              <a:gd name="connsiteX325" fmla="*/ 978535 w 3713237"/>
              <a:gd name="connsiteY325" fmla="*/ 1634798 h 2185648"/>
              <a:gd name="connsiteX326" fmla="*/ 971066 w 3713237"/>
              <a:gd name="connsiteY326" fmla="*/ 1626596 h 2185648"/>
              <a:gd name="connsiteX327" fmla="*/ 3302085 w 3713237"/>
              <a:gd name="connsiteY327" fmla="*/ 1613725 h 2185648"/>
              <a:gd name="connsiteX328" fmla="*/ 3304285 w 3713237"/>
              <a:gd name="connsiteY328" fmla="*/ 1614558 h 2185648"/>
              <a:gd name="connsiteX329" fmla="*/ 3305019 w 3713237"/>
              <a:gd name="connsiteY329" fmla="*/ 1616759 h 2185648"/>
              <a:gd name="connsiteX330" fmla="*/ 3302818 w 3713237"/>
              <a:gd name="connsiteY330" fmla="*/ 1618426 h 2185648"/>
              <a:gd name="connsiteX331" fmla="*/ 3300351 w 3713237"/>
              <a:gd name="connsiteY331" fmla="*/ 1616259 h 2185648"/>
              <a:gd name="connsiteX332" fmla="*/ 3302085 w 3713237"/>
              <a:gd name="connsiteY332" fmla="*/ 1613725 h 2185648"/>
              <a:gd name="connsiteX333" fmla="*/ 2261386 w 3713237"/>
              <a:gd name="connsiteY333" fmla="*/ 1592718 h 2185648"/>
              <a:gd name="connsiteX334" fmla="*/ 2261957 w 3713237"/>
              <a:gd name="connsiteY334" fmla="*/ 1595480 h 2185648"/>
              <a:gd name="connsiteX335" fmla="*/ 2259862 w 3713237"/>
              <a:gd name="connsiteY335" fmla="*/ 1596242 h 2185648"/>
              <a:gd name="connsiteX336" fmla="*/ 2259290 w 3713237"/>
              <a:gd name="connsiteY336" fmla="*/ 1593480 h 2185648"/>
              <a:gd name="connsiteX337" fmla="*/ 2261386 w 3713237"/>
              <a:gd name="connsiteY337" fmla="*/ 1592718 h 2185648"/>
              <a:gd name="connsiteX338" fmla="*/ 2307498 w 3713237"/>
              <a:gd name="connsiteY338" fmla="*/ 1585582 h 2185648"/>
              <a:gd name="connsiteX339" fmla="*/ 2316234 w 3713237"/>
              <a:gd name="connsiteY339" fmla="*/ 1609623 h 2185648"/>
              <a:gd name="connsiteX340" fmla="*/ 2317468 w 3713237"/>
              <a:gd name="connsiteY340" fmla="*/ 1621894 h 2185648"/>
              <a:gd name="connsiteX341" fmla="*/ 2315601 w 3713237"/>
              <a:gd name="connsiteY341" fmla="*/ 1628363 h 2185648"/>
              <a:gd name="connsiteX342" fmla="*/ 2309766 w 3713237"/>
              <a:gd name="connsiteY342" fmla="*/ 1638399 h 2185648"/>
              <a:gd name="connsiteX343" fmla="*/ 2306098 w 3713237"/>
              <a:gd name="connsiteY343" fmla="*/ 1651537 h 2185648"/>
              <a:gd name="connsiteX344" fmla="*/ 2303164 w 3713237"/>
              <a:gd name="connsiteY344" fmla="*/ 1662140 h 2185648"/>
              <a:gd name="connsiteX345" fmla="*/ 2289326 w 3713237"/>
              <a:gd name="connsiteY345" fmla="*/ 1698052 h 2185648"/>
              <a:gd name="connsiteX346" fmla="*/ 2280256 w 3713237"/>
              <a:gd name="connsiteY346" fmla="*/ 1722526 h 2185648"/>
              <a:gd name="connsiteX347" fmla="*/ 2275855 w 3713237"/>
              <a:gd name="connsiteY347" fmla="*/ 1732563 h 2185648"/>
              <a:gd name="connsiteX348" fmla="*/ 2265218 w 3713237"/>
              <a:gd name="connsiteY348" fmla="*/ 1740132 h 2185648"/>
              <a:gd name="connsiteX349" fmla="*/ 2258516 w 3713237"/>
              <a:gd name="connsiteY349" fmla="*/ 1741366 h 2185648"/>
              <a:gd name="connsiteX350" fmla="*/ 2249546 w 3713237"/>
              <a:gd name="connsiteY350" fmla="*/ 1743933 h 2185648"/>
              <a:gd name="connsiteX351" fmla="*/ 2235375 w 3713237"/>
              <a:gd name="connsiteY351" fmla="*/ 1733530 h 2185648"/>
              <a:gd name="connsiteX352" fmla="*/ 2233508 w 3713237"/>
              <a:gd name="connsiteY352" fmla="*/ 1728428 h 2185648"/>
              <a:gd name="connsiteX353" fmla="*/ 2233308 w 3713237"/>
              <a:gd name="connsiteY353" fmla="*/ 1720192 h 2185648"/>
              <a:gd name="connsiteX354" fmla="*/ 2231807 w 3713237"/>
              <a:gd name="connsiteY354" fmla="*/ 1710756 h 2185648"/>
              <a:gd name="connsiteX355" fmla="*/ 2234741 w 3713237"/>
              <a:gd name="connsiteY355" fmla="*/ 1692617 h 2185648"/>
              <a:gd name="connsiteX356" fmla="*/ 2243611 w 3713237"/>
              <a:gd name="connsiteY356" fmla="*/ 1678745 h 2185648"/>
              <a:gd name="connsiteX357" fmla="*/ 2245278 w 3713237"/>
              <a:gd name="connsiteY357" fmla="*/ 1664408 h 2185648"/>
              <a:gd name="connsiteX358" fmla="*/ 2243311 w 3713237"/>
              <a:gd name="connsiteY358" fmla="*/ 1659273 h 2185648"/>
              <a:gd name="connsiteX359" fmla="*/ 2244644 w 3713237"/>
              <a:gd name="connsiteY359" fmla="*/ 1642101 h 2185648"/>
              <a:gd name="connsiteX360" fmla="*/ 2248879 w 3713237"/>
              <a:gd name="connsiteY360" fmla="*/ 1633531 h 2185648"/>
              <a:gd name="connsiteX361" fmla="*/ 2260183 w 3713237"/>
              <a:gd name="connsiteY361" fmla="*/ 1628796 h 2185648"/>
              <a:gd name="connsiteX362" fmla="*/ 2261517 w 3713237"/>
              <a:gd name="connsiteY362" fmla="*/ 1628429 h 2185648"/>
              <a:gd name="connsiteX363" fmla="*/ 2273187 w 3713237"/>
              <a:gd name="connsiteY363" fmla="*/ 1624762 h 2185648"/>
              <a:gd name="connsiteX364" fmla="*/ 2283024 w 3713237"/>
              <a:gd name="connsiteY364" fmla="*/ 1617392 h 2185648"/>
              <a:gd name="connsiteX365" fmla="*/ 2290359 w 3713237"/>
              <a:gd name="connsiteY365" fmla="*/ 1608123 h 2185648"/>
              <a:gd name="connsiteX366" fmla="*/ 2296195 w 3713237"/>
              <a:gd name="connsiteY366" fmla="*/ 1601521 h 2185648"/>
              <a:gd name="connsiteX367" fmla="*/ 2297214 w 3713237"/>
              <a:gd name="connsiteY367" fmla="*/ 1599482 h 2185648"/>
              <a:gd name="connsiteX368" fmla="*/ 2296661 w 3713237"/>
              <a:gd name="connsiteY368" fmla="*/ 1598887 h 2185648"/>
              <a:gd name="connsiteX369" fmla="*/ 2297403 w 3713237"/>
              <a:gd name="connsiteY369" fmla="*/ 1599124 h 2185648"/>
              <a:gd name="connsiteX370" fmla="*/ 2301530 w 3713237"/>
              <a:gd name="connsiteY370" fmla="*/ 1592918 h 2185648"/>
              <a:gd name="connsiteX371" fmla="*/ 2305097 w 3713237"/>
              <a:gd name="connsiteY371" fmla="*/ 1585749 h 2185648"/>
              <a:gd name="connsiteX372" fmla="*/ 2307498 w 3713237"/>
              <a:gd name="connsiteY372" fmla="*/ 1585582 h 2185648"/>
              <a:gd name="connsiteX373" fmla="*/ 3239765 w 3713237"/>
              <a:gd name="connsiteY373" fmla="*/ 1582148 h 2185648"/>
              <a:gd name="connsiteX374" fmla="*/ 3243500 w 3713237"/>
              <a:gd name="connsiteY374" fmla="*/ 1582715 h 2185648"/>
              <a:gd name="connsiteX375" fmla="*/ 3244733 w 3713237"/>
              <a:gd name="connsiteY375" fmla="*/ 1585916 h 2185648"/>
              <a:gd name="connsiteX376" fmla="*/ 3239632 w 3713237"/>
              <a:gd name="connsiteY376" fmla="*/ 1589284 h 2185648"/>
              <a:gd name="connsiteX377" fmla="*/ 3233597 w 3713237"/>
              <a:gd name="connsiteY377" fmla="*/ 1586917 h 2185648"/>
              <a:gd name="connsiteX378" fmla="*/ 3232830 w 3713237"/>
              <a:gd name="connsiteY378" fmla="*/ 1584682 h 2185648"/>
              <a:gd name="connsiteX379" fmla="*/ 3234397 w 3713237"/>
              <a:gd name="connsiteY379" fmla="*/ 1582882 h 2185648"/>
              <a:gd name="connsiteX380" fmla="*/ 3239765 w 3713237"/>
              <a:gd name="connsiteY380" fmla="*/ 1582148 h 2185648"/>
              <a:gd name="connsiteX381" fmla="*/ 3372274 w 3713237"/>
              <a:gd name="connsiteY381" fmla="*/ 1578214 h 2185648"/>
              <a:gd name="connsiteX382" fmla="*/ 3375209 w 3713237"/>
              <a:gd name="connsiteY382" fmla="*/ 1580748 h 2185648"/>
              <a:gd name="connsiteX383" fmla="*/ 3381444 w 3713237"/>
              <a:gd name="connsiteY383" fmla="*/ 1598854 h 2185648"/>
              <a:gd name="connsiteX384" fmla="*/ 3383711 w 3713237"/>
              <a:gd name="connsiteY384" fmla="*/ 1612358 h 2185648"/>
              <a:gd name="connsiteX385" fmla="*/ 3384378 w 3713237"/>
              <a:gd name="connsiteY385" fmla="*/ 1616393 h 2185648"/>
              <a:gd name="connsiteX386" fmla="*/ 3388479 w 3713237"/>
              <a:gd name="connsiteY386" fmla="*/ 1619060 h 2185648"/>
              <a:gd name="connsiteX387" fmla="*/ 3395848 w 3713237"/>
              <a:gd name="connsiteY387" fmla="*/ 1621394 h 2185648"/>
              <a:gd name="connsiteX388" fmla="*/ 3400550 w 3713237"/>
              <a:gd name="connsiteY388" fmla="*/ 1632331 h 2185648"/>
              <a:gd name="connsiteX389" fmla="*/ 3400984 w 3713237"/>
              <a:gd name="connsiteY389" fmla="*/ 1641901 h 2185648"/>
              <a:gd name="connsiteX390" fmla="*/ 3403951 w 3713237"/>
              <a:gd name="connsiteY390" fmla="*/ 1653605 h 2185648"/>
              <a:gd name="connsiteX391" fmla="*/ 3407252 w 3713237"/>
              <a:gd name="connsiteY391" fmla="*/ 1667976 h 2185648"/>
              <a:gd name="connsiteX392" fmla="*/ 3408619 w 3713237"/>
              <a:gd name="connsiteY392" fmla="*/ 1678746 h 2185648"/>
              <a:gd name="connsiteX393" fmla="*/ 3411820 w 3713237"/>
              <a:gd name="connsiteY393" fmla="*/ 1683014 h 2185648"/>
              <a:gd name="connsiteX394" fmla="*/ 3430960 w 3713237"/>
              <a:gd name="connsiteY394" fmla="*/ 1696252 h 2185648"/>
              <a:gd name="connsiteX395" fmla="*/ 3433094 w 3713237"/>
              <a:gd name="connsiteY395" fmla="*/ 1699586 h 2185648"/>
              <a:gd name="connsiteX396" fmla="*/ 3436462 w 3713237"/>
              <a:gd name="connsiteY396" fmla="*/ 1709890 h 2185648"/>
              <a:gd name="connsiteX397" fmla="*/ 3439329 w 3713237"/>
              <a:gd name="connsiteY397" fmla="*/ 1721827 h 2185648"/>
              <a:gd name="connsiteX398" fmla="*/ 3440763 w 3713237"/>
              <a:gd name="connsiteY398" fmla="*/ 1723827 h 2185648"/>
              <a:gd name="connsiteX399" fmla="*/ 3448266 w 3713237"/>
              <a:gd name="connsiteY399" fmla="*/ 1727028 h 2185648"/>
              <a:gd name="connsiteX400" fmla="*/ 3452367 w 3713237"/>
              <a:gd name="connsiteY400" fmla="*/ 1733164 h 2185648"/>
              <a:gd name="connsiteX401" fmla="*/ 3457969 w 3713237"/>
              <a:gd name="connsiteY401" fmla="*/ 1749402 h 2185648"/>
              <a:gd name="connsiteX402" fmla="*/ 3465904 w 3713237"/>
              <a:gd name="connsiteY402" fmla="*/ 1760239 h 2185648"/>
              <a:gd name="connsiteX403" fmla="*/ 3467439 w 3713237"/>
              <a:gd name="connsiteY403" fmla="*/ 1762540 h 2185648"/>
              <a:gd name="connsiteX404" fmla="*/ 3474208 w 3713237"/>
              <a:gd name="connsiteY404" fmla="*/ 1763040 h 2185648"/>
              <a:gd name="connsiteX405" fmla="*/ 3475174 w 3713237"/>
              <a:gd name="connsiteY405" fmla="*/ 1762573 h 2185648"/>
              <a:gd name="connsiteX406" fmla="*/ 3476141 w 3713237"/>
              <a:gd name="connsiteY406" fmla="*/ 1764541 h 2185648"/>
              <a:gd name="connsiteX407" fmla="*/ 3475474 w 3713237"/>
              <a:gd name="connsiteY407" fmla="*/ 1767175 h 2185648"/>
              <a:gd name="connsiteX408" fmla="*/ 3471406 w 3713237"/>
              <a:gd name="connsiteY408" fmla="*/ 1785881 h 2185648"/>
              <a:gd name="connsiteX409" fmla="*/ 3470139 w 3713237"/>
              <a:gd name="connsiteY409" fmla="*/ 1792583 h 2185648"/>
              <a:gd name="connsiteX410" fmla="*/ 3470273 w 3713237"/>
              <a:gd name="connsiteY410" fmla="*/ 1802019 h 2185648"/>
              <a:gd name="connsiteX411" fmla="*/ 3471406 w 3713237"/>
              <a:gd name="connsiteY411" fmla="*/ 1815624 h 2185648"/>
              <a:gd name="connsiteX412" fmla="*/ 3469439 w 3713237"/>
              <a:gd name="connsiteY412" fmla="*/ 1822092 h 2185648"/>
              <a:gd name="connsiteX413" fmla="*/ 3460770 w 3713237"/>
              <a:gd name="connsiteY413" fmla="*/ 1842232 h 2185648"/>
              <a:gd name="connsiteX414" fmla="*/ 3456302 w 3713237"/>
              <a:gd name="connsiteY414" fmla="*/ 1859471 h 2185648"/>
              <a:gd name="connsiteX415" fmla="*/ 3446965 w 3713237"/>
              <a:gd name="connsiteY415" fmla="*/ 1874576 h 2185648"/>
              <a:gd name="connsiteX416" fmla="*/ 3443531 w 3713237"/>
              <a:gd name="connsiteY416" fmla="*/ 1878610 h 2185648"/>
              <a:gd name="connsiteX417" fmla="*/ 3427625 w 3713237"/>
              <a:gd name="connsiteY417" fmla="*/ 1897083 h 2185648"/>
              <a:gd name="connsiteX418" fmla="*/ 3420523 w 3713237"/>
              <a:gd name="connsiteY418" fmla="*/ 1910454 h 2185648"/>
              <a:gd name="connsiteX419" fmla="*/ 3413688 w 3713237"/>
              <a:gd name="connsiteY419" fmla="*/ 1920724 h 2185648"/>
              <a:gd name="connsiteX420" fmla="*/ 3404552 w 3713237"/>
              <a:gd name="connsiteY420" fmla="*/ 1937430 h 2185648"/>
              <a:gd name="connsiteX421" fmla="*/ 3399917 w 3713237"/>
              <a:gd name="connsiteY421" fmla="*/ 1954602 h 2185648"/>
              <a:gd name="connsiteX422" fmla="*/ 3390447 w 3713237"/>
              <a:gd name="connsiteY422" fmla="*/ 1963505 h 2185648"/>
              <a:gd name="connsiteX423" fmla="*/ 3383578 w 3713237"/>
              <a:gd name="connsiteY423" fmla="*/ 1963671 h 2185648"/>
              <a:gd name="connsiteX424" fmla="*/ 3367106 w 3713237"/>
              <a:gd name="connsiteY424" fmla="*/ 1969540 h 2185648"/>
              <a:gd name="connsiteX425" fmla="*/ 3351834 w 3713237"/>
              <a:gd name="connsiteY425" fmla="*/ 1981044 h 2185648"/>
              <a:gd name="connsiteX426" fmla="*/ 3348200 w 3713237"/>
              <a:gd name="connsiteY426" fmla="*/ 1980377 h 2185648"/>
              <a:gd name="connsiteX427" fmla="*/ 3339431 w 3713237"/>
              <a:gd name="connsiteY427" fmla="*/ 1968106 h 2185648"/>
              <a:gd name="connsiteX428" fmla="*/ 3340231 w 3713237"/>
              <a:gd name="connsiteY428" fmla="*/ 1964238 h 2185648"/>
              <a:gd name="connsiteX429" fmla="*/ 3339764 w 3713237"/>
              <a:gd name="connsiteY429" fmla="*/ 1963104 h 2185648"/>
              <a:gd name="connsiteX430" fmla="*/ 3337530 w 3713237"/>
              <a:gd name="connsiteY430" fmla="*/ 1962905 h 2185648"/>
              <a:gd name="connsiteX431" fmla="*/ 3322625 w 3713237"/>
              <a:gd name="connsiteY431" fmla="*/ 1974441 h 2185648"/>
              <a:gd name="connsiteX432" fmla="*/ 3317457 w 3713237"/>
              <a:gd name="connsiteY432" fmla="*/ 1973741 h 2185648"/>
              <a:gd name="connsiteX433" fmla="*/ 3312355 w 3713237"/>
              <a:gd name="connsiteY433" fmla="*/ 1969140 h 2185648"/>
              <a:gd name="connsiteX434" fmla="*/ 3302719 w 3713237"/>
              <a:gd name="connsiteY434" fmla="*/ 1964138 h 2185648"/>
              <a:gd name="connsiteX435" fmla="*/ 3288547 w 3713237"/>
              <a:gd name="connsiteY435" fmla="*/ 1952368 h 2185648"/>
              <a:gd name="connsiteX436" fmla="*/ 3285613 w 3713237"/>
              <a:gd name="connsiteY436" fmla="*/ 1946166 h 2185648"/>
              <a:gd name="connsiteX437" fmla="*/ 3284946 w 3713237"/>
              <a:gd name="connsiteY437" fmla="*/ 1940864 h 2185648"/>
              <a:gd name="connsiteX438" fmla="*/ 3283912 w 3713237"/>
              <a:gd name="connsiteY438" fmla="*/ 1918090 h 2185648"/>
              <a:gd name="connsiteX439" fmla="*/ 3283779 w 3713237"/>
              <a:gd name="connsiteY439" fmla="*/ 1917056 h 2185648"/>
              <a:gd name="connsiteX440" fmla="*/ 3284079 w 3713237"/>
              <a:gd name="connsiteY440" fmla="*/ 1917056 h 2185648"/>
              <a:gd name="connsiteX441" fmla="*/ 3284379 w 3713237"/>
              <a:gd name="connsiteY441" fmla="*/ 1916056 h 2185648"/>
              <a:gd name="connsiteX442" fmla="*/ 3283746 w 3713237"/>
              <a:gd name="connsiteY442" fmla="*/ 1916723 h 2185648"/>
              <a:gd name="connsiteX443" fmla="*/ 3283779 w 3713237"/>
              <a:gd name="connsiteY443" fmla="*/ 1917023 h 2185648"/>
              <a:gd name="connsiteX444" fmla="*/ 3277244 w 3713237"/>
              <a:gd name="connsiteY444" fmla="*/ 1916756 h 2185648"/>
              <a:gd name="connsiteX445" fmla="*/ 3275943 w 3713237"/>
              <a:gd name="connsiteY445" fmla="*/ 1913855 h 2185648"/>
              <a:gd name="connsiteX446" fmla="*/ 3278444 w 3713237"/>
              <a:gd name="connsiteY446" fmla="*/ 1902152 h 2185648"/>
              <a:gd name="connsiteX447" fmla="*/ 3277077 w 3713237"/>
              <a:gd name="connsiteY447" fmla="*/ 1900351 h 2185648"/>
              <a:gd name="connsiteX448" fmla="*/ 3276077 w 3713237"/>
              <a:gd name="connsiteY448" fmla="*/ 1901218 h 2185648"/>
              <a:gd name="connsiteX449" fmla="*/ 3274876 w 3713237"/>
              <a:gd name="connsiteY449" fmla="*/ 1903686 h 2185648"/>
              <a:gd name="connsiteX450" fmla="*/ 3266274 w 3713237"/>
              <a:gd name="connsiteY450" fmla="*/ 1909321 h 2185648"/>
              <a:gd name="connsiteX451" fmla="*/ 3262339 w 3713237"/>
              <a:gd name="connsiteY451" fmla="*/ 1909387 h 2185648"/>
              <a:gd name="connsiteX452" fmla="*/ 3261405 w 3713237"/>
              <a:gd name="connsiteY452" fmla="*/ 1907153 h 2185648"/>
              <a:gd name="connsiteX453" fmla="*/ 3262639 w 3713237"/>
              <a:gd name="connsiteY453" fmla="*/ 1904819 h 2185648"/>
              <a:gd name="connsiteX454" fmla="*/ 3270075 w 3713237"/>
              <a:gd name="connsiteY454" fmla="*/ 1895516 h 2185648"/>
              <a:gd name="connsiteX455" fmla="*/ 3276677 w 3713237"/>
              <a:gd name="connsiteY455" fmla="*/ 1883579 h 2185648"/>
              <a:gd name="connsiteX456" fmla="*/ 3277744 w 3713237"/>
              <a:gd name="connsiteY456" fmla="*/ 1878377 h 2185648"/>
              <a:gd name="connsiteX457" fmla="*/ 3276944 w 3713237"/>
              <a:gd name="connsiteY457" fmla="*/ 1877310 h 2185648"/>
              <a:gd name="connsiteX458" fmla="*/ 3275710 w 3713237"/>
              <a:gd name="connsiteY458" fmla="*/ 1877544 h 2185648"/>
              <a:gd name="connsiteX459" fmla="*/ 3269374 w 3713237"/>
              <a:gd name="connsiteY459" fmla="*/ 1884579 h 2185648"/>
              <a:gd name="connsiteX460" fmla="*/ 3262739 w 3713237"/>
              <a:gd name="connsiteY460" fmla="*/ 1889448 h 2185648"/>
              <a:gd name="connsiteX461" fmla="*/ 3251536 w 3713237"/>
              <a:gd name="connsiteY461" fmla="*/ 1901485 h 2185648"/>
              <a:gd name="connsiteX462" fmla="*/ 3249101 w 3713237"/>
              <a:gd name="connsiteY462" fmla="*/ 1902118 h 2185648"/>
              <a:gd name="connsiteX463" fmla="*/ 3245967 w 3713237"/>
              <a:gd name="connsiteY463" fmla="*/ 1899584 h 2185648"/>
              <a:gd name="connsiteX464" fmla="*/ 3245633 w 3713237"/>
              <a:gd name="connsiteY464" fmla="*/ 1898250 h 2185648"/>
              <a:gd name="connsiteX465" fmla="*/ 3245600 w 3713237"/>
              <a:gd name="connsiteY465" fmla="*/ 1894183 h 2185648"/>
              <a:gd name="connsiteX466" fmla="*/ 3244633 w 3713237"/>
              <a:gd name="connsiteY466" fmla="*/ 1884613 h 2185648"/>
              <a:gd name="connsiteX467" fmla="*/ 3240765 w 3713237"/>
              <a:gd name="connsiteY467" fmla="*/ 1876010 h 2185648"/>
              <a:gd name="connsiteX468" fmla="*/ 3238298 w 3713237"/>
              <a:gd name="connsiteY468" fmla="*/ 1868541 h 2185648"/>
              <a:gd name="connsiteX469" fmla="*/ 3234697 w 3713237"/>
              <a:gd name="connsiteY469" fmla="*/ 1863072 h 2185648"/>
              <a:gd name="connsiteX470" fmla="*/ 3223193 w 3713237"/>
              <a:gd name="connsiteY470" fmla="*/ 1858804 h 2185648"/>
              <a:gd name="connsiteX471" fmla="*/ 3213756 w 3713237"/>
              <a:gd name="connsiteY471" fmla="*/ 1853936 h 2185648"/>
              <a:gd name="connsiteX472" fmla="*/ 3207788 w 3713237"/>
              <a:gd name="connsiteY472" fmla="*/ 1851035 h 2185648"/>
              <a:gd name="connsiteX473" fmla="*/ 3194017 w 3713237"/>
              <a:gd name="connsiteY473" fmla="*/ 1850768 h 2185648"/>
              <a:gd name="connsiteX474" fmla="*/ 3175377 w 3713237"/>
              <a:gd name="connsiteY474" fmla="*/ 1854670 h 2185648"/>
              <a:gd name="connsiteX475" fmla="*/ 3151303 w 3713237"/>
              <a:gd name="connsiteY475" fmla="*/ 1858804 h 2185648"/>
              <a:gd name="connsiteX476" fmla="*/ 3142267 w 3713237"/>
              <a:gd name="connsiteY476" fmla="*/ 1861305 h 2185648"/>
              <a:gd name="connsiteX477" fmla="*/ 3136398 w 3713237"/>
              <a:gd name="connsiteY477" fmla="*/ 1864906 h 2185648"/>
              <a:gd name="connsiteX478" fmla="*/ 3118026 w 3713237"/>
              <a:gd name="connsiteY478" fmla="*/ 1877877 h 2185648"/>
              <a:gd name="connsiteX479" fmla="*/ 3110657 w 3713237"/>
              <a:gd name="connsiteY479" fmla="*/ 1881145 h 2185648"/>
              <a:gd name="connsiteX480" fmla="*/ 3094218 w 3713237"/>
              <a:gd name="connsiteY480" fmla="*/ 1880144 h 2185648"/>
              <a:gd name="connsiteX481" fmla="*/ 3075145 w 3713237"/>
              <a:gd name="connsiteY481" fmla="*/ 1881378 h 2185648"/>
              <a:gd name="connsiteX482" fmla="*/ 3072678 w 3713237"/>
              <a:gd name="connsiteY482" fmla="*/ 1882445 h 2185648"/>
              <a:gd name="connsiteX483" fmla="*/ 3052404 w 3713237"/>
              <a:gd name="connsiteY483" fmla="*/ 1893649 h 2185648"/>
              <a:gd name="connsiteX484" fmla="*/ 3047169 w 3713237"/>
              <a:gd name="connsiteY484" fmla="*/ 1895016 h 2185648"/>
              <a:gd name="connsiteX485" fmla="*/ 3037566 w 3713237"/>
              <a:gd name="connsiteY485" fmla="*/ 1894549 h 2185648"/>
              <a:gd name="connsiteX486" fmla="*/ 3026963 w 3713237"/>
              <a:gd name="connsiteY486" fmla="*/ 1888881 h 2185648"/>
              <a:gd name="connsiteX487" fmla="*/ 3021195 w 3713237"/>
              <a:gd name="connsiteY487" fmla="*/ 1883045 h 2185648"/>
              <a:gd name="connsiteX488" fmla="*/ 3021928 w 3713237"/>
              <a:gd name="connsiteY488" fmla="*/ 1872008 h 2185648"/>
              <a:gd name="connsiteX489" fmla="*/ 3029764 w 3713237"/>
              <a:gd name="connsiteY489" fmla="*/ 1859571 h 2185648"/>
              <a:gd name="connsiteX490" fmla="*/ 3031998 w 3713237"/>
              <a:gd name="connsiteY490" fmla="*/ 1848801 h 2185648"/>
              <a:gd name="connsiteX491" fmla="*/ 3031798 w 3713237"/>
              <a:gd name="connsiteY491" fmla="*/ 1843399 h 2185648"/>
              <a:gd name="connsiteX492" fmla="*/ 3029764 w 3713237"/>
              <a:gd name="connsiteY492" fmla="*/ 1822926 h 2185648"/>
              <a:gd name="connsiteX493" fmla="*/ 3027330 w 3713237"/>
              <a:gd name="connsiteY493" fmla="*/ 1805354 h 2185648"/>
              <a:gd name="connsiteX494" fmla="*/ 3024429 w 3713237"/>
              <a:gd name="connsiteY494" fmla="*/ 1789215 h 2185648"/>
              <a:gd name="connsiteX495" fmla="*/ 3022495 w 3713237"/>
              <a:gd name="connsiteY495" fmla="*/ 1779845 h 2185648"/>
              <a:gd name="connsiteX496" fmla="*/ 3022095 w 3713237"/>
              <a:gd name="connsiteY496" fmla="*/ 1775844 h 2185648"/>
              <a:gd name="connsiteX497" fmla="*/ 3021895 w 3713237"/>
              <a:gd name="connsiteY497" fmla="*/ 1776078 h 2185648"/>
              <a:gd name="connsiteX498" fmla="*/ 3021895 w 3713237"/>
              <a:gd name="connsiteY498" fmla="*/ 1775778 h 2185648"/>
              <a:gd name="connsiteX499" fmla="*/ 3022028 w 3713237"/>
              <a:gd name="connsiteY499" fmla="*/ 1775811 h 2185648"/>
              <a:gd name="connsiteX500" fmla="*/ 3024724 w 3713237"/>
              <a:gd name="connsiteY500" fmla="*/ 1770576 h 2185648"/>
              <a:gd name="connsiteX501" fmla="*/ 3024791 w 3713237"/>
              <a:gd name="connsiteY501" fmla="*/ 1770103 h 2185648"/>
              <a:gd name="connsiteX502" fmla="*/ 3025069 w 3713237"/>
              <a:gd name="connsiteY502" fmla="*/ 1770103 h 2185648"/>
              <a:gd name="connsiteX503" fmla="*/ 3026763 w 3713237"/>
              <a:gd name="connsiteY503" fmla="*/ 1768742 h 2185648"/>
              <a:gd name="connsiteX504" fmla="*/ 3028097 w 3713237"/>
              <a:gd name="connsiteY504" fmla="*/ 1765141 h 2185648"/>
              <a:gd name="connsiteX505" fmla="*/ 3026830 w 3713237"/>
              <a:gd name="connsiteY505" fmla="*/ 1761240 h 2185648"/>
              <a:gd name="connsiteX506" fmla="*/ 3023929 w 3713237"/>
              <a:gd name="connsiteY506" fmla="*/ 1746535 h 2185648"/>
              <a:gd name="connsiteX507" fmla="*/ 3026696 w 3713237"/>
              <a:gd name="connsiteY507" fmla="*/ 1736098 h 2185648"/>
              <a:gd name="connsiteX508" fmla="*/ 3029631 w 3713237"/>
              <a:gd name="connsiteY508" fmla="*/ 1725661 h 2185648"/>
              <a:gd name="connsiteX509" fmla="*/ 3030231 w 3713237"/>
              <a:gd name="connsiteY509" fmla="*/ 1718859 h 2185648"/>
              <a:gd name="connsiteX510" fmla="*/ 3032865 w 3713237"/>
              <a:gd name="connsiteY510" fmla="*/ 1714158 h 2185648"/>
              <a:gd name="connsiteX511" fmla="*/ 3035232 w 3713237"/>
              <a:gd name="connsiteY511" fmla="*/ 1713591 h 2185648"/>
              <a:gd name="connsiteX512" fmla="*/ 3038200 w 3713237"/>
              <a:gd name="connsiteY512" fmla="*/ 1714291 h 2185648"/>
              <a:gd name="connsiteX513" fmla="*/ 3044102 w 3713237"/>
              <a:gd name="connsiteY513" fmla="*/ 1708689 h 2185648"/>
              <a:gd name="connsiteX514" fmla="*/ 3059907 w 3713237"/>
              <a:gd name="connsiteY514" fmla="*/ 1700386 h 2185648"/>
              <a:gd name="connsiteX515" fmla="*/ 3072911 w 3713237"/>
              <a:gd name="connsiteY515" fmla="*/ 1697519 h 2185648"/>
              <a:gd name="connsiteX516" fmla="*/ 3076813 w 3713237"/>
              <a:gd name="connsiteY516" fmla="*/ 1696619 h 2185648"/>
              <a:gd name="connsiteX517" fmla="*/ 3095718 w 3713237"/>
              <a:gd name="connsiteY517" fmla="*/ 1689116 h 2185648"/>
              <a:gd name="connsiteX518" fmla="*/ 3107989 w 3713237"/>
              <a:gd name="connsiteY518" fmla="*/ 1687349 h 2185648"/>
              <a:gd name="connsiteX519" fmla="*/ 3122694 w 3713237"/>
              <a:gd name="connsiteY519" fmla="*/ 1678379 h 2185648"/>
              <a:gd name="connsiteX520" fmla="*/ 3125561 w 3713237"/>
              <a:gd name="connsiteY520" fmla="*/ 1673745 h 2185648"/>
              <a:gd name="connsiteX521" fmla="*/ 3132131 w 3713237"/>
              <a:gd name="connsiteY521" fmla="*/ 1658006 h 2185648"/>
              <a:gd name="connsiteX522" fmla="*/ 3134431 w 3713237"/>
              <a:gd name="connsiteY522" fmla="*/ 1653171 h 2185648"/>
              <a:gd name="connsiteX523" fmla="*/ 3140700 w 3713237"/>
              <a:gd name="connsiteY523" fmla="*/ 1647836 h 2185648"/>
              <a:gd name="connsiteX524" fmla="*/ 3144267 w 3713237"/>
              <a:gd name="connsiteY524" fmla="*/ 1648603 h 2185648"/>
              <a:gd name="connsiteX525" fmla="*/ 3148235 w 3713237"/>
              <a:gd name="connsiteY525" fmla="*/ 1654138 h 2185648"/>
              <a:gd name="connsiteX526" fmla="*/ 3150470 w 3713237"/>
              <a:gd name="connsiteY526" fmla="*/ 1654305 h 2185648"/>
              <a:gd name="connsiteX527" fmla="*/ 3150969 w 3713237"/>
              <a:gd name="connsiteY527" fmla="*/ 1653105 h 2185648"/>
              <a:gd name="connsiteX528" fmla="*/ 3150003 w 3713237"/>
              <a:gd name="connsiteY528" fmla="*/ 1647736 h 2185648"/>
              <a:gd name="connsiteX529" fmla="*/ 3153037 w 3713237"/>
              <a:gd name="connsiteY529" fmla="*/ 1643902 h 2185648"/>
              <a:gd name="connsiteX530" fmla="*/ 3157138 w 3713237"/>
              <a:gd name="connsiteY530" fmla="*/ 1644168 h 2185648"/>
              <a:gd name="connsiteX531" fmla="*/ 3159906 w 3713237"/>
              <a:gd name="connsiteY531" fmla="*/ 1641801 h 2185648"/>
              <a:gd name="connsiteX532" fmla="*/ 3160173 w 3713237"/>
              <a:gd name="connsiteY532" fmla="*/ 1639067 h 2185648"/>
              <a:gd name="connsiteX533" fmla="*/ 3165074 w 3713237"/>
              <a:gd name="connsiteY533" fmla="*/ 1630564 h 2185648"/>
              <a:gd name="connsiteX534" fmla="*/ 3168309 w 3713237"/>
              <a:gd name="connsiteY534" fmla="*/ 1628030 h 2185648"/>
              <a:gd name="connsiteX535" fmla="*/ 3174010 w 3713237"/>
              <a:gd name="connsiteY535" fmla="*/ 1620794 h 2185648"/>
              <a:gd name="connsiteX536" fmla="*/ 3181246 w 3713237"/>
              <a:gd name="connsiteY536" fmla="*/ 1617493 h 2185648"/>
              <a:gd name="connsiteX537" fmla="*/ 3190015 w 3713237"/>
              <a:gd name="connsiteY537" fmla="*/ 1613892 h 2185648"/>
              <a:gd name="connsiteX538" fmla="*/ 3197384 w 3713237"/>
              <a:gd name="connsiteY538" fmla="*/ 1616126 h 2185648"/>
              <a:gd name="connsiteX539" fmla="*/ 3203253 w 3713237"/>
              <a:gd name="connsiteY539" fmla="*/ 1623762 h 2185648"/>
              <a:gd name="connsiteX540" fmla="*/ 3208021 w 3713237"/>
              <a:gd name="connsiteY540" fmla="*/ 1625329 h 2185648"/>
              <a:gd name="connsiteX541" fmla="*/ 3216057 w 3713237"/>
              <a:gd name="connsiteY541" fmla="*/ 1626396 h 2185648"/>
              <a:gd name="connsiteX542" fmla="*/ 3219425 w 3713237"/>
              <a:gd name="connsiteY542" fmla="*/ 1623195 h 2185648"/>
              <a:gd name="connsiteX543" fmla="*/ 3220225 w 3713237"/>
              <a:gd name="connsiteY543" fmla="*/ 1615459 h 2185648"/>
              <a:gd name="connsiteX544" fmla="*/ 3230729 w 3713237"/>
              <a:gd name="connsiteY544" fmla="*/ 1601155 h 2185648"/>
              <a:gd name="connsiteX545" fmla="*/ 3240565 w 3713237"/>
              <a:gd name="connsiteY545" fmla="*/ 1593785 h 2185648"/>
              <a:gd name="connsiteX546" fmla="*/ 3245900 w 3713237"/>
              <a:gd name="connsiteY546" fmla="*/ 1593085 h 2185648"/>
              <a:gd name="connsiteX547" fmla="*/ 3255270 w 3713237"/>
              <a:gd name="connsiteY547" fmla="*/ 1591418 h 2185648"/>
              <a:gd name="connsiteX548" fmla="*/ 3256070 w 3713237"/>
              <a:gd name="connsiteY548" fmla="*/ 1586817 h 2185648"/>
              <a:gd name="connsiteX549" fmla="*/ 3252102 w 3713237"/>
              <a:gd name="connsiteY549" fmla="*/ 1583182 h 2185648"/>
              <a:gd name="connsiteX550" fmla="*/ 3252136 w 3713237"/>
              <a:gd name="connsiteY550" fmla="*/ 1581882 h 2185648"/>
              <a:gd name="connsiteX551" fmla="*/ 3253203 w 3713237"/>
              <a:gd name="connsiteY551" fmla="*/ 1581115 h 2185648"/>
              <a:gd name="connsiteX552" fmla="*/ 3255837 w 3713237"/>
              <a:gd name="connsiteY552" fmla="*/ 1580948 h 2185648"/>
              <a:gd name="connsiteX553" fmla="*/ 3265940 w 3713237"/>
              <a:gd name="connsiteY553" fmla="*/ 1585049 h 2185648"/>
              <a:gd name="connsiteX554" fmla="*/ 3286447 w 3713237"/>
              <a:gd name="connsiteY554" fmla="*/ 1592318 h 2185648"/>
              <a:gd name="connsiteX555" fmla="*/ 3290315 w 3713237"/>
              <a:gd name="connsiteY555" fmla="*/ 1591418 h 2185648"/>
              <a:gd name="connsiteX556" fmla="*/ 3294149 w 3713237"/>
              <a:gd name="connsiteY556" fmla="*/ 1591051 h 2185648"/>
              <a:gd name="connsiteX557" fmla="*/ 3300451 w 3713237"/>
              <a:gd name="connsiteY557" fmla="*/ 1591251 h 2185648"/>
              <a:gd name="connsiteX558" fmla="*/ 3306720 w 3713237"/>
              <a:gd name="connsiteY558" fmla="*/ 1592852 h 2185648"/>
              <a:gd name="connsiteX559" fmla="*/ 3307854 w 3713237"/>
              <a:gd name="connsiteY559" fmla="*/ 1595086 h 2185648"/>
              <a:gd name="connsiteX560" fmla="*/ 3302052 w 3713237"/>
              <a:gd name="connsiteY560" fmla="*/ 1605956 h 2185648"/>
              <a:gd name="connsiteX561" fmla="*/ 3298617 w 3713237"/>
              <a:gd name="connsiteY561" fmla="*/ 1608090 h 2185648"/>
              <a:gd name="connsiteX562" fmla="*/ 3295883 w 3713237"/>
              <a:gd name="connsiteY562" fmla="*/ 1610791 h 2185648"/>
              <a:gd name="connsiteX563" fmla="*/ 3291615 w 3713237"/>
              <a:gd name="connsiteY563" fmla="*/ 1623695 h 2185648"/>
              <a:gd name="connsiteX564" fmla="*/ 3293182 w 3713237"/>
              <a:gd name="connsiteY564" fmla="*/ 1629764 h 2185648"/>
              <a:gd name="connsiteX565" fmla="*/ 3297917 w 3713237"/>
              <a:gd name="connsiteY565" fmla="*/ 1634732 h 2185648"/>
              <a:gd name="connsiteX566" fmla="*/ 3304286 w 3713237"/>
              <a:gd name="connsiteY566" fmla="*/ 1639734 h 2185648"/>
              <a:gd name="connsiteX567" fmla="*/ 3315623 w 3713237"/>
              <a:gd name="connsiteY567" fmla="*/ 1647269 h 2185648"/>
              <a:gd name="connsiteX568" fmla="*/ 3325326 w 3713237"/>
              <a:gd name="connsiteY568" fmla="*/ 1651704 h 2185648"/>
              <a:gd name="connsiteX569" fmla="*/ 3327715 w 3713237"/>
              <a:gd name="connsiteY569" fmla="*/ 1651831 h 2185648"/>
              <a:gd name="connsiteX570" fmla="*/ 3327694 w 3713237"/>
              <a:gd name="connsiteY570" fmla="*/ 1651775 h 2185648"/>
              <a:gd name="connsiteX571" fmla="*/ 3329928 w 3713237"/>
              <a:gd name="connsiteY571" fmla="*/ 1651217 h 2185648"/>
              <a:gd name="connsiteX572" fmla="*/ 3330395 w 3713237"/>
              <a:gd name="connsiteY572" fmla="*/ 1649462 h 2185648"/>
              <a:gd name="connsiteX573" fmla="*/ 3331528 w 3713237"/>
              <a:gd name="connsiteY573" fmla="*/ 1648414 h 2185648"/>
              <a:gd name="connsiteX574" fmla="*/ 3331395 w 3713237"/>
              <a:gd name="connsiteY574" fmla="*/ 1654129 h 2185648"/>
              <a:gd name="connsiteX575" fmla="*/ 3329772 w 3713237"/>
              <a:gd name="connsiteY575" fmla="*/ 1655515 h 2185648"/>
              <a:gd name="connsiteX576" fmla="*/ 3331461 w 3713237"/>
              <a:gd name="connsiteY576" fmla="*/ 1658706 h 2185648"/>
              <a:gd name="connsiteX577" fmla="*/ 3342665 w 3713237"/>
              <a:gd name="connsiteY577" fmla="*/ 1662308 h 2185648"/>
              <a:gd name="connsiteX578" fmla="*/ 3349034 w 3713237"/>
              <a:gd name="connsiteY578" fmla="*/ 1657539 h 2185648"/>
              <a:gd name="connsiteX579" fmla="*/ 3352768 w 3713237"/>
              <a:gd name="connsiteY579" fmla="*/ 1647236 h 2185648"/>
              <a:gd name="connsiteX580" fmla="*/ 3357503 w 3713237"/>
              <a:gd name="connsiteY580" fmla="*/ 1631431 h 2185648"/>
              <a:gd name="connsiteX581" fmla="*/ 3358303 w 3713237"/>
              <a:gd name="connsiteY581" fmla="*/ 1624662 h 2185648"/>
              <a:gd name="connsiteX582" fmla="*/ 3361104 w 3713237"/>
              <a:gd name="connsiteY582" fmla="*/ 1604389 h 2185648"/>
              <a:gd name="connsiteX583" fmla="*/ 3364138 w 3713237"/>
              <a:gd name="connsiteY583" fmla="*/ 1592552 h 2185648"/>
              <a:gd name="connsiteX584" fmla="*/ 3368240 w 3713237"/>
              <a:gd name="connsiteY584" fmla="*/ 1580915 h 2185648"/>
              <a:gd name="connsiteX585" fmla="*/ 3369840 w 3713237"/>
              <a:gd name="connsiteY585" fmla="*/ 1578781 h 2185648"/>
              <a:gd name="connsiteX586" fmla="*/ 3372274 w 3713237"/>
              <a:gd name="connsiteY586" fmla="*/ 1578214 h 2185648"/>
              <a:gd name="connsiteX587" fmla="*/ 2240009 w 3713237"/>
              <a:gd name="connsiteY587" fmla="*/ 1576513 h 2185648"/>
              <a:gd name="connsiteX588" fmla="*/ 2240842 w 3713237"/>
              <a:gd name="connsiteY588" fmla="*/ 1580148 h 2185648"/>
              <a:gd name="connsiteX589" fmla="*/ 2238509 w 3713237"/>
              <a:gd name="connsiteY589" fmla="*/ 1580914 h 2185648"/>
              <a:gd name="connsiteX590" fmla="*/ 2237108 w 3713237"/>
              <a:gd name="connsiteY590" fmla="*/ 1578747 h 2185648"/>
              <a:gd name="connsiteX591" fmla="*/ 2240009 w 3713237"/>
              <a:gd name="connsiteY591" fmla="*/ 1576513 h 2185648"/>
              <a:gd name="connsiteX592" fmla="*/ 3154405 w 3713237"/>
              <a:gd name="connsiteY592" fmla="*/ 1571511 h 2185648"/>
              <a:gd name="connsiteX593" fmla="*/ 3154738 w 3713237"/>
              <a:gd name="connsiteY593" fmla="*/ 1571606 h 2185648"/>
              <a:gd name="connsiteX594" fmla="*/ 3154738 w 3713237"/>
              <a:gd name="connsiteY594" fmla="*/ 1572368 h 2185648"/>
              <a:gd name="connsiteX595" fmla="*/ 3153789 w 3713237"/>
              <a:gd name="connsiteY595" fmla="*/ 1574791 h 2185648"/>
              <a:gd name="connsiteX596" fmla="*/ 3156597 w 3713237"/>
              <a:gd name="connsiteY596" fmla="*/ 1574612 h 2185648"/>
              <a:gd name="connsiteX597" fmla="*/ 3154025 w 3713237"/>
              <a:gd name="connsiteY597" fmla="*/ 1579756 h 2185648"/>
              <a:gd name="connsiteX598" fmla="*/ 3152144 w 3713237"/>
              <a:gd name="connsiteY598" fmla="*/ 1578991 h 2185648"/>
              <a:gd name="connsiteX599" fmla="*/ 3151604 w 3713237"/>
              <a:gd name="connsiteY599" fmla="*/ 1580369 h 2185648"/>
              <a:gd name="connsiteX600" fmla="*/ 3151237 w 3713237"/>
              <a:gd name="connsiteY600" fmla="*/ 1580369 h 2185648"/>
              <a:gd name="connsiteX601" fmla="*/ 3151337 w 3713237"/>
              <a:gd name="connsiteY601" fmla="*/ 1579512 h 2185648"/>
              <a:gd name="connsiteX602" fmla="*/ 3151619 w 3713237"/>
              <a:gd name="connsiteY602" fmla="*/ 1578777 h 2185648"/>
              <a:gd name="connsiteX603" fmla="*/ 3148405 w 3713237"/>
              <a:gd name="connsiteY603" fmla="*/ 1577470 h 2185648"/>
              <a:gd name="connsiteX604" fmla="*/ 3150597 w 3713237"/>
              <a:gd name="connsiteY604" fmla="*/ 1574993 h 2185648"/>
              <a:gd name="connsiteX605" fmla="*/ 3153131 w 3713237"/>
              <a:gd name="connsiteY605" fmla="*/ 1574832 h 2185648"/>
              <a:gd name="connsiteX606" fmla="*/ 2084826 w 3713237"/>
              <a:gd name="connsiteY606" fmla="*/ 1571278 h 2185648"/>
              <a:gd name="connsiteX607" fmla="*/ 2084026 w 3713237"/>
              <a:gd name="connsiteY607" fmla="*/ 1571478 h 2185648"/>
              <a:gd name="connsiteX608" fmla="*/ 2083992 w 3713237"/>
              <a:gd name="connsiteY608" fmla="*/ 1572312 h 2185648"/>
              <a:gd name="connsiteX609" fmla="*/ 2083292 w 3713237"/>
              <a:gd name="connsiteY609" fmla="*/ 1573579 h 2185648"/>
              <a:gd name="connsiteX610" fmla="*/ 2083926 w 3713237"/>
              <a:gd name="connsiteY610" fmla="*/ 1573679 h 2185648"/>
              <a:gd name="connsiteX611" fmla="*/ 2083992 w 3713237"/>
              <a:gd name="connsiteY611" fmla="*/ 1572312 h 2185648"/>
              <a:gd name="connsiteX612" fmla="*/ 2084326 w 3713237"/>
              <a:gd name="connsiteY612" fmla="*/ 1571678 h 2185648"/>
              <a:gd name="connsiteX613" fmla="*/ 3591079 w 3713237"/>
              <a:gd name="connsiteY613" fmla="*/ 1570812 h 2185648"/>
              <a:gd name="connsiteX614" fmla="*/ 3596881 w 3713237"/>
              <a:gd name="connsiteY614" fmla="*/ 1574046 h 2185648"/>
              <a:gd name="connsiteX615" fmla="*/ 3597315 w 3713237"/>
              <a:gd name="connsiteY615" fmla="*/ 1575812 h 2185648"/>
              <a:gd name="connsiteX616" fmla="*/ 3594214 w 3713237"/>
              <a:gd name="connsiteY616" fmla="*/ 1577146 h 2185648"/>
              <a:gd name="connsiteX617" fmla="*/ 3588979 w 3713237"/>
              <a:gd name="connsiteY617" fmla="*/ 1573245 h 2185648"/>
              <a:gd name="connsiteX618" fmla="*/ 3588846 w 3713237"/>
              <a:gd name="connsiteY618" fmla="*/ 1571912 h 2185648"/>
              <a:gd name="connsiteX619" fmla="*/ 3591079 w 3713237"/>
              <a:gd name="connsiteY619" fmla="*/ 1570812 h 2185648"/>
              <a:gd name="connsiteX620" fmla="*/ 3468172 w 3713237"/>
              <a:gd name="connsiteY620" fmla="*/ 1563075 h 2185648"/>
              <a:gd name="connsiteX621" fmla="*/ 3469410 w 3713237"/>
              <a:gd name="connsiteY621" fmla="*/ 1563932 h 2185648"/>
              <a:gd name="connsiteX622" fmla="*/ 3469772 w 3713237"/>
              <a:gd name="connsiteY622" fmla="*/ 1564414 h 2185648"/>
              <a:gd name="connsiteX623" fmla="*/ 3471940 w 3713237"/>
              <a:gd name="connsiteY623" fmla="*/ 1565909 h 2185648"/>
              <a:gd name="connsiteX624" fmla="*/ 3472606 w 3713237"/>
              <a:gd name="connsiteY624" fmla="*/ 1568672 h 2185648"/>
              <a:gd name="connsiteX625" fmla="*/ 3470973 w 3713237"/>
              <a:gd name="connsiteY625" fmla="*/ 1570862 h 2185648"/>
              <a:gd name="connsiteX626" fmla="*/ 3469400 w 3713237"/>
              <a:gd name="connsiteY626" fmla="*/ 1565206 h 2185648"/>
              <a:gd name="connsiteX627" fmla="*/ 3468363 w 3713237"/>
              <a:gd name="connsiteY627" fmla="*/ 1564980 h 2185648"/>
              <a:gd name="connsiteX628" fmla="*/ 3468172 w 3713237"/>
              <a:gd name="connsiteY628" fmla="*/ 1563075 h 2185648"/>
              <a:gd name="connsiteX629" fmla="*/ 2135676 w 3713237"/>
              <a:gd name="connsiteY629" fmla="*/ 1560008 h 2185648"/>
              <a:gd name="connsiteX630" fmla="*/ 2135142 w 3713237"/>
              <a:gd name="connsiteY630" fmla="*/ 1561242 h 2185648"/>
              <a:gd name="connsiteX631" fmla="*/ 2135676 w 3713237"/>
              <a:gd name="connsiteY631" fmla="*/ 1569344 h 2185648"/>
              <a:gd name="connsiteX632" fmla="*/ 2134842 w 3713237"/>
              <a:gd name="connsiteY632" fmla="*/ 1584049 h 2185648"/>
              <a:gd name="connsiteX633" fmla="*/ 2134642 w 3713237"/>
              <a:gd name="connsiteY633" fmla="*/ 1589384 h 2185648"/>
              <a:gd name="connsiteX634" fmla="*/ 2139977 w 3713237"/>
              <a:gd name="connsiteY634" fmla="*/ 1604689 h 2185648"/>
              <a:gd name="connsiteX635" fmla="*/ 2142011 w 3713237"/>
              <a:gd name="connsiteY635" fmla="*/ 1605923 h 2185648"/>
              <a:gd name="connsiteX636" fmla="*/ 2142478 w 3713237"/>
              <a:gd name="connsiteY636" fmla="*/ 1603522 h 2185648"/>
              <a:gd name="connsiteX637" fmla="*/ 2140777 w 3713237"/>
              <a:gd name="connsiteY637" fmla="*/ 1595519 h 2185648"/>
              <a:gd name="connsiteX638" fmla="*/ 2141345 w 3713237"/>
              <a:gd name="connsiteY638" fmla="*/ 1584949 h 2185648"/>
              <a:gd name="connsiteX639" fmla="*/ 2140978 w 3713237"/>
              <a:gd name="connsiteY639" fmla="*/ 1574346 h 2185648"/>
              <a:gd name="connsiteX640" fmla="*/ 2139077 w 3713237"/>
              <a:gd name="connsiteY640" fmla="*/ 1566510 h 2185648"/>
              <a:gd name="connsiteX641" fmla="*/ 2137810 w 3713237"/>
              <a:gd name="connsiteY641" fmla="*/ 1561275 h 2185648"/>
              <a:gd name="connsiteX642" fmla="*/ 2135676 w 3713237"/>
              <a:gd name="connsiteY642" fmla="*/ 1560008 h 2185648"/>
              <a:gd name="connsiteX643" fmla="*/ 3573874 w 3713237"/>
              <a:gd name="connsiteY643" fmla="*/ 1557941 h 2185648"/>
              <a:gd name="connsiteX644" fmla="*/ 3580809 w 3713237"/>
              <a:gd name="connsiteY644" fmla="*/ 1561242 h 2185648"/>
              <a:gd name="connsiteX645" fmla="*/ 3581376 w 3713237"/>
              <a:gd name="connsiteY645" fmla="*/ 1563643 h 2185648"/>
              <a:gd name="connsiteX646" fmla="*/ 3579576 w 3713237"/>
              <a:gd name="connsiteY646" fmla="*/ 1565076 h 2185648"/>
              <a:gd name="connsiteX647" fmla="*/ 3572173 w 3713237"/>
              <a:gd name="connsiteY647" fmla="*/ 1562476 h 2185648"/>
              <a:gd name="connsiteX648" fmla="*/ 3571607 w 3713237"/>
              <a:gd name="connsiteY648" fmla="*/ 1559008 h 2185648"/>
              <a:gd name="connsiteX649" fmla="*/ 3573874 w 3713237"/>
              <a:gd name="connsiteY649" fmla="*/ 1557941 h 2185648"/>
              <a:gd name="connsiteX650" fmla="*/ 3108590 w 3713237"/>
              <a:gd name="connsiteY650" fmla="*/ 1557774 h 2185648"/>
              <a:gd name="connsiteX651" fmla="*/ 3121994 w 3713237"/>
              <a:gd name="connsiteY651" fmla="*/ 1562709 h 2185648"/>
              <a:gd name="connsiteX652" fmla="*/ 3123461 w 3713237"/>
              <a:gd name="connsiteY652" fmla="*/ 1565010 h 2185648"/>
              <a:gd name="connsiteX653" fmla="*/ 3121461 w 3713237"/>
              <a:gd name="connsiteY653" fmla="*/ 1569177 h 2185648"/>
              <a:gd name="connsiteX654" fmla="*/ 3117459 w 3713237"/>
              <a:gd name="connsiteY654" fmla="*/ 1569044 h 2185648"/>
              <a:gd name="connsiteX655" fmla="*/ 3105222 w 3713237"/>
              <a:gd name="connsiteY655" fmla="*/ 1562976 h 2185648"/>
              <a:gd name="connsiteX656" fmla="*/ 3104422 w 3713237"/>
              <a:gd name="connsiteY656" fmla="*/ 1560675 h 2185648"/>
              <a:gd name="connsiteX657" fmla="*/ 3105722 w 3713237"/>
              <a:gd name="connsiteY657" fmla="*/ 1558474 h 2185648"/>
              <a:gd name="connsiteX658" fmla="*/ 3108590 w 3713237"/>
              <a:gd name="connsiteY658" fmla="*/ 1557774 h 2185648"/>
              <a:gd name="connsiteX659" fmla="*/ 3191650 w 3713237"/>
              <a:gd name="connsiteY659" fmla="*/ 1549038 h 2185648"/>
              <a:gd name="connsiteX660" fmla="*/ 3196084 w 3713237"/>
              <a:gd name="connsiteY660" fmla="*/ 1551005 h 2185648"/>
              <a:gd name="connsiteX661" fmla="*/ 3192417 w 3713237"/>
              <a:gd name="connsiteY661" fmla="*/ 1554706 h 2185648"/>
              <a:gd name="connsiteX662" fmla="*/ 3186115 w 3713237"/>
              <a:gd name="connsiteY662" fmla="*/ 1557374 h 2185648"/>
              <a:gd name="connsiteX663" fmla="*/ 3171777 w 3713237"/>
              <a:gd name="connsiteY663" fmla="*/ 1564876 h 2185648"/>
              <a:gd name="connsiteX664" fmla="*/ 3158539 w 3713237"/>
              <a:gd name="connsiteY664" fmla="*/ 1571678 h 2185648"/>
              <a:gd name="connsiteX665" fmla="*/ 3154771 w 3713237"/>
              <a:gd name="connsiteY665" fmla="*/ 1571578 h 2185648"/>
              <a:gd name="connsiteX666" fmla="*/ 3158972 w 3713237"/>
              <a:gd name="connsiteY666" fmla="*/ 1560542 h 2185648"/>
              <a:gd name="connsiteX667" fmla="*/ 3164241 w 3713237"/>
              <a:gd name="connsiteY667" fmla="*/ 1556274 h 2185648"/>
              <a:gd name="connsiteX668" fmla="*/ 3170643 w 3713237"/>
              <a:gd name="connsiteY668" fmla="*/ 1553906 h 2185648"/>
              <a:gd name="connsiteX669" fmla="*/ 3191650 w 3713237"/>
              <a:gd name="connsiteY669" fmla="*/ 1549038 h 2185648"/>
              <a:gd name="connsiteX670" fmla="*/ 3582676 w 3713237"/>
              <a:gd name="connsiteY670" fmla="*/ 1548704 h 2185648"/>
              <a:gd name="connsiteX671" fmla="*/ 3584710 w 3713237"/>
              <a:gd name="connsiteY671" fmla="*/ 1549638 h 2185648"/>
              <a:gd name="connsiteX672" fmla="*/ 3588611 w 3713237"/>
              <a:gd name="connsiteY672" fmla="*/ 1555006 h 2185648"/>
              <a:gd name="connsiteX673" fmla="*/ 3588812 w 3713237"/>
              <a:gd name="connsiteY673" fmla="*/ 1554873 h 2185648"/>
              <a:gd name="connsiteX674" fmla="*/ 3591613 w 3713237"/>
              <a:gd name="connsiteY674" fmla="*/ 1559274 h 2185648"/>
              <a:gd name="connsiteX675" fmla="*/ 3591246 w 3713237"/>
              <a:gd name="connsiteY675" fmla="*/ 1560341 h 2185648"/>
              <a:gd name="connsiteX676" fmla="*/ 3590145 w 3713237"/>
              <a:gd name="connsiteY676" fmla="*/ 1560708 h 2185648"/>
              <a:gd name="connsiteX677" fmla="*/ 3582043 w 3713237"/>
              <a:gd name="connsiteY677" fmla="*/ 1552405 h 2185648"/>
              <a:gd name="connsiteX678" fmla="*/ 3582676 w 3713237"/>
              <a:gd name="connsiteY678" fmla="*/ 1548704 h 2185648"/>
              <a:gd name="connsiteX679" fmla="*/ 3158220 w 3713237"/>
              <a:gd name="connsiteY679" fmla="*/ 1547611 h 2185648"/>
              <a:gd name="connsiteX680" fmla="*/ 3161458 w 3713237"/>
              <a:gd name="connsiteY680" fmla="*/ 1548087 h 2185648"/>
              <a:gd name="connsiteX681" fmla="*/ 3162220 w 3713237"/>
              <a:gd name="connsiteY681" fmla="*/ 1550659 h 2185648"/>
              <a:gd name="connsiteX682" fmla="*/ 3159172 w 3713237"/>
              <a:gd name="connsiteY682" fmla="*/ 1551707 h 2185648"/>
              <a:gd name="connsiteX683" fmla="*/ 3158220 w 3713237"/>
              <a:gd name="connsiteY683" fmla="*/ 1547611 h 2185648"/>
              <a:gd name="connsiteX684" fmla="*/ 2074723 w 3713237"/>
              <a:gd name="connsiteY684" fmla="*/ 1546937 h 2185648"/>
              <a:gd name="connsiteX685" fmla="*/ 2072122 w 3713237"/>
              <a:gd name="connsiteY685" fmla="*/ 1549171 h 2185648"/>
              <a:gd name="connsiteX686" fmla="*/ 2072622 w 3713237"/>
              <a:gd name="connsiteY686" fmla="*/ 1550138 h 2185648"/>
              <a:gd name="connsiteX687" fmla="*/ 2074756 w 3713237"/>
              <a:gd name="connsiteY687" fmla="*/ 1549038 h 2185648"/>
              <a:gd name="connsiteX688" fmla="*/ 2075290 w 3713237"/>
              <a:gd name="connsiteY688" fmla="*/ 1547904 h 2185648"/>
              <a:gd name="connsiteX689" fmla="*/ 2074723 w 3713237"/>
              <a:gd name="connsiteY689" fmla="*/ 1546937 h 2185648"/>
              <a:gd name="connsiteX690" fmla="*/ 3171743 w 3713237"/>
              <a:gd name="connsiteY690" fmla="*/ 1545190 h 2185648"/>
              <a:gd name="connsiteX691" fmla="*/ 3172610 w 3713237"/>
              <a:gd name="connsiteY691" fmla="*/ 1547286 h 2185648"/>
              <a:gd name="connsiteX692" fmla="*/ 3170176 w 3713237"/>
              <a:gd name="connsiteY692" fmla="*/ 1553668 h 2185648"/>
              <a:gd name="connsiteX693" fmla="*/ 3169009 w 3713237"/>
              <a:gd name="connsiteY693" fmla="*/ 1548620 h 2185648"/>
              <a:gd name="connsiteX694" fmla="*/ 3171743 w 3713237"/>
              <a:gd name="connsiteY694" fmla="*/ 1545190 h 2185648"/>
              <a:gd name="connsiteX695" fmla="*/ 3148903 w 3713237"/>
              <a:gd name="connsiteY695" fmla="*/ 1544503 h 2185648"/>
              <a:gd name="connsiteX696" fmla="*/ 3150003 w 3713237"/>
              <a:gd name="connsiteY696" fmla="*/ 1545103 h 2185648"/>
              <a:gd name="connsiteX697" fmla="*/ 3150503 w 3713237"/>
              <a:gd name="connsiteY697" fmla="*/ 1547437 h 2185648"/>
              <a:gd name="connsiteX698" fmla="*/ 3148836 w 3713237"/>
              <a:gd name="connsiteY698" fmla="*/ 1549538 h 2185648"/>
              <a:gd name="connsiteX699" fmla="*/ 3145268 w 3713237"/>
              <a:gd name="connsiteY699" fmla="*/ 1551538 h 2185648"/>
              <a:gd name="connsiteX700" fmla="*/ 3126128 w 3713237"/>
              <a:gd name="connsiteY700" fmla="*/ 1554240 h 2185648"/>
              <a:gd name="connsiteX701" fmla="*/ 3115458 w 3713237"/>
              <a:gd name="connsiteY701" fmla="*/ 1552239 h 2185648"/>
              <a:gd name="connsiteX702" fmla="*/ 3113958 w 3713237"/>
              <a:gd name="connsiteY702" fmla="*/ 1550305 h 2185648"/>
              <a:gd name="connsiteX703" fmla="*/ 3114758 w 3713237"/>
              <a:gd name="connsiteY703" fmla="*/ 1547871 h 2185648"/>
              <a:gd name="connsiteX704" fmla="*/ 3123461 w 3713237"/>
              <a:gd name="connsiteY704" fmla="*/ 1544703 h 2185648"/>
              <a:gd name="connsiteX705" fmla="*/ 3124828 w 3713237"/>
              <a:gd name="connsiteY705" fmla="*/ 1544970 h 2185648"/>
              <a:gd name="connsiteX706" fmla="*/ 3136999 w 3713237"/>
              <a:gd name="connsiteY706" fmla="*/ 1546870 h 2185648"/>
              <a:gd name="connsiteX707" fmla="*/ 3148903 w 3713237"/>
              <a:gd name="connsiteY707" fmla="*/ 1544503 h 2185648"/>
              <a:gd name="connsiteX708" fmla="*/ 3093251 w 3713237"/>
              <a:gd name="connsiteY708" fmla="*/ 1544270 h 2185648"/>
              <a:gd name="connsiteX709" fmla="*/ 3106555 w 3713237"/>
              <a:gd name="connsiteY709" fmla="*/ 1549538 h 2185648"/>
              <a:gd name="connsiteX710" fmla="*/ 3106122 w 3713237"/>
              <a:gd name="connsiteY710" fmla="*/ 1551705 h 2185648"/>
              <a:gd name="connsiteX711" fmla="*/ 3084482 w 3713237"/>
              <a:gd name="connsiteY711" fmla="*/ 1555940 h 2185648"/>
              <a:gd name="connsiteX712" fmla="*/ 3079414 w 3713237"/>
              <a:gd name="connsiteY712" fmla="*/ 1554873 h 2185648"/>
              <a:gd name="connsiteX713" fmla="*/ 3071645 w 3713237"/>
              <a:gd name="connsiteY713" fmla="*/ 1552439 h 2185648"/>
              <a:gd name="connsiteX714" fmla="*/ 3070944 w 3713237"/>
              <a:gd name="connsiteY714" fmla="*/ 1549005 h 2185648"/>
              <a:gd name="connsiteX715" fmla="*/ 3075412 w 3713237"/>
              <a:gd name="connsiteY715" fmla="*/ 1546670 h 2185648"/>
              <a:gd name="connsiteX716" fmla="*/ 3090150 w 3713237"/>
              <a:gd name="connsiteY716" fmla="*/ 1548071 h 2185648"/>
              <a:gd name="connsiteX717" fmla="*/ 3091417 w 3713237"/>
              <a:gd name="connsiteY717" fmla="*/ 1545937 h 2185648"/>
              <a:gd name="connsiteX718" fmla="*/ 3093251 w 3713237"/>
              <a:gd name="connsiteY718" fmla="*/ 1544270 h 2185648"/>
              <a:gd name="connsiteX719" fmla="*/ 3542596 w 3713237"/>
              <a:gd name="connsiteY719" fmla="*/ 1540901 h 2185648"/>
              <a:gd name="connsiteX720" fmla="*/ 3545454 w 3713237"/>
              <a:gd name="connsiteY720" fmla="*/ 1541282 h 2185648"/>
              <a:gd name="connsiteX721" fmla="*/ 3545542 w 3713237"/>
              <a:gd name="connsiteY721" fmla="*/ 1542250 h 2185648"/>
              <a:gd name="connsiteX722" fmla="*/ 3548897 w 3713237"/>
              <a:gd name="connsiteY722" fmla="*/ 1543736 h 2185648"/>
              <a:gd name="connsiteX723" fmla="*/ 3548764 w 3713237"/>
              <a:gd name="connsiteY723" fmla="*/ 1545936 h 2185648"/>
              <a:gd name="connsiteX724" fmla="*/ 3546564 w 3713237"/>
              <a:gd name="connsiteY724" fmla="*/ 1546303 h 2185648"/>
              <a:gd name="connsiteX725" fmla="*/ 3543878 w 3713237"/>
              <a:gd name="connsiteY725" fmla="*/ 1541816 h 2185648"/>
              <a:gd name="connsiteX726" fmla="*/ 3189383 w 3713237"/>
              <a:gd name="connsiteY726" fmla="*/ 1537801 h 2185648"/>
              <a:gd name="connsiteX727" fmla="*/ 3190683 w 3713237"/>
              <a:gd name="connsiteY727" fmla="*/ 1537867 h 2185648"/>
              <a:gd name="connsiteX728" fmla="*/ 3192084 w 3713237"/>
              <a:gd name="connsiteY728" fmla="*/ 1539567 h 2185648"/>
              <a:gd name="connsiteX729" fmla="*/ 3190483 w 3713237"/>
              <a:gd name="connsiteY729" fmla="*/ 1541268 h 2185648"/>
              <a:gd name="connsiteX730" fmla="*/ 3187849 w 3713237"/>
              <a:gd name="connsiteY730" fmla="*/ 1541501 h 2185648"/>
              <a:gd name="connsiteX731" fmla="*/ 3184881 w 3713237"/>
              <a:gd name="connsiteY731" fmla="*/ 1539801 h 2185648"/>
              <a:gd name="connsiteX732" fmla="*/ 3188049 w 3713237"/>
              <a:gd name="connsiteY732" fmla="*/ 1537901 h 2185648"/>
              <a:gd name="connsiteX733" fmla="*/ 3189383 w 3713237"/>
              <a:gd name="connsiteY733" fmla="*/ 1537801 h 2185648"/>
              <a:gd name="connsiteX734" fmla="*/ 3562203 w 3713237"/>
              <a:gd name="connsiteY734" fmla="*/ 1537601 h 2185648"/>
              <a:gd name="connsiteX735" fmla="*/ 3569805 w 3713237"/>
              <a:gd name="connsiteY735" fmla="*/ 1542703 h 2185648"/>
              <a:gd name="connsiteX736" fmla="*/ 3569972 w 3713237"/>
              <a:gd name="connsiteY736" fmla="*/ 1545104 h 2185648"/>
              <a:gd name="connsiteX737" fmla="*/ 3567805 w 3713237"/>
              <a:gd name="connsiteY737" fmla="*/ 1545837 h 2185648"/>
              <a:gd name="connsiteX738" fmla="*/ 3561136 w 3713237"/>
              <a:gd name="connsiteY738" fmla="*/ 1539569 h 2185648"/>
              <a:gd name="connsiteX739" fmla="*/ 3561236 w 3713237"/>
              <a:gd name="connsiteY739" fmla="*/ 1538402 h 2185648"/>
              <a:gd name="connsiteX740" fmla="*/ 3562203 w 3713237"/>
              <a:gd name="connsiteY740" fmla="*/ 1537601 h 2185648"/>
              <a:gd name="connsiteX741" fmla="*/ 3249735 w 3713237"/>
              <a:gd name="connsiteY741" fmla="*/ 1534399 h 2185648"/>
              <a:gd name="connsiteX742" fmla="*/ 3251035 w 3713237"/>
              <a:gd name="connsiteY742" fmla="*/ 1536567 h 2185648"/>
              <a:gd name="connsiteX743" fmla="*/ 3248401 w 3713237"/>
              <a:gd name="connsiteY743" fmla="*/ 1540835 h 2185648"/>
              <a:gd name="connsiteX744" fmla="*/ 3247134 w 3713237"/>
              <a:gd name="connsiteY744" fmla="*/ 1540968 h 2185648"/>
              <a:gd name="connsiteX745" fmla="*/ 3245734 w 3713237"/>
              <a:gd name="connsiteY745" fmla="*/ 1538934 h 2185648"/>
              <a:gd name="connsiteX746" fmla="*/ 3247334 w 3713237"/>
              <a:gd name="connsiteY746" fmla="*/ 1535366 h 2185648"/>
              <a:gd name="connsiteX747" fmla="*/ 3249735 w 3713237"/>
              <a:gd name="connsiteY747" fmla="*/ 1534399 h 2185648"/>
              <a:gd name="connsiteX748" fmla="*/ 3536705 w 3713237"/>
              <a:gd name="connsiteY748" fmla="*/ 1526312 h 2185648"/>
              <a:gd name="connsiteX749" fmla="*/ 3539181 w 3713237"/>
              <a:gd name="connsiteY749" fmla="*/ 1526883 h 2185648"/>
              <a:gd name="connsiteX750" fmla="*/ 3539330 w 3713237"/>
              <a:gd name="connsiteY750" fmla="*/ 1528222 h 2185648"/>
              <a:gd name="connsiteX751" fmla="*/ 3544565 w 3713237"/>
              <a:gd name="connsiteY751" fmla="*/ 1530332 h 2185648"/>
              <a:gd name="connsiteX752" fmla="*/ 3545065 w 3713237"/>
              <a:gd name="connsiteY752" fmla="*/ 1531498 h 2185648"/>
              <a:gd name="connsiteX753" fmla="*/ 3542931 w 3713237"/>
              <a:gd name="connsiteY753" fmla="*/ 1532799 h 2185648"/>
              <a:gd name="connsiteX754" fmla="*/ 3539444 w 3713237"/>
              <a:gd name="connsiteY754" fmla="*/ 1529243 h 2185648"/>
              <a:gd name="connsiteX755" fmla="*/ 3539467 w 3713237"/>
              <a:gd name="connsiteY755" fmla="*/ 1529455 h 2185648"/>
              <a:gd name="connsiteX756" fmla="*/ 3538342 w 3713237"/>
              <a:gd name="connsiteY756" fmla="*/ 1528175 h 2185648"/>
              <a:gd name="connsiteX757" fmla="*/ 3537623 w 3713237"/>
              <a:gd name="connsiteY757" fmla="*/ 1528255 h 2185648"/>
              <a:gd name="connsiteX758" fmla="*/ 3537528 w 3713237"/>
              <a:gd name="connsiteY758" fmla="*/ 1527397 h 2185648"/>
              <a:gd name="connsiteX759" fmla="*/ 3537690 w 3713237"/>
              <a:gd name="connsiteY759" fmla="*/ 1527433 h 2185648"/>
              <a:gd name="connsiteX760" fmla="*/ 3124796 w 3713237"/>
              <a:gd name="connsiteY760" fmla="*/ 1519128 h 2185648"/>
              <a:gd name="connsiteX761" fmla="*/ 3125557 w 3713237"/>
              <a:gd name="connsiteY761" fmla="*/ 1522462 h 2185648"/>
              <a:gd name="connsiteX762" fmla="*/ 3122986 w 3713237"/>
              <a:gd name="connsiteY762" fmla="*/ 1523319 h 2185648"/>
              <a:gd name="connsiteX763" fmla="*/ 3122319 w 3713237"/>
              <a:gd name="connsiteY763" fmla="*/ 1520081 h 2185648"/>
              <a:gd name="connsiteX764" fmla="*/ 3124796 w 3713237"/>
              <a:gd name="connsiteY764" fmla="*/ 1519128 h 2185648"/>
              <a:gd name="connsiteX765" fmla="*/ 2958536 w 3713237"/>
              <a:gd name="connsiteY765" fmla="*/ 1516160 h 2185648"/>
              <a:gd name="connsiteX766" fmla="*/ 2959679 w 3713237"/>
              <a:gd name="connsiteY766" fmla="*/ 1516351 h 2185648"/>
              <a:gd name="connsiteX767" fmla="*/ 2959629 w 3713237"/>
              <a:gd name="connsiteY767" fmla="*/ 1516677 h 2185648"/>
              <a:gd name="connsiteX768" fmla="*/ 2973413 w 3713237"/>
              <a:gd name="connsiteY768" fmla="*/ 1518128 h 2185648"/>
              <a:gd name="connsiteX769" fmla="*/ 2987251 w 3713237"/>
              <a:gd name="connsiteY769" fmla="*/ 1523030 h 2185648"/>
              <a:gd name="connsiteX770" fmla="*/ 2998055 w 3713237"/>
              <a:gd name="connsiteY770" fmla="*/ 1527731 h 2185648"/>
              <a:gd name="connsiteX771" fmla="*/ 3004857 w 3713237"/>
              <a:gd name="connsiteY771" fmla="*/ 1528331 h 2185648"/>
              <a:gd name="connsiteX772" fmla="*/ 3009792 w 3713237"/>
              <a:gd name="connsiteY772" fmla="*/ 1526398 h 2185648"/>
              <a:gd name="connsiteX773" fmla="*/ 3019228 w 3713237"/>
              <a:gd name="connsiteY773" fmla="*/ 1524230 h 2185648"/>
              <a:gd name="connsiteX774" fmla="*/ 3026898 w 3713237"/>
              <a:gd name="connsiteY774" fmla="*/ 1527098 h 2185648"/>
              <a:gd name="connsiteX775" fmla="*/ 3043070 w 3713237"/>
              <a:gd name="connsiteY775" fmla="*/ 1529732 h 2185648"/>
              <a:gd name="connsiteX776" fmla="*/ 3046504 w 3713237"/>
              <a:gd name="connsiteY776" fmla="*/ 1531399 h 2185648"/>
              <a:gd name="connsiteX777" fmla="*/ 3043603 w 3713237"/>
              <a:gd name="connsiteY777" fmla="*/ 1533433 h 2185648"/>
              <a:gd name="connsiteX778" fmla="*/ 3040869 w 3713237"/>
              <a:gd name="connsiteY778" fmla="*/ 1533833 h 2185648"/>
              <a:gd name="connsiteX779" fmla="*/ 3038268 w 3713237"/>
              <a:gd name="connsiteY779" fmla="*/ 1536201 h 2185648"/>
              <a:gd name="connsiteX780" fmla="*/ 3041569 w 3713237"/>
              <a:gd name="connsiteY780" fmla="*/ 1538068 h 2185648"/>
              <a:gd name="connsiteX781" fmla="*/ 3047038 w 3713237"/>
              <a:gd name="connsiteY781" fmla="*/ 1538368 h 2185648"/>
              <a:gd name="connsiteX782" fmla="*/ 3049705 w 3713237"/>
              <a:gd name="connsiteY782" fmla="*/ 1538868 h 2185648"/>
              <a:gd name="connsiteX783" fmla="*/ 3063509 w 3713237"/>
              <a:gd name="connsiteY783" fmla="*/ 1543336 h 2185648"/>
              <a:gd name="connsiteX784" fmla="*/ 3065910 w 3713237"/>
              <a:gd name="connsiteY784" fmla="*/ 1546304 h 2185648"/>
              <a:gd name="connsiteX785" fmla="*/ 3062409 w 3713237"/>
              <a:gd name="connsiteY785" fmla="*/ 1549938 h 2185648"/>
              <a:gd name="connsiteX786" fmla="*/ 3057074 w 3713237"/>
              <a:gd name="connsiteY786" fmla="*/ 1549105 h 2185648"/>
              <a:gd name="connsiteX787" fmla="*/ 3053239 w 3713237"/>
              <a:gd name="connsiteY787" fmla="*/ 1549638 h 2185648"/>
              <a:gd name="connsiteX788" fmla="*/ 3047038 w 3713237"/>
              <a:gd name="connsiteY788" fmla="*/ 1550672 h 2185648"/>
              <a:gd name="connsiteX789" fmla="*/ 3031232 w 3713237"/>
              <a:gd name="connsiteY789" fmla="*/ 1547304 h 2185648"/>
              <a:gd name="connsiteX790" fmla="*/ 3021663 w 3713237"/>
              <a:gd name="connsiteY790" fmla="*/ 1546770 h 2185648"/>
              <a:gd name="connsiteX791" fmla="*/ 3004490 w 3713237"/>
              <a:gd name="connsiteY791" fmla="*/ 1542869 h 2185648"/>
              <a:gd name="connsiteX792" fmla="*/ 2987185 w 3713237"/>
              <a:gd name="connsiteY792" fmla="*/ 1540102 h 2185648"/>
              <a:gd name="connsiteX793" fmla="*/ 2979282 w 3713237"/>
              <a:gd name="connsiteY793" fmla="*/ 1539068 h 2185648"/>
              <a:gd name="connsiteX794" fmla="*/ 2968745 w 3713237"/>
              <a:gd name="connsiteY794" fmla="*/ 1536401 h 2185648"/>
              <a:gd name="connsiteX795" fmla="*/ 2964010 w 3713237"/>
              <a:gd name="connsiteY795" fmla="*/ 1534100 h 2185648"/>
              <a:gd name="connsiteX796" fmla="*/ 2955941 w 3713237"/>
              <a:gd name="connsiteY796" fmla="*/ 1529532 h 2185648"/>
              <a:gd name="connsiteX797" fmla="*/ 2954707 w 3713237"/>
              <a:gd name="connsiteY797" fmla="*/ 1526164 h 2185648"/>
              <a:gd name="connsiteX798" fmla="*/ 2958447 w 3713237"/>
              <a:gd name="connsiteY798" fmla="*/ 1517509 h 2185648"/>
              <a:gd name="connsiteX799" fmla="*/ 3283713 w 3713237"/>
              <a:gd name="connsiteY799" fmla="*/ 1514360 h 2185648"/>
              <a:gd name="connsiteX800" fmla="*/ 3285780 w 3713237"/>
              <a:gd name="connsiteY800" fmla="*/ 1515560 h 2185648"/>
              <a:gd name="connsiteX801" fmla="*/ 3281746 w 3713237"/>
              <a:gd name="connsiteY801" fmla="*/ 1526763 h 2185648"/>
              <a:gd name="connsiteX802" fmla="*/ 3280445 w 3713237"/>
              <a:gd name="connsiteY802" fmla="*/ 1526663 h 2185648"/>
              <a:gd name="connsiteX803" fmla="*/ 3279144 w 3713237"/>
              <a:gd name="connsiteY803" fmla="*/ 1524463 h 2185648"/>
              <a:gd name="connsiteX804" fmla="*/ 3282612 w 3713237"/>
              <a:gd name="connsiteY804" fmla="*/ 1514827 h 2185648"/>
              <a:gd name="connsiteX805" fmla="*/ 3283713 w 3713237"/>
              <a:gd name="connsiteY805" fmla="*/ 1514360 h 2185648"/>
              <a:gd name="connsiteX806" fmla="*/ 3437324 w 3713237"/>
              <a:gd name="connsiteY806" fmla="*/ 1513059 h 2185648"/>
              <a:gd name="connsiteX807" fmla="*/ 3439419 w 3713237"/>
              <a:gd name="connsiteY807" fmla="*/ 1514107 h 2185648"/>
              <a:gd name="connsiteX808" fmla="*/ 3438657 w 3713237"/>
              <a:gd name="connsiteY808" fmla="*/ 1516869 h 2185648"/>
              <a:gd name="connsiteX809" fmla="*/ 3436562 w 3713237"/>
              <a:gd name="connsiteY809" fmla="*/ 1515916 h 2185648"/>
              <a:gd name="connsiteX810" fmla="*/ 3437324 w 3713237"/>
              <a:gd name="connsiteY810" fmla="*/ 1513059 h 2185648"/>
              <a:gd name="connsiteX811" fmla="*/ 3516455 w 3713237"/>
              <a:gd name="connsiteY811" fmla="*/ 1512359 h 2185648"/>
              <a:gd name="connsiteX812" fmla="*/ 3517955 w 3713237"/>
              <a:gd name="connsiteY812" fmla="*/ 1512359 h 2185648"/>
              <a:gd name="connsiteX813" fmla="*/ 3528292 w 3713237"/>
              <a:gd name="connsiteY813" fmla="*/ 1520862 h 2185648"/>
              <a:gd name="connsiteX814" fmla="*/ 3527492 w 3713237"/>
              <a:gd name="connsiteY814" fmla="*/ 1526831 h 2185648"/>
              <a:gd name="connsiteX815" fmla="*/ 3521156 w 3713237"/>
              <a:gd name="connsiteY815" fmla="*/ 1526631 h 2185648"/>
              <a:gd name="connsiteX816" fmla="*/ 3515488 w 3713237"/>
              <a:gd name="connsiteY816" fmla="*/ 1516061 h 2185648"/>
              <a:gd name="connsiteX817" fmla="*/ 3516455 w 3713237"/>
              <a:gd name="connsiteY817" fmla="*/ 1512359 h 2185648"/>
              <a:gd name="connsiteX818" fmla="*/ 3140925 w 3713237"/>
              <a:gd name="connsiteY818" fmla="*/ 1509358 h 2185648"/>
              <a:gd name="connsiteX819" fmla="*/ 3143021 w 3713237"/>
              <a:gd name="connsiteY819" fmla="*/ 1512120 h 2185648"/>
              <a:gd name="connsiteX820" fmla="*/ 3141878 w 3713237"/>
              <a:gd name="connsiteY820" fmla="*/ 1515168 h 2185648"/>
              <a:gd name="connsiteX821" fmla="*/ 3138640 w 3713237"/>
              <a:gd name="connsiteY821" fmla="*/ 1511834 h 2185648"/>
              <a:gd name="connsiteX822" fmla="*/ 3140925 w 3713237"/>
              <a:gd name="connsiteY822" fmla="*/ 1509358 h 2185648"/>
              <a:gd name="connsiteX823" fmla="*/ 3463471 w 3713237"/>
              <a:gd name="connsiteY823" fmla="*/ 1507991 h 2185648"/>
              <a:gd name="connsiteX824" fmla="*/ 3463405 w 3713237"/>
              <a:gd name="connsiteY824" fmla="*/ 1508691 h 2185648"/>
              <a:gd name="connsiteX825" fmla="*/ 3463105 w 3713237"/>
              <a:gd name="connsiteY825" fmla="*/ 1508391 h 2185648"/>
              <a:gd name="connsiteX826" fmla="*/ 3149269 w 3713237"/>
              <a:gd name="connsiteY826" fmla="*/ 1501055 h 2185648"/>
              <a:gd name="connsiteX827" fmla="*/ 3146535 w 3713237"/>
              <a:gd name="connsiteY827" fmla="*/ 1502589 h 2185648"/>
              <a:gd name="connsiteX828" fmla="*/ 3146068 w 3713237"/>
              <a:gd name="connsiteY828" fmla="*/ 1502456 h 2185648"/>
              <a:gd name="connsiteX829" fmla="*/ 3145668 w 3713237"/>
              <a:gd name="connsiteY829" fmla="*/ 1503189 h 2185648"/>
              <a:gd name="connsiteX830" fmla="*/ 3146402 w 3713237"/>
              <a:gd name="connsiteY830" fmla="*/ 1502756 h 2185648"/>
              <a:gd name="connsiteX831" fmla="*/ 3146535 w 3713237"/>
              <a:gd name="connsiteY831" fmla="*/ 1502589 h 2185648"/>
              <a:gd name="connsiteX832" fmla="*/ 3149569 w 3713237"/>
              <a:gd name="connsiteY832" fmla="*/ 1503556 h 2185648"/>
              <a:gd name="connsiteX833" fmla="*/ 3150436 w 3713237"/>
              <a:gd name="connsiteY833" fmla="*/ 1502789 h 2185648"/>
              <a:gd name="connsiteX834" fmla="*/ 3149269 w 3713237"/>
              <a:gd name="connsiteY834" fmla="*/ 1501055 h 2185648"/>
              <a:gd name="connsiteX835" fmla="*/ 3486846 w 3713237"/>
              <a:gd name="connsiteY835" fmla="*/ 1497087 h 2185648"/>
              <a:gd name="connsiteX836" fmla="*/ 3490147 w 3713237"/>
              <a:gd name="connsiteY836" fmla="*/ 1503256 h 2185648"/>
              <a:gd name="connsiteX837" fmla="*/ 3486412 w 3713237"/>
              <a:gd name="connsiteY837" fmla="*/ 1510292 h 2185648"/>
              <a:gd name="connsiteX838" fmla="*/ 3485045 w 3713237"/>
              <a:gd name="connsiteY838" fmla="*/ 1512459 h 2185648"/>
              <a:gd name="connsiteX839" fmla="*/ 3474075 w 3713237"/>
              <a:gd name="connsiteY839" fmla="*/ 1520462 h 2185648"/>
              <a:gd name="connsiteX840" fmla="*/ 3471607 w 3713237"/>
              <a:gd name="connsiteY840" fmla="*/ 1521629 h 2185648"/>
              <a:gd name="connsiteX841" fmla="*/ 3443365 w 3713237"/>
              <a:gd name="connsiteY841" fmla="*/ 1515560 h 2185648"/>
              <a:gd name="connsiteX842" fmla="*/ 3442832 w 3713237"/>
              <a:gd name="connsiteY842" fmla="*/ 1513093 h 2185648"/>
              <a:gd name="connsiteX843" fmla="*/ 3444665 w 3713237"/>
              <a:gd name="connsiteY843" fmla="*/ 1511359 h 2185648"/>
              <a:gd name="connsiteX844" fmla="*/ 3447333 w 3713237"/>
              <a:gd name="connsiteY844" fmla="*/ 1510859 h 2185648"/>
              <a:gd name="connsiteX845" fmla="*/ 3450067 w 3713237"/>
              <a:gd name="connsiteY845" fmla="*/ 1510792 h 2185648"/>
              <a:gd name="connsiteX846" fmla="*/ 3463405 w 3713237"/>
              <a:gd name="connsiteY846" fmla="*/ 1508691 h 2185648"/>
              <a:gd name="connsiteX847" fmla="*/ 3470407 w 3713237"/>
              <a:gd name="connsiteY847" fmla="*/ 1510492 h 2185648"/>
              <a:gd name="connsiteX848" fmla="*/ 3479677 w 3713237"/>
              <a:gd name="connsiteY848" fmla="*/ 1501289 h 2185648"/>
              <a:gd name="connsiteX849" fmla="*/ 3486846 w 3713237"/>
              <a:gd name="connsiteY849" fmla="*/ 1497087 h 2185648"/>
              <a:gd name="connsiteX850" fmla="*/ 1196204 w 3713237"/>
              <a:gd name="connsiteY850" fmla="*/ 1493920 h 2185648"/>
              <a:gd name="connsiteX851" fmla="*/ 1195638 w 3713237"/>
              <a:gd name="connsiteY851" fmla="*/ 1495987 h 2185648"/>
              <a:gd name="connsiteX852" fmla="*/ 1197672 w 3713237"/>
              <a:gd name="connsiteY852" fmla="*/ 1499255 h 2185648"/>
              <a:gd name="connsiteX853" fmla="*/ 1198405 w 3713237"/>
              <a:gd name="connsiteY853" fmla="*/ 1499321 h 2185648"/>
              <a:gd name="connsiteX854" fmla="*/ 1198772 w 3713237"/>
              <a:gd name="connsiteY854" fmla="*/ 1497821 h 2185648"/>
              <a:gd name="connsiteX855" fmla="*/ 1197205 w 3713237"/>
              <a:gd name="connsiteY855" fmla="*/ 1494620 h 2185648"/>
              <a:gd name="connsiteX856" fmla="*/ 1196204 w 3713237"/>
              <a:gd name="connsiteY856" fmla="*/ 1493920 h 2185648"/>
              <a:gd name="connsiteX857" fmla="*/ 2080992 w 3713237"/>
              <a:gd name="connsiteY857" fmla="*/ 1491652 h 2185648"/>
              <a:gd name="connsiteX858" fmla="*/ 2079458 w 3713237"/>
              <a:gd name="connsiteY858" fmla="*/ 1493119 h 2185648"/>
              <a:gd name="connsiteX859" fmla="*/ 2082492 w 3713237"/>
              <a:gd name="connsiteY859" fmla="*/ 1517327 h 2185648"/>
              <a:gd name="connsiteX860" fmla="*/ 2085727 w 3713237"/>
              <a:gd name="connsiteY860" fmla="*/ 1523196 h 2185648"/>
              <a:gd name="connsiteX861" fmla="*/ 2091528 w 3713237"/>
              <a:gd name="connsiteY861" fmla="*/ 1528931 h 2185648"/>
              <a:gd name="connsiteX862" fmla="*/ 2095530 w 3713237"/>
              <a:gd name="connsiteY862" fmla="*/ 1535200 h 2185648"/>
              <a:gd name="connsiteX863" fmla="*/ 2095596 w 3713237"/>
              <a:gd name="connsiteY863" fmla="*/ 1535800 h 2185648"/>
              <a:gd name="connsiteX864" fmla="*/ 2095830 w 3713237"/>
              <a:gd name="connsiteY864" fmla="*/ 1535967 h 2185648"/>
              <a:gd name="connsiteX865" fmla="*/ 2096897 w 3713237"/>
              <a:gd name="connsiteY865" fmla="*/ 1541802 h 2185648"/>
              <a:gd name="connsiteX866" fmla="*/ 2098097 w 3713237"/>
              <a:gd name="connsiteY866" fmla="*/ 1542135 h 2185648"/>
              <a:gd name="connsiteX867" fmla="*/ 2098964 w 3713237"/>
              <a:gd name="connsiteY867" fmla="*/ 1541268 h 2185648"/>
              <a:gd name="connsiteX868" fmla="*/ 2095896 w 3713237"/>
              <a:gd name="connsiteY868" fmla="*/ 1535967 h 2185648"/>
              <a:gd name="connsiteX869" fmla="*/ 2095996 w 3713237"/>
              <a:gd name="connsiteY869" fmla="*/ 1535533 h 2185648"/>
              <a:gd name="connsiteX870" fmla="*/ 2095563 w 3713237"/>
              <a:gd name="connsiteY870" fmla="*/ 1535200 h 2185648"/>
              <a:gd name="connsiteX871" fmla="*/ 2094796 w 3713237"/>
              <a:gd name="connsiteY871" fmla="*/ 1529031 h 2185648"/>
              <a:gd name="connsiteX872" fmla="*/ 2091262 w 3713237"/>
              <a:gd name="connsiteY872" fmla="*/ 1521896 h 2185648"/>
              <a:gd name="connsiteX873" fmla="*/ 2086493 w 3713237"/>
              <a:gd name="connsiteY873" fmla="*/ 1508958 h 2185648"/>
              <a:gd name="connsiteX874" fmla="*/ 2083126 w 3713237"/>
              <a:gd name="connsiteY874" fmla="*/ 1493020 h 2185648"/>
              <a:gd name="connsiteX875" fmla="*/ 2080992 w 3713237"/>
              <a:gd name="connsiteY875" fmla="*/ 1491652 h 2185648"/>
              <a:gd name="connsiteX876" fmla="*/ 3491414 w 3713237"/>
              <a:gd name="connsiteY876" fmla="*/ 1489051 h 2185648"/>
              <a:gd name="connsiteX877" fmla="*/ 3497682 w 3713237"/>
              <a:gd name="connsiteY877" fmla="*/ 1498754 h 2185648"/>
              <a:gd name="connsiteX878" fmla="*/ 3495415 w 3713237"/>
              <a:gd name="connsiteY878" fmla="*/ 1501755 h 2185648"/>
              <a:gd name="connsiteX879" fmla="*/ 3494181 w 3713237"/>
              <a:gd name="connsiteY879" fmla="*/ 1501655 h 2185648"/>
              <a:gd name="connsiteX880" fmla="*/ 3491414 w 3713237"/>
              <a:gd name="connsiteY880" fmla="*/ 1489051 h 2185648"/>
              <a:gd name="connsiteX881" fmla="*/ 3490613 w 3713237"/>
              <a:gd name="connsiteY881" fmla="*/ 1488451 h 2185648"/>
              <a:gd name="connsiteX882" fmla="*/ 3492994 w 3713237"/>
              <a:gd name="connsiteY882" fmla="*/ 1488451 h 2185648"/>
              <a:gd name="connsiteX883" fmla="*/ 3492994 w 3713237"/>
              <a:gd name="connsiteY883" fmla="*/ 1490070 h 2185648"/>
              <a:gd name="connsiteX884" fmla="*/ 3492137 w 3713237"/>
              <a:gd name="connsiteY884" fmla="*/ 1489404 h 2185648"/>
              <a:gd name="connsiteX885" fmla="*/ 3490613 w 3713237"/>
              <a:gd name="connsiteY885" fmla="*/ 1488451 h 2185648"/>
              <a:gd name="connsiteX886" fmla="*/ 3199986 w 3713237"/>
              <a:gd name="connsiteY886" fmla="*/ 1486984 h 2185648"/>
              <a:gd name="connsiteX887" fmla="*/ 3201020 w 3713237"/>
              <a:gd name="connsiteY887" fmla="*/ 1489352 h 2185648"/>
              <a:gd name="connsiteX888" fmla="*/ 3200119 w 3713237"/>
              <a:gd name="connsiteY888" fmla="*/ 1491686 h 2185648"/>
              <a:gd name="connsiteX889" fmla="*/ 3196785 w 3713237"/>
              <a:gd name="connsiteY889" fmla="*/ 1493787 h 2185648"/>
              <a:gd name="connsiteX890" fmla="*/ 3187182 w 3713237"/>
              <a:gd name="connsiteY890" fmla="*/ 1490752 h 2185648"/>
              <a:gd name="connsiteX891" fmla="*/ 3187048 w 3713237"/>
              <a:gd name="connsiteY891" fmla="*/ 1487051 h 2185648"/>
              <a:gd name="connsiteX892" fmla="*/ 3199986 w 3713237"/>
              <a:gd name="connsiteY892" fmla="*/ 1486984 h 2185648"/>
              <a:gd name="connsiteX893" fmla="*/ 3484711 w 3713237"/>
              <a:gd name="connsiteY893" fmla="*/ 1485984 h 2185648"/>
              <a:gd name="connsiteX894" fmla="*/ 3486331 w 3713237"/>
              <a:gd name="connsiteY894" fmla="*/ 1486079 h 2185648"/>
              <a:gd name="connsiteX895" fmla="*/ 3487283 w 3713237"/>
              <a:gd name="connsiteY895" fmla="*/ 1487222 h 2185648"/>
              <a:gd name="connsiteX896" fmla="*/ 3486258 w 3713237"/>
              <a:gd name="connsiteY896" fmla="*/ 1487168 h 2185648"/>
              <a:gd name="connsiteX897" fmla="*/ 3485474 w 3713237"/>
              <a:gd name="connsiteY897" fmla="*/ 1487127 h 2185648"/>
              <a:gd name="connsiteX898" fmla="*/ 3484711 w 3713237"/>
              <a:gd name="connsiteY898" fmla="*/ 1485984 h 2185648"/>
              <a:gd name="connsiteX899" fmla="*/ 2897868 w 3713237"/>
              <a:gd name="connsiteY899" fmla="*/ 1484132 h 2185648"/>
              <a:gd name="connsiteX900" fmla="*/ 2900440 w 3713237"/>
              <a:gd name="connsiteY900" fmla="*/ 1486227 h 2185648"/>
              <a:gd name="connsiteX901" fmla="*/ 2897392 w 3713237"/>
              <a:gd name="connsiteY901" fmla="*/ 1487656 h 2185648"/>
              <a:gd name="connsiteX902" fmla="*/ 2894820 w 3713237"/>
              <a:gd name="connsiteY902" fmla="*/ 1485465 h 2185648"/>
              <a:gd name="connsiteX903" fmla="*/ 2897868 w 3713237"/>
              <a:gd name="connsiteY903" fmla="*/ 1484132 h 2185648"/>
              <a:gd name="connsiteX904" fmla="*/ 3214424 w 3713237"/>
              <a:gd name="connsiteY904" fmla="*/ 1481849 h 2185648"/>
              <a:gd name="connsiteX905" fmla="*/ 3238265 w 3713237"/>
              <a:gd name="connsiteY905" fmla="*/ 1484816 h 2185648"/>
              <a:gd name="connsiteX906" fmla="*/ 3241400 w 3713237"/>
              <a:gd name="connsiteY906" fmla="*/ 1487417 h 2185648"/>
              <a:gd name="connsiteX907" fmla="*/ 3242500 w 3713237"/>
              <a:gd name="connsiteY907" fmla="*/ 1490518 h 2185648"/>
              <a:gd name="connsiteX908" fmla="*/ 3239399 w 3713237"/>
              <a:gd name="connsiteY908" fmla="*/ 1493186 h 2185648"/>
              <a:gd name="connsiteX909" fmla="*/ 3238099 w 3713237"/>
              <a:gd name="connsiteY909" fmla="*/ 1492852 h 2185648"/>
              <a:gd name="connsiteX910" fmla="*/ 3212924 w 3713237"/>
              <a:gd name="connsiteY910" fmla="*/ 1490652 h 2185648"/>
              <a:gd name="connsiteX911" fmla="*/ 3209789 w 3713237"/>
              <a:gd name="connsiteY911" fmla="*/ 1486384 h 2185648"/>
              <a:gd name="connsiteX912" fmla="*/ 3214424 w 3713237"/>
              <a:gd name="connsiteY912" fmla="*/ 1481849 h 2185648"/>
              <a:gd name="connsiteX913" fmla="*/ 3473674 w 3713237"/>
              <a:gd name="connsiteY913" fmla="*/ 1480015 h 2185648"/>
              <a:gd name="connsiteX914" fmla="*/ 3475865 w 3713237"/>
              <a:gd name="connsiteY914" fmla="*/ 1482111 h 2185648"/>
              <a:gd name="connsiteX915" fmla="*/ 3476626 w 3713237"/>
              <a:gd name="connsiteY915" fmla="*/ 1482968 h 2185648"/>
              <a:gd name="connsiteX916" fmla="*/ 3474817 w 3713237"/>
              <a:gd name="connsiteY916" fmla="*/ 1483063 h 2185648"/>
              <a:gd name="connsiteX917" fmla="*/ 2979648 w 3713237"/>
              <a:gd name="connsiteY917" fmla="*/ 1479082 h 2185648"/>
              <a:gd name="connsiteX918" fmla="*/ 2986083 w 3713237"/>
              <a:gd name="connsiteY918" fmla="*/ 1482650 h 2185648"/>
              <a:gd name="connsiteX919" fmla="*/ 2985750 w 3713237"/>
              <a:gd name="connsiteY919" fmla="*/ 1484451 h 2185648"/>
              <a:gd name="connsiteX920" fmla="*/ 2982682 w 3713237"/>
              <a:gd name="connsiteY920" fmla="*/ 1485951 h 2185648"/>
              <a:gd name="connsiteX921" fmla="*/ 2978214 w 3713237"/>
              <a:gd name="connsiteY921" fmla="*/ 1483784 h 2185648"/>
              <a:gd name="connsiteX922" fmla="*/ 2978681 w 3713237"/>
              <a:gd name="connsiteY922" fmla="*/ 1480016 h 2185648"/>
              <a:gd name="connsiteX923" fmla="*/ 2979648 w 3713237"/>
              <a:gd name="connsiteY923" fmla="*/ 1479082 h 2185648"/>
              <a:gd name="connsiteX924" fmla="*/ 3466570 w 3713237"/>
              <a:gd name="connsiteY924" fmla="*/ 1477514 h 2185648"/>
              <a:gd name="connsiteX925" fmla="*/ 3468475 w 3713237"/>
              <a:gd name="connsiteY925" fmla="*/ 1480181 h 2185648"/>
              <a:gd name="connsiteX926" fmla="*/ 3467236 w 3713237"/>
              <a:gd name="connsiteY926" fmla="*/ 1482848 h 2185648"/>
              <a:gd name="connsiteX927" fmla="*/ 3464094 w 3713237"/>
              <a:gd name="connsiteY927" fmla="*/ 1479514 h 2185648"/>
              <a:gd name="connsiteX928" fmla="*/ 3466570 w 3713237"/>
              <a:gd name="connsiteY928" fmla="*/ 1477514 h 2185648"/>
              <a:gd name="connsiteX929" fmla="*/ 3426992 w 3713237"/>
              <a:gd name="connsiteY929" fmla="*/ 1469845 h 2185648"/>
              <a:gd name="connsiteX930" fmla="*/ 3430492 w 3713237"/>
              <a:gd name="connsiteY930" fmla="*/ 1470712 h 2185648"/>
              <a:gd name="connsiteX931" fmla="*/ 3430626 w 3713237"/>
              <a:gd name="connsiteY931" fmla="*/ 1471879 h 2185648"/>
              <a:gd name="connsiteX932" fmla="*/ 3426458 w 3713237"/>
              <a:gd name="connsiteY932" fmla="*/ 1472546 h 2185648"/>
              <a:gd name="connsiteX933" fmla="*/ 3425958 w 3713237"/>
              <a:gd name="connsiteY933" fmla="*/ 1470512 h 2185648"/>
              <a:gd name="connsiteX934" fmla="*/ 3426992 w 3713237"/>
              <a:gd name="connsiteY934" fmla="*/ 1469845 h 2185648"/>
              <a:gd name="connsiteX935" fmla="*/ 3234797 w 3713237"/>
              <a:gd name="connsiteY935" fmla="*/ 1469012 h 2185648"/>
              <a:gd name="connsiteX936" fmla="*/ 3236431 w 3713237"/>
              <a:gd name="connsiteY936" fmla="*/ 1473012 h 2185648"/>
              <a:gd name="connsiteX937" fmla="*/ 3233964 w 3713237"/>
              <a:gd name="connsiteY937" fmla="*/ 1477870 h 2185648"/>
              <a:gd name="connsiteX938" fmla="*/ 3232930 w 3713237"/>
              <a:gd name="connsiteY938" fmla="*/ 1472727 h 2185648"/>
              <a:gd name="connsiteX939" fmla="*/ 3234797 w 3713237"/>
              <a:gd name="connsiteY939" fmla="*/ 1469012 h 2185648"/>
              <a:gd name="connsiteX940" fmla="*/ 3171810 w 3713237"/>
              <a:gd name="connsiteY940" fmla="*/ 1468645 h 2185648"/>
              <a:gd name="connsiteX941" fmla="*/ 3183615 w 3713237"/>
              <a:gd name="connsiteY941" fmla="*/ 1469912 h 2185648"/>
              <a:gd name="connsiteX942" fmla="*/ 3184582 w 3713237"/>
              <a:gd name="connsiteY942" fmla="*/ 1470745 h 2185648"/>
              <a:gd name="connsiteX943" fmla="*/ 3183114 w 3713237"/>
              <a:gd name="connsiteY943" fmla="*/ 1472046 h 2185648"/>
              <a:gd name="connsiteX944" fmla="*/ 3177779 w 3713237"/>
              <a:gd name="connsiteY944" fmla="*/ 1472113 h 2185648"/>
              <a:gd name="connsiteX945" fmla="*/ 3177779 w 3713237"/>
              <a:gd name="connsiteY945" fmla="*/ 1472212 h 2185648"/>
              <a:gd name="connsiteX946" fmla="*/ 3171210 w 3713237"/>
              <a:gd name="connsiteY946" fmla="*/ 1472179 h 2185648"/>
              <a:gd name="connsiteX947" fmla="*/ 3170043 w 3713237"/>
              <a:gd name="connsiteY947" fmla="*/ 1470246 h 2185648"/>
              <a:gd name="connsiteX948" fmla="*/ 3171810 w 3713237"/>
              <a:gd name="connsiteY948" fmla="*/ 1468645 h 2185648"/>
              <a:gd name="connsiteX949" fmla="*/ 2080025 w 3713237"/>
              <a:gd name="connsiteY949" fmla="*/ 1467111 h 2185648"/>
              <a:gd name="connsiteX950" fmla="*/ 2080391 w 3713237"/>
              <a:gd name="connsiteY950" fmla="*/ 1468078 h 2185648"/>
              <a:gd name="connsiteX951" fmla="*/ 2080758 w 3713237"/>
              <a:gd name="connsiteY951" fmla="*/ 1467145 h 2185648"/>
              <a:gd name="connsiteX952" fmla="*/ 3303519 w 3713237"/>
              <a:gd name="connsiteY952" fmla="*/ 1466978 h 2185648"/>
              <a:gd name="connsiteX953" fmla="*/ 3306553 w 3713237"/>
              <a:gd name="connsiteY953" fmla="*/ 1471074 h 2185648"/>
              <a:gd name="connsiteX954" fmla="*/ 3302953 w 3713237"/>
              <a:gd name="connsiteY954" fmla="*/ 1474789 h 2185648"/>
              <a:gd name="connsiteX955" fmla="*/ 3301686 w 3713237"/>
              <a:gd name="connsiteY955" fmla="*/ 1473741 h 2185648"/>
              <a:gd name="connsiteX956" fmla="*/ 3300919 w 3713237"/>
              <a:gd name="connsiteY956" fmla="*/ 1470979 h 2185648"/>
              <a:gd name="connsiteX957" fmla="*/ 3301719 w 3713237"/>
              <a:gd name="connsiteY957" fmla="*/ 1468216 h 2185648"/>
              <a:gd name="connsiteX958" fmla="*/ 3303519 w 3713237"/>
              <a:gd name="connsiteY958" fmla="*/ 1466978 h 2185648"/>
              <a:gd name="connsiteX959" fmla="*/ 1197305 w 3713237"/>
              <a:gd name="connsiteY959" fmla="*/ 1466644 h 2185648"/>
              <a:gd name="connsiteX960" fmla="*/ 1194971 w 3713237"/>
              <a:gd name="connsiteY960" fmla="*/ 1467578 h 2185648"/>
              <a:gd name="connsiteX961" fmla="*/ 1194837 w 3713237"/>
              <a:gd name="connsiteY961" fmla="*/ 1468412 h 2185648"/>
              <a:gd name="connsiteX962" fmla="*/ 1197305 w 3713237"/>
              <a:gd name="connsiteY962" fmla="*/ 1468345 h 2185648"/>
              <a:gd name="connsiteX963" fmla="*/ 1197972 w 3713237"/>
              <a:gd name="connsiteY963" fmla="*/ 1467478 h 2185648"/>
              <a:gd name="connsiteX964" fmla="*/ 1197305 w 3713237"/>
              <a:gd name="connsiteY964" fmla="*/ 1466644 h 2185648"/>
              <a:gd name="connsiteX965" fmla="*/ 3206988 w 3713237"/>
              <a:gd name="connsiteY965" fmla="*/ 1465110 h 2185648"/>
              <a:gd name="connsiteX966" fmla="*/ 3210355 w 3713237"/>
              <a:gd name="connsiteY966" fmla="*/ 1466677 h 2185648"/>
              <a:gd name="connsiteX967" fmla="*/ 3210688 w 3713237"/>
              <a:gd name="connsiteY967" fmla="*/ 1468011 h 2185648"/>
              <a:gd name="connsiteX968" fmla="*/ 3208688 w 3713237"/>
              <a:gd name="connsiteY968" fmla="*/ 1469445 h 2185648"/>
              <a:gd name="connsiteX969" fmla="*/ 3205121 w 3713237"/>
              <a:gd name="connsiteY969" fmla="*/ 1468178 h 2185648"/>
              <a:gd name="connsiteX970" fmla="*/ 3206988 w 3713237"/>
              <a:gd name="connsiteY970" fmla="*/ 1465110 h 2185648"/>
              <a:gd name="connsiteX971" fmla="*/ 2879516 w 3713237"/>
              <a:gd name="connsiteY971" fmla="*/ 1461642 h 2185648"/>
              <a:gd name="connsiteX972" fmla="*/ 2883150 w 3713237"/>
              <a:gd name="connsiteY972" fmla="*/ 1466678 h 2185648"/>
              <a:gd name="connsiteX973" fmla="*/ 2881917 w 3713237"/>
              <a:gd name="connsiteY973" fmla="*/ 1468812 h 2185648"/>
              <a:gd name="connsiteX974" fmla="*/ 2880516 w 3713237"/>
              <a:gd name="connsiteY974" fmla="*/ 1468845 h 2185648"/>
              <a:gd name="connsiteX975" fmla="*/ 2876348 w 3713237"/>
              <a:gd name="connsiteY975" fmla="*/ 1464177 h 2185648"/>
              <a:gd name="connsiteX976" fmla="*/ 2877115 w 3713237"/>
              <a:gd name="connsiteY976" fmla="*/ 1461976 h 2185648"/>
              <a:gd name="connsiteX977" fmla="*/ 2879516 w 3713237"/>
              <a:gd name="connsiteY977" fmla="*/ 1461642 h 2185648"/>
              <a:gd name="connsiteX978" fmla="*/ 3300351 w 3713237"/>
              <a:gd name="connsiteY978" fmla="*/ 1456741 h 2185648"/>
              <a:gd name="connsiteX979" fmla="*/ 3304018 w 3713237"/>
              <a:gd name="connsiteY979" fmla="*/ 1459575 h 2185648"/>
              <a:gd name="connsiteX980" fmla="*/ 3303352 w 3713237"/>
              <a:gd name="connsiteY980" fmla="*/ 1460542 h 2185648"/>
              <a:gd name="connsiteX981" fmla="*/ 3301084 w 3713237"/>
              <a:gd name="connsiteY981" fmla="*/ 1460542 h 2185648"/>
              <a:gd name="connsiteX982" fmla="*/ 3299418 w 3713237"/>
              <a:gd name="connsiteY982" fmla="*/ 1457475 h 2185648"/>
              <a:gd name="connsiteX983" fmla="*/ 3300351 w 3713237"/>
              <a:gd name="connsiteY983" fmla="*/ 1456741 h 2185648"/>
              <a:gd name="connsiteX984" fmla="*/ 3213394 w 3713237"/>
              <a:gd name="connsiteY984" fmla="*/ 1455474 h 2185648"/>
              <a:gd name="connsiteX985" fmla="*/ 3213532 w 3713237"/>
              <a:gd name="connsiteY985" fmla="*/ 1456719 h 2185648"/>
              <a:gd name="connsiteX986" fmla="*/ 3213584 w 3713237"/>
              <a:gd name="connsiteY986" fmla="*/ 1457188 h 2185648"/>
              <a:gd name="connsiteX987" fmla="*/ 3212346 w 3713237"/>
              <a:gd name="connsiteY987" fmla="*/ 1456426 h 2185648"/>
              <a:gd name="connsiteX988" fmla="*/ 3212156 w 3713237"/>
              <a:gd name="connsiteY988" fmla="*/ 1455569 h 2185648"/>
              <a:gd name="connsiteX989" fmla="*/ 3213394 w 3713237"/>
              <a:gd name="connsiteY989" fmla="*/ 1455474 h 2185648"/>
              <a:gd name="connsiteX990" fmla="*/ 2945227 w 3713237"/>
              <a:gd name="connsiteY990" fmla="*/ 1452840 h 2185648"/>
              <a:gd name="connsiteX991" fmla="*/ 2946275 w 3713237"/>
              <a:gd name="connsiteY991" fmla="*/ 1452840 h 2185648"/>
              <a:gd name="connsiteX992" fmla="*/ 2945989 w 3713237"/>
              <a:gd name="connsiteY992" fmla="*/ 1453507 h 2185648"/>
              <a:gd name="connsiteX993" fmla="*/ 2944370 w 3713237"/>
              <a:gd name="connsiteY993" fmla="*/ 1455507 h 2185648"/>
              <a:gd name="connsiteX994" fmla="*/ 2945227 w 3713237"/>
              <a:gd name="connsiteY994" fmla="*/ 1452840 h 2185648"/>
              <a:gd name="connsiteX995" fmla="*/ 3266874 w 3713237"/>
              <a:gd name="connsiteY995" fmla="*/ 1452507 h 2185648"/>
              <a:gd name="connsiteX996" fmla="*/ 3274577 w 3713237"/>
              <a:gd name="connsiteY996" fmla="*/ 1455308 h 2185648"/>
              <a:gd name="connsiteX997" fmla="*/ 3280612 w 3713237"/>
              <a:gd name="connsiteY997" fmla="*/ 1457975 h 2185648"/>
              <a:gd name="connsiteX998" fmla="*/ 3282780 w 3713237"/>
              <a:gd name="connsiteY998" fmla="*/ 1467111 h 2185648"/>
              <a:gd name="connsiteX999" fmla="*/ 3282213 w 3713237"/>
              <a:gd name="connsiteY999" fmla="*/ 1472546 h 2185648"/>
              <a:gd name="connsiteX1000" fmla="*/ 3284080 w 3713237"/>
              <a:gd name="connsiteY1000" fmla="*/ 1477515 h 2185648"/>
              <a:gd name="connsiteX1001" fmla="*/ 3291983 w 3713237"/>
              <a:gd name="connsiteY1001" fmla="*/ 1485117 h 2185648"/>
              <a:gd name="connsiteX1002" fmla="*/ 3297051 w 3713237"/>
              <a:gd name="connsiteY1002" fmla="*/ 1484850 h 2185648"/>
              <a:gd name="connsiteX1003" fmla="*/ 3312556 w 3713237"/>
              <a:gd name="connsiteY1003" fmla="*/ 1471713 h 2185648"/>
              <a:gd name="connsiteX1004" fmla="*/ 3313523 w 3713237"/>
              <a:gd name="connsiteY1004" fmla="*/ 1470746 h 2185648"/>
              <a:gd name="connsiteX1005" fmla="*/ 3329961 w 3713237"/>
              <a:gd name="connsiteY1005" fmla="*/ 1467645 h 2185648"/>
              <a:gd name="connsiteX1006" fmla="*/ 3352035 w 3713237"/>
              <a:gd name="connsiteY1006" fmla="*/ 1475114 h 2185648"/>
              <a:gd name="connsiteX1007" fmla="*/ 3367374 w 3713237"/>
              <a:gd name="connsiteY1007" fmla="*/ 1480982 h 2185648"/>
              <a:gd name="connsiteX1008" fmla="*/ 3381545 w 3713237"/>
              <a:gd name="connsiteY1008" fmla="*/ 1486084 h 2185648"/>
              <a:gd name="connsiteX1009" fmla="*/ 3410687 w 3713237"/>
              <a:gd name="connsiteY1009" fmla="*/ 1500956 h 2185648"/>
              <a:gd name="connsiteX1010" fmla="*/ 3413822 w 3713237"/>
              <a:gd name="connsiteY1010" fmla="*/ 1505257 h 2185648"/>
              <a:gd name="connsiteX1011" fmla="*/ 3421357 w 3713237"/>
              <a:gd name="connsiteY1011" fmla="*/ 1513727 h 2185648"/>
              <a:gd name="connsiteX1012" fmla="*/ 3430294 w 3713237"/>
              <a:gd name="connsiteY1012" fmla="*/ 1517228 h 2185648"/>
              <a:gd name="connsiteX1013" fmla="*/ 3433928 w 3713237"/>
              <a:gd name="connsiteY1013" fmla="*/ 1519161 h 2185648"/>
              <a:gd name="connsiteX1014" fmla="*/ 3434662 w 3713237"/>
              <a:gd name="connsiteY1014" fmla="*/ 1526364 h 2185648"/>
              <a:gd name="connsiteX1015" fmla="*/ 3431194 w 3713237"/>
              <a:gd name="connsiteY1015" fmla="*/ 1528498 h 2185648"/>
              <a:gd name="connsiteX1016" fmla="*/ 3430260 w 3713237"/>
              <a:gd name="connsiteY1016" fmla="*/ 1533099 h 2185648"/>
              <a:gd name="connsiteX1017" fmla="*/ 3435228 w 3713237"/>
              <a:gd name="connsiteY1017" fmla="*/ 1539568 h 2185648"/>
              <a:gd name="connsiteX1018" fmla="*/ 3440130 w 3713237"/>
              <a:gd name="connsiteY1018" fmla="*/ 1544270 h 2185648"/>
              <a:gd name="connsiteX1019" fmla="*/ 3444698 w 3713237"/>
              <a:gd name="connsiteY1019" fmla="*/ 1551105 h 2185648"/>
              <a:gd name="connsiteX1020" fmla="*/ 3451134 w 3713237"/>
              <a:gd name="connsiteY1020" fmla="*/ 1556007 h 2185648"/>
              <a:gd name="connsiteX1021" fmla="*/ 3451901 w 3713237"/>
              <a:gd name="connsiteY1021" fmla="*/ 1557140 h 2185648"/>
              <a:gd name="connsiteX1022" fmla="*/ 3459798 w 3713237"/>
              <a:gd name="connsiteY1022" fmla="*/ 1560445 h 2185648"/>
              <a:gd name="connsiteX1023" fmla="*/ 3459831 w 3713237"/>
              <a:gd name="connsiteY1023" fmla="*/ 1560141 h 2185648"/>
              <a:gd name="connsiteX1024" fmla="*/ 3460616 w 3713237"/>
              <a:gd name="connsiteY1024" fmla="*/ 1560216 h 2185648"/>
              <a:gd name="connsiteX1025" fmla="*/ 3460503 w 3713237"/>
              <a:gd name="connsiteY1025" fmla="*/ 1560174 h 2185648"/>
              <a:gd name="connsiteX1026" fmla="*/ 3462437 w 3713237"/>
              <a:gd name="connsiteY1026" fmla="*/ 1559208 h 2185648"/>
              <a:gd name="connsiteX1027" fmla="*/ 3468140 w 3713237"/>
              <a:gd name="connsiteY1027" fmla="*/ 1562408 h 2185648"/>
              <a:gd name="connsiteX1028" fmla="*/ 3468206 w 3713237"/>
              <a:gd name="connsiteY1028" fmla="*/ 1563042 h 2185648"/>
              <a:gd name="connsiteX1029" fmla="*/ 3461479 w 3713237"/>
              <a:gd name="connsiteY1029" fmla="*/ 1560538 h 2185648"/>
              <a:gd name="connsiteX1030" fmla="*/ 3460688 w 3713237"/>
              <a:gd name="connsiteY1030" fmla="*/ 1560998 h 2185648"/>
              <a:gd name="connsiteX1031" fmla="*/ 3460080 w 3713237"/>
              <a:gd name="connsiteY1031" fmla="*/ 1560998 h 2185648"/>
              <a:gd name="connsiteX1032" fmla="*/ 3462404 w 3713237"/>
              <a:gd name="connsiteY1032" fmla="*/ 1566777 h 2185648"/>
              <a:gd name="connsiteX1033" fmla="*/ 3465372 w 3713237"/>
              <a:gd name="connsiteY1033" fmla="*/ 1570978 h 2185648"/>
              <a:gd name="connsiteX1034" fmla="*/ 3464605 w 3713237"/>
              <a:gd name="connsiteY1034" fmla="*/ 1573379 h 2185648"/>
              <a:gd name="connsiteX1035" fmla="*/ 3462204 w 3713237"/>
              <a:gd name="connsiteY1035" fmla="*/ 1574380 h 2185648"/>
              <a:gd name="connsiteX1036" fmla="*/ 3460903 w 3713237"/>
              <a:gd name="connsiteY1036" fmla="*/ 1574113 h 2185648"/>
              <a:gd name="connsiteX1037" fmla="*/ 3439763 w 3713237"/>
              <a:gd name="connsiteY1037" fmla="*/ 1569045 h 2185648"/>
              <a:gd name="connsiteX1038" fmla="*/ 3429094 w 3713237"/>
              <a:gd name="connsiteY1038" fmla="*/ 1563776 h 2185648"/>
              <a:gd name="connsiteX1039" fmla="*/ 3417156 w 3713237"/>
              <a:gd name="connsiteY1039" fmla="*/ 1548704 h 2185648"/>
              <a:gd name="connsiteX1040" fmla="*/ 3410921 w 3713237"/>
              <a:gd name="connsiteY1040" fmla="*/ 1543636 h 2185648"/>
              <a:gd name="connsiteX1041" fmla="*/ 3402251 w 3713237"/>
              <a:gd name="connsiteY1041" fmla="*/ 1539468 h 2185648"/>
              <a:gd name="connsiteX1042" fmla="*/ 3392982 w 3713237"/>
              <a:gd name="connsiteY1042" fmla="*/ 1540335 h 2185648"/>
              <a:gd name="connsiteX1043" fmla="*/ 3383379 w 3713237"/>
              <a:gd name="connsiteY1043" fmla="*/ 1548004 h 2185648"/>
              <a:gd name="connsiteX1044" fmla="*/ 3383712 w 3713237"/>
              <a:gd name="connsiteY1044" fmla="*/ 1550338 h 2185648"/>
              <a:gd name="connsiteX1045" fmla="*/ 3381111 w 3713237"/>
              <a:gd name="connsiteY1045" fmla="*/ 1557074 h 2185648"/>
              <a:gd name="connsiteX1046" fmla="*/ 3374509 w 3713237"/>
              <a:gd name="connsiteY1046" fmla="*/ 1558274 h 2185648"/>
              <a:gd name="connsiteX1047" fmla="*/ 3358270 w 3713237"/>
              <a:gd name="connsiteY1047" fmla="*/ 1555874 h 2185648"/>
              <a:gd name="connsiteX1048" fmla="*/ 3351035 w 3713237"/>
              <a:gd name="connsiteY1048" fmla="*/ 1552372 h 2185648"/>
              <a:gd name="connsiteX1049" fmla="*/ 3348467 w 3713237"/>
              <a:gd name="connsiteY1049" fmla="*/ 1549171 h 2185648"/>
              <a:gd name="connsiteX1050" fmla="*/ 3336297 w 3713237"/>
              <a:gd name="connsiteY1050" fmla="*/ 1545036 h 2185648"/>
              <a:gd name="connsiteX1051" fmla="*/ 3324126 w 3713237"/>
              <a:gd name="connsiteY1051" fmla="*/ 1546671 h 2185648"/>
              <a:gd name="connsiteX1052" fmla="*/ 3321759 w 3713237"/>
              <a:gd name="connsiteY1052" fmla="*/ 1541769 h 2185648"/>
              <a:gd name="connsiteX1053" fmla="*/ 3330628 w 3713237"/>
              <a:gd name="connsiteY1053" fmla="*/ 1533966 h 2185648"/>
              <a:gd name="connsiteX1054" fmla="*/ 3331662 w 3713237"/>
              <a:gd name="connsiteY1054" fmla="*/ 1530665 h 2185648"/>
              <a:gd name="connsiteX1055" fmla="*/ 3329428 w 3713237"/>
              <a:gd name="connsiteY1055" fmla="*/ 1525664 h 2185648"/>
              <a:gd name="connsiteX1056" fmla="*/ 3326494 w 3713237"/>
              <a:gd name="connsiteY1056" fmla="*/ 1519528 h 2185648"/>
              <a:gd name="connsiteX1057" fmla="*/ 3315624 w 3713237"/>
              <a:gd name="connsiteY1057" fmla="*/ 1508025 h 2185648"/>
              <a:gd name="connsiteX1058" fmla="*/ 3307954 w 3713237"/>
              <a:gd name="connsiteY1058" fmla="*/ 1505124 h 2185648"/>
              <a:gd name="connsiteX1059" fmla="*/ 3294783 w 3713237"/>
              <a:gd name="connsiteY1059" fmla="*/ 1501189 h 2185648"/>
              <a:gd name="connsiteX1060" fmla="*/ 3287481 w 3713237"/>
              <a:gd name="connsiteY1060" fmla="*/ 1497588 h 2185648"/>
              <a:gd name="connsiteX1061" fmla="*/ 3276744 w 3713237"/>
              <a:gd name="connsiteY1061" fmla="*/ 1491519 h 2185648"/>
              <a:gd name="connsiteX1062" fmla="*/ 3273343 w 3713237"/>
              <a:gd name="connsiteY1062" fmla="*/ 1492753 h 2185648"/>
              <a:gd name="connsiteX1063" fmla="*/ 3270676 w 3713237"/>
              <a:gd name="connsiteY1063" fmla="*/ 1495887 h 2185648"/>
              <a:gd name="connsiteX1064" fmla="*/ 3264940 w 3713237"/>
              <a:gd name="connsiteY1064" fmla="*/ 1494620 h 2185648"/>
              <a:gd name="connsiteX1065" fmla="*/ 3258538 w 3713237"/>
              <a:gd name="connsiteY1065" fmla="*/ 1482750 h 2185648"/>
              <a:gd name="connsiteX1066" fmla="*/ 3259472 w 3713237"/>
              <a:gd name="connsiteY1066" fmla="*/ 1480749 h 2185648"/>
              <a:gd name="connsiteX1067" fmla="*/ 3274010 w 3713237"/>
              <a:gd name="connsiteY1067" fmla="*/ 1477515 h 2185648"/>
              <a:gd name="connsiteX1068" fmla="*/ 3274910 w 3713237"/>
              <a:gd name="connsiteY1068" fmla="*/ 1476648 h 2185648"/>
              <a:gd name="connsiteX1069" fmla="*/ 3273143 w 3713237"/>
              <a:gd name="connsiteY1069" fmla="*/ 1475414 h 2185648"/>
              <a:gd name="connsiteX1070" fmla="*/ 3264907 w 3713237"/>
              <a:gd name="connsiteY1070" fmla="*/ 1475581 h 2185648"/>
              <a:gd name="connsiteX1071" fmla="*/ 3254737 w 3713237"/>
              <a:gd name="connsiteY1071" fmla="*/ 1470012 h 2185648"/>
              <a:gd name="connsiteX1072" fmla="*/ 3249168 w 3713237"/>
              <a:gd name="connsiteY1072" fmla="*/ 1466344 h 2185648"/>
              <a:gd name="connsiteX1073" fmla="*/ 3244167 w 3713237"/>
              <a:gd name="connsiteY1073" fmla="*/ 1464211 h 2185648"/>
              <a:gd name="connsiteX1074" fmla="*/ 3242967 w 3713237"/>
              <a:gd name="connsiteY1074" fmla="*/ 1461976 h 2185648"/>
              <a:gd name="connsiteX1075" fmla="*/ 3244034 w 3713237"/>
              <a:gd name="connsiteY1075" fmla="*/ 1459809 h 2185648"/>
              <a:gd name="connsiteX1076" fmla="*/ 3258872 w 3713237"/>
              <a:gd name="connsiteY1076" fmla="*/ 1452940 h 2185648"/>
              <a:gd name="connsiteX1077" fmla="*/ 3266874 w 3713237"/>
              <a:gd name="connsiteY1077" fmla="*/ 1452507 h 2185648"/>
              <a:gd name="connsiteX1078" fmla="*/ 2947704 w 3713237"/>
              <a:gd name="connsiteY1078" fmla="*/ 1451323 h 2185648"/>
              <a:gd name="connsiteX1079" fmla="*/ 2953229 w 3713237"/>
              <a:gd name="connsiteY1079" fmla="*/ 1454276 h 2185648"/>
              <a:gd name="connsiteX1080" fmla="*/ 2951228 w 3713237"/>
              <a:gd name="connsiteY1080" fmla="*/ 1457038 h 2185648"/>
              <a:gd name="connsiteX1081" fmla="*/ 2945151 w 3713237"/>
              <a:gd name="connsiteY1081" fmla="*/ 1456851 h 2185648"/>
              <a:gd name="connsiteX1082" fmla="*/ 2944299 w 3713237"/>
              <a:gd name="connsiteY1082" fmla="*/ 1459583 h 2185648"/>
              <a:gd name="connsiteX1083" fmla="*/ 2943537 w 3713237"/>
              <a:gd name="connsiteY1083" fmla="*/ 1457011 h 2185648"/>
              <a:gd name="connsiteX1084" fmla="*/ 2946109 w 3713237"/>
              <a:gd name="connsiteY1084" fmla="*/ 1453773 h 2185648"/>
              <a:gd name="connsiteX1085" fmla="*/ 2945360 w 3713237"/>
              <a:gd name="connsiteY1085" fmla="*/ 1456180 h 2185648"/>
              <a:gd name="connsiteX1086" fmla="*/ 3241867 w 3713237"/>
              <a:gd name="connsiteY1086" fmla="*/ 1450006 h 2185648"/>
              <a:gd name="connsiteX1087" fmla="*/ 3248435 w 3713237"/>
              <a:gd name="connsiteY1087" fmla="*/ 1450173 h 2185648"/>
              <a:gd name="connsiteX1088" fmla="*/ 3248669 w 3713237"/>
              <a:gd name="connsiteY1088" fmla="*/ 1451439 h 2185648"/>
              <a:gd name="connsiteX1089" fmla="*/ 3247835 w 3713237"/>
              <a:gd name="connsiteY1089" fmla="*/ 1452306 h 2185648"/>
              <a:gd name="connsiteX1090" fmla="*/ 3242800 w 3713237"/>
              <a:gd name="connsiteY1090" fmla="*/ 1452740 h 2185648"/>
              <a:gd name="connsiteX1091" fmla="*/ 3241433 w 3713237"/>
              <a:gd name="connsiteY1091" fmla="*/ 1451139 h 2185648"/>
              <a:gd name="connsiteX1092" fmla="*/ 3241867 w 3713237"/>
              <a:gd name="connsiteY1092" fmla="*/ 1450006 h 2185648"/>
              <a:gd name="connsiteX1093" fmla="*/ 1177365 w 3713237"/>
              <a:gd name="connsiteY1093" fmla="*/ 1447971 h 2185648"/>
              <a:gd name="connsiteX1094" fmla="*/ 1175698 w 3713237"/>
              <a:gd name="connsiteY1094" fmla="*/ 1450772 h 2185648"/>
              <a:gd name="connsiteX1095" fmla="*/ 1176532 w 3713237"/>
              <a:gd name="connsiteY1095" fmla="*/ 1454174 h 2185648"/>
              <a:gd name="connsiteX1096" fmla="*/ 1181100 w 3713237"/>
              <a:gd name="connsiteY1096" fmla="*/ 1453306 h 2185648"/>
              <a:gd name="connsiteX1097" fmla="*/ 1182500 w 3713237"/>
              <a:gd name="connsiteY1097" fmla="*/ 1450806 h 2185648"/>
              <a:gd name="connsiteX1098" fmla="*/ 1180866 w 3713237"/>
              <a:gd name="connsiteY1098" fmla="*/ 1451539 h 2185648"/>
              <a:gd name="connsiteX1099" fmla="*/ 1177799 w 3713237"/>
              <a:gd name="connsiteY1099" fmla="*/ 1449972 h 2185648"/>
              <a:gd name="connsiteX1100" fmla="*/ 1177365 w 3713237"/>
              <a:gd name="connsiteY1100" fmla="*/ 1447971 h 2185648"/>
              <a:gd name="connsiteX1101" fmla="*/ 2129074 w 3713237"/>
              <a:gd name="connsiteY1101" fmla="*/ 1443404 h 2185648"/>
              <a:gd name="connsiteX1102" fmla="*/ 2115703 w 3713237"/>
              <a:gd name="connsiteY1102" fmla="*/ 1445671 h 2185648"/>
              <a:gd name="connsiteX1103" fmla="*/ 2113002 w 3713237"/>
              <a:gd name="connsiteY1103" fmla="*/ 1448372 h 2185648"/>
              <a:gd name="connsiteX1104" fmla="*/ 2112168 w 3713237"/>
              <a:gd name="connsiteY1104" fmla="*/ 1452306 h 2185648"/>
              <a:gd name="connsiteX1105" fmla="*/ 2110568 w 3713237"/>
              <a:gd name="connsiteY1105" fmla="*/ 1468512 h 2185648"/>
              <a:gd name="connsiteX1106" fmla="*/ 2110668 w 3713237"/>
              <a:gd name="connsiteY1106" fmla="*/ 1471179 h 2185648"/>
              <a:gd name="connsiteX1107" fmla="*/ 2112168 w 3713237"/>
              <a:gd name="connsiteY1107" fmla="*/ 1473113 h 2185648"/>
              <a:gd name="connsiteX1108" fmla="*/ 2117570 w 3713237"/>
              <a:gd name="connsiteY1108" fmla="*/ 1472913 h 2185648"/>
              <a:gd name="connsiteX1109" fmla="*/ 2120204 w 3713237"/>
              <a:gd name="connsiteY1109" fmla="*/ 1473313 h 2185648"/>
              <a:gd name="connsiteX1110" fmla="*/ 2122872 w 3713237"/>
              <a:gd name="connsiteY1110" fmla="*/ 1473313 h 2185648"/>
              <a:gd name="connsiteX1111" fmla="*/ 2126406 w 3713237"/>
              <a:gd name="connsiteY1111" fmla="*/ 1471513 h 2185648"/>
              <a:gd name="connsiteX1112" fmla="*/ 2126940 w 3713237"/>
              <a:gd name="connsiteY1112" fmla="*/ 1469078 h 2185648"/>
              <a:gd name="connsiteX1113" fmla="*/ 2128874 w 3713237"/>
              <a:gd name="connsiteY1113" fmla="*/ 1464144 h 2185648"/>
              <a:gd name="connsiteX1114" fmla="*/ 2137377 w 3713237"/>
              <a:gd name="connsiteY1114" fmla="*/ 1450306 h 2185648"/>
              <a:gd name="connsiteX1115" fmla="*/ 2136943 w 3713237"/>
              <a:gd name="connsiteY1115" fmla="*/ 1447838 h 2185648"/>
              <a:gd name="connsiteX1116" fmla="*/ 2129074 w 3713237"/>
              <a:gd name="connsiteY1116" fmla="*/ 1443404 h 2185648"/>
              <a:gd name="connsiteX1117" fmla="*/ 2941469 w 3713237"/>
              <a:gd name="connsiteY1117" fmla="*/ 1433934 h 2185648"/>
              <a:gd name="connsiteX1118" fmla="*/ 2944170 w 3713237"/>
              <a:gd name="connsiteY1118" fmla="*/ 1434200 h 2185648"/>
              <a:gd name="connsiteX1119" fmla="*/ 2945871 w 3713237"/>
              <a:gd name="connsiteY1119" fmla="*/ 1436101 h 2185648"/>
              <a:gd name="connsiteX1120" fmla="*/ 2945604 w 3713237"/>
              <a:gd name="connsiteY1120" fmla="*/ 1437268 h 2185648"/>
              <a:gd name="connsiteX1121" fmla="*/ 2943370 w 3713237"/>
              <a:gd name="connsiteY1121" fmla="*/ 1438001 h 2185648"/>
              <a:gd name="connsiteX1122" fmla="*/ 2936934 w 3713237"/>
              <a:gd name="connsiteY1122" fmla="*/ 1434200 h 2185648"/>
              <a:gd name="connsiteX1123" fmla="*/ 2941469 w 3713237"/>
              <a:gd name="connsiteY1123" fmla="*/ 1433934 h 2185648"/>
              <a:gd name="connsiteX1124" fmla="*/ 2862144 w 3713237"/>
              <a:gd name="connsiteY1124" fmla="*/ 1431966 h 2185648"/>
              <a:gd name="connsiteX1125" fmla="*/ 2863411 w 3713237"/>
              <a:gd name="connsiteY1125" fmla="*/ 1431966 h 2185648"/>
              <a:gd name="connsiteX1126" fmla="*/ 2867379 w 3713237"/>
              <a:gd name="connsiteY1126" fmla="*/ 1438235 h 2185648"/>
              <a:gd name="connsiteX1127" fmla="*/ 2865845 w 3713237"/>
              <a:gd name="connsiteY1127" fmla="*/ 1440036 h 2185648"/>
              <a:gd name="connsiteX1128" fmla="*/ 2864611 w 3713237"/>
              <a:gd name="connsiteY1128" fmla="*/ 1439869 h 2185648"/>
              <a:gd name="connsiteX1129" fmla="*/ 2860610 w 3713237"/>
              <a:gd name="connsiteY1129" fmla="*/ 1433667 h 2185648"/>
              <a:gd name="connsiteX1130" fmla="*/ 2862144 w 3713237"/>
              <a:gd name="connsiteY1130" fmla="*/ 1431966 h 2185648"/>
              <a:gd name="connsiteX1131" fmla="*/ 3174011 w 3713237"/>
              <a:gd name="connsiteY1131" fmla="*/ 1430066 h 2185648"/>
              <a:gd name="connsiteX1132" fmla="*/ 3177745 w 3713237"/>
              <a:gd name="connsiteY1132" fmla="*/ 1430833 h 2185648"/>
              <a:gd name="connsiteX1133" fmla="*/ 3178478 w 3713237"/>
              <a:gd name="connsiteY1133" fmla="*/ 1434567 h 2185648"/>
              <a:gd name="connsiteX1134" fmla="*/ 3156872 w 3713237"/>
              <a:gd name="connsiteY1134" fmla="*/ 1445671 h 2185648"/>
              <a:gd name="connsiteX1135" fmla="*/ 3126762 w 3713237"/>
              <a:gd name="connsiteY1135" fmla="*/ 1445104 h 2185648"/>
              <a:gd name="connsiteX1136" fmla="*/ 3120193 w 3713237"/>
              <a:gd name="connsiteY1136" fmla="*/ 1454040 h 2185648"/>
              <a:gd name="connsiteX1137" fmla="*/ 3127929 w 3713237"/>
              <a:gd name="connsiteY1137" fmla="*/ 1463110 h 2185648"/>
              <a:gd name="connsiteX1138" fmla="*/ 3130496 w 3713237"/>
              <a:gd name="connsiteY1138" fmla="*/ 1462876 h 2185648"/>
              <a:gd name="connsiteX1139" fmla="*/ 3141400 w 3713237"/>
              <a:gd name="connsiteY1139" fmla="*/ 1458141 h 2185648"/>
              <a:gd name="connsiteX1140" fmla="*/ 3152070 w 3713237"/>
              <a:gd name="connsiteY1140" fmla="*/ 1455607 h 2185648"/>
              <a:gd name="connsiteX1141" fmla="*/ 3157439 w 3713237"/>
              <a:gd name="connsiteY1141" fmla="*/ 1455907 h 2185648"/>
              <a:gd name="connsiteX1142" fmla="*/ 3159039 w 3713237"/>
              <a:gd name="connsiteY1142" fmla="*/ 1457741 h 2185648"/>
              <a:gd name="connsiteX1143" fmla="*/ 3158606 w 3713237"/>
              <a:gd name="connsiteY1143" fmla="*/ 1465810 h 2185648"/>
              <a:gd name="connsiteX1144" fmla="*/ 3156438 w 3713237"/>
              <a:gd name="connsiteY1144" fmla="*/ 1467177 h 2185648"/>
              <a:gd name="connsiteX1145" fmla="*/ 3152404 w 3713237"/>
              <a:gd name="connsiteY1145" fmla="*/ 1467011 h 2185648"/>
              <a:gd name="connsiteX1146" fmla="*/ 3147135 w 3713237"/>
              <a:gd name="connsiteY1146" fmla="*/ 1467177 h 2185648"/>
              <a:gd name="connsiteX1147" fmla="*/ 3140300 w 3713237"/>
              <a:gd name="connsiteY1147" fmla="*/ 1471712 h 2185648"/>
              <a:gd name="connsiteX1148" fmla="*/ 3139466 w 3713237"/>
              <a:gd name="connsiteY1148" fmla="*/ 1475414 h 2185648"/>
              <a:gd name="connsiteX1149" fmla="*/ 3144301 w 3713237"/>
              <a:gd name="connsiteY1149" fmla="*/ 1482049 h 2185648"/>
              <a:gd name="connsiteX1150" fmla="*/ 3145835 w 3713237"/>
              <a:gd name="connsiteY1150" fmla="*/ 1488518 h 2185648"/>
              <a:gd name="connsiteX1151" fmla="*/ 3147869 w 3713237"/>
              <a:gd name="connsiteY1151" fmla="*/ 1493186 h 2185648"/>
              <a:gd name="connsiteX1152" fmla="*/ 3151403 w 3713237"/>
              <a:gd name="connsiteY1152" fmla="*/ 1495287 h 2185648"/>
              <a:gd name="connsiteX1153" fmla="*/ 3154437 w 3713237"/>
              <a:gd name="connsiteY1153" fmla="*/ 1499588 h 2185648"/>
              <a:gd name="connsiteX1154" fmla="*/ 3153871 w 3713237"/>
              <a:gd name="connsiteY1154" fmla="*/ 1510525 h 2185648"/>
              <a:gd name="connsiteX1155" fmla="*/ 3148335 w 3713237"/>
              <a:gd name="connsiteY1155" fmla="*/ 1512559 h 2185648"/>
              <a:gd name="connsiteX1156" fmla="*/ 3147168 w 3713237"/>
              <a:gd name="connsiteY1156" fmla="*/ 1511858 h 2185648"/>
              <a:gd name="connsiteX1157" fmla="*/ 3143067 w 3713237"/>
              <a:gd name="connsiteY1157" fmla="*/ 1505757 h 2185648"/>
              <a:gd name="connsiteX1158" fmla="*/ 3143301 w 3713237"/>
              <a:gd name="connsiteY1158" fmla="*/ 1505723 h 2185648"/>
              <a:gd name="connsiteX1159" fmla="*/ 3143767 w 3713237"/>
              <a:gd name="connsiteY1159" fmla="*/ 1505023 h 2185648"/>
              <a:gd name="connsiteX1160" fmla="*/ 3142967 w 3713237"/>
              <a:gd name="connsiteY1160" fmla="*/ 1505390 h 2185648"/>
              <a:gd name="connsiteX1161" fmla="*/ 3143034 w 3713237"/>
              <a:gd name="connsiteY1161" fmla="*/ 1505723 h 2185648"/>
              <a:gd name="connsiteX1162" fmla="*/ 3140533 w 3713237"/>
              <a:gd name="connsiteY1162" fmla="*/ 1505890 h 2185648"/>
              <a:gd name="connsiteX1163" fmla="*/ 3134298 w 3713237"/>
              <a:gd name="connsiteY1163" fmla="*/ 1501889 h 2185648"/>
              <a:gd name="connsiteX1164" fmla="*/ 3132731 w 3713237"/>
              <a:gd name="connsiteY1164" fmla="*/ 1496754 h 2185648"/>
              <a:gd name="connsiteX1165" fmla="*/ 3128729 w 3713237"/>
              <a:gd name="connsiteY1165" fmla="*/ 1484350 h 2185648"/>
              <a:gd name="connsiteX1166" fmla="*/ 3126929 w 3713237"/>
              <a:gd name="connsiteY1166" fmla="*/ 1482883 h 2185648"/>
              <a:gd name="connsiteX1167" fmla="*/ 3124894 w 3713237"/>
              <a:gd name="connsiteY1167" fmla="*/ 1484283 h 2185648"/>
              <a:gd name="connsiteX1168" fmla="*/ 3122261 w 3713237"/>
              <a:gd name="connsiteY1168" fmla="*/ 1508758 h 2185648"/>
              <a:gd name="connsiteX1169" fmla="*/ 3120893 w 3713237"/>
              <a:gd name="connsiteY1169" fmla="*/ 1513526 h 2185648"/>
              <a:gd name="connsiteX1170" fmla="*/ 3111824 w 3713237"/>
              <a:gd name="connsiteY1170" fmla="*/ 1513026 h 2185648"/>
              <a:gd name="connsiteX1171" fmla="*/ 3110123 w 3713237"/>
              <a:gd name="connsiteY1171" fmla="*/ 1509458 h 2185648"/>
              <a:gd name="connsiteX1172" fmla="*/ 3111890 w 3713237"/>
              <a:gd name="connsiteY1172" fmla="*/ 1500088 h 2185648"/>
              <a:gd name="connsiteX1173" fmla="*/ 3109490 w 3713237"/>
              <a:gd name="connsiteY1173" fmla="*/ 1492652 h 2185648"/>
              <a:gd name="connsiteX1174" fmla="*/ 3106189 w 3713237"/>
              <a:gd name="connsiteY1174" fmla="*/ 1490252 h 2185648"/>
              <a:gd name="connsiteX1175" fmla="*/ 3104221 w 3713237"/>
              <a:gd name="connsiteY1175" fmla="*/ 1482683 h 2185648"/>
              <a:gd name="connsiteX1176" fmla="*/ 3106822 w 3713237"/>
              <a:gd name="connsiteY1176" fmla="*/ 1476347 h 2185648"/>
              <a:gd name="connsiteX1177" fmla="*/ 3109223 w 3713237"/>
              <a:gd name="connsiteY1177" fmla="*/ 1467078 h 2185648"/>
              <a:gd name="connsiteX1178" fmla="*/ 3112957 w 3713237"/>
              <a:gd name="connsiteY1178" fmla="*/ 1457008 h 2185648"/>
              <a:gd name="connsiteX1179" fmla="*/ 3114791 w 3713237"/>
              <a:gd name="connsiteY1179" fmla="*/ 1451939 h 2185648"/>
              <a:gd name="connsiteX1180" fmla="*/ 3115192 w 3713237"/>
              <a:gd name="connsiteY1180" fmla="*/ 1446438 h 2185648"/>
              <a:gd name="connsiteX1181" fmla="*/ 3119760 w 3713237"/>
              <a:gd name="connsiteY1181" fmla="*/ 1439869 h 2185648"/>
              <a:gd name="connsiteX1182" fmla="*/ 3121027 w 3713237"/>
              <a:gd name="connsiteY1182" fmla="*/ 1439369 h 2185648"/>
              <a:gd name="connsiteX1183" fmla="*/ 3131697 w 3713237"/>
              <a:gd name="connsiteY1183" fmla="*/ 1433734 h 2185648"/>
              <a:gd name="connsiteX1184" fmla="*/ 3142400 w 3713237"/>
              <a:gd name="connsiteY1184" fmla="*/ 1435901 h 2185648"/>
              <a:gd name="connsiteX1185" fmla="*/ 3158806 w 3713237"/>
              <a:gd name="connsiteY1185" fmla="*/ 1437735 h 2185648"/>
              <a:gd name="connsiteX1186" fmla="*/ 3168909 w 3713237"/>
              <a:gd name="connsiteY1186" fmla="*/ 1434600 h 2185648"/>
              <a:gd name="connsiteX1187" fmla="*/ 3174011 w 3713237"/>
              <a:gd name="connsiteY1187" fmla="*/ 1430066 h 2185648"/>
              <a:gd name="connsiteX1188" fmla="*/ 2125806 w 3713237"/>
              <a:gd name="connsiteY1188" fmla="*/ 1429032 h 2185648"/>
              <a:gd name="connsiteX1189" fmla="*/ 2125740 w 3713237"/>
              <a:gd name="connsiteY1189" fmla="*/ 1429799 h 2185648"/>
              <a:gd name="connsiteX1190" fmla="*/ 2126740 w 3713237"/>
              <a:gd name="connsiteY1190" fmla="*/ 1429499 h 2185648"/>
              <a:gd name="connsiteX1191" fmla="*/ 2101598 w 3713237"/>
              <a:gd name="connsiteY1191" fmla="*/ 1424731 h 2185648"/>
              <a:gd name="connsiteX1192" fmla="*/ 2100731 w 3713237"/>
              <a:gd name="connsiteY1192" fmla="*/ 1424798 h 2185648"/>
              <a:gd name="connsiteX1193" fmla="*/ 2100698 w 3713237"/>
              <a:gd name="connsiteY1193" fmla="*/ 1425731 h 2185648"/>
              <a:gd name="connsiteX1194" fmla="*/ 2100932 w 3713237"/>
              <a:gd name="connsiteY1194" fmla="*/ 1425131 h 2185648"/>
              <a:gd name="connsiteX1195" fmla="*/ 3215358 w 3713237"/>
              <a:gd name="connsiteY1195" fmla="*/ 1421030 h 2185648"/>
              <a:gd name="connsiteX1196" fmla="*/ 3216458 w 3713237"/>
              <a:gd name="connsiteY1196" fmla="*/ 1421630 h 2185648"/>
              <a:gd name="connsiteX1197" fmla="*/ 3216325 w 3713237"/>
              <a:gd name="connsiteY1197" fmla="*/ 1423864 h 2185648"/>
              <a:gd name="connsiteX1198" fmla="*/ 3214058 w 3713237"/>
              <a:gd name="connsiteY1198" fmla="*/ 1425231 h 2185648"/>
              <a:gd name="connsiteX1199" fmla="*/ 3212224 w 3713237"/>
              <a:gd name="connsiteY1199" fmla="*/ 1428199 h 2185648"/>
              <a:gd name="connsiteX1200" fmla="*/ 3215558 w 3713237"/>
              <a:gd name="connsiteY1200" fmla="*/ 1429933 h 2185648"/>
              <a:gd name="connsiteX1201" fmla="*/ 3219426 w 3713237"/>
              <a:gd name="connsiteY1201" fmla="*/ 1430466 h 2185648"/>
              <a:gd name="connsiteX1202" fmla="*/ 3220493 w 3713237"/>
              <a:gd name="connsiteY1202" fmla="*/ 1432767 h 2185648"/>
              <a:gd name="connsiteX1203" fmla="*/ 3217992 w 3713237"/>
              <a:gd name="connsiteY1203" fmla="*/ 1437402 h 2185648"/>
              <a:gd name="connsiteX1204" fmla="*/ 3216892 w 3713237"/>
              <a:gd name="connsiteY1204" fmla="*/ 1441003 h 2185648"/>
              <a:gd name="connsiteX1205" fmla="*/ 3213624 w 3713237"/>
              <a:gd name="connsiteY1205" fmla="*/ 1445471 h 2185648"/>
              <a:gd name="connsiteX1206" fmla="*/ 3212291 w 3713237"/>
              <a:gd name="connsiteY1206" fmla="*/ 1445805 h 2185648"/>
              <a:gd name="connsiteX1207" fmla="*/ 3210690 w 3713237"/>
              <a:gd name="connsiteY1207" fmla="*/ 1449139 h 2185648"/>
              <a:gd name="connsiteX1208" fmla="*/ 3212157 w 3713237"/>
              <a:gd name="connsiteY1208" fmla="*/ 1455474 h 2185648"/>
              <a:gd name="connsiteX1209" fmla="*/ 3209589 w 3713237"/>
              <a:gd name="connsiteY1209" fmla="*/ 1455708 h 2185648"/>
              <a:gd name="connsiteX1210" fmla="*/ 3209790 w 3713237"/>
              <a:gd name="connsiteY1210" fmla="*/ 1456042 h 2185648"/>
              <a:gd name="connsiteX1211" fmla="*/ 3209523 w 3713237"/>
              <a:gd name="connsiteY1211" fmla="*/ 1455775 h 2185648"/>
              <a:gd name="connsiteX1212" fmla="*/ 3206589 w 3713237"/>
              <a:gd name="connsiteY1212" fmla="*/ 1457942 h 2185648"/>
              <a:gd name="connsiteX1213" fmla="*/ 3203321 w 3713237"/>
              <a:gd name="connsiteY1213" fmla="*/ 1456875 h 2185648"/>
              <a:gd name="connsiteX1214" fmla="*/ 3204588 w 3713237"/>
              <a:gd name="connsiteY1214" fmla="*/ 1453807 h 2185648"/>
              <a:gd name="connsiteX1215" fmla="*/ 3206955 w 3713237"/>
              <a:gd name="connsiteY1215" fmla="*/ 1453140 h 2185648"/>
              <a:gd name="connsiteX1216" fmla="*/ 3206689 w 3713237"/>
              <a:gd name="connsiteY1216" fmla="*/ 1452874 h 2185648"/>
              <a:gd name="connsiteX1217" fmla="*/ 3206989 w 3713237"/>
              <a:gd name="connsiteY1217" fmla="*/ 1453107 h 2185648"/>
              <a:gd name="connsiteX1218" fmla="*/ 3205121 w 3713237"/>
              <a:gd name="connsiteY1218" fmla="*/ 1443771 h 2185648"/>
              <a:gd name="connsiteX1219" fmla="*/ 3204221 w 3713237"/>
              <a:gd name="connsiteY1219" fmla="*/ 1438402 h 2185648"/>
              <a:gd name="connsiteX1220" fmla="*/ 3215358 w 3713237"/>
              <a:gd name="connsiteY1220" fmla="*/ 1421030 h 2185648"/>
              <a:gd name="connsiteX1221" fmla="*/ 2845195 w 3713237"/>
              <a:gd name="connsiteY1221" fmla="*/ 1415194 h 2185648"/>
              <a:gd name="connsiteX1222" fmla="*/ 2846242 w 3713237"/>
              <a:gd name="connsiteY1222" fmla="*/ 1417861 h 2185648"/>
              <a:gd name="connsiteX1223" fmla="*/ 2843671 w 3713237"/>
              <a:gd name="connsiteY1223" fmla="*/ 1417671 h 2185648"/>
              <a:gd name="connsiteX1224" fmla="*/ 3184023 w 3713237"/>
              <a:gd name="connsiteY1224" fmla="*/ 1407025 h 2185648"/>
              <a:gd name="connsiteX1225" fmla="*/ 3184880 w 3713237"/>
              <a:gd name="connsiteY1225" fmla="*/ 1409121 h 2185648"/>
              <a:gd name="connsiteX1226" fmla="*/ 3182880 w 3713237"/>
              <a:gd name="connsiteY1226" fmla="*/ 1408930 h 2185648"/>
              <a:gd name="connsiteX1227" fmla="*/ 3196477 w 3713237"/>
              <a:gd name="connsiteY1227" fmla="*/ 1399280 h 2185648"/>
              <a:gd name="connsiteX1228" fmla="*/ 3200096 w 3713237"/>
              <a:gd name="connsiteY1228" fmla="*/ 1399566 h 2185648"/>
              <a:gd name="connsiteX1229" fmla="*/ 3198096 w 3713237"/>
              <a:gd name="connsiteY1229" fmla="*/ 1402328 h 2185648"/>
              <a:gd name="connsiteX1230" fmla="*/ 3196477 w 3713237"/>
              <a:gd name="connsiteY1230" fmla="*/ 1399280 h 2185648"/>
              <a:gd name="connsiteX1231" fmla="*/ 2984816 w 3713237"/>
              <a:gd name="connsiteY1231" fmla="*/ 1397055 h 2185648"/>
              <a:gd name="connsiteX1232" fmla="*/ 2987083 w 3713237"/>
              <a:gd name="connsiteY1232" fmla="*/ 1399256 h 2185648"/>
              <a:gd name="connsiteX1233" fmla="*/ 2984916 w 3713237"/>
              <a:gd name="connsiteY1233" fmla="*/ 1401823 h 2185648"/>
              <a:gd name="connsiteX1234" fmla="*/ 2982916 w 3713237"/>
              <a:gd name="connsiteY1234" fmla="*/ 1400256 h 2185648"/>
              <a:gd name="connsiteX1235" fmla="*/ 2984816 w 3713237"/>
              <a:gd name="connsiteY1235" fmla="*/ 1397055 h 2185648"/>
              <a:gd name="connsiteX1236" fmla="*/ 1129083 w 3713237"/>
              <a:gd name="connsiteY1236" fmla="*/ 1386919 h 2185648"/>
              <a:gd name="connsiteX1237" fmla="*/ 1127149 w 3713237"/>
              <a:gd name="connsiteY1237" fmla="*/ 1387752 h 2185648"/>
              <a:gd name="connsiteX1238" fmla="*/ 1127482 w 3713237"/>
              <a:gd name="connsiteY1238" fmla="*/ 1388652 h 2185648"/>
              <a:gd name="connsiteX1239" fmla="*/ 1129417 w 3713237"/>
              <a:gd name="connsiteY1239" fmla="*/ 1387985 h 2185648"/>
              <a:gd name="connsiteX1240" fmla="*/ 1129083 w 3713237"/>
              <a:gd name="connsiteY1240" fmla="*/ 1386919 h 2185648"/>
              <a:gd name="connsiteX1241" fmla="*/ 3122195 w 3713237"/>
              <a:gd name="connsiteY1241" fmla="*/ 1386096 h 2185648"/>
              <a:gd name="connsiteX1242" fmla="*/ 3121052 w 3713237"/>
              <a:gd name="connsiteY1242" fmla="*/ 1388668 h 2185648"/>
              <a:gd name="connsiteX1243" fmla="*/ 3117813 w 3713237"/>
              <a:gd name="connsiteY1243" fmla="*/ 1387715 h 2185648"/>
              <a:gd name="connsiteX1244" fmla="*/ 3122195 w 3713237"/>
              <a:gd name="connsiteY1244" fmla="*/ 1386096 h 2185648"/>
              <a:gd name="connsiteX1245" fmla="*/ 2841837 w 3713237"/>
              <a:gd name="connsiteY1245" fmla="*/ 1381184 h 2185648"/>
              <a:gd name="connsiteX1246" fmla="*/ 2859142 w 3713237"/>
              <a:gd name="connsiteY1246" fmla="*/ 1384951 h 2185648"/>
              <a:gd name="connsiteX1247" fmla="*/ 2866111 w 3713237"/>
              <a:gd name="connsiteY1247" fmla="*/ 1388919 h 2185648"/>
              <a:gd name="connsiteX1248" fmla="*/ 2885084 w 3713237"/>
              <a:gd name="connsiteY1248" fmla="*/ 1406292 h 2185648"/>
              <a:gd name="connsiteX1249" fmla="*/ 2891953 w 3713237"/>
              <a:gd name="connsiteY1249" fmla="*/ 1412861 h 2185648"/>
              <a:gd name="connsiteX1250" fmla="*/ 2897088 w 3713237"/>
              <a:gd name="connsiteY1250" fmla="*/ 1417228 h 2185648"/>
              <a:gd name="connsiteX1251" fmla="*/ 2906424 w 3713237"/>
              <a:gd name="connsiteY1251" fmla="*/ 1422864 h 2185648"/>
              <a:gd name="connsiteX1252" fmla="*/ 2913660 w 3713237"/>
              <a:gd name="connsiteY1252" fmla="*/ 1428832 h 2185648"/>
              <a:gd name="connsiteX1253" fmla="*/ 2916961 w 3713237"/>
              <a:gd name="connsiteY1253" fmla="*/ 1430966 h 2185648"/>
              <a:gd name="connsiteX1254" fmla="*/ 2924364 w 3713237"/>
              <a:gd name="connsiteY1254" fmla="*/ 1434467 h 2185648"/>
              <a:gd name="connsiteX1255" fmla="*/ 2927364 w 3713237"/>
              <a:gd name="connsiteY1255" fmla="*/ 1437101 h 2185648"/>
              <a:gd name="connsiteX1256" fmla="*/ 2934867 w 3713237"/>
              <a:gd name="connsiteY1256" fmla="*/ 1446605 h 2185648"/>
              <a:gd name="connsiteX1257" fmla="*/ 2934567 w 3713237"/>
              <a:gd name="connsiteY1257" fmla="*/ 1450339 h 2185648"/>
              <a:gd name="connsiteX1258" fmla="*/ 2933867 w 3713237"/>
              <a:gd name="connsiteY1258" fmla="*/ 1457775 h 2185648"/>
              <a:gd name="connsiteX1259" fmla="*/ 2935334 w 3713237"/>
              <a:gd name="connsiteY1259" fmla="*/ 1459809 h 2185648"/>
              <a:gd name="connsiteX1260" fmla="*/ 2940569 w 3713237"/>
              <a:gd name="connsiteY1260" fmla="*/ 1461276 h 2185648"/>
              <a:gd name="connsiteX1261" fmla="*/ 2944370 w 3713237"/>
              <a:gd name="connsiteY1261" fmla="*/ 1464911 h 2185648"/>
              <a:gd name="connsiteX1262" fmla="*/ 2947404 w 3713237"/>
              <a:gd name="connsiteY1262" fmla="*/ 1472479 h 2185648"/>
              <a:gd name="connsiteX1263" fmla="*/ 2951839 w 3713237"/>
              <a:gd name="connsiteY1263" fmla="*/ 1472946 h 2185648"/>
              <a:gd name="connsiteX1264" fmla="*/ 2953239 w 3713237"/>
              <a:gd name="connsiteY1264" fmla="*/ 1470646 h 2185648"/>
              <a:gd name="connsiteX1265" fmla="*/ 2957874 w 3713237"/>
              <a:gd name="connsiteY1265" fmla="*/ 1468045 h 2185648"/>
              <a:gd name="connsiteX1266" fmla="*/ 2960375 w 3713237"/>
              <a:gd name="connsiteY1266" fmla="*/ 1468678 h 2185648"/>
              <a:gd name="connsiteX1267" fmla="*/ 2968444 w 3713237"/>
              <a:gd name="connsiteY1267" fmla="*/ 1481116 h 2185648"/>
              <a:gd name="connsiteX1268" fmla="*/ 2966877 w 3713237"/>
              <a:gd name="connsiteY1268" fmla="*/ 1484450 h 2185648"/>
              <a:gd name="connsiteX1269" fmla="*/ 2965543 w 3713237"/>
              <a:gd name="connsiteY1269" fmla="*/ 1484617 h 2185648"/>
              <a:gd name="connsiteX1270" fmla="*/ 2961776 w 3713237"/>
              <a:gd name="connsiteY1270" fmla="*/ 1483817 h 2185648"/>
              <a:gd name="connsiteX1271" fmla="*/ 2961809 w 3713237"/>
              <a:gd name="connsiteY1271" fmla="*/ 1483450 h 2185648"/>
              <a:gd name="connsiteX1272" fmla="*/ 2958608 w 3713237"/>
              <a:gd name="connsiteY1272" fmla="*/ 1480415 h 2185648"/>
              <a:gd name="connsiteX1273" fmla="*/ 2958082 w 3713237"/>
              <a:gd name="connsiteY1273" fmla="*/ 1479758 h 2185648"/>
              <a:gd name="connsiteX1274" fmla="*/ 2958074 w 3713237"/>
              <a:gd name="connsiteY1274" fmla="*/ 1479715 h 2185648"/>
              <a:gd name="connsiteX1275" fmla="*/ 2958066 w 3713237"/>
              <a:gd name="connsiteY1275" fmla="*/ 1479704 h 2185648"/>
              <a:gd name="connsiteX1276" fmla="*/ 2957774 w 3713237"/>
              <a:gd name="connsiteY1276" fmla="*/ 1478215 h 2185648"/>
              <a:gd name="connsiteX1277" fmla="*/ 2957074 w 3713237"/>
              <a:gd name="connsiteY1277" fmla="*/ 1478448 h 2185648"/>
              <a:gd name="connsiteX1278" fmla="*/ 2958066 w 3713237"/>
              <a:gd name="connsiteY1278" fmla="*/ 1479704 h 2185648"/>
              <a:gd name="connsiteX1279" fmla="*/ 2958074 w 3713237"/>
              <a:gd name="connsiteY1279" fmla="*/ 1479749 h 2185648"/>
              <a:gd name="connsiteX1280" fmla="*/ 2958082 w 3713237"/>
              <a:gd name="connsiteY1280" fmla="*/ 1479758 h 2185648"/>
              <a:gd name="connsiteX1281" fmla="*/ 2958241 w 3713237"/>
              <a:gd name="connsiteY1281" fmla="*/ 1480682 h 2185648"/>
              <a:gd name="connsiteX1282" fmla="*/ 2961509 w 3713237"/>
              <a:gd name="connsiteY1282" fmla="*/ 1483750 h 2185648"/>
              <a:gd name="connsiteX1283" fmla="*/ 2961776 w 3713237"/>
              <a:gd name="connsiteY1283" fmla="*/ 1483817 h 2185648"/>
              <a:gd name="connsiteX1284" fmla="*/ 2959241 w 3713237"/>
              <a:gd name="connsiteY1284" fmla="*/ 1500522 h 2185648"/>
              <a:gd name="connsiteX1285" fmla="*/ 2958574 w 3713237"/>
              <a:gd name="connsiteY1285" fmla="*/ 1516127 h 2185648"/>
              <a:gd name="connsiteX1286" fmla="*/ 2944236 w 3713237"/>
              <a:gd name="connsiteY1286" fmla="*/ 1516027 h 2185648"/>
              <a:gd name="connsiteX1287" fmla="*/ 2939268 w 3713237"/>
              <a:gd name="connsiteY1287" fmla="*/ 1514493 h 2185648"/>
              <a:gd name="connsiteX1288" fmla="*/ 2928898 w 3713237"/>
              <a:gd name="connsiteY1288" fmla="*/ 1505523 h 2185648"/>
              <a:gd name="connsiteX1289" fmla="*/ 2915894 w 3713237"/>
              <a:gd name="connsiteY1289" fmla="*/ 1493353 h 2185648"/>
              <a:gd name="connsiteX1290" fmla="*/ 2903490 w 3713237"/>
              <a:gd name="connsiteY1290" fmla="*/ 1480682 h 2185648"/>
              <a:gd name="connsiteX1291" fmla="*/ 2898588 w 3713237"/>
              <a:gd name="connsiteY1291" fmla="*/ 1472546 h 2185648"/>
              <a:gd name="connsiteX1292" fmla="*/ 2895221 w 3713237"/>
              <a:gd name="connsiteY1292" fmla="*/ 1463543 h 2185648"/>
              <a:gd name="connsiteX1293" fmla="*/ 2884484 w 3713237"/>
              <a:gd name="connsiteY1293" fmla="*/ 1446405 h 2185648"/>
              <a:gd name="connsiteX1294" fmla="*/ 2881383 w 3713237"/>
              <a:gd name="connsiteY1294" fmla="*/ 1441970 h 2185648"/>
              <a:gd name="connsiteX1295" fmla="*/ 2877915 w 3713237"/>
              <a:gd name="connsiteY1295" fmla="*/ 1432967 h 2185648"/>
              <a:gd name="connsiteX1296" fmla="*/ 2874947 w 3713237"/>
              <a:gd name="connsiteY1296" fmla="*/ 1428466 h 2185648"/>
              <a:gd name="connsiteX1297" fmla="*/ 2864411 w 3713237"/>
              <a:gd name="connsiteY1297" fmla="*/ 1415995 h 2185648"/>
              <a:gd name="connsiteX1298" fmla="*/ 2859276 w 3713237"/>
              <a:gd name="connsiteY1298" fmla="*/ 1409560 h 2185648"/>
              <a:gd name="connsiteX1299" fmla="*/ 2852207 w 3713237"/>
              <a:gd name="connsiteY1299" fmla="*/ 1403291 h 2185648"/>
              <a:gd name="connsiteX1300" fmla="*/ 2839703 w 3713237"/>
              <a:gd name="connsiteY1300" fmla="*/ 1392687 h 2185648"/>
              <a:gd name="connsiteX1301" fmla="*/ 2836635 w 3713237"/>
              <a:gd name="connsiteY1301" fmla="*/ 1386685 h 2185648"/>
              <a:gd name="connsiteX1302" fmla="*/ 2837902 w 3713237"/>
              <a:gd name="connsiteY1302" fmla="*/ 1381750 h 2185648"/>
              <a:gd name="connsiteX1303" fmla="*/ 2841837 w 3713237"/>
              <a:gd name="connsiteY1303" fmla="*/ 1381184 h 2185648"/>
              <a:gd name="connsiteX1304" fmla="*/ 3132368 w 3713237"/>
              <a:gd name="connsiteY1304" fmla="*/ 1376686 h 2185648"/>
              <a:gd name="connsiteX1305" fmla="*/ 3134844 w 3713237"/>
              <a:gd name="connsiteY1305" fmla="*/ 1378781 h 2185648"/>
              <a:gd name="connsiteX1306" fmla="*/ 3131701 w 3713237"/>
              <a:gd name="connsiteY1306" fmla="*/ 1380019 h 2185648"/>
              <a:gd name="connsiteX1307" fmla="*/ 3129129 w 3713237"/>
              <a:gd name="connsiteY1307" fmla="*/ 1377924 h 2185648"/>
              <a:gd name="connsiteX1308" fmla="*/ 3132368 w 3713237"/>
              <a:gd name="connsiteY1308" fmla="*/ 1376686 h 2185648"/>
              <a:gd name="connsiteX1309" fmla="*/ 3142926 w 3713237"/>
              <a:gd name="connsiteY1309" fmla="*/ 1368279 h 2185648"/>
              <a:gd name="connsiteX1310" fmla="*/ 3148736 w 3713237"/>
              <a:gd name="connsiteY1310" fmla="*/ 1369246 h 2185648"/>
              <a:gd name="connsiteX1311" fmla="*/ 3146355 w 3713237"/>
              <a:gd name="connsiteY1311" fmla="*/ 1371513 h 2185648"/>
              <a:gd name="connsiteX1312" fmla="*/ 3140449 w 3713237"/>
              <a:gd name="connsiteY1312" fmla="*/ 1370380 h 2185648"/>
              <a:gd name="connsiteX1313" fmla="*/ 3142926 w 3713237"/>
              <a:gd name="connsiteY1313" fmla="*/ 1368279 h 2185648"/>
              <a:gd name="connsiteX1314" fmla="*/ 3081848 w 3713237"/>
              <a:gd name="connsiteY1314" fmla="*/ 1366479 h 2185648"/>
              <a:gd name="connsiteX1315" fmla="*/ 3085649 w 3713237"/>
              <a:gd name="connsiteY1315" fmla="*/ 1366646 h 2185648"/>
              <a:gd name="connsiteX1316" fmla="*/ 3091318 w 3713237"/>
              <a:gd name="connsiteY1316" fmla="*/ 1372548 h 2185648"/>
              <a:gd name="connsiteX1317" fmla="*/ 3098453 w 3713237"/>
              <a:gd name="connsiteY1317" fmla="*/ 1380083 h 2185648"/>
              <a:gd name="connsiteX1318" fmla="*/ 3107990 w 3713237"/>
              <a:gd name="connsiteY1318" fmla="*/ 1385385 h 2185648"/>
              <a:gd name="connsiteX1319" fmla="*/ 3108290 w 3713237"/>
              <a:gd name="connsiteY1319" fmla="*/ 1386552 h 2185648"/>
              <a:gd name="connsiteX1320" fmla="*/ 3107823 w 3713237"/>
              <a:gd name="connsiteY1320" fmla="*/ 1387819 h 2185648"/>
              <a:gd name="connsiteX1321" fmla="*/ 3103088 w 3713237"/>
              <a:gd name="connsiteY1321" fmla="*/ 1390287 h 2185648"/>
              <a:gd name="connsiteX1322" fmla="*/ 3099687 w 3713237"/>
              <a:gd name="connsiteY1322" fmla="*/ 1394055 h 2185648"/>
              <a:gd name="connsiteX1323" fmla="*/ 3096920 w 3713237"/>
              <a:gd name="connsiteY1323" fmla="*/ 1398489 h 2185648"/>
              <a:gd name="connsiteX1324" fmla="*/ 3093285 w 3713237"/>
              <a:gd name="connsiteY1324" fmla="*/ 1402457 h 2185648"/>
              <a:gd name="connsiteX1325" fmla="*/ 3094619 w 3713237"/>
              <a:gd name="connsiteY1325" fmla="*/ 1417729 h 2185648"/>
              <a:gd name="connsiteX1326" fmla="*/ 3095186 w 3713237"/>
              <a:gd name="connsiteY1326" fmla="*/ 1422864 h 2185648"/>
              <a:gd name="connsiteX1327" fmla="*/ 3096053 w 3713237"/>
              <a:gd name="connsiteY1327" fmla="*/ 1427865 h 2185648"/>
              <a:gd name="connsiteX1328" fmla="*/ 3103922 w 3713237"/>
              <a:gd name="connsiteY1328" fmla="*/ 1435435 h 2185648"/>
              <a:gd name="connsiteX1329" fmla="*/ 3102988 w 3713237"/>
              <a:gd name="connsiteY1329" fmla="*/ 1438936 h 2185648"/>
              <a:gd name="connsiteX1330" fmla="*/ 3100454 w 3713237"/>
              <a:gd name="connsiteY1330" fmla="*/ 1439836 h 2185648"/>
              <a:gd name="connsiteX1331" fmla="*/ 3096353 w 3713237"/>
              <a:gd name="connsiteY1331" fmla="*/ 1440136 h 2185648"/>
              <a:gd name="connsiteX1332" fmla="*/ 3092118 w 3713237"/>
              <a:gd name="connsiteY1332" fmla="*/ 1443237 h 2185648"/>
              <a:gd name="connsiteX1333" fmla="*/ 3089250 w 3713237"/>
              <a:gd name="connsiteY1333" fmla="*/ 1450973 h 2185648"/>
              <a:gd name="connsiteX1334" fmla="*/ 3081414 w 3713237"/>
              <a:gd name="connsiteY1334" fmla="*/ 1465311 h 2185648"/>
              <a:gd name="connsiteX1335" fmla="*/ 3078213 w 3713237"/>
              <a:gd name="connsiteY1335" fmla="*/ 1475414 h 2185648"/>
              <a:gd name="connsiteX1336" fmla="*/ 3076813 w 3713237"/>
              <a:gd name="connsiteY1336" fmla="*/ 1481983 h 2185648"/>
              <a:gd name="connsiteX1337" fmla="*/ 3076313 w 3713237"/>
              <a:gd name="connsiteY1337" fmla="*/ 1491019 h 2185648"/>
              <a:gd name="connsiteX1338" fmla="*/ 3076213 w 3713237"/>
              <a:gd name="connsiteY1338" fmla="*/ 1492353 h 2185648"/>
              <a:gd name="connsiteX1339" fmla="*/ 3072278 w 3713237"/>
              <a:gd name="connsiteY1339" fmla="*/ 1495021 h 2185648"/>
              <a:gd name="connsiteX1340" fmla="*/ 3068477 w 3713237"/>
              <a:gd name="connsiteY1340" fmla="*/ 1494320 h 2185648"/>
              <a:gd name="connsiteX1341" fmla="*/ 3060608 w 3713237"/>
              <a:gd name="connsiteY1341" fmla="*/ 1496754 h 2185648"/>
              <a:gd name="connsiteX1342" fmla="*/ 3055873 w 3713237"/>
              <a:gd name="connsiteY1342" fmla="*/ 1494887 h 2185648"/>
              <a:gd name="connsiteX1343" fmla="*/ 3053506 w 3713237"/>
              <a:gd name="connsiteY1343" fmla="*/ 1491586 h 2185648"/>
              <a:gd name="connsiteX1344" fmla="*/ 3042068 w 3713237"/>
              <a:gd name="connsiteY1344" fmla="*/ 1487252 h 2185648"/>
              <a:gd name="connsiteX1345" fmla="*/ 3039401 w 3713237"/>
              <a:gd name="connsiteY1345" fmla="*/ 1487585 h 2185648"/>
              <a:gd name="connsiteX1346" fmla="*/ 3031532 w 3713237"/>
              <a:gd name="connsiteY1346" fmla="*/ 1489952 h 2185648"/>
              <a:gd name="connsiteX1347" fmla="*/ 3025863 w 3713237"/>
              <a:gd name="connsiteY1347" fmla="*/ 1487852 h 2185648"/>
              <a:gd name="connsiteX1348" fmla="*/ 3020395 w 3713237"/>
              <a:gd name="connsiteY1348" fmla="*/ 1484650 h 2185648"/>
              <a:gd name="connsiteX1349" fmla="*/ 3013592 w 3713237"/>
              <a:gd name="connsiteY1349" fmla="*/ 1484350 h 2185648"/>
              <a:gd name="connsiteX1350" fmla="*/ 3007191 w 3713237"/>
              <a:gd name="connsiteY1350" fmla="*/ 1478448 h 2185648"/>
              <a:gd name="connsiteX1351" fmla="*/ 3004890 w 3713237"/>
              <a:gd name="connsiteY1351" fmla="*/ 1467745 h 2185648"/>
              <a:gd name="connsiteX1352" fmla="*/ 3003456 w 3713237"/>
              <a:gd name="connsiteY1352" fmla="*/ 1465744 h 2185648"/>
              <a:gd name="connsiteX1353" fmla="*/ 2997754 w 3713237"/>
              <a:gd name="connsiteY1353" fmla="*/ 1458675 h 2185648"/>
              <a:gd name="connsiteX1354" fmla="*/ 2993653 w 3713237"/>
              <a:gd name="connsiteY1354" fmla="*/ 1444204 h 2185648"/>
              <a:gd name="connsiteX1355" fmla="*/ 2995320 w 3713237"/>
              <a:gd name="connsiteY1355" fmla="*/ 1432267 h 2185648"/>
              <a:gd name="connsiteX1356" fmla="*/ 2997588 w 3713237"/>
              <a:gd name="connsiteY1356" fmla="*/ 1428832 h 2185648"/>
              <a:gd name="connsiteX1357" fmla="*/ 3004657 w 3713237"/>
              <a:gd name="connsiteY1357" fmla="*/ 1426632 h 2185648"/>
              <a:gd name="connsiteX1358" fmla="*/ 3013692 w 3713237"/>
              <a:gd name="connsiteY1358" fmla="*/ 1429933 h 2185648"/>
              <a:gd name="connsiteX1359" fmla="*/ 3018394 w 3713237"/>
              <a:gd name="connsiteY1359" fmla="*/ 1428066 h 2185648"/>
              <a:gd name="connsiteX1360" fmla="*/ 3020395 w 3713237"/>
              <a:gd name="connsiteY1360" fmla="*/ 1422964 h 2185648"/>
              <a:gd name="connsiteX1361" fmla="*/ 3030165 w 3713237"/>
              <a:gd name="connsiteY1361" fmla="*/ 1414194 h 2185648"/>
              <a:gd name="connsiteX1362" fmla="*/ 3042269 w 3713237"/>
              <a:gd name="connsiteY1362" fmla="*/ 1405925 h 2185648"/>
              <a:gd name="connsiteX1363" fmla="*/ 3047170 w 3713237"/>
              <a:gd name="connsiteY1363" fmla="*/ 1399290 h 2185648"/>
              <a:gd name="connsiteX1364" fmla="*/ 3059174 w 3713237"/>
              <a:gd name="connsiteY1364" fmla="*/ 1388619 h 2185648"/>
              <a:gd name="connsiteX1365" fmla="*/ 3069310 w 3713237"/>
              <a:gd name="connsiteY1365" fmla="*/ 1381917 h 2185648"/>
              <a:gd name="connsiteX1366" fmla="*/ 3072578 w 3713237"/>
              <a:gd name="connsiteY1366" fmla="*/ 1377616 h 2185648"/>
              <a:gd name="connsiteX1367" fmla="*/ 3076379 w 3713237"/>
              <a:gd name="connsiteY1367" fmla="*/ 1370347 h 2185648"/>
              <a:gd name="connsiteX1368" fmla="*/ 3081848 w 3713237"/>
              <a:gd name="connsiteY1368" fmla="*/ 1366479 h 2185648"/>
              <a:gd name="connsiteX1369" fmla="*/ 2821472 w 3713237"/>
              <a:gd name="connsiteY1369" fmla="*/ 1363180 h 2185648"/>
              <a:gd name="connsiteX1370" fmla="*/ 2823853 w 3713237"/>
              <a:gd name="connsiteY1370" fmla="*/ 1365181 h 2185648"/>
              <a:gd name="connsiteX1371" fmla="*/ 2821090 w 3713237"/>
              <a:gd name="connsiteY1371" fmla="*/ 1370705 h 2185648"/>
              <a:gd name="connsiteX1372" fmla="*/ 2818900 w 3713237"/>
              <a:gd name="connsiteY1372" fmla="*/ 1368324 h 2185648"/>
              <a:gd name="connsiteX1373" fmla="*/ 2821472 w 3713237"/>
              <a:gd name="connsiteY1373" fmla="*/ 1363180 h 2185648"/>
              <a:gd name="connsiteX1374" fmla="*/ 1043922 w 3713237"/>
              <a:gd name="connsiteY1374" fmla="*/ 1361877 h 2185648"/>
              <a:gd name="connsiteX1375" fmla="*/ 1043422 w 3713237"/>
              <a:gd name="connsiteY1375" fmla="*/ 1362711 h 2185648"/>
              <a:gd name="connsiteX1376" fmla="*/ 1044089 w 3713237"/>
              <a:gd name="connsiteY1376" fmla="*/ 1362911 h 2185648"/>
              <a:gd name="connsiteX1377" fmla="*/ 1754119 w 3713237"/>
              <a:gd name="connsiteY1377" fmla="*/ 1356009 h 2185648"/>
              <a:gd name="connsiteX1378" fmla="*/ 1752286 w 3713237"/>
              <a:gd name="connsiteY1378" fmla="*/ 1356842 h 2185648"/>
              <a:gd name="connsiteX1379" fmla="*/ 1752686 w 3713237"/>
              <a:gd name="connsiteY1379" fmla="*/ 1357943 h 2185648"/>
              <a:gd name="connsiteX1380" fmla="*/ 1754486 w 3713237"/>
              <a:gd name="connsiteY1380" fmla="*/ 1357076 h 2185648"/>
              <a:gd name="connsiteX1381" fmla="*/ 1754119 w 3713237"/>
              <a:gd name="connsiteY1381" fmla="*/ 1356009 h 2185648"/>
              <a:gd name="connsiteX1382" fmla="*/ 3084810 w 3713237"/>
              <a:gd name="connsiteY1382" fmla="*/ 1352207 h 2185648"/>
              <a:gd name="connsiteX1383" fmla="*/ 3084429 w 3713237"/>
              <a:gd name="connsiteY1383" fmla="*/ 1354493 h 2185648"/>
              <a:gd name="connsiteX1384" fmla="*/ 3082048 w 3713237"/>
              <a:gd name="connsiteY1384" fmla="*/ 1352969 h 2185648"/>
              <a:gd name="connsiteX1385" fmla="*/ 1744150 w 3713237"/>
              <a:gd name="connsiteY1385" fmla="*/ 1347073 h 2185648"/>
              <a:gd name="connsiteX1386" fmla="*/ 1745483 w 3713237"/>
              <a:gd name="connsiteY1386" fmla="*/ 1348073 h 2185648"/>
              <a:gd name="connsiteX1387" fmla="*/ 1745783 w 3713237"/>
              <a:gd name="connsiteY1387" fmla="*/ 1348573 h 2185648"/>
              <a:gd name="connsiteX1388" fmla="*/ 1745750 w 3713237"/>
              <a:gd name="connsiteY1388" fmla="*/ 1347740 h 2185648"/>
              <a:gd name="connsiteX1389" fmla="*/ 1744150 w 3713237"/>
              <a:gd name="connsiteY1389" fmla="*/ 1347073 h 2185648"/>
              <a:gd name="connsiteX1390" fmla="*/ 1742716 w 3713237"/>
              <a:gd name="connsiteY1390" fmla="*/ 1345305 h 2185648"/>
              <a:gd name="connsiteX1391" fmla="*/ 1742349 w 3713237"/>
              <a:gd name="connsiteY1391" fmla="*/ 1345672 h 2185648"/>
              <a:gd name="connsiteX1392" fmla="*/ 1743750 w 3713237"/>
              <a:gd name="connsiteY1392" fmla="*/ 1346739 h 2185648"/>
              <a:gd name="connsiteX1393" fmla="*/ 1742716 w 3713237"/>
              <a:gd name="connsiteY1393" fmla="*/ 1345305 h 2185648"/>
              <a:gd name="connsiteX1394" fmla="*/ 2662546 w 3713237"/>
              <a:gd name="connsiteY1394" fmla="*/ 1332235 h 2185648"/>
              <a:gd name="connsiteX1395" fmla="*/ 2666180 w 3713237"/>
              <a:gd name="connsiteY1395" fmla="*/ 1333769 h 2185648"/>
              <a:gd name="connsiteX1396" fmla="*/ 2682352 w 3713237"/>
              <a:gd name="connsiteY1396" fmla="*/ 1358710 h 2185648"/>
              <a:gd name="connsiteX1397" fmla="*/ 2669648 w 3713237"/>
              <a:gd name="connsiteY1397" fmla="*/ 1378583 h 2185648"/>
              <a:gd name="connsiteX1398" fmla="*/ 2661845 w 3713237"/>
              <a:gd name="connsiteY1398" fmla="*/ 1374215 h 2185648"/>
              <a:gd name="connsiteX1399" fmla="*/ 2657944 w 3713237"/>
              <a:gd name="connsiteY1399" fmla="*/ 1353075 h 2185648"/>
              <a:gd name="connsiteX1400" fmla="*/ 2661479 w 3713237"/>
              <a:gd name="connsiteY1400" fmla="*/ 1337236 h 2185648"/>
              <a:gd name="connsiteX1401" fmla="*/ 2660745 w 3713237"/>
              <a:gd name="connsiteY1401" fmla="*/ 1333502 h 2185648"/>
              <a:gd name="connsiteX1402" fmla="*/ 2662546 w 3713237"/>
              <a:gd name="connsiteY1402" fmla="*/ 1332235 h 2185648"/>
              <a:gd name="connsiteX1403" fmla="*/ 3180146 w 3713237"/>
              <a:gd name="connsiteY1403" fmla="*/ 1327567 h 2185648"/>
              <a:gd name="connsiteX1404" fmla="*/ 3181680 w 3713237"/>
              <a:gd name="connsiteY1404" fmla="*/ 1328901 h 2185648"/>
              <a:gd name="connsiteX1405" fmla="*/ 3187149 w 3713237"/>
              <a:gd name="connsiteY1405" fmla="*/ 1336603 h 2185648"/>
              <a:gd name="connsiteX1406" fmla="*/ 3190483 w 3713237"/>
              <a:gd name="connsiteY1406" fmla="*/ 1343805 h 2185648"/>
              <a:gd name="connsiteX1407" fmla="*/ 3193884 w 3713237"/>
              <a:gd name="connsiteY1407" fmla="*/ 1357043 h 2185648"/>
              <a:gd name="connsiteX1408" fmla="*/ 3191017 w 3713237"/>
              <a:gd name="connsiteY1408" fmla="*/ 1366779 h 2185648"/>
              <a:gd name="connsiteX1409" fmla="*/ 3187249 w 3713237"/>
              <a:gd name="connsiteY1409" fmla="*/ 1366046 h 2185648"/>
              <a:gd name="connsiteX1410" fmla="*/ 3185315 w 3713237"/>
              <a:gd name="connsiteY1410" fmla="*/ 1364278 h 2185648"/>
              <a:gd name="connsiteX1411" fmla="*/ 3183214 w 3713237"/>
              <a:gd name="connsiteY1411" fmla="*/ 1365546 h 2185648"/>
              <a:gd name="connsiteX1412" fmla="*/ 3184815 w 3713237"/>
              <a:gd name="connsiteY1412" fmla="*/ 1373315 h 2185648"/>
              <a:gd name="connsiteX1413" fmla="*/ 3183514 w 3713237"/>
              <a:gd name="connsiteY1413" fmla="*/ 1378416 h 2185648"/>
              <a:gd name="connsiteX1414" fmla="*/ 3180080 w 3713237"/>
              <a:gd name="connsiteY1414" fmla="*/ 1380217 h 2185648"/>
              <a:gd name="connsiteX1415" fmla="*/ 3173377 w 3713237"/>
              <a:gd name="connsiteY1415" fmla="*/ 1378816 h 2185648"/>
              <a:gd name="connsiteX1416" fmla="*/ 3163874 w 3713237"/>
              <a:gd name="connsiteY1416" fmla="*/ 1366846 h 2185648"/>
              <a:gd name="connsiteX1417" fmla="*/ 3163974 w 3713237"/>
              <a:gd name="connsiteY1417" fmla="*/ 1361411 h 2185648"/>
              <a:gd name="connsiteX1418" fmla="*/ 3159840 w 3713237"/>
              <a:gd name="connsiteY1418" fmla="*/ 1358243 h 2185648"/>
              <a:gd name="connsiteX1419" fmla="*/ 3147802 w 3713237"/>
              <a:gd name="connsiteY1419" fmla="*/ 1359243 h 2185648"/>
              <a:gd name="connsiteX1420" fmla="*/ 3143834 w 3713237"/>
              <a:gd name="connsiteY1420" fmla="*/ 1362911 h 2185648"/>
              <a:gd name="connsiteX1421" fmla="*/ 3141500 w 3713237"/>
              <a:gd name="connsiteY1421" fmla="*/ 1363511 h 2185648"/>
              <a:gd name="connsiteX1422" fmla="*/ 3140567 w 3713237"/>
              <a:gd name="connsiteY1422" fmla="*/ 1361044 h 2185648"/>
              <a:gd name="connsiteX1423" fmla="*/ 3140533 w 3713237"/>
              <a:gd name="connsiteY1423" fmla="*/ 1360210 h 2185648"/>
              <a:gd name="connsiteX1424" fmla="*/ 3145101 w 3713237"/>
              <a:gd name="connsiteY1424" fmla="*/ 1351808 h 2185648"/>
              <a:gd name="connsiteX1425" fmla="*/ 3152871 w 3713237"/>
              <a:gd name="connsiteY1425" fmla="*/ 1346539 h 2185648"/>
              <a:gd name="connsiteX1426" fmla="*/ 3162040 w 3713237"/>
              <a:gd name="connsiteY1426" fmla="*/ 1346773 h 2185648"/>
              <a:gd name="connsiteX1427" fmla="*/ 3165308 w 3713237"/>
              <a:gd name="connsiteY1427" fmla="*/ 1347606 h 2185648"/>
              <a:gd name="connsiteX1428" fmla="*/ 3168476 w 3713237"/>
              <a:gd name="connsiteY1428" fmla="*/ 1345006 h 2185648"/>
              <a:gd name="connsiteX1429" fmla="*/ 3171243 w 3713237"/>
              <a:gd name="connsiteY1429" fmla="*/ 1342005 h 2185648"/>
              <a:gd name="connsiteX1430" fmla="*/ 3177245 w 3713237"/>
              <a:gd name="connsiteY1430" fmla="*/ 1336603 h 2185648"/>
              <a:gd name="connsiteX1431" fmla="*/ 3179613 w 3713237"/>
              <a:gd name="connsiteY1431" fmla="*/ 1328800 h 2185648"/>
              <a:gd name="connsiteX1432" fmla="*/ 3180146 w 3713237"/>
              <a:gd name="connsiteY1432" fmla="*/ 1327567 h 2185648"/>
              <a:gd name="connsiteX1433" fmla="*/ 947291 w 3713237"/>
              <a:gd name="connsiteY1433" fmla="*/ 1327132 h 2185648"/>
              <a:gd name="connsiteX1434" fmla="*/ 945024 w 3713237"/>
              <a:gd name="connsiteY1434" fmla="*/ 1327699 h 2185648"/>
              <a:gd name="connsiteX1435" fmla="*/ 943156 w 3713237"/>
              <a:gd name="connsiteY1435" fmla="*/ 1336802 h 2185648"/>
              <a:gd name="connsiteX1436" fmla="*/ 945124 w 3713237"/>
              <a:gd name="connsiteY1436" fmla="*/ 1338436 h 2185648"/>
              <a:gd name="connsiteX1437" fmla="*/ 947891 w 3713237"/>
              <a:gd name="connsiteY1437" fmla="*/ 1336102 h 2185648"/>
              <a:gd name="connsiteX1438" fmla="*/ 948225 w 3713237"/>
              <a:gd name="connsiteY1438" fmla="*/ 1332668 h 2185648"/>
              <a:gd name="connsiteX1439" fmla="*/ 947758 w 3713237"/>
              <a:gd name="connsiteY1439" fmla="*/ 1328266 h 2185648"/>
              <a:gd name="connsiteX1440" fmla="*/ 947291 w 3713237"/>
              <a:gd name="connsiteY1440" fmla="*/ 1327132 h 2185648"/>
              <a:gd name="connsiteX1441" fmla="*/ 3164408 w 3713237"/>
              <a:gd name="connsiteY1441" fmla="*/ 1326832 h 2185648"/>
              <a:gd name="connsiteX1442" fmla="*/ 3167909 w 3713237"/>
              <a:gd name="connsiteY1442" fmla="*/ 1327932 h 2185648"/>
              <a:gd name="connsiteX1443" fmla="*/ 3166009 w 3713237"/>
              <a:gd name="connsiteY1443" fmla="*/ 1332333 h 2185648"/>
              <a:gd name="connsiteX1444" fmla="*/ 3160829 w 3713237"/>
              <a:gd name="connsiteY1444" fmla="*/ 1329403 h 2185648"/>
              <a:gd name="connsiteX1445" fmla="*/ 3159673 w 3713237"/>
              <a:gd name="connsiteY1445" fmla="*/ 1329981 h 2185648"/>
              <a:gd name="connsiteX1446" fmla="*/ 3160054 w 3713237"/>
              <a:gd name="connsiteY1446" fmla="*/ 1328933 h 2185648"/>
              <a:gd name="connsiteX1447" fmla="*/ 3160364 w 3713237"/>
              <a:gd name="connsiteY1447" fmla="*/ 1328933 h 2185648"/>
              <a:gd name="connsiteX1448" fmla="*/ 1062729 w 3713237"/>
              <a:gd name="connsiteY1448" fmla="*/ 1320531 h 2185648"/>
              <a:gd name="connsiteX1449" fmla="*/ 1066264 w 3713237"/>
              <a:gd name="connsiteY1449" fmla="*/ 1325433 h 2185648"/>
              <a:gd name="connsiteX1450" fmla="*/ 1061462 w 3713237"/>
              <a:gd name="connsiteY1450" fmla="*/ 1329434 h 2185648"/>
              <a:gd name="connsiteX1451" fmla="*/ 1058328 w 3713237"/>
              <a:gd name="connsiteY1451" fmla="*/ 1326033 h 2185648"/>
              <a:gd name="connsiteX1452" fmla="*/ 1058728 w 3713237"/>
              <a:gd name="connsiteY1452" fmla="*/ 1323332 h 2185648"/>
              <a:gd name="connsiteX1453" fmla="*/ 1062729 w 3713237"/>
              <a:gd name="connsiteY1453" fmla="*/ 1320531 h 2185648"/>
              <a:gd name="connsiteX1454" fmla="*/ 2804594 w 3713237"/>
              <a:gd name="connsiteY1454" fmla="*/ 1320364 h 2185648"/>
              <a:gd name="connsiteX1455" fmla="*/ 2806975 w 3713237"/>
              <a:gd name="connsiteY1455" fmla="*/ 1325793 h 2185648"/>
              <a:gd name="connsiteX1456" fmla="*/ 2804499 w 3713237"/>
              <a:gd name="connsiteY1456" fmla="*/ 1327508 h 2185648"/>
              <a:gd name="connsiteX1457" fmla="*/ 2801927 w 3713237"/>
              <a:gd name="connsiteY1457" fmla="*/ 1325698 h 2185648"/>
              <a:gd name="connsiteX1458" fmla="*/ 2804594 w 3713237"/>
              <a:gd name="connsiteY1458" fmla="*/ 1320364 h 2185648"/>
              <a:gd name="connsiteX1459" fmla="*/ 3105755 w 3713237"/>
              <a:gd name="connsiteY1459" fmla="*/ 1319430 h 2185648"/>
              <a:gd name="connsiteX1460" fmla="*/ 3111891 w 3713237"/>
              <a:gd name="connsiteY1460" fmla="*/ 1320163 h 2185648"/>
              <a:gd name="connsiteX1461" fmla="*/ 3112057 w 3713237"/>
              <a:gd name="connsiteY1461" fmla="*/ 1323231 h 2185648"/>
              <a:gd name="connsiteX1462" fmla="*/ 3100687 w 3713237"/>
              <a:gd name="connsiteY1462" fmla="*/ 1334701 h 2185648"/>
              <a:gd name="connsiteX1463" fmla="*/ 3089617 w 3713237"/>
              <a:gd name="connsiteY1463" fmla="*/ 1344571 h 2185648"/>
              <a:gd name="connsiteX1464" fmla="*/ 3088283 w 3713237"/>
              <a:gd name="connsiteY1464" fmla="*/ 1344737 h 2185648"/>
              <a:gd name="connsiteX1465" fmla="*/ 3087216 w 3713237"/>
              <a:gd name="connsiteY1465" fmla="*/ 1343937 h 2185648"/>
              <a:gd name="connsiteX1466" fmla="*/ 3087149 w 3713237"/>
              <a:gd name="connsiteY1466" fmla="*/ 1342804 h 2185648"/>
              <a:gd name="connsiteX1467" fmla="*/ 3088483 w 3713237"/>
              <a:gd name="connsiteY1467" fmla="*/ 1340469 h 2185648"/>
              <a:gd name="connsiteX1468" fmla="*/ 3105755 w 3713237"/>
              <a:gd name="connsiteY1468" fmla="*/ 1319430 h 2185648"/>
              <a:gd name="connsiteX1469" fmla="*/ 3161973 w 3713237"/>
              <a:gd name="connsiteY1469" fmla="*/ 1318130 h 2185648"/>
              <a:gd name="connsiteX1470" fmla="*/ 3162407 w 3713237"/>
              <a:gd name="connsiteY1470" fmla="*/ 1319330 h 2185648"/>
              <a:gd name="connsiteX1471" fmla="*/ 3161807 w 3713237"/>
              <a:gd name="connsiteY1471" fmla="*/ 1323165 h 2185648"/>
              <a:gd name="connsiteX1472" fmla="*/ 3159773 w 3713237"/>
              <a:gd name="connsiteY1472" fmla="*/ 1328933 h 2185648"/>
              <a:gd name="connsiteX1473" fmla="*/ 3157239 w 3713237"/>
              <a:gd name="connsiteY1473" fmla="*/ 1328967 h 2185648"/>
              <a:gd name="connsiteX1474" fmla="*/ 3157239 w 3713237"/>
              <a:gd name="connsiteY1474" fmla="*/ 1321601 h 2185648"/>
              <a:gd name="connsiteX1475" fmla="*/ 3157038 w 3713237"/>
              <a:gd name="connsiteY1475" fmla="*/ 1321802 h 2185648"/>
              <a:gd name="connsiteX1476" fmla="*/ 3157038 w 3713237"/>
              <a:gd name="connsiteY1476" fmla="*/ 1321612 h 2185648"/>
              <a:gd name="connsiteX1477" fmla="*/ 3157239 w 3713237"/>
              <a:gd name="connsiteY1477" fmla="*/ 1321296 h 2185648"/>
              <a:gd name="connsiteX1478" fmla="*/ 3157239 w 3713237"/>
              <a:gd name="connsiteY1478" fmla="*/ 1320764 h 2185648"/>
              <a:gd name="connsiteX1479" fmla="*/ 3159873 w 3713237"/>
              <a:gd name="connsiteY1479" fmla="*/ 1318263 h 2185648"/>
              <a:gd name="connsiteX1480" fmla="*/ 3161973 w 3713237"/>
              <a:gd name="connsiteY1480" fmla="*/ 1318130 h 2185648"/>
              <a:gd name="connsiteX1481" fmla="*/ 788006 w 3713237"/>
              <a:gd name="connsiteY1481" fmla="*/ 1308893 h 2185648"/>
              <a:gd name="connsiteX1482" fmla="*/ 787106 w 3713237"/>
              <a:gd name="connsiteY1482" fmla="*/ 1309827 h 2185648"/>
              <a:gd name="connsiteX1483" fmla="*/ 792207 w 3713237"/>
              <a:gd name="connsiteY1483" fmla="*/ 1314128 h 2185648"/>
              <a:gd name="connsiteX1484" fmla="*/ 793175 w 3713237"/>
              <a:gd name="connsiteY1484" fmla="*/ 1313228 h 2185648"/>
              <a:gd name="connsiteX1485" fmla="*/ 793308 w 3713237"/>
              <a:gd name="connsiteY1485" fmla="*/ 1311961 h 2185648"/>
              <a:gd name="connsiteX1486" fmla="*/ 788006 w 3713237"/>
              <a:gd name="connsiteY1486" fmla="*/ 1308893 h 2185648"/>
              <a:gd name="connsiteX1487" fmla="*/ 2806076 w 3713237"/>
              <a:gd name="connsiteY1487" fmla="*/ 1306934 h 2185648"/>
              <a:gd name="connsiteX1488" fmla="*/ 2807409 w 3713237"/>
              <a:gd name="connsiteY1488" fmla="*/ 1313411 h 2185648"/>
              <a:gd name="connsiteX1489" fmla="*/ 2805028 w 3713237"/>
              <a:gd name="connsiteY1489" fmla="*/ 1315792 h 2185648"/>
              <a:gd name="connsiteX1490" fmla="*/ 2803408 w 3713237"/>
              <a:gd name="connsiteY1490" fmla="*/ 1307315 h 2185648"/>
              <a:gd name="connsiteX1491" fmla="*/ 2806076 w 3713237"/>
              <a:gd name="connsiteY1491" fmla="*/ 1306934 h 2185648"/>
              <a:gd name="connsiteX1492" fmla="*/ 3138700 w 3713237"/>
              <a:gd name="connsiteY1492" fmla="*/ 1305125 h 2185648"/>
              <a:gd name="connsiteX1493" fmla="*/ 3150804 w 3713237"/>
              <a:gd name="connsiteY1493" fmla="*/ 1310260 h 2185648"/>
              <a:gd name="connsiteX1494" fmla="*/ 3151604 w 3713237"/>
              <a:gd name="connsiteY1494" fmla="*/ 1312661 h 2185648"/>
              <a:gd name="connsiteX1495" fmla="*/ 3151537 w 3713237"/>
              <a:gd name="connsiteY1495" fmla="*/ 1315329 h 2185648"/>
              <a:gd name="connsiteX1496" fmla="*/ 3151498 w 3713237"/>
              <a:gd name="connsiteY1496" fmla="*/ 1315369 h 2185648"/>
              <a:gd name="connsiteX1497" fmla="*/ 3151537 w 3713237"/>
              <a:gd name="connsiteY1497" fmla="*/ 1315329 h 2185648"/>
              <a:gd name="connsiteX1498" fmla="*/ 3151937 w 3713237"/>
              <a:gd name="connsiteY1498" fmla="*/ 1314962 h 2185648"/>
              <a:gd name="connsiteX1499" fmla="*/ 3151537 w 3713237"/>
              <a:gd name="connsiteY1499" fmla="*/ 1315362 h 2185648"/>
              <a:gd name="connsiteX1500" fmla="*/ 3157039 w 3713237"/>
              <a:gd name="connsiteY1500" fmla="*/ 1320897 h 2185648"/>
              <a:gd name="connsiteX1501" fmla="*/ 3156972 w 3713237"/>
              <a:gd name="connsiteY1501" fmla="*/ 1328967 h 2185648"/>
              <a:gd name="connsiteX1502" fmla="*/ 3157239 w 3713237"/>
              <a:gd name="connsiteY1502" fmla="*/ 1328967 h 2185648"/>
              <a:gd name="connsiteX1503" fmla="*/ 3157239 w 3713237"/>
              <a:gd name="connsiteY1503" fmla="*/ 1329300 h 2185648"/>
              <a:gd name="connsiteX1504" fmla="*/ 3156905 w 3713237"/>
              <a:gd name="connsiteY1504" fmla="*/ 1328967 h 2185648"/>
              <a:gd name="connsiteX1505" fmla="*/ 3154871 w 3713237"/>
              <a:gd name="connsiteY1505" fmla="*/ 1336636 h 2185648"/>
              <a:gd name="connsiteX1506" fmla="*/ 3151637 w 3713237"/>
              <a:gd name="connsiteY1506" fmla="*/ 1338103 h 2185648"/>
              <a:gd name="connsiteX1507" fmla="*/ 3147102 w 3713237"/>
              <a:gd name="connsiteY1507" fmla="*/ 1335302 h 2185648"/>
              <a:gd name="connsiteX1508" fmla="*/ 3145935 w 3713237"/>
              <a:gd name="connsiteY1508" fmla="*/ 1327833 h 2185648"/>
              <a:gd name="connsiteX1509" fmla="*/ 3148892 w 3713237"/>
              <a:gd name="connsiteY1509" fmla="*/ 1318034 h 2185648"/>
              <a:gd name="connsiteX1510" fmla="*/ 3148736 w 3713237"/>
              <a:gd name="connsiteY1510" fmla="*/ 1318163 h 2185648"/>
              <a:gd name="connsiteX1511" fmla="*/ 3148970 w 3713237"/>
              <a:gd name="connsiteY1511" fmla="*/ 1317729 h 2185648"/>
              <a:gd name="connsiteX1512" fmla="*/ 3146336 w 3713237"/>
              <a:gd name="connsiteY1512" fmla="*/ 1320797 h 2185648"/>
              <a:gd name="connsiteX1513" fmla="*/ 3141434 w 3713237"/>
              <a:gd name="connsiteY1513" fmla="*/ 1321331 h 2185648"/>
              <a:gd name="connsiteX1514" fmla="*/ 3138433 w 3713237"/>
              <a:gd name="connsiteY1514" fmla="*/ 1319030 h 2185648"/>
              <a:gd name="connsiteX1515" fmla="*/ 3137799 w 3713237"/>
              <a:gd name="connsiteY1515" fmla="*/ 1305792 h 2185648"/>
              <a:gd name="connsiteX1516" fmla="*/ 3138700 w 3713237"/>
              <a:gd name="connsiteY1516" fmla="*/ 1305125 h 2185648"/>
              <a:gd name="connsiteX1517" fmla="*/ 2172521 w 3713237"/>
              <a:gd name="connsiteY1517" fmla="*/ 1305059 h 2185648"/>
              <a:gd name="connsiteX1518" fmla="*/ 2171788 w 3713237"/>
              <a:gd name="connsiteY1518" fmla="*/ 1305759 h 2185648"/>
              <a:gd name="connsiteX1519" fmla="*/ 2173355 w 3713237"/>
              <a:gd name="connsiteY1519" fmla="*/ 1307226 h 2185648"/>
              <a:gd name="connsiteX1520" fmla="*/ 2174555 w 3713237"/>
              <a:gd name="connsiteY1520" fmla="*/ 1305726 h 2185648"/>
              <a:gd name="connsiteX1521" fmla="*/ 2172521 w 3713237"/>
              <a:gd name="connsiteY1521" fmla="*/ 1305059 h 2185648"/>
              <a:gd name="connsiteX1522" fmla="*/ 1059938 w 3713237"/>
              <a:gd name="connsiteY1522" fmla="*/ 1304966 h 2185648"/>
              <a:gd name="connsiteX1523" fmla="*/ 1062891 w 3713237"/>
              <a:gd name="connsiteY1523" fmla="*/ 1305823 h 2185648"/>
              <a:gd name="connsiteX1524" fmla="*/ 1058795 w 3713237"/>
              <a:gd name="connsiteY1524" fmla="*/ 1307347 h 2185648"/>
              <a:gd name="connsiteX1525" fmla="*/ 1059938 w 3713237"/>
              <a:gd name="connsiteY1525" fmla="*/ 1304966 h 2185648"/>
              <a:gd name="connsiteX1526" fmla="*/ 3113525 w 3713237"/>
              <a:gd name="connsiteY1526" fmla="*/ 1300691 h 2185648"/>
              <a:gd name="connsiteX1527" fmla="*/ 3116492 w 3713237"/>
              <a:gd name="connsiteY1527" fmla="*/ 1302591 h 2185648"/>
              <a:gd name="connsiteX1528" fmla="*/ 3112224 w 3713237"/>
              <a:gd name="connsiteY1528" fmla="*/ 1305425 h 2185648"/>
              <a:gd name="connsiteX1529" fmla="*/ 3111291 w 3713237"/>
              <a:gd name="connsiteY1529" fmla="*/ 1303191 h 2185648"/>
              <a:gd name="connsiteX1530" fmla="*/ 3113525 w 3713237"/>
              <a:gd name="connsiteY1530" fmla="*/ 1300691 h 2185648"/>
              <a:gd name="connsiteX1531" fmla="*/ 2362116 w 3713237"/>
              <a:gd name="connsiteY1531" fmla="*/ 1298490 h 2185648"/>
              <a:gd name="connsiteX1532" fmla="*/ 2365717 w 3713237"/>
              <a:gd name="connsiteY1532" fmla="*/ 1299357 h 2185648"/>
              <a:gd name="connsiteX1533" fmla="*/ 2366251 w 3713237"/>
              <a:gd name="connsiteY1533" fmla="*/ 1301491 h 2185648"/>
              <a:gd name="connsiteX1534" fmla="*/ 2359482 w 3713237"/>
              <a:gd name="connsiteY1534" fmla="*/ 1304325 h 2185648"/>
              <a:gd name="connsiteX1535" fmla="*/ 2356514 w 3713237"/>
              <a:gd name="connsiteY1535" fmla="*/ 1300791 h 2185648"/>
              <a:gd name="connsiteX1536" fmla="*/ 2359382 w 3713237"/>
              <a:gd name="connsiteY1536" fmla="*/ 1298524 h 2185648"/>
              <a:gd name="connsiteX1537" fmla="*/ 2362116 w 3713237"/>
              <a:gd name="connsiteY1537" fmla="*/ 1298490 h 2185648"/>
              <a:gd name="connsiteX1538" fmla="*/ 3141747 w 3713237"/>
              <a:gd name="connsiteY1538" fmla="*/ 1298123 h 2185648"/>
              <a:gd name="connsiteX1539" fmla="*/ 3144795 w 3713237"/>
              <a:gd name="connsiteY1539" fmla="*/ 1303362 h 2185648"/>
              <a:gd name="connsiteX1540" fmla="*/ 3142890 w 3713237"/>
              <a:gd name="connsiteY1540" fmla="*/ 1305934 h 2185648"/>
              <a:gd name="connsiteX1541" fmla="*/ 3137365 w 3713237"/>
              <a:gd name="connsiteY1541" fmla="*/ 1302886 h 2185648"/>
              <a:gd name="connsiteX1542" fmla="*/ 3141747 w 3713237"/>
              <a:gd name="connsiteY1542" fmla="*/ 1298123 h 2185648"/>
              <a:gd name="connsiteX1543" fmla="*/ 3167876 w 3713237"/>
              <a:gd name="connsiteY1543" fmla="*/ 1296389 h 2185648"/>
              <a:gd name="connsiteX1544" fmla="*/ 3177279 w 3713237"/>
              <a:gd name="connsiteY1544" fmla="*/ 1299790 h 2185648"/>
              <a:gd name="connsiteX1545" fmla="*/ 3179547 w 3713237"/>
              <a:gd name="connsiteY1545" fmla="*/ 1307593 h 2185648"/>
              <a:gd name="connsiteX1546" fmla="*/ 3175745 w 3713237"/>
              <a:gd name="connsiteY1546" fmla="*/ 1316362 h 2185648"/>
              <a:gd name="connsiteX1547" fmla="*/ 3175078 w 3713237"/>
              <a:gd name="connsiteY1547" fmla="*/ 1318763 h 2185648"/>
              <a:gd name="connsiteX1548" fmla="*/ 3176179 w 3713237"/>
              <a:gd name="connsiteY1548" fmla="*/ 1322698 h 2185648"/>
              <a:gd name="connsiteX1549" fmla="*/ 3173911 w 3713237"/>
              <a:gd name="connsiteY1549" fmla="*/ 1325598 h 2185648"/>
              <a:gd name="connsiteX1550" fmla="*/ 3171544 w 3713237"/>
              <a:gd name="connsiteY1550" fmla="*/ 1324765 h 2185648"/>
              <a:gd name="connsiteX1551" fmla="*/ 3167176 w 3713237"/>
              <a:gd name="connsiteY1551" fmla="*/ 1317863 h 2185648"/>
              <a:gd name="connsiteX1552" fmla="*/ 3167609 w 3713237"/>
              <a:gd name="connsiteY1552" fmla="*/ 1307726 h 2185648"/>
              <a:gd name="connsiteX1553" fmla="*/ 3168162 w 3713237"/>
              <a:gd name="connsiteY1553" fmla="*/ 1306979 h 2185648"/>
              <a:gd name="connsiteX1554" fmla="*/ 3168176 w 3713237"/>
              <a:gd name="connsiteY1554" fmla="*/ 1306993 h 2185648"/>
              <a:gd name="connsiteX1555" fmla="*/ 3168193 w 3713237"/>
              <a:gd name="connsiteY1555" fmla="*/ 1306971 h 2185648"/>
              <a:gd name="connsiteX1556" fmla="*/ 3168409 w 3713237"/>
              <a:gd name="connsiteY1556" fmla="*/ 1307126 h 2185648"/>
              <a:gd name="connsiteX1557" fmla="*/ 3168409 w 3713237"/>
              <a:gd name="connsiteY1557" fmla="*/ 1307159 h 2185648"/>
              <a:gd name="connsiteX1558" fmla="*/ 3168409 w 3713237"/>
              <a:gd name="connsiteY1558" fmla="*/ 1308960 h 2185648"/>
              <a:gd name="connsiteX1559" fmla="*/ 3169977 w 3713237"/>
              <a:gd name="connsiteY1559" fmla="*/ 1309460 h 2185648"/>
              <a:gd name="connsiteX1560" fmla="*/ 3169910 w 3713237"/>
              <a:gd name="connsiteY1560" fmla="*/ 1308360 h 2185648"/>
              <a:gd name="connsiteX1561" fmla="*/ 3168409 w 3713237"/>
              <a:gd name="connsiteY1561" fmla="*/ 1307159 h 2185648"/>
              <a:gd name="connsiteX1562" fmla="*/ 3168443 w 3713237"/>
              <a:gd name="connsiteY1562" fmla="*/ 1306659 h 2185648"/>
              <a:gd name="connsiteX1563" fmla="*/ 3168193 w 3713237"/>
              <a:gd name="connsiteY1563" fmla="*/ 1306971 h 2185648"/>
              <a:gd name="connsiteX1564" fmla="*/ 3168176 w 3713237"/>
              <a:gd name="connsiteY1564" fmla="*/ 1306959 h 2185648"/>
              <a:gd name="connsiteX1565" fmla="*/ 3168162 w 3713237"/>
              <a:gd name="connsiteY1565" fmla="*/ 1306979 h 2185648"/>
              <a:gd name="connsiteX1566" fmla="*/ 3168109 w 3713237"/>
              <a:gd name="connsiteY1566" fmla="*/ 1306926 h 2185648"/>
              <a:gd name="connsiteX1567" fmla="*/ 3165475 w 3713237"/>
              <a:gd name="connsiteY1567" fmla="*/ 1300690 h 2185648"/>
              <a:gd name="connsiteX1568" fmla="*/ 3167876 w 3713237"/>
              <a:gd name="connsiteY1568" fmla="*/ 1296389 h 2185648"/>
              <a:gd name="connsiteX1569" fmla="*/ 2933267 w 3713237"/>
              <a:gd name="connsiteY1569" fmla="*/ 1293222 h 2185648"/>
              <a:gd name="connsiteX1570" fmla="*/ 2932466 w 3713237"/>
              <a:gd name="connsiteY1570" fmla="*/ 1293389 h 2185648"/>
              <a:gd name="connsiteX1571" fmla="*/ 2933934 w 3713237"/>
              <a:gd name="connsiteY1571" fmla="*/ 1294122 h 2185648"/>
              <a:gd name="connsiteX1572" fmla="*/ 2933267 w 3713237"/>
              <a:gd name="connsiteY1572" fmla="*/ 1293222 h 2185648"/>
              <a:gd name="connsiteX1573" fmla="*/ 1086255 w 3713237"/>
              <a:gd name="connsiteY1573" fmla="*/ 1291323 h 2185648"/>
              <a:gd name="connsiteX1574" fmla="*/ 1090065 w 3713237"/>
              <a:gd name="connsiteY1574" fmla="*/ 1296181 h 2185648"/>
              <a:gd name="connsiteX1575" fmla="*/ 1087302 w 3713237"/>
              <a:gd name="connsiteY1575" fmla="*/ 1298277 h 2185648"/>
              <a:gd name="connsiteX1576" fmla="*/ 1083207 w 3713237"/>
              <a:gd name="connsiteY1576" fmla="*/ 1293133 h 2185648"/>
              <a:gd name="connsiteX1577" fmla="*/ 1086255 w 3713237"/>
              <a:gd name="connsiteY1577" fmla="*/ 1291323 h 2185648"/>
              <a:gd name="connsiteX1578" fmla="*/ 2809613 w 3713237"/>
              <a:gd name="connsiteY1578" fmla="*/ 1290354 h 2185648"/>
              <a:gd name="connsiteX1579" fmla="*/ 2811613 w 3713237"/>
              <a:gd name="connsiteY1579" fmla="*/ 1291422 h 2185648"/>
              <a:gd name="connsiteX1580" fmla="*/ 2811994 w 3713237"/>
              <a:gd name="connsiteY1580" fmla="*/ 1296723 h 2185648"/>
              <a:gd name="connsiteX1581" fmla="*/ 2808280 w 3713237"/>
              <a:gd name="connsiteY1581" fmla="*/ 1298858 h 2185648"/>
              <a:gd name="connsiteX1582" fmla="*/ 2804374 w 3713237"/>
              <a:gd name="connsiteY1582" fmla="*/ 1296757 h 2185648"/>
              <a:gd name="connsiteX1583" fmla="*/ 2804279 w 3713237"/>
              <a:gd name="connsiteY1583" fmla="*/ 1294489 h 2185648"/>
              <a:gd name="connsiteX1584" fmla="*/ 2805232 w 3713237"/>
              <a:gd name="connsiteY1584" fmla="*/ 1291488 h 2185648"/>
              <a:gd name="connsiteX1585" fmla="*/ 2809613 w 3713237"/>
              <a:gd name="connsiteY1585" fmla="*/ 1290354 h 2185648"/>
              <a:gd name="connsiteX1586" fmla="*/ 3397056 w 3713237"/>
              <a:gd name="connsiteY1586" fmla="*/ 1285682 h 2185648"/>
              <a:gd name="connsiteX1587" fmla="*/ 3399341 w 3713237"/>
              <a:gd name="connsiteY1587" fmla="*/ 1287777 h 2185648"/>
              <a:gd name="connsiteX1588" fmla="*/ 3396675 w 3713237"/>
              <a:gd name="connsiteY1588" fmla="*/ 1289587 h 2185648"/>
              <a:gd name="connsiteX1589" fmla="*/ 3393913 w 3713237"/>
              <a:gd name="connsiteY1589" fmla="*/ 1288634 h 2185648"/>
              <a:gd name="connsiteX1590" fmla="*/ 3397056 w 3713237"/>
              <a:gd name="connsiteY1590" fmla="*/ 1285682 h 2185648"/>
              <a:gd name="connsiteX1591" fmla="*/ 3140508 w 3713237"/>
              <a:gd name="connsiteY1591" fmla="*/ 1285219 h 2185648"/>
              <a:gd name="connsiteX1592" fmla="*/ 3138889 w 3713237"/>
              <a:gd name="connsiteY1592" fmla="*/ 1289600 h 2185648"/>
              <a:gd name="connsiteX1593" fmla="*/ 3136032 w 3713237"/>
              <a:gd name="connsiteY1593" fmla="*/ 1286457 h 2185648"/>
              <a:gd name="connsiteX1594" fmla="*/ 3140508 w 3713237"/>
              <a:gd name="connsiteY1594" fmla="*/ 1285219 h 2185648"/>
              <a:gd name="connsiteX1595" fmla="*/ 3126829 w 3713237"/>
              <a:gd name="connsiteY1595" fmla="*/ 1285119 h 2185648"/>
              <a:gd name="connsiteX1596" fmla="*/ 3130764 w 3713237"/>
              <a:gd name="connsiteY1596" fmla="*/ 1290188 h 2185648"/>
              <a:gd name="connsiteX1597" fmla="*/ 3130764 w 3713237"/>
              <a:gd name="connsiteY1597" fmla="*/ 1299191 h 2185648"/>
              <a:gd name="connsiteX1598" fmla="*/ 3125029 w 3713237"/>
              <a:gd name="connsiteY1598" fmla="*/ 1299658 h 2185648"/>
              <a:gd name="connsiteX1599" fmla="*/ 3119193 w 3713237"/>
              <a:gd name="connsiteY1599" fmla="*/ 1287487 h 2185648"/>
              <a:gd name="connsiteX1600" fmla="*/ 3120394 w 3713237"/>
              <a:gd name="connsiteY1600" fmla="*/ 1285386 h 2185648"/>
              <a:gd name="connsiteX1601" fmla="*/ 3126829 w 3713237"/>
              <a:gd name="connsiteY1601" fmla="*/ 1285119 h 2185648"/>
              <a:gd name="connsiteX1602" fmla="*/ 3138076 w 3713237"/>
              <a:gd name="connsiteY1602" fmla="*/ 1284819 h 2185648"/>
              <a:gd name="connsiteX1603" fmla="*/ 3138170 w 3713237"/>
              <a:gd name="connsiteY1603" fmla="*/ 1284819 h 2185648"/>
              <a:gd name="connsiteX1604" fmla="*/ 3138837 w 3713237"/>
              <a:gd name="connsiteY1604" fmla="*/ 1285581 h 2185648"/>
              <a:gd name="connsiteX1605" fmla="*/ 3137599 w 3713237"/>
              <a:gd name="connsiteY1605" fmla="*/ 1285962 h 2185648"/>
              <a:gd name="connsiteX1606" fmla="*/ 3138076 w 3713237"/>
              <a:gd name="connsiteY1606" fmla="*/ 1284819 h 2185648"/>
              <a:gd name="connsiteX1607" fmla="*/ 1068223 w 3713237"/>
              <a:gd name="connsiteY1607" fmla="*/ 1284055 h 2185648"/>
              <a:gd name="connsiteX1608" fmla="*/ 1073176 w 3713237"/>
              <a:gd name="connsiteY1608" fmla="*/ 1287484 h 2185648"/>
              <a:gd name="connsiteX1609" fmla="*/ 1068508 w 3713237"/>
              <a:gd name="connsiteY1609" fmla="*/ 1291675 h 2185648"/>
              <a:gd name="connsiteX1610" fmla="*/ 1065746 w 3713237"/>
              <a:gd name="connsiteY1610" fmla="*/ 1286532 h 2185648"/>
              <a:gd name="connsiteX1611" fmla="*/ 1068223 w 3713237"/>
              <a:gd name="connsiteY1611" fmla="*/ 1284055 h 2185648"/>
              <a:gd name="connsiteX1612" fmla="*/ 3163374 w 3713237"/>
              <a:gd name="connsiteY1612" fmla="*/ 1280551 h 2185648"/>
              <a:gd name="connsiteX1613" fmla="*/ 3164174 w 3713237"/>
              <a:gd name="connsiteY1613" fmla="*/ 1282718 h 2185648"/>
              <a:gd name="connsiteX1614" fmla="*/ 3162107 w 3713237"/>
              <a:gd name="connsiteY1614" fmla="*/ 1283851 h 2185648"/>
              <a:gd name="connsiteX1615" fmla="*/ 3161207 w 3713237"/>
              <a:gd name="connsiteY1615" fmla="*/ 1281084 h 2185648"/>
              <a:gd name="connsiteX1616" fmla="*/ 3163374 w 3713237"/>
              <a:gd name="connsiteY1616" fmla="*/ 1280551 h 2185648"/>
              <a:gd name="connsiteX1617" fmla="*/ 1064763 w 3713237"/>
              <a:gd name="connsiteY1617" fmla="*/ 1272715 h 2185648"/>
              <a:gd name="connsiteX1618" fmla="*/ 1067097 w 3713237"/>
              <a:gd name="connsiteY1618" fmla="*/ 1273282 h 2185648"/>
              <a:gd name="connsiteX1619" fmla="*/ 1068830 w 3713237"/>
              <a:gd name="connsiteY1619" fmla="*/ 1276716 h 2185648"/>
              <a:gd name="connsiteX1620" fmla="*/ 1066363 w 3713237"/>
              <a:gd name="connsiteY1620" fmla="*/ 1277883 h 2185648"/>
              <a:gd name="connsiteX1621" fmla="*/ 1063963 w 3713237"/>
              <a:gd name="connsiteY1621" fmla="*/ 1274916 h 2185648"/>
              <a:gd name="connsiteX1622" fmla="*/ 1064763 w 3713237"/>
              <a:gd name="connsiteY1622" fmla="*/ 1272715 h 2185648"/>
              <a:gd name="connsiteX1623" fmla="*/ 1065029 w 3713237"/>
              <a:gd name="connsiteY1623" fmla="*/ 1265230 h 2185648"/>
              <a:gd name="connsiteX1624" fmla="*/ 1066744 w 3713237"/>
              <a:gd name="connsiteY1624" fmla="*/ 1267706 h 2185648"/>
              <a:gd name="connsiteX1625" fmla="*/ 1065411 w 3713237"/>
              <a:gd name="connsiteY1625" fmla="*/ 1270373 h 2185648"/>
              <a:gd name="connsiteX1626" fmla="*/ 1062648 w 3713237"/>
              <a:gd name="connsiteY1626" fmla="*/ 1266468 h 2185648"/>
              <a:gd name="connsiteX1627" fmla="*/ 1065029 w 3713237"/>
              <a:gd name="connsiteY1627" fmla="*/ 1265230 h 2185648"/>
              <a:gd name="connsiteX1628" fmla="*/ 1063628 w 3713237"/>
              <a:gd name="connsiteY1628" fmla="*/ 1253142 h 2185648"/>
              <a:gd name="connsiteX1629" fmla="*/ 1065329 w 3713237"/>
              <a:gd name="connsiteY1629" fmla="*/ 1254743 h 2185648"/>
              <a:gd name="connsiteX1630" fmla="*/ 1060294 w 3713237"/>
              <a:gd name="connsiteY1630" fmla="*/ 1257877 h 2185648"/>
              <a:gd name="connsiteX1631" fmla="*/ 1059261 w 3713237"/>
              <a:gd name="connsiteY1631" fmla="*/ 1255676 h 2185648"/>
              <a:gd name="connsiteX1632" fmla="*/ 1063628 w 3713237"/>
              <a:gd name="connsiteY1632" fmla="*/ 1253142 h 2185648"/>
              <a:gd name="connsiteX1633" fmla="*/ 1044885 w 3713237"/>
              <a:gd name="connsiteY1633" fmla="*/ 1233335 h 2185648"/>
              <a:gd name="connsiteX1634" fmla="*/ 1045647 w 3713237"/>
              <a:gd name="connsiteY1634" fmla="*/ 1235716 h 2185648"/>
              <a:gd name="connsiteX1635" fmla="*/ 1043456 w 3713237"/>
              <a:gd name="connsiteY1635" fmla="*/ 1235335 h 2185648"/>
              <a:gd name="connsiteX1636" fmla="*/ 1008144 w 3713237"/>
              <a:gd name="connsiteY1636" fmla="*/ 1228901 h 2185648"/>
              <a:gd name="connsiteX1637" fmla="*/ 1014113 w 3713237"/>
              <a:gd name="connsiteY1637" fmla="*/ 1229601 h 2185648"/>
              <a:gd name="connsiteX1638" fmla="*/ 1017147 w 3713237"/>
              <a:gd name="connsiteY1638" fmla="*/ 1232036 h 2185648"/>
              <a:gd name="connsiteX1639" fmla="*/ 1016813 w 3713237"/>
              <a:gd name="connsiteY1639" fmla="*/ 1234403 h 2185648"/>
              <a:gd name="connsiteX1640" fmla="*/ 1002809 w 3713237"/>
              <a:gd name="connsiteY1640" fmla="*/ 1237371 h 2185648"/>
              <a:gd name="connsiteX1641" fmla="*/ 1000342 w 3713237"/>
              <a:gd name="connsiteY1641" fmla="*/ 1236337 h 2185648"/>
              <a:gd name="connsiteX1642" fmla="*/ 998641 w 3713237"/>
              <a:gd name="connsiteY1642" fmla="*/ 1233069 h 2185648"/>
              <a:gd name="connsiteX1643" fmla="*/ 1000908 w 3713237"/>
              <a:gd name="connsiteY1643" fmla="*/ 1230035 h 2185648"/>
              <a:gd name="connsiteX1644" fmla="*/ 1008144 w 3713237"/>
              <a:gd name="connsiteY1644" fmla="*/ 1228901 h 2185648"/>
              <a:gd name="connsiteX1645" fmla="*/ 881937 w 3713237"/>
              <a:gd name="connsiteY1645" fmla="*/ 1228501 h 2185648"/>
              <a:gd name="connsiteX1646" fmla="*/ 894974 w 3713237"/>
              <a:gd name="connsiteY1646" fmla="*/ 1233202 h 2185648"/>
              <a:gd name="connsiteX1647" fmla="*/ 894074 w 3713237"/>
              <a:gd name="connsiteY1647" fmla="*/ 1236636 h 2185648"/>
              <a:gd name="connsiteX1648" fmla="*/ 890306 w 3713237"/>
              <a:gd name="connsiteY1648" fmla="*/ 1238070 h 2185648"/>
              <a:gd name="connsiteX1649" fmla="*/ 874001 w 3713237"/>
              <a:gd name="connsiteY1649" fmla="*/ 1231902 h 2185648"/>
              <a:gd name="connsiteX1650" fmla="*/ 874902 w 3713237"/>
              <a:gd name="connsiteY1650" fmla="*/ 1229801 h 2185648"/>
              <a:gd name="connsiteX1651" fmla="*/ 881937 w 3713237"/>
              <a:gd name="connsiteY1651" fmla="*/ 1228501 h 2185648"/>
              <a:gd name="connsiteX1652" fmla="*/ 3122528 w 3713237"/>
              <a:gd name="connsiteY1652" fmla="*/ 1222433 h 2185648"/>
              <a:gd name="connsiteX1653" fmla="*/ 3131931 w 3713237"/>
              <a:gd name="connsiteY1653" fmla="*/ 1223566 h 2185648"/>
              <a:gd name="connsiteX1654" fmla="*/ 3134765 w 3713237"/>
              <a:gd name="connsiteY1654" fmla="*/ 1225800 h 2185648"/>
              <a:gd name="connsiteX1655" fmla="*/ 3136666 w 3713237"/>
              <a:gd name="connsiteY1655" fmla="*/ 1236270 h 2185648"/>
              <a:gd name="connsiteX1656" fmla="*/ 3134765 w 3713237"/>
              <a:gd name="connsiteY1656" fmla="*/ 1253109 h 2185648"/>
              <a:gd name="connsiteX1657" fmla="*/ 3131997 w 3713237"/>
              <a:gd name="connsiteY1657" fmla="*/ 1256143 h 2185648"/>
              <a:gd name="connsiteX1658" fmla="*/ 3130030 w 3713237"/>
              <a:gd name="connsiteY1658" fmla="*/ 1263946 h 2185648"/>
              <a:gd name="connsiteX1659" fmla="*/ 3132664 w 3713237"/>
              <a:gd name="connsiteY1659" fmla="*/ 1266380 h 2185648"/>
              <a:gd name="connsiteX1660" fmla="*/ 3134398 w 3713237"/>
              <a:gd name="connsiteY1660" fmla="*/ 1271182 h 2185648"/>
              <a:gd name="connsiteX1661" fmla="*/ 3134365 w 3713237"/>
              <a:gd name="connsiteY1661" fmla="*/ 1274750 h 2185648"/>
              <a:gd name="connsiteX1662" fmla="*/ 3136899 w 3713237"/>
              <a:gd name="connsiteY1662" fmla="*/ 1275517 h 2185648"/>
              <a:gd name="connsiteX1663" fmla="*/ 3138233 w 3713237"/>
              <a:gd name="connsiteY1663" fmla="*/ 1275183 h 2185648"/>
              <a:gd name="connsiteX1664" fmla="*/ 3140834 w 3713237"/>
              <a:gd name="connsiteY1664" fmla="*/ 1274249 h 2185648"/>
              <a:gd name="connsiteX1665" fmla="*/ 3146102 w 3713237"/>
              <a:gd name="connsiteY1665" fmla="*/ 1274916 h 2185648"/>
              <a:gd name="connsiteX1666" fmla="*/ 3150537 w 3713237"/>
              <a:gd name="connsiteY1666" fmla="*/ 1278117 h 2185648"/>
              <a:gd name="connsiteX1667" fmla="*/ 3157172 w 3713237"/>
              <a:gd name="connsiteY1667" fmla="*/ 1285753 h 2185648"/>
              <a:gd name="connsiteX1668" fmla="*/ 3161040 w 3713237"/>
              <a:gd name="connsiteY1668" fmla="*/ 1291155 h 2185648"/>
              <a:gd name="connsiteX1669" fmla="*/ 3162607 w 3713237"/>
              <a:gd name="connsiteY1669" fmla="*/ 1294723 h 2185648"/>
              <a:gd name="connsiteX1670" fmla="*/ 3161474 w 3713237"/>
              <a:gd name="connsiteY1670" fmla="*/ 1303959 h 2185648"/>
              <a:gd name="connsiteX1671" fmla="*/ 3159240 w 3713237"/>
              <a:gd name="connsiteY1671" fmla="*/ 1304893 h 2185648"/>
              <a:gd name="connsiteX1672" fmla="*/ 3155405 w 3713237"/>
              <a:gd name="connsiteY1672" fmla="*/ 1303492 h 2185648"/>
              <a:gd name="connsiteX1673" fmla="*/ 3154671 w 3713237"/>
              <a:gd name="connsiteY1673" fmla="*/ 1297057 h 2185648"/>
              <a:gd name="connsiteX1674" fmla="*/ 3154838 w 3713237"/>
              <a:gd name="connsiteY1674" fmla="*/ 1293989 h 2185648"/>
              <a:gd name="connsiteX1675" fmla="*/ 3149437 w 3713237"/>
              <a:gd name="connsiteY1675" fmla="*/ 1287420 h 2185648"/>
              <a:gd name="connsiteX1676" fmla="*/ 3146369 w 3713237"/>
              <a:gd name="connsiteY1676" fmla="*/ 1284919 h 2185648"/>
              <a:gd name="connsiteX1677" fmla="*/ 3146335 w 3713237"/>
              <a:gd name="connsiteY1677" fmla="*/ 1284886 h 2185648"/>
              <a:gd name="connsiteX1678" fmla="*/ 3146702 w 3713237"/>
              <a:gd name="connsiteY1678" fmla="*/ 1284553 h 2185648"/>
              <a:gd name="connsiteX1679" fmla="*/ 3145735 w 3713237"/>
              <a:gd name="connsiteY1679" fmla="*/ 1284519 h 2185648"/>
              <a:gd name="connsiteX1680" fmla="*/ 3146335 w 3713237"/>
              <a:gd name="connsiteY1680" fmla="*/ 1284886 h 2185648"/>
              <a:gd name="connsiteX1681" fmla="*/ 3137799 w 3713237"/>
              <a:gd name="connsiteY1681" fmla="*/ 1284786 h 2185648"/>
              <a:gd name="connsiteX1682" fmla="*/ 3135499 w 3713237"/>
              <a:gd name="connsiteY1682" fmla="*/ 1282285 h 2185648"/>
              <a:gd name="connsiteX1683" fmla="*/ 3132064 w 3713237"/>
              <a:gd name="connsiteY1683" fmla="*/ 1281852 h 2185648"/>
              <a:gd name="connsiteX1684" fmla="*/ 3126596 w 3713237"/>
              <a:gd name="connsiteY1684" fmla="*/ 1284786 h 2185648"/>
              <a:gd name="connsiteX1685" fmla="*/ 3126996 w 3713237"/>
              <a:gd name="connsiteY1685" fmla="*/ 1285120 h 2185648"/>
              <a:gd name="connsiteX1686" fmla="*/ 3126829 w 3713237"/>
              <a:gd name="connsiteY1686" fmla="*/ 1285086 h 2185648"/>
              <a:gd name="connsiteX1687" fmla="*/ 3126662 w 3713237"/>
              <a:gd name="connsiteY1687" fmla="*/ 1284853 h 2185648"/>
              <a:gd name="connsiteX1688" fmla="*/ 3123828 w 3713237"/>
              <a:gd name="connsiteY1688" fmla="*/ 1282986 h 2185648"/>
              <a:gd name="connsiteX1689" fmla="*/ 3118393 w 3713237"/>
              <a:gd name="connsiteY1689" fmla="*/ 1274083 h 2185648"/>
              <a:gd name="connsiteX1690" fmla="*/ 3118526 w 3713237"/>
              <a:gd name="connsiteY1690" fmla="*/ 1274149 h 2185648"/>
              <a:gd name="connsiteX1691" fmla="*/ 3119193 w 3713237"/>
              <a:gd name="connsiteY1691" fmla="*/ 1273683 h 2185648"/>
              <a:gd name="connsiteX1692" fmla="*/ 3118360 w 3713237"/>
              <a:gd name="connsiteY1692" fmla="*/ 1273949 h 2185648"/>
              <a:gd name="connsiteX1693" fmla="*/ 3118360 w 3713237"/>
              <a:gd name="connsiteY1693" fmla="*/ 1274083 h 2185648"/>
              <a:gd name="connsiteX1694" fmla="*/ 3111791 w 3713237"/>
              <a:gd name="connsiteY1694" fmla="*/ 1267681 h 2185648"/>
              <a:gd name="connsiteX1695" fmla="*/ 3108023 w 3713237"/>
              <a:gd name="connsiteY1695" fmla="*/ 1254510 h 2185648"/>
              <a:gd name="connsiteX1696" fmla="*/ 3108956 w 3713237"/>
              <a:gd name="connsiteY1696" fmla="*/ 1252075 h 2185648"/>
              <a:gd name="connsiteX1697" fmla="*/ 3111291 w 3713237"/>
              <a:gd name="connsiteY1697" fmla="*/ 1247441 h 2185648"/>
              <a:gd name="connsiteX1698" fmla="*/ 3112791 w 3713237"/>
              <a:gd name="connsiteY1698" fmla="*/ 1232402 h 2185648"/>
              <a:gd name="connsiteX1699" fmla="*/ 3114025 w 3713237"/>
              <a:gd name="connsiteY1699" fmla="*/ 1227101 h 2185648"/>
              <a:gd name="connsiteX1700" fmla="*/ 3122528 w 3713237"/>
              <a:gd name="connsiteY1700" fmla="*/ 1222433 h 2185648"/>
              <a:gd name="connsiteX1701" fmla="*/ 938956 w 3713237"/>
              <a:gd name="connsiteY1701" fmla="*/ 1209562 h 2185648"/>
              <a:gd name="connsiteX1702" fmla="*/ 941223 w 3713237"/>
              <a:gd name="connsiteY1702" fmla="*/ 1211062 h 2185648"/>
              <a:gd name="connsiteX1703" fmla="*/ 947659 w 3713237"/>
              <a:gd name="connsiteY1703" fmla="*/ 1212596 h 2185648"/>
              <a:gd name="connsiteX1704" fmla="*/ 966498 w 3713237"/>
              <a:gd name="connsiteY1704" fmla="*/ 1213129 h 2185648"/>
              <a:gd name="connsiteX1705" fmla="*/ 971466 w 3713237"/>
              <a:gd name="connsiteY1705" fmla="*/ 1215297 h 2185648"/>
              <a:gd name="connsiteX1706" fmla="*/ 985804 w 3713237"/>
              <a:gd name="connsiteY1706" fmla="*/ 1225667 h 2185648"/>
              <a:gd name="connsiteX1707" fmla="*/ 986838 w 3713237"/>
              <a:gd name="connsiteY1707" fmla="*/ 1228001 h 2185648"/>
              <a:gd name="connsiteX1708" fmla="*/ 984304 w 3713237"/>
              <a:gd name="connsiteY1708" fmla="*/ 1231002 h 2185648"/>
              <a:gd name="connsiteX1709" fmla="*/ 981636 w 3713237"/>
              <a:gd name="connsiteY1709" fmla="*/ 1231602 h 2185648"/>
              <a:gd name="connsiteX1710" fmla="*/ 965731 w 3713237"/>
              <a:gd name="connsiteY1710" fmla="*/ 1232702 h 2185648"/>
              <a:gd name="connsiteX1711" fmla="*/ 961730 w 3713237"/>
              <a:gd name="connsiteY1711" fmla="*/ 1233169 h 2185648"/>
              <a:gd name="connsiteX1712" fmla="*/ 952494 w 3713237"/>
              <a:gd name="connsiteY1712" fmla="*/ 1237604 h 2185648"/>
              <a:gd name="connsiteX1713" fmla="*/ 950493 w 3713237"/>
              <a:gd name="connsiteY1713" fmla="*/ 1239338 h 2185648"/>
              <a:gd name="connsiteX1714" fmla="*/ 947992 w 3713237"/>
              <a:gd name="connsiteY1714" fmla="*/ 1239338 h 2185648"/>
              <a:gd name="connsiteX1715" fmla="*/ 941590 w 3713237"/>
              <a:gd name="connsiteY1715" fmla="*/ 1234470 h 2185648"/>
              <a:gd name="connsiteX1716" fmla="*/ 932087 w 3713237"/>
              <a:gd name="connsiteY1716" fmla="*/ 1233436 h 2185648"/>
              <a:gd name="connsiteX1717" fmla="*/ 923918 w 3713237"/>
              <a:gd name="connsiteY1717" fmla="*/ 1233969 h 2185648"/>
              <a:gd name="connsiteX1718" fmla="*/ 918816 w 3713237"/>
              <a:gd name="connsiteY1718" fmla="*/ 1230035 h 2185648"/>
              <a:gd name="connsiteX1719" fmla="*/ 919717 w 3713237"/>
              <a:gd name="connsiteY1719" fmla="*/ 1227834 h 2185648"/>
              <a:gd name="connsiteX1720" fmla="*/ 930420 w 3713237"/>
              <a:gd name="connsiteY1720" fmla="*/ 1226334 h 2185648"/>
              <a:gd name="connsiteX1721" fmla="*/ 935155 w 3713237"/>
              <a:gd name="connsiteY1721" fmla="*/ 1225133 h 2185648"/>
              <a:gd name="connsiteX1722" fmla="*/ 937589 w 3713237"/>
              <a:gd name="connsiteY1722" fmla="*/ 1224133 h 2185648"/>
              <a:gd name="connsiteX1723" fmla="*/ 933721 w 3713237"/>
              <a:gd name="connsiteY1723" fmla="*/ 1215797 h 2185648"/>
              <a:gd name="connsiteX1724" fmla="*/ 933287 w 3713237"/>
              <a:gd name="connsiteY1724" fmla="*/ 1212229 h 2185648"/>
              <a:gd name="connsiteX1725" fmla="*/ 938956 w 3713237"/>
              <a:gd name="connsiteY1725" fmla="*/ 1209562 h 2185648"/>
              <a:gd name="connsiteX1726" fmla="*/ 2995954 w 3713237"/>
              <a:gd name="connsiteY1726" fmla="*/ 1204093 h 2185648"/>
              <a:gd name="connsiteX1727" fmla="*/ 2998188 w 3713237"/>
              <a:gd name="connsiteY1727" fmla="*/ 1204093 h 2185648"/>
              <a:gd name="connsiteX1728" fmla="*/ 3002456 w 3713237"/>
              <a:gd name="connsiteY1728" fmla="*/ 1205760 h 2185648"/>
              <a:gd name="connsiteX1729" fmla="*/ 3004390 w 3713237"/>
              <a:gd name="connsiteY1729" fmla="*/ 1209128 h 2185648"/>
              <a:gd name="connsiteX1730" fmla="*/ 2999255 w 3713237"/>
              <a:gd name="connsiteY1730" fmla="*/ 1221698 h 2185648"/>
              <a:gd name="connsiteX1731" fmla="*/ 2984683 w 3713237"/>
              <a:gd name="connsiteY1731" fmla="*/ 1226733 h 2185648"/>
              <a:gd name="connsiteX1732" fmla="*/ 2978148 w 3713237"/>
              <a:gd name="connsiteY1732" fmla="*/ 1214563 h 2185648"/>
              <a:gd name="connsiteX1733" fmla="*/ 2979315 w 3713237"/>
              <a:gd name="connsiteY1733" fmla="*/ 1212129 h 2185648"/>
              <a:gd name="connsiteX1734" fmla="*/ 2995954 w 3713237"/>
              <a:gd name="connsiteY1734" fmla="*/ 1204093 h 2185648"/>
              <a:gd name="connsiteX1735" fmla="*/ 933187 w 3713237"/>
              <a:gd name="connsiteY1735" fmla="*/ 1196157 h 2185648"/>
              <a:gd name="connsiteX1736" fmla="*/ 933987 w 3713237"/>
              <a:gd name="connsiteY1736" fmla="*/ 1198458 h 2185648"/>
              <a:gd name="connsiteX1737" fmla="*/ 933053 w 3713237"/>
              <a:gd name="connsiteY1737" fmla="*/ 1199291 h 2185648"/>
              <a:gd name="connsiteX1738" fmla="*/ 930553 w 3713237"/>
              <a:gd name="connsiteY1738" fmla="*/ 1199825 h 2185648"/>
              <a:gd name="connsiteX1739" fmla="*/ 928586 w 3713237"/>
              <a:gd name="connsiteY1739" fmla="*/ 1198391 h 2185648"/>
              <a:gd name="connsiteX1740" fmla="*/ 929653 w 3713237"/>
              <a:gd name="connsiteY1740" fmla="*/ 1196224 h 2185648"/>
              <a:gd name="connsiteX1741" fmla="*/ 933187 w 3713237"/>
              <a:gd name="connsiteY1741" fmla="*/ 1196157 h 2185648"/>
              <a:gd name="connsiteX1742" fmla="*/ 830646 w 3713237"/>
              <a:gd name="connsiteY1742" fmla="*/ 1187755 h 2185648"/>
              <a:gd name="connsiteX1743" fmla="*/ 833408 w 3713237"/>
              <a:gd name="connsiteY1743" fmla="*/ 1190089 h 2185648"/>
              <a:gd name="connsiteX1744" fmla="*/ 826931 w 3713237"/>
              <a:gd name="connsiteY1744" fmla="*/ 1190955 h 2185648"/>
              <a:gd name="connsiteX1745" fmla="*/ 824360 w 3713237"/>
              <a:gd name="connsiteY1745" fmla="*/ 1188688 h 2185648"/>
              <a:gd name="connsiteX1746" fmla="*/ 830646 w 3713237"/>
              <a:gd name="connsiteY1746" fmla="*/ 1187755 h 2185648"/>
              <a:gd name="connsiteX1747" fmla="*/ 923484 w 3713237"/>
              <a:gd name="connsiteY1747" fmla="*/ 1177151 h 2185648"/>
              <a:gd name="connsiteX1748" fmla="*/ 924758 w 3713237"/>
              <a:gd name="connsiteY1748" fmla="*/ 1177879 h 2185648"/>
              <a:gd name="connsiteX1749" fmla="*/ 926152 w 3713237"/>
              <a:gd name="connsiteY1749" fmla="*/ 1177692 h 2185648"/>
              <a:gd name="connsiteX1750" fmla="*/ 927419 w 3713237"/>
              <a:gd name="connsiteY1750" fmla="*/ 1182550 h 2185648"/>
              <a:gd name="connsiteX1751" fmla="*/ 926652 w 3713237"/>
              <a:gd name="connsiteY1751" fmla="*/ 1185312 h 2185648"/>
              <a:gd name="connsiteX1752" fmla="*/ 924518 w 3713237"/>
              <a:gd name="connsiteY1752" fmla="*/ 1184264 h 2185648"/>
              <a:gd name="connsiteX1753" fmla="*/ 924089 w 3713237"/>
              <a:gd name="connsiteY1753" fmla="*/ 1178865 h 2185648"/>
              <a:gd name="connsiteX1754" fmla="*/ 923770 w 3713237"/>
              <a:gd name="connsiteY1754" fmla="*/ 1178865 h 2185648"/>
              <a:gd name="connsiteX1755" fmla="*/ 923563 w 3713237"/>
              <a:gd name="connsiteY1755" fmla="*/ 1177625 h 2185648"/>
              <a:gd name="connsiteX1756" fmla="*/ 915556 w 3713237"/>
              <a:gd name="connsiteY1756" fmla="*/ 1170482 h 2185648"/>
              <a:gd name="connsiteX1757" fmla="*/ 916795 w 3713237"/>
              <a:gd name="connsiteY1757" fmla="*/ 1173625 h 2185648"/>
              <a:gd name="connsiteX1758" fmla="*/ 914890 w 3713237"/>
              <a:gd name="connsiteY1758" fmla="*/ 1176102 h 2185648"/>
              <a:gd name="connsiteX1759" fmla="*/ 913652 w 3713237"/>
              <a:gd name="connsiteY1759" fmla="*/ 1173054 h 2185648"/>
              <a:gd name="connsiteX1760" fmla="*/ 915556 w 3713237"/>
              <a:gd name="connsiteY1760" fmla="*/ 1170482 h 2185648"/>
              <a:gd name="connsiteX1761" fmla="*/ 833689 w 3713237"/>
              <a:gd name="connsiteY1761" fmla="*/ 1169882 h 2185648"/>
              <a:gd name="connsiteX1762" fmla="*/ 840291 w 3713237"/>
              <a:gd name="connsiteY1762" fmla="*/ 1171016 h 2185648"/>
              <a:gd name="connsiteX1763" fmla="*/ 850828 w 3713237"/>
              <a:gd name="connsiteY1763" fmla="*/ 1173350 h 2185648"/>
              <a:gd name="connsiteX1764" fmla="*/ 864632 w 3713237"/>
              <a:gd name="connsiteY1764" fmla="*/ 1178385 h 2185648"/>
              <a:gd name="connsiteX1765" fmla="*/ 869400 w 3713237"/>
              <a:gd name="connsiteY1765" fmla="*/ 1180919 h 2185648"/>
              <a:gd name="connsiteX1766" fmla="*/ 879270 w 3713237"/>
              <a:gd name="connsiteY1766" fmla="*/ 1185654 h 2185648"/>
              <a:gd name="connsiteX1767" fmla="*/ 887906 w 3713237"/>
              <a:gd name="connsiteY1767" fmla="*/ 1189722 h 2185648"/>
              <a:gd name="connsiteX1768" fmla="*/ 915382 w 3713237"/>
              <a:gd name="connsiteY1768" fmla="*/ 1202059 h 2185648"/>
              <a:gd name="connsiteX1769" fmla="*/ 919383 w 3713237"/>
              <a:gd name="connsiteY1769" fmla="*/ 1205627 h 2185648"/>
              <a:gd name="connsiteX1770" fmla="*/ 918616 w 3713237"/>
              <a:gd name="connsiteY1770" fmla="*/ 1210262 h 2185648"/>
              <a:gd name="connsiteX1771" fmla="*/ 898109 w 3713237"/>
              <a:gd name="connsiteY1771" fmla="*/ 1213496 h 2185648"/>
              <a:gd name="connsiteX1772" fmla="*/ 886206 w 3713237"/>
              <a:gd name="connsiteY1772" fmla="*/ 1213429 h 2185648"/>
              <a:gd name="connsiteX1773" fmla="*/ 884305 w 3713237"/>
              <a:gd name="connsiteY1773" fmla="*/ 1209428 h 2185648"/>
              <a:gd name="connsiteX1774" fmla="*/ 885739 w 3713237"/>
              <a:gd name="connsiteY1774" fmla="*/ 1207094 h 2185648"/>
              <a:gd name="connsiteX1775" fmla="*/ 884905 w 3713237"/>
              <a:gd name="connsiteY1775" fmla="*/ 1203726 h 2185648"/>
              <a:gd name="connsiteX1776" fmla="*/ 883671 w 3713237"/>
              <a:gd name="connsiteY1776" fmla="*/ 1203193 h 2185648"/>
              <a:gd name="connsiteX1777" fmla="*/ 873068 w 3713237"/>
              <a:gd name="connsiteY1777" fmla="*/ 1195657 h 2185648"/>
              <a:gd name="connsiteX1778" fmla="*/ 867833 w 3713237"/>
              <a:gd name="connsiteY1778" fmla="*/ 1191789 h 2185648"/>
              <a:gd name="connsiteX1779" fmla="*/ 854762 w 3713237"/>
              <a:gd name="connsiteY1779" fmla="*/ 1187955 h 2185648"/>
              <a:gd name="connsiteX1780" fmla="*/ 848260 w 3713237"/>
              <a:gd name="connsiteY1780" fmla="*/ 1186054 h 2185648"/>
              <a:gd name="connsiteX1781" fmla="*/ 838824 w 3713237"/>
              <a:gd name="connsiteY1781" fmla="*/ 1184187 h 2185648"/>
              <a:gd name="connsiteX1782" fmla="*/ 833756 w 3713237"/>
              <a:gd name="connsiteY1782" fmla="*/ 1180052 h 2185648"/>
              <a:gd name="connsiteX1783" fmla="*/ 828987 w 3713237"/>
              <a:gd name="connsiteY1783" fmla="*/ 1178652 h 2185648"/>
              <a:gd name="connsiteX1784" fmla="*/ 809047 w 3713237"/>
              <a:gd name="connsiteY1784" fmla="*/ 1187354 h 2185648"/>
              <a:gd name="connsiteX1785" fmla="*/ 803746 w 3713237"/>
              <a:gd name="connsiteY1785" fmla="*/ 1187821 h 2185648"/>
              <a:gd name="connsiteX1786" fmla="*/ 802812 w 3713237"/>
              <a:gd name="connsiteY1786" fmla="*/ 1187054 h 2185648"/>
              <a:gd name="connsiteX1787" fmla="*/ 815083 w 3713237"/>
              <a:gd name="connsiteY1787" fmla="*/ 1174617 h 2185648"/>
              <a:gd name="connsiteX1788" fmla="*/ 833689 w 3713237"/>
              <a:gd name="connsiteY1788" fmla="*/ 1169882 h 2185648"/>
              <a:gd name="connsiteX1789" fmla="*/ 889612 w 3713237"/>
              <a:gd name="connsiteY1789" fmla="*/ 1160179 h 2185648"/>
              <a:gd name="connsiteX1790" fmla="*/ 893803 w 3713237"/>
              <a:gd name="connsiteY1790" fmla="*/ 1162013 h 2185648"/>
              <a:gd name="connsiteX1791" fmla="*/ 890565 w 3713237"/>
              <a:gd name="connsiteY1791" fmla="*/ 1163913 h 2185648"/>
              <a:gd name="connsiteX1792" fmla="*/ 885136 w 3713237"/>
              <a:gd name="connsiteY1792" fmla="*/ 1161846 h 2185648"/>
              <a:gd name="connsiteX1793" fmla="*/ 889612 w 3713237"/>
              <a:gd name="connsiteY1793" fmla="*/ 1160179 h 2185648"/>
              <a:gd name="connsiteX1794" fmla="*/ 912693 w 3713237"/>
              <a:gd name="connsiteY1794" fmla="*/ 1157144 h 2185648"/>
              <a:gd name="connsiteX1795" fmla="*/ 917646 w 3713237"/>
              <a:gd name="connsiteY1795" fmla="*/ 1161621 h 2185648"/>
              <a:gd name="connsiteX1796" fmla="*/ 913264 w 3713237"/>
              <a:gd name="connsiteY1796" fmla="*/ 1165621 h 2185648"/>
              <a:gd name="connsiteX1797" fmla="*/ 910883 w 3713237"/>
              <a:gd name="connsiteY1797" fmla="*/ 1163335 h 2185648"/>
              <a:gd name="connsiteX1798" fmla="*/ 912693 w 3713237"/>
              <a:gd name="connsiteY1798" fmla="*/ 1157144 h 2185648"/>
              <a:gd name="connsiteX1799" fmla="*/ 883470 w 3713237"/>
              <a:gd name="connsiteY1799" fmla="*/ 1148842 h 2185648"/>
              <a:gd name="connsiteX1800" fmla="*/ 886038 w 3713237"/>
              <a:gd name="connsiteY1800" fmla="*/ 1152842 h 2185648"/>
              <a:gd name="connsiteX1801" fmla="*/ 883604 w 3713237"/>
              <a:gd name="connsiteY1801" fmla="*/ 1155210 h 2185648"/>
              <a:gd name="connsiteX1802" fmla="*/ 880970 w 3713237"/>
              <a:gd name="connsiteY1802" fmla="*/ 1152842 h 2185648"/>
              <a:gd name="connsiteX1803" fmla="*/ 883470 w 3713237"/>
              <a:gd name="connsiteY1803" fmla="*/ 1148842 h 2185648"/>
              <a:gd name="connsiteX1804" fmla="*/ 3115393 w 3713237"/>
              <a:gd name="connsiteY1804" fmla="*/ 1132703 h 2185648"/>
              <a:gd name="connsiteX1805" fmla="*/ 3120527 w 3713237"/>
              <a:gd name="connsiteY1805" fmla="*/ 1139972 h 2185648"/>
              <a:gd name="connsiteX1806" fmla="*/ 3118894 w 3713237"/>
              <a:gd name="connsiteY1806" fmla="*/ 1153610 h 2185648"/>
              <a:gd name="connsiteX1807" fmla="*/ 3114826 w 3713237"/>
              <a:gd name="connsiteY1807" fmla="*/ 1170782 h 2185648"/>
              <a:gd name="connsiteX1808" fmla="*/ 3113092 w 3713237"/>
              <a:gd name="connsiteY1808" fmla="*/ 1177351 h 2185648"/>
              <a:gd name="connsiteX1809" fmla="*/ 3111024 w 3713237"/>
              <a:gd name="connsiteY1809" fmla="*/ 1178151 h 2185648"/>
              <a:gd name="connsiteX1810" fmla="*/ 3107323 w 3713237"/>
              <a:gd name="connsiteY1810" fmla="*/ 1174216 h 2185648"/>
              <a:gd name="connsiteX1811" fmla="*/ 3100921 w 3713237"/>
              <a:gd name="connsiteY1811" fmla="*/ 1157945 h 2185648"/>
              <a:gd name="connsiteX1812" fmla="*/ 3103022 w 3713237"/>
              <a:gd name="connsiteY1812" fmla="*/ 1147541 h 2185648"/>
              <a:gd name="connsiteX1813" fmla="*/ 3107190 w 3713237"/>
              <a:gd name="connsiteY1813" fmla="*/ 1138872 h 2185648"/>
              <a:gd name="connsiteX1814" fmla="*/ 3112825 w 3713237"/>
              <a:gd name="connsiteY1814" fmla="*/ 1132970 h 2185648"/>
              <a:gd name="connsiteX1815" fmla="*/ 3115393 w 3713237"/>
              <a:gd name="connsiteY1815" fmla="*/ 1132703 h 2185648"/>
              <a:gd name="connsiteX1816" fmla="*/ 894508 w 3713237"/>
              <a:gd name="connsiteY1816" fmla="*/ 1126101 h 2185648"/>
              <a:gd name="connsiteX1817" fmla="*/ 895775 w 3713237"/>
              <a:gd name="connsiteY1817" fmla="*/ 1133571 h 2185648"/>
              <a:gd name="connsiteX1818" fmla="*/ 894575 w 3713237"/>
              <a:gd name="connsiteY1818" fmla="*/ 1133704 h 2185648"/>
              <a:gd name="connsiteX1819" fmla="*/ 893441 w 3713237"/>
              <a:gd name="connsiteY1819" fmla="*/ 1126501 h 2185648"/>
              <a:gd name="connsiteX1820" fmla="*/ 894508 w 3713237"/>
              <a:gd name="connsiteY1820" fmla="*/ 1126101 h 2185648"/>
              <a:gd name="connsiteX1821" fmla="*/ 884071 w 3713237"/>
              <a:gd name="connsiteY1821" fmla="*/ 1125268 h 2185648"/>
              <a:gd name="connsiteX1822" fmla="*/ 885171 w 3713237"/>
              <a:gd name="connsiteY1822" fmla="*/ 1126068 h 2185648"/>
              <a:gd name="connsiteX1823" fmla="*/ 884738 w 3713237"/>
              <a:gd name="connsiteY1823" fmla="*/ 1127335 h 2185648"/>
              <a:gd name="connsiteX1824" fmla="*/ 879770 w 3713237"/>
              <a:gd name="connsiteY1824" fmla="*/ 1129268 h 2185648"/>
              <a:gd name="connsiteX1825" fmla="*/ 878736 w 3713237"/>
              <a:gd name="connsiteY1825" fmla="*/ 1128568 h 2185648"/>
              <a:gd name="connsiteX1826" fmla="*/ 878903 w 3713237"/>
              <a:gd name="connsiteY1826" fmla="*/ 1126268 h 2185648"/>
              <a:gd name="connsiteX1827" fmla="*/ 884071 w 3713237"/>
              <a:gd name="connsiteY1827" fmla="*/ 1125268 h 2185648"/>
              <a:gd name="connsiteX1828" fmla="*/ 3188806 w 3713237"/>
              <a:gd name="connsiteY1828" fmla="*/ 1112331 h 2185648"/>
              <a:gd name="connsiteX1829" fmla="*/ 3191282 w 3713237"/>
              <a:gd name="connsiteY1829" fmla="*/ 1113131 h 2185648"/>
              <a:gd name="connsiteX1830" fmla="*/ 3188234 w 3713237"/>
              <a:gd name="connsiteY1830" fmla="*/ 1115331 h 2185648"/>
              <a:gd name="connsiteX1831" fmla="*/ 3184901 w 3713237"/>
              <a:gd name="connsiteY1831" fmla="*/ 1115731 h 2185648"/>
              <a:gd name="connsiteX1832" fmla="*/ 3182806 w 3713237"/>
              <a:gd name="connsiteY1832" fmla="*/ 1114731 h 2185648"/>
              <a:gd name="connsiteX1833" fmla="*/ 3188806 w 3713237"/>
              <a:gd name="connsiteY1833" fmla="*/ 1112331 h 2185648"/>
              <a:gd name="connsiteX1834" fmla="*/ 1594867 w 3713237"/>
              <a:gd name="connsiteY1834" fmla="*/ 1111997 h 2185648"/>
              <a:gd name="connsiteX1835" fmla="*/ 1596034 w 3713237"/>
              <a:gd name="connsiteY1835" fmla="*/ 1113798 h 2185648"/>
              <a:gd name="connsiteX1836" fmla="*/ 1594467 w 3713237"/>
              <a:gd name="connsiteY1836" fmla="*/ 1115631 h 2185648"/>
              <a:gd name="connsiteX1837" fmla="*/ 1593267 w 3713237"/>
              <a:gd name="connsiteY1837" fmla="*/ 1115598 h 2185648"/>
              <a:gd name="connsiteX1838" fmla="*/ 1592834 w 3713237"/>
              <a:gd name="connsiteY1838" fmla="*/ 1113464 h 2185648"/>
              <a:gd name="connsiteX1839" fmla="*/ 1594867 w 3713237"/>
              <a:gd name="connsiteY1839" fmla="*/ 1111997 h 2185648"/>
              <a:gd name="connsiteX1840" fmla="*/ 2117803 w 3713237"/>
              <a:gd name="connsiteY1840" fmla="*/ 1109696 h 2185648"/>
              <a:gd name="connsiteX1841" fmla="*/ 2117503 w 3713237"/>
              <a:gd name="connsiteY1841" fmla="*/ 1110596 h 2185648"/>
              <a:gd name="connsiteX1842" fmla="*/ 2118537 w 3713237"/>
              <a:gd name="connsiteY1842" fmla="*/ 1111363 h 2185648"/>
              <a:gd name="connsiteX1843" fmla="*/ 2118870 w 3713237"/>
              <a:gd name="connsiteY1843" fmla="*/ 1110330 h 2185648"/>
              <a:gd name="connsiteX1844" fmla="*/ 2117803 w 3713237"/>
              <a:gd name="connsiteY1844" fmla="*/ 1109696 h 2185648"/>
              <a:gd name="connsiteX1845" fmla="*/ 2112135 w 3713237"/>
              <a:gd name="connsiteY1845" fmla="*/ 1102760 h 2185648"/>
              <a:gd name="connsiteX1846" fmla="*/ 2111768 w 3713237"/>
              <a:gd name="connsiteY1846" fmla="*/ 1103127 h 2185648"/>
              <a:gd name="connsiteX1847" fmla="*/ 2112402 w 3713237"/>
              <a:gd name="connsiteY1847" fmla="*/ 1103261 h 2185648"/>
              <a:gd name="connsiteX1848" fmla="*/ 2112135 w 3713237"/>
              <a:gd name="connsiteY1848" fmla="*/ 1102760 h 2185648"/>
              <a:gd name="connsiteX1849" fmla="*/ 759026 w 3713237"/>
              <a:gd name="connsiteY1849" fmla="*/ 1091723 h 2185648"/>
              <a:gd name="connsiteX1850" fmla="*/ 759161 w 3713237"/>
              <a:gd name="connsiteY1850" fmla="*/ 1092466 h 2185648"/>
              <a:gd name="connsiteX1851" fmla="*/ 762165 w 3713237"/>
              <a:gd name="connsiteY1851" fmla="*/ 1094409 h 2185648"/>
              <a:gd name="connsiteX1852" fmla="*/ 762598 w 3713237"/>
              <a:gd name="connsiteY1852" fmla="*/ 1097743 h 2185648"/>
              <a:gd name="connsiteX1853" fmla="*/ 760431 w 3713237"/>
              <a:gd name="connsiteY1853" fmla="*/ 1100124 h 2185648"/>
              <a:gd name="connsiteX1854" fmla="*/ 758756 w 3713237"/>
              <a:gd name="connsiteY1854" fmla="*/ 1092679 h 2185648"/>
              <a:gd name="connsiteX1855" fmla="*/ 758264 w 3713237"/>
              <a:gd name="connsiteY1855" fmla="*/ 1092580 h 2185648"/>
              <a:gd name="connsiteX1856" fmla="*/ 758359 w 3713237"/>
              <a:gd name="connsiteY1856" fmla="*/ 1092009 h 2185648"/>
              <a:gd name="connsiteX1857" fmla="*/ 759026 w 3713237"/>
              <a:gd name="connsiteY1857" fmla="*/ 1091723 h 2185648"/>
              <a:gd name="connsiteX1858" fmla="*/ 3198518 w 3713237"/>
              <a:gd name="connsiteY1858" fmla="*/ 1087689 h 2185648"/>
              <a:gd name="connsiteX1859" fmla="*/ 3198885 w 3713237"/>
              <a:gd name="connsiteY1859" fmla="*/ 1088855 h 2185648"/>
              <a:gd name="connsiteX1860" fmla="*/ 3198251 w 3713237"/>
              <a:gd name="connsiteY1860" fmla="*/ 1090056 h 2185648"/>
              <a:gd name="connsiteX1861" fmla="*/ 3195884 w 3713237"/>
              <a:gd name="connsiteY1861" fmla="*/ 1090956 h 2185648"/>
              <a:gd name="connsiteX1862" fmla="*/ 3196084 w 3713237"/>
              <a:gd name="connsiteY1862" fmla="*/ 1087755 h 2185648"/>
              <a:gd name="connsiteX1863" fmla="*/ 3198518 w 3713237"/>
              <a:gd name="connsiteY1863" fmla="*/ 1087689 h 2185648"/>
              <a:gd name="connsiteX1864" fmla="*/ 3005857 w 3713237"/>
              <a:gd name="connsiteY1864" fmla="*/ 1084888 h 2185648"/>
              <a:gd name="connsiteX1865" fmla="*/ 3000288 w 3713237"/>
              <a:gd name="connsiteY1865" fmla="*/ 1086789 h 2185648"/>
              <a:gd name="connsiteX1866" fmla="*/ 3000055 w 3713237"/>
              <a:gd name="connsiteY1866" fmla="*/ 1086589 h 2185648"/>
              <a:gd name="connsiteX1867" fmla="*/ 2999688 w 3713237"/>
              <a:gd name="connsiteY1867" fmla="*/ 1085955 h 2185648"/>
              <a:gd name="connsiteX1868" fmla="*/ 2999688 w 3713237"/>
              <a:gd name="connsiteY1868" fmla="*/ 1086922 h 2185648"/>
              <a:gd name="connsiteX1869" fmla="*/ 3000288 w 3713237"/>
              <a:gd name="connsiteY1869" fmla="*/ 1086789 h 2185648"/>
              <a:gd name="connsiteX1870" fmla="*/ 3006057 w 3713237"/>
              <a:gd name="connsiteY1870" fmla="*/ 1087789 h 2185648"/>
              <a:gd name="connsiteX1871" fmla="*/ 3007190 w 3713237"/>
              <a:gd name="connsiteY1871" fmla="*/ 1085688 h 2185648"/>
              <a:gd name="connsiteX1872" fmla="*/ 3005857 w 3713237"/>
              <a:gd name="connsiteY1872" fmla="*/ 1084888 h 2185648"/>
              <a:gd name="connsiteX1873" fmla="*/ 3047570 w 3713237"/>
              <a:gd name="connsiteY1873" fmla="*/ 1082287 h 2185648"/>
              <a:gd name="connsiteX1874" fmla="*/ 3046603 w 3713237"/>
              <a:gd name="connsiteY1874" fmla="*/ 1082754 h 2185648"/>
              <a:gd name="connsiteX1875" fmla="*/ 3048037 w 3713237"/>
              <a:gd name="connsiteY1875" fmla="*/ 1086022 h 2185648"/>
              <a:gd name="connsiteX1876" fmla="*/ 3048771 w 3713237"/>
              <a:gd name="connsiteY1876" fmla="*/ 1085488 h 2185648"/>
              <a:gd name="connsiteX1877" fmla="*/ 3048437 w 3713237"/>
              <a:gd name="connsiteY1877" fmla="*/ 1083054 h 2185648"/>
              <a:gd name="connsiteX1878" fmla="*/ 3047570 w 3713237"/>
              <a:gd name="connsiteY1878" fmla="*/ 1082287 h 2185648"/>
              <a:gd name="connsiteX1879" fmla="*/ 3204881 w 3713237"/>
              <a:gd name="connsiteY1879" fmla="*/ 1060993 h 2185648"/>
              <a:gd name="connsiteX1880" fmla="*/ 3208596 w 3713237"/>
              <a:gd name="connsiteY1880" fmla="*/ 1061564 h 2185648"/>
              <a:gd name="connsiteX1881" fmla="*/ 3206310 w 3713237"/>
              <a:gd name="connsiteY1881" fmla="*/ 1064231 h 2185648"/>
              <a:gd name="connsiteX1882" fmla="*/ 3204881 w 3713237"/>
              <a:gd name="connsiteY1882" fmla="*/ 1060993 h 2185648"/>
              <a:gd name="connsiteX1883" fmla="*/ 3084649 w 3713237"/>
              <a:gd name="connsiteY1883" fmla="*/ 1050143 h 2185648"/>
              <a:gd name="connsiteX1884" fmla="*/ 3083715 w 3713237"/>
              <a:gd name="connsiteY1884" fmla="*/ 1051844 h 2185648"/>
              <a:gd name="connsiteX1885" fmla="*/ 3085283 w 3713237"/>
              <a:gd name="connsiteY1885" fmla="*/ 1052922 h 2185648"/>
              <a:gd name="connsiteX1886" fmla="*/ 3085282 w 3713237"/>
              <a:gd name="connsiteY1886" fmla="*/ 1052944 h 2185648"/>
              <a:gd name="connsiteX1887" fmla="*/ 3085314 w 3713237"/>
              <a:gd name="connsiteY1887" fmla="*/ 1052962 h 2185648"/>
              <a:gd name="connsiteX1888" fmla="*/ 3085282 w 3713237"/>
              <a:gd name="connsiteY1888" fmla="*/ 1053411 h 2185648"/>
              <a:gd name="connsiteX1889" fmla="*/ 3086083 w 3713237"/>
              <a:gd name="connsiteY1889" fmla="*/ 1053845 h 2185648"/>
              <a:gd name="connsiteX1890" fmla="*/ 3085582 w 3713237"/>
              <a:gd name="connsiteY1890" fmla="*/ 1053111 h 2185648"/>
              <a:gd name="connsiteX1891" fmla="*/ 3085314 w 3713237"/>
              <a:gd name="connsiteY1891" fmla="*/ 1052962 h 2185648"/>
              <a:gd name="connsiteX1892" fmla="*/ 3085316 w 3713237"/>
              <a:gd name="connsiteY1892" fmla="*/ 1052944 h 2185648"/>
              <a:gd name="connsiteX1893" fmla="*/ 3085283 w 3713237"/>
              <a:gd name="connsiteY1893" fmla="*/ 1052922 h 2185648"/>
              <a:gd name="connsiteX1894" fmla="*/ 3085349 w 3713237"/>
              <a:gd name="connsiteY1894" fmla="*/ 1051044 h 2185648"/>
              <a:gd name="connsiteX1895" fmla="*/ 3084649 w 3713237"/>
              <a:gd name="connsiteY1895" fmla="*/ 1050143 h 2185648"/>
              <a:gd name="connsiteX1896" fmla="*/ 3179789 w 3713237"/>
              <a:gd name="connsiteY1896" fmla="*/ 1024468 h 2185648"/>
              <a:gd name="connsiteX1897" fmla="*/ 3180550 w 3713237"/>
              <a:gd name="connsiteY1897" fmla="*/ 1027611 h 2185648"/>
              <a:gd name="connsiteX1898" fmla="*/ 3178074 w 3713237"/>
              <a:gd name="connsiteY1898" fmla="*/ 1028469 h 2185648"/>
              <a:gd name="connsiteX1899" fmla="*/ 3177312 w 3713237"/>
              <a:gd name="connsiteY1899" fmla="*/ 1025325 h 2185648"/>
              <a:gd name="connsiteX1900" fmla="*/ 3179789 w 3713237"/>
              <a:gd name="connsiteY1900" fmla="*/ 1024468 h 2185648"/>
              <a:gd name="connsiteX1901" fmla="*/ 2009301 w 3713237"/>
              <a:gd name="connsiteY1901" fmla="*/ 1021701 h 2185648"/>
              <a:gd name="connsiteX1902" fmla="*/ 2021438 w 3713237"/>
              <a:gd name="connsiteY1902" fmla="*/ 1022301 h 2185648"/>
              <a:gd name="connsiteX1903" fmla="*/ 2031608 w 3713237"/>
              <a:gd name="connsiteY1903" fmla="*/ 1025602 h 2185648"/>
              <a:gd name="connsiteX1904" fmla="*/ 2032442 w 3713237"/>
              <a:gd name="connsiteY1904" fmla="*/ 1027736 h 2185648"/>
              <a:gd name="connsiteX1905" fmla="*/ 2031441 w 3713237"/>
              <a:gd name="connsiteY1905" fmla="*/ 1028570 h 2185648"/>
              <a:gd name="connsiteX1906" fmla="*/ 2020371 w 3713237"/>
              <a:gd name="connsiteY1906" fmla="*/ 1030237 h 2185648"/>
              <a:gd name="connsiteX1907" fmla="*/ 2019338 w 3713237"/>
              <a:gd name="connsiteY1907" fmla="*/ 1030204 h 2185648"/>
              <a:gd name="connsiteX1908" fmla="*/ 2006234 w 3713237"/>
              <a:gd name="connsiteY1908" fmla="*/ 1026803 h 2185648"/>
              <a:gd name="connsiteX1909" fmla="*/ 2005333 w 3713237"/>
              <a:gd name="connsiteY1909" fmla="*/ 1024568 h 2185648"/>
              <a:gd name="connsiteX1910" fmla="*/ 2006767 w 3713237"/>
              <a:gd name="connsiteY1910" fmla="*/ 1022501 h 2185648"/>
              <a:gd name="connsiteX1911" fmla="*/ 2009301 w 3713237"/>
              <a:gd name="connsiteY1911" fmla="*/ 1021701 h 2185648"/>
              <a:gd name="connsiteX1912" fmla="*/ 2122371 w 3713237"/>
              <a:gd name="connsiteY1912" fmla="*/ 1021134 h 2185648"/>
              <a:gd name="connsiteX1913" fmla="*/ 2123337 w 3713237"/>
              <a:gd name="connsiteY1913" fmla="*/ 1022135 h 2185648"/>
              <a:gd name="connsiteX1914" fmla="*/ 2117469 w 3713237"/>
              <a:gd name="connsiteY1914" fmla="*/ 1030904 h 2185648"/>
              <a:gd name="connsiteX1915" fmla="*/ 2109867 w 3713237"/>
              <a:gd name="connsiteY1915" fmla="*/ 1033972 h 2185648"/>
              <a:gd name="connsiteX1916" fmla="*/ 2102431 w 3713237"/>
              <a:gd name="connsiteY1916" fmla="*/ 1031404 h 2185648"/>
              <a:gd name="connsiteX1917" fmla="*/ 2102865 w 3713237"/>
              <a:gd name="connsiteY1917" fmla="*/ 1026503 h 2185648"/>
              <a:gd name="connsiteX1918" fmla="*/ 2111567 w 3713237"/>
              <a:gd name="connsiteY1918" fmla="*/ 1022668 h 2185648"/>
              <a:gd name="connsiteX1919" fmla="*/ 2122371 w 3713237"/>
              <a:gd name="connsiteY1919" fmla="*/ 1021134 h 2185648"/>
              <a:gd name="connsiteX1920" fmla="*/ 3060975 w 3713237"/>
              <a:gd name="connsiteY1920" fmla="*/ 1020867 h 2185648"/>
              <a:gd name="connsiteX1921" fmla="*/ 3059874 w 3713237"/>
              <a:gd name="connsiteY1921" fmla="*/ 1021867 h 2185648"/>
              <a:gd name="connsiteX1922" fmla="*/ 3060808 w 3713237"/>
              <a:gd name="connsiteY1922" fmla="*/ 1022201 h 2185648"/>
              <a:gd name="connsiteX1923" fmla="*/ 3061741 w 3713237"/>
              <a:gd name="connsiteY1923" fmla="*/ 1021601 h 2185648"/>
              <a:gd name="connsiteX1924" fmla="*/ 3060975 w 3713237"/>
              <a:gd name="connsiteY1924" fmla="*/ 1020867 h 2185648"/>
              <a:gd name="connsiteX1925" fmla="*/ 1905001 w 3713237"/>
              <a:gd name="connsiteY1925" fmla="*/ 1018433 h 2185648"/>
              <a:gd name="connsiteX1926" fmla="*/ 1905667 w 3713237"/>
              <a:gd name="connsiteY1926" fmla="*/ 1020529 h 2185648"/>
              <a:gd name="connsiteX1927" fmla="*/ 1903667 w 3713237"/>
              <a:gd name="connsiteY1927" fmla="*/ 1020243 h 2185648"/>
              <a:gd name="connsiteX1928" fmla="*/ 2051748 w 3713237"/>
              <a:gd name="connsiteY1928" fmla="*/ 1012598 h 2185648"/>
              <a:gd name="connsiteX1929" fmla="*/ 2053582 w 3713237"/>
              <a:gd name="connsiteY1929" fmla="*/ 1013765 h 2185648"/>
              <a:gd name="connsiteX1930" fmla="*/ 2052081 w 3713237"/>
              <a:gd name="connsiteY1930" fmla="*/ 1015866 h 2185648"/>
              <a:gd name="connsiteX1931" fmla="*/ 2050814 w 3713237"/>
              <a:gd name="connsiteY1931" fmla="*/ 1016266 h 2185648"/>
              <a:gd name="connsiteX1932" fmla="*/ 2049881 w 3713237"/>
              <a:gd name="connsiteY1932" fmla="*/ 1015399 h 2185648"/>
              <a:gd name="connsiteX1933" fmla="*/ 2051748 w 3713237"/>
              <a:gd name="connsiteY1933" fmla="*/ 1012598 h 2185648"/>
              <a:gd name="connsiteX1934" fmla="*/ 3151170 w 3713237"/>
              <a:gd name="connsiteY1934" fmla="*/ 1012531 h 2185648"/>
              <a:gd name="connsiteX1935" fmla="*/ 3153571 w 3713237"/>
              <a:gd name="connsiteY1935" fmla="*/ 1014765 h 2185648"/>
              <a:gd name="connsiteX1936" fmla="*/ 3149970 w 3713237"/>
              <a:gd name="connsiteY1936" fmla="*/ 1017432 h 2185648"/>
              <a:gd name="connsiteX1937" fmla="*/ 3147736 w 3713237"/>
              <a:gd name="connsiteY1937" fmla="*/ 1016465 h 2185648"/>
              <a:gd name="connsiteX1938" fmla="*/ 3148803 w 3713237"/>
              <a:gd name="connsiteY1938" fmla="*/ 1013331 h 2185648"/>
              <a:gd name="connsiteX1939" fmla="*/ 3151170 w 3713237"/>
              <a:gd name="connsiteY1939" fmla="*/ 1012531 h 2185648"/>
              <a:gd name="connsiteX1940" fmla="*/ 2026010 w 3713237"/>
              <a:gd name="connsiteY1940" fmla="*/ 1001961 h 2185648"/>
              <a:gd name="connsiteX1941" fmla="*/ 2026010 w 3713237"/>
              <a:gd name="connsiteY1941" fmla="*/ 1004057 h 2185648"/>
              <a:gd name="connsiteX1942" fmla="*/ 2023439 w 3713237"/>
              <a:gd name="connsiteY1942" fmla="*/ 1003009 h 2185648"/>
              <a:gd name="connsiteX1943" fmla="*/ 1968855 w 3713237"/>
              <a:gd name="connsiteY1943" fmla="*/ 985389 h 2185648"/>
              <a:gd name="connsiteX1944" fmla="*/ 1971222 w 3713237"/>
              <a:gd name="connsiteY1944" fmla="*/ 985456 h 2185648"/>
              <a:gd name="connsiteX1945" fmla="*/ 1972289 w 3713237"/>
              <a:gd name="connsiteY1945" fmla="*/ 986223 h 2185648"/>
              <a:gd name="connsiteX1946" fmla="*/ 1974123 w 3713237"/>
              <a:gd name="connsiteY1946" fmla="*/ 987156 h 2185648"/>
              <a:gd name="connsiteX1947" fmla="*/ 1974156 w 3713237"/>
              <a:gd name="connsiteY1947" fmla="*/ 989723 h 2185648"/>
              <a:gd name="connsiteX1948" fmla="*/ 1969422 w 3713237"/>
              <a:gd name="connsiteY1948" fmla="*/ 989490 h 2185648"/>
              <a:gd name="connsiteX1949" fmla="*/ 1967989 w 3713237"/>
              <a:gd name="connsiteY1949" fmla="*/ 987623 h 2185648"/>
              <a:gd name="connsiteX1950" fmla="*/ 1968855 w 3713237"/>
              <a:gd name="connsiteY1950" fmla="*/ 985389 h 2185648"/>
              <a:gd name="connsiteX1951" fmla="*/ 1766046 w 3713237"/>
              <a:gd name="connsiteY1951" fmla="*/ 976953 h 2185648"/>
              <a:gd name="connsiteX1952" fmla="*/ 1768713 w 3713237"/>
              <a:gd name="connsiteY1952" fmla="*/ 978572 h 2185648"/>
              <a:gd name="connsiteX1953" fmla="*/ 1765856 w 3713237"/>
              <a:gd name="connsiteY1953" fmla="*/ 979715 h 2185648"/>
              <a:gd name="connsiteX1954" fmla="*/ 1778960 w 3713237"/>
              <a:gd name="connsiteY1954" fmla="*/ 966950 h 2185648"/>
              <a:gd name="connsiteX1955" fmla="*/ 1780627 w 3713237"/>
              <a:gd name="connsiteY1955" fmla="*/ 968450 h 2185648"/>
              <a:gd name="connsiteX1956" fmla="*/ 1779394 w 3713237"/>
              <a:gd name="connsiteY1956" fmla="*/ 970318 h 2185648"/>
              <a:gd name="connsiteX1957" fmla="*/ 1777027 w 3713237"/>
              <a:gd name="connsiteY1957" fmla="*/ 969584 h 2185648"/>
              <a:gd name="connsiteX1958" fmla="*/ 1778960 w 3713237"/>
              <a:gd name="connsiteY1958" fmla="*/ 966950 h 2185648"/>
              <a:gd name="connsiteX1959" fmla="*/ 1790170 w 3713237"/>
              <a:gd name="connsiteY1959" fmla="*/ 963142 h 2185648"/>
              <a:gd name="connsiteX1960" fmla="*/ 1793504 w 3713237"/>
              <a:gd name="connsiteY1960" fmla="*/ 963714 h 2185648"/>
              <a:gd name="connsiteX1961" fmla="*/ 1794266 w 3713237"/>
              <a:gd name="connsiteY1961" fmla="*/ 966285 h 2185648"/>
              <a:gd name="connsiteX1962" fmla="*/ 1791123 w 3713237"/>
              <a:gd name="connsiteY1962" fmla="*/ 967333 h 2185648"/>
              <a:gd name="connsiteX1963" fmla="*/ 1790170 w 3713237"/>
              <a:gd name="connsiteY1963" fmla="*/ 963142 h 2185648"/>
              <a:gd name="connsiteX1964" fmla="*/ 2022425 w 3713237"/>
              <a:gd name="connsiteY1964" fmla="*/ 961114 h 2185648"/>
              <a:gd name="connsiteX1965" fmla="*/ 2024615 w 3713237"/>
              <a:gd name="connsiteY1965" fmla="*/ 967020 h 2185648"/>
              <a:gd name="connsiteX1966" fmla="*/ 2018520 w 3713237"/>
              <a:gd name="connsiteY1966" fmla="*/ 967687 h 2185648"/>
              <a:gd name="connsiteX1967" fmla="*/ 2019091 w 3713237"/>
              <a:gd name="connsiteY1967" fmla="*/ 961686 h 2185648"/>
              <a:gd name="connsiteX1968" fmla="*/ 2022425 w 3713237"/>
              <a:gd name="connsiteY1968" fmla="*/ 961114 h 2185648"/>
              <a:gd name="connsiteX1969" fmla="*/ 2024587 w 3713237"/>
              <a:gd name="connsiteY1969" fmla="*/ 956613 h 2185648"/>
              <a:gd name="connsiteX1970" fmla="*/ 2026682 w 3713237"/>
              <a:gd name="connsiteY1970" fmla="*/ 958423 h 2185648"/>
              <a:gd name="connsiteX1971" fmla="*/ 2023539 w 3713237"/>
              <a:gd name="connsiteY1971" fmla="*/ 957661 h 2185648"/>
              <a:gd name="connsiteX1972" fmla="*/ 2055350 w 3713237"/>
              <a:gd name="connsiteY1972" fmla="*/ 948777 h 2185648"/>
              <a:gd name="connsiteX1973" fmla="*/ 2043446 w 3713237"/>
              <a:gd name="connsiteY1973" fmla="*/ 950111 h 2185648"/>
              <a:gd name="connsiteX1974" fmla="*/ 2041312 w 3713237"/>
              <a:gd name="connsiteY1974" fmla="*/ 953312 h 2185648"/>
              <a:gd name="connsiteX1975" fmla="*/ 2043913 w 3713237"/>
              <a:gd name="connsiteY1975" fmla="*/ 955446 h 2185648"/>
              <a:gd name="connsiteX1976" fmla="*/ 2048314 w 3713237"/>
              <a:gd name="connsiteY1976" fmla="*/ 955446 h 2185648"/>
              <a:gd name="connsiteX1977" fmla="*/ 2050682 w 3713237"/>
              <a:gd name="connsiteY1977" fmla="*/ 955746 h 2185648"/>
              <a:gd name="connsiteX1978" fmla="*/ 2053349 w 3713237"/>
              <a:gd name="connsiteY1978" fmla="*/ 955746 h 2185648"/>
              <a:gd name="connsiteX1979" fmla="*/ 2056584 w 3713237"/>
              <a:gd name="connsiteY1979" fmla="*/ 953646 h 2185648"/>
              <a:gd name="connsiteX1980" fmla="*/ 2055350 w 3713237"/>
              <a:gd name="connsiteY1980" fmla="*/ 948777 h 2185648"/>
              <a:gd name="connsiteX1981" fmla="*/ 1846908 w 3713237"/>
              <a:gd name="connsiteY1981" fmla="*/ 947015 h 2185648"/>
              <a:gd name="connsiteX1982" fmla="*/ 1850350 w 3713237"/>
              <a:gd name="connsiteY1982" fmla="*/ 953112 h 2185648"/>
              <a:gd name="connsiteX1983" fmla="*/ 1850484 w 3713237"/>
              <a:gd name="connsiteY1983" fmla="*/ 957181 h 2185648"/>
              <a:gd name="connsiteX1984" fmla="*/ 1850751 w 3713237"/>
              <a:gd name="connsiteY1984" fmla="*/ 962649 h 2185648"/>
              <a:gd name="connsiteX1985" fmla="*/ 1850417 w 3713237"/>
              <a:gd name="connsiteY1985" fmla="*/ 962649 h 2185648"/>
              <a:gd name="connsiteX1986" fmla="*/ 1850350 w 3713237"/>
              <a:gd name="connsiteY1986" fmla="*/ 970852 h 2185648"/>
              <a:gd name="connsiteX1987" fmla="*/ 1847450 w 3713237"/>
              <a:gd name="connsiteY1987" fmla="*/ 975153 h 2185648"/>
              <a:gd name="connsiteX1988" fmla="*/ 1835913 w 3713237"/>
              <a:gd name="connsiteY1988" fmla="*/ 969885 h 2185648"/>
              <a:gd name="connsiteX1989" fmla="*/ 1833845 w 3713237"/>
              <a:gd name="connsiteY1989" fmla="*/ 953746 h 2185648"/>
              <a:gd name="connsiteX1990" fmla="*/ 1835146 w 3713237"/>
              <a:gd name="connsiteY1990" fmla="*/ 950212 h 2185648"/>
              <a:gd name="connsiteX1991" fmla="*/ 1839714 w 3713237"/>
              <a:gd name="connsiteY1991" fmla="*/ 947244 h 2185648"/>
              <a:gd name="connsiteX1992" fmla="*/ 1846908 w 3713237"/>
              <a:gd name="connsiteY1992" fmla="*/ 947015 h 2185648"/>
              <a:gd name="connsiteX1993" fmla="*/ 2471551 w 3713237"/>
              <a:gd name="connsiteY1993" fmla="*/ 934806 h 2185648"/>
              <a:gd name="connsiteX1994" fmla="*/ 2471851 w 3713237"/>
              <a:gd name="connsiteY1994" fmla="*/ 935840 h 2185648"/>
              <a:gd name="connsiteX1995" fmla="*/ 2472384 w 3713237"/>
              <a:gd name="connsiteY1995" fmla="*/ 934873 h 2185648"/>
              <a:gd name="connsiteX1996" fmla="*/ 1843648 w 3713237"/>
              <a:gd name="connsiteY1996" fmla="*/ 923269 h 2185648"/>
              <a:gd name="connsiteX1997" fmla="*/ 1847415 w 3713237"/>
              <a:gd name="connsiteY1997" fmla="*/ 925769 h 2185648"/>
              <a:gd name="connsiteX1998" fmla="*/ 1847683 w 3713237"/>
              <a:gd name="connsiteY1998" fmla="*/ 927103 h 2185648"/>
              <a:gd name="connsiteX1999" fmla="*/ 1848049 w 3713237"/>
              <a:gd name="connsiteY1999" fmla="*/ 930705 h 2185648"/>
              <a:gd name="connsiteX2000" fmla="*/ 1847015 w 3713237"/>
              <a:gd name="connsiteY2000" fmla="*/ 937873 h 2185648"/>
              <a:gd name="connsiteX2001" fmla="*/ 1845182 w 3713237"/>
              <a:gd name="connsiteY2001" fmla="*/ 941475 h 2185648"/>
              <a:gd name="connsiteX2002" fmla="*/ 1840347 w 3713237"/>
              <a:gd name="connsiteY2002" fmla="*/ 941508 h 2185648"/>
              <a:gd name="connsiteX2003" fmla="*/ 1836346 w 3713237"/>
              <a:gd name="connsiteY2003" fmla="*/ 931605 h 2185648"/>
              <a:gd name="connsiteX2004" fmla="*/ 1838813 w 3713237"/>
              <a:gd name="connsiteY2004" fmla="*/ 925636 h 2185648"/>
              <a:gd name="connsiteX2005" fmla="*/ 1843648 w 3713237"/>
              <a:gd name="connsiteY2005" fmla="*/ 923269 h 2185648"/>
              <a:gd name="connsiteX2006" fmla="*/ 899209 w 3713237"/>
              <a:gd name="connsiteY2006" fmla="*/ 903162 h 2185648"/>
              <a:gd name="connsiteX2007" fmla="*/ 892840 w 3713237"/>
              <a:gd name="connsiteY2007" fmla="*/ 905430 h 2185648"/>
              <a:gd name="connsiteX2008" fmla="*/ 884971 w 3713237"/>
              <a:gd name="connsiteY2008" fmla="*/ 906130 h 2185648"/>
              <a:gd name="connsiteX2009" fmla="*/ 878469 w 3713237"/>
              <a:gd name="connsiteY2009" fmla="*/ 906897 h 2185648"/>
              <a:gd name="connsiteX2010" fmla="*/ 861030 w 3713237"/>
              <a:gd name="connsiteY2010" fmla="*/ 914133 h 2185648"/>
              <a:gd name="connsiteX2011" fmla="*/ 859929 w 3713237"/>
              <a:gd name="connsiteY2011" fmla="*/ 914900 h 2185648"/>
              <a:gd name="connsiteX2012" fmla="*/ 859429 w 3713237"/>
              <a:gd name="connsiteY2012" fmla="*/ 919634 h 2185648"/>
              <a:gd name="connsiteX2013" fmla="*/ 863731 w 3713237"/>
              <a:gd name="connsiteY2013" fmla="*/ 922235 h 2185648"/>
              <a:gd name="connsiteX2014" fmla="*/ 875868 w 3713237"/>
              <a:gd name="connsiteY2014" fmla="*/ 919134 h 2185648"/>
              <a:gd name="connsiteX2015" fmla="*/ 887005 w 3713237"/>
              <a:gd name="connsiteY2015" fmla="*/ 914166 h 2185648"/>
              <a:gd name="connsiteX2016" fmla="*/ 901543 w 3713237"/>
              <a:gd name="connsiteY2016" fmla="*/ 906763 h 2185648"/>
              <a:gd name="connsiteX2017" fmla="*/ 902610 w 3713237"/>
              <a:gd name="connsiteY2017" fmla="*/ 904629 h 2185648"/>
              <a:gd name="connsiteX2018" fmla="*/ 899209 w 3713237"/>
              <a:gd name="connsiteY2018" fmla="*/ 903162 h 2185648"/>
              <a:gd name="connsiteX2019" fmla="*/ 935554 w 3713237"/>
              <a:gd name="connsiteY2019" fmla="*/ 884190 h 2185648"/>
              <a:gd name="connsiteX2020" fmla="*/ 933087 w 3713237"/>
              <a:gd name="connsiteY2020" fmla="*/ 885023 h 2185648"/>
              <a:gd name="connsiteX2021" fmla="*/ 925751 w 3713237"/>
              <a:gd name="connsiteY2021" fmla="*/ 887957 h 2185648"/>
              <a:gd name="connsiteX2022" fmla="*/ 912146 w 3713237"/>
              <a:gd name="connsiteY2022" fmla="*/ 888858 h 2185648"/>
              <a:gd name="connsiteX2023" fmla="*/ 905811 w 3713237"/>
              <a:gd name="connsiteY2023" fmla="*/ 891158 h 2185648"/>
              <a:gd name="connsiteX2024" fmla="*/ 904711 w 3713237"/>
              <a:gd name="connsiteY2024" fmla="*/ 891892 h 2185648"/>
              <a:gd name="connsiteX2025" fmla="*/ 903810 w 3713237"/>
              <a:gd name="connsiteY2025" fmla="*/ 894226 h 2185648"/>
              <a:gd name="connsiteX2026" fmla="*/ 905411 w 3713237"/>
              <a:gd name="connsiteY2026" fmla="*/ 895960 h 2185648"/>
              <a:gd name="connsiteX2027" fmla="*/ 924350 w 3713237"/>
              <a:gd name="connsiteY2027" fmla="*/ 897227 h 2185648"/>
              <a:gd name="connsiteX2028" fmla="*/ 936121 w 3713237"/>
              <a:gd name="connsiteY2028" fmla="*/ 892626 h 2185648"/>
              <a:gd name="connsiteX2029" fmla="*/ 936521 w 3713237"/>
              <a:gd name="connsiteY2029" fmla="*/ 885057 h 2185648"/>
              <a:gd name="connsiteX2030" fmla="*/ 935554 w 3713237"/>
              <a:gd name="connsiteY2030" fmla="*/ 884190 h 2185648"/>
              <a:gd name="connsiteX2031" fmla="*/ 3279012 w 3713237"/>
              <a:gd name="connsiteY2031" fmla="*/ 881856 h 2185648"/>
              <a:gd name="connsiteX2032" fmla="*/ 3278478 w 3713237"/>
              <a:gd name="connsiteY2032" fmla="*/ 882090 h 2185648"/>
              <a:gd name="connsiteX2033" fmla="*/ 3278145 w 3713237"/>
              <a:gd name="connsiteY2033" fmla="*/ 882623 h 2185648"/>
              <a:gd name="connsiteX2034" fmla="*/ 3278779 w 3713237"/>
              <a:gd name="connsiteY2034" fmla="*/ 882423 h 2185648"/>
              <a:gd name="connsiteX2035" fmla="*/ 3277945 w 3713237"/>
              <a:gd name="connsiteY2035" fmla="*/ 876521 h 2185648"/>
              <a:gd name="connsiteX2036" fmla="*/ 3282846 w 3713237"/>
              <a:gd name="connsiteY2036" fmla="*/ 876954 h 2185648"/>
              <a:gd name="connsiteX2037" fmla="*/ 3294884 w 3713237"/>
              <a:gd name="connsiteY2037" fmla="*/ 896827 h 2185648"/>
              <a:gd name="connsiteX2038" fmla="*/ 3299985 w 3713237"/>
              <a:gd name="connsiteY2038" fmla="*/ 916401 h 2185648"/>
              <a:gd name="connsiteX2039" fmla="*/ 3300252 w 3713237"/>
              <a:gd name="connsiteY2039" fmla="*/ 923203 h 2185648"/>
              <a:gd name="connsiteX2040" fmla="*/ 3297451 w 3713237"/>
              <a:gd name="connsiteY2040" fmla="*/ 929038 h 2185648"/>
              <a:gd name="connsiteX2041" fmla="*/ 3295484 w 3713237"/>
              <a:gd name="connsiteY2041" fmla="*/ 935140 h 2185648"/>
              <a:gd name="connsiteX2042" fmla="*/ 3298418 w 3713237"/>
              <a:gd name="connsiteY2042" fmla="*/ 955346 h 2185648"/>
              <a:gd name="connsiteX2043" fmla="*/ 3301486 w 3713237"/>
              <a:gd name="connsiteY2043" fmla="*/ 968517 h 2185648"/>
              <a:gd name="connsiteX2044" fmla="*/ 3295484 w 3713237"/>
              <a:gd name="connsiteY2044" fmla="*/ 983255 h 2185648"/>
              <a:gd name="connsiteX2045" fmla="*/ 3292249 w 3713237"/>
              <a:gd name="connsiteY2045" fmla="*/ 981788 h 2185648"/>
              <a:gd name="connsiteX2046" fmla="*/ 3291249 w 3713237"/>
              <a:gd name="connsiteY2046" fmla="*/ 977787 h 2185648"/>
              <a:gd name="connsiteX2047" fmla="*/ 3290616 w 3713237"/>
              <a:gd name="connsiteY2047" fmla="*/ 976820 h 2185648"/>
              <a:gd name="connsiteX2048" fmla="*/ 3289649 w 3713237"/>
              <a:gd name="connsiteY2048" fmla="*/ 977787 h 2185648"/>
              <a:gd name="connsiteX2049" fmla="*/ 3285747 w 3713237"/>
              <a:gd name="connsiteY2049" fmla="*/ 986323 h 2185648"/>
              <a:gd name="connsiteX2050" fmla="*/ 3282213 w 3713237"/>
              <a:gd name="connsiteY2050" fmla="*/ 987590 h 2185648"/>
              <a:gd name="connsiteX2051" fmla="*/ 3279812 w 3713237"/>
              <a:gd name="connsiteY2051" fmla="*/ 986657 h 2185648"/>
              <a:gd name="connsiteX2052" fmla="*/ 3272843 w 3713237"/>
              <a:gd name="connsiteY2052" fmla="*/ 990258 h 2185648"/>
              <a:gd name="connsiteX2053" fmla="*/ 3265974 w 3713237"/>
              <a:gd name="connsiteY2053" fmla="*/ 990825 h 2185648"/>
              <a:gd name="connsiteX2054" fmla="*/ 3262940 w 3713237"/>
              <a:gd name="connsiteY2054" fmla="*/ 993158 h 2185648"/>
              <a:gd name="connsiteX2055" fmla="*/ 3254671 w 3713237"/>
              <a:gd name="connsiteY2055" fmla="*/ 1007330 h 2185648"/>
              <a:gd name="connsiteX2056" fmla="*/ 3249769 w 3713237"/>
              <a:gd name="connsiteY2056" fmla="*/ 1008497 h 2185648"/>
              <a:gd name="connsiteX2057" fmla="*/ 3244567 w 3713237"/>
              <a:gd name="connsiteY2057" fmla="*/ 1004162 h 2185648"/>
              <a:gd name="connsiteX2058" fmla="*/ 3240699 w 3713237"/>
              <a:gd name="connsiteY2058" fmla="*/ 996927 h 2185648"/>
              <a:gd name="connsiteX2059" fmla="*/ 3241633 w 3713237"/>
              <a:gd name="connsiteY2059" fmla="*/ 993158 h 2185648"/>
              <a:gd name="connsiteX2060" fmla="*/ 3241400 w 3713237"/>
              <a:gd name="connsiteY2060" fmla="*/ 990958 h 2185648"/>
              <a:gd name="connsiteX2061" fmla="*/ 3240066 w 3713237"/>
              <a:gd name="connsiteY2061" fmla="*/ 990825 h 2185648"/>
              <a:gd name="connsiteX2062" fmla="*/ 3236498 w 3713237"/>
              <a:gd name="connsiteY2062" fmla="*/ 992558 h 2185648"/>
              <a:gd name="connsiteX2063" fmla="*/ 3235531 w 3713237"/>
              <a:gd name="connsiteY2063" fmla="*/ 996226 h 2185648"/>
              <a:gd name="connsiteX2064" fmla="*/ 3239699 w 3713237"/>
              <a:gd name="connsiteY2064" fmla="*/ 1001628 h 2185648"/>
              <a:gd name="connsiteX2065" fmla="*/ 3236431 w 3713237"/>
              <a:gd name="connsiteY2065" fmla="*/ 1010964 h 2185648"/>
              <a:gd name="connsiteX2066" fmla="*/ 3235131 w 3713237"/>
              <a:gd name="connsiteY2066" fmla="*/ 1011065 h 2185648"/>
              <a:gd name="connsiteX2067" fmla="*/ 3228562 w 3713237"/>
              <a:gd name="connsiteY2067" fmla="*/ 1011231 h 2185648"/>
              <a:gd name="connsiteX2068" fmla="*/ 3225595 w 3713237"/>
              <a:gd name="connsiteY2068" fmla="*/ 1017233 h 2185648"/>
              <a:gd name="connsiteX2069" fmla="*/ 3219193 w 3713237"/>
              <a:gd name="connsiteY2069" fmla="*/ 1018167 h 2185648"/>
              <a:gd name="connsiteX2070" fmla="*/ 3218325 w 3713237"/>
              <a:gd name="connsiteY2070" fmla="*/ 1017133 h 2185648"/>
              <a:gd name="connsiteX2071" fmla="*/ 3215525 w 3713237"/>
              <a:gd name="connsiteY2071" fmla="*/ 1010898 h 2185648"/>
              <a:gd name="connsiteX2072" fmla="*/ 3219826 w 3713237"/>
              <a:gd name="connsiteY2072" fmla="*/ 1003229 h 2185648"/>
              <a:gd name="connsiteX2073" fmla="*/ 3222560 w 3713237"/>
              <a:gd name="connsiteY2073" fmla="*/ 1002929 h 2185648"/>
              <a:gd name="connsiteX2074" fmla="*/ 3228741 w 3713237"/>
              <a:gd name="connsiteY2074" fmla="*/ 998764 h 2185648"/>
              <a:gd name="connsiteX2075" fmla="*/ 3228796 w 3713237"/>
              <a:gd name="connsiteY2075" fmla="*/ 998761 h 2185648"/>
              <a:gd name="connsiteX2076" fmla="*/ 3228818 w 3713237"/>
              <a:gd name="connsiteY2076" fmla="*/ 998732 h 2185648"/>
              <a:gd name="connsiteX2077" fmla="*/ 3229129 w 3713237"/>
              <a:gd name="connsiteY2077" fmla="*/ 998794 h 2185648"/>
              <a:gd name="connsiteX2078" fmla="*/ 3229362 w 3713237"/>
              <a:gd name="connsiteY2078" fmla="*/ 997927 h 2185648"/>
              <a:gd name="connsiteX2079" fmla="*/ 3228996 w 3713237"/>
              <a:gd name="connsiteY2079" fmla="*/ 998494 h 2185648"/>
              <a:gd name="connsiteX2080" fmla="*/ 3228818 w 3713237"/>
              <a:gd name="connsiteY2080" fmla="*/ 998732 h 2185648"/>
              <a:gd name="connsiteX2081" fmla="*/ 3228796 w 3713237"/>
              <a:gd name="connsiteY2081" fmla="*/ 998727 h 2185648"/>
              <a:gd name="connsiteX2082" fmla="*/ 3228741 w 3713237"/>
              <a:gd name="connsiteY2082" fmla="*/ 998764 h 2185648"/>
              <a:gd name="connsiteX2083" fmla="*/ 3216892 w 3713237"/>
              <a:gd name="connsiteY2083" fmla="*/ 999461 h 2185648"/>
              <a:gd name="connsiteX2084" fmla="*/ 3213657 w 3713237"/>
              <a:gd name="connsiteY2084" fmla="*/ 1001628 h 2185648"/>
              <a:gd name="connsiteX2085" fmla="*/ 3206755 w 3713237"/>
              <a:gd name="connsiteY2085" fmla="*/ 1004729 h 2185648"/>
              <a:gd name="connsiteX2086" fmla="*/ 3204288 w 3713237"/>
              <a:gd name="connsiteY2086" fmla="*/ 1005663 h 2185648"/>
              <a:gd name="connsiteX2087" fmla="*/ 3203687 w 3713237"/>
              <a:gd name="connsiteY2087" fmla="*/ 1006797 h 2185648"/>
              <a:gd name="connsiteX2088" fmla="*/ 3203888 w 3713237"/>
              <a:gd name="connsiteY2088" fmla="*/ 1007930 h 2185648"/>
              <a:gd name="connsiteX2089" fmla="*/ 3213457 w 3713237"/>
              <a:gd name="connsiteY2089" fmla="*/ 1019901 h 2185648"/>
              <a:gd name="connsiteX2090" fmla="*/ 3211257 w 3713237"/>
              <a:gd name="connsiteY2090" fmla="*/ 1041641 h 2185648"/>
              <a:gd name="connsiteX2091" fmla="*/ 3207956 w 3713237"/>
              <a:gd name="connsiteY2091" fmla="*/ 1047510 h 2185648"/>
              <a:gd name="connsiteX2092" fmla="*/ 3206822 w 3713237"/>
              <a:gd name="connsiteY2092" fmla="*/ 1048243 h 2185648"/>
              <a:gd name="connsiteX2093" fmla="*/ 3198319 w 3713237"/>
              <a:gd name="connsiteY2093" fmla="*/ 1045509 h 2185648"/>
              <a:gd name="connsiteX2094" fmla="*/ 3193251 w 3713237"/>
              <a:gd name="connsiteY2094" fmla="*/ 1031271 h 2185648"/>
              <a:gd name="connsiteX2095" fmla="*/ 3192884 w 3713237"/>
              <a:gd name="connsiteY2095" fmla="*/ 1031504 h 2185648"/>
              <a:gd name="connsiteX2096" fmla="*/ 3192851 w 3713237"/>
              <a:gd name="connsiteY2096" fmla="*/ 1030904 h 2185648"/>
              <a:gd name="connsiteX2097" fmla="*/ 3193117 w 3713237"/>
              <a:gd name="connsiteY2097" fmla="*/ 1031171 h 2185648"/>
              <a:gd name="connsiteX2098" fmla="*/ 3194074 w 3713237"/>
              <a:gd name="connsiteY2098" fmla="*/ 1028640 h 2185648"/>
              <a:gd name="connsiteX2099" fmla="*/ 3194718 w 3713237"/>
              <a:gd name="connsiteY2099" fmla="*/ 1026936 h 2185648"/>
              <a:gd name="connsiteX2100" fmla="*/ 3190983 w 3713237"/>
              <a:gd name="connsiteY2100" fmla="*/ 1025036 h 2185648"/>
              <a:gd name="connsiteX2101" fmla="*/ 3190283 w 3713237"/>
              <a:gd name="connsiteY2101" fmla="*/ 1025469 h 2185648"/>
              <a:gd name="connsiteX2102" fmla="*/ 3190417 w 3713237"/>
              <a:gd name="connsiteY2102" fmla="*/ 1026069 h 2185648"/>
              <a:gd name="connsiteX2103" fmla="*/ 3189916 w 3713237"/>
              <a:gd name="connsiteY2103" fmla="*/ 1025736 h 2185648"/>
              <a:gd name="connsiteX2104" fmla="*/ 3190283 w 3713237"/>
              <a:gd name="connsiteY2104" fmla="*/ 1025336 h 2185648"/>
              <a:gd name="connsiteX2105" fmla="*/ 3187049 w 3713237"/>
              <a:gd name="connsiteY2105" fmla="*/ 1019601 h 2185648"/>
              <a:gd name="connsiteX2106" fmla="*/ 3189149 w 3713237"/>
              <a:gd name="connsiteY2106" fmla="*/ 1013265 h 2185648"/>
              <a:gd name="connsiteX2107" fmla="*/ 3195651 w 3713237"/>
              <a:gd name="connsiteY2107" fmla="*/ 1006196 h 2185648"/>
              <a:gd name="connsiteX2108" fmla="*/ 3196919 w 3713237"/>
              <a:gd name="connsiteY2108" fmla="*/ 1002495 h 2185648"/>
              <a:gd name="connsiteX2109" fmla="*/ 3197952 w 3713237"/>
              <a:gd name="connsiteY2109" fmla="*/ 998694 h 2185648"/>
              <a:gd name="connsiteX2110" fmla="*/ 3212557 w 3713237"/>
              <a:gd name="connsiteY2110" fmla="*/ 982322 h 2185648"/>
              <a:gd name="connsiteX2111" fmla="*/ 3218325 w 3713237"/>
              <a:gd name="connsiteY2111" fmla="*/ 978854 h 2185648"/>
              <a:gd name="connsiteX2112" fmla="*/ 3231697 w 3713237"/>
              <a:gd name="connsiteY2112" fmla="*/ 975820 h 2185648"/>
              <a:gd name="connsiteX2113" fmla="*/ 3242567 w 3713237"/>
              <a:gd name="connsiteY2113" fmla="*/ 975086 h 2185648"/>
              <a:gd name="connsiteX2114" fmla="*/ 3244634 w 3713237"/>
              <a:gd name="connsiteY2114" fmla="*/ 973619 h 2185648"/>
              <a:gd name="connsiteX2115" fmla="*/ 3248936 w 3713237"/>
              <a:gd name="connsiteY2115" fmla="*/ 959248 h 2185648"/>
              <a:gd name="connsiteX2116" fmla="*/ 3249202 w 3713237"/>
              <a:gd name="connsiteY2116" fmla="*/ 953879 h 2185648"/>
              <a:gd name="connsiteX2117" fmla="*/ 3249269 w 3713237"/>
              <a:gd name="connsiteY2117" fmla="*/ 948577 h 2185648"/>
              <a:gd name="connsiteX2118" fmla="*/ 3252403 w 3713237"/>
              <a:gd name="connsiteY2118" fmla="*/ 946244 h 2185648"/>
              <a:gd name="connsiteX2119" fmla="*/ 3254571 w 3713237"/>
              <a:gd name="connsiteY2119" fmla="*/ 948944 h 2185648"/>
              <a:gd name="connsiteX2120" fmla="*/ 3254904 w 3713237"/>
              <a:gd name="connsiteY2120" fmla="*/ 951645 h 2185648"/>
              <a:gd name="connsiteX2121" fmla="*/ 3258238 w 3713237"/>
              <a:gd name="connsiteY2121" fmla="*/ 953512 h 2185648"/>
              <a:gd name="connsiteX2122" fmla="*/ 3269642 w 3713237"/>
              <a:gd name="connsiteY2122" fmla="*/ 942809 h 2185648"/>
              <a:gd name="connsiteX2123" fmla="*/ 3271143 w 3713237"/>
              <a:gd name="connsiteY2123" fmla="*/ 937574 h 2185648"/>
              <a:gd name="connsiteX2124" fmla="*/ 3271240 w 3713237"/>
              <a:gd name="connsiteY2124" fmla="*/ 936892 h 2185648"/>
              <a:gd name="connsiteX2125" fmla="*/ 3268399 w 3713237"/>
              <a:gd name="connsiteY2125" fmla="*/ 938107 h 2185648"/>
              <a:gd name="connsiteX2126" fmla="*/ 3264875 w 3713237"/>
              <a:gd name="connsiteY2126" fmla="*/ 936140 h 2185648"/>
              <a:gd name="connsiteX2127" fmla="*/ 3268780 w 3713237"/>
              <a:gd name="connsiteY2127" fmla="*/ 934306 h 2185648"/>
              <a:gd name="connsiteX2128" fmla="*/ 3271418 w 3713237"/>
              <a:gd name="connsiteY2128" fmla="*/ 935635 h 2185648"/>
              <a:gd name="connsiteX2129" fmla="*/ 3275311 w 3713237"/>
              <a:gd name="connsiteY2129" fmla="*/ 908265 h 2185648"/>
              <a:gd name="connsiteX2130" fmla="*/ 3274377 w 3713237"/>
              <a:gd name="connsiteY2130" fmla="*/ 905764 h 2185648"/>
              <a:gd name="connsiteX2131" fmla="*/ 3272009 w 3713237"/>
              <a:gd name="connsiteY2131" fmla="*/ 896060 h 2185648"/>
              <a:gd name="connsiteX2132" fmla="*/ 3277945 w 3713237"/>
              <a:gd name="connsiteY2132" fmla="*/ 876521 h 2185648"/>
              <a:gd name="connsiteX2133" fmla="*/ 2386057 w 3713237"/>
              <a:gd name="connsiteY2133" fmla="*/ 866517 h 2185648"/>
              <a:gd name="connsiteX2134" fmla="*/ 2369952 w 3713237"/>
              <a:gd name="connsiteY2134" fmla="*/ 882556 h 2185648"/>
              <a:gd name="connsiteX2135" fmla="*/ 2372452 w 3713237"/>
              <a:gd name="connsiteY2135" fmla="*/ 887024 h 2185648"/>
              <a:gd name="connsiteX2136" fmla="*/ 2381455 w 3713237"/>
              <a:gd name="connsiteY2136" fmla="*/ 889958 h 2185648"/>
              <a:gd name="connsiteX2137" fmla="*/ 2389524 w 3713237"/>
              <a:gd name="connsiteY2137" fmla="*/ 886057 h 2185648"/>
              <a:gd name="connsiteX2138" fmla="*/ 2392859 w 3713237"/>
              <a:gd name="connsiteY2138" fmla="*/ 875487 h 2185648"/>
              <a:gd name="connsiteX2139" fmla="*/ 2390325 w 3713237"/>
              <a:gd name="connsiteY2139" fmla="*/ 869285 h 2185648"/>
              <a:gd name="connsiteX2140" fmla="*/ 2386057 w 3713237"/>
              <a:gd name="connsiteY2140" fmla="*/ 866517 h 2185648"/>
              <a:gd name="connsiteX2141" fmla="*/ 1079023 w 3713237"/>
              <a:gd name="connsiteY2141" fmla="*/ 860432 h 2185648"/>
              <a:gd name="connsiteX2142" fmla="*/ 1079463 w 3713237"/>
              <a:gd name="connsiteY2142" fmla="*/ 861225 h 2185648"/>
              <a:gd name="connsiteX2143" fmla="*/ 1078507 w 3713237"/>
              <a:gd name="connsiteY2143" fmla="*/ 861020 h 2185648"/>
              <a:gd name="connsiteX2144" fmla="*/ 1082735 w 3713237"/>
              <a:gd name="connsiteY2144" fmla="*/ 865550 h 2185648"/>
              <a:gd name="connsiteX2145" fmla="*/ 1086636 w 3713237"/>
              <a:gd name="connsiteY2145" fmla="*/ 866117 h 2185648"/>
              <a:gd name="connsiteX2146" fmla="*/ 1087360 w 3713237"/>
              <a:gd name="connsiteY2146" fmla="*/ 866462 h 2185648"/>
              <a:gd name="connsiteX2147" fmla="*/ 1086203 w 3713237"/>
              <a:gd name="connsiteY2147" fmla="*/ 865750 h 2185648"/>
              <a:gd name="connsiteX2148" fmla="*/ 1086569 w 3713237"/>
              <a:gd name="connsiteY2148" fmla="*/ 865750 h 2185648"/>
              <a:gd name="connsiteX2149" fmla="*/ 1082735 w 3713237"/>
              <a:gd name="connsiteY2149" fmla="*/ 861549 h 2185648"/>
              <a:gd name="connsiteX2150" fmla="*/ 2154148 w 3713237"/>
              <a:gd name="connsiteY2150" fmla="*/ 856981 h 2185648"/>
              <a:gd name="connsiteX2151" fmla="*/ 2153382 w 3713237"/>
              <a:gd name="connsiteY2151" fmla="*/ 857481 h 2185648"/>
              <a:gd name="connsiteX2152" fmla="*/ 2153081 w 3713237"/>
              <a:gd name="connsiteY2152" fmla="*/ 857781 h 2185648"/>
              <a:gd name="connsiteX2153" fmla="*/ 2151014 w 3713237"/>
              <a:gd name="connsiteY2153" fmla="*/ 857615 h 2185648"/>
              <a:gd name="connsiteX2154" fmla="*/ 2134576 w 3713237"/>
              <a:gd name="connsiteY2154" fmla="*/ 862083 h 2185648"/>
              <a:gd name="connsiteX2155" fmla="*/ 2126040 w 3713237"/>
              <a:gd name="connsiteY2155" fmla="*/ 865950 h 2185648"/>
              <a:gd name="connsiteX2156" fmla="*/ 2112635 w 3713237"/>
              <a:gd name="connsiteY2156" fmla="*/ 874187 h 2185648"/>
              <a:gd name="connsiteX2157" fmla="*/ 2112569 w 3713237"/>
              <a:gd name="connsiteY2157" fmla="*/ 874220 h 2185648"/>
              <a:gd name="connsiteX2158" fmla="*/ 2112302 w 3713237"/>
              <a:gd name="connsiteY2158" fmla="*/ 873853 h 2185648"/>
              <a:gd name="connsiteX2159" fmla="*/ 2111735 w 3713237"/>
              <a:gd name="connsiteY2159" fmla="*/ 874487 h 2185648"/>
              <a:gd name="connsiteX2160" fmla="*/ 2112569 w 3713237"/>
              <a:gd name="connsiteY2160" fmla="*/ 874220 h 2185648"/>
              <a:gd name="connsiteX2161" fmla="*/ 2128974 w 3713237"/>
              <a:gd name="connsiteY2161" fmla="*/ 881155 h 2185648"/>
              <a:gd name="connsiteX2162" fmla="*/ 2130341 w 3713237"/>
              <a:gd name="connsiteY2162" fmla="*/ 881022 h 2185648"/>
              <a:gd name="connsiteX2163" fmla="*/ 2133275 w 3713237"/>
              <a:gd name="connsiteY2163" fmla="*/ 883390 h 2185648"/>
              <a:gd name="connsiteX2164" fmla="*/ 2131908 w 3713237"/>
              <a:gd name="connsiteY2164" fmla="*/ 886991 h 2185648"/>
              <a:gd name="connsiteX2165" fmla="*/ 2129440 w 3713237"/>
              <a:gd name="connsiteY2165" fmla="*/ 888091 h 2185648"/>
              <a:gd name="connsiteX2166" fmla="*/ 2119004 w 3713237"/>
              <a:gd name="connsiteY2166" fmla="*/ 891025 h 2185648"/>
              <a:gd name="connsiteX2167" fmla="*/ 2111701 w 3713237"/>
              <a:gd name="connsiteY2167" fmla="*/ 894793 h 2185648"/>
              <a:gd name="connsiteX2168" fmla="*/ 2107967 w 3713237"/>
              <a:gd name="connsiteY2168" fmla="*/ 896494 h 2185648"/>
              <a:gd name="connsiteX2169" fmla="*/ 2100831 w 3713237"/>
              <a:gd name="connsiteY2169" fmla="*/ 892626 h 2185648"/>
              <a:gd name="connsiteX2170" fmla="*/ 2096230 w 3713237"/>
              <a:gd name="connsiteY2170" fmla="*/ 886357 h 2185648"/>
              <a:gd name="connsiteX2171" fmla="*/ 2093696 w 3713237"/>
              <a:gd name="connsiteY2171" fmla="*/ 885290 h 2185648"/>
              <a:gd name="connsiteX2172" fmla="*/ 2092929 w 3713237"/>
              <a:gd name="connsiteY2172" fmla="*/ 881922 h 2185648"/>
              <a:gd name="connsiteX2173" fmla="*/ 2096730 w 3713237"/>
              <a:gd name="connsiteY2173" fmla="*/ 877988 h 2185648"/>
              <a:gd name="connsiteX2174" fmla="*/ 2095363 w 3713237"/>
              <a:gd name="connsiteY2174" fmla="*/ 874920 h 2185648"/>
              <a:gd name="connsiteX2175" fmla="*/ 2079324 w 3713237"/>
              <a:gd name="connsiteY2175" fmla="*/ 868751 h 2185648"/>
              <a:gd name="connsiteX2176" fmla="*/ 2078057 w 3713237"/>
              <a:gd name="connsiteY2176" fmla="*/ 868251 h 2185648"/>
              <a:gd name="connsiteX2177" fmla="*/ 2071789 w 3713237"/>
              <a:gd name="connsiteY2177" fmla="*/ 869518 h 2185648"/>
              <a:gd name="connsiteX2178" fmla="*/ 2062919 w 3713237"/>
              <a:gd name="connsiteY2178" fmla="*/ 881723 h 2185648"/>
              <a:gd name="connsiteX2179" fmla="*/ 2061018 w 3713237"/>
              <a:gd name="connsiteY2179" fmla="*/ 886790 h 2185648"/>
              <a:gd name="connsiteX2180" fmla="*/ 2055683 w 3713237"/>
              <a:gd name="connsiteY2180" fmla="*/ 893960 h 2185648"/>
              <a:gd name="connsiteX2181" fmla="*/ 2052449 w 3713237"/>
              <a:gd name="connsiteY2181" fmla="*/ 898028 h 2185648"/>
              <a:gd name="connsiteX2182" fmla="*/ 2051749 w 3713237"/>
              <a:gd name="connsiteY2182" fmla="*/ 906230 h 2185648"/>
              <a:gd name="connsiteX2183" fmla="*/ 2047981 w 3713237"/>
              <a:gd name="connsiteY2183" fmla="*/ 914666 h 2185648"/>
              <a:gd name="connsiteX2184" fmla="*/ 2044247 w 3713237"/>
              <a:gd name="connsiteY2184" fmla="*/ 923369 h 2185648"/>
              <a:gd name="connsiteX2185" fmla="*/ 2044380 w 3713237"/>
              <a:gd name="connsiteY2185" fmla="*/ 927304 h 2185648"/>
              <a:gd name="connsiteX2186" fmla="*/ 2047281 w 3713237"/>
              <a:gd name="connsiteY2186" fmla="*/ 933506 h 2185648"/>
              <a:gd name="connsiteX2187" fmla="*/ 2062519 w 3713237"/>
              <a:gd name="connsiteY2187" fmla="*/ 943109 h 2185648"/>
              <a:gd name="connsiteX2188" fmla="*/ 2077524 w 3713237"/>
              <a:gd name="connsiteY2188" fmla="*/ 943776 h 2185648"/>
              <a:gd name="connsiteX2189" fmla="*/ 2083626 w 3713237"/>
              <a:gd name="connsiteY2189" fmla="*/ 941808 h 2185648"/>
              <a:gd name="connsiteX2190" fmla="*/ 2092262 w 3713237"/>
              <a:gd name="connsiteY2190" fmla="*/ 935206 h 2185648"/>
              <a:gd name="connsiteX2191" fmla="*/ 2119170 w 3713237"/>
              <a:gd name="connsiteY2191" fmla="*/ 931705 h 2185648"/>
              <a:gd name="connsiteX2192" fmla="*/ 2133542 w 3713237"/>
              <a:gd name="connsiteY2192" fmla="*/ 935273 h 2185648"/>
              <a:gd name="connsiteX2193" fmla="*/ 2135643 w 3713237"/>
              <a:gd name="connsiteY2193" fmla="*/ 936907 h 2185648"/>
              <a:gd name="connsiteX2194" fmla="*/ 2138977 w 3713237"/>
              <a:gd name="connsiteY2194" fmla="*/ 939207 h 2185648"/>
              <a:gd name="connsiteX2195" fmla="*/ 2154649 w 3713237"/>
              <a:gd name="connsiteY2195" fmla="*/ 944276 h 2185648"/>
              <a:gd name="connsiteX2196" fmla="*/ 2162718 w 3713237"/>
              <a:gd name="connsiteY2196" fmla="*/ 944509 h 2185648"/>
              <a:gd name="connsiteX2197" fmla="*/ 2174822 w 3713237"/>
              <a:gd name="connsiteY2197" fmla="*/ 943942 h 2185648"/>
              <a:gd name="connsiteX2198" fmla="*/ 2183958 w 3713237"/>
              <a:gd name="connsiteY2198" fmla="*/ 942509 h 2185648"/>
              <a:gd name="connsiteX2199" fmla="*/ 2188559 w 3713237"/>
              <a:gd name="connsiteY2199" fmla="*/ 939508 h 2185648"/>
              <a:gd name="connsiteX2200" fmla="*/ 2191927 w 3713237"/>
              <a:gd name="connsiteY2200" fmla="*/ 932305 h 2185648"/>
              <a:gd name="connsiteX2201" fmla="*/ 2181524 w 3713237"/>
              <a:gd name="connsiteY2201" fmla="*/ 915733 h 2185648"/>
              <a:gd name="connsiteX2202" fmla="*/ 2163318 w 3713237"/>
              <a:gd name="connsiteY2202" fmla="*/ 903629 h 2185648"/>
              <a:gd name="connsiteX2203" fmla="*/ 2148180 w 3713237"/>
              <a:gd name="connsiteY2203" fmla="*/ 894493 h 2185648"/>
              <a:gd name="connsiteX2204" fmla="*/ 2137777 w 3713237"/>
              <a:gd name="connsiteY2204" fmla="*/ 886224 h 2185648"/>
              <a:gd name="connsiteX2205" fmla="*/ 2138043 w 3713237"/>
              <a:gd name="connsiteY2205" fmla="*/ 883790 h 2185648"/>
              <a:gd name="connsiteX2206" fmla="*/ 2146146 w 3713237"/>
              <a:gd name="connsiteY2206" fmla="*/ 873120 h 2185648"/>
              <a:gd name="connsiteX2207" fmla="*/ 2145979 w 3713237"/>
              <a:gd name="connsiteY2207" fmla="*/ 869218 h 2185648"/>
              <a:gd name="connsiteX2208" fmla="*/ 2146646 w 3713237"/>
              <a:gd name="connsiteY2208" fmla="*/ 864250 h 2185648"/>
              <a:gd name="connsiteX2209" fmla="*/ 2153081 w 3713237"/>
              <a:gd name="connsiteY2209" fmla="*/ 857781 h 2185648"/>
              <a:gd name="connsiteX2210" fmla="*/ 2153715 w 3713237"/>
              <a:gd name="connsiteY2210" fmla="*/ 857815 h 2185648"/>
              <a:gd name="connsiteX2211" fmla="*/ 2286625 w 3713237"/>
              <a:gd name="connsiteY2211" fmla="*/ 853546 h 2185648"/>
              <a:gd name="connsiteX2212" fmla="*/ 2282757 w 3713237"/>
              <a:gd name="connsiteY2212" fmla="*/ 854180 h 2185648"/>
              <a:gd name="connsiteX2213" fmla="*/ 2267318 w 3713237"/>
              <a:gd name="connsiteY2213" fmla="*/ 863116 h 2185648"/>
              <a:gd name="connsiteX2214" fmla="*/ 2264351 w 3713237"/>
              <a:gd name="connsiteY2214" fmla="*/ 865884 h 2185648"/>
              <a:gd name="connsiteX2215" fmla="*/ 2252380 w 3713237"/>
              <a:gd name="connsiteY2215" fmla="*/ 874654 h 2185648"/>
              <a:gd name="connsiteX2216" fmla="*/ 2247745 w 3713237"/>
              <a:gd name="connsiteY2216" fmla="*/ 879455 h 2185648"/>
              <a:gd name="connsiteX2217" fmla="*/ 2245145 w 3713237"/>
              <a:gd name="connsiteY2217" fmla="*/ 887224 h 2185648"/>
              <a:gd name="connsiteX2218" fmla="*/ 2247179 w 3713237"/>
              <a:gd name="connsiteY2218" fmla="*/ 894727 h 2185648"/>
              <a:gd name="connsiteX2219" fmla="*/ 2255981 w 3713237"/>
              <a:gd name="connsiteY2219" fmla="*/ 909631 h 2185648"/>
              <a:gd name="connsiteX2220" fmla="*/ 2267018 w 3713237"/>
              <a:gd name="connsiteY2220" fmla="*/ 926470 h 2185648"/>
              <a:gd name="connsiteX2221" fmla="*/ 2276688 w 3713237"/>
              <a:gd name="connsiteY2221" fmla="*/ 937840 h 2185648"/>
              <a:gd name="connsiteX2222" fmla="*/ 2286658 w 3713237"/>
              <a:gd name="connsiteY2222" fmla="*/ 946810 h 2185648"/>
              <a:gd name="connsiteX2223" fmla="*/ 2288858 w 3713237"/>
              <a:gd name="connsiteY2223" fmla="*/ 948411 h 2185648"/>
              <a:gd name="connsiteX2224" fmla="*/ 2288892 w 3713237"/>
              <a:gd name="connsiteY2224" fmla="*/ 950811 h 2185648"/>
              <a:gd name="connsiteX2225" fmla="*/ 2282357 w 3713237"/>
              <a:gd name="connsiteY2225" fmla="*/ 960614 h 2185648"/>
              <a:gd name="connsiteX2226" fmla="*/ 2279622 w 3713237"/>
              <a:gd name="connsiteY2226" fmla="*/ 969751 h 2185648"/>
              <a:gd name="connsiteX2227" fmla="*/ 2281923 w 3713237"/>
              <a:gd name="connsiteY2227" fmla="*/ 988190 h 2185648"/>
              <a:gd name="connsiteX2228" fmla="*/ 2285091 w 3713237"/>
              <a:gd name="connsiteY2228" fmla="*/ 990624 h 2185648"/>
              <a:gd name="connsiteX2229" fmla="*/ 2290392 w 3713237"/>
              <a:gd name="connsiteY2229" fmla="*/ 991858 h 2185648"/>
              <a:gd name="connsiteX2230" fmla="*/ 2296461 w 3713237"/>
              <a:gd name="connsiteY2230" fmla="*/ 994792 h 2185648"/>
              <a:gd name="connsiteX2231" fmla="*/ 2314133 w 3713237"/>
              <a:gd name="connsiteY2231" fmla="*/ 1001128 h 2185648"/>
              <a:gd name="connsiteX2232" fmla="*/ 2318235 w 3713237"/>
              <a:gd name="connsiteY2232" fmla="*/ 1000828 h 2185648"/>
              <a:gd name="connsiteX2233" fmla="*/ 2335874 w 3713237"/>
              <a:gd name="connsiteY2233" fmla="*/ 998827 h 2185648"/>
              <a:gd name="connsiteX2234" fmla="*/ 2337041 w 3713237"/>
              <a:gd name="connsiteY2234" fmla="*/ 996560 h 2185648"/>
              <a:gd name="connsiteX2235" fmla="*/ 2332406 w 3713237"/>
              <a:gd name="connsiteY2235" fmla="*/ 976620 h 2185648"/>
              <a:gd name="connsiteX2236" fmla="*/ 2327771 w 3713237"/>
              <a:gd name="connsiteY2236" fmla="*/ 967183 h 2185648"/>
              <a:gd name="connsiteX2237" fmla="*/ 2325070 w 3713237"/>
              <a:gd name="connsiteY2237" fmla="*/ 964116 h 2185648"/>
              <a:gd name="connsiteX2238" fmla="*/ 2325237 w 3713237"/>
              <a:gd name="connsiteY2238" fmla="*/ 962815 h 2185648"/>
              <a:gd name="connsiteX2239" fmla="*/ 2325504 w 3713237"/>
              <a:gd name="connsiteY2239" fmla="*/ 959047 h 2185648"/>
              <a:gd name="connsiteX2240" fmla="*/ 2321836 w 3713237"/>
              <a:gd name="connsiteY2240" fmla="*/ 957747 h 2185648"/>
              <a:gd name="connsiteX2241" fmla="*/ 2316268 w 3713237"/>
              <a:gd name="connsiteY2241" fmla="*/ 952579 h 2185648"/>
              <a:gd name="connsiteX2242" fmla="*/ 2315734 w 3713237"/>
              <a:gd name="connsiteY2242" fmla="*/ 947177 h 2185648"/>
              <a:gd name="connsiteX2243" fmla="*/ 2312466 w 3713237"/>
              <a:gd name="connsiteY2243" fmla="*/ 934273 h 2185648"/>
              <a:gd name="connsiteX2244" fmla="*/ 2309465 w 3713237"/>
              <a:gd name="connsiteY2244" fmla="*/ 922602 h 2185648"/>
              <a:gd name="connsiteX2245" fmla="*/ 2309699 w 3713237"/>
              <a:gd name="connsiteY2245" fmla="*/ 919868 h 2185648"/>
              <a:gd name="connsiteX2246" fmla="*/ 2306698 w 3713237"/>
              <a:gd name="connsiteY2246" fmla="*/ 915900 h 2185648"/>
              <a:gd name="connsiteX2247" fmla="*/ 2291259 w 3713237"/>
              <a:gd name="connsiteY2247" fmla="*/ 903463 h 2185648"/>
              <a:gd name="connsiteX2248" fmla="*/ 2283524 w 3713237"/>
              <a:gd name="connsiteY2248" fmla="*/ 893859 h 2185648"/>
              <a:gd name="connsiteX2249" fmla="*/ 2285791 w 3713237"/>
              <a:gd name="connsiteY2249" fmla="*/ 889725 h 2185648"/>
              <a:gd name="connsiteX2250" fmla="*/ 2287158 w 3713237"/>
              <a:gd name="connsiteY2250" fmla="*/ 889492 h 2185648"/>
              <a:gd name="connsiteX2251" fmla="*/ 2289359 w 3713237"/>
              <a:gd name="connsiteY2251" fmla="*/ 885457 h 2185648"/>
              <a:gd name="connsiteX2252" fmla="*/ 2296195 w 3713237"/>
              <a:gd name="connsiteY2252" fmla="*/ 876287 h 2185648"/>
              <a:gd name="connsiteX2253" fmla="*/ 2303030 w 3713237"/>
              <a:gd name="connsiteY2253" fmla="*/ 875920 h 2185648"/>
              <a:gd name="connsiteX2254" fmla="*/ 2305531 w 3713237"/>
              <a:gd name="connsiteY2254" fmla="*/ 873320 h 2185648"/>
              <a:gd name="connsiteX2255" fmla="*/ 2306698 w 3713237"/>
              <a:gd name="connsiteY2255" fmla="*/ 865184 h 2185648"/>
              <a:gd name="connsiteX2256" fmla="*/ 2305264 w 3713237"/>
              <a:gd name="connsiteY2256" fmla="*/ 858582 h 2185648"/>
              <a:gd name="connsiteX2257" fmla="*/ 2299996 w 3713237"/>
              <a:gd name="connsiteY2257" fmla="*/ 854980 h 2185648"/>
              <a:gd name="connsiteX2258" fmla="*/ 2286625 w 3713237"/>
              <a:gd name="connsiteY2258" fmla="*/ 853546 h 2185648"/>
              <a:gd name="connsiteX2259" fmla="*/ 2112368 w 3713237"/>
              <a:gd name="connsiteY2259" fmla="*/ 850245 h 2185648"/>
              <a:gd name="connsiteX2260" fmla="*/ 2112035 w 3713237"/>
              <a:gd name="connsiteY2260" fmla="*/ 850946 h 2185648"/>
              <a:gd name="connsiteX2261" fmla="*/ 2113035 w 3713237"/>
              <a:gd name="connsiteY2261" fmla="*/ 851213 h 2185648"/>
              <a:gd name="connsiteX2262" fmla="*/ 2113369 w 3713237"/>
              <a:gd name="connsiteY2262" fmla="*/ 850479 h 2185648"/>
              <a:gd name="connsiteX2263" fmla="*/ 2112368 w 3713237"/>
              <a:gd name="connsiteY2263" fmla="*/ 850245 h 2185648"/>
              <a:gd name="connsiteX2264" fmla="*/ 863364 w 3713237"/>
              <a:gd name="connsiteY2264" fmla="*/ 848178 h 2185648"/>
              <a:gd name="connsiteX2265" fmla="*/ 861697 w 3713237"/>
              <a:gd name="connsiteY2265" fmla="*/ 849912 h 2185648"/>
              <a:gd name="connsiteX2266" fmla="*/ 860096 w 3713237"/>
              <a:gd name="connsiteY2266" fmla="*/ 851979 h 2185648"/>
              <a:gd name="connsiteX2267" fmla="*/ 852727 w 3713237"/>
              <a:gd name="connsiteY2267" fmla="*/ 854380 h 2185648"/>
              <a:gd name="connsiteX2268" fmla="*/ 852560 w 3713237"/>
              <a:gd name="connsiteY2268" fmla="*/ 854113 h 2185648"/>
              <a:gd name="connsiteX2269" fmla="*/ 852194 w 3713237"/>
              <a:gd name="connsiteY2269" fmla="*/ 854447 h 2185648"/>
              <a:gd name="connsiteX2270" fmla="*/ 843858 w 3713237"/>
              <a:gd name="connsiteY2270" fmla="*/ 851179 h 2185648"/>
              <a:gd name="connsiteX2271" fmla="*/ 819783 w 3713237"/>
              <a:gd name="connsiteY2271" fmla="*/ 864183 h 2185648"/>
              <a:gd name="connsiteX2272" fmla="*/ 819116 w 3713237"/>
              <a:gd name="connsiteY2272" fmla="*/ 865350 h 2185648"/>
              <a:gd name="connsiteX2273" fmla="*/ 818983 w 3713237"/>
              <a:gd name="connsiteY2273" fmla="*/ 867951 h 2185648"/>
              <a:gd name="connsiteX2274" fmla="*/ 819216 w 3713237"/>
              <a:gd name="connsiteY2274" fmla="*/ 874587 h 2185648"/>
              <a:gd name="connsiteX2275" fmla="*/ 814048 w 3713237"/>
              <a:gd name="connsiteY2275" fmla="*/ 888658 h 2185648"/>
              <a:gd name="connsiteX2276" fmla="*/ 811380 w 3713237"/>
              <a:gd name="connsiteY2276" fmla="*/ 911232 h 2185648"/>
              <a:gd name="connsiteX2277" fmla="*/ 816649 w 3713237"/>
              <a:gd name="connsiteY2277" fmla="*/ 913466 h 2185648"/>
              <a:gd name="connsiteX2278" fmla="*/ 827286 w 3713237"/>
              <a:gd name="connsiteY2278" fmla="*/ 894026 h 2185648"/>
              <a:gd name="connsiteX2279" fmla="*/ 834155 w 3713237"/>
              <a:gd name="connsiteY2279" fmla="*/ 869318 h 2185648"/>
              <a:gd name="connsiteX2280" fmla="*/ 840456 w 3713237"/>
              <a:gd name="connsiteY2280" fmla="*/ 864617 h 2185648"/>
              <a:gd name="connsiteX2281" fmla="*/ 845925 w 3713237"/>
              <a:gd name="connsiteY2281" fmla="*/ 860949 h 2185648"/>
              <a:gd name="connsiteX2282" fmla="*/ 852194 w 3713237"/>
              <a:gd name="connsiteY2282" fmla="*/ 854480 h 2185648"/>
              <a:gd name="connsiteX2283" fmla="*/ 852327 w 3713237"/>
              <a:gd name="connsiteY2283" fmla="*/ 854580 h 2185648"/>
              <a:gd name="connsiteX2284" fmla="*/ 852760 w 3713237"/>
              <a:gd name="connsiteY2284" fmla="*/ 854447 h 2185648"/>
              <a:gd name="connsiteX2285" fmla="*/ 854961 w 3713237"/>
              <a:gd name="connsiteY2285" fmla="*/ 857381 h 2185648"/>
              <a:gd name="connsiteX2286" fmla="*/ 861697 w 3713237"/>
              <a:gd name="connsiteY2286" fmla="*/ 862149 h 2185648"/>
              <a:gd name="connsiteX2287" fmla="*/ 864598 w 3713237"/>
              <a:gd name="connsiteY2287" fmla="*/ 866651 h 2185648"/>
              <a:gd name="connsiteX2288" fmla="*/ 863197 w 3713237"/>
              <a:gd name="connsiteY2288" fmla="*/ 878388 h 2185648"/>
              <a:gd name="connsiteX2289" fmla="*/ 859063 w 3713237"/>
              <a:gd name="connsiteY2289" fmla="*/ 883823 h 2185648"/>
              <a:gd name="connsiteX2290" fmla="*/ 859096 w 3713237"/>
              <a:gd name="connsiteY2290" fmla="*/ 884990 h 2185648"/>
              <a:gd name="connsiteX2291" fmla="*/ 861430 w 3713237"/>
              <a:gd name="connsiteY2291" fmla="*/ 884923 h 2185648"/>
              <a:gd name="connsiteX2292" fmla="*/ 864964 w 3713237"/>
              <a:gd name="connsiteY2292" fmla="*/ 882823 h 2185648"/>
              <a:gd name="connsiteX2293" fmla="*/ 870466 w 3713237"/>
              <a:gd name="connsiteY2293" fmla="*/ 885290 h 2185648"/>
              <a:gd name="connsiteX2294" fmla="*/ 871900 w 3713237"/>
              <a:gd name="connsiteY2294" fmla="*/ 893359 h 2185648"/>
              <a:gd name="connsiteX2295" fmla="*/ 875234 w 3713237"/>
              <a:gd name="connsiteY2295" fmla="*/ 894193 h 2185648"/>
              <a:gd name="connsiteX2296" fmla="*/ 877102 w 3713237"/>
              <a:gd name="connsiteY2296" fmla="*/ 892259 h 2185648"/>
              <a:gd name="connsiteX2297" fmla="*/ 884637 w 3713237"/>
              <a:gd name="connsiteY2297" fmla="*/ 873320 h 2185648"/>
              <a:gd name="connsiteX2298" fmla="*/ 885271 w 3713237"/>
              <a:gd name="connsiteY2298" fmla="*/ 869285 h 2185648"/>
              <a:gd name="connsiteX2299" fmla="*/ 885938 w 3713237"/>
              <a:gd name="connsiteY2299" fmla="*/ 868151 h 2185648"/>
              <a:gd name="connsiteX2300" fmla="*/ 888172 w 3713237"/>
              <a:gd name="connsiteY2300" fmla="*/ 868484 h 2185648"/>
              <a:gd name="connsiteX2301" fmla="*/ 895308 w 3713237"/>
              <a:gd name="connsiteY2301" fmla="*/ 874786 h 2185648"/>
              <a:gd name="connsiteX2302" fmla="*/ 898742 w 3713237"/>
              <a:gd name="connsiteY2302" fmla="*/ 873786 h 2185648"/>
              <a:gd name="connsiteX2303" fmla="*/ 900042 w 3713237"/>
              <a:gd name="connsiteY2303" fmla="*/ 868718 h 2185648"/>
              <a:gd name="connsiteX2304" fmla="*/ 894341 w 3713237"/>
              <a:gd name="connsiteY2304" fmla="*/ 857748 h 2185648"/>
              <a:gd name="connsiteX2305" fmla="*/ 891173 w 3713237"/>
              <a:gd name="connsiteY2305" fmla="*/ 855280 h 2185648"/>
              <a:gd name="connsiteX2306" fmla="*/ 863364 w 3713237"/>
              <a:gd name="connsiteY2306" fmla="*/ 848178 h 2185648"/>
              <a:gd name="connsiteX2307" fmla="*/ 2540940 w 3713237"/>
              <a:gd name="connsiteY2307" fmla="*/ 844777 h 2185648"/>
              <a:gd name="connsiteX2308" fmla="*/ 2537139 w 3713237"/>
              <a:gd name="connsiteY2308" fmla="*/ 845644 h 2185648"/>
              <a:gd name="connsiteX2309" fmla="*/ 2532271 w 3713237"/>
              <a:gd name="connsiteY2309" fmla="*/ 850312 h 2185648"/>
              <a:gd name="connsiteX2310" fmla="*/ 2528936 w 3713237"/>
              <a:gd name="connsiteY2310" fmla="*/ 860449 h 2185648"/>
              <a:gd name="connsiteX2311" fmla="*/ 2529069 w 3713237"/>
              <a:gd name="connsiteY2311" fmla="*/ 861582 h 2185648"/>
              <a:gd name="connsiteX2312" fmla="*/ 2531670 w 3713237"/>
              <a:gd name="connsiteY2312" fmla="*/ 864183 h 2185648"/>
              <a:gd name="connsiteX2313" fmla="*/ 2533571 w 3713237"/>
              <a:gd name="connsiteY2313" fmla="*/ 862683 h 2185648"/>
              <a:gd name="connsiteX2314" fmla="*/ 2539106 w 3713237"/>
              <a:gd name="connsiteY2314" fmla="*/ 852079 h 2185648"/>
              <a:gd name="connsiteX2315" fmla="*/ 2542441 w 3713237"/>
              <a:gd name="connsiteY2315" fmla="*/ 846278 h 2185648"/>
              <a:gd name="connsiteX2316" fmla="*/ 2540940 w 3713237"/>
              <a:gd name="connsiteY2316" fmla="*/ 844777 h 2185648"/>
              <a:gd name="connsiteX2317" fmla="*/ 1196672 w 3713237"/>
              <a:gd name="connsiteY2317" fmla="*/ 840809 h 2185648"/>
              <a:gd name="connsiteX2318" fmla="*/ 1197529 w 3713237"/>
              <a:gd name="connsiteY2318" fmla="*/ 841666 h 2185648"/>
              <a:gd name="connsiteX2319" fmla="*/ 1197434 w 3713237"/>
              <a:gd name="connsiteY2319" fmla="*/ 841666 h 2185648"/>
              <a:gd name="connsiteX2320" fmla="*/ 1196672 w 3713237"/>
              <a:gd name="connsiteY2320" fmla="*/ 840809 h 2185648"/>
              <a:gd name="connsiteX2321" fmla="*/ 2086960 w 3713237"/>
              <a:gd name="connsiteY2321" fmla="*/ 827338 h 2185648"/>
              <a:gd name="connsiteX2322" fmla="*/ 2085993 w 3713237"/>
              <a:gd name="connsiteY2322" fmla="*/ 827472 h 2185648"/>
              <a:gd name="connsiteX2323" fmla="*/ 2086593 w 3713237"/>
              <a:gd name="connsiteY2323" fmla="*/ 828438 h 2185648"/>
              <a:gd name="connsiteX2324" fmla="*/ 2087694 w 3713237"/>
              <a:gd name="connsiteY2324" fmla="*/ 828272 h 2185648"/>
              <a:gd name="connsiteX2325" fmla="*/ 2086960 w 3713237"/>
              <a:gd name="connsiteY2325" fmla="*/ 827338 h 2185648"/>
              <a:gd name="connsiteX2326" fmla="*/ 3166942 w 3713237"/>
              <a:gd name="connsiteY2326" fmla="*/ 818535 h 2185648"/>
              <a:gd name="connsiteX2327" fmla="*/ 3164174 w 3713237"/>
              <a:gd name="connsiteY2327" fmla="*/ 822370 h 2185648"/>
              <a:gd name="connsiteX2328" fmla="*/ 3166909 w 3713237"/>
              <a:gd name="connsiteY2328" fmla="*/ 828238 h 2185648"/>
              <a:gd name="connsiteX2329" fmla="*/ 3169010 w 3713237"/>
              <a:gd name="connsiteY2329" fmla="*/ 828138 h 2185648"/>
              <a:gd name="connsiteX2330" fmla="*/ 3170477 w 3713237"/>
              <a:gd name="connsiteY2330" fmla="*/ 824537 h 2185648"/>
              <a:gd name="connsiteX2331" fmla="*/ 3169943 w 3713237"/>
              <a:gd name="connsiteY2331" fmla="*/ 820603 h 2185648"/>
              <a:gd name="connsiteX2332" fmla="*/ 3166942 w 3713237"/>
              <a:gd name="connsiteY2332" fmla="*/ 818535 h 2185648"/>
              <a:gd name="connsiteX2333" fmla="*/ 3318224 w 3713237"/>
              <a:gd name="connsiteY2333" fmla="*/ 817735 h 2185648"/>
              <a:gd name="connsiteX2334" fmla="*/ 3320625 w 3713237"/>
              <a:gd name="connsiteY2334" fmla="*/ 818168 h 2185648"/>
              <a:gd name="connsiteX2335" fmla="*/ 3321325 w 3713237"/>
              <a:gd name="connsiteY2335" fmla="*/ 819169 h 2185648"/>
              <a:gd name="connsiteX2336" fmla="*/ 3314522 w 3713237"/>
              <a:gd name="connsiteY2336" fmla="*/ 829605 h 2185648"/>
              <a:gd name="connsiteX2337" fmla="*/ 3316490 w 3713237"/>
              <a:gd name="connsiteY2337" fmla="*/ 819702 h 2185648"/>
              <a:gd name="connsiteX2338" fmla="*/ 3318224 w 3713237"/>
              <a:gd name="connsiteY2338" fmla="*/ 817735 h 2185648"/>
              <a:gd name="connsiteX2339" fmla="*/ 967564 w 3713237"/>
              <a:gd name="connsiteY2339" fmla="*/ 816835 h 2185648"/>
              <a:gd name="connsiteX2340" fmla="*/ 966631 w 3713237"/>
              <a:gd name="connsiteY2340" fmla="*/ 817435 h 2185648"/>
              <a:gd name="connsiteX2341" fmla="*/ 967431 w 3713237"/>
              <a:gd name="connsiteY2341" fmla="*/ 818168 h 2185648"/>
              <a:gd name="connsiteX2342" fmla="*/ 968465 w 3713237"/>
              <a:gd name="connsiteY2342" fmla="*/ 818002 h 2185648"/>
              <a:gd name="connsiteX2343" fmla="*/ 968565 w 3713237"/>
              <a:gd name="connsiteY2343" fmla="*/ 817168 h 2185648"/>
              <a:gd name="connsiteX2344" fmla="*/ 967564 w 3713237"/>
              <a:gd name="connsiteY2344" fmla="*/ 816835 h 2185648"/>
              <a:gd name="connsiteX2345" fmla="*/ 915014 w 3713237"/>
              <a:gd name="connsiteY2345" fmla="*/ 810366 h 2185648"/>
              <a:gd name="connsiteX2346" fmla="*/ 914014 w 3713237"/>
              <a:gd name="connsiteY2346" fmla="*/ 810599 h 2185648"/>
              <a:gd name="connsiteX2347" fmla="*/ 913880 w 3713237"/>
              <a:gd name="connsiteY2347" fmla="*/ 811700 h 2185648"/>
              <a:gd name="connsiteX2348" fmla="*/ 914847 w 3713237"/>
              <a:gd name="connsiteY2348" fmla="*/ 812300 h 2185648"/>
              <a:gd name="connsiteX2349" fmla="*/ 915947 w 3713237"/>
              <a:gd name="connsiteY2349" fmla="*/ 811099 h 2185648"/>
              <a:gd name="connsiteX2350" fmla="*/ 915014 w 3713237"/>
              <a:gd name="connsiteY2350" fmla="*/ 810366 h 2185648"/>
              <a:gd name="connsiteX2351" fmla="*/ 2625200 w 3713237"/>
              <a:gd name="connsiteY2351" fmla="*/ 809832 h 2185648"/>
              <a:gd name="connsiteX2352" fmla="*/ 2624267 w 3713237"/>
              <a:gd name="connsiteY2352" fmla="*/ 813500 h 2185648"/>
              <a:gd name="connsiteX2353" fmla="*/ 2625834 w 3713237"/>
              <a:gd name="connsiteY2353" fmla="*/ 818002 h 2185648"/>
              <a:gd name="connsiteX2354" fmla="*/ 2638305 w 3713237"/>
              <a:gd name="connsiteY2354" fmla="*/ 823403 h 2185648"/>
              <a:gd name="connsiteX2355" fmla="*/ 2641872 w 3713237"/>
              <a:gd name="connsiteY2355" fmla="*/ 822003 h 2185648"/>
              <a:gd name="connsiteX2356" fmla="*/ 2642339 w 3713237"/>
              <a:gd name="connsiteY2356" fmla="*/ 820769 h 2185648"/>
              <a:gd name="connsiteX2357" fmla="*/ 2641706 w 3713237"/>
              <a:gd name="connsiteY2357" fmla="*/ 819736 h 2185648"/>
              <a:gd name="connsiteX2358" fmla="*/ 2635604 w 3713237"/>
              <a:gd name="connsiteY2358" fmla="*/ 816901 h 2185648"/>
              <a:gd name="connsiteX2359" fmla="*/ 2627935 w 3713237"/>
              <a:gd name="connsiteY2359" fmla="*/ 811666 h 2185648"/>
              <a:gd name="connsiteX2360" fmla="*/ 2625200 w 3713237"/>
              <a:gd name="connsiteY2360" fmla="*/ 809832 h 2185648"/>
              <a:gd name="connsiteX2361" fmla="*/ 2721231 w 3713237"/>
              <a:gd name="connsiteY2361" fmla="*/ 809366 h 2185648"/>
              <a:gd name="connsiteX2362" fmla="*/ 2718397 w 3713237"/>
              <a:gd name="connsiteY2362" fmla="*/ 811166 h 2185648"/>
              <a:gd name="connsiteX2363" fmla="*/ 2718164 w 3713237"/>
              <a:gd name="connsiteY2363" fmla="*/ 812433 h 2185648"/>
              <a:gd name="connsiteX2364" fmla="*/ 2718764 w 3713237"/>
              <a:gd name="connsiteY2364" fmla="*/ 813567 h 2185648"/>
              <a:gd name="connsiteX2365" fmla="*/ 2720831 w 3713237"/>
              <a:gd name="connsiteY2365" fmla="*/ 813067 h 2185648"/>
              <a:gd name="connsiteX2366" fmla="*/ 2721298 w 3713237"/>
              <a:gd name="connsiteY2366" fmla="*/ 811800 h 2185648"/>
              <a:gd name="connsiteX2367" fmla="*/ 2721231 w 3713237"/>
              <a:gd name="connsiteY2367" fmla="*/ 809366 h 2185648"/>
              <a:gd name="connsiteX2368" fmla="*/ 832854 w 3713237"/>
              <a:gd name="connsiteY2368" fmla="*/ 805998 h 2185648"/>
              <a:gd name="connsiteX2369" fmla="*/ 827686 w 3713237"/>
              <a:gd name="connsiteY2369" fmla="*/ 806831 h 2185648"/>
              <a:gd name="connsiteX2370" fmla="*/ 813348 w 3713237"/>
              <a:gd name="connsiteY2370" fmla="*/ 814734 h 2185648"/>
              <a:gd name="connsiteX2371" fmla="*/ 797209 w 3713237"/>
              <a:gd name="connsiteY2371" fmla="*/ 822203 h 2185648"/>
              <a:gd name="connsiteX2372" fmla="*/ 783638 w 3713237"/>
              <a:gd name="connsiteY2372" fmla="*/ 832648 h 2185648"/>
              <a:gd name="connsiteX2373" fmla="*/ 783605 w 3713237"/>
              <a:gd name="connsiteY2373" fmla="*/ 832640 h 2185648"/>
              <a:gd name="connsiteX2374" fmla="*/ 783584 w 3713237"/>
              <a:gd name="connsiteY2374" fmla="*/ 832672 h 2185648"/>
              <a:gd name="connsiteX2375" fmla="*/ 783105 w 3713237"/>
              <a:gd name="connsiteY2375" fmla="*/ 832640 h 2185648"/>
              <a:gd name="connsiteX2376" fmla="*/ 782738 w 3713237"/>
              <a:gd name="connsiteY2376" fmla="*/ 833040 h 2185648"/>
              <a:gd name="connsiteX2377" fmla="*/ 782404 w 3713237"/>
              <a:gd name="connsiteY2377" fmla="*/ 833073 h 2185648"/>
              <a:gd name="connsiteX2378" fmla="*/ 782104 w 3713237"/>
              <a:gd name="connsiteY2378" fmla="*/ 833740 h 2185648"/>
              <a:gd name="connsiteX2379" fmla="*/ 782738 w 3713237"/>
              <a:gd name="connsiteY2379" fmla="*/ 833040 h 2185648"/>
              <a:gd name="connsiteX2380" fmla="*/ 783405 w 3713237"/>
              <a:gd name="connsiteY2380" fmla="*/ 832940 h 2185648"/>
              <a:gd name="connsiteX2381" fmla="*/ 783584 w 3713237"/>
              <a:gd name="connsiteY2381" fmla="*/ 832672 h 2185648"/>
              <a:gd name="connsiteX2382" fmla="*/ 783605 w 3713237"/>
              <a:gd name="connsiteY2382" fmla="*/ 832673 h 2185648"/>
              <a:gd name="connsiteX2383" fmla="*/ 783638 w 3713237"/>
              <a:gd name="connsiteY2383" fmla="*/ 832648 h 2185648"/>
              <a:gd name="connsiteX2384" fmla="*/ 790807 w 3713237"/>
              <a:gd name="connsiteY2384" fmla="*/ 834474 h 2185648"/>
              <a:gd name="connsiteX2385" fmla="*/ 800277 w 3713237"/>
              <a:gd name="connsiteY2385" fmla="*/ 836508 h 2185648"/>
              <a:gd name="connsiteX2386" fmla="*/ 817583 w 3713237"/>
              <a:gd name="connsiteY2386" fmla="*/ 828438 h 2185648"/>
              <a:gd name="connsiteX2387" fmla="*/ 820050 w 3713237"/>
              <a:gd name="connsiteY2387" fmla="*/ 827271 h 2185648"/>
              <a:gd name="connsiteX2388" fmla="*/ 822784 w 3713237"/>
              <a:gd name="connsiteY2388" fmla="*/ 827138 h 2185648"/>
              <a:gd name="connsiteX2389" fmla="*/ 823985 w 3713237"/>
              <a:gd name="connsiteY2389" fmla="*/ 827638 h 2185648"/>
              <a:gd name="connsiteX2390" fmla="*/ 824185 w 3713237"/>
              <a:gd name="connsiteY2390" fmla="*/ 829939 h 2185648"/>
              <a:gd name="connsiteX2391" fmla="*/ 821884 w 3713237"/>
              <a:gd name="connsiteY2391" fmla="*/ 833207 h 2185648"/>
              <a:gd name="connsiteX2392" fmla="*/ 824518 w 3713237"/>
              <a:gd name="connsiteY2392" fmla="*/ 835574 h 2185648"/>
              <a:gd name="connsiteX2393" fmla="*/ 826585 w 3713237"/>
              <a:gd name="connsiteY2393" fmla="*/ 837341 h 2185648"/>
              <a:gd name="connsiteX2394" fmla="*/ 837356 w 3713237"/>
              <a:gd name="connsiteY2394" fmla="*/ 841109 h 2185648"/>
              <a:gd name="connsiteX2395" fmla="*/ 848259 w 3713237"/>
              <a:gd name="connsiteY2395" fmla="*/ 840009 h 2185648"/>
              <a:gd name="connsiteX2396" fmla="*/ 853327 w 3713237"/>
              <a:gd name="connsiteY2396" fmla="*/ 841643 h 2185648"/>
              <a:gd name="connsiteX2397" fmla="*/ 857062 w 3713237"/>
              <a:gd name="connsiteY2397" fmla="*/ 839609 h 2185648"/>
              <a:gd name="connsiteX2398" fmla="*/ 855828 w 3713237"/>
              <a:gd name="connsiteY2398" fmla="*/ 827338 h 2185648"/>
              <a:gd name="connsiteX2399" fmla="*/ 851627 w 3713237"/>
              <a:gd name="connsiteY2399" fmla="*/ 821536 h 2185648"/>
              <a:gd name="connsiteX2400" fmla="*/ 846025 w 3713237"/>
              <a:gd name="connsiteY2400" fmla="*/ 816134 h 2185648"/>
              <a:gd name="connsiteX2401" fmla="*/ 836722 w 3713237"/>
              <a:gd name="connsiteY2401" fmla="*/ 807398 h 2185648"/>
              <a:gd name="connsiteX2402" fmla="*/ 832854 w 3713237"/>
              <a:gd name="connsiteY2402" fmla="*/ 805998 h 2185648"/>
              <a:gd name="connsiteX2403" fmla="*/ 3269642 w 3713237"/>
              <a:gd name="connsiteY2403" fmla="*/ 805564 h 2185648"/>
              <a:gd name="connsiteX2404" fmla="*/ 3280545 w 3713237"/>
              <a:gd name="connsiteY2404" fmla="*/ 813700 h 2185648"/>
              <a:gd name="connsiteX2405" fmla="*/ 3295917 w 3713237"/>
              <a:gd name="connsiteY2405" fmla="*/ 825004 h 2185648"/>
              <a:gd name="connsiteX2406" fmla="*/ 3308788 w 3713237"/>
              <a:gd name="connsiteY2406" fmla="*/ 824337 h 2185648"/>
              <a:gd name="connsiteX2407" fmla="*/ 3311755 w 3713237"/>
              <a:gd name="connsiteY2407" fmla="*/ 825838 h 2185648"/>
              <a:gd name="connsiteX2408" fmla="*/ 3314323 w 3713237"/>
              <a:gd name="connsiteY2408" fmla="*/ 830006 h 2185648"/>
              <a:gd name="connsiteX2409" fmla="*/ 3314523 w 3713237"/>
              <a:gd name="connsiteY2409" fmla="*/ 830292 h 2185648"/>
              <a:gd name="connsiteX2410" fmla="*/ 3315175 w 3713237"/>
              <a:gd name="connsiteY2410" fmla="*/ 829639 h 2185648"/>
              <a:gd name="connsiteX2411" fmla="*/ 3315361 w 3713237"/>
              <a:gd name="connsiteY2411" fmla="*/ 831491 h 2185648"/>
              <a:gd name="connsiteX2412" fmla="*/ 3318191 w 3713237"/>
              <a:gd name="connsiteY2412" fmla="*/ 835541 h 2185648"/>
              <a:gd name="connsiteX2413" fmla="*/ 3316624 w 3713237"/>
              <a:gd name="connsiteY2413" fmla="*/ 842576 h 2185648"/>
              <a:gd name="connsiteX2414" fmla="*/ 3307921 w 3713237"/>
              <a:gd name="connsiteY2414" fmla="*/ 846477 h 2185648"/>
              <a:gd name="connsiteX2415" fmla="*/ 3301852 w 3713237"/>
              <a:gd name="connsiteY2415" fmla="*/ 853280 h 2185648"/>
              <a:gd name="connsiteX2416" fmla="*/ 3300085 w 3713237"/>
              <a:gd name="connsiteY2416" fmla="*/ 861249 h 2185648"/>
              <a:gd name="connsiteX2417" fmla="*/ 3297951 w 3713237"/>
              <a:gd name="connsiteY2417" fmla="*/ 862516 h 2185648"/>
              <a:gd name="connsiteX2418" fmla="*/ 3289215 w 3713237"/>
              <a:gd name="connsiteY2418" fmla="*/ 858882 h 2185648"/>
              <a:gd name="connsiteX2419" fmla="*/ 3274276 w 3713237"/>
              <a:gd name="connsiteY2419" fmla="*/ 857514 h 2185648"/>
              <a:gd name="connsiteX2420" fmla="*/ 3269275 w 3713237"/>
              <a:gd name="connsiteY2420" fmla="*/ 859382 h 2185648"/>
              <a:gd name="connsiteX2421" fmla="*/ 3269375 w 3713237"/>
              <a:gd name="connsiteY2421" fmla="*/ 860649 h 2185648"/>
              <a:gd name="connsiteX2422" fmla="*/ 3278711 w 3713237"/>
              <a:gd name="connsiteY2422" fmla="*/ 866184 h 2185648"/>
              <a:gd name="connsiteX2423" fmla="*/ 3278711 w 3713237"/>
              <a:gd name="connsiteY2423" fmla="*/ 869752 h 2185648"/>
              <a:gd name="connsiteX2424" fmla="*/ 3269908 w 3713237"/>
              <a:gd name="connsiteY2424" fmla="*/ 875987 h 2185648"/>
              <a:gd name="connsiteX2425" fmla="*/ 3267641 w 3713237"/>
              <a:gd name="connsiteY2425" fmla="*/ 875187 h 2185648"/>
              <a:gd name="connsiteX2426" fmla="*/ 3264407 w 3713237"/>
              <a:gd name="connsiteY2426" fmla="*/ 867684 h 2185648"/>
              <a:gd name="connsiteX2427" fmla="*/ 3259172 w 3713237"/>
              <a:gd name="connsiteY2427" fmla="*/ 858415 h 2185648"/>
              <a:gd name="connsiteX2428" fmla="*/ 3263239 w 3713237"/>
              <a:gd name="connsiteY2428" fmla="*/ 849812 h 2185648"/>
              <a:gd name="connsiteX2429" fmla="*/ 3263173 w 3713237"/>
              <a:gd name="connsiteY2429" fmla="*/ 847144 h 2185648"/>
              <a:gd name="connsiteX2430" fmla="*/ 3265840 w 3713237"/>
              <a:gd name="connsiteY2430" fmla="*/ 843643 h 2185648"/>
              <a:gd name="connsiteX2431" fmla="*/ 3268541 w 3713237"/>
              <a:gd name="connsiteY2431" fmla="*/ 843343 h 2185648"/>
              <a:gd name="connsiteX2432" fmla="*/ 3270475 w 3713237"/>
              <a:gd name="connsiteY2432" fmla="*/ 841776 h 2185648"/>
              <a:gd name="connsiteX2433" fmla="*/ 3269508 w 3713237"/>
              <a:gd name="connsiteY2433" fmla="*/ 822803 h 2185648"/>
              <a:gd name="connsiteX2434" fmla="*/ 3267474 w 3713237"/>
              <a:gd name="connsiteY2434" fmla="*/ 816334 h 2185648"/>
              <a:gd name="connsiteX2435" fmla="*/ 3264874 w 3713237"/>
              <a:gd name="connsiteY2435" fmla="*/ 810032 h 2185648"/>
              <a:gd name="connsiteX2436" fmla="*/ 3265940 w 3713237"/>
              <a:gd name="connsiteY2436" fmla="*/ 806298 h 2185648"/>
              <a:gd name="connsiteX2437" fmla="*/ 3269642 w 3713237"/>
              <a:gd name="connsiteY2437" fmla="*/ 805564 h 2185648"/>
              <a:gd name="connsiteX2438" fmla="*/ 1084903 w 3713237"/>
              <a:gd name="connsiteY2438" fmla="*/ 803264 h 2185648"/>
              <a:gd name="connsiteX2439" fmla="*/ 1106710 w 3713237"/>
              <a:gd name="connsiteY2439" fmla="*/ 815868 h 2185648"/>
              <a:gd name="connsiteX2440" fmla="*/ 1106810 w 3713237"/>
              <a:gd name="connsiteY2440" fmla="*/ 817169 h 2185648"/>
              <a:gd name="connsiteX2441" fmla="*/ 1105043 w 3713237"/>
              <a:gd name="connsiteY2441" fmla="*/ 818836 h 2185648"/>
              <a:gd name="connsiteX2442" fmla="*/ 1103742 w 3713237"/>
              <a:gd name="connsiteY2442" fmla="*/ 819036 h 2185648"/>
              <a:gd name="connsiteX2443" fmla="*/ 1093406 w 3713237"/>
              <a:gd name="connsiteY2443" fmla="*/ 816035 h 2185648"/>
              <a:gd name="connsiteX2444" fmla="*/ 1085103 w 3713237"/>
              <a:gd name="connsiteY2444" fmla="*/ 809266 h 2185648"/>
              <a:gd name="connsiteX2445" fmla="*/ 1083202 w 3713237"/>
              <a:gd name="connsiteY2445" fmla="*/ 807366 h 2185648"/>
              <a:gd name="connsiteX2446" fmla="*/ 1082869 w 3713237"/>
              <a:gd name="connsiteY2446" fmla="*/ 803898 h 2185648"/>
              <a:gd name="connsiteX2447" fmla="*/ 1084903 w 3713237"/>
              <a:gd name="connsiteY2447" fmla="*/ 803264 h 2185648"/>
              <a:gd name="connsiteX2448" fmla="*/ 3340599 w 3713237"/>
              <a:gd name="connsiteY2448" fmla="*/ 795128 h 2185648"/>
              <a:gd name="connsiteX2449" fmla="*/ 3341532 w 3713237"/>
              <a:gd name="connsiteY2449" fmla="*/ 795961 h 2185648"/>
              <a:gd name="connsiteX2450" fmla="*/ 3341466 w 3713237"/>
              <a:gd name="connsiteY2450" fmla="*/ 798395 h 2185648"/>
              <a:gd name="connsiteX2451" fmla="*/ 3328494 w 3713237"/>
              <a:gd name="connsiteY2451" fmla="*/ 813801 h 2185648"/>
              <a:gd name="connsiteX2452" fmla="*/ 3327294 w 3713237"/>
              <a:gd name="connsiteY2452" fmla="*/ 814201 h 2185648"/>
              <a:gd name="connsiteX2453" fmla="*/ 3326027 w 3713237"/>
              <a:gd name="connsiteY2453" fmla="*/ 812200 h 2185648"/>
              <a:gd name="connsiteX2454" fmla="*/ 3326227 w 3713237"/>
              <a:gd name="connsiteY2454" fmla="*/ 809566 h 2185648"/>
              <a:gd name="connsiteX2455" fmla="*/ 3329861 w 3713237"/>
              <a:gd name="connsiteY2455" fmla="*/ 802297 h 2185648"/>
              <a:gd name="connsiteX2456" fmla="*/ 3335830 w 3713237"/>
              <a:gd name="connsiteY2456" fmla="*/ 797462 h 2185648"/>
              <a:gd name="connsiteX2457" fmla="*/ 3340599 w 3713237"/>
              <a:gd name="connsiteY2457" fmla="*/ 795128 h 2185648"/>
              <a:gd name="connsiteX2458" fmla="*/ 2726266 w 3713237"/>
              <a:gd name="connsiteY2458" fmla="*/ 793727 h 2185648"/>
              <a:gd name="connsiteX2459" fmla="*/ 2726300 w 3713237"/>
              <a:gd name="connsiteY2459" fmla="*/ 794394 h 2185648"/>
              <a:gd name="connsiteX2460" fmla="*/ 2727300 w 3713237"/>
              <a:gd name="connsiteY2460" fmla="*/ 794594 h 2185648"/>
              <a:gd name="connsiteX2461" fmla="*/ 2726667 w 3713237"/>
              <a:gd name="connsiteY2461" fmla="*/ 794361 h 2185648"/>
              <a:gd name="connsiteX2462" fmla="*/ 761598 w 3713237"/>
              <a:gd name="connsiteY2462" fmla="*/ 787925 h 2185648"/>
              <a:gd name="connsiteX2463" fmla="*/ 760931 w 3713237"/>
              <a:gd name="connsiteY2463" fmla="*/ 788526 h 2185648"/>
              <a:gd name="connsiteX2464" fmla="*/ 761064 w 3713237"/>
              <a:gd name="connsiteY2464" fmla="*/ 789026 h 2185648"/>
              <a:gd name="connsiteX2465" fmla="*/ 757963 w 3713237"/>
              <a:gd name="connsiteY2465" fmla="*/ 794394 h 2185648"/>
              <a:gd name="connsiteX2466" fmla="*/ 758930 w 3713237"/>
              <a:gd name="connsiteY2466" fmla="*/ 796361 h 2185648"/>
              <a:gd name="connsiteX2467" fmla="*/ 760197 w 3713237"/>
              <a:gd name="connsiteY2467" fmla="*/ 796495 h 2185648"/>
              <a:gd name="connsiteX2468" fmla="*/ 762231 w 3713237"/>
              <a:gd name="connsiteY2468" fmla="*/ 794928 h 2185648"/>
              <a:gd name="connsiteX2469" fmla="*/ 762265 w 3713237"/>
              <a:gd name="connsiteY2469" fmla="*/ 793660 h 2185648"/>
              <a:gd name="connsiteX2470" fmla="*/ 761064 w 3713237"/>
              <a:gd name="connsiteY2470" fmla="*/ 789026 h 2185648"/>
              <a:gd name="connsiteX2471" fmla="*/ 761264 w 3713237"/>
              <a:gd name="connsiteY2471" fmla="*/ 788859 h 2185648"/>
              <a:gd name="connsiteX2472" fmla="*/ 761598 w 3713237"/>
              <a:gd name="connsiteY2472" fmla="*/ 787925 h 2185648"/>
              <a:gd name="connsiteX2473" fmla="*/ 827686 w 3713237"/>
              <a:gd name="connsiteY2473" fmla="*/ 784558 h 2185648"/>
              <a:gd name="connsiteX2474" fmla="*/ 826485 w 3713237"/>
              <a:gd name="connsiteY2474" fmla="*/ 784791 h 2185648"/>
              <a:gd name="connsiteX2475" fmla="*/ 825385 w 3713237"/>
              <a:gd name="connsiteY2475" fmla="*/ 791860 h 2185648"/>
              <a:gd name="connsiteX2476" fmla="*/ 827586 w 3713237"/>
              <a:gd name="connsiteY2476" fmla="*/ 792827 h 2185648"/>
              <a:gd name="connsiteX2477" fmla="*/ 828586 w 3713237"/>
              <a:gd name="connsiteY2477" fmla="*/ 792193 h 2185648"/>
              <a:gd name="connsiteX2478" fmla="*/ 829520 w 3713237"/>
              <a:gd name="connsiteY2478" fmla="*/ 786058 h 2185648"/>
              <a:gd name="connsiteX2479" fmla="*/ 827686 w 3713237"/>
              <a:gd name="connsiteY2479" fmla="*/ 784558 h 2185648"/>
              <a:gd name="connsiteX2480" fmla="*/ 1173531 w 3713237"/>
              <a:gd name="connsiteY2480" fmla="*/ 782657 h 2185648"/>
              <a:gd name="connsiteX2481" fmla="*/ 1177233 w 3713237"/>
              <a:gd name="connsiteY2481" fmla="*/ 783724 h 2185648"/>
              <a:gd name="connsiteX2482" fmla="*/ 1176899 w 3713237"/>
              <a:gd name="connsiteY2482" fmla="*/ 786125 h 2185648"/>
              <a:gd name="connsiteX2483" fmla="*/ 1170864 w 3713237"/>
              <a:gd name="connsiteY2483" fmla="*/ 795128 h 2185648"/>
              <a:gd name="connsiteX2484" fmla="*/ 1163952 w 3713237"/>
              <a:gd name="connsiteY2484" fmla="*/ 804665 h 2185648"/>
              <a:gd name="connsiteX2485" fmla="*/ 1163928 w 3713237"/>
              <a:gd name="connsiteY2485" fmla="*/ 804664 h 2185648"/>
              <a:gd name="connsiteX2486" fmla="*/ 1163915 w 3713237"/>
              <a:gd name="connsiteY2486" fmla="*/ 804698 h 2185648"/>
              <a:gd name="connsiteX2487" fmla="*/ 1163462 w 3713237"/>
              <a:gd name="connsiteY2487" fmla="*/ 804698 h 2185648"/>
              <a:gd name="connsiteX2488" fmla="*/ 1163328 w 3713237"/>
              <a:gd name="connsiteY2488" fmla="*/ 805431 h 2185648"/>
              <a:gd name="connsiteX2489" fmla="*/ 1163795 w 3713237"/>
              <a:gd name="connsiteY2489" fmla="*/ 804998 h 2185648"/>
              <a:gd name="connsiteX2490" fmla="*/ 1163915 w 3713237"/>
              <a:gd name="connsiteY2490" fmla="*/ 804698 h 2185648"/>
              <a:gd name="connsiteX2491" fmla="*/ 1163928 w 3713237"/>
              <a:gd name="connsiteY2491" fmla="*/ 804698 h 2185648"/>
              <a:gd name="connsiteX2492" fmla="*/ 1163952 w 3713237"/>
              <a:gd name="connsiteY2492" fmla="*/ 804665 h 2185648"/>
              <a:gd name="connsiteX2493" fmla="*/ 1167563 w 3713237"/>
              <a:gd name="connsiteY2493" fmla="*/ 804764 h 2185648"/>
              <a:gd name="connsiteX2494" fmla="*/ 1171131 w 3713237"/>
              <a:gd name="connsiteY2494" fmla="*/ 809533 h 2185648"/>
              <a:gd name="connsiteX2495" fmla="*/ 1170864 w 3713237"/>
              <a:gd name="connsiteY2495" fmla="*/ 810867 h 2185648"/>
              <a:gd name="connsiteX2496" fmla="*/ 1173031 w 3713237"/>
              <a:gd name="connsiteY2496" fmla="*/ 815034 h 2185648"/>
              <a:gd name="connsiteX2497" fmla="*/ 1182268 w 3713237"/>
              <a:gd name="connsiteY2497" fmla="*/ 814534 h 2185648"/>
              <a:gd name="connsiteX2498" fmla="*/ 1185869 w 3713237"/>
              <a:gd name="connsiteY2498" fmla="*/ 812600 h 2185648"/>
              <a:gd name="connsiteX2499" fmla="*/ 1189503 w 3713237"/>
              <a:gd name="connsiteY2499" fmla="*/ 813534 h 2185648"/>
              <a:gd name="connsiteX2500" fmla="*/ 1192404 w 3713237"/>
              <a:gd name="connsiteY2500" fmla="*/ 816368 h 2185648"/>
              <a:gd name="connsiteX2501" fmla="*/ 1192938 w 3713237"/>
              <a:gd name="connsiteY2501" fmla="*/ 820136 h 2185648"/>
              <a:gd name="connsiteX2502" fmla="*/ 1190537 w 3713237"/>
              <a:gd name="connsiteY2502" fmla="*/ 823537 h 2185648"/>
              <a:gd name="connsiteX2503" fmla="*/ 1189703 w 3713237"/>
              <a:gd name="connsiteY2503" fmla="*/ 827205 h 2185648"/>
              <a:gd name="connsiteX2504" fmla="*/ 1193338 w 3713237"/>
              <a:gd name="connsiteY2504" fmla="*/ 827572 h 2185648"/>
              <a:gd name="connsiteX2505" fmla="*/ 1195505 w 3713237"/>
              <a:gd name="connsiteY2505" fmla="*/ 828805 h 2185648"/>
              <a:gd name="connsiteX2506" fmla="*/ 1195372 w 3713237"/>
              <a:gd name="connsiteY2506" fmla="*/ 829973 h 2185648"/>
              <a:gd name="connsiteX2507" fmla="*/ 1191537 w 3713237"/>
              <a:gd name="connsiteY2507" fmla="*/ 833807 h 2185648"/>
              <a:gd name="connsiteX2508" fmla="*/ 1189703 w 3713237"/>
              <a:gd name="connsiteY2508" fmla="*/ 837375 h 2185648"/>
              <a:gd name="connsiteX2509" fmla="*/ 1190870 w 3713237"/>
              <a:gd name="connsiteY2509" fmla="*/ 839176 h 2185648"/>
              <a:gd name="connsiteX2510" fmla="*/ 1196572 w 3713237"/>
              <a:gd name="connsiteY2510" fmla="*/ 840876 h 2185648"/>
              <a:gd name="connsiteX2511" fmla="*/ 1196239 w 3713237"/>
              <a:gd name="connsiteY2511" fmla="*/ 841343 h 2185648"/>
              <a:gd name="connsiteX2512" fmla="*/ 1195939 w 3713237"/>
              <a:gd name="connsiteY2512" fmla="*/ 841410 h 2185648"/>
              <a:gd name="connsiteX2513" fmla="*/ 1195706 w 3713237"/>
              <a:gd name="connsiteY2513" fmla="*/ 842077 h 2185648"/>
              <a:gd name="connsiteX2514" fmla="*/ 1196239 w 3713237"/>
              <a:gd name="connsiteY2514" fmla="*/ 841343 h 2185648"/>
              <a:gd name="connsiteX2515" fmla="*/ 1196872 w 3713237"/>
              <a:gd name="connsiteY2515" fmla="*/ 841209 h 2185648"/>
              <a:gd name="connsiteX2516" fmla="*/ 1198506 w 3713237"/>
              <a:gd name="connsiteY2516" fmla="*/ 846945 h 2185648"/>
              <a:gd name="connsiteX2517" fmla="*/ 1195105 w 3713237"/>
              <a:gd name="connsiteY2517" fmla="*/ 855848 h 2185648"/>
              <a:gd name="connsiteX2518" fmla="*/ 1190437 w 3713237"/>
              <a:gd name="connsiteY2518" fmla="*/ 858082 h 2185648"/>
              <a:gd name="connsiteX2519" fmla="*/ 1182001 w 3713237"/>
              <a:gd name="connsiteY2519" fmla="*/ 853947 h 2185648"/>
              <a:gd name="connsiteX2520" fmla="*/ 1181267 w 3713237"/>
              <a:gd name="connsiteY2520" fmla="*/ 851546 h 2185648"/>
              <a:gd name="connsiteX2521" fmla="*/ 1182401 w 3713237"/>
              <a:gd name="connsiteY2521" fmla="*/ 844878 h 2185648"/>
              <a:gd name="connsiteX2522" fmla="*/ 1181534 w 3713237"/>
              <a:gd name="connsiteY2522" fmla="*/ 844077 h 2185648"/>
              <a:gd name="connsiteX2523" fmla="*/ 1171797 w 3713237"/>
              <a:gd name="connsiteY2523" fmla="*/ 851346 h 2185648"/>
              <a:gd name="connsiteX2524" fmla="*/ 1167163 w 3713237"/>
              <a:gd name="connsiteY2524" fmla="*/ 853847 h 2185648"/>
              <a:gd name="connsiteX2525" fmla="*/ 1164895 w 3713237"/>
              <a:gd name="connsiteY2525" fmla="*/ 852713 h 2185648"/>
              <a:gd name="connsiteX2526" fmla="*/ 1164962 w 3713237"/>
              <a:gd name="connsiteY2526" fmla="*/ 850312 h 2185648"/>
              <a:gd name="connsiteX2527" fmla="*/ 1168630 w 3713237"/>
              <a:gd name="connsiteY2527" fmla="*/ 846378 h 2185648"/>
              <a:gd name="connsiteX2528" fmla="*/ 1168730 w 3713237"/>
              <a:gd name="connsiteY2528" fmla="*/ 845244 h 2185648"/>
              <a:gd name="connsiteX2529" fmla="*/ 1158426 w 3713237"/>
              <a:gd name="connsiteY2529" fmla="*/ 842310 h 2185648"/>
              <a:gd name="connsiteX2530" fmla="*/ 1147656 w 3713237"/>
              <a:gd name="connsiteY2530" fmla="*/ 842143 h 2185648"/>
              <a:gd name="connsiteX2531" fmla="*/ 1134052 w 3713237"/>
              <a:gd name="connsiteY2531" fmla="*/ 841610 h 2185648"/>
              <a:gd name="connsiteX2532" fmla="*/ 1130151 w 3713237"/>
              <a:gd name="connsiteY2532" fmla="*/ 840743 h 2185648"/>
              <a:gd name="connsiteX2533" fmla="*/ 1128950 w 3713237"/>
              <a:gd name="connsiteY2533" fmla="*/ 837308 h 2185648"/>
              <a:gd name="connsiteX2534" fmla="*/ 1133385 w 3713237"/>
              <a:gd name="connsiteY2534" fmla="*/ 832240 h 2185648"/>
              <a:gd name="connsiteX2535" fmla="*/ 1133952 w 3713237"/>
              <a:gd name="connsiteY2535" fmla="*/ 827505 h 2185648"/>
              <a:gd name="connsiteX2536" fmla="*/ 1134552 w 3713237"/>
              <a:gd name="connsiteY2536" fmla="*/ 824304 h 2185648"/>
              <a:gd name="connsiteX2537" fmla="*/ 1145122 w 3713237"/>
              <a:gd name="connsiteY2537" fmla="*/ 814368 h 2185648"/>
              <a:gd name="connsiteX2538" fmla="*/ 1161961 w 3713237"/>
              <a:gd name="connsiteY2538" fmla="*/ 789459 h 2185648"/>
              <a:gd name="connsiteX2539" fmla="*/ 1173531 w 3713237"/>
              <a:gd name="connsiteY2539" fmla="*/ 782657 h 2185648"/>
              <a:gd name="connsiteX2540" fmla="*/ 3354369 w 3713237"/>
              <a:gd name="connsiteY2540" fmla="*/ 780457 h 2185648"/>
              <a:gd name="connsiteX2541" fmla="*/ 3355303 w 3713237"/>
              <a:gd name="connsiteY2541" fmla="*/ 781490 h 2185648"/>
              <a:gd name="connsiteX2542" fmla="*/ 3350367 w 3713237"/>
              <a:gd name="connsiteY2542" fmla="*/ 790060 h 2185648"/>
              <a:gd name="connsiteX2543" fmla="*/ 3349201 w 3713237"/>
              <a:gd name="connsiteY2543" fmla="*/ 789826 h 2185648"/>
              <a:gd name="connsiteX2544" fmla="*/ 3348500 w 3713237"/>
              <a:gd name="connsiteY2544" fmla="*/ 788826 h 2185648"/>
              <a:gd name="connsiteX2545" fmla="*/ 3353102 w 3713237"/>
              <a:gd name="connsiteY2545" fmla="*/ 780823 h 2185648"/>
              <a:gd name="connsiteX2546" fmla="*/ 3354369 w 3713237"/>
              <a:gd name="connsiteY2546" fmla="*/ 780457 h 2185648"/>
              <a:gd name="connsiteX2547" fmla="*/ 991572 w 3713237"/>
              <a:gd name="connsiteY2547" fmla="*/ 778322 h 2185648"/>
              <a:gd name="connsiteX2548" fmla="*/ 986370 w 3713237"/>
              <a:gd name="connsiteY2548" fmla="*/ 781790 h 2185648"/>
              <a:gd name="connsiteX2549" fmla="*/ 986904 w 3713237"/>
              <a:gd name="connsiteY2549" fmla="*/ 782757 h 2185648"/>
              <a:gd name="connsiteX2550" fmla="*/ 992672 w 3713237"/>
              <a:gd name="connsiteY2550" fmla="*/ 779656 h 2185648"/>
              <a:gd name="connsiteX2551" fmla="*/ 992739 w 3713237"/>
              <a:gd name="connsiteY2551" fmla="*/ 778756 h 2185648"/>
              <a:gd name="connsiteX2552" fmla="*/ 991572 w 3713237"/>
              <a:gd name="connsiteY2552" fmla="*/ 778322 h 2185648"/>
              <a:gd name="connsiteX2553" fmla="*/ 785906 w 3713237"/>
              <a:gd name="connsiteY2553" fmla="*/ 774254 h 2185648"/>
              <a:gd name="connsiteX2554" fmla="*/ 786072 w 3713237"/>
              <a:gd name="connsiteY2554" fmla="*/ 774988 h 2185648"/>
              <a:gd name="connsiteX2555" fmla="*/ 786498 w 3713237"/>
              <a:gd name="connsiteY2555" fmla="*/ 775021 h 2185648"/>
              <a:gd name="connsiteX2556" fmla="*/ 786539 w 3713237"/>
              <a:gd name="connsiteY2556" fmla="*/ 775055 h 2185648"/>
              <a:gd name="connsiteX2557" fmla="*/ 786579 w 3713237"/>
              <a:gd name="connsiteY2557" fmla="*/ 775059 h 2185648"/>
              <a:gd name="connsiteX2558" fmla="*/ 793375 w 3713237"/>
              <a:gd name="connsiteY2558" fmla="*/ 778556 h 2185648"/>
              <a:gd name="connsiteX2559" fmla="*/ 794475 w 3713237"/>
              <a:gd name="connsiteY2559" fmla="*/ 777922 h 2185648"/>
              <a:gd name="connsiteX2560" fmla="*/ 794242 w 3713237"/>
              <a:gd name="connsiteY2560" fmla="*/ 775855 h 2185648"/>
              <a:gd name="connsiteX2561" fmla="*/ 786579 w 3713237"/>
              <a:gd name="connsiteY2561" fmla="*/ 775059 h 2185648"/>
              <a:gd name="connsiteX2562" fmla="*/ 786506 w 3713237"/>
              <a:gd name="connsiteY2562" fmla="*/ 775021 h 2185648"/>
              <a:gd name="connsiteX2563" fmla="*/ 786498 w 3713237"/>
              <a:gd name="connsiteY2563" fmla="*/ 775021 h 2185648"/>
              <a:gd name="connsiteX2564" fmla="*/ 786339 w 3713237"/>
              <a:gd name="connsiteY2564" fmla="*/ 774888 h 2185648"/>
              <a:gd name="connsiteX2565" fmla="*/ 785906 w 3713237"/>
              <a:gd name="connsiteY2565" fmla="*/ 774254 h 2185648"/>
              <a:gd name="connsiteX2566" fmla="*/ 2712896 w 3713237"/>
              <a:gd name="connsiteY2566" fmla="*/ 772087 h 2185648"/>
              <a:gd name="connsiteX2567" fmla="*/ 2711261 w 3713237"/>
              <a:gd name="connsiteY2567" fmla="*/ 774021 h 2185648"/>
              <a:gd name="connsiteX2568" fmla="*/ 2711962 w 3713237"/>
              <a:gd name="connsiteY2568" fmla="*/ 777856 h 2185648"/>
              <a:gd name="connsiteX2569" fmla="*/ 2715396 w 3713237"/>
              <a:gd name="connsiteY2569" fmla="*/ 778222 h 2185648"/>
              <a:gd name="connsiteX2570" fmla="*/ 2716930 w 3713237"/>
              <a:gd name="connsiteY2570" fmla="*/ 776022 h 2185648"/>
              <a:gd name="connsiteX2571" fmla="*/ 2716330 w 3713237"/>
              <a:gd name="connsiteY2571" fmla="*/ 773421 h 2185648"/>
              <a:gd name="connsiteX2572" fmla="*/ 2712896 w 3713237"/>
              <a:gd name="connsiteY2572" fmla="*/ 772087 h 2185648"/>
              <a:gd name="connsiteX2573" fmla="*/ 2981982 w 3713237"/>
              <a:gd name="connsiteY2573" fmla="*/ 768919 h 2185648"/>
              <a:gd name="connsiteX2574" fmla="*/ 2981382 w 3713237"/>
              <a:gd name="connsiteY2574" fmla="*/ 771153 h 2185648"/>
              <a:gd name="connsiteX2575" fmla="*/ 2982216 w 3713237"/>
              <a:gd name="connsiteY2575" fmla="*/ 771620 h 2185648"/>
              <a:gd name="connsiteX2576" fmla="*/ 2982816 w 3713237"/>
              <a:gd name="connsiteY2576" fmla="*/ 769386 h 2185648"/>
              <a:gd name="connsiteX2577" fmla="*/ 2981982 w 3713237"/>
              <a:gd name="connsiteY2577" fmla="*/ 768919 h 2185648"/>
              <a:gd name="connsiteX2578" fmla="*/ 813548 w 3713237"/>
              <a:gd name="connsiteY2578" fmla="*/ 764785 h 2185648"/>
              <a:gd name="connsiteX2579" fmla="*/ 812314 w 3713237"/>
              <a:gd name="connsiteY2579" fmla="*/ 765185 h 2185648"/>
              <a:gd name="connsiteX2580" fmla="*/ 813514 w 3713237"/>
              <a:gd name="connsiteY2580" fmla="*/ 765585 h 2185648"/>
              <a:gd name="connsiteX2581" fmla="*/ 1087870 w 3713237"/>
              <a:gd name="connsiteY2581" fmla="*/ 760183 h 2185648"/>
              <a:gd name="connsiteX2582" fmla="*/ 1087570 w 3713237"/>
              <a:gd name="connsiteY2582" fmla="*/ 761050 h 2185648"/>
              <a:gd name="connsiteX2583" fmla="*/ 1088170 w 3713237"/>
              <a:gd name="connsiteY2583" fmla="*/ 761083 h 2185648"/>
              <a:gd name="connsiteX2584" fmla="*/ 1080734 w 3713237"/>
              <a:gd name="connsiteY2584" fmla="*/ 758282 h 2185648"/>
              <a:gd name="connsiteX2585" fmla="*/ 1080434 w 3713237"/>
              <a:gd name="connsiteY2585" fmla="*/ 758516 h 2185648"/>
              <a:gd name="connsiteX2586" fmla="*/ 1081201 w 3713237"/>
              <a:gd name="connsiteY2586" fmla="*/ 758649 h 2185648"/>
              <a:gd name="connsiteX2587" fmla="*/ 1704701 w 3713237"/>
              <a:gd name="connsiteY2587" fmla="*/ 756347 h 2185648"/>
              <a:gd name="connsiteX2588" fmla="*/ 1706321 w 3713237"/>
              <a:gd name="connsiteY2588" fmla="*/ 758823 h 2185648"/>
              <a:gd name="connsiteX2589" fmla="*/ 1703558 w 3713237"/>
              <a:gd name="connsiteY2589" fmla="*/ 760347 h 2185648"/>
              <a:gd name="connsiteX2590" fmla="*/ 1701558 w 3713237"/>
              <a:gd name="connsiteY2590" fmla="*/ 756823 h 2185648"/>
              <a:gd name="connsiteX2591" fmla="*/ 1704701 w 3713237"/>
              <a:gd name="connsiteY2591" fmla="*/ 756347 h 2185648"/>
              <a:gd name="connsiteX2592" fmla="*/ 748960 w 3713237"/>
              <a:gd name="connsiteY2592" fmla="*/ 756182 h 2185648"/>
              <a:gd name="connsiteX2593" fmla="*/ 748060 w 3713237"/>
              <a:gd name="connsiteY2593" fmla="*/ 756515 h 2185648"/>
              <a:gd name="connsiteX2594" fmla="*/ 745092 w 3713237"/>
              <a:gd name="connsiteY2594" fmla="*/ 769019 h 2185648"/>
              <a:gd name="connsiteX2595" fmla="*/ 744826 w 3713237"/>
              <a:gd name="connsiteY2595" fmla="*/ 769252 h 2185648"/>
              <a:gd name="connsiteX2596" fmla="*/ 744425 w 3713237"/>
              <a:gd name="connsiteY2596" fmla="*/ 769653 h 2185648"/>
              <a:gd name="connsiteX2597" fmla="*/ 745126 w 3713237"/>
              <a:gd name="connsiteY2597" fmla="*/ 769519 h 2185648"/>
              <a:gd name="connsiteX2598" fmla="*/ 745092 w 3713237"/>
              <a:gd name="connsiteY2598" fmla="*/ 769019 h 2185648"/>
              <a:gd name="connsiteX2599" fmla="*/ 749627 w 3713237"/>
              <a:gd name="connsiteY2599" fmla="*/ 757349 h 2185648"/>
              <a:gd name="connsiteX2600" fmla="*/ 748960 w 3713237"/>
              <a:gd name="connsiteY2600" fmla="*/ 756182 h 2185648"/>
              <a:gd name="connsiteX2601" fmla="*/ 726320 w 3713237"/>
              <a:gd name="connsiteY2601" fmla="*/ 755715 h 2185648"/>
              <a:gd name="connsiteX2602" fmla="*/ 726053 w 3713237"/>
              <a:gd name="connsiteY2602" fmla="*/ 756749 h 2185648"/>
              <a:gd name="connsiteX2603" fmla="*/ 726025 w 3713237"/>
              <a:gd name="connsiteY2603" fmla="*/ 757002 h 2185648"/>
              <a:gd name="connsiteX2604" fmla="*/ 725586 w 3713237"/>
              <a:gd name="connsiteY2604" fmla="*/ 758816 h 2185648"/>
              <a:gd name="connsiteX2605" fmla="*/ 725775 w 3713237"/>
              <a:gd name="connsiteY2605" fmla="*/ 759194 h 2185648"/>
              <a:gd name="connsiteX2606" fmla="*/ 725753 w 3713237"/>
              <a:gd name="connsiteY2606" fmla="*/ 759216 h 2185648"/>
              <a:gd name="connsiteX2607" fmla="*/ 725769 w 3713237"/>
              <a:gd name="connsiteY2607" fmla="*/ 759249 h 2185648"/>
              <a:gd name="connsiteX2608" fmla="*/ 724586 w 3713237"/>
              <a:gd name="connsiteY2608" fmla="*/ 761450 h 2185648"/>
              <a:gd name="connsiteX2609" fmla="*/ 726720 w 3713237"/>
              <a:gd name="connsiteY2609" fmla="*/ 770286 h 2185648"/>
              <a:gd name="connsiteX2610" fmla="*/ 728887 w 3713237"/>
              <a:gd name="connsiteY2610" fmla="*/ 770453 h 2185648"/>
              <a:gd name="connsiteX2611" fmla="*/ 729688 w 3713237"/>
              <a:gd name="connsiteY2611" fmla="*/ 769519 h 2185648"/>
              <a:gd name="connsiteX2612" fmla="*/ 729454 w 3713237"/>
              <a:gd name="connsiteY2612" fmla="*/ 766985 h 2185648"/>
              <a:gd name="connsiteX2613" fmla="*/ 725769 w 3713237"/>
              <a:gd name="connsiteY2613" fmla="*/ 759249 h 2185648"/>
              <a:gd name="connsiteX2614" fmla="*/ 725786 w 3713237"/>
              <a:gd name="connsiteY2614" fmla="*/ 759216 h 2185648"/>
              <a:gd name="connsiteX2615" fmla="*/ 725775 w 3713237"/>
              <a:gd name="connsiteY2615" fmla="*/ 759194 h 2185648"/>
              <a:gd name="connsiteX2616" fmla="*/ 725786 w 3713237"/>
              <a:gd name="connsiteY2616" fmla="*/ 759183 h 2185648"/>
              <a:gd name="connsiteX2617" fmla="*/ 726025 w 3713237"/>
              <a:gd name="connsiteY2617" fmla="*/ 757002 h 2185648"/>
              <a:gd name="connsiteX2618" fmla="*/ 726086 w 3713237"/>
              <a:gd name="connsiteY2618" fmla="*/ 756749 h 2185648"/>
              <a:gd name="connsiteX2619" fmla="*/ 726086 w 3713237"/>
              <a:gd name="connsiteY2619" fmla="*/ 756649 h 2185648"/>
              <a:gd name="connsiteX2620" fmla="*/ 726320 w 3713237"/>
              <a:gd name="connsiteY2620" fmla="*/ 755715 h 2185648"/>
              <a:gd name="connsiteX2621" fmla="*/ 2790821 w 3713237"/>
              <a:gd name="connsiteY2621" fmla="*/ 751480 h 2185648"/>
              <a:gd name="connsiteX2622" fmla="*/ 2790254 w 3713237"/>
              <a:gd name="connsiteY2622" fmla="*/ 752514 h 2185648"/>
              <a:gd name="connsiteX2623" fmla="*/ 2790787 w 3713237"/>
              <a:gd name="connsiteY2623" fmla="*/ 755015 h 2185648"/>
              <a:gd name="connsiteX2624" fmla="*/ 2791687 w 3713237"/>
              <a:gd name="connsiteY2624" fmla="*/ 757316 h 2185648"/>
              <a:gd name="connsiteX2625" fmla="*/ 2792355 w 3713237"/>
              <a:gd name="connsiteY2625" fmla="*/ 755548 h 2185648"/>
              <a:gd name="connsiteX2626" fmla="*/ 2792321 w 3713237"/>
              <a:gd name="connsiteY2626" fmla="*/ 752947 h 2185648"/>
              <a:gd name="connsiteX2627" fmla="*/ 2790821 w 3713237"/>
              <a:gd name="connsiteY2627" fmla="*/ 751480 h 2185648"/>
              <a:gd name="connsiteX2628" fmla="*/ 1146489 w 3713237"/>
              <a:gd name="connsiteY2628" fmla="*/ 742911 h 2185648"/>
              <a:gd name="connsiteX2629" fmla="*/ 1138853 w 3713237"/>
              <a:gd name="connsiteY2629" fmla="*/ 747846 h 2185648"/>
              <a:gd name="connsiteX2630" fmla="*/ 1139986 w 3713237"/>
              <a:gd name="connsiteY2630" fmla="*/ 749379 h 2185648"/>
              <a:gd name="connsiteX2631" fmla="*/ 1147055 w 3713237"/>
              <a:gd name="connsiteY2631" fmla="*/ 743945 h 2185648"/>
              <a:gd name="connsiteX2632" fmla="*/ 1146489 w 3713237"/>
              <a:gd name="connsiteY2632" fmla="*/ 742911 h 2185648"/>
              <a:gd name="connsiteX2633" fmla="*/ 1898882 w 3713237"/>
              <a:gd name="connsiteY2633" fmla="*/ 740477 h 2185648"/>
              <a:gd name="connsiteX2634" fmla="*/ 1902121 w 3713237"/>
              <a:gd name="connsiteY2634" fmla="*/ 742644 h 2185648"/>
              <a:gd name="connsiteX2635" fmla="*/ 1899644 w 3713237"/>
              <a:gd name="connsiteY2635" fmla="*/ 743378 h 2185648"/>
              <a:gd name="connsiteX2636" fmla="*/ 1893739 w 3713237"/>
              <a:gd name="connsiteY2636" fmla="*/ 742778 h 2185648"/>
              <a:gd name="connsiteX2637" fmla="*/ 1893167 w 3713237"/>
              <a:gd name="connsiteY2637" fmla="*/ 740711 h 2185648"/>
              <a:gd name="connsiteX2638" fmla="*/ 1898882 w 3713237"/>
              <a:gd name="connsiteY2638" fmla="*/ 740477 h 2185648"/>
              <a:gd name="connsiteX2639" fmla="*/ 1674127 w 3713237"/>
              <a:gd name="connsiteY2639" fmla="*/ 738876 h 2185648"/>
              <a:gd name="connsiteX2640" fmla="*/ 1684730 w 3713237"/>
              <a:gd name="connsiteY2640" fmla="*/ 740544 h 2185648"/>
              <a:gd name="connsiteX2641" fmla="*/ 1687931 w 3713237"/>
              <a:gd name="connsiteY2641" fmla="*/ 742911 h 2185648"/>
              <a:gd name="connsiteX2642" fmla="*/ 1690799 w 3713237"/>
              <a:gd name="connsiteY2642" fmla="*/ 747546 h 2185648"/>
              <a:gd name="connsiteX2643" fmla="*/ 1689665 w 3713237"/>
              <a:gd name="connsiteY2643" fmla="*/ 757582 h 2185648"/>
              <a:gd name="connsiteX2644" fmla="*/ 1687765 w 3713237"/>
              <a:gd name="connsiteY2644" fmla="*/ 759583 h 2185648"/>
              <a:gd name="connsiteX2645" fmla="*/ 1686164 w 3713237"/>
              <a:gd name="connsiteY2645" fmla="*/ 764651 h 2185648"/>
              <a:gd name="connsiteX2646" fmla="*/ 1686964 w 3713237"/>
              <a:gd name="connsiteY2646" fmla="*/ 768686 h 2185648"/>
              <a:gd name="connsiteX2647" fmla="*/ 1683530 w 3713237"/>
              <a:gd name="connsiteY2647" fmla="*/ 785658 h 2185648"/>
              <a:gd name="connsiteX2648" fmla="*/ 1679295 w 3713237"/>
              <a:gd name="connsiteY2648" fmla="*/ 788792 h 2185648"/>
              <a:gd name="connsiteX2649" fmla="*/ 1666558 w 3713237"/>
              <a:gd name="connsiteY2649" fmla="*/ 793527 h 2185648"/>
              <a:gd name="connsiteX2650" fmla="*/ 1659155 w 3713237"/>
              <a:gd name="connsiteY2650" fmla="*/ 797062 h 2185648"/>
              <a:gd name="connsiteX2651" fmla="*/ 1646117 w 3713237"/>
              <a:gd name="connsiteY2651" fmla="*/ 795194 h 2185648"/>
              <a:gd name="connsiteX2652" fmla="*/ 1644317 w 3713237"/>
              <a:gd name="connsiteY2652" fmla="*/ 785758 h 2185648"/>
              <a:gd name="connsiteX2653" fmla="*/ 1646284 w 3713237"/>
              <a:gd name="connsiteY2653" fmla="*/ 783857 h 2185648"/>
              <a:gd name="connsiteX2654" fmla="*/ 1650686 w 3713237"/>
              <a:gd name="connsiteY2654" fmla="*/ 776989 h 2185648"/>
              <a:gd name="connsiteX2655" fmla="*/ 1649819 w 3713237"/>
              <a:gd name="connsiteY2655" fmla="*/ 769386 h 2185648"/>
              <a:gd name="connsiteX2656" fmla="*/ 1647752 w 3713237"/>
              <a:gd name="connsiteY2656" fmla="*/ 763384 h 2185648"/>
              <a:gd name="connsiteX2657" fmla="*/ 1648218 w 3713237"/>
              <a:gd name="connsiteY2657" fmla="*/ 755248 h 2185648"/>
              <a:gd name="connsiteX2658" fmla="*/ 1651052 w 3713237"/>
              <a:gd name="connsiteY2658" fmla="*/ 752781 h 2185648"/>
              <a:gd name="connsiteX2659" fmla="*/ 1659222 w 3713237"/>
              <a:gd name="connsiteY2659" fmla="*/ 752381 h 2185648"/>
              <a:gd name="connsiteX2660" fmla="*/ 1661423 w 3713237"/>
              <a:gd name="connsiteY2660" fmla="*/ 750980 h 2185648"/>
              <a:gd name="connsiteX2661" fmla="*/ 1663857 w 3713237"/>
              <a:gd name="connsiteY2661" fmla="*/ 744645 h 2185648"/>
              <a:gd name="connsiteX2662" fmla="*/ 1671226 w 3713237"/>
              <a:gd name="connsiteY2662" fmla="*/ 739310 h 2185648"/>
              <a:gd name="connsiteX2663" fmla="*/ 1674127 w 3713237"/>
              <a:gd name="connsiteY2663" fmla="*/ 738876 h 2185648"/>
              <a:gd name="connsiteX2664" fmla="*/ 3272476 w 3713237"/>
              <a:gd name="connsiteY2664" fmla="*/ 738576 h 2185648"/>
              <a:gd name="connsiteX2665" fmla="*/ 3273905 w 3713237"/>
              <a:gd name="connsiteY2665" fmla="*/ 739243 h 2185648"/>
              <a:gd name="connsiteX2666" fmla="*/ 3275524 w 3713237"/>
              <a:gd name="connsiteY2666" fmla="*/ 740767 h 2185648"/>
              <a:gd name="connsiteX2667" fmla="*/ 3273047 w 3713237"/>
              <a:gd name="connsiteY2667" fmla="*/ 740195 h 2185648"/>
              <a:gd name="connsiteX2668" fmla="*/ 3272476 w 3713237"/>
              <a:gd name="connsiteY2668" fmla="*/ 738576 h 2185648"/>
              <a:gd name="connsiteX2669" fmla="*/ 913047 w 3713237"/>
              <a:gd name="connsiteY2669" fmla="*/ 738543 h 2185648"/>
              <a:gd name="connsiteX2670" fmla="*/ 921283 w 3713237"/>
              <a:gd name="connsiteY2670" fmla="*/ 740777 h 2185648"/>
              <a:gd name="connsiteX2671" fmla="*/ 921316 w 3713237"/>
              <a:gd name="connsiteY2671" fmla="*/ 744445 h 2185648"/>
              <a:gd name="connsiteX2672" fmla="*/ 918982 w 3713237"/>
              <a:gd name="connsiteY2672" fmla="*/ 745545 h 2185648"/>
              <a:gd name="connsiteX2673" fmla="*/ 916682 w 3713237"/>
              <a:gd name="connsiteY2673" fmla="*/ 745412 h 2185648"/>
              <a:gd name="connsiteX2674" fmla="*/ 911347 w 3713237"/>
              <a:gd name="connsiteY2674" fmla="*/ 743678 h 2185648"/>
              <a:gd name="connsiteX2675" fmla="*/ 910613 w 3713237"/>
              <a:gd name="connsiteY2675" fmla="*/ 741477 h 2185648"/>
              <a:gd name="connsiteX2676" fmla="*/ 913047 w 3713237"/>
              <a:gd name="connsiteY2676" fmla="*/ 738543 h 2185648"/>
              <a:gd name="connsiteX2677" fmla="*/ 3270008 w 3713237"/>
              <a:gd name="connsiteY2677" fmla="*/ 735908 h 2185648"/>
              <a:gd name="connsiteX2678" fmla="*/ 3271246 w 3713237"/>
              <a:gd name="connsiteY2678" fmla="*/ 736003 h 2185648"/>
              <a:gd name="connsiteX2679" fmla="*/ 3271722 w 3713237"/>
              <a:gd name="connsiteY2679" fmla="*/ 737432 h 2185648"/>
              <a:gd name="connsiteX2680" fmla="*/ 3271287 w 3713237"/>
              <a:gd name="connsiteY2680" fmla="*/ 737231 h 2185648"/>
              <a:gd name="connsiteX2681" fmla="*/ 3270484 w 3713237"/>
              <a:gd name="connsiteY2681" fmla="*/ 736860 h 2185648"/>
              <a:gd name="connsiteX2682" fmla="*/ 3270008 w 3713237"/>
              <a:gd name="connsiteY2682" fmla="*/ 735908 h 2185648"/>
              <a:gd name="connsiteX2683" fmla="*/ 1090871 w 3713237"/>
              <a:gd name="connsiteY2683" fmla="*/ 734341 h 2185648"/>
              <a:gd name="connsiteX2684" fmla="*/ 1084235 w 3713237"/>
              <a:gd name="connsiteY2684" fmla="*/ 734841 h 2185648"/>
              <a:gd name="connsiteX2685" fmla="*/ 1083868 w 3713237"/>
              <a:gd name="connsiteY2685" fmla="*/ 736042 h 2185648"/>
              <a:gd name="connsiteX2686" fmla="*/ 1084568 w 3713237"/>
              <a:gd name="connsiteY2686" fmla="*/ 737176 h 2185648"/>
              <a:gd name="connsiteX2687" fmla="*/ 1088103 w 3713237"/>
              <a:gd name="connsiteY2687" fmla="*/ 738709 h 2185648"/>
              <a:gd name="connsiteX2688" fmla="*/ 1099207 w 3713237"/>
              <a:gd name="connsiteY2688" fmla="*/ 740010 h 2185648"/>
              <a:gd name="connsiteX2689" fmla="*/ 1103875 w 3713237"/>
              <a:gd name="connsiteY2689" fmla="*/ 738343 h 2185648"/>
              <a:gd name="connsiteX2690" fmla="*/ 1104675 w 3713237"/>
              <a:gd name="connsiteY2690" fmla="*/ 737309 h 2185648"/>
              <a:gd name="connsiteX2691" fmla="*/ 1103875 w 3713237"/>
              <a:gd name="connsiteY2691" fmla="*/ 735142 h 2185648"/>
              <a:gd name="connsiteX2692" fmla="*/ 1090871 w 3713237"/>
              <a:gd name="connsiteY2692" fmla="*/ 734341 h 2185648"/>
              <a:gd name="connsiteX2693" fmla="*/ 3267941 w 3713237"/>
              <a:gd name="connsiteY2693" fmla="*/ 733374 h 2185648"/>
              <a:gd name="connsiteX2694" fmla="*/ 3268170 w 3713237"/>
              <a:gd name="connsiteY2694" fmla="*/ 734217 h 2185648"/>
              <a:gd name="connsiteX2695" fmla="*/ 3268226 w 3713237"/>
              <a:gd name="connsiteY2695" fmla="*/ 734422 h 2185648"/>
              <a:gd name="connsiteX2696" fmla="*/ 3267274 w 3713237"/>
              <a:gd name="connsiteY2696" fmla="*/ 734136 h 2185648"/>
              <a:gd name="connsiteX2697" fmla="*/ 3267369 w 3713237"/>
              <a:gd name="connsiteY2697" fmla="*/ 733469 h 2185648"/>
              <a:gd name="connsiteX2698" fmla="*/ 3267941 w 3713237"/>
              <a:gd name="connsiteY2698" fmla="*/ 733374 h 2185648"/>
              <a:gd name="connsiteX2699" fmla="*/ 2244344 w 3713237"/>
              <a:gd name="connsiteY2699" fmla="*/ 724772 h 2185648"/>
              <a:gd name="connsiteX2700" fmla="*/ 2243978 w 3713237"/>
              <a:gd name="connsiteY2700" fmla="*/ 725805 h 2185648"/>
              <a:gd name="connsiteX2701" fmla="*/ 2244711 w 3713237"/>
              <a:gd name="connsiteY2701" fmla="*/ 725138 h 2185648"/>
              <a:gd name="connsiteX2702" fmla="*/ 862264 w 3713237"/>
              <a:gd name="connsiteY2702" fmla="*/ 723438 h 2185648"/>
              <a:gd name="connsiteX2703" fmla="*/ 860797 w 3713237"/>
              <a:gd name="connsiteY2703" fmla="*/ 724372 h 2185648"/>
              <a:gd name="connsiteX2704" fmla="*/ 860863 w 3713237"/>
              <a:gd name="connsiteY2704" fmla="*/ 727306 h 2185648"/>
              <a:gd name="connsiteX2705" fmla="*/ 860530 w 3713237"/>
              <a:gd name="connsiteY2705" fmla="*/ 727873 h 2185648"/>
              <a:gd name="connsiteX2706" fmla="*/ 859763 w 3713237"/>
              <a:gd name="connsiteY2706" fmla="*/ 728373 h 2185648"/>
              <a:gd name="connsiteX2707" fmla="*/ 860863 w 3713237"/>
              <a:gd name="connsiteY2707" fmla="*/ 728173 h 2185648"/>
              <a:gd name="connsiteX2708" fmla="*/ 860863 w 3713237"/>
              <a:gd name="connsiteY2708" fmla="*/ 727306 h 2185648"/>
              <a:gd name="connsiteX2709" fmla="*/ 860863 w 3713237"/>
              <a:gd name="connsiteY2709" fmla="*/ 727273 h 2185648"/>
              <a:gd name="connsiteX2710" fmla="*/ 862397 w 3713237"/>
              <a:gd name="connsiteY2710" fmla="*/ 724638 h 2185648"/>
              <a:gd name="connsiteX2711" fmla="*/ 862264 w 3713237"/>
              <a:gd name="connsiteY2711" fmla="*/ 723438 h 2185648"/>
              <a:gd name="connsiteX2712" fmla="*/ 1041121 w 3713237"/>
              <a:gd name="connsiteY2712" fmla="*/ 723138 h 2185648"/>
              <a:gd name="connsiteX2713" fmla="*/ 1038654 w 3713237"/>
              <a:gd name="connsiteY2713" fmla="*/ 726005 h 2185648"/>
              <a:gd name="connsiteX2714" fmla="*/ 1041021 w 3713237"/>
              <a:gd name="connsiteY2714" fmla="*/ 732341 h 2185648"/>
              <a:gd name="connsiteX2715" fmla="*/ 1042155 w 3713237"/>
              <a:gd name="connsiteY2715" fmla="*/ 732007 h 2185648"/>
              <a:gd name="connsiteX2716" fmla="*/ 1042589 w 3713237"/>
              <a:gd name="connsiteY2716" fmla="*/ 729273 h 2185648"/>
              <a:gd name="connsiteX2717" fmla="*/ 1041955 w 3713237"/>
              <a:gd name="connsiteY2717" fmla="*/ 725605 h 2185648"/>
              <a:gd name="connsiteX2718" fmla="*/ 1041121 w 3713237"/>
              <a:gd name="connsiteY2718" fmla="*/ 723138 h 2185648"/>
              <a:gd name="connsiteX2719" fmla="*/ 1047823 w 3713237"/>
              <a:gd name="connsiteY2719" fmla="*/ 721771 h 2185648"/>
              <a:gd name="connsiteX2720" fmla="*/ 1048157 w 3713237"/>
              <a:gd name="connsiteY2720" fmla="*/ 722404 h 2185648"/>
              <a:gd name="connsiteX2721" fmla="*/ 1049124 w 3713237"/>
              <a:gd name="connsiteY2721" fmla="*/ 724472 h 2185648"/>
              <a:gd name="connsiteX2722" fmla="*/ 1048423 w 3713237"/>
              <a:gd name="connsiteY2722" fmla="*/ 722404 h 2185648"/>
              <a:gd name="connsiteX2723" fmla="*/ 1047823 w 3713237"/>
              <a:gd name="connsiteY2723" fmla="*/ 721771 h 2185648"/>
              <a:gd name="connsiteX2724" fmla="*/ 782304 w 3713237"/>
              <a:gd name="connsiteY2724" fmla="*/ 713701 h 2185648"/>
              <a:gd name="connsiteX2725" fmla="*/ 781404 w 3713237"/>
              <a:gd name="connsiteY2725" fmla="*/ 714001 h 2185648"/>
              <a:gd name="connsiteX2726" fmla="*/ 782238 w 3713237"/>
              <a:gd name="connsiteY2726" fmla="*/ 715835 h 2185648"/>
              <a:gd name="connsiteX2727" fmla="*/ 783405 w 3713237"/>
              <a:gd name="connsiteY2727" fmla="*/ 715502 h 2185648"/>
              <a:gd name="connsiteX2728" fmla="*/ 782304 w 3713237"/>
              <a:gd name="connsiteY2728" fmla="*/ 713701 h 2185648"/>
              <a:gd name="connsiteX2729" fmla="*/ 741124 w 3713237"/>
              <a:gd name="connsiteY2729" fmla="*/ 712735 h 2185648"/>
              <a:gd name="connsiteX2730" fmla="*/ 738657 w 3713237"/>
              <a:gd name="connsiteY2730" fmla="*/ 713201 h 2185648"/>
              <a:gd name="connsiteX2731" fmla="*/ 734589 w 3713237"/>
              <a:gd name="connsiteY2731" fmla="*/ 720103 h 2185648"/>
              <a:gd name="connsiteX2732" fmla="*/ 737057 w 3713237"/>
              <a:gd name="connsiteY2732" fmla="*/ 724605 h 2185648"/>
              <a:gd name="connsiteX2733" fmla="*/ 737023 w 3713237"/>
              <a:gd name="connsiteY2733" fmla="*/ 735108 h 2185648"/>
              <a:gd name="connsiteX2734" fmla="*/ 738023 w 3713237"/>
              <a:gd name="connsiteY2734" fmla="*/ 739043 h 2185648"/>
              <a:gd name="connsiteX2735" fmla="*/ 742591 w 3713237"/>
              <a:gd name="connsiteY2735" fmla="*/ 743478 h 2185648"/>
              <a:gd name="connsiteX2736" fmla="*/ 745259 w 3713237"/>
              <a:gd name="connsiteY2736" fmla="*/ 746212 h 2185648"/>
              <a:gd name="connsiteX2737" fmla="*/ 748027 w 3713237"/>
              <a:gd name="connsiteY2737" fmla="*/ 748079 h 2185648"/>
              <a:gd name="connsiteX2738" fmla="*/ 748860 w 3713237"/>
              <a:gd name="connsiteY2738" fmla="*/ 744478 h 2185648"/>
              <a:gd name="connsiteX2739" fmla="*/ 747760 w 3713237"/>
              <a:gd name="connsiteY2739" fmla="*/ 739576 h 2185648"/>
              <a:gd name="connsiteX2740" fmla="*/ 748327 w 3713237"/>
              <a:gd name="connsiteY2740" fmla="*/ 727006 h 2185648"/>
              <a:gd name="connsiteX2741" fmla="*/ 747093 w 3713237"/>
              <a:gd name="connsiteY2741" fmla="*/ 717669 h 2185648"/>
              <a:gd name="connsiteX2742" fmla="*/ 741124 w 3713237"/>
              <a:gd name="connsiteY2742" fmla="*/ 712735 h 2185648"/>
              <a:gd name="connsiteX2743" fmla="*/ 1013412 w 3713237"/>
              <a:gd name="connsiteY2743" fmla="*/ 712501 h 2185648"/>
              <a:gd name="connsiteX2744" fmla="*/ 1012345 w 3713237"/>
              <a:gd name="connsiteY2744" fmla="*/ 712634 h 2185648"/>
              <a:gd name="connsiteX2745" fmla="*/ 1013212 w 3713237"/>
              <a:gd name="connsiteY2745" fmla="*/ 713101 h 2185648"/>
              <a:gd name="connsiteX2746" fmla="*/ 1013412 w 3713237"/>
              <a:gd name="connsiteY2746" fmla="*/ 712501 h 2185648"/>
              <a:gd name="connsiteX2747" fmla="*/ 2535872 w 3713237"/>
              <a:gd name="connsiteY2747" fmla="*/ 711767 h 2185648"/>
              <a:gd name="connsiteX2748" fmla="*/ 2532204 w 3713237"/>
              <a:gd name="connsiteY2748" fmla="*/ 712668 h 2185648"/>
              <a:gd name="connsiteX2749" fmla="*/ 2532904 w 3713237"/>
              <a:gd name="connsiteY2749" fmla="*/ 713368 h 2185648"/>
              <a:gd name="connsiteX2750" fmla="*/ 2535472 w 3713237"/>
              <a:gd name="connsiteY2750" fmla="*/ 713535 h 2185648"/>
              <a:gd name="connsiteX2751" fmla="*/ 2536405 w 3713237"/>
              <a:gd name="connsiteY2751" fmla="*/ 712768 h 2185648"/>
              <a:gd name="connsiteX2752" fmla="*/ 2535872 w 3713237"/>
              <a:gd name="connsiteY2752" fmla="*/ 711767 h 2185648"/>
              <a:gd name="connsiteX2753" fmla="*/ 720918 w 3713237"/>
              <a:gd name="connsiteY2753" fmla="*/ 702531 h 2185648"/>
              <a:gd name="connsiteX2754" fmla="*/ 718150 w 3713237"/>
              <a:gd name="connsiteY2754" fmla="*/ 705199 h 2185648"/>
              <a:gd name="connsiteX2755" fmla="*/ 718484 w 3713237"/>
              <a:gd name="connsiteY2755" fmla="*/ 715702 h 2185648"/>
              <a:gd name="connsiteX2756" fmla="*/ 722452 w 3713237"/>
              <a:gd name="connsiteY2756" fmla="*/ 722137 h 2185648"/>
              <a:gd name="connsiteX2757" fmla="*/ 722252 w 3713237"/>
              <a:gd name="connsiteY2757" fmla="*/ 722171 h 2185648"/>
              <a:gd name="connsiteX2758" fmla="*/ 722418 w 3713237"/>
              <a:gd name="connsiteY2758" fmla="*/ 722571 h 2185648"/>
              <a:gd name="connsiteX2759" fmla="*/ 717450 w 3713237"/>
              <a:gd name="connsiteY2759" fmla="*/ 721737 h 2185648"/>
              <a:gd name="connsiteX2760" fmla="*/ 714849 w 3713237"/>
              <a:gd name="connsiteY2760" fmla="*/ 721304 h 2185648"/>
              <a:gd name="connsiteX2761" fmla="*/ 713115 w 3713237"/>
              <a:gd name="connsiteY2761" fmla="*/ 722738 h 2185648"/>
              <a:gd name="connsiteX2762" fmla="*/ 713515 w 3713237"/>
              <a:gd name="connsiteY2762" fmla="*/ 723871 h 2185648"/>
              <a:gd name="connsiteX2763" fmla="*/ 719751 w 3713237"/>
              <a:gd name="connsiteY2763" fmla="*/ 728273 h 2185648"/>
              <a:gd name="connsiteX2764" fmla="*/ 718050 w 3713237"/>
              <a:gd name="connsiteY2764" fmla="*/ 735908 h 2185648"/>
              <a:gd name="connsiteX2765" fmla="*/ 717783 w 3713237"/>
              <a:gd name="connsiteY2765" fmla="*/ 737209 h 2185648"/>
              <a:gd name="connsiteX2766" fmla="*/ 717950 w 3713237"/>
              <a:gd name="connsiteY2766" fmla="*/ 738476 h 2185648"/>
              <a:gd name="connsiteX2767" fmla="*/ 719684 w 3713237"/>
              <a:gd name="connsiteY2767" fmla="*/ 738042 h 2185648"/>
              <a:gd name="connsiteX2768" fmla="*/ 723319 w 3713237"/>
              <a:gd name="connsiteY2768" fmla="*/ 732441 h 2185648"/>
              <a:gd name="connsiteX2769" fmla="*/ 723886 w 3713237"/>
              <a:gd name="connsiteY2769" fmla="*/ 727273 h 2185648"/>
              <a:gd name="connsiteX2770" fmla="*/ 722385 w 3713237"/>
              <a:gd name="connsiteY2770" fmla="*/ 722604 h 2185648"/>
              <a:gd name="connsiteX2771" fmla="*/ 722718 w 3713237"/>
              <a:gd name="connsiteY2771" fmla="*/ 722671 h 2185648"/>
              <a:gd name="connsiteX2772" fmla="*/ 722418 w 3713237"/>
              <a:gd name="connsiteY2772" fmla="*/ 722171 h 2185648"/>
              <a:gd name="connsiteX2773" fmla="*/ 727420 w 3713237"/>
              <a:gd name="connsiteY2773" fmla="*/ 721137 h 2185648"/>
              <a:gd name="connsiteX2774" fmla="*/ 728287 w 3713237"/>
              <a:gd name="connsiteY2774" fmla="*/ 719070 h 2185648"/>
              <a:gd name="connsiteX2775" fmla="*/ 728187 w 3713237"/>
              <a:gd name="connsiteY2775" fmla="*/ 709200 h 2185648"/>
              <a:gd name="connsiteX2776" fmla="*/ 728320 w 3713237"/>
              <a:gd name="connsiteY2776" fmla="*/ 709400 h 2185648"/>
              <a:gd name="connsiteX2777" fmla="*/ 728587 w 3713237"/>
              <a:gd name="connsiteY2777" fmla="*/ 708333 h 2185648"/>
              <a:gd name="connsiteX2778" fmla="*/ 728320 w 3713237"/>
              <a:gd name="connsiteY2778" fmla="*/ 709033 h 2185648"/>
              <a:gd name="connsiteX2779" fmla="*/ 728187 w 3713237"/>
              <a:gd name="connsiteY2779" fmla="*/ 709200 h 2185648"/>
              <a:gd name="connsiteX2780" fmla="*/ 724386 w 3713237"/>
              <a:gd name="connsiteY2780" fmla="*/ 703865 h 2185648"/>
              <a:gd name="connsiteX2781" fmla="*/ 720918 w 3713237"/>
              <a:gd name="connsiteY2781" fmla="*/ 702531 h 2185648"/>
              <a:gd name="connsiteX2782" fmla="*/ 748027 w 3713237"/>
              <a:gd name="connsiteY2782" fmla="*/ 701798 h 2185648"/>
              <a:gd name="connsiteX2783" fmla="*/ 747427 w 3713237"/>
              <a:gd name="connsiteY2783" fmla="*/ 703198 h 2185648"/>
              <a:gd name="connsiteX2784" fmla="*/ 748394 w 3713237"/>
              <a:gd name="connsiteY2784" fmla="*/ 703398 h 2185648"/>
              <a:gd name="connsiteX2785" fmla="*/ 748827 w 3713237"/>
              <a:gd name="connsiteY2785" fmla="*/ 702465 h 2185648"/>
              <a:gd name="connsiteX2786" fmla="*/ 748027 w 3713237"/>
              <a:gd name="connsiteY2786" fmla="*/ 701798 h 2185648"/>
              <a:gd name="connsiteX2787" fmla="*/ 1680519 w 3713237"/>
              <a:gd name="connsiteY2787" fmla="*/ 699930 h 2185648"/>
              <a:gd name="connsiteX2788" fmla="*/ 1680519 w 3713237"/>
              <a:gd name="connsiteY2788" fmla="*/ 701073 h 2185648"/>
              <a:gd name="connsiteX2789" fmla="*/ 1678995 w 3713237"/>
              <a:gd name="connsiteY2789" fmla="*/ 702026 h 2185648"/>
              <a:gd name="connsiteX2790" fmla="*/ 1679662 w 3713237"/>
              <a:gd name="connsiteY2790" fmla="*/ 700216 h 2185648"/>
              <a:gd name="connsiteX2791" fmla="*/ 1680519 w 3713237"/>
              <a:gd name="connsiteY2791" fmla="*/ 699930 h 2185648"/>
              <a:gd name="connsiteX2792" fmla="*/ 791107 w 3713237"/>
              <a:gd name="connsiteY2792" fmla="*/ 698663 h 2185648"/>
              <a:gd name="connsiteX2793" fmla="*/ 790774 w 3713237"/>
              <a:gd name="connsiteY2793" fmla="*/ 699363 h 2185648"/>
              <a:gd name="connsiteX2794" fmla="*/ 791841 w 3713237"/>
              <a:gd name="connsiteY2794" fmla="*/ 699664 h 2185648"/>
              <a:gd name="connsiteX2795" fmla="*/ 792174 w 3713237"/>
              <a:gd name="connsiteY2795" fmla="*/ 698930 h 2185648"/>
              <a:gd name="connsiteX2796" fmla="*/ 791107 w 3713237"/>
              <a:gd name="connsiteY2796" fmla="*/ 698663 h 2185648"/>
              <a:gd name="connsiteX2797" fmla="*/ 1934325 w 3713237"/>
              <a:gd name="connsiteY2797" fmla="*/ 697363 h 2185648"/>
              <a:gd name="connsiteX2798" fmla="*/ 1933468 w 3713237"/>
              <a:gd name="connsiteY2798" fmla="*/ 698887 h 2185648"/>
              <a:gd name="connsiteX2799" fmla="*/ 1932705 w 3713237"/>
              <a:gd name="connsiteY2799" fmla="*/ 698887 h 2185648"/>
              <a:gd name="connsiteX2800" fmla="*/ 1932611 w 3713237"/>
              <a:gd name="connsiteY2800" fmla="*/ 698033 h 2185648"/>
              <a:gd name="connsiteX2801" fmla="*/ 1930143 w 3713237"/>
              <a:gd name="connsiteY2801" fmla="*/ 710468 h 2185648"/>
              <a:gd name="connsiteX2802" fmla="*/ 1926775 w 3713237"/>
              <a:gd name="connsiteY2802" fmla="*/ 712101 h 2185648"/>
              <a:gd name="connsiteX2803" fmla="*/ 1925175 w 3713237"/>
              <a:gd name="connsiteY2803" fmla="*/ 710067 h 2185648"/>
              <a:gd name="connsiteX2804" fmla="*/ 1924375 w 3713237"/>
              <a:gd name="connsiteY2804" fmla="*/ 707466 h 2185648"/>
              <a:gd name="connsiteX2805" fmla="*/ 1926742 w 3713237"/>
              <a:gd name="connsiteY2805" fmla="*/ 699964 h 2185648"/>
              <a:gd name="connsiteX2806" fmla="*/ 1932644 w 3713237"/>
              <a:gd name="connsiteY2806" fmla="*/ 697863 h 2185648"/>
              <a:gd name="connsiteX2807" fmla="*/ 1932611 w 3713237"/>
              <a:gd name="connsiteY2807" fmla="*/ 698030 h 2185648"/>
              <a:gd name="connsiteX2808" fmla="*/ 755429 w 3713237"/>
              <a:gd name="connsiteY2808" fmla="*/ 695996 h 2185648"/>
              <a:gd name="connsiteX2809" fmla="*/ 755429 w 3713237"/>
              <a:gd name="connsiteY2809" fmla="*/ 696663 h 2185648"/>
              <a:gd name="connsiteX2810" fmla="*/ 756363 w 3713237"/>
              <a:gd name="connsiteY2810" fmla="*/ 696329 h 2185648"/>
              <a:gd name="connsiteX2811" fmla="*/ 415965 w 3713237"/>
              <a:gd name="connsiteY2811" fmla="*/ 691887 h 2185648"/>
              <a:gd name="connsiteX2812" fmla="*/ 416223 w 3713237"/>
              <a:gd name="connsiteY2812" fmla="*/ 692223 h 2185648"/>
              <a:gd name="connsiteX2813" fmla="*/ 416221 w 3713237"/>
              <a:gd name="connsiteY2813" fmla="*/ 692226 h 2185648"/>
              <a:gd name="connsiteX2814" fmla="*/ 415919 w 3713237"/>
              <a:gd name="connsiteY2814" fmla="*/ 691894 h 2185648"/>
              <a:gd name="connsiteX2815" fmla="*/ 1963958 w 3713237"/>
              <a:gd name="connsiteY2815" fmla="*/ 691861 h 2185648"/>
              <a:gd name="connsiteX2816" fmla="*/ 1964149 w 3713237"/>
              <a:gd name="connsiteY2816" fmla="*/ 691861 h 2185648"/>
              <a:gd name="connsiteX2817" fmla="*/ 1964815 w 3713237"/>
              <a:gd name="connsiteY2817" fmla="*/ 692718 h 2185648"/>
              <a:gd name="connsiteX2818" fmla="*/ 1962720 w 3713237"/>
              <a:gd name="connsiteY2818" fmla="*/ 694528 h 2185648"/>
              <a:gd name="connsiteX2819" fmla="*/ 2020572 w 3713237"/>
              <a:gd name="connsiteY2819" fmla="*/ 691461 h 2185648"/>
              <a:gd name="connsiteX2820" fmla="*/ 2021139 w 3713237"/>
              <a:gd name="connsiteY2820" fmla="*/ 692361 h 2185648"/>
              <a:gd name="connsiteX2821" fmla="*/ 2021973 w 3713237"/>
              <a:gd name="connsiteY2821" fmla="*/ 692895 h 2185648"/>
              <a:gd name="connsiteX2822" fmla="*/ 2021472 w 3713237"/>
              <a:gd name="connsiteY2822" fmla="*/ 692028 h 2185648"/>
              <a:gd name="connsiteX2823" fmla="*/ 1684330 w 3713237"/>
              <a:gd name="connsiteY2823" fmla="*/ 690427 h 2185648"/>
              <a:gd name="connsiteX2824" fmla="*/ 1685564 w 3713237"/>
              <a:gd name="connsiteY2824" fmla="*/ 690527 h 2185648"/>
              <a:gd name="connsiteX2825" fmla="*/ 1686531 w 3713237"/>
              <a:gd name="connsiteY2825" fmla="*/ 692761 h 2185648"/>
              <a:gd name="connsiteX2826" fmla="*/ 1681762 w 3713237"/>
              <a:gd name="connsiteY2826" fmla="*/ 699097 h 2185648"/>
              <a:gd name="connsiteX2827" fmla="*/ 1679495 w 3713237"/>
              <a:gd name="connsiteY2827" fmla="*/ 699931 h 2185648"/>
              <a:gd name="connsiteX2828" fmla="*/ 1679695 w 3713237"/>
              <a:gd name="connsiteY2828" fmla="*/ 694895 h 2185648"/>
              <a:gd name="connsiteX2829" fmla="*/ 1684330 w 3713237"/>
              <a:gd name="connsiteY2829" fmla="*/ 690427 h 2185648"/>
              <a:gd name="connsiteX2830" fmla="*/ 1711406 w 3713237"/>
              <a:gd name="connsiteY2830" fmla="*/ 686660 h 2185648"/>
              <a:gd name="connsiteX2831" fmla="*/ 1714407 w 3713237"/>
              <a:gd name="connsiteY2831" fmla="*/ 688894 h 2185648"/>
              <a:gd name="connsiteX2832" fmla="*/ 1714040 w 3713237"/>
              <a:gd name="connsiteY2832" fmla="*/ 691528 h 2185648"/>
              <a:gd name="connsiteX2833" fmla="*/ 1709005 w 3713237"/>
              <a:gd name="connsiteY2833" fmla="*/ 698030 h 2185648"/>
              <a:gd name="connsiteX2834" fmla="*/ 1708705 w 3713237"/>
              <a:gd name="connsiteY2834" fmla="*/ 699264 h 2185648"/>
              <a:gd name="connsiteX2835" fmla="*/ 1710506 w 3713237"/>
              <a:gd name="connsiteY2835" fmla="*/ 700764 h 2185648"/>
              <a:gd name="connsiteX2836" fmla="*/ 1720142 w 3713237"/>
              <a:gd name="connsiteY2836" fmla="*/ 700831 h 2185648"/>
              <a:gd name="connsiteX2837" fmla="*/ 1722843 w 3713237"/>
              <a:gd name="connsiteY2837" fmla="*/ 701298 h 2185648"/>
              <a:gd name="connsiteX2838" fmla="*/ 1726344 w 3713237"/>
              <a:gd name="connsiteY2838" fmla="*/ 706333 h 2185648"/>
              <a:gd name="connsiteX2839" fmla="*/ 1721076 w 3713237"/>
              <a:gd name="connsiteY2839" fmla="*/ 718970 h 2185648"/>
              <a:gd name="connsiteX2840" fmla="*/ 1718508 w 3713237"/>
              <a:gd name="connsiteY2840" fmla="*/ 725239 h 2185648"/>
              <a:gd name="connsiteX2841" fmla="*/ 1719375 w 3713237"/>
              <a:gd name="connsiteY2841" fmla="*/ 727306 h 2185648"/>
              <a:gd name="connsiteX2842" fmla="*/ 1731812 w 3713237"/>
              <a:gd name="connsiteY2842" fmla="*/ 741044 h 2185648"/>
              <a:gd name="connsiteX2843" fmla="*/ 1739915 w 3713237"/>
              <a:gd name="connsiteY2843" fmla="*/ 751614 h 2185648"/>
              <a:gd name="connsiteX2844" fmla="*/ 1744917 w 3713237"/>
              <a:gd name="connsiteY2844" fmla="*/ 758016 h 2185648"/>
              <a:gd name="connsiteX2845" fmla="*/ 1750519 w 3713237"/>
              <a:gd name="connsiteY2845" fmla="*/ 770553 h 2185648"/>
              <a:gd name="connsiteX2846" fmla="*/ 1751052 w 3713237"/>
              <a:gd name="connsiteY2846" fmla="*/ 774288 h 2185648"/>
              <a:gd name="connsiteX2847" fmla="*/ 1751019 w 3713237"/>
              <a:gd name="connsiteY2847" fmla="*/ 774288 h 2185648"/>
              <a:gd name="connsiteX2848" fmla="*/ 1750919 w 3713237"/>
              <a:gd name="connsiteY2848" fmla="*/ 774288 h 2185648"/>
              <a:gd name="connsiteX2849" fmla="*/ 1750685 w 3713237"/>
              <a:gd name="connsiteY2849" fmla="*/ 775121 h 2185648"/>
              <a:gd name="connsiteX2850" fmla="*/ 1751052 w 3713237"/>
              <a:gd name="connsiteY2850" fmla="*/ 774588 h 2185648"/>
              <a:gd name="connsiteX2851" fmla="*/ 1751019 w 3713237"/>
              <a:gd name="connsiteY2851" fmla="*/ 774288 h 2185648"/>
              <a:gd name="connsiteX2852" fmla="*/ 1757721 w 3713237"/>
              <a:gd name="connsiteY2852" fmla="*/ 774655 h 2185648"/>
              <a:gd name="connsiteX2853" fmla="*/ 1764757 w 3713237"/>
              <a:gd name="connsiteY2853" fmla="*/ 787992 h 2185648"/>
              <a:gd name="connsiteX2854" fmla="*/ 1759454 w 3713237"/>
              <a:gd name="connsiteY2854" fmla="*/ 795962 h 2185648"/>
              <a:gd name="connsiteX2855" fmla="*/ 1760555 w 3713237"/>
              <a:gd name="connsiteY2855" fmla="*/ 799263 h 2185648"/>
              <a:gd name="connsiteX2856" fmla="*/ 1762923 w 3713237"/>
              <a:gd name="connsiteY2856" fmla="*/ 800596 h 2185648"/>
              <a:gd name="connsiteX2857" fmla="*/ 1763323 w 3713237"/>
              <a:gd name="connsiteY2857" fmla="*/ 804297 h 2185648"/>
              <a:gd name="connsiteX2858" fmla="*/ 1750285 w 3713237"/>
              <a:gd name="connsiteY2858" fmla="*/ 810999 h 2185648"/>
              <a:gd name="connsiteX2859" fmla="*/ 1734046 w 3713237"/>
              <a:gd name="connsiteY2859" fmla="*/ 813267 h 2185648"/>
              <a:gd name="connsiteX2860" fmla="*/ 1720409 w 3713237"/>
              <a:gd name="connsiteY2860" fmla="*/ 814034 h 2185648"/>
              <a:gd name="connsiteX2861" fmla="*/ 1715440 w 3713237"/>
              <a:gd name="connsiteY2861" fmla="*/ 815534 h 2185648"/>
              <a:gd name="connsiteX2862" fmla="*/ 1704770 w 3713237"/>
              <a:gd name="connsiteY2862" fmla="*/ 819636 h 2185648"/>
              <a:gd name="connsiteX2863" fmla="*/ 1697068 w 3713237"/>
              <a:gd name="connsiteY2863" fmla="*/ 822036 h 2185648"/>
              <a:gd name="connsiteX2864" fmla="*/ 1693233 w 3713237"/>
              <a:gd name="connsiteY2864" fmla="*/ 822537 h 2185648"/>
              <a:gd name="connsiteX2865" fmla="*/ 1692233 w 3713237"/>
              <a:gd name="connsiteY2865" fmla="*/ 821636 h 2185648"/>
              <a:gd name="connsiteX2866" fmla="*/ 1692033 w 3713237"/>
              <a:gd name="connsiteY2866" fmla="*/ 820336 h 2185648"/>
              <a:gd name="connsiteX2867" fmla="*/ 1701869 w 3713237"/>
              <a:gd name="connsiteY2867" fmla="*/ 809066 h 2185648"/>
              <a:gd name="connsiteX2868" fmla="*/ 1712439 w 3713237"/>
              <a:gd name="connsiteY2868" fmla="*/ 804097 h 2185648"/>
              <a:gd name="connsiteX2869" fmla="*/ 1714407 w 3713237"/>
              <a:gd name="connsiteY2869" fmla="*/ 803464 h 2185648"/>
              <a:gd name="connsiteX2870" fmla="*/ 1713440 w 3713237"/>
              <a:gd name="connsiteY2870" fmla="*/ 802563 h 2185648"/>
              <a:gd name="connsiteX2871" fmla="*/ 1698068 w 3713237"/>
              <a:gd name="connsiteY2871" fmla="*/ 796995 h 2185648"/>
              <a:gd name="connsiteX2872" fmla="*/ 1696368 w 3713237"/>
              <a:gd name="connsiteY2872" fmla="*/ 795094 h 2185648"/>
              <a:gd name="connsiteX2873" fmla="*/ 1696868 w 3713237"/>
              <a:gd name="connsiteY2873" fmla="*/ 792594 h 2185648"/>
              <a:gd name="connsiteX2874" fmla="*/ 1700002 w 3713237"/>
              <a:gd name="connsiteY2874" fmla="*/ 790093 h 2185648"/>
              <a:gd name="connsiteX2875" fmla="*/ 1704303 w 3713237"/>
              <a:gd name="connsiteY2875" fmla="*/ 786725 h 2185648"/>
              <a:gd name="connsiteX2876" fmla="*/ 1704970 w 3713237"/>
              <a:gd name="connsiteY2876" fmla="*/ 781757 h 2185648"/>
              <a:gd name="connsiteX2877" fmla="*/ 1702436 w 3713237"/>
              <a:gd name="connsiteY2877" fmla="*/ 771520 h 2185648"/>
              <a:gd name="connsiteX2878" fmla="*/ 1704170 w 3713237"/>
              <a:gd name="connsiteY2878" fmla="*/ 770087 h 2185648"/>
              <a:gd name="connsiteX2879" fmla="*/ 1705504 w 3713237"/>
              <a:gd name="connsiteY2879" fmla="*/ 770353 h 2185648"/>
              <a:gd name="connsiteX2880" fmla="*/ 1715874 w 3713237"/>
              <a:gd name="connsiteY2880" fmla="*/ 763384 h 2185648"/>
              <a:gd name="connsiteX2881" fmla="*/ 1713873 w 3713237"/>
              <a:gd name="connsiteY2881" fmla="*/ 757416 h 2185648"/>
              <a:gd name="connsiteX2882" fmla="*/ 1711372 w 3713237"/>
              <a:gd name="connsiteY2882" fmla="*/ 754215 h 2185648"/>
              <a:gd name="connsiteX2883" fmla="*/ 1708805 w 3713237"/>
              <a:gd name="connsiteY2883" fmla="*/ 748313 h 2185648"/>
              <a:gd name="connsiteX2884" fmla="*/ 1702036 w 3713237"/>
              <a:gd name="connsiteY2884" fmla="*/ 748446 h 2185648"/>
              <a:gd name="connsiteX2885" fmla="*/ 1700669 w 3713237"/>
              <a:gd name="connsiteY2885" fmla="*/ 748213 h 2185648"/>
              <a:gd name="connsiteX2886" fmla="*/ 1696868 w 3713237"/>
              <a:gd name="connsiteY2886" fmla="*/ 743678 h 2185648"/>
              <a:gd name="connsiteX2887" fmla="*/ 1697901 w 3713237"/>
              <a:gd name="connsiteY2887" fmla="*/ 736909 h 2185648"/>
              <a:gd name="connsiteX2888" fmla="*/ 1697335 w 3713237"/>
              <a:gd name="connsiteY2888" fmla="*/ 734342 h 2185648"/>
              <a:gd name="connsiteX2889" fmla="*/ 1696368 w 3713237"/>
              <a:gd name="connsiteY2889" fmla="*/ 735309 h 2185648"/>
              <a:gd name="connsiteX2890" fmla="*/ 1690957 w 3713237"/>
              <a:gd name="connsiteY2890" fmla="*/ 735122 h 2185648"/>
              <a:gd name="connsiteX2891" fmla="*/ 1690114 w 3713237"/>
              <a:gd name="connsiteY2891" fmla="*/ 736750 h 2185648"/>
              <a:gd name="connsiteX2892" fmla="*/ 1684399 w 3713237"/>
              <a:gd name="connsiteY2892" fmla="*/ 733702 h 2185648"/>
              <a:gd name="connsiteX2893" fmla="*/ 1686685 w 3713237"/>
              <a:gd name="connsiteY2893" fmla="*/ 730940 h 2185648"/>
              <a:gd name="connsiteX2894" fmla="*/ 1687614 w 3713237"/>
              <a:gd name="connsiteY2894" fmla="*/ 730982 h 2185648"/>
              <a:gd name="connsiteX2895" fmla="*/ 1687717 w 3713237"/>
              <a:gd name="connsiteY2895" fmla="*/ 730673 h 2185648"/>
              <a:gd name="connsiteX2896" fmla="*/ 1687884 w 3713237"/>
              <a:gd name="connsiteY2896" fmla="*/ 730840 h 2185648"/>
              <a:gd name="connsiteX2897" fmla="*/ 1689665 w 3713237"/>
              <a:gd name="connsiteY2897" fmla="*/ 727373 h 2185648"/>
              <a:gd name="connsiteX2898" fmla="*/ 1688965 w 3713237"/>
              <a:gd name="connsiteY2898" fmla="*/ 722738 h 2185648"/>
              <a:gd name="connsiteX2899" fmla="*/ 1687331 w 3713237"/>
              <a:gd name="connsiteY2899" fmla="*/ 719237 h 2185648"/>
              <a:gd name="connsiteX2900" fmla="*/ 1684530 w 3713237"/>
              <a:gd name="connsiteY2900" fmla="*/ 708100 h 2185648"/>
              <a:gd name="connsiteX2901" fmla="*/ 1687365 w 3713237"/>
              <a:gd name="connsiteY2901" fmla="*/ 703332 h 2185648"/>
              <a:gd name="connsiteX2902" fmla="*/ 1689699 w 3713237"/>
              <a:gd name="connsiteY2902" fmla="*/ 702531 h 2185648"/>
              <a:gd name="connsiteX2903" fmla="*/ 1696201 w 3713237"/>
              <a:gd name="connsiteY2903" fmla="*/ 690461 h 2185648"/>
              <a:gd name="connsiteX2904" fmla="*/ 1700435 w 3713237"/>
              <a:gd name="connsiteY2904" fmla="*/ 687360 h 2185648"/>
              <a:gd name="connsiteX2905" fmla="*/ 1711406 w 3713237"/>
              <a:gd name="connsiteY2905" fmla="*/ 686660 h 2185648"/>
              <a:gd name="connsiteX2906" fmla="*/ 1889963 w 3713237"/>
              <a:gd name="connsiteY2906" fmla="*/ 686192 h 2185648"/>
              <a:gd name="connsiteX2907" fmla="*/ 1888996 w 3713237"/>
              <a:gd name="connsiteY2907" fmla="*/ 688527 h 2185648"/>
              <a:gd name="connsiteX2908" fmla="*/ 1888663 w 3713237"/>
              <a:gd name="connsiteY2908" fmla="*/ 688894 h 2185648"/>
              <a:gd name="connsiteX2909" fmla="*/ 1888029 w 3713237"/>
              <a:gd name="connsiteY2909" fmla="*/ 691061 h 2185648"/>
              <a:gd name="connsiteX2910" fmla="*/ 1888429 w 3713237"/>
              <a:gd name="connsiteY2910" fmla="*/ 690194 h 2185648"/>
              <a:gd name="connsiteX2911" fmla="*/ 1888963 w 3713237"/>
              <a:gd name="connsiteY2911" fmla="*/ 689194 h 2185648"/>
              <a:gd name="connsiteX2912" fmla="*/ 1888996 w 3713237"/>
              <a:gd name="connsiteY2912" fmla="*/ 688527 h 2185648"/>
              <a:gd name="connsiteX2913" fmla="*/ 1890297 w 3713237"/>
              <a:gd name="connsiteY2913" fmla="*/ 687126 h 2185648"/>
              <a:gd name="connsiteX2914" fmla="*/ 1889963 w 3713237"/>
              <a:gd name="connsiteY2914" fmla="*/ 686192 h 2185648"/>
              <a:gd name="connsiteX2915" fmla="*/ 3384913 w 3713237"/>
              <a:gd name="connsiteY2915" fmla="*/ 683758 h 2185648"/>
              <a:gd name="connsiteX2916" fmla="*/ 3385680 w 3713237"/>
              <a:gd name="connsiteY2916" fmla="*/ 684758 h 2185648"/>
              <a:gd name="connsiteX2917" fmla="*/ 3381512 w 3713237"/>
              <a:gd name="connsiteY2917" fmla="*/ 698430 h 2185648"/>
              <a:gd name="connsiteX2918" fmla="*/ 3379378 w 3713237"/>
              <a:gd name="connsiteY2918" fmla="*/ 699797 h 2185648"/>
              <a:gd name="connsiteX2919" fmla="*/ 3378111 w 3713237"/>
              <a:gd name="connsiteY2919" fmla="*/ 699397 h 2185648"/>
              <a:gd name="connsiteX2920" fmla="*/ 3376777 w 3713237"/>
              <a:gd name="connsiteY2920" fmla="*/ 695929 h 2185648"/>
              <a:gd name="connsiteX2921" fmla="*/ 3381579 w 3713237"/>
              <a:gd name="connsiteY2921" fmla="*/ 684992 h 2185648"/>
              <a:gd name="connsiteX2922" fmla="*/ 3382579 w 3713237"/>
              <a:gd name="connsiteY2922" fmla="*/ 684158 h 2185648"/>
              <a:gd name="connsiteX2923" fmla="*/ 3384913 w 3713237"/>
              <a:gd name="connsiteY2923" fmla="*/ 683758 h 2185648"/>
              <a:gd name="connsiteX2924" fmla="*/ 3376599 w 3713237"/>
              <a:gd name="connsiteY2924" fmla="*/ 683504 h 2185648"/>
              <a:gd name="connsiteX2925" fmla="*/ 3378505 w 3713237"/>
              <a:gd name="connsiteY2925" fmla="*/ 685885 h 2185648"/>
              <a:gd name="connsiteX2926" fmla="*/ 3374218 w 3713237"/>
              <a:gd name="connsiteY2926" fmla="*/ 687123 h 2185648"/>
              <a:gd name="connsiteX2927" fmla="*/ 3373742 w 3713237"/>
              <a:gd name="connsiteY2927" fmla="*/ 684171 h 2185648"/>
              <a:gd name="connsiteX2928" fmla="*/ 3376599 w 3713237"/>
              <a:gd name="connsiteY2928" fmla="*/ 683504 h 2185648"/>
              <a:gd name="connsiteX2929" fmla="*/ 1713186 w 3713237"/>
              <a:gd name="connsiteY2929" fmla="*/ 682287 h 2185648"/>
              <a:gd name="connsiteX2930" fmla="*/ 1716520 w 3713237"/>
              <a:gd name="connsiteY2930" fmla="*/ 682573 h 2185648"/>
              <a:gd name="connsiteX2931" fmla="*/ 1714615 w 3713237"/>
              <a:gd name="connsiteY2931" fmla="*/ 685050 h 2185648"/>
              <a:gd name="connsiteX2932" fmla="*/ 1713186 w 3713237"/>
              <a:gd name="connsiteY2932" fmla="*/ 682287 h 2185648"/>
              <a:gd name="connsiteX2933" fmla="*/ 951459 w 3713237"/>
              <a:gd name="connsiteY2933" fmla="*/ 682125 h 2185648"/>
              <a:gd name="connsiteX2934" fmla="*/ 955660 w 3713237"/>
              <a:gd name="connsiteY2934" fmla="*/ 684593 h 2185648"/>
              <a:gd name="connsiteX2935" fmla="*/ 955760 w 3713237"/>
              <a:gd name="connsiteY2935" fmla="*/ 687160 h 2185648"/>
              <a:gd name="connsiteX2936" fmla="*/ 948091 w 3713237"/>
              <a:gd name="connsiteY2936" fmla="*/ 692261 h 2185648"/>
              <a:gd name="connsiteX2937" fmla="*/ 944223 w 3713237"/>
              <a:gd name="connsiteY2937" fmla="*/ 689460 h 2185648"/>
              <a:gd name="connsiteX2938" fmla="*/ 944290 w 3713237"/>
              <a:gd name="connsiteY2938" fmla="*/ 688060 h 2185648"/>
              <a:gd name="connsiteX2939" fmla="*/ 946291 w 3713237"/>
              <a:gd name="connsiteY2939" fmla="*/ 683792 h 2185648"/>
              <a:gd name="connsiteX2940" fmla="*/ 951459 w 3713237"/>
              <a:gd name="connsiteY2940" fmla="*/ 682125 h 2185648"/>
              <a:gd name="connsiteX2941" fmla="*/ 2015204 w 3713237"/>
              <a:gd name="connsiteY2941" fmla="*/ 677423 h 2185648"/>
              <a:gd name="connsiteX2942" fmla="*/ 2014070 w 3713237"/>
              <a:gd name="connsiteY2942" fmla="*/ 677590 h 2185648"/>
              <a:gd name="connsiteX2943" fmla="*/ 2013536 w 3713237"/>
              <a:gd name="connsiteY2943" fmla="*/ 681291 h 2185648"/>
              <a:gd name="connsiteX2944" fmla="*/ 2015637 w 3713237"/>
              <a:gd name="connsiteY2944" fmla="*/ 682491 h 2185648"/>
              <a:gd name="connsiteX2945" fmla="*/ 2016671 w 3713237"/>
              <a:gd name="connsiteY2945" fmla="*/ 681758 h 2185648"/>
              <a:gd name="connsiteX2946" fmla="*/ 2015204 w 3713237"/>
              <a:gd name="connsiteY2946" fmla="*/ 677423 h 2185648"/>
              <a:gd name="connsiteX2947" fmla="*/ 684306 w 3713237"/>
              <a:gd name="connsiteY2947" fmla="*/ 676789 h 2185648"/>
              <a:gd name="connsiteX2948" fmla="*/ 680972 w 3713237"/>
              <a:gd name="connsiteY2948" fmla="*/ 677390 h 2185648"/>
              <a:gd name="connsiteX2949" fmla="*/ 680138 w 3713237"/>
              <a:gd name="connsiteY2949" fmla="*/ 679524 h 2185648"/>
              <a:gd name="connsiteX2950" fmla="*/ 681072 w 3713237"/>
              <a:gd name="connsiteY2950" fmla="*/ 680257 h 2185648"/>
              <a:gd name="connsiteX2951" fmla="*/ 684839 w 3713237"/>
              <a:gd name="connsiteY2951" fmla="*/ 677690 h 2185648"/>
              <a:gd name="connsiteX2952" fmla="*/ 684306 w 3713237"/>
              <a:gd name="connsiteY2952" fmla="*/ 676789 h 2185648"/>
              <a:gd name="connsiteX2953" fmla="*/ 1966588 w 3713237"/>
              <a:gd name="connsiteY2953" fmla="*/ 675923 h 2185648"/>
              <a:gd name="connsiteX2954" fmla="*/ 1969856 w 3713237"/>
              <a:gd name="connsiteY2954" fmla="*/ 676990 h 2185648"/>
              <a:gd name="connsiteX2955" fmla="*/ 1969589 w 3713237"/>
              <a:gd name="connsiteY2955" fmla="*/ 678223 h 2185648"/>
              <a:gd name="connsiteX2956" fmla="*/ 1966621 w 3713237"/>
              <a:gd name="connsiteY2956" fmla="*/ 679657 h 2185648"/>
              <a:gd name="connsiteX2957" fmla="*/ 1965354 w 3713237"/>
              <a:gd name="connsiteY2957" fmla="*/ 677723 h 2185648"/>
              <a:gd name="connsiteX2958" fmla="*/ 1966588 w 3713237"/>
              <a:gd name="connsiteY2958" fmla="*/ 675923 h 2185648"/>
              <a:gd name="connsiteX2959" fmla="*/ 1878459 w 3713237"/>
              <a:gd name="connsiteY2959" fmla="*/ 674022 h 2185648"/>
              <a:gd name="connsiteX2960" fmla="*/ 1875392 w 3713237"/>
              <a:gd name="connsiteY2960" fmla="*/ 675622 h 2185648"/>
              <a:gd name="connsiteX2961" fmla="*/ 1873391 w 3713237"/>
              <a:gd name="connsiteY2961" fmla="*/ 678924 h 2185648"/>
              <a:gd name="connsiteX2962" fmla="*/ 1869690 w 3713237"/>
              <a:gd name="connsiteY2962" fmla="*/ 686259 h 2185648"/>
              <a:gd name="connsiteX2963" fmla="*/ 1869357 w 3713237"/>
              <a:gd name="connsiteY2963" fmla="*/ 686259 h 2185648"/>
              <a:gd name="connsiteX2964" fmla="*/ 1869223 w 3713237"/>
              <a:gd name="connsiteY2964" fmla="*/ 687226 h 2185648"/>
              <a:gd name="connsiteX2965" fmla="*/ 1869690 w 3713237"/>
              <a:gd name="connsiteY2965" fmla="*/ 686592 h 2185648"/>
              <a:gd name="connsiteX2966" fmla="*/ 1869690 w 3713237"/>
              <a:gd name="connsiteY2966" fmla="*/ 686259 h 2185648"/>
              <a:gd name="connsiteX2967" fmla="*/ 1876025 w 3713237"/>
              <a:gd name="connsiteY2967" fmla="*/ 685926 h 2185648"/>
              <a:gd name="connsiteX2968" fmla="*/ 1880160 w 3713237"/>
              <a:gd name="connsiteY2968" fmla="*/ 681358 h 2185648"/>
              <a:gd name="connsiteX2969" fmla="*/ 1880227 w 3713237"/>
              <a:gd name="connsiteY2969" fmla="*/ 677323 h 2185648"/>
              <a:gd name="connsiteX2970" fmla="*/ 1878459 w 3713237"/>
              <a:gd name="connsiteY2970" fmla="*/ 674022 h 2185648"/>
              <a:gd name="connsiteX2971" fmla="*/ 2118637 w 3713237"/>
              <a:gd name="connsiteY2971" fmla="*/ 671988 h 2185648"/>
              <a:gd name="connsiteX2972" fmla="*/ 2120138 w 3713237"/>
              <a:gd name="connsiteY2972" fmla="*/ 672355 h 2185648"/>
              <a:gd name="connsiteX2973" fmla="*/ 2120904 w 3713237"/>
              <a:gd name="connsiteY2973" fmla="*/ 672688 h 2185648"/>
              <a:gd name="connsiteX2974" fmla="*/ 2121115 w 3713237"/>
              <a:gd name="connsiteY2974" fmla="*/ 672898 h 2185648"/>
              <a:gd name="connsiteX2975" fmla="*/ 2121105 w 3713237"/>
              <a:gd name="connsiteY2975" fmla="*/ 672955 h 2185648"/>
              <a:gd name="connsiteX2976" fmla="*/ 2121160 w 3713237"/>
              <a:gd name="connsiteY2976" fmla="*/ 673012 h 2185648"/>
              <a:gd name="connsiteX2977" fmla="*/ 2120504 w 3713237"/>
              <a:gd name="connsiteY2977" fmla="*/ 676389 h 2185648"/>
              <a:gd name="connsiteX2978" fmla="*/ 2120038 w 3713237"/>
              <a:gd name="connsiteY2978" fmla="*/ 677657 h 2185648"/>
              <a:gd name="connsiteX2979" fmla="*/ 2120738 w 3713237"/>
              <a:gd name="connsiteY2979" fmla="*/ 681258 h 2185648"/>
              <a:gd name="connsiteX2980" fmla="*/ 2126706 w 3713237"/>
              <a:gd name="connsiteY2980" fmla="*/ 682958 h 2185648"/>
              <a:gd name="connsiteX2981" fmla="*/ 2127407 w 3713237"/>
              <a:gd name="connsiteY2981" fmla="*/ 679457 h 2185648"/>
              <a:gd name="connsiteX2982" fmla="*/ 2121160 w 3713237"/>
              <a:gd name="connsiteY2982" fmla="*/ 673012 h 2185648"/>
              <a:gd name="connsiteX2983" fmla="*/ 2121171 w 3713237"/>
              <a:gd name="connsiteY2983" fmla="*/ 672955 h 2185648"/>
              <a:gd name="connsiteX2984" fmla="*/ 2121115 w 3713237"/>
              <a:gd name="connsiteY2984" fmla="*/ 672898 h 2185648"/>
              <a:gd name="connsiteX2985" fmla="*/ 2121204 w 3713237"/>
              <a:gd name="connsiteY2985" fmla="*/ 672388 h 2185648"/>
              <a:gd name="connsiteX2986" fmla="*/ 2120071 w 3713237"/>
              <a:gd name="connsiteY2986" fmla="*/ 672321 h 2185648"/>
              <a:gd name="connsiteX2987" fmla="*/ 2119637 w 3713237"/>
              <a:gd name="connsiteY2987" fmla="*/ 672121 h 2185648"/>
              <a:gd name="connsiteX2988" fmla="*/ 2118637 w 3713237"/>
              <a:gd name="connsiteY2988" fmla="*/ 671988 h 2185648"/>
              <a:gd name="connsiteX2989" fmla="*/ 1912671 w 3713237"/>
              <a:gd name="connsiteY2989" fmla="*/ 667953 h 2185648"/>
              <a:gd name="connsiteX2990" fmla="*/ 1911403 w 3713237"/>
              <a:gd name="connsiteY2990" fmla="*/ 668253 h 2185648"/>
              <a:gd name="connsiteX2991" fmla="*/ 1912504 w 3713237"/>
              <a:gd name="connsiteY2991" fmla="*/ 669854 h 2185648"/>
              <a:gd name="connsiteX2992" fmla="*/ 1914971 w 3713237"/>
              <a:gd name="connsiteY2992" fmla="*/ 669821 h 2185648"/>
              <a:gd name="connsiteX2993" fmla="*/ 1915138 w 3713237"/>
              <a:gd name="connsiteY2993" fmla="*/ 668687 h 2185648"/>
              <a:gd name="connsiteX2994" fmla="*/ 1912671 w 3713237"/>
              <a:gd name="connsiteY2994" fmla="*/ 667953 h 2185648"/>
              <a:gd name="connsiteX2995" fmla="*/ 2776650 w 3713237"/>
              <a:gd name="connsiteY2995" fmla="*/ 662385 h 2185648"/>
              <a:gd name="connsiteX2996" fmla="*/ 2774849 w 3713237"/>
              <a:gd name="connsiteY2996" fmla="*/ 662685 h 2185648"/>
              <a:gd name="connsiteX2997" fmla="*/ 2774782 w 3713237"/>
              <a:gd name="connsiteY2997" fmla="*/ 664052 h 2185648"/>
              <a:gd name="connsiteX2998" fmla="*/ 2780517 w 3713237"/>
              <a:gd name="connsiteY2998" fmla="*/ 671421 h 2185648"/>
              <a:gd name="connsiteX2999" fmla="*/ 2781684 w 3713237"/>
              <a:gd name="connsiteY2999" fmla="*/ 671288 h 2185648"/>
              <a:gd name="connsiteX3000" fmla="*/ 2781985 w 3713237"/>
              <a:gd name="connsiteY3000" fmla="*/ 670187 h 2185648"/>
              <a:gd name="connsiteX3001" fmla="*/ 2778517 w 3713237"/>
              <a:gd name="connsiteY3001" fmla="*/ 665886 h 2185648"/>
              <a:gd name="connsiteX3002" fmla="*/ 2776650 w 3713237"/>
              <a:gd name="connsiteY3002" fmla="*/ 662385 h 2185648"/>
              <a:gd name="connsiteX3003" fmla="*/ 2857942 w 3713237"/>
              <a:gd name="connsiteY3003" fmla="*/ 661818 h 2185648"/>
              <a:gd name="connsiteX3004" fmla="*/ 2857109 w 3713237"/>
              <a:gd name="connsiteY3004" fmla="*/ 662785 h 2185648"/>
              <a:gd name="connsiteX3005" fmla="*/ 2856608 w 3713237"/>
              <a:gd name="connsiteY3005" fmla="*/ 665386 h 2185648"/>
              <a:gd name="connsiteX3006" fmla="*/ 2851240 w 3713237"/>
              <a:gd name="connsiteY3006" fmla="*/ 705532 h 2185648"/>
              <a:gd name="connsiteX3007" fmla="*/ 2847939 w 3713237"/>
              <a:gd name="connsiteY3007" fmla="*/ 714535 h 2185648"/>
              <a:gd name="connsiteX3008" fmla="*/ 2845772 w 3713237"/>
              <a:gd name="connsiteY3008" fmla="*/ 719536 h 2185648"/>
              <a:gd name="connsiteX3009" fmla="*/ 2839770 w 3713237"/>
              <a:gd name="connsiteY3009" fmla="*/ 731774 h 2185648"/>
              <a:gd name="connsiteX3010" fmla="*/ 2836969 w 3713237"/>
              <a:gd name="connsiteY3010" fmla="*/ 734608 h 2185648"/>
              <a:gd name="connsiteX3011" fmla="*/ 2832401 w 3713237"/>
              <a:gd name="connsiteY3011" fmla="*/ 733474 h 2185648"/>
              <a:gd name="connsiteX3012" fmla="*/ 2832467 w 3713237"/>
              <a:gd name="connsiteY3012" fmla="*/ 733374 h 2185648"/>
              <a:gd name="connsiteX3013" fmla="*/ 2831700 w 3713237"/>
              <a:gd name="connsiteY3013" fmla="*/ 732641 h 2185648"/>
              <a:gd name="connsiteX3014" fmla="*/ 2832134 w 3713237"/>
              <a:gd name="connsiteY3014" fmla="*/ 733208 h 2185648"/>
              <a:gd name="connsiteX3015" fmla="*/ 2832401 w 3713237"/>
              <a:gd name="connsiteY3015" fmla="*/ 733441 h 2185648"/>
              <a:gd name="connsiteX3016" fmla="*/ 2829233 w 3713237"/>
              <a:gd name="connsiteY3016" fmla="*/ 739310 h 2185648"/>
              <a:gd name="connsiteX3017" fmla="*/ 2828866 w 3713237"/>
              <a:gd name="connsiteY3017" fmla="*/ 740543 h 2185648"/>
              <a:gd name="connsiteX3018" fmla="*/ 2831367 w 3713237"/>
              <a:gd name="connsiteY3018" fmla="*/ 741477 h 2185648"/>
              <a:gd name="connsiteX3019" fmla="*/ 2840370 w 3713237"/>
              <a:gd name="connsiteY3019" fmla="*/ 738643 h 2185648"/>
              <a:gd name="connsiteX3020" fmla="*/ 2844971 w 3713237"/>
              <a:gd name="connsiteY3020" fmla="*/ 732241 h 2185648"/>
              <a:gd name="connsiteX3021" fmla="*/ 2849606 w 3713237"/>
              <a:gd name="connsiteY3021" fmla="*/ 724338 h 2185648"/>
              <a:gd name="connsiteX3022" fmla="*/ 2864178 w 3713237"/>
              <a:gd name="connsiteY3022" fmla="*/ 706432 h 2185648"/>
              <a:gd name="connsiteX3023" fmla="*/ 2863711 w 3713237"/>
              <a:gd name="connsiteY3023" fmla="*/ 701631 h 2185648"/>
              <a:gd name="connsiteX3024" fmla="*/ 2864611 w 3713237"/>
              <a:gd name="connsiteY3024" fmla="*/ 696562 h 2185648"/>
              <a:gd name="connsiteX3025" fmla="*/ 2866212 w 3713237"/>
              <a:gd name="connsiteY3025" fmla="*/ 687893 h 2185648"/>
              <a:gd name="connsiteX3026" fmla="*/ 2864111 w 3713237"/>
              <a:gd name="connsiteY3026" fmla="*/ 678590 h 2185648"/>
              <a:gd name="connsiteX3027" fmla="*/ 2860310 w 3713237"/>
              <a:gd name="connsiteY3027" fmla="*/ 662718 h 2185648"/>
              <a:gd name="connsiteX3028" fmla="*/ 2857942 w 3713237"/>
              <a:gd name="connsiteY3028" fmla="*/ 661818 h 2185648"/>
              <a:gd name="connsiteX3029" fmla="*/ 578339 w 3713237"/>
              <a:gd name="connsiteY3029" fmla="*/ 657317 h 2185648"/>
              <a:gd name="connsiteX3030" fmla="*/ 576805 w 3713237"/>
              <a:gd name="connsiteY3030" fmla="*/ 657917 h 2185648"/>
              <a:gd name="connsiteX3031" fmla="*/ 577939 w 3713237"/>
              <a:gd name="connsiteY3031" fmla="*/ 658217 h 2185648"/>
              <a:gd name="connsiteX3032" fmla="*/ 579072 w 3713237"/>
              <a:gd name="connsiteY3032" fmla="*/ 657917 h 2185648"/>
              <a:gd name="connsiteX3033" fmla="*/ 578339 w 3713237"/>
              <a:gd name="connsiteY3033" fmla="*/ 657317 h 2185648"/>
              <a:gd name="connsiteX3034" fmla="*/ 2782451 w 3713237"/>
              <a:gd name="connsiteY3034" fmla="*/ 657150 h 2185648"/>
              <a:gd name="connsiteX3035" fmla="*/ 2781718 w 3713237"/>
              <a:gd name="connsiteY3035" fmla="*/ 658050 h 2185648"/>
              <a:gd name="connsiteX3036" fmla="*/ 2782785 w 3713237"/>
              <a:gd name="connsiteY3036" fmla="*/ 657817 h 2185648"/>
              <a:gd name="connsiteX3037" fmla="*/ 2782451 w 3713237"/>
              <a:gd name="connsiteY3037" fmla="*/ 657150 h 2185648"/>
              <a:gd name="connsiteX3038" fmla="*/ 646827 w 3713237"/>
              <a:gd name="connsiteY3038" fmla="*/ 656883 h 2185648"/>
              <a:gd name="connsiteX3039" fmla="*/ 647761 w 3713237"/>
              <a:gd name="connsiteY3039" fmla="*/ 658984 h 2185648"/>
              <a:gd name="connsiteX3040" fmla="*/ 648261 w 3713237"/>
              <a:gd name="connsiteY3040" fmla="*/ 659717 h 2185648"/>
              <a:gd name="connsiteX3041" fmla="*/ 647961 w 3713237"/>
              <a:gd name="connsiteY3041" fmla="*/ 658884 h 2185648"/>
              <a:gd name="connsiteX3042" fmla="*/ 646827 w 3713237"/>
              <a:gd name="connsiteY3042" fmla="*/ 656883 h 2185648"/>
              <a:gd name="connsiteX3043" fmla="*/ 388078 w 3713237"/>
              <a:gd name="connsiteY3043" fmla="*/ 656483 h 2185648"/>
              <a:gd name="connsiteX3044" fmla="*/ 395314 w 3713237"/>
              <a:gd name="connsiteY3044" fmla="*/ 660184 h 2185648"/>
              <a:gd name="connsiteX3045" fmla="*/ 396214 w 3713237"/>
              <a:gd name="connsiteY3045" fmla="*/ 662518 h 2185648"/>
              <a:gd name="connsiteX3046" fmla="*/ 392146 w 3713237"/>
              <a:gd name="connsiteY3046" fmla="*/ 674155 h 2185648"/>
              <a:gd name="connsiteX3047" fmla="*/ 390545 w 3713237"/>
              <a:gd name="connsiteY3047" fmla="*/ 695496 h 2185648"/>
              <a:gd name="connsiteX3048" fmla="*/ 389679 w 3713237"/>
              <a:gd name="connsiteY3048" fmla="*/ 696496 h 2185648"/>
              <a:gd name="connsiteX3049" fmla="*/ 388478 w 3713237"/>
              <a:gd name="connsiteY3049" fmla="*/ 696529 h 2185648"/>
              <a:gd name="connsiteX3050" fmla="*/ 386411 w 3713237"/>
              <a:gd name="connsiteY3050" fmla="*/ 694895 h 2185648"/>
              <a:gd name="connsiteX3051" fmla="*/ 382043 w 3713237"/>
              <a:gd name="connsiteY3051" fmla="*/ 679324 h 2185648"/>
              <a:gd name="connsiteX3052" fmla="*/ 381342 w 3713237"/>
              <a:gd name="connsiteY3052" fmla="*/ 672588 h 2185648"/>
              <a:gd name="connsiteX3053" fmla="*/ 381643 w 3713237"/>
              <a:gd name="connsiteY3053" fmla="*/ 672555 h 2185648"/>
              <a:gd name="connsiteX3054" fmla="*/ 380942 w 3713237"/>
              <a:gd name="connsiteY3054" fmla="*/ 664485 h 2185648"/>
              <a:gd name="connsiteX3055" fmla="*/ 383209 w 3713237"/>
              <a:gd name="connsiteY3055" fmla="*/ 658117 h 2185648"/>
              <a:gd name="connsiteX3056" fmla="*/ 388078 w 3713237"/>
              <a:gd name="connsiteY3056" fmla="*/ 656483 h 2185648"/>
              <a:gd name="connsiteX3057" fmla="*/ 3057207 w 3713237"/>
              <a:gd name="connsiteY3057" fmla="*/ 654782 h 2185648"/>
              <a:gd name="connsiteX3058" fmla="*/ 3056006 w 3713237"/>
              <a:gd name="connsiteY3058" fmla="*/ 655683 h 2185648"/>
              <a:gd name="connsiteX3059" fmla="*/ 3055073 w 3713237"/>
              <a:gd name="connsiteY3059" fmla="*/ 655849 h 2185648"/>
              <a:gd name="connsiteX3060" fmla="*/ 3054773 w 3713237"/>
              <a:gd name="connsiteY3060" fmla="*/ 656583 h 2185648"/>
              <a:gd name="connsiteX3061" fmla="*/ 3055373 w 3713237"/>
              <a:gd name="connsiteY3061" fmla="*/ 656183 h 2185648"/>
              <a:gd name="connsiteX3062" fmla="*/ 3056006 w 3713237"/>
              <a:gd name="connsiteY3062" fmla="*/ 655683 h 2185648"/>
              <a:gd name="connsiteX3063" fmla="*/ 3057407 w 3713237"/>
              <a:gd name="connsiteY3063" fmla="*/ 655449 h 2185648"/>
              <a:gd name="connsiteX3064" fmla="*/ 3057207 w 3713237"/>
              <a:gd name="connsiteY3064" fmla="*/ 654782 h 2185648"/>
              <a:gd name="connsiteX3065" fmla="*/ 751494 w 3713237"/>
              <a:gd name="connsiteY3065" fmla="*/ 652548 h 2185648"/>
              <a:gd name="connsiteX3066" fmla="*/ 749794 w 3713237"/>
              <a:gd name="connsiteY3066" fmla="*/ 654349 h 2185648"/>
              <a:gd name="connsiteX3067" fmla="*/ 751928 w 3713237"/>
              <a:gd name="connsiteY3067" fmla="*/ 655249 h 2185648"/>
              <a:gd name="connsiteX3068" fmla="*/ 753495 w 3713237"/>
              <a:gd name="connsiteY3068" fmla="*/ 653782 h 2185648"/>
              <a:gd name="connsiteX3069" fmla="*/ 751494 w 3713237"/>
              <a:gd name="connsiteY3069" fmla="*/ 652548 h 2185648"/>
              <a:gd name="connsiteX3070" fmla="*/ 1938178 w 3713237"/>
              <a:gd name="connsiteY3070" fmla="*/ 650014 h 2185648"/>
              <a:gd name="connsiteX3071" fmla="*/ 1940646 w 3713237"/>
              <a:gd name="connsiteY3071" fmla="*/ 652615 h 2185648"/>
              <a:gd name="connsiteX3072" fmla="*/ 1939845 w 3713237"/>
              <a:gd name="connsiteY3072" fmla="*/ 656216 h 2185648"/>
              <a:gd name="connsiteX3073" fmla="*/ 1938645 w 3713237"/>
              <a:gd name="connsiteY3073" fmla="*/ 656549 h 2185648"/>
              <a:gd name="connsiteX3074" fmla="*/ 1935678 w 3713237"/>
              <a:gd name="connsiteY3074" fmla="*/ 654215 h 2185648"/>
              <a:gd name="connsiteX3075" fmla="*/ 1936678 w 3713237"/>
              <a:gd name="connsiteY3075" fmla="*/ 650581 h 2185648"/>
              <a:gd name="connsiteX3076" fmla="*/ 1938178 w 3713237"/>
              <a:gd name="connsiteY3076" fmla="*/ 650014 h 2185648"/>
              <a:gd name="connsiteX3077" fmla="*/ 2111168 w 3713237"/>
              <a:gd name="connsiteY3077" fmla="*/ 647513 h 2185648"/>
              <a:gd name="connsiteX3078" fmla="*/ 2110901 w 3713237"/>
              <a:gd name="connsiteY3078" fmla="*/ 648647 h 2185648"/>
              <a:gd name="connsiteX3079" fmla="*/ 2111935 w 3713237"/>
              <a:gd name="connsiteY3079" fmla="*/ 649314 h 2185648"/>
              <a:gd name="connsiteX3080" fmla="*/ 2112302 w 3713237"/>
              <a:gd name="connsiteY3080" fmla="*/ 647647 h 2185648"/>
              <a:gd name="connsiteX3081" fmla="*/ 2111168 w 3713237"/>
              <a:gd name="connsiteY3081" fmla="*/ 647513 h 2185648"/>
              <a:gd name="connsiteX3082" fmla="*/ 762632 w 3713237"/>
              <a:gd name="connsiteY3082" fmla="*/ 647413 h 2185648"/>
              <a:gd name="connsiteX3083" fmla="*/ 762231 w 3713237"/>
              <a:gd name="connsiteY3083" fmla="*/ 648347 h 2185648"/>
              <a:gd name="connsiteX3084" fmla="*/ 762998 w 3713237"/>
              <a:gd name="connsiteY3084" fmla="*/ 648314 h 2185648"/>
              <a:gd name="connsiteX3085" fmla="*/ 684473 w 3713237"/>
              <a:gd name="connsiteY3085" fmla="*/ 631575 h 2185648"/>
              <a:gd name="connsiteX3086" fmla="*/ 678971 w 3713237"/>
              <a:gd name="connsiteY3086" fmla="*/ 633842 h 2185648"/>
              <a:gd name="connsiteX3087" fmla="*/ 678804 w 3713237"/>
              <a:gd name="connsiteY3087" fmla="*/ 635009 h 2185648"/>
              <a:gd name="connsiteX3088" fmla="*/ 679805 w 3713237"/>
              <a:gd name="connsiteY3088" fmla="*/ 635643 h 2185648"/>
              <a:gd name="connsiteX3089" fmla="*/ 684940 w 3713237"/>
              <a:gd name="connsiteY3089" fmla="*/ 632609 h 2185648"/>
              <a:gd name="connsiteX3090" fmla="*/ 684473 w 3713237"/>
              <a:gd name="connsiteY3090" fmla="*/ 631575 h 2185648"/>
              <a:gd name="connsiteX3091" fmla="*/ 3146610 w 3713237"/>
              <a:gd name="connsiteY3091" fmla="*/ 630308 h 2185648"/>
              <a:gd name="connsiteX3092" fmla="*/ 3148991 w 3713237"/>
              <a:gd name="connsiteY3092" fmla="*/ 632594 h 2185648"/>
              <a:gd name="connsiteX3093" fmla="*/ 3146229 w 3713237"/>
              <a:gd name="connsiteY3093" fmla="*/ 637833 h 2185648"/>
              <a:gd name="connsiteX3094" fmla="*/ 3143943 w 3713237"/>
              <a:gd name="connsiteY3094" fmla="*/ 635737 h 2185648"/>
              <a:gd name="connsiteX3095" fmla="*/ 3146610 w 3713237"/>
              <a:gd name="connsiteY3095" fmla="*/ 630308 h 2185648"/>
              <a:gd name="connsiteX3096" fmla="*/ 728854 w 3713237"/>
              <a:gd name="connsiteY3096" fmla="*/ 630274 h 2185648"/>
              <a:gd name="connsiteX3097" fmla="*/ 719917 w 3713237"/>
              <a:gd name="connsiteY3097" fmla="*/ 649581 h 2185648"/>
              <a:gd name="connsiteX3098" fmla="*/ 720184 w 3713237"/>
              <a:gd name="connsiteY3098" fmla="*/ 650481 h 2185648"/>
              <a:gd name="connsiteX3099" fmla="*/ 720018 w 3713237"/>
              <a:gd name="connsiteY3099" fmla="*/ 650614 h 2185648"/>
              <a:gd name="connsiteX3100" fmla="*/ 716817 w 3713237"/>
              <a:gd name="connsiteY3100" fmla="*/ 653682 h 2185648"/>
              <a:gd name="connsiteX3101" fmla="*/ 715883 w 3713237"/>
              <a:gd name="connsiteY3101" fmla="*/ 654216 h 2185648"/>
              <a:gd name="connsiteX3102" fmla="*/ 710881 w 3713237"/>
              <a:gd name="connsiteY3102" fmla="*/ 655016 h 2185648"/>
              <a:gd name="connsiteX3103" fmla="*/ 710548 w 3713237"/>
              <a:gd name="connsiteY3103" fmla="*/ 656083 h 2185648"/>
              <a:gd name="connsiteX3104" fmla="*/ 711348 w 3713237"/>
              <a:gd name="connsiteY3104" fmla="*/ 656816 h 2185648"/>
              <a:gd name="connsiteX3105" fmla="*/ 715916 w 3713237"/>
              <a:gd name="connsiteY3105" fmla="*/ 654249 h 2185648"/>
              <a:gd name="connsiteX3106" fmla="*/ 717117 w 3713237"/>
              <a:gd name="connsiteY3106" fmla="*/ 654049 h 2185648"/>
              <a:gd name="connsiteX3107" fmla="*/ 720351 w 3713237"/>
              <a:gd name="connsiteY3107" fmla="*/ 650914 h 2185648"/>
              <a:gd name="connsiteX3108" fmla="*/ 720218 w 3713237"/>
              <a:gd name="connsiteY3108" fmla="*/ 650514 h 2185648"/>
              <a:gd name="connsiteX3109" fmla="*/ 722018 w 3713237"/>
              <a:gd name="connsiteY3109" fmla="*/ 648847 h 2185648"/>
              <a:gd name="connsiteX3110" fmla="*/ 725319 w 3713237"/>
              <a:gd name="connsiteY3110" fmla="*/ 641478 h 2185648"/>
              <a:gd name="connsiteX3111" fmla="*/ 731488 w 3713237"/>
              <a:gd name="connsiteY3111" fmla="*/ 634376 h 2185648"/>
              <a:gd name="connsiteX3112" fmla="*/ 731955 w 3713237"/>
              <a:gd name="connsiteY3112" fmla="*/ 633109 h 2185648"/>
              <a:gd name="connsiteX3113" fmla="*/ 731221 w 3713237"/>
              <a:gd name="connsiteY3113" fmla="*/ 630708 h 2185648"/>
              <a:gd name="connsiteX3114" fmla="*/ 728854 w 3713237"/>
              <a:gd name="connsiteY3114" fmla="*/ 630274 h 2185648"/>
              <a:gd name="connsiteX3115" fmla="*/ 3155839 w 3713237"/>
              <a:gd name="connsiteY3115" fmla="*/ 627574 h 2185648"/>
              <a:gd name="connsiteX3116" fmla="*/ 3158307 w 3713237"/>
              <a:gd name="connsiteY3116" fmla="*/ 633976 h 2185648"/>
              <a:gd name="connsiteX3117" fmla="*/ 3155472 w 3713237"/>
              <a:gd name="connsiteY3117" fmla="*/ 636010 h 2185648"/>
              <a:gd name="connsiteX3118" fmla="*/ 3152571 w 3713237"/>
              <a:gd name="connsiteY3118" fmla="*/ 635243 h 2185648"/>
              <a:gd name="connsiteX3119" fmla="*/ 3149437 w 3713237"/>
              <a:gd name="connsiteY3119" fmla="*/ 630574 h 2185648"/>
              <a:gd name="connsiteX3120" fmla="*/ 3155839 w 3713237"/>
              <a:gd name="connsiteY3120" fmla="*/ 627574 h 2185648"/>
              <a:gd name="connsiteX3121" fmla="*/ 1989829 w 3713237"/>
              <a:gd name="connsiteY3121" fmla="*/ 625006 h 2185648"/>
              <a:gd name="connsiteX3122" fmla="*/ 1989229 w 3713237"/>
              <a:gd name="connsiteY3122" fmla="*/ 626040 h 2185648"/>
              <a:gd name="connsiteX3123" fmla="*/ 1990129 w 3713237"/>
              <a:gd name="connsiteY3123" fmla="*/ 626207 h 2185648"/>
              <a:gd name="connsiteX3124" fmla="*/ 2044647 w 3713237"/>
              <a:gd name="connsiteY3124" fmla="*/ 624573 h 2185648"/>
              <a:gd name="connsiteX3125" fmla="*/ 2043346 w 3713237"/>
              <a:gd name="connsiteY3125" fmla="*/ 625006 h 2185648"/>
              <a:gd name="connsiteX3126" fmla="*/ 2038111 w 3713237"/>
              <a:gd name="connsiteY3126" fmla="*/ 632609 h 2185648"/>
              <a:gd name="connsiteX3127" fmla="*/ 2038645 w 3713237"/>
              <a:gd name="connsiteY3127" fmla="*/ 635176 h 2185648"/>
              <a:gd name="connsiteX3128" fmla="*/ 2049481 w 3713237"/>
              <a:gd name="connsiteY3128" fmla="*/ 650948 h 2185648"/>
              <a:gd name="connsiteX3129" fmla="*/ 2054250 w 3713237"/>
              <a:gd name="connsiteY3129" fmla="*/ 651315 h 2185648"/>
              <a:gd name="connsiteX3130" fmla="*/ 2055383 w 3713237"/>
              <a:gd name="connsiteY3130" fmla="*/ 650581 h 2185648"/>
              <a:gd name="connsiteX3131" fmla="*/ 2057784 w 3713237"/>
              <a:gd name="connsiteY3131" fmla="*/ 634242 h 2185648"/>
              <a:gd name="connsiteX3132" fmla="*/ 2055683 w 3713237"/>
              <a:gd name="connsiteY3132" fmla="*/ 632509 h 2185648"/>
              <a:gd name="connsiteX3133" fmla="*/ 2047114 w 3713237"/>
              <a:gd name="connsiteY3133" fmla="*/ 625706 h 2185648"/>
              <a:gd name="connsiteX3134" fmla="*/ 2044647 w 3713237"/>
              <a:gd name="connsiteY3134" fmla="*/ 624573 h 2185648"/>
              <a:gd name="connsiteX3135" fmla="*/ 2019738 w 3713237"/>
              <a:gd name="connsiteY3135" fmla="*/ 624306 h 2185648"/>
              <a:gd name="connsiteX3136" fmla="*/ 2014704 w 3713237"/>
              <a:gd name="connsiteY3136" fmla="*/ 628707 h 2185648"/>
              <a:gd name="connsiteX3137" fmla="*/ 2015404 w 3713237"/>
              <a:gd name="connsiteY3137" fmla="*/ 633376 h 2185648"/>
              <a:gd name="connsiteX3138" fmla="*/ 2019072 w 3713237"/>
              <a:gd name="connsiteY3138" fmla="*/ 634509 h 2185648"/>
              <a:gd name="connsiteX3139" fmla="*/ 2019638 w 3713237"/>
              <a:gd name="connsiteY3139" fmla="*/ 631208 h 2185648"/>
              <a:gd name="connsiteX3140" fmla="*/ 2020605 w 3713237"/>
              <a:gd name="connsiteY3140" fmla="*/ 627540 h 2185648"/>
              <a:gd name="connsiteX3141" fmla="*/ 2021906 w 3713237"/>
              <a:gd name="connsiteY3141" fmla="*/ 625173 h 2185648"/>
              <a:gd name="connsiteX3142" fmla="*/ 2021005 w 3713237"/>
              <a:gd name="connsiteY3142" fmla="*/ 624306 h 2185648"/>
              <a:gd name="connsiteX3143" fmla="*/ 2019738 w 3713237"/>
              <a:gd name="connsiteY3143" fmla="*/ 624306 h 2185648"/>
              <a:gd name="connsiteX3144" fmla="*/ 721418 w 3713237"/>
              <a:gd name="connsiteY3144" fmla="*/ 617304 h 2185648"/>
              <a:gd name="connsiteX3145" fmla="*/ 717650 w 3713237"/>
              <a:gd name="connsiteY3145" fmla="*/ 620738 h 2185648"/>
              <a:gd name="connsiteX3146" fmla="*/ 717354 w 3713237"/>
              <a:gd name="connsiteY3146" fmla="*/ 625504 h 2185648"/>
              <a:gd name="connsiteX3147" fmla="*/ 717317 w 3713237"/>
              <a:gd name="connsiteY3147" fmla="*/ 625540 h 2185648"/>
              <a:gd name="connsiteX3148" fmla="*/ 717317 w 3713237"/>
              <a:gd name="connsiteY3148" fmla="*/ 625596 h 2185648"/>
              <a:gd name="connsiteX3149" fmla="*/ 717017 w 3713237"/>
              <a:gd name="connsiteY3149" fmla="*/ 625806 h 2185648"/>
              <a:gd name="connsiteX3150" fmla="*/ 716651 w 3713237"/>
              <a:gd name="connsiteY3150" fmla="*/ 626233 h 2185648"/>
              <a:gd name="connsiteX3151" fmla="*/ 716617 w 3713237"/>
              <a:gd name="connsiteY3151" fmla="*/ 626240 h 2185648"/>
              <a:gd name="connsiteX3152" fmla="*/ 716585 w 3713237"/>
              <a:gd name="connsiteY3152" fmla="*/ 626279 h 2185648"/>
              <a:gd name="connsiteX3153" fmla="*/ 716250 w 3713237"/>
              <a:gd name="connsiteY3153" fmla="*/ 626340 h 2185648"/>
              <a:gd name="connsiteX3154" fmla="*/ 715950 w 3713237"/>
              <a:gd name="connsiteY3154" fmla="*/ 627073 h 2185648"/>
              <a:gd name="connsiteX3155" fmla="*/ 716585 w 3713237"/>
              <a:gd name="connsiteY3155" fmla="*/ 626279 h 2185648"/>
              <a:gd name="connsiteX3156" fmla="*/ 716617 w 3713237"/>
              <a:gd name="connsiteY3156" fmla="*/ 626273 h 2185648"/>
              <a:gd name="connsiteX3157" fmla="*/ 716651 w 3713237"/>
              <a:gd name="connsiteY3157" fmla="*/ 626233 h 2185648"/>
              <a:gd name="connsiteX3158" fmla="*/ 717317 w 3713237"/>
              <a:gd name="connsiteY3158" fmla="*/ 626106 h 2185648"/>
              <a:gd name="connsiteX3159" fmla="*/ 717317 w 3713237"/>
              <a:gd name="connsiteY3159" fmla="*/ 625596 h 2185648"/>
              <a:gd name="connsiteX3160" fmla="*/ 717350 w 3713237"/>
              <a:gd name="connsiteY3160" fmla="*/ 625573 h 2185648"/>
              <a:gd name="connsiteX3161" fmla="*/ 717354 w 3713237"/>
              <a:gd name="connsiteY3161" fmla="*/ 625504 h 2185648"/>
              <a:gd name="connsiteX3162" fmla="*/ 723819 w 3713237"/>
              <a:gd name="connsiteY3162" fmla="*/ 619404 h 2185648"/>
              <a:gd name="connsiteX3163" fmla="*/ 723786 w 3713237"/>
              <a:gd name="connsiteY3163" fmla="*/ 618137 h 2185648"/>
              <a:gd name="connsiteX3164" fmla="*/ 721418 w 3713237"/>
              <a:gd name="connsiteY3164" fmla="*/ 617304 h 2185648"/>
              <a:gd name="connsiteX3165" fmla="*/ 1084803 w 3713237"/>
              <a:gd name="connsiteY3165" fmla="*/ 616537 h 2185648"/>
              <a:gd name="connsiteX3166" fmla="*/ 1088137 w 3713237"/>
              <a:gd name="connsiteY3166" fmla="*/ 617604 h 2185648"/>
              <a:gd name="connsiteX3167" fmla="*/ 1087603 w 3713237"/>
              <a:gd name="connsiteY3167" fmla="*/ 620071 h 2185648"/>
              <a:gd name="connsiteX3168" fmla="*/ 1084436 w 3713237"/>
              <a:gd name="connsiteY3168" fmla="*/ 622272 h 2185648"/>
              <a:gd name="connsiteX3169" fmla="*/ 1082102 w 3713237"/>
              <a:gd name="connsiteY3169" fmla="*/ 620838 h 2185648"/>
              <a:gd name="connsiteX3170" fmla="*/ 1082169 w 3713237"/>
              <a:gd name="connsiteY3170" fmla="*/ 619538 h 2185648"/>
              <a:gd name="connsiteX3171" fmla="*/ 1084803 w 3713237"/>
              <a:gd name="connsiteY3171" fmla="*/ 616537 h 2185648"/>
              <a:gd name="connsiteX3172" fmla="*/ 2016771 w 3713237"/>
              <a:gd name="connsiteY3172" fmla="*/ 615803 h 2185648"/>
              <a:gd name="connsiteX3173" fmla="*/ 2015637 w 3713237"/>
              <a:gd name="connsiteY3173" fmla="*/ 616036 h 2185648"/>
              <a:gd name="connsiteX3174" fmla="*/ 2016538 w 3713237"/>
              <a:gd name="connsiteY3174" fmla="*/ 616637 h 2185648"/>
              <a:gd name="connsiteX3175" fmla="*/ 409718 w 3713237"/>
              <a:gd name="connsiteY3175" fmla="*/ 611135 h 2185648"/>
              <a:gd name="connsiteX3176" fmla="*/ 409184 w 3713237"/>
              <a:gd name="connsiteY3176" fmla="*/ 613202 h 2185648"/>
              <a:gd name="connsiteX3177" fmla="*/ 409984 w 3713237"/>
              <a:gd name="connsiteY3177" fmla="*/ 613936 h 2185648"/>
              <a:gd name="connsiteX3178" fmla="*/ 411385 w 3713237"/>
              <a:gd name="connsiteY3178" fmla="*/ 612635 h 2185648"/>
              <a:gd name="connsiteX3179" fmla="*/ 409718 w 3713237"/>
              <a:gd name="connsiteY3179" fmla="*/ 611135 h 2185648"/>
              <a:gd name="connsiteX3180" fmla="*/ 2028041 w 3713237"/>
              <a:gd name="connsiteY3180" fmla="*/ 610835 h 2185648"/>
              <a:gd name="connsiteX3181" fmla="*/ 2027374 w 3713237"/>
              <a:gd name="connsiteY3181" fmla="*/ 611768 h 2185648"/>
              <a:gd name="connsiteX3182" fmla="*/ 2027808 w 3713237"/>
              <a:gd name="connsiteY3182" fmla="*/ 612869 h 2185648"/>
              <a:gd name="connsiteX3183" fmla="*/ 2028441 w 3713237"/>
              <a:gd name="connsiteY3183" fmla="*/ 611935 h 2185648"/>
              <a:gd name="connsiteX3184" fmla="*/ 2028041 w 3713237"/>
              <a:gd name="connsiteY3184" fmla="*/ 610835 h 2185648"/>
              <a:gd name="connsiteX3185" fmla="*/ 2086260 w 3713237"/>
              <a:gd name="connsiteY3185" fmla="*/ 610335 h 2185648"/>
              <a:gd name="connsiteX3186" fmla="*/ 2084326 w 3713237"/>
              <a:gd name="connsiteY3186" fmla="*/ 612202 h 2185648"/>
              <a:gd name="connsiteX3187" fmla="*/ 2079424 w 3713237"/>
              <a:gd name="connsiteY3187" fmla="*/ 614236 h 2185648"/>
              <a:gd name="connsiteX3188" fmla="*/ 2077357 w 3713237"/>
              <a:gd name="connsiteY3188" fmla="*/ 618137 h 2185648"/>
              <a:gd name="connsiteX3189" fmla="*/ 2083226 w 3713237"/>
              <a:gd name="connsiteY3189" fmla="*/ 625306 h 2185648"/>
              <a:gd name="connsiteX3190" fmla="*/ 2089094 w 3713237"/>
              <a:gd name="connsiteY3190" fmla="*/ 633842 h 2185648"/>
              <a:gd name="connsiteX3191" fmla="*/ 2090828 w 3713237"/>
              <a:gd name="connsiteY3191" fmla="*/ 635309 h 2185648"/>
              <a:gd name="connsiteX3192" fmla="*/ 2093029 w 3713237"/>
              <a:gd name="connsiteY3192" fmla="*/ 633842 h 2185648"/>
              <a:gd name="connsiteX3193" fmla="*/ 2095029 w 3713237"/>
              <a:gd name="connsiteY3193" fmla="*/ 630108 h 2185648"/>
              <a:gd name="connsiteX3194" fmla="*/ 2093262 w 3713237"/>
              <a:gd name="connsiteY3194" fmla="*/ 625039 h 2185648"/>
              <a:gd name="connsiteX3195" fmla="*/ 2086593 w 3713237"/>
              <a:gd name="connsiteY3195" fmla="*/ 611669 h 2185648"/>
              <a:gd name="connsiteX3196" fmla="*/ 2086260 w 3713237"/>
              <a:gd name="connsiteY3196" fmla="*/ 610335 h 2185648"/>
              <a:gd name="connsiteX3197" fmla="*/ 403849 w 3713237"/>
              <a:gd name="connsiteY3197" fmla="*/ 609734 h 2185648"/>
              <a:gd name="connsiteX3198" fmla="*/ 403149 w 3713237"/>
              <a:gd name="connsiteY3198" fmla="*/ 612135 h 2185648"/>
              <a:gd name="connsiteX3199" fmla="*/ 402882 w 3713237"/>
              <a:gd name="connsiteY3199" fmla="*/ 612502 h 2185648"/>
              <a:gd name="connsiteX3200" fmla="*/ 403082 w 3713237"/>
              <a:gd name="connsiteY3200" fmla="*/ 613002 h 2185648"/>
              <a:gd name="connsiteX3201" fmla="*/ 401248 w 3713237"/>
              <a:gd name="connsiteY3201" fmla="*/ 618504 h 2185648"/>
              <a:gd name="connsiteX3202" fmla="*/ 404082 w 3713237"/>
              <a:gd name="connsiteY3202" fmla="*/ 623006 h 2185648"/>
              <a:gd name="connsiteX3203" fmla="*/ 406183 w 3713237"/>
              <a:gd name="connsiteY3203" fmla="*/ 623439 h 2185648"/>
              <a:gd name="connsiteX3204" fmla="*/ 406683 w 3713237"/>
              <a:gd name="connsiteY3204" fmla="*/ 622372 h 2185648"/>
              <a:gd name="connsiteX3205" fmla="*/ 403082 w 3713237"/>
              <a:gd name="connsiteY3205" fmla="*/ 613002 h 2185648"/>
              <a:gd name="connsiteX3206" fmla="*/ 403249 w 3713237"/>
              <a:gd name="connsiteY3206" fmla="*/ 612869 h 2185648"/>
              <a:gd name="connsiteX3207" fmla="*/ 403149 w 3713237"/>
              <a:gd name="connsiteY3207" fmla="*/ 612135 h 2185648"/>
              <a:gd name="connsiteX3208" fmla="*/ 404249 w 3713237"/>
              <a:gd name="connsiteY3208" fmla="*/ 610568 h 2185648"/>
              <a:gd name="connsiteX3209" fmla="*/ 403849 w 3713237"/>
              <a:gd name="connsiteY3209" fmla="*/ 609734 h 2185648"/>
              <a:gd name="connsiteX3210" fmla="*/ 14024 w 3713237"/>
              <a:gd name="connsiteY3210" fmla="*/ 604300 h 2185648"/>
              <a:gd name="connsiteX3211" fmla="*/ 15525 w 3713237"/>
              <a:gd name="connsiteY3211" fmla="*/ 606200 h 2185648"/>
              <a:gd name="connsiteX3212" fmla="*/ 15258 w 3713237"/>
              <a:gd name="connsiteY3212" fmla="*/ 607501 h 2185648"/>
              <a:gd name="connsiteX3213" fmla="*/ 2086 w 3713237"/>
              <a:gd name="connsiteY3213" fmla="*/ 616737 h 2185648"/>
              <a:gd name="connsiteX3214" fmla="*/ 786 w 3713237"/>
              <a:gd name="connsiteY3214" fmla="*/ 616637 h 2185648"/>
              <a:gd name="connsiteX3215" fmla="*/ 453 w 3713237"/>
              <a:gd name="connsiteY3215" fmla="*/ 614336 h 2185648"/>
              <a:gd name="connsiteX3216" fmla="*/ 10156 w 3713237"/>
              <a:gd name="connsiteY3216" fmla="*/ 604800 h 2185648"/>
              <a:gd name="connsiteX3217" fmla="*/ 14024 w 3713237"/>
              <a:gd name="connsiteY3217" fmla="*/ 604300 h 2185648"/>
              <a:gd name="connsiteX3218" fmla="*/ 1993363 w 3713237"/>
              <a:gd name="connsiteY3218" fmla="*/ 603566 h 2185648"/>
              <a:gd name="connsiteX3219" fmla="*/ 1992296 w 3713237"/>
              <a:gd name="connsiteY3219" fmla="*/ 604066 h 2185648"/>
              <a:gd name="connsiteX3220" fmla="*/ 1995231 w 3713237"/>
              <a:gd name="connsiteY3220" fmla="*/ 605967 h 2185648"/>
              <a:gd name="connsiteX3221" fmla="*/ 1996331 w 3713237"/>
              <a:gd name="connsiteY3221" fmla="*/ 606300 h 2185648"/>
              <a:gd name="connsiteX3222" fmla="*/ 1997565 w 3713237"/>
              <a:gd name="connsiteY3222" fmla="*/ 606133 h 2185648"/>
              <a:gd name="connsiteX3223" fmla="*/ 1996898 w 3713237"/>
              <a:gd name="connsiteY3223" fmla="*/ 605133 h 2185648"/>
              <a:gd name="connsiteX3224" fmla="*/ 1995731 w 3713237"/>
              <a:gd name="connsiteY3224" fmla="*/ 604600 h 2185648"/>
              <a:gd name="connsiteX3225" fmla="*/ 1993363 w 3713237"/>
              <a:gd name="connsiteY3225" fmla="*/ 603566 h 2185648"/>
              <a:gd name="connsiteX3226" fmla="*/ 410451 w 3713237"/>
              <a:gd name="connsiteY3226" fmla="*/ 603199 h 2185648"/>
              <a:gd name="connsiteX3227" fmla="*/ 410584 w 3713237"/>
              <a:gd name="connsiteY3227" fmla="*/ 603833 h 2185648"/>
              <a:gd name="connsiteX3228" fmla="*/ 411151 w 3713237"/>
              <a:gd name="connsiteY3228" fmla="*/ 604166 h 2185648"/>
              <a:gd name="connsiteX3229" fmla="*/ 410884 w 3713237"/>
              <a:gd name="connsiteY3229" fmla="*/ 603533 h 2185648"/>
              <a:gd name="connsiteX3230" fmla="*/ 410451 w 3713237"/>
              <a:gd name="connsiteY3230" fmla="*/ 603199 h 2185648"/>
              <a:gd name="connsiteX3231" fmla="*/ 633056 w 3713237"/>
              <a:gd name="connsiteY3231" fmla="*/ 600998 h 2185648"/>
              <a:gd name="connsiteX3232" fmla="*/ 632123 w 3713237"/>
              <a:gd name="connsiteY3232" fmla="*/ 601365 h 2185648"/>
              <a:gd name="connsiteX3233" fmla="*/ 632656 w 3713237"/>
              <a:gd name="connsiteY3233" fmla="*/ 603633 h 2185648"/>
              <a:gd name="connsiteX3234" fmla="*/ 633590 w 3713237"/>
              <a:gd name="connsiteY3234" fmla="*/ 603166 h 2185648"/>
              <a:gd name="connsiteX3235" fmla="*/ 633757 w 3713237"/>
              <a:gd name="connsiteY3235" fmla="*/ 601965 h 2185648"/>
              <a:gd name="connsiteX3236" fmla="*/ 633056 w 3713237"/>
              <a:gd name="connsiteY3236" fmla="*/ 600998 h 2185648"/>
              <a:gd name="connsiteX3237" fmla="*/ 1844382 w 3713237"/>
              <a:gd name="connsiteY3237" fmla="*/ 596697 h 2185648"/>
              <a:gd name="connsiteX3238" fmla="*/ 1844215 w 3713237"/>
              <a:gd name="connsiteY3238" fmla="*/ 597297 h 2185648"/>
              <a:gd name="connsiteX3239" fmla="*/ 1845115 w 3713237"/>
              <a:gd name="connsiteY3239" fmla="*/ 597131 h 2185648"/>
              <a:gd name="connsiteX3240" fmla="*/ 1121615 w 3713237"/>
              <a:gd name="connsiteY3240" fmla="*/ 596397 h 2185648"/>
              <a:gd name="connsiteX3241" fmla="*/ 1122281 w 3713237"/>
              <a:gd name="connsiteY3241" fmla="*/ 597498 h 2185648"/>
              <a:gd name="connsiteX3242" fmla="*/ 1123048 w 3713237"/>
              <a:gd name="connsiteY3242" fmla="*/ 601666 h 2185648"/>
              <a:gd name="connsiteX3243" fmla="*/ 1120948 w 3713237"/>
              <a:gd name="connsiteY3243" fmla="*/ 604367 h 2185648"/>
              <a:gd name="connsiteX3244" fmla="*/ 1118681 w 3713237"/>
              <a:gd name="connsiteY3244" fmla="*/ 603633 h 2185648"/>
              <a:gd name="connsiteX3245" fmla="*/ 1117414 w 3713237"/>
              <a:gd name="connsiteY3245" fmla="*/ 600232 h 2185648"/>
              <a:gd name="connsiteX3246" fmla="*/ 1119581 w 3713237"/>
              <a:gd name="connsiteY3246" fmla="*/ 597064 h 2185648"/>
              <a:gd name="connsiteX3247" fmla="*/ 1121615 w 3713237"/>
              <a:gd name="connsiteY3247" fmla="*/ 596397 h 2185648"/>
              <a:gd name="connsiteX3248" fmla="*/ 34064 w 3713237"/>
              <a:gd name="connsiteY3248" fmla="*/ 596130 h 2185648"/>
              <a:gd name="connsiteX3249" fmla="*/ 37532 w 3713237"/>
              <a:gd name="connsiteY3249" fmla="*/ 600398 h 2185648"/>
              <a:gd name="connsiteX3250" fmla="*/ 36198 w 3713237"/>
              <a:gd name="connsiteY3250" fmla="*/ 603599 h 2185648"/>
              <a:gd name="connsiteX3251" fmla="*/ 22760 w 3713237"/>
              <a:gd name="connsiteY3251" fmla="*/ 609400 h 2185648"/>
              <a:gd name="connsiteX3252" fmla="*/ 21693 w 3713237"/>
              <a:gd name="connsiteY3252" fmla="*/ 608667 h 2185648"/>
              <a:gd name="connsiteX3253" fmla="*/ 21526 w 3713237"/>
              <a:gd name="connsiteY3253" fmla="*/ 607600 h 2185648"/>
              <a:gd name="connsiteX3254" fmla="*/ 31563 w 3713237"/>
              <a:gd name="connsiteY3254" fmla="*/ 596663 h 2185648"/>
              <a:gd name="connsiteX3255" fmla="*/ 34064 w 3713237"/>
              <a:gd name="connsiteY3255" fmla="*/ 596130 h 2185648"/>
              <a:gd name="connsiteX3256" fmla="*/ 44337 w 3713237"/>
              <a:gd name="connsiteY3256" fmla="*/ 594096 h 2185648"/>
              <a:gd name="connsiteX3257" fmla="*/ 46147 w 3713237"/>
              <a:gd name="connsiteY3257" fmla="*/ 597144 h 2185648"/>
              <a:gd name="connsiteX3258" fmla="*/ 43956 w 3713237"/>
              <a:gd name="connsiteY3258" fmla="*/ 599906 h 2185648"/>
              <a:gd name="connsiteX3259" fmla="*/ 42337 w 3713237"/>
              <a:gd name="connsiteY3259" fmla="*/ 596954 h 2185648"/>
              <a:gd name="connsiteX3260" fmla="*/ 44337 w 3713237"/>
              <a:gd name="connsiteY3260" fmla="*/ 594096 h 2185648"/>
              <a:gd name="connsiteX3261" fmla="*/ 2024807 w 3713237"/>
              <a:gd name="connsiteY3261" fmla="*/ 593930 h 2185648"/>
              <a:gd name="connsiteX3262" fmla="*/ 2024140 w 3713237"/>
              <a:gd name="connsiteY3262" fmla="*/ 594630 h 2185648"/>
              <a:gd name="connsiteX3263" fmla="*/ 2027274 w 3713237"/>
              <a:gd name="connsiteY3263" fmla="*/ 596430 h 2185648"/>
              <a:gd name="connsiteX3264" fmla="*/ 2027908 w 3713237"/>
              <a:gd name="connsiteY3264" fmla="*/ 595497 h 2185648"/>
              <a:gd name="connsiteX3265" fmla="*/ 2027241 w 3713237"/>
              <a:gd name="connsiteY3265" fmla="*/ 594496 h 2185648"/>
              <a:gd name="connsiteX3266" fmla="*/ 2024807 w 3713237"/>
              <a:gd name="connsiteY3266" fmla="*/ 593930 h 2185648"/>
              <a:gd name="connsiteX3267" fmla="*/ 666767 w 3713237"/>
              <a:gd name="connsiteY3267" fmla="*/ 587894 h 2185648"/>
              <a:gd name="connsiteX3268" fmla="*/ 651562 w 3713237"/>
              <a:gd name="connsiteY3268" fmla="*/ 596597 h 2185648"/>
              <a:gd name="connsiteX3269" fmla="*/ 648195 w 3713237"/>
              <a:gd name="connsiteY3269" fmla="*/ 600798 h 2185648"/>
              <a:gd name="connsiteX3270" fmla="*/ 648094 w 3713237"/>
              <a:gd name="connsiteY3270" fmla="*/ 601965 h 2185648"/>
              <a:gd name="connsiteX3271" fmla="*/ 650462 w 3713237"/>
              <a:gd name="connsiteY3271" fmla="*/ 602532 h 2185648"/>
              <a:gd name="connsiteX3272" fmla="*/ 653496 w 3713237"/>
              <a:gd name="connsiteY3272" fmla="*/ 599998 h 2185648"/>
              <a:gd name="connsiteX3273" fmla="*/ 664366 w 3713237"/>
              <a:gd name="connsiteY3273" fmla="*/ 595430 h 2185648"/>
              <a:gd name="connsiteX3274" fmla="*/ 668434 w 3713237"/>
              <a:gd name="connsiteY3274" fmla="*/ 595430 h 2185648"/>
              <a:gd name="connsiteX3275" fmla="*/ 668468 w 3713237"/>
              <a:gd name="connsiteY3275" fmla="*/ 596030 h 2185648"/>
              <a:gd name="connsiteX3276" fmla="*/ 677804 w 3713237"/>
              <a:gd name="connsiteY3276" fmla="*/ 594963 h 2185648"/>
              <a:gd name="connsiteX3277" fmla="*/ 678571 w 3713237"/>
              <a:gd name="connsiteY3277" fmla="*/ 594030 h 2185648"/>
              <a:gd name="connsiteX3278" fmla="*/ 677604 w 3713237"/>
              <a:gd name="connsiteY3278" fmla="*/ 592029 h 2185648"/>
              <a:gd name="connsiteX3279" fmla="*/ 669301 w 3713237"/>
              <a:gd name="connsiteY3279" fmla="*/ 588328 h 2185648"/>
              <a:gd name="connsiteX3280" fmla="*/ 666767 w 3713237"/>
              <a:gd name="connsiteY3280" fmla="*/ 587894 h 2185648"/>
              <a:gd name="connsiteX3281" fmla="*/ 394846 w 3713237"/>
              <a:gd name="connsiteY3281" fmla="*/ 586894 h 2185648"/>
              <a:gd name="connsiteX3282" fmla="*/ 394446 w 3713237"/>
              <a:gd name="connsiteY3282" fmla="*/ 587561 h 2185648"/>
              <a:gd name="connsiteX3283" fmla="*/ 394113 w 3713237"/>
              <a:gd name="connsiteY3283" fmla="*/ 588127 h 2185648"/>
              <a:gd name="connsiteX3284" fmla="*/ 394780 w 3713237"/>
              <a:gd name="connsiteY3284" fmla="*/ 587928 h 2185648"/>
              <a:gd name="connsiteX3285" fmla="*/ 394846 w 3713237"/>
              <a:gd name="connsiteY3285" fmla="*/ 586894 h 2185648"/>
              <a:gd name="connsiteX3286" fmla="*/ 773068 w 3713237"/>
              <a:gd name="connsiteY3286" fmla="*/ 584626 h 2185648"/>
              <a:gd name="connsiteX3287" fmla="*/ 772568 w 3713237"/>
              <a:gd name="connsiteY3287" fmla="*/ 586260 h 2185648"/>
              <a:gd name="connsiteX3288" fmla="*/ 772034 w 3713237"/>
              <a:gd name="connsiteY3288" fmla="*/ 586794 h 2185648"/>
              <a:gd name="connsiteX3289" fmla="*/ 769034 w 3713237"/>
              <a:gd name="connsiteY3289" fmla="*/ 590095 h 2185648"/>
              <a:gd name="connsiteX3290" fmla="*/ 768700 w 3713237"/>
              <a:gd name="connsiteY3290" fmla="*/ 590995 h 2185648"/>
              <a:gd name="connsiteX3291" fmla="*/ 769300 w 3713237"/>
              <a:gd name="connsiteY3291" fmla="*/ 590395 h 2185648"/>
              <a:gd name="connsiteX3292" fmla="*/ 772301 w 3713237"/>
              <a:gd name="connsiteY3292" fmla="*/ 587127 h 2185648"/>
              <a:gd name="connsiteX3293" fmla="*/ 772568 w 3713237"/>
              <a:gd name="connsiteY3293" fmla="*/ 586260 h 2185648"/>
              <a:gd name="connsiteX3294" fmla="*/ 773768 w 3713237"/>
              <a:gd name="connsiteY3294" fmla="*/ 585060 h 2185648"/>
              <a:gd name="connsiteX3295" fmla="*/ 773068 w 3713237"/>
              <a:gd name="connsiteY3295" fmla="*/ 584626 h 2185648"/>
              <a:gd name="connsiteX3296" fmla="*/ 113137 w 3713237"/>
              <a:gd name="connsiteY3296" fmla="*/ 584526 h 2185648"/>
              <a:gd name="connsiteX3297" fmla="*/ 113922 w 3713237"/>
              <a:gd name="connsiteY3297" fmla="*/ 585311 h 2185648"/>
              <a:gd name="connsiteX3298" fmla="*/ 113994 w 3713237"/>
              <a:gd name="connsiteY3298" fmla="*/ 585383 h 2185648"/>
              <a:gd name="connsiteX3299" fmla="*/ 113894 w 3713237"/>
              <a:gd name="connsiteY3299" fmla="*/ 585414 h 2185648"/>
              <a:gd name="connsiteX3300" fmla="*/ 112756 w 3713237"/>
              <a:gd name="connsiteY3300" fmla="*/ 585764 h 2185648"/>
              <a:gd name="connsiteX3301" fmla="*/ 113137 w 3713237"/>
              <a:gd name="connsiteY3301" fmla="*/ 584526 h 2185648"/>
              <a:gd name="connsiteX3302" fmla="*/ 2072322 w 3713237"/>
              <a:gd name="connsiteY3302" fmla="*/ 583893 h 2185648"/>
              <a:gd name="connsiteX3303" fmla="*/ 2072289 w 3713237"/>
              <a:gd name="connsiteY3303" fmla="*/ 586094 h 2185648"/>
              <a:gd name="connsiteX3304" fmla="*/ 2074156 w 3713237"/>
              <a:gd name="connsiteY3304" fmla="*/ 587594 h 2185648"/>
              <a:gd name="connsiteX3305" fmla="*/ 2075090 w 3713237"/>
              <a:gd name="connsiteY3305" fmla="*/ 586994 h 2185648"/>
              <a:gd name="connsiteX3306" fmla="*/ 2074256 w 3713237"/>
              <a:gd name="connsiteY3306" fmla="*/ 584760 h 2185648"/>
              <a:gd name="connsiteX3307" fmla="*/ 2072322 w 3713237"/>
              <a:gd name="connsiteY3307" fmla="*/ 583893 h 2185648"/>
              <a:gd name="connsiteX3308" fmla="*/ 1999398 w 3713237"/>
              <a:gd name="connsiteY3308" fmla="*/ 572589 h 2185648"/>
              <a:gd name="connsiteX3309" fmla="*/ 1998465 w 3713237"/>
              <a:gd name="connsiteY3309" fmla="*/ 574690 h 2185648"/>
              <a:gd name="connsiteX3310" fmla="*/ 2001066 w 3713237"/>
              <a:gd name="connsiteY3310" fmla="*/ 577457 h 2185648"/>
              <a:gd name="connsiteX3311" fmla="*/ 2003266 w 3713237"/>
              <a:gd name="connsiteY3311" fmla="*/ 576557 h 2185648"/>
              <a:gd name="connsiteX3312" fmla="*/ 2003433 w 3713237"/>
              <a:gd name="connsiteY3312" fmla="*/ 575357 h 2185648"/>
              <a:gd name="connsiteX3313" fmla="*/ 1999398 w 3713237"/>
              <a:gd name="connsiteY3313" fmla="*/ 572589 h 2185648"/>
              <a:gd name="connsiteX3314" fmla="*/ 1073065 w 3713237"/>
              <a:gd name="connsiteY3314" fmla="*/ 570788 h 2185648"/>
              <a:gd name="connsiteX3315" fmla="*/ 1075366 w 3713237"/>
              <a:gd name="connsiteY3315" fmla="*/ 570988 h 2185648"/>
              <a:gd name="connsiteX3316" fmla="*/ 1074999 w 3713237"/>
              <a:gd name="connsiteY3316" fmla="*/ 573356 h 2185648"/>
              <a:gd name="connsiteX3317" fmla="*/ 1072899 w 3713237"/>
              <a:gd name="connsiteY3317" fmla="*/ 574256 h 2185648"/>
              <a:gd name="connsiteX3318" fmla="*/ 1071465 w 3713237"/>
              <a:gd name="connsiteY3318" fmla="*/ 572355 h 2185648"/>
              <a:gd name="connsiteX3319" fmla="*/ 1073065 w 3713237"/>
              <a:gd name="connsiteY3319" fmla="*/ 570788 h 2185648"/>
              <a:gd name="connsiteX3320" fmla="*/ 978368 w 3713237"/>
              <a:gd name="connsiteY3320" fmla="*/ 567454 h 2185648"/>
              <a:gd name="connsiteX3321" fmla="*/ 983336 w 3713237"/>
              <a:gd name="connsiteY3321" fmla="*/ 567855 h 2185648"/>
              <a:gd name="connsiteX3322" fmla="*/ 984503 w 3713237"/>
              <a:gd name="connsiteY3322" fmla="*/ 572756 h 2185648"/>
              <a:gd name="connsiteX3323" fmla="*/ 983469 w 3713237"/>
              <a:gd name="connsiteY3323" fmla="*/ 575224 h 2185648"/>
              <a:gd name="connsiteX3324" fmla="*/ 978735 w 3713237"/>
              <a:gd name="connsiteY3324" fmla="*/ 581759 h 2185648"/>
              <a:gd name="connsiteX3325" fmla="*/ 976101 w 3713237"/>
              <a:gd name="connsiteY3325" fmla="*/ 582793 h 2185648"/>
              <a:gd name="connsiteX3326" fmla="*/ 973533 w 3713237"/>
              <a:gd name="connsiteY3326" fmla="*/ 580225 h 2185648"/>
              <a:gd name="connsiteX3327" fmla="*/ 978368 w 3713237"/>
              <a:gd name="connsiteY3327" fmla="*/ 567454 h 2185648"/>
              <a:gd name="connsiteX3328" fmla="*/ 401348 w 3713237"/>
              <a:gd name="connsiteY3328" fmla="*/ 565287 h 2185648"/>
              <a:gd name="connsiteX3329" fmla="*/ 401048 w 3713237"/>
              <a:gd name="connsiteY3329" fmla="*/ 566287 h 2185648"/>
              <a:gd name="connsiteX3330" fmla="*/ 402448 w 3713237"/>
              <a:gd name="connsiteY3330" fmla="*/ 567388 h 2185648"/>
              <a:gd name="connsiteX3331" fmla="*/ 402482 w 3713237"/>
              <a:gd name="connsiteY3331" fmla="*/ 568054 h 2185648"/>
              <a:gd name="connsiteX3332" fmla="*/ 403482 w 3713237"/>
              <a:gd name="connsiteY3332" fmla="*/ 568588 h 2185648"/>
              <a:gd name="connsiteX3333" fmla="*/ 402849 w 3713237"/>
              <a:gd name="connsiteY3333" fmla="*/ 567721 h 2185648"/>
              <a:gd name="connsiteX3334" fmla="*/ 402448 w 3713237"/>
              <a:gd name="connsiteY3334" fmla="*/ 567388 h 2185648"/>
              <a:gd name="connsiteX3335" fmla="*/ 401348 w 3713237"/>
              <a:gd name="connsiteY3335" fmla="*/ 565287 h 2185648"/>
              <a:gd name="connsiteX3336" fmla="*/ 612249 w 3713237"/>
              <a:gd name="connsiteY3336" fmla="*/ 560752 h 2185648"/>
              <a:gd name="connsiteX3337" fmla="*/ 612183 w 3713237"/>
              <a:gd name="connsiteY3337" fmla="*/ 561552 h 2185648"/>
              <a:gd name="connsiteX3338" fmla="*/ 613383 w 3713237"/>
              <a:gd name="connsiteY3338" fmla="*/ 561252 h 2185648"/>
              <a:gd name="connsiteX3339" fmla="*/ 157318 w 3713237"/>
              <a:gd name="connsiteY3339" fmla="*/ 556784 h 2185648"/>
              <a:gd name="connsiteX3340" fmla="*/ 157699 w 3713237"/>
              <a:gd name="connsiteY3340" fmla="*/ 556879 h 2185648"/>
              <a:gd name="connsiteX3341" fmla="*/ 159033 w 3713237"/>
              <a:gd name="connsiteY3341" fmla="*/ 558498 h 2185648"/>
              <a:gd name="connsiteX3342" fmla="*/ 156937 w 3713237"/>
              <a:gd name="connsiteY3342" fmla="*/ 557451 h 2185648"/>
              <a:gd name="connsiteX3343" fmla="*/ 157318 w 3713237"/>
              <a:gd name="connsiteY3343" fmla="*/ 556784 h 2185648"/>
              <a:gd name="connsiteX3344" fmla="*/ 2078228 w 3713237"/>
              <a:gd name="connsiteY3344" fmla="*/ 555283 h 2185648"/>
              <a:gd name="connsiteX3345" fmla="*/ 2082514 w 3713237"/>
              <a:gd name="connsiteY3345" fmla="*/ 560141 h 2185648"/>
              <a:gd name="connsiteX3346" fmla="*/ 2079561 w 3713237"/>
              <a:gd name="connsiteY3346" fmla="*/ 561855 h 2185648"/>
              <a:gd name="connsiteX3347" fmla="*/ 2074989 w 3713237"/>
              <a:gd name="connsiteY3347" fmla="*/ 556902 h 2185648"/>
              <a:gd name="connsiteX3348" fmla="*/ 2078228 w 3713237"/>
              <a:gd name="connsiteY3348" fmla="*/ 555283 h 2185648"/>
              <a:gd name="connsiteX3349" fmla="*/ 958362 w 3713237"/>
              <a:gd name="connsiteY3349" fmla="*/ 554450 h 2185648"/>
              <a:gd name="connsiteX3350" fmla="*/ 961263 w 3713237"/>
              <a:gd name="connsiteY3350" fmla="*/ 554850 h 2185648"/>
              <a:gd name="connsiteX3351" fmla="*/ 963097 w 3713237"/>
              <a:gd name="connsiteY3351" fmla="*/ 556618 h 2185648"/>
              <a:gd name="connsiteX3352" fmla="*/ 962963 w 3713237"/>
              <a:gd name="connsiteY3352" fmla="*/ 559185 h 2185648"/>
              <a:gd name="connsiteX3353" fmla="*/ 949859 w 3713237"/>
              <a:gd name="connsiteY3353" fmla="*/ 568389 h 2185648"/>
              <a:gd name="connsiteX3354" fmla="*/ 944491 w 3713237"/>
              <a:gd name="connsiteY3354" fmla="*/ 568289 h 2185648"/>
              <a:gd name="connsiteX3355" fmla="*/ 941757 w 3713237"/>
              <a:gd name="connsiteY3355" fmla="*/ 565554 h 2185648"/>
              <a:gd name="connsiteX3356" fmla="*/ 942157 w 3713237"/>
              <a:gd name="connsiteY3356" fmla="*/ 561720 h 2185648"/>
              <a:gd name="connsiteX3357" fmla="*/ 948059 w 3713237"/>
              <a:gd name="connsiteY3357" fmla="*/ 556118 h 2185648"/>
              <a:gd name="connsiteX3358" fmla="*/ 951793 w 3713237"/>
              <a:gd name="connsiteY3358" fmla="*/ 554784 h 2185648"/>
              <a:gd name="connsiteX3359" fmla="*/ 958362 w 3713237"/>
              <a:gd name="connsiteY3359" fmla="*/ 554450 h 2185648"/>
              <a:gd name="connsiteX3360" fmla="*/ 404049 w 3713237"/>
              <a:gd name="connsiteY3360" fmla="*/ 548582 h 2185648"/>
              <a:gd name="connsiteX3361" fmla="*/ 403882 w 3713237"/>
              <a:gd name="connsiteY3361" fmla="*/ 550682 h 2185648"/>
              <a:gd name="connsiteX3362" fmla="*/ 404516 w 3713237"/>
              <a:gd name="connsiteY3362" fmla="*/ 550482 h 2185648"/>
              <a:gd name="connsiteX3363" fmla="*/ 404516 w 3713237"/>
              <a:gd name="connsiteY3363" fmla="*/ 549382 h 2185648"/>
              <a:gd name="connsiteX3364" fmla="*/ 404049 w 3713237"/>
              <a:gd name="connsiteY3364" fmla="*/ 548582 h 2185648"/>
              <a:gd name="connsiteX3365" fmla="*/ 1000209 w 3713237"/>
              <a:gd name="connsiteY3365" fmla="*/ 548482 h 2185648"/>
              <a:gd name="connsiteX3366" fmla="*/ 1006378 w 3713237"/>
              <a:gd name="connsiteY3366" fmla="*/ 549115 h 2185648"/>
              <a:gd name="connsiteX3367" fmla="*/ 1008812 w 3713237"/>
              <a:gd name="connsiteY3367" fmla="*/ 553883 h 2185648"/>
              <a:gd name="connsiteX3368" fmla="*/ 1006511 w 3713237"/>
              <a:gd name="connsiteY3368" fmla="*/ 556451 h 2185648"/>
              <a:gd name="connsiteX3369" fmla="*/ 1002810 w 3713237"/>
              <a:gd name="connsiteY3369" fmla="*/ 556151 h 2185648"/>
              <a:gd name="connsiteX3370" fmla="*/ 1000976 w 3713237"/>
              <a:gd name="connsiteY3370" fmla="*/ 554317 h 2185648"/>
              <a:gd name="connsiteX3371" fmla="*/ 1000209 w 3713237"/>
              <a:gd name="connsiteY3371" fmla="*/ 548482 h 2185648"/>
              <a:gd name="connsiteX3372" fmla="*/ 1013980 w 3713237"/>
              <a:gd name="connsiteY3372" fmla="*/ 545648 h 2185648"/>
              <a:gd name="connsiteX3373" fmla="*/ 1019315 w 3713237"/>
              <a:gd name="connsiteY3373" fmla="*/ 548448 h 2185648"/>
              <a:gd name="connsiteX3374" fmla="*/ 1019448 w 3713237"/>
              <a:gd name="connsiteY3374" fmla="*/ 550182 h 2185648"/>
              <a:gd name="connsiteX3375" fmla="*/ 1016380 w 3713237"/>
              <a:gd name="connsiteY3375" fmla="*/ 551449 h 2185648"/>
              <a:gd name="connsiteX3376" fmla="*/ 1012879 w 3713237"/>
              <a:gd name="connsiteY3376" fmla="*/ 547748 h 2185648"/>
              <a:gd name="connsiteX3377" fmla="*/ 1013980 w 3713237"/>
              <a:gd name="connsiteY3377" fmla="*/ 545648 h 2185648"/>
              <a:gd name="connsiteX3378" fmla="*/ 2040145 w 3713237"/>
              <a:gd name="connsiteY3378" fmla="*/ 545580 h 2185648"/>
              <a:gd name="connsiteX3379" fmla="*/ 2040545 w 3713237"/>
              <a:gd name="connsiteY3379" fmla="*/ 546181 h 2185648"/>
              <a:gd name="connsiteX3380" fmla="*/ 2041012 w 3713237"/>
              <a:gd name="connsiteY3380" fmla="*/ 546381 h 2185648"/>
              <a:gd name="connsiteX3381" fmla="*/ 2040845 w 3713237"/>
              <a:gd name="connsiteY3381" fmla="*/ 545880 h 2185648"/>
              <a:gd name="connsiteX3382" fmla="*/ 557465 w 3713237"/>
              <a:gd name="connsiteY3382" fmla="*/ 545514 h 2185648"/>
              <a:gd name="connsiteX3383" fmla="*/ 556798 w 3713237"/>
              <a:gd name="connsiteY3383" fmla="*/ 546081 h 2185648"/>
              <a:gd name="connsiteX3384" fmla="*/ 556498 w 3713237"/>
              <a:gd name="connsiteY3384" fmla="*/ 546581 h 2185648"/>
              <a:gd name="connsiteX3385" fmla="*/ 556998 w 3713237"/>
              <a:gd name="connsiteY3385" fmla="*/ 546247 h 2185648"/>
              <a:gd name="connsiteX3386" fmla="*/ 769334 w 3713237"/>
              <a:gd name="connsiteY3386" fmla="*/ 541213 h 2185648"/>
              <a:gd name="connsiteX3387" fmla="*/ 768333 w 3713237"/>
              <a:gd name="connsiteY3387" fmla="*/ 541613 h 2185648"/>
              <a:gd name="connsiteX3388" fmla="*/ 769334 w 3713237"/>
              <a:gd name="connsiteY3388" fmla="*/ 542046 h 2185648"/>
              <a:gd name="connsiteX3389" fmla="*/ 685240 w 3713237"/>
              <a:gd name="connsiteY3389" fmla="*/ 539845 h 2185648"/>
              <a:gd name="connsiteX3390" fmla="*/ 684873 w 3713237"/>
              <a:gd name="connsiteY3390" fmla="*/ 540779 h 2185648"/>
              <a:gd name="connsiteX3391" fmla="*/ 685606 w 3713237"/>
              <a:gd name="connsiteY3391" fmla="*/ 540779 h 2185648"/>
              <a:gd name="connsiteX3392" fmla="*/ 1544718 w 3713237"/>
              <a:gd name="connsiteY3392" fmla="*/ 537278 h 2185648"/>
              <a:gd name="connsiteX3393" fmla="*/ 1547685 w 3713237"/>
              <a:gd name="connsiteY3393" fmla="*/ 540013 h 2185648"/>
              <a:gd name="connsiteX3394" fmla="*/ 1550753 w 3713237"/>
              <a:gd name="connsiteY3394" fmla="*/ 547081 h 2185648"/>
              <a:gd name="connsiteX3395" fmla="*/ 1552587 w 3713237"/>
              <a:gd name="connsiteY3395" fmla="*/ 554150 h 2185648"/>
              <a:gd name="connsiteX3396" fmla="*/ 1552520 w 3713237"/>
              <a:gd name="connsiteY3396" fmla="*/ 554184 h 2185648"/>
              <a:gd name="connsiteX3397" fmla="*/ 1551887 w 3713237"/>
              <a:gd name="connsiteY3397" fmla="*/ 554951 h 2185648"/>
              <a:gd name="connsiteX3398" fmla="*/ 1552887 w 3713237"/>
              <a:gd name="connsiteY3398" fmla="*/ 554550 h 2185648"/>
              <a:gd name="connsiteX3399" fmla="*/ 1552620 w 3713237"/>
              <a:gd name="connsiteY3399" fmla="*/ 554150 h 2185648"/>
              <a:gd name="connsiteX3400" fmla="*/ 1555087 w 3713237"/>
              <a:gd name="connsiteY3400" fmla="*/ 553117 h 2185648"/>
              <a:gd name="connsiteX3401" fmla="*/ 1558389 w 3713237"/>
              <a:gd name="connsiteY3401" fmla="*/ 547915 h 2185648"/>
              <a:gd name="connsiteX3402" fmla="*/ 1559156 w 3713237"/>
              <a:gd name="connsiteY3402" fmla="*/ 542680 h 2185648"/>
              <a:gd name="connsiteX3403" fmla="*/ 1562724 w 3713237"/>
              <a:gd name="connsiteY3403" fmla="*/ 542113 h 2185648"/>
              <a:gd name="connsiteX3404" fmla="*/ 1565158 w 3713237"/>
              <a:gd name="connsiteY3404" fmla="*/ 545314 h 2185648"/>
              <a:gd name="connsiteX3405" fmla="*/ 1567392 w 3713237"/>
              <a:gd name="connsiteY3405" fmla="*/ 545281 h 2185648"/>
              <a:gd name="connsiteX3406" fmla="*/ 1576228 w 3713237"/>
              <a:gd name="connsiteY3406" fmla="*/ 541246 h 2185648"/>
              <a:gd name="connsiteX3407" fmla="*/ 1581597 w 3713237"/>
              <a:gd name="connsiteY3407" fmla="*/ 541146 h 2185648"/>
              <a:gd name="connsiteX3408" fmla="*/ 1595334 w 3713237"/>
              <a:gd name="connsiteY3408" fmla="*/ 537712 h 2185648"/>
              <a:gd name="connsiteX3409" fmla="*/ 1602370 w 3713237"/>
              <a:gd name="connsiteY3409" fmla="*/ 537612 h 2185648"/>
              <a:gd name="connsiteX3410" fmla="*/ 1607371 w 3713237"/>
              <a:gd name="connsiteY3410" fmla="*/ 538646 h 2185648"/>
              <a:gd name="connsiteX3411" fmla="*/ 1609672 w 3713237"/>
              <a:gd name="connsiteY3411" fmla="*/ 539445 h 2185648"/>
              <a:gd name="connsiteX3412" fmla="*/ 1612707 w 3713237"/>
              <a:gd name="connsiteY3412" fmla="*/ 545481 h 2185648"/>
              <a:gd name="connsiteX3413" fmla="*/ 1614407 w 3713237"/>
              <a:gd name="connsiteY3413" fmla="*/ 551750 h 2185648"/>
              <a:gd name="connsiteX3414" fmla="*/ 1619075 w 3713237"/>
              <a:gd name="connsiteY3414" fmla="*/ 554617 h 2185648"/>
              <a:gd name="connsiteX3415" fmla="*/ 1619876 w 3713237"/>
              <a:gd name="connsiteY3415" fmla="*/ 555717 h 2185648"/>
              <a:gd name="connsiteX3416" fmla="*/ 1619676 w 3713237"/>
              <a:gd name="connsiteY3416" fmla="*/ 556984 h 2185648"/>
              <a:gd name="connsiteX3417" fmla="*/ 1617708 w 3713237"/>
              <a:gd name="connsiteY3417" fmla="*/ 567154 h 2185648"/>
              <a:gd name="connsiteX3418" fmla="*/ 1616875 w 3713237"/>
              <a:gd name="connsiteY3418" fmla="*/ 569588 h 2185648"/>
              <a:gd name="connsiteX3419" fmla="*/ 1612340 w 3713237"/>
              <a:gd name="connsiteY3419" fmla="*/ 574623 h 2185648"/>
              <a:gd name="connsiteX3420" fmla="*/ 1608039 w 3713237"/>
              <a:gd name="connsiteY3420" fmla="*/ 577725 h 2185648"/>
              <a:gd name="connsiteX3421" fmla="*/ 1596101 w 3713237"/>
              <a:gd name="connsiteY3421" fmla="*/ 584160 h 2185648"/>
              <a:gd name="connsiteX3422" fmla="*/ 1592734 w 3713237"/>
              <a:gd name="connsiteY3422" fmla="*/ 586460 h 2185648"/>
              <a:gd name="connsiteX3423" fmla="*/ 1572727 w 3713237"/>
              <a:gd name="connsiteY3423" fmla="*/ 595230 h 2185648"/>
              <a:gd name="connsiteX3424" fmla="*/ 1567292 w 3713237"/>
              <a:gd name="connsiteY3424" fmla="*/ 595497 h 2185648"/>
              <a:gd name="connsiteX3425" fmla="*/ 1554321 w 3713237"/>
              <a:gd name="connsiteY3425" fmla="*/ 591462 h 2185648"/>
              <a:gd name="connsiteX3426" fmla="*/ 1541616 w 3713237"/>
              <a:gd name="connsiteY3426" fmla="*/ 587994 h 2185648"/>
              <a:gd name="connsiteX3427" fmla="*/ 1537515 w 3713237"/>
              <a:gd name="connsiteY3427" fmla="*/ 587728 h 2185648"/>
              <a:gd name="connsiteX3428" fmla="*/ 1533114 w 3713237"/>
              <a:gd name="connsiteY3428" fmla="*/ 583526 h 2185648"/>
              <a:gd name="connsiteX3429" fmla="*/ 1536215 w 3713237"/>
              <a:gd name="connsiteY3429" fmla="*/ 579892 h 2185648"/>
              <a:gd name="connsiteX3430" fmla="*/ 1538549 w 3713237"/>
              <a:gd name="connsiteY3430" fmla="*/ 578691 h 2185648"/>
              <a:gd name="connsiteX3431" fmla="*/ 1539316 w 3713237"/>
              <a:gd name="connsiteY3431" fmla="*/ 576291 h 2185648"/>
              <a:gd name="connsiteX3432" fmla="*/ 1535881 w 3713237"/>
              <a:gd name="connsiteY3432" fmla="*/ 570455 h 2185648"/>
              <a:gd name="connsiteX3433" fmla="*/ 1532347 w 3713237"/>
              <a:gd name="connsiteY3433" fmla="*/ 568688 h 2185648"/>
              <a:gd name="connsiteX3434" fmla="*/ 1525678 w 3713237"/>
              <a:gd name="connsiteY3434" fmla="*/ 567188 h 2185648"/>
              <a:gd name="connsiteX3435" fmla="*/ 1524344 w 3713237"/>
              <a:gd name="connsiteY3435" fmla="*/ 564987 h 2185648"/>
              <a:gd name="connsiteX3436" fmla="*/ 1525311 w 3713237"/>
              <a:gd name="connsiteY3436" fmla="*/ 562820 h 2185648"/>
              <a:gd name="connsiteX3437" fmla="*/ 1534748 w 3713237"/>
              <a:gd name="connsiteY3437" fmla="*/ 561119 h 2185648"/>
              <a:gd name="connsiteX3438" fmla="*/ 1539316 w 3713237"/>
              <a:gd name="connsiteY3438" fmla="*/ 556785 h 2185648"/>
              <a:gd name="connsiteX3439" fmla="*/ 1538782 w 3713237"/>
              <a:gd name="connsiteY3439" fmla="*/ 554550 h 2185648"/>
              <a:gd name="connsiteX3440" fmla="*/ 1529612 w 3713237"/>
              <a:gd name="connsiteY3440" fmla="*/ 553617 h 2185648"/>
              <a:gd name="connsiteX3441" fmla="*/ 1525645 w 3713237"/>
              <a:gd name="connsiteY3441" fmla="*/ 554217 h 2185648"/>
              <a:gd name="connsiteX3442" fmla="*/ 1522877 w 3713237"/>
              <a:gd name="connsiteY3442" fmla="*/ 550249 h 2185648"/>
              <a:gd name="connsiteX3443" fmla="*/ 1529779 w 3713237"/>
              <a:gd name="connsiteY3443" fmla="*/ 540146 h 2185648"/>
              <a:gd name="connsiteX3444" fmla="*/ 1535881 w 3713237"/>
              <a:gd name="connsiteY3444" fmla="*/ 537345 h 2185648"/>
              <a:gd name="connsiteX3445" fmla="*/ 1535915 w 3713237"/>
              <a:gd name="connsiteY3445" fmla="*/ 537445 h 2185648"/>
              <a:gd name="connsiteX3446" fmla="*/ 1535548 w 3713237"/>
              <a:gd name="connsiteY3446" fmla="*/ 537678 h 2185648"/>
              <a:gd name="connsiteX3447" fmla="*/ 1536081 w 3713237"/>
              <a:gd name="connsiteY3447" fmla="*/ 538012 h 2185648"/>
              <a:gd name="connsiteX3448" fmla="*/ 1535915 w 3713237"/>
              <a:gd name="connsiteY3448" fmla="*/ 537445 h 2185648"/>
              <a:gd name="connsiteX3449" fmla="*/ 1544718 w 3713237"/>
              <a:gd name="connsiteY3449" fmla="*/ 537278 h 2185648"/>
              <a:gd name="connsiteX3450" fmla="*/ 807246 w 3713237"/>
              <a:gd name="connsiteY3450" fmla="*/ 536878 h 2185648"/>
              <a:gd name="connsiteX3451" fmla="*/ 804945 w 3713237"/>
              <a:gd name="connsiteY3451" fmla="*/ 537778 h 2185648"/>
              <a:gd name="connsiteX3452" fmla="*/ 804778 w 3713237"/>
              <a:gd name="connsiteY3452" fmla="*/ 540079 h 2185648"/>
              <a:gd name="connsiteX3453" fmla="*/ 807613 w 3713237"/>
              <a:gd name="connsiteY3453" fmla="*/ 542880 h 2185648"/>
              <a:gd name="connsiteX3454" fmla="*/ 809980 w 3713237"/>
              <a:gd name="connsiteY3454" fmla="*/ 541879 h 2185648"/>
              <a:gd name="connsiteX3455" fmla="*/ 809347 w 3713237"/>
              <a:gd name="connsiteY3455" fmla="*/ 538312 h 2185648"/>
              <a:gd name="connsiteX3456" fmla="*/ 807246 w 3713237"/>
              <a:gd name="connsiteY3456" fmla="*/ 536878 h 2185648"/>
              <a:gd name="connsiteX3457" fmla="*/ 1395669 w 3713237"/>
              <a:gd name="connsiteY3457" fmla="*/ 535811 h 2185648"/>
              <a:gd name="connsiteX3458" fmla="*/ 1394636 w 3713237"/>
              <a:gd name="connsiteY3458" fmla="*/ 536278 h 2185648"/>
              <a:gd name="connsiteX3459" fmla="*/ 1395503 w 3713237"/>
              <a:gd name="connsiteY3459" fmla="*/ 536945 h 2185648"/>
              <a:gd name="connsiteX3460" fmla="*/ 1396536 w 3713237"/>
              <a:gd name="connsiteY3460" fmla="*/ 536445 h 2185648"/>
              <a:gd name="connsiteX3461" fmla="*/ 1395669 w 3713237"/>
              <a:gd name="connsiteY3461" fmla="*/ 535811 h 2185648"/>
              <a:gd name="connsiteX3462" fmla="*/ 215223 w 3713237"/>
              <a:gd name="connsiteY3462" fmla="*/ 532277 h 2185648"/>
              <a:gd name="connsiteX3463" fmla="*/ 217723 w 3713237"/>
              <a:gd name="connsiteY3463" fmla="*/ 534544 h 2185648"/>
              <a:gd name="connsiteX3464" fmla="*/ 220224 w 3713237"/>
              <a:gd name="connsiteY3464" fmla="*/ 537412 h 2185648"/>
              <a:gd name="connsiteX3465" fmla="*/ 218057 w 3713237"/>
              <a:gd name="connsiteY3465" fmla="*/ 543480 h 2185648"/>
              <a:gd name="connsiteX3466" fmla="*/ 210554 w 3713237"/>
              <a:gd name="connsiteY3466" fmla="*/ 548749 h 2185648"/>
              <a:gd name="connsiteX3467" fmla="*/ 194682 w 3713237"/>
              <a:gd name="connsiteY3467" fmla="*/ 558718 h 2185648"/>
              <a:gd name="connsiteX3468" fmla="*/ 192281 w 3713237"/>
              <a:gd name="connsiteY3468" fmla="*/ 558218 h 2185648"/>
              <a:gd name="connsiteX3469" fmla="*/ 190281 w 3713237"/>
              <a:gd name="connsiteY3469" fmla="*/ 554884 h 2185648"/>
              <a:gd name="connsiteX3470" fmla="*/ 188447 w 3713237"/>
              <a:gd name="connsiteY3470" fmla="*/ 551516 h 2185648"/>
              <a:gd name="connsiteX3471" fmla="*/ 200284 w 3713237"/>
              <a:gd name="connsiteY3471" fmla="*/ 538379 h 2185648"/>
              <a:gd name="connsiteX3472" fmla="*/ 201618 w 3713237"/>
              <a:gd name="connsiteY3472" fmla="*/ 538412 h 2185648"/>
              <a:gd name="connsiteX3473" fmla="*/ 203485 w 3713237"/>
              <a:gd name="connsiteY3473" fmla="*/ 536811 h 2185648"/>
              <a:gd name="connsiteX3474" fmla="*/ 208953 w 3713237"/>
              <a:gd name="connsiteY3474" fmla="*/ 534211 h 2185648"/>
              <a:gd name="connsiteX3475" fmla="*/ 215223 w 3713237"/>
              <a:gd name="connsiteY3475" fmla="*/ 532277 h 2185648"/>
              <a:gd name="connsiteX3476" fmla="*/ 597812 w 3713237"/>
              <a:gd name="connsiteY3476" fmla="*/ 531709 h 2185648"/>
              <a:gd name="connsiteX3477" fmla="*/ 598545 w 3713237"/>
              <a:gd name="connsiteY3477" fmla="*/ 532410 h 2185648"/>
              <a:gd name="connsiteX3478" fmla="*/ 599078 w 3713237"/>
              <a:gd name="connsiteY3478" fmla="*/ 532676 h 2185648"/>
              <a:gd name="connsiteX3479" fmla="*/ 598912 w 3713237"/>
              <a:gd name="connsiteY3479" fmla="*/ 532043 h 2185648"/>
              <a:gd name="connsiteX3480" fmla="*/ 597812 w 3713237"/>
              <a:gd name="connsiteY3480" fmla="*/ 531709 h 2185648"/>
              <a:gd name="connsiteX3481" fmla="*/ 795742 w 3713237"/>
              <a:gd name="connsiteY3481" fmla="*/ 529042 h 2185648"/>
              <a:gd name="connsiteX3482" fmla="*/ 795142 w 3713237"/>
              <a:gd name="connsiteY3482" fmla="*/ 529876 h 2185648"/>
              <a:gd name="connsiteX3483" fmla="*/ 795475 w 3713237"/>
              <a:gd name="connsiteY3483" fmla="*/ 530842 h 2185648"/>
              <a:gd name="connsiteX3484" fmla="*/ 796142 w 3713237"/>
              <a:gd name="connsiteY3484" fmla="*/ 530042 h 2185648"/>
              <a:gd name="connsiteX3485" fmla="*/ 795742 w 3713237"/>
              <a:gd name="connsiteY3485" fmla="*/ 529042 h 2185648"/>
              <a:gd name="connsiteX3486" fmla="*/ 220991 w 3713237"/>
              <a:gd name="connsiteY3486" fmla="*/ 524940 h 2185648"/>
              <a:gd name="connsiteX3487" fmla="*/ 225892 w 3713237"/>
              <a:gd name="connsiteY3487" fmla="*/ 525640 h 2185648"/>
              <a:gd name="connsiteX3488" fmla="*/ 226492 w 3713237"/>
              <a:gd name="connsiteY3488" fmla="*/ 530742 h 2185648"/>
              <a:gd name="connsiteX3489" fmla="*/ 224258 w 3713237"/>
              <a:gd name="connsiteY3489" fmla="*/ 532176 h 2185648"/>
              <a:gd name="connsiteX3490" fmla="*/ 215322 w 3713237"/>
              <a:gd name="connsiteY3490" fmla="*/ 531977 h 2185648"/>
              <a:gd name="connsiteX3491" fmla="*/ 215223 w 3713237"/>
              <a:gd name="connsiteY3491" fmla="*/ 532277 h 2185648"/>
              <a:gd name="connsiteX3492" fmla="*/ 214856 w 3713237"/>
              <a:gd name="connsiteY3492" fmla="*/ 531843 h 2185648"/>
              <a:gd name="connsiteX3493" fmla="*/ 215295 w 3713237"/>
              <a:gd name="connsiteY3493" fmla="*/ 531969 h 2185648"/>
              <a:gd name="connsiteX3494" fmla="*/ 1081068 w 3713237"/>
              <a:gd name="connsiteY3494" fmla="*/ 521840 h 2185648"/>
              <a:gd name="connsiteX3495" fmla="*/ 1079034 w 3713237"/>
              <a:gd name="connsiteY3495" fmla="*/ 522673 h 2185648"/>
              <a:gd name="connsiteX3496" fmla="*/ 1075333 w 3713237"/>
              <a:gd name="connsiteY3496" fmla="*/ 529842 h 2185648"/>
              <a:gd name="connsiteX3497" fmla="*/ 1075433 w 3713237"/>
              <a:gd name="connsiteY3497" fmla="*/ 530876 h 2185648"/>
              <a:gd name="connsiteX3498" fmla="*/ 1077868 w 3713237"/>
              <a:gd name="connsiteY3498" fmla="*/ 531643 h 2185648"/>
              <a:gd name="connsiteX3499" fmla="*/ 1083202 w 3713237"/>
              <a:gd name="connsiteY3499" fmla="*/ 526041 h 2185648"/>
              <a:gd name="connsiteX3500" fmla="*/ 1082036 w 3713237"/>
              <a:gd name="connsiteY3500" fmla="*/ 522740 h 2185648"/>
              <a:gd name="connsiteX3501" fmla="*/ 1081068 w 3713237"/>
              <a:gd name="connsiteY3501" fmla="*/ 521840 h 2185648"/>
              <a:gd name="connsiteX3502" fmla="*/ 781104 w 3713237"/>
              <a:gd name="connsiteY3502" fmla="*/ 518638 h 2185648"/>
              <a:gd name="connsiteX3503" fmla="*/ 775936 w 3713237"/>
              <a:gd name="connsiteY3503" fmla="*/ 519839 h 2185648"/>
              <a:gd name="connsiteX3504" fmla="*/ 774335 w 3713237"/>
              <a:gd name="connsiteY3504" fmla="*/ 531376 h 2185648"/>
              <a:gd name="connsiteX3505" fmla="*/ 779604 w 3713237"/>
              <a:gd name="connsiteY3505" fmla="*/ 530075 h 2185648"/>
              <a:gd name="connsiteX3506" fmla="*/ 783071 w 3713237"/>
              <a:gd name="connsiteY3506" fmla="*/ 520006 h 2185648"/>
              <a:gd name="connsiteX3507" fmla="*/ 781104 w 3713237"/>
              <a:gd name="connsiteY3507" fmla="*/ 518638 h 2185648"/>
              <a:gd name="connsiteX3508" fmla="*/ 851627 w 3713237"/>
              <a:gd name="connsiteY3508" fmla="*/ 512370 h 2185648"/>
              <a:gd name="connsiteX3509" fmla="*/ 852027 w 3713237"/>
              <a:gd name="connsiteY3509" fmla="*/ 512737 h 2185648"/>
              <a:gd name="connsiteX3510" fmla="*/ 852460 w 3713237"/>
              <a:gd name="connsiteY3510" fmla="*/ 513270 h 2185648"/>
              <a:gd name="connsiteX3511" fmla="*/ 852361 w 3713237"/>
              <a:gd name="connsiteY3511" fmla="*/ 512403 h 2185648"/>
              <a:gd name="connsiteX3512" fmla="*/ 851627 w 3713237"/>
              <a:gd name="connsiteY3512" fmla="*/ 512370 h 2185648"/>
              <a:gd name="connsiteX3513" fmla="*/ 635090 w 3713237"/>
              <a:gd name="connsiteY3513" fmla="*/ 511836 h 2185648"/>
              <a:gd name="connsiteX3514" fmla="*/ 634257 w 3713237"/>
              <a:gd name="connsiteY3514" fmla="*/ 513837 h 2185648"/>
              <a:gd name="connsiteX3515" fmla="*/ 635890 w 3713237"/>
              <a:gd name="connsiteY3515" fmla="*/ 521906 h 2185648"/>
              <a:gd name="connsiteX3516" fmla="*/ 636357 w 3713237"/>
              <a:gd name="connsiteY3516" fmla="*/ 525974 h 2185648"/>
              <a:gd name="connsiteX3517" fmla="*/ 633190 w 3713237"/>
              <a:gd name="connsiteY3517" fmla="*/ 529876 h 2185648"/>
              <a:gd name="connsiteX3518" fmla="*/ 630489 w 3713237"/>
              <a:gd name="connsiteY3518" fmla="*/ 530176 h 2185648"/>
              <a:gd name="connsiteX3519" fmla="*/ 623320 w 3713237"/>
              <a:gd name="connsiteY3519" fmla="*/ 533043 h 2185648"/>
              <a:gd name="connsiteX3520" fmla="*/ 617651 w 3713237"/>
              <a:gd name="connsiteY3520" fmla="*/ 539012 h 2185648"/>
              <a:gd name="connsiteX3521" fmla="*/ 613850 w 3713237"/>
              <a:gd name="connsiteY3521" fmla="*/ 539912 h 2185648"/>
              <a:gd name="connsiteX3522" fmla="*/ 608648 w 3713237"/>
              <a:gd name="connsiteY3522" fmla="*/ 538378 h 2185648"/>
              <a:gd name="connsiteX3523" fmla="*/ 607381 w 3713237"/>
              <a:gd name="connsiteY3523" fmla="*/ 538678 h 2185648"/>
              <a:gd name="connsiteX3524" fmla="*/ 607015 w 3713237"/>
              <a:gd name="connsiteY3524" fmla="*/ 539545 h 2185648"/>
              <a:gd name="connsiteX3525" fmla="*/ 611416 w 3713237"/>
              <a:gd name="connsiteY3525" fmla="*/ 544747 h 2185648"/>
              <a:gd name="connsiteX3526" fmla="*/ 619919 w 3713237"/>
              <a:gd name="connsiteY3526" fmla="*/ 548215 h 2185648"/>
              <a:gd name="connsiteX3527" fmla="*/ 632089 w 3713237"/>
              <a:gd name="connsiteY3527" fmla="*/ 546114 h 2185648"/>
              <a:gd name="connsiteX3528" fmla="*/ 639025 w 3713237"/>
              <a:gd name="connsiteY3528" fmla="*/ 542146 h 2185648"/>
              <a:gd name="connsiteX3529" fmla="*/ 648728 w 3713237"/>
              <a:gd name="connsiteY3529" fmla="*/ 539178 h 2185648"/>
              <a:gd name="connsiteX3530" fmla="*/ 651396 w 3713237"/>
              <a:gd name="connsiteY3530" fmla="*/ 539178 h 2185648"/>
              <a:gd name="connsiteX3531" fmla="*/ 667067 w 3713237"/>
              <a:gd name="connsiteY3531" fmla="*/ 530742 h 2185648"/>
              <a:gd name="connsiteX3532" fmla="*/ 680038 w 3713237"/>
              <a:gd name="connsiteY3532" fmla="*/ 523240 h 2185648"/>
              <a:gd name="connsiteX3533" fmla="*/ 686073 w 3713237"/>
              <a:gd name="connsiteY3533" fmla="*/ 520006 h 2185648"/>
              <a:gd name="connsiteX3534" fmla="*/ 689408 w 3713237"/>
              <a:gd name="connsiteY3534" fmla="*/ 516271 h 2185648"/>
              <a:gd name="connsiteX3535" fmla="*/ 689641 w 3713237"/>
              <a:gd name="connsiteY3535" fmla="*/ 516304 h 2185648"/>
              <a:gd name="connsiteX3536" fmla="*/ 690208 w 3713237"/>
              <a:gd name="connsiteY3536" fmla="*/ 515671 h 2185648"/>
              <a:gd name="connsiteX3537" fmla="*/ 689641 w 3713237"/>
              <a:gd name="connsiteY3537" fmla="*/ 515971 h 2185648"/>
              <a:gd name="connsiteX3538" fmla="*/ 689408 w 3713237"/>
              <a:gd name="connsiteY3538" fmla="*/ 516271 h 2185648"/>
              <a:gd name="connsiteX3539" fmla="*/ 682806 w 3713237"/>
              <a:gd name="connsiteY3539" fmla="*/ 516038 h 2185648"/>
              <a:gd name="connsiteX3540" fmla="*/ 667867 w 3713237"/>
              <a:gd name="connsiteY3540" fmla="*/ 522373 h 2185648"/>
              <a:gd name="connsiteX3541" fmla="*/ 651262 w 3713237"/>
              <a:gd name="connsiteY3541" fmla="*/ 527408 h 2185648"/>
              <a:gd name="connsiteX3542" fmla="*/ 645460 w 3713237"/>
              <a:gd name="connsiteY3542" fmla="*/ 524240 h 2185648"/>
              <a:gd name="connsiteX3543" fmla="*/ 636290 w 3713237"/>
              <a:gd name="connsiteY3543" fmla="*/ 512370 h 2185648"/>
              <a:gd name="connsiteX3544" fmla="*/ 635090 w 3713237"/>
              <a:gd name="connsiteY3544" fmla="*/ 511836 h 2185648"/>
              <a:gd name="connsiteX3545" fmla="*/ 841324 w 3713237"/>
              <a:gd name="connsiteY3545" fmla="*/ 506635 h 2185648"/>
              <a:gd name="connsiteX3546" fmla="*/ 840223 w 3713237"/>
              <a:gd name="connsiteY3546" fmla="*/ 506968 h 2185648"/>
              <a:gd name="connsiteX3547" fmla="*/ 840056 w 3713237"/>
              <a:gd name="connsiteY3547" fmla="*/ 509135 h 2185648"/>
              <a:gd name="connsiteX3548" fmla="*/ 846158 w 3713237"/>
              <a:gd name="connsiteY3548" fmla="*/ 510136 h 2185648"/>
              <a:gd name="connsiteX3549" fmla="*/ 846259 w 3713237"/>
              <a:gd name="connsiteY3549" fmla="*/ 510336 h 2185648"/>
              <a:gd name="connsiteX3550" fmla="*/ 847025 w 3713237"/>
              <a:gd name="connsiteY3550" fmla="*/ 510436 h 2185648"/>
              <a:gd name="connsiteX3551" fmla="*/ 846592 w 3713237"/>
              <a:gd name="connsiteY3551" fmla="*/ 509969 h 2185648"/>
              <a:gd name="connsiteX3552" fmla="*/ 846158 w 3713237"/>
              <a:gd name="connsiteY3552" fmla="*/ 510136 h 2185648"/>
              <a:gd name="connsiteX3553" fmla="*/ 841324 w 3713237"/>
              <a:gd name="connsiteY3553" fmla="*/ 506635 h 2185648"/>
              <a:gd name="connsiteX3554" fmla="*/ 2044313 w 3713237"/>
              <a:gd name="connsiteY3554" fmla="*/ 505301 h 2185648"/>
              <a:gd name="connsiteX3555" fmla="*/ 2043113 w 3713237"/>
              <a:gd name="connsiteY3555" fmla="*/ 506768 h 2185648"/>
              <a:gd name="connsiteX3556" fmla="*/ 2042512 w 3713237"/>
              <a:gd name="connsiteY3556" fmla="*/ 507435 h 2185648"/>
              <a:gd name="connsiteX3557" fmla="*/ 2043113 w 3713237"/>
              <a:gd name="connsiteY3557" fmla="*/ 507102 h 2185648"/>
              <a:gd name="connsiteX3558" fmla="*/ 2044313 w 3713237"/>
              <a:gd name="connsiteY3558" fmla="*/ 505301 h 2185648"/>
              <a:gd name="connsiteX3559" fmla="*/ 1871823 w 3713237"/>
              <a:gd name="connsiteY3559" fmla="*/ 499432 h 2185648"/>
              <a:gd name="connsiteX3560" fmla="*/ 1869689 w 3713237"/>
              <a:gd name="connsiteY3560" fmla="*/ 506766 h 2185648"/>
              <a:gd name="connsiteX3561" fmla="*/ 1868589 w 3713237"/>
              <a:gd name="connsiteY3561" fmla="*/ 508005 h 2185648"/>
              <a:gd name="connsiteX3562" fmla="*/ 1868756 w 3713237"/>
              <a:gd name="connsiteY3562" fmla="*/ 502194 h 2185648"/>
              <a:gd name="connsiteX3563" fmla="*/ 1871823 w 3713237"/>
              <a:gd name="connsiteY3563" fmla="*/ 499432 h 2185648"/>
              <a:gd name="connsiteX3564" fmla="*/ 1873253 w 3713237"/>
              <a:gd name="connsiteY3564" fmla="*/ 498865 h 2185648"/>
              <a:gd name="connsiteX3565" fmla="*/ 1874586 w 3713237"/>
              <a:gd name="connsiteY3565" fmla="*/ 498960 h 2185648"/>
              <a:gd name="connsiteX3566" fmla="*/ 1874110 w 3713237"/>
              <a:gd name="connsiteY3566" fmla="*/ 499913 h 2185648"/>
              <a:gd name="connsiteX3567" fmla="*/ 1871824 w 3713237"/>
              <a:gd name="connsiteY3567" fmla="*/ 500484 h 2185648"/>
              <a:gd name="connsiteX3568" fmla="*/ 1873253 w 3713237"/>
              <a:gd name="connsiteY3568" fmla="*/ 498865 h 2185648"/>
              <a:gd name="connsiteX3569" fmla="*/ 813915 w 3713237"/>
              <a:gd name="connsiteY3569" fmla="*/ 497365 h 2185648"/>
              <a:gd name="connsiteX3570" fmla="*/ 813748 w 3713237"/>
              <a:gd name="connsiteY3570" fmla="*/ 498232 h 2185648"/>
              <a:gd name="connsiteX3571" fmla="*/ 814715 w 3713237"/>
              <a:gd name="connsiteY3571" fmla="*/ 497932 h 2185648"/>
              <a:gd name="connsiteX3572" fmla="*/ 813915 w 3713237"/>
              <a:gd name="connsiteY3572" fmla="*/ 497365 h 2185648"/>
              <a:gd name="connsiteX3573" fmla="*/ 306370 w 3713237"/>
              <a:gd name="connsiteY3573" fmla="*/ 494464 h 2185648"/>
              <a:gd name="connsiteX3574" fmla="*/ 312752 w 3713237"/>
              <a:gd name="connsiteY3574" fmla="*/ 497098 h 2185648"/>
              <a:gd name="connsiteX3575" fmla="*/ 309989 w 3713237"/>
              <a:gd name="connsiteY3575" fmla="*/ 497965 h 2185648"/>
              <a:gd name="connsiteX3576" fmla="*/ 304084 w 3713237"/>
              <a:gd name="connsiteY3576" fmla="*/ 495498 h 2185648"/>
              <a:gd name="connsiteX3577" fmla="*/ 306370 w 3713237"/>
              <a:gd name="connsiteY3577" fmla="*/ 494464 h 2185648"/>
              <a:gd name="connsiteX3578" fmla="*/ 726220 w 3713237"/>
              <a:gd name="connsiteY3578" fmla="*/ 492063 h 2185648"/>
              <a:gd name="connsiteX3579" fmla="*/ 725119 w 3713237"/>
              <a:gd name="connsiteY3579" fmla="*/ 492497 h 2185648"/>
              <a:gd name="connsiteX3580" fmla="*/ 725953 w 3713237"/>
              <a:gd name="connsiteY3580" fmla="*/ 494497 h 2185648"/>
              <a:gd name="connsiteX3581" fmla="*/ 726920 w 3713237"/>
              <a:gd name="connsiteY3581" fmla="*/ 494131 h 2185648"/>
              <a:gd name="connsiteX3582" fmla="*/ 726220 w 3713237"/>
              <a:gd name="connsiteY3582" fmla="*/ 492063 h 2185648"/>
              <a:gd name="connsiteX3583" fmla="*/ 715783 w 3713237"/>
              <a:gd name="connsiteY3583" fmla="*/ 488396 h 2185648"/>
              <a:gd name="connsiteX3584" fmla="*/ 714616 w 3713237"/>
              <a:gd name="connsiteY3584" fmla="*/ 488962 h 2185648"/>
              <a:gd name="connsiteX3585" fmla="*/ 715283 w 3713237"/>
              <a:gd name="connsiteY3585" fmla="*/ 489763 h 2185648"/>
              <a:gd name="connsiteX3586" fmla="*/ 716617 w 3713237"/>
              <a:gd name="connsiteY3586" fmla="*/ 489729 h 2185648"/>
              <a:gd name="connsiteX3587" fmla="*/ 715783 w 3713237"/>
              <a:gd name="connsiteY3587" fmla="*/ 488396 h 2185648"/>
              <a:gd name="connsiteX3588" fmla="*/ 966997 w 3713237"/>
              <a:gd name="connsiteY3588" fmla="*/ 486862 h 2185648"/>
              <a:gd name="connsiteX3589" fmla="*/ 971532 w 3713237"/>
              <a:gd name="connsiteY3589" fmla="*/ 493098 h 2185648"/>
              <a:gd name="connsiteX3590" fmla="*/ 970398 w 3713237"/>
              <a:gd name="connsiteY3590" fmla="*/ 495032 h 2185648"/>
              <a:gd name="connsiteX3591" fmla="*/ 969131 w 3713237"/>
              <a:gd name="connsiteY3591" fmla="*/ 494798 h 2185648"/>
              <a:gd name="connsiteX3592" fmla="*/ 965731 w 3713237"/>
              <a:gd name="connsiteY3592" fmla="*/ 490830 h 2185648"/>
              <a:gd name="connsiteX3593" fmla="*/ 965464 w 3713237"/>
              <a:gd name="connsiteY3593" fmla="*/ 488296 h 2185648"/>
              <a:gd name="connsiteX3594" fmla="*/ 966997 w 3713237"/>
              <a:gd name="connsiteY3594" fmla="*/ 486862 h 2185648"/>
              <a:gd name="connsiteX3595" fmla="*/ 912413 w 3713237"/>
              <a:gd name="connsiteY3595" fmla="*/ 484894 h 2185648"/>
              <a:gd name="connsiteX3596" fmla="*/ 911279 w 3713237"/>
              <a:gd name="connsiteY3596" fmla="*/ 486962 h 2185648"/>
              <a:gd name="connsiteX3597" fmla="*/ 916648 w 3713237"/>
              <a:gd name="connsiteY3597" fmla="*/ 496131 h 2185648"/>
              <a:gd name="connsiteX3598" fmla="*/ 920182 w 3713237"/>
              <a:gd name="connsiteY3598" fmla="*/ 497798 h 2185648"/>
              <a:gd name="connsiteX3599" fmla="*/ 921249 w 3713237"/>
              <a:gd name="connsiteY3599" fmla="*/ 497198 h 2185648"/>
              <a:gd name="connsiteX3600" fmla="*/ 921383 w 3713237"/>
              <a:gd name="connsiteY3600" fmla="*/ 496065 h 2185648"/>
              <a:gd name="connsiteX3601" fmla="*/ 913713 w 3713237"/>
              <a:gd name="connsiteY3601" fmla="*/ 485128 h 2185648"/>
              <a:gd name="connsiteX3602" fmla="*/ 912413 w 3713237"/>
              <a:gd name="connsiteY3602" fmla="*/ 484894 h 2185648"/>
              <a:gd name="connsiteX3603" fmla="*/ 618585 w 3713237"/>
              <a:gd name="connsiteY3603" fmla="*/ 482760 h 2185648"/>
              <a:gd name="connsiteX3604" fmla="*/ 616084 w 3713237"/>
              <a:gd name="connsiteY3604" fmla="*/ 482794 h 2185648"/>
              <a:gd name="connsiteX3605" fmla="*/ 614484 w 3713237"/>
              <a:gd name="connsiteY3605" fmla="*/ 484627 h 2185648"/>
              <a:gd name="connsiteX3606" fmla="*/ 620819 w 3713237"/>
              <a:gd name="connsiteY3606" fmla="*/ 491029 h 2185648"/>
              <a:gd name="connsiteX3607" fmla="*/ 622086 w 3713237"/>
              <a:gd name="connsiteY3607" fmla="*/ 489863 h 2185648"/>
              <a:gd name="connsiteX3608" fmla="*/ 618585 w 3713237"/>
              <a:gd name="connsiteY3608" fmla="*/ 482760 h 2185648"/>
              <a:gd name="connsiteX3609" fmla="*/ 3383379 w 3713237"/>
              <a:gd name="connsiteY3609" fmla="*/ 480726 h 2185648"/>
              <a:gd name="connsiteX3610" fmla="*/ 3387080 w 3713237"/>
              <a:gd name="connsiteY3610" fmla="*/ 481426 h 2185648"/>
              <a:gd name="connsiteX3611" fmla="*/ 3388614 w 3713237"/>
              <a:gd name="connsiteY3611" fmla="*/ 488762 h 2185648"/>
              <a:gd name="connsiteX3612" fmla="*/ 3383012 w 3713237"/>
              <a:gd name="connsiteY3612" fmla="*/ 497998 h 2185648"/>
              <a:gd name="connsiteX3613" fmla="*/ 3382145 w 3713237"/>
              <a:gd name="connsiteY3613" fmla="*/ 499032 h 2185648"/>
              <a:gd name="connsiteX3614" fmla="*/ 3381311 w 3713237"/>
              <a:gd name="connsiteY3614" fmla="*/ 498498 h 2185648"/>
              <a:gd name="connsiteX3615" fmla="*/ 3378577 w 3713237"/>
              <a:gd name="connsiteY3615" fmla="*/ 489429 h 2185648"/>
              <a:gd name="connsiteX3616" fmla="*/ 3380278 w 3713237"/>
              <a:gd name="connsiteY3616" fmla="*/ 483293 h 2185648"/>
              <a:gd name="connsiteX3617" fmla="*/ 3383379 w 3713237"/>
              <a:gd name="connsiteY3617" fmla="*/ 480726 h 2185648"/>
              <a:gd name="connsiteX3618" fmla="*/ 1994230 w 3713237"/>
              <a:gd name="connsiteY3618" fmla="*/ 476458 h 2185648"/>
              <a:gd name="connsiteX3619" fmla="*/ 1993363 w 3713237"/>
              <a:gd name="connsiteY3619" fmla="*/ 477058 h 2185648"/>
              <a:gd name="connsiteX3620" fmla="*/ 1993594 w 3713237"/>
              <a:gd name="connsiteY3620" fmla="*/ 477553 h 2185648"/>
              <a:gd name="connsiteX3621" fmla="*/ 1993563 w 3713237"/>
              <a:gd name="connsiteY3621" fmla="*/ 477592 h 2185648"/>
              <a:gd name="connsiteX3622" fmla="*/ 1993565 w 3713237"/>
              <a:gd name="connsiteY3622" fmla="*/ 477598 h 2185648"/>
              <a:gd name="connsiteX3623" fmla="*/ 1991363 w 3713237"/>
              <a:gd name="connsiteY3623" fmla="*/ 480393 h 2185648"/>
              <a:gd name="connsiteX3624" fmla="*/ 1991996 w 3713237"/>
              <a:gd name="connsiteY3624" fmla="*/ 482827 h 2185648"/>
              <a:gd name="connsiteX3625" fmla="*/ 1993163 w 3713237"/>
              <a:gd name="connsiteY3625" fmla="*/ 482793 h 2185648"/>
              <a:gd name="connsiteX3626" fmla="*/ 1994697 w 3713237"/>
              <a:gd name="connsiteY3626" fmla="*/ 480860 h 2185648"/>
              <a:gd name="connsiteX3627" fmla="*/ 1993565 w 3713237"/>
              <a:gd name="connsiteY3627" fmla="*/ 477598 h 2185648"/>
              <a:gd name="connsiteX3628" fmla="*/ 1993597 w 3713237"/>
              <a:gd name="connsiteY3628" fmla="*/ 477558 h 2185648"/>
              <a:gd name="connsiteX3629" fmla="*/ 1993594 w 3713237"/>
              <a:gd name="connsiteY3629" fmla="*/ 477553 h 2185648"/>
              <a:gd name="connsiteX3630" fmla="*/ 1993697 w 3713237"/>
              <a:gd name="connsiteY3630" fmla="*/ 477425 h 2185648"/>
              <a:gd name="connsiteX3631" fmla="*/ 702912 w 3713237"/>
              <a:gd name="connsiteY3631" fmla="*/ 473324 h 2185648"/>
              <a:gd name="connsiteX3632" fmla="*/ 701812 w 3713237"/>
              <a:gd name="connsiteY3632" fmla="*/ 473457 h 2185648"/>
              <a:gd name="connsiteX3633" fmla="*/ 702079 w 3713237"/>
              <a:gd name="connsiteY3633" fmla="*/ 475591 h 2185648"/>
              <a:gd name="connsiteX3634" fmla="*/ 703212 w 3713237"/>
              <a:gd name="connsiteY3634" fmla="*/ 475391 h 2185648"/>
              <a:gd name="connsiteX3635" fmla="*/ 702912 w 3713237"/>
              <a:gd name="connsiteY3635" fmla="*/ 473324 h 2185648"/>
              <a:gd name="connsiteX3636" fmla="*/ 2227705 w 3713237"/>
              <a:gd name="connsiteY3636" fmla="*/ 463020 h 2185648"/>
              <a:gd name="connsiteX3637" fmla="*/ 2229325 w 3713237"/>
              <a:gd name="connsiteY3637" fmla="*/ 463020 h 2185648"/>
              <a:gd name="connsiteX3638" fmla="*/ 2228467 w 3713237"/>
              <a:gd name="connsiteY3638" fmla="*/ 463973 h 2185648"/>
              <a:gd name="connsiteX3639" fmla="*/ 2227705 w 3713237"/>
              <a:gd name="connsiteY3639" fmla="*/ 463020 h 2185648"/>
              <a:gd name="connsiteX3640" fmla="*/ 2451711 w 3713237"/>
              <a:gd name="connsiteY3640" fmla="*/ 461253 h 2185648"/>
              <a:gd name="connsiteX3641" fmla="*/ 2450411 w 3713237"/>
              <a:gd name="connsiteY3641" fmla="*/ 461420 h 2185648"/>
              <a:gd name="connsiteX3642" fmla="*/ 2451411 w 3713237"/>
              <a:gd name="connsiteY3642" fmla="*/ 462020 h 2185648"/>
              <a:gd name="connsiteX3643" fmla="*/ 2451711 w 3713237"/>
              <a:gd name="connsiteY3643" fmla="*/ 461253 h 2185648"/>
              <a:gd name="connsiteX3644" fmla="*/ 1917202 w 3713237"/>
              <a:gd name="connsiteY3644" fmla="*/ 459629 h 2185648"/>
              <a:gd name="connsiteX3645" fmla="*/ 1920441 w 3713237"/>
              <a:gd name="connsiteY3645" fmla="*/ 460106 h 2185648"/>
              <a:gd name="connsiteX3646" fmla="*/ 1918441 w 3713237"/>
              <a:gd name="connsiteY3646" fmla="*/ 462487 h 2185648"/>
              <a:gd name="connsiteX3647" fmla="*/ 1917202 w 3713237"/>
              <a:gd name="connsiteY3647" fmla="*/ 459629 h 2185648"/>
              <a:gd name="connsiteX3648" fmla="*/ 1930443 w 3713237"/>
              <a:gd name="connsiteY3648" fmla="*/ 458919 h 2185648"/>
              <a:gd name="connsiteX3649" fmla="*/ 1928476 w 3713237"/>
              <a:gd name="connsiteY3649" fmla="*/ 459920 h 2185648"/>
              <a:gd name="connsiteX3650" fmla="*/ 1929443 w 3713237"/>
              <a:gd name="connsiteY3650" fmla="*/ 462054 h 2185648"/>
              <a:gd name="connsiteX3651" fmla="*/ 1930676 w 3713237"/>
              <a:gd name="connsiteY3651" fmla="*/ 462287 h 2185648"/>
              <a:gd name="connsiteX3652" fmla="*/ 1932877 w 3713237"/>
              <a:gd name="connsiteY3652" fmla="*/ 461420 h 2185648"/>
              <a:gd name="connsiteX3653" fmla="*/ 1930443 w 3713237"/>
              <a:gd name="connsiteY3653" fmla="*/ 458919 h 2185648"/>
              <a:gd name="connsiteX3654" fmla="*/ 1072899 w 3713237"/>
              <a:gd name="connsiteY3654" fmla="*/ 454685 h 2185648"/>
              <a:gd name="connsiteX3655" fmla="*/ 1078668 w 3713237"/>
              <a:gd name="connsiteY3655" fmla="*/ 457385 h 2185648"/>
              <a:gd name="connsiteX3656" fmla="*/ 1079135 w 3713237"/>
              <a:gd name="connsiteY3656" fmla="*/ 459886 h 2185648"/>
              <a:gd name="connsiteX3657" fmla="*/ 1077434 w 3713237"/>
              <a:gd name="connsiteY3657" fmla="*/ 461720 h 2185648"/>
              <a:gd name="connsiteX3658" fmla="*/ 1071132 w 3713237"/>
              <a:gd name="connsiteY3658" fmla="*/ 460453 h 2185648"/>
              <a:gd name="connsiteX3659" fmla="*/ 1069932 w 3713237"/>
              <a:gd name="connsiteY3659" fmla="*/ 456919 h 2185648"/>
              <a:gd name="connsiteX3660" fmla="*/ 1072899 w 3713237"/>
              <a:gd name="connsiteY3660" fmla="*/ 454685 h 2185648"/>
              <a:gd name="connsiteX3661" fmla="*/ 2180290 w 3713237"/>
              <a:gd name="connsiteY3661" fmla="*/ 454484 h 2185648"/>
              <a:gd name="connsiteX3662" fmla="*/ 2191294 w 3713237"/>
              <a:gd name="connsiteY3662" fmla="*/ 458919 h 2185648"/>
              <a:gd name="connsiteX3663" fmla="*/ 2192128 w 3713237"/>
              <a:gd name="connsiteY3663" fmla="*/ 461386 h 2185648"/>
              <a:gd name="connsiteX3664" fmla="*/ 2183058 w 3713237"/>
              <a:gd name="connsiteY3664" fmla="*/ 472323 h 2185648"/>
              <a:gd name="connsiteX3665" fmla="*/ 2176256 w 3713237"/>
              <a:gd name="connsiteY3665" fmla="*/ 469322 h 2185648"/>
              <a:gd name="connsiteX3666" fmla="*/ 2174655 w 3713237"/>
              <a:gd name="connsiteY3666" fmla="*/ 463354 h 2185648"/>
              <a:gd name="connsiteX3667" fmla="*/ 2175456 w 3713237"/>
              <a:gd name="connsiteY3667" fmla="*/ 458685 h 2185648"/>
              <a:gd name="connsiteX3668" fmla="*/ 2180290 w 3713237"/>
              <a:gd name="connsiteY3668" fmla="*/ 454484 h 2185648"/>
              <a:gd name="connsiteX3669" fmla="*/ 1947149 w 3713237"/>
              <a:gd name="connsiteY3669" fmla="*/ 452017 h 2185648"/>
              <a:gd name="connsiteX3670" fmla="*/ 1946815 w 3713237"/>
              <a:gd name="connsiteY3670" fmla="*/ 452551 h 2185648"/>
              <a:gd name="connsiteX3671" fmla="*/ 1946648 w 3713237"/>
              <a:gd name="connsiteY3671" fmla="*/ 453017 h 2185648"/>
              <a:gd name="connsiteX3672" fmla="*/ 1944948 w 3713237"/>
              <a:gd name="connsiteY3672" fmla="*/ 453851 h 2185648"/>
              <a:gd name="connsiteX3673" fmla="*/ 1945114 w 3713237"/>
              <a:gd name="connsiteY3673" fmla="*/ 454851 h 2185648"/>
              <a:gd name="connsiteX3674" fmla="*/ 1946648 w 3713237"/>
              <a:gd name="connsiteY3674" fmla="*/ 453017 h 2185648"/>
              <a:gd name="connsiteX3675" fmla="*/ 1946982 w 3713237"/>
              <a:gd name="connsiteY3675" fmla="*/ 452851 h 2185648"/>
              <a:gd name="connsiteX3676" fmla="*/ 110521 w 3713237"/>
              <a:gd name="connsiteY3676" fmla="*/ 448049 h 2185648"/>
              <a:gd name="connsiteX3677" fmla="*/ 115223 w 3713237"/>
              <a:gd name="connsiteY3677" fmla="*/ 451483 h 2185648"/>
              <a:gd name="connsiteX3678" fmla="*/ 110888 w 3713237"/>
              <a:gd name="connsiteY3678" fmla="*/ 458952 h 2185648"/>
              <a:gd name="connsiteX3679" fmla="*/ 100718 w 3713237"/>
              <a:gd name="connsiteY3679" fmla="*/ 456851 h 2185648"/>
              <a:gd name="connsiteX3680" fmla="*/ 98551 w 3713237"/>
              <a:gd name="connsiteY3680" fmla="*/ 452150 h 2185648"/>
              <a:gd name="connsiteX3681" fmla="*/ 99585 w 3713237"/>
              <a:gd name="connsiteY3681" fmla="*/ 449949 h 2185648"/>
              <a:gd name="connsiteX3682" fmla="*/ 110521 w 3713237"/>
              <a:gd name="connsiteY3682" fmla="*/ 448049 h 2185648"/>
              <a:gd name="connsiteX3683" fmla="*/ 2272081 w 3713237"/>
              <a:gd name="connsiteY3683" fmla="*/ 447649 h 2185648"/>
              <a:gd name="connsiteX3684" fmla="*/ 2275224 w 3713237"/>
              <a:gd name="connsiteY3684" fmla="*/ 448982 h 2185648"/>
              <a:gd name="connsiteX3685" fmla="*/ 2271986 w 3713237"/>
              <a:gd name="connsiteY3685" fmla="*/ 450221 h 2185648"/>
              <a:gd name="connsiteX3686" fmla="*/ 1053994 w 3713237"/>
              <a:gd name="connsiteY3686" fmla="*/ 447382 h 2185648"/>
              <a:gd name="connsiteX3687" fmla="*/ 1064330 w 3713237"/>
              <a:gd name="connsiteY3687" fmla="*/ 447482 h 2185648"/>
              <a:gd name="connsiteX3688" fmla="*/ 1066931 w 3713237"/>
              <a:gd name="connsiteY3688" fmla="*/ 453351 h 2185648"/>
              <a:gd name="connsiteX3689" fmla="*/ 1064463 w 3713237"/>
              <a:gd name="connsiteY3689" fmla="*/ 459719 h 2185648"/>
              <a:gd name="connsiteX3690" fmla="*/ 1048191 w 3713237"/>
              <a:gd name="connsiteY3690" fmla="*/ 469623 h 2185648"/>
              <a:gd name="connsiteX3691" fmla="*/ 1042490 w 3713237"/>
              <a:gd name="connsiteY3691" fmla="*/ 462187 h 2185648"/>
              <a:gd name="connsiteX3692" fmla="*/ 1042823 w 3713237"/>
              <a:gd name="connsiteY3692" fmla="*/ 460887 h 2185648"/>
              <a:gd name="connsiteX3693" fmla="*/ 1053994 w 3713237"/>
              <a:gd name="connsiteY3693" fmla="*/ 447382 h 2185648"/>
              <a:gd name="connsiteX3694" fmla="*/ 633123 w 3713237"/>
              <a:gd name="connsiteY3694" fmla="*/ 446482 h 2185648"/>
              <a:gd name="connsiteX3695" fmla="*/ 631683 w 3713237"/>
              <a:gd name="connsiteY3695" fmla="*/ 448576 h 2185648"/>
              <a:gd name="connsiteX3696" fmla="*/ 631622 w 3713237"/>
              <a:gd name="connsiteY3696" fmla="*/ 448616 h 2185648"/>
              <a:gd name="connsiteX3697" fmla="*/ 631618 w 3713237"/>
              <a:gd name="connsiteY3697" fmla="*/ 448639 h 2185648"/>
              <a:gd name="connsiteX3698" fmla="*/ 631156 w 3713237"/>
              <a:gd name="connsiteY3698" fmla="*/ 448916 h 2185648"/>
              <a:gd name="connsiteX3699" fmla="*/ 631056 w 3713237"/>
              <a:gd name="connsiteY3699" fmla="*/ 449883 h 2185648"/>
              <a:gd name="connsiteX3700" fmla="*/ 631489 w 3713237"/>
              <a:gd name="connsiteY3700" fmla="*/ 449249 h 2185648"/>
              <a:gd name="connsiteX3701" fmla="*/ 631618 w 3713237"/>
              <a:gd name="connsiteY3701" fmla="*/ 448639 h 2185648"/>
              <a:gd name="connsiteX3702" fmla="*/ 631656 w 3713237"/>
              <a:gd name="connsiteY3702" fmla="*/ 448616 h 2185648"/>
              <a:gd name="connsiteX3703" fmla="*/ 631683 w 3713237"/>
              <a:gd name="connsiteY3703" fmla="*/ 448576 h 2185648"/>
              <a:gd name="connsiteX3704" fmla="*/ 633256 w 3713237"/>
              <a:gd name="connsiteY3704" fmla="*/ 447549 h 2185648"/>
              <a:gd name="connsiteX3705" fmla="*/ 633123 w 3713237"/>
              <a:gd name="connsiteY3705" fmla="*/ 446482 h 2185648"/>
              <a:gd name="connsiteX3706" fmla="*/ 709814 w 3713237"/>
              <a:gd name="connsiteY3706" fmla="*/ 446415 h 2185648"/>
              <a:gd name="connsiteX3707" fmla="*/ 710114 w 3713237"/>
              <a:gd name="connsiteY3707" fmla="*/ 447282 h 2185648"/>
              <a:gd name="connsiteX3708" fmla="*/ 710381 w 3713237"/>
              <a:gd name="connsiteY3708" fmla="*/ 446415 h 2185648"/>
              <a:gd name="connsiteX3709" fmla="*/ 1966288 w 3713237"/>
              <a:gd name="connsiteY3709" fmla="*/ 446382 h 2185648"/>
              <a:gd name="connsiteX3710" fmla="*/ 1965688 w 3713237"/>
              <a:gd name="connsiteY3710" fmla="*/ 446482 h 2185648"/>
              <a:gd name="connsiteX3711" fmla="*/ 1965654 w 3713237"/>
              <a:gd name="connsiteY3711" fmla="*/ 447682 h 2185648"/>
              <a:gd name="connsiteX3712" fmla="*/ 1964287 w 3713237"/>
              <a:gd name="connsiteY3712" fmla="*/ 453084 h 2185648"/>
              <a:gd name="connsiteX3713" fmla="*/ 1964987 w 3713237"/>
              <a:gd name="connsiteY3713" fmla="*/ 454018 h 2185648"/>
              <a:gd name="connsiteX3714" fmla="*/ 1965521 w 3713237"/>
              <a:gd name="connsiteY3714" fmla="*/ 453084 h 2185648"/>
              <a:gd name="connsiteX3715" fmla="*/ 1965654 w 3713237"/>
              <a:gd name="connsiteY3715" fmla="*/ 447715 h 2185648"/>
              <a:gd name="connsiteX3716" fmla="*/ 1966021 w 3713237"/>
              <a:gd name="connsiteY3716" fmla="*/ 446882 h 2185648"/>
              <a:gd name="connsiteX3717" fmla="*/ 1966288 w 3713237"/>
              <a:gd name="connsiteY3717" fmla="*/ 446382 h 2185648"/>
              <a:gd name="connsiteX3718" fmla="*/ 1945147 w 3713237"/>
              <a:gd name="connsiteY3718" fmla="*/ 443747 h 2185648"/>
              <a:gd name="connsiteX3719" fmla="*/ 1944576 w 3713237"/>
              <a:gd name="connsiteY3719" fmla="*/ 445080 h 2185648"/>
              <a:gd name="connsiteX3720" fmla="*/ 1944270 w 3713237"/>
              <a:gd name="connsiteY3720" fmla="*/ 444979 h 2185648"/>
              <a:gd name="connsiteX3721" fmla="*/ 1944004 w 3713237"/>
              <a:gd name="connsiteY3721" fmla="*/ 444890 h 2185648"/>
              <a:gd name="connsiteX3722" fmla="*/ 1943814 w 3713237"/>
              <a:gd name="connsiteY3722" fmla="*/ 444223 h 2185648"/>
              <a:gd name="connsiteX3723" fmla="*/ 1944617 w 3713237"/>
              <a:gd name="connsiteY3723" fmla="*/ 443937 h 2185648"/>
              <a:gd name="connsiteX3724" fmla="*/ 610382 w 3713237"/>
              <a:gd name="connsiteY3724" fmla="*/ 443648 h 2185648"/>
              <a:gd name="connsiteX3725" fmla="*/ 609582 w 3713237"/>
              <a:gd name="connsiteY3725" fmla="*/ 443848 h 2185648"/>
              <a:gd name="connsiteX3726" fmla="*/ 609215 w 3713237"/>
              <a:gd name="connsiteY3726" fmla="*/ 444315 h 2185648"/>
              <a:gd name="connsiteX3727" fmla="*/ 607115 w 3713237"/>
              <a:gd name="connsiteY3727" fmla="*/ 445448 h 2185648"/>
              <a:gd name="connsiteX3728" fmla="*/ 608115 w 3713237"/>
              <a:gd name="connsiteY3728" fmla="*/ 445682 h 2185648"/>
              <a:gd name="connsiteX3729" fmla="*/ 609215 w 3713237"/>
              <a:gd name="connsiteY3729" fmla="*/ 444315 h 2185648"/>
              <a:gd name="connsiteX3730" fmla="*/ 609916 w 3713237"/>
              <a:gd name="connsiteY3730" fmla="*/ 444214 h 2185648"/>
              <a:gd name="connsiteX3731" fmla="*/ 610382 w 3713237"/>
              <a:gd name="connsiteY3731" fmla="*/ 443648 h 2185648"/>
              <a:gd name="connsiteX3732" fmla="*/ 1036135 w 3713237"/>
              <a:gd name="connsiteY3732" fmla="*/ 443214 h 2185648"/>
              <a:gd name="connsiteX3733" fmla="*/ 1036992 w 3713237"/>
              <a:gd name="connsiteY3733" fmla="*/ 445500 h 2185648"/>
              <a:gd name="connsiteX3734" fmla="*/ 1035087 w 3713237"/>
              <a:gd name="connsiteY3734" fmla="*/ 445405 h 2185648"/>
              <a:gd name="connsiteX3735" fmla="*/ 1293403 w 3713237"/>
              <a:gd name="connsiteY3735" fmla="*/ 442014 h 2185648"/>
              <a:gd name="connsiteX3736" fmla="*/ 1295437 w 3713237"/>
              <a:gd name="connsiteY3736" fmla="*/ 443114 h 2185648"/>
              <a:gd name="connsiteX3737" fmla="*/ 1295771 w 3713237"/>
              <a:gd name="connsiteY3737" fmla="*/ 444348 h 2185648"/>
              <a:gd name="connsiteX3738" fmla="*/ 1295837 w 3713237"/>
              <a:gd name="connsiteY3738" fmla="*/ 446482 h 2185648"/>
              <a:gd name="connsiteX3739" fmla="*/ 1292703 w 3713237"/>
              <a:gd name="connsiteY3739" fmla="*/ 445015 h 2185648"/>
              <a:gd name="connsiteX3740" fmla="*/ 1292470 w 3713237"/>
              <a:gd name="connsiteY3740" fmla="*/ 442814 h 2185648"/>
              <a:gd name="connsiteX3741" fmla="*/ 1293403 w 3713237"/>
              <a:gd name="connsiteY3741" fmla="*/ 442014 h 2185648"/>
              <a:gd name="connsiteX3742" fmla="*/ 1506538 w 3713237"/>
              <a:gd name="connsiteY3742" fmla="*/ 437913 h 2185648"/>
              <a:gd name="connsiteX3743" fmla="*/ 1506805 w 3713237"/>
              <a:gd name="connsiteY3743" fmla="*/ 438746 h 2185648"/>
              <a:gd name="connsiteX3744" fmla="*/ 1507205 w 3713237"/>
              <a:gd name="connsiteY3744" fmla="*/ 437979 h 2185648"/>
              <a:gd name="connsiteX3745" fmla="*/ 2438174 w 3713237"/>
              <a:gd name="connsiteY3745" fmla="*/ 435011 h 2185648"/>
              <a:gd name="connsiteX3746" fmla="*/ 2436006 w 3713237"/>
              <a:gd name="connsiteY3746" fmla="*/ 436045 h 2185648"/>
              <a:gd name="connsiteX3747" fmla="*/ 2436040 w 3713237"/>
              <a:gd name="connsiteY3747" fmla="*/ 437346 h 2185648"/>
              <a:gd name="connsiteX3748" fmla="*/ 2446576 w 3713237"/>
              <a:gd name="connsiteY3748" fmla="*/ 451217 h 2185648"/>
              <a:gd name="connsiteX3749" fmla="*/ 2447510 w 3713237"/>
              <a:gd name="connsiteY3749" fmla="*/ 450783 h 2185648"/>
              <a:gd name="connsiteX3750" fmla="*/ 2448377 w 3713237"/>
              <a:gd name="connsiteY3750" fmla="*/ 443247 h 2185648"/>
              <a:gd name="connsiteX3751" fmla="*/ 2443008 w 3713237"/>
              <a:gd name="connsiteY3751" fmla="*/ 437179 h 2185648"/>
              <a:gd name="connsiteX3752" fmla="*/ 2438174 w 3713237"/>
              <a:gd name="connsiteY3752" fmla="*/ 435011 h 2185648"/>
              <a:gd name="connsiteX3753" fmla="*/ 692509 w 3713237"/>
              <a:gd name="connsiteY3753" fmla="*/ 431210 h 2185648"/>
              <a:gd name="connsiteX3754" fmla="*/ 693209 w 3713237"/>
              <a:gd name="connsiteY3754" fmla="*/ 433878 h 2185648"/>
              <a:gd name="connsiteX3755" fmla="*/ 695310 w 3713237"/>
              <a:gd name="connsiteY3755" fmla="*/ 433845 h 2185648"/>
              <a:gd name="connsiteX3756" fmla="*/ 695476 w 3713237"/>
              <a:gd name="connsiteY3756" fmla="*/ 432811 h 2185648"/>
              <a:gd name="connsiteX3757" fmla="*/ 694809 w 3713237"/>
              <a:gd name="connsiteY3757" fmla="*/ 431810 h 2185648"/>
              <a:gd name="connsiteX3758" fmla="*/ 692509 w 3713237"/>
              <a:gd name="connsiteY3758" fmla="*/ 431210 h 2185648"/>
              <a:gd name="connsiteX3759" fmla="*/ 1059394 w 3713237"/>
              <a:gd name="connsiteY3759" fmla="*/ 422842 h 2185648"/>
              <a:gd name="connsiteX3760" fmla="*/ 1061428 w 3713237"/>
              <a:gd name="connsiteY3760" fmla="*/ 423741 h 2185648"/>
              <a:gd name="connsiteX3761" fmla="*/ 1060828 w 3713237"/>
              <a:gd name="connsiteY3761" fmla="*/ 427176 h 2185648"/>
              <a:gd name="connsiteX3762" fmla="*/ 1058127 w 3713237"/>
              <a:gd name="connsiteY3762" fmla="*/ 428176 h 2185648"/>
              <a:gd name="connsiteX3763" fmla="*/ 1056827 w 3713237"/>
              <a:gd name="connsiteY3763" fmla="*/ 425242 h 2185648"/>
              <a:gd name="connsiteX3764" fmla="*/ 1059394 w 3713237"/>
              <a:gd name="connsiteY3764" fmla="*/ 422842 h 2185648"/>
              <a:gd name="connsiteX3765" fmla="*/ 1044689 w 3713237"/>
              <a:gd name="connsiteY3765" fmla="*/ 421240 h 2185648"/>
              <a:gd name="connsiteX3766" fmla="*/ 1046990 w 3713237"/>
              <a:gd name="connsiteY3766" fmla="*/ 421407 h 2185648"/>
              <a:gd name="connsiteX3767" fmla="*/ 1046523 w 3713237"/>
              <a:gd name="connsiteY3767" fmla="*/ 424975 h 2185648"/>
              <a:gd name="connsiteX3768" fmla="*/ 1040188 w 3713237"/>
              <a:gd name="connsiteY3768" fmla="*/ 429977 h 2185648"/>
              <a:gd name="connsiteX3769" fmla="*/ 1036320 w 3713237"/>
              <a:gd name="connsiteY3769" fmla="*/ 430110 h 2185648"/>
              <a:gd name="connsiteX3770" fmla="*/ 1035353 w 3713237"/>
              <a:gd name="connsiteY3770" fmla="*/ 429276 h 2185648"/>
              <a:gd name="connsiteX3771" fmla="*/ 1035587 w 3713237"/>
              <a:gd name="connsiteY3771" fmla="*/ 426842 h 2185648"/>
              <a:gd name="connsiteX3772" fmla="*/ 1042355 w 3713237"/>
              <a:gd name="connsiteY3772" fmla="*/ 422641 h 2185648"/>
              <a:gd name="connsiteX3773" fmla="*/ 1044689 w 3713237"/>
              <a:gd name="connsiteY3773" fmla="*/ 421240 h 2185648"/>
              <a:gd name="connsiteX3774" fmla="*/ 3338296 w 3713237"/>
              <a:gd name="connsiteY3774" fmla="*/ 420840 h 2185648"/>
              <a:gd name="connsiteX3775" fmla="*/ 3338027 w 3713237"/>
              <a:gd name="connsiteY3775" fmla="*/ 421693 h 2185648"/>
              <a:gd name="connsiteX3776" fmla="*/ 3338354 w 3713237"/>
              <a:gd name="connsiteY3776" fmla="*/ 421574 h 2185648"/>
              <a:gd name="connsiteX3777" fmla="*/ 3337804 w 3713237"/>
              <a:gd name="connsiteY3777" fmla="*/ 422399 h 2185648"/>
              <a:gd name="connsiteX3778" fmla="*/ 3337725 w 3713237"/>
              <a:gd name="connsiteY3778" fmla="*/ 422650 h 2185648"/>
              <a:gd name="connsiteX3779" fmla="*/ 3337608 w 3713237"/>
              <a:gd name="connsiteY3779" fmla="*/ 422694 h 2185648"/>
              <a:gd name="connsiteX3780" fmla="*/ 3337211 w 3713237"/>
              <a:gd name="connsiteY3780" fmla="*/ 423289 h 2185648"/>
              <a:gd name="connsiteX3781" fmla="*/ 3336163 w 3713237"/>
              <a:gd name="connsiteY3781" fmla="*/ 422717 h 2185648"/>
              <a:gd name="connsiteX3782" fmla="*/ 3336258 w 3713237"/>
              <a:gd name="connsiteY3782" fmla="*/ 422336 h 2185648"/>
              <a:gd name="connsiteX3783" fmla="*/ 3337672 w 3713237"/>
              <a:gd name="connsiteY3783" fmla="*/ 421822 h 2185648"/>
              <a:gd name="connsiteX3784" fmla="*/ 1510540 w 3713237"/>
              <a:gd name="connsiteY3784" fmla="*/ 415672 h 2185648"/>
              <a:gd name="connsiteX3785" fmla="*/ 1511107 w 3713237"/>
              <a:gd name="connsiteY3785" fmla="*/ 416139 h 2185648"/>
              <a:gd name="connsiteX3786" fmla="*/ 1511573 w 3713237"/>
              <a:gd name="connsiteY3786" fmla="*/ 416739 h 2185648"/>
              <a:gd name="connsiteX3787" fmla="*/ 1511240 w 3713237"/>
              <a:gd name="connsiteY3787" fmla="*/ 415872 h 2185648"/>
              <a:gd name="connsiteX3788" fmla="*/ 2366384 w 3713237"/>
              <a:gd name="connsiteY3788" fmla="*/ 414771 h 2185648"/>
              <a:gd name="connsiteX3789" fmla="*/ 2365417 w 3713237"/>
              <a:gd name="connsiteY3789" fmla="*/ 414938 h 2185648"/>
              <a:gd name="connsiteX3790" fmla="*/ 2366217 w 3713237"/>
              <a:gd name="connsiteY3790" fmla="*/ 415438 h 2185648"/>
              <a:gd name="connsiteX3791" fmla="*/ 1051492 w 3713237"/>
              <a:gd name="connsiteY3791" fmla="*/ 414708 h 2185648"/>
              <a:gd name="connsiteX3792" fmla="*/ 1057303 w 3713237"/>
              <a:gd name="connsiteY3792" fmla="*/ 414898 h 2185648"/>
              <a:gd name="connsiteX3793" fmla="*/ 1054636 w 3713237"/>
              <a:gd name="connsiteY3793" fmla="*/ 419947 h 2185648"/>
              <a:gd name="connsiteX3794" fmla="*/ 1049492 w 3713237"/>
              <a:gd name="connsiteY3794" fmla="*/ 417375 h 2185648"/>
              <a:gd name="connsiteX3795" fmla="*/ 1051492 w 3713237"/>
              <a:gd name="connsiteY3795" fmla="*/ 414708 h 2185648"/>
              <a:gd name="connsiteX3796" fmla="*/ 1141888 w 3713237"/>
              <a:gd name="connsiteY3796" fmla="*/ 411871 h 2185648"/>
              <a:gd name="connsiteX3797" fmla="*/ 1140921 w 3713237"/>
              <a:gd name="connsiteY3797" fmla="*/ 412671 h 2185648"/>
              <a:gd name="connsiteX3798" fmla="*/ 1141721 w 3713237"/>
              <a:gd name="connsiteY3798" fmla="*/ 415972 h 2185648"/>
              <a:gd name="connsiteX3799" fmla="*/ 1141488 w 3713237"/>
              <a:gd name="connsiteY3799" fmla="*/ 416105 h 2185648"/>
              <a:gd name="connsiteX3800" fmla="*/ 1141054 w 3713237"/>
              <a:gd name="connsiteY3800" fmla="*/ 417073 h 2185648"/>
              <a:gd name="connsiteX3801" fmla="*/ 1141822 w 3713237"/>
              <a:gd name="connsiteY3801" fmla="*/ 416406 h 2185648"/>
              <a:gd name="connsiteX3802" fmla="*/ 1141721 w 3713237"/>
              <a:gd name="connsiteY3802" fmla="*/ 415939 h 2185648"/>
              <a:gd name="connsiteX3803" fmla="*/ 1143656 w 3713237"/>
              <a:gd name="connsiteY3803" fmla="*/ 413205 h 2185648"/>
              <a:gd name="connsiteX3804" fmla="*/ 1141888 w 3713237"/>
              <a:gd name="connsiteY3804" fmla="*/ 411871 h 2185648"/>
              <a:gd name="connsiteX3805" fmla="*/ 2203464 w 3713237"/>
              <a:gd name="connsiteY3805" fmla="*/ 408136 h 2185648"/>
              <a:gd name="connsiteX3806" fmla="*/ 2207765 w 3713237"/>
              <a:gd name="connsiteY3806" fmla="*/ 410736 h 2185648"/>
              <a:gd name="connsiteX3807" fmla="*/ 2207532 w 3713237"/>
              <a:gd name="connsiteY3807" fmla="*/ 414137 h 2185648"/>
              <a:gd name="connsiteX3808" fmla="*/ 2205231 w 3713237"/>
              <a:gd name="connsiteY3808" fmla="*/ 414004 h 2185648"/>
              <a:gd name="connsiteX3809" fmla="*/ 2201497 w 3713237"/>
              <a:gd name="connsiteY3809" fmla="*/ 410470 h 2185648"/>
              <a:gd name="connsiteX3810" fmla="*/ 2201229 w 3713237"/>
              <a:gd name="connsiteY3810" fmla="*/ 409269 h 2185648"/>
              <a:gd name="connsiteX3811" fmla="*/ 2203464 w 3713237"/>
              <a:gd name="connsiteY3811" fmla="*/ 408136 h 2185648"/>
              <a:gd name="connsiteX3812" fmla="*/ 1030886 w 3713237"/>
              <a:gd name="connsiteY3812" fmla="*/ 402201 h 2185648"/>
              <a:gd name="connsiteX3813" fmla="*/ 1031419 w 3713237"/>
              <a:gd name="connsiteY3813" fmla="*/ 402801 h 2185648"/>
              <a:gd name="connsiteX3814" fmla="*/ 1031919 w 3713237"/>
              <a:gd name="connsiteY3814" fmla="*/ 402801 h 2185648"/>
              <a:gd name="connsiteX3815" fmla="*/ 1031753 w 3713237"/>
              <a:gd name="connsiteY3815" fmla="*/ 402468 h 2185648"/>
              <a:gd name="connsiteX3816" fmla="*/ 637624 w 3713237"/>
              <a:gd name="connsiteY3816" fmla="*/ 400067 h 2185648"/>
              <a:gd name="connsiteX3817" fmla="*/ 624253 w 3713237"/>
              <a:gd name="connsiteY3817" fmla="*/ 403201 h 2185648"/>
              <a:gd name="connsiteX3818" fmla="*/ 609382 w 3713237"/>
              <a:gd name="connsiteY3818" fmla="*/ 405569 h 2185648"/>
              <a:gd name="connsiteX3819" fmla="*/ 588775 w 3713237"/>
              <a:gd name="connsiteY3819" fmla="*/ 406302 h 2185648"/>
              <a:gd name="connsiteX3820" fmla="*/ 586208 w 3713237"/>
              <a:gd name="connsiteY3820" fmla="*/ 406903 h 2185648"/>
              <a:gd name="connsiteX3821" fmla="*/ 585041 w 3713237"/>
              <a:gd name="connsiteY3821" fmla="*/ 409203 h 2185648"/>
              <a:gd name="connsiteX3822" fmla="*/ 585774 w 3713237"/>
              <a:gd name="connsiteY3822" fmla="*/ 410104 h 2185648"/>
              <a:gd name="connsiteX3823" fmla="*/ 603447 w 3713237"/>
              <a:gd name="connsiteY3823" fmla="*/ 411104 h 2185648"/>
              <a:gd name="connsiteX3824" fmla="*/ 612683 w 3713237"/>
              <a:gd name="connsiteY3824" fmla="*/ 413438 h 2185648"/>
              <a:gd name="connsiteX3825" fmla="*/ 616551 w 3713237"/>
              <a:gd name="connsiteY3825" fmla="*/ 417173 h 2185648"/>
              <a:gd name="connsiteX3826" fmla="*/ 614550 w 3713237"/>
              <a:gd name="connsiteY3826" fmla="*/ 421374 h 2185648"/>
              <a:gd name="connsiteX3827" fmla="*/ 607881 w 3713237"/>
              <a:gd name="connsiteY3827" fmla="*/ 420340 h 2185648"/>
              <a:gd name="connsiteX3828" fmla="*/ 605747 w 3713237"/>
              <a:gd name="connsiteY3828" fmla="*/ 421474 h 2185648"/>
              <a:gd name="connsiteX3829" fmla="*/ 601646 w 3713237"/>
              <a:gd name="connsiteY3829" fmla="*/ 426609 h 2185648"/>
              <a:gd name="connsiteX3830" fmla="*/ 594177 w 3713237"/>
              <a:gd name="connsiteY3830" fmla="*/ 432311 h 2185648"/>
              <a:gd name="connsiteX3831" fmla="*/ 588642 w 3713237"/>
              <a:gd name="connsiteY3831" fmla="*/ 436212 h 2185648"/>
              <a:gd name="connsiteX3832" fmla="*/ 589576 w 3713237"/>
              <a:gd name="connsiteY3832" fmla="*/ 439146 h 2185648"/>
              <a:gd name="connsiteX3833" fmla="*/ 600979 w 3713237"/>
              <a:gd name="connsiteY3833" fmla="*/ 438846 h 2185648"/>
              <a:gd name="connsiteX3834" fmla="*/ 606248 w 3713237"/>
              <a:gd name="connsiteY3834" fmla="*/ 434378 h 2185648"/>
              <a:gd name="connsiteX3835" fmla="*/ 613750 w 3713237"/>
              <a:gd name="connsiteY3835" fmla="*/ 431144 h 2185648"/>
              <a:gd name="connsiteX3836" fmla="*/ 617751 w 3713237"/>
              <a:gd name="connsiteY3836" fmla="*/ 435245 h 2185648"/>
              <a:gd name="connsiteX3837" fmla="*/ 615817 w 3713237"/>
              <a:gd name="connsiteY3837" fmla="*/ 441214 h 2185648"/>
              <a:gd name="connsiteX3838" fmla="*/ 615350 w 3713237"/>
              <a:gd name="connsiteY3838" fmla="*/ 441347 h 2185648"/>
              <a:gd name="connsiteX3839" fmla="*/ 614784 w 3713237"/>
              <a:gd name="connsiteY3839" fmla="*/ 441714 h 2185648"/>
              <a:gd name="connsiteX3840" fmla="*/ 615684 w 3713237"/>
              <a:gd name="connsiteY3840" fmla="*/ 441680 h 2185648"/>
              <a:gd name="connsiteX3841" fmla="*/ 615817 w 3713237"/>
              <a:gd name="connsiteY3841" fmla="*/ 441214 h 2185648"/>
              <a:gd name="connsiteX3842" fmla="*/ 623553 w 3713237"/>
              <a:gd name="connsiteY3842" fmla="*/ 433544 h 2185648"/>
              <a:gd name="connsiteX3843" fmla="*/ 626287 w 3713237"/>
              <a:gd name="connsiteY3843" fmla="*/ 430777 h 2185648"/>
              <a:gd name="connsiteX3844" fmla="*/ 637724 w 3713237"/>
              <a:gd name="connsiteY3844" fmla="*/ 432344 h 2185648"/>
              <a:gd name="connsiteX3845" fmla="*/ 644293 w 3713237"/>
              <a:gd name="connsiteY3845" fmla="*/ 430076 h 2185648"/>
              <a:gd name="connsiteX3846" fmla="*/ 646160 w 3713237"/>
              <a:gd name="connsiteY3846" fmla="*/ 426575 h 2185648"/>
              <a:gd name="connsiteX3847" fmla="*/ 651562 w 3713237"/>
              <a:gd name="connsiteY3847" fmla="*/ 422341 h 2185648"/>
              <a:gd name="connsiteX3848" fmla="*/ 654130 w 3713237"/>
              <a:gd name="connsiteY3848" fmla="*/ 417606 h 2185648"/>
              <a:gd name="connsiteX3849" fmla="*/ 653463 w 3713237"/>
              <a:gd name="connsiteY3849" fmla="*/ 415272 h 2185648"/>
              <a:gd name="connsiteX3850" fmla="*/ 652196 w 3713237"/>
              <a:gd name="connsiteY3850" fmla="*/ 415405 h 2185648"/>
              <a:gd name="connsiteX3851" fmla="*/ 633490 w 3713237"/>
              <a:gd name="connsiteY3851" fmla="*/ 414872 h 2185648"/>
              <a:gd name="connsiteX3852" fmla="*/ 631256 w 3713237"/>
              <a:gd name="connsiteY3852" fmla="*/ 413238 h 2185648"/>
              <a:gd name="connsiteX3853" fmla="*/ 630489 w 3713237"/>
              <a:gd name="connsiteY3853" fmla="*/ 412104 h 2185648"/>
              <a:gd name="connsiteX3854" fmla="*/ 631356 w 3713237"/>
              <a:gd name="connsiteY3854" fmla="*/ 408503 h 2185648"/>
              <a:gd name="connsiteX3855" fmla="*/ 642759 w 3713237"/>
              <a:gd name="connsiteY3855" fmla="*/ 404002 h 2185648"/>
              <a:gd name="connsiteX3856" fmla="*/ 643660 w 3713237"/>
              <a:gd name="connsiteY3856" fmla="*/ 401701 h 2185648"/>
              <a:gd name="connsiteX3857" fmla="*/ 641692 w 3713237"/>
              <a:gd name="connsiteY3857" fmla="*/ 400234 h 2185648"/>
              <a:gd name="connsiteX3858" fmla="*/ 637624 w 3713237"/>
              <a:gd name="connsiteY3858" fmla="*/ 400067 h 2185648"/>
              <a:gd name="connsiteX3859" fmla="*/ 824566 w 3713237"/>
              <a:gd name="connsiteY3859" fmla="*/ 394889 h 2185648"/>
              <a:gd name="connsiteX3860" fmla="*/ 829519 w 3713237"/>
              <a:gd name="connsiteY3860" fmla="*/ 398889 h 2185648"/>
              <a:gd name="connsiteX3861" fmla="*/ 824280 w 3713237"/>
              <a:gd name="connsiteY3861" fmla="*/ 402699 h 2185648"/>
              <a:gd name="connsiteX3862" fmla="*/ 821327 w 3713237"/>
              <a:gd name="connsiteY3862" fmla="*/ 400413 h 2185648"/>
              <a:gd name="connsiteX3863" fmla="*/ 824566 w 3713237"/>
              <a:gd name="connsiteY3863" fmla="*/ 394889 h 2185648"/>
              <a:gd name="connsiteX3864" fmla="*/ 2478553 w 3713237"/>
              <a:gd name="connsiteY3864" fmla="*/ 392364 h 2185648"/>
              <a:gd name="connsiteX3865" fmla="*/ 2475786 w 3713237"/>
              <a:gd name="connsiteY3865" fmla="*/ 394132 h 2185648"/>
              <a:gd name="connsiteX3866" fmla="*/ 2475853 w 3713237"/>
              <a:gd name="connsiteY3866" fmla="*/ 395265 h 2185648"/>
              <a:gd name="connsiteX3867" fmla="*/ 2478653 w 3713237"/>
              <a:gd name="connsiteY3867" fmla="*/ 394432 h 2185648"/>
              <a:gd name="connsiteX3868" fmla="*/ 2479187 w 3713237"/>
              <a:gd name="connsiteY3868" fmla="*/ 393331 h 2185648"/>
              <a:gd name="connsiteX3869" fmla="*/ 2478553 w 3713237"/>
              <a:gd name="connsiteY3869" fmla="*/ 392364 h 2185648"/>
              <a:gd name="connsiteX3870" fmla="*/ 846859 w 3713237"/>
              <a:gd name="connsiteY3870" fmla="*/ 388230 h 2185648"/>
              <a:gd name="connsiteX3871" fmla="*/ 847960 w 3713237"/>
              <a:gd name="connsiteY3871" fmla="*/ 388464 h 2185648"/>
              <a:gd name="connsiteX3872" fmla="*/ 848593 w 3713237"/>
              <a:gd name="connsiteY3872" fmla="*/ 389497 h 2185648"/>
              <a:gd name="connsiteX3873" fmla="*/ 842924 w 3713237"/>
              <a:gd name="connsiteY3873" fmla="*/ 396400 h 2185648"/>
              <a:gd name="connsiteX3874" fmla="*/ 840824 w 3713237"/>
              <a:gd name="connsiteY3874" fmla="*/ 395299 h 2185648"/>
              <a:gd name="connsiteX3875" fmla="*/ 842191 w 3713237"/>
              <a:gd name="connsiteY3875" fmla="*/ 390564 h 2185648"/>
              <a:gd name="connsiteX3876" fmla="*/ 846859 w 3713237"/>
              <a:gd name="connsiteY3876" fmla="*/ 388230 h 2185648"/>
              <a:gd name="connsiteX3877" fmla="*/ 976734 w 3713237"/>
              <a:gd name="connsiteY3877" fmla="*/ 387830 h 2185648"/>
              <a:gd name="connsiteX3878" fmla="*/ 981569 w 3713237"/>
              <a:gd name="connsiteY3878" fmla="*/ 388930 h 2185648"/>
              <a:gd name="connsiteX3879" fmla="*/ 976534 w 3713237"/>
              <a:gd name="connsiteY3879" fmla="*/ 391731 h 2185648"/>
              <a:gd name="connsiteX3880" fmla="*/ 974567 w 3713237"/>
              <a:gd name="connsiteY3880" fmla="*/ 388997 h 2185648"/>
              <a:gd name="connsiteX3881" fmla="*/ 976734 w 3713237"/>
              <a:gd name="connsiteY3881" fmla="*/ 387830 h 2185648"/>
              <a:gd name="connsiteX3882" fmla="*/ 587875 w 3713237"/>
              <a:gd name="connsiteY3882" fmla="*/ 380160 h 2185648"/>
              <a:gd name="connsiteX3883" fmla="*/ 587408 w 3713237"/>
              <a:gd name="connsiteY3883" fmla="*/ 380327 h 2185648"/>
              <a:gd name="connsiteX3884" fmla="*/ 586808 w 3713237"/>
              <a:gd name="connsiteY3884" fmla="*/ 381094 h 2185648"/>
              <a:gd name="connsiteX3885" fmla="*/ 587741 w 3713237"/>
              <a:gd name="connsiteY3885" fmla="*/ 380661 h 2185648"/>
              <a:gd name="connsiteX3886" fmla="*/ 587875 w 3713237"/>
              <a:gd name="connsiteY3886" fmla="*/ 380160 h 2185648"/>
              <a:gd name="connsiteX3887" fmla="*/ 846211 w 3713237"/>
              <a:gd name="connsiteY3887" fmla="*/ 375159 h 2185648"/>
              <a:gd name="connsiteX3888" fmla="*/ 846496 w 3713237"/>
              <a:gd name="connsiteY3888" fmla="*/ 380779 h 2185648"/>
              <a:gd name="connsiteX3889" fmla="*/ 845544 w 3713237"/>
              <a:gd name="connsiteY3889" fmla="*/ 384303 h 2185648"/>
              <a:gd name="connsiteX3890" fmla="*/ 842591 w 3713237"/>
              <a:gd name="connsiteY3890" fmla="*/ 380207 h 2185648"/>
              <a:gd name="connsiteX3891" fmla="*/ 846211 w 3713237"/>
              <a:gd name="connsiteY3891" fmla="*/ 375159 h 2185648"/>
              <a:gd name="connsiteX3892" fmla="*/ 1006044 w 3713237"/>
              <a:gd name="connsiteY3892" fmla="*/ 362321 h 2185648"/>
              <a:gd name="connsiteX3893" fmla="*/ 1005978 w 3713237"/>
              <a:gd name="connsiteY3893" fmla="*/ 363189 h 2185648"/>
              <a:gd name="connsiteX3894" fmla="*/ 1007045 w 3713237"/>
              <a:gd name="connsiteY3894" fmla="*/ 362788 h 2185648"/>
              <a:gd name="connsiteX3895" fmla="*/ 863745 w 3713237"/>
              <a:gd name="connsiteY3895" fmla="*/ 349168 h 2185648"/>
              <a:gd name="connsiteX3896" fmla="*/ 865364 w 3713237"/>
              <a:gd name="connsiteY3896" fmla="*/ 351549 h 2185648"/>
              <a:gd name="connsiteX3897" fmla="*/ 864126 w 3713237"/>
              <a:gd name="connsiteY3897" fmla="*/ 354121 h 2185648"/>
              <a:gd name="connsiteX3898" fmla="*/ 861459 w 3713237"/>
              <a:gd name="connsiteY3898" fmla="*/ 350501 h 2185648"/>
              <a:gd name="connsiteX3899" fmla="*/ 863745 w 3713237"/>
              <a:gd name="connsiteY3899" fmla="*/ 349168 h 2185648"/>
              <a:gd name="connsiteX3900" fmla="*/ 107187 w 3713237"/>
              <a:gd name="connsiteY3900" fmla="*/ 346717 h 2185648"/>
              <a:gd name="connsiteX3901" fmla="*/ 112822 w 3713237"/>
              <a:gd name="connsiteY3901" fmla="*/ 350118 h 2185648"/>
              <a:gd name="connsiteX3902" fmla="*/ 121358 w 3713237"/>
              <a:gd name="connsiteY3902" fmla="*/ 357387 h 2185648"/>
              <a:gd name="connsiteX3903" fmla="*/ 126093 w 3713237"/>
              <a:gd name="connsiteY3903" fmla="*/ 367057 h 2185648"/>
              <a:gd name="connsiteX3904" fmla="*/ 126126 w 3713237"/>
              <a:gd name="connsiteY3904" fmla="*/ 368357 h 2185648"/>
              <a:gd name="connsiteX3905" fmla="*/ 125160 w 3713237"/>
              <a:gd name="connsiteY3905" fmla="*/ 369257 h 2185648"/>
              <a:gd name="connsiteX3906" fmla="*/ 117390 w 3713237"/>
              <a:gd name="connsiteY3906" fmla="*/ 371591 h 2185648"/>
              <a:gd name="connsiteX3907" fmla="*/ 113956 w 3713237"/>
              <a:gd name="connsiteY3907" fmla="*/ 370224 h 2185648"/>
              <a:gd name="connsiteX3908" fmla="*/ 111022 w 3713237"/>
              <a:gd name="connsiteY3908" fmla="*/ 362655 h 2185648"/>
              <a:gd name="connsiteX3909" fmla="*/ 104786 w 3713237"/>
              <a:gd name="connsiteY3909" fmla="*/ 358421 h 2185648"/>
              <a:gd name="connsiteX3910" fmla="*/ 101152 w 3713237"/>
              <a:gd name="connsiteY3910" fmla="*/ 356987 h 2185648"/>
              <a:gd name="connsiteX3911" fmla="*/ 99918 w 3713237"/>
              <a:gd name="connsiteY3911" fmla="*/ 353419 h 2185648"/>
              <a:gd name="connsiteX3912" fmla="*/ 104853 w 3713237"/>
              <a:gd name="connsiteY3912" fmla="*/ 347084 h 2185648"/>
              <a:gd name="connsiteX3913" fmla="*/ 107187 w 3713237"/>
              <a:gd name="connsiteY3913" fmla="*/ 346717 h 2185648"/>
              <a:gd name="connsiteX3914" fmla="*/ 1057394 w 3713237"/>
              <a:gd name="connsiteY3914" fmla="*/ 343215 h 2185648"/>
              <a:gd name="connsiteX3915" fmla="*/ 1056227 w 3713237"/>
              <a:gd name="connsiteY3915" fmla="*/ 344516 h 2185648"/>
              <a:gd name="connsiteX3916" fmla="*/ 1056561 w 3713237"/>
              <a:gd name="connsiteY3916" fmla="*/ 344849 h 2185648"/>
              <a:gd name="connsiteX3917" fmla="*/ 1057394 w 3713237"/>
              <a:gd name="connsiteY3917" fmla="*/ 343215 h 2185648"/>
              <a:gd name="connsiteX3918" fmla="*/ 2373219 w 3713237"/>
              <a:gd name="connsiteY3918" fmla="*/ 334646 h 2185648"/>
              <a:gd name="connsiteX3919" fmla="*/ 2375020 w 3713237"/>
              <a:gd name="connsiteY3919" fmla="*/ 335980 h 2185648"/>
              <a:gd name="connsiteX3920" fmla="*/ 2375620 w 3713237"/>
              <a:gd name="connsiteY3920" fmla="*/ 339581 h 2185648"/>
              <a:gd name="connsiteX3921" fmla="*/ 2374919 w 3713237"/>
              <a:gd name="connsiteY3921" fmla="*/ 340681 h 2185648"/>
              <a:gd name="connsiteX3922" fmla="*/ 2372485 w 3713237"/>
              <a:gd name="connsiteY3922" fmla="*/ 340547 h 2185648"/>
              <a:gd name="connsiteX3923" fmla="*/ 2371352 w 3713237"/>
              <a:gd name="connsiteY3923" fmla="*/ 336013 h 2185648"/>
              <a:gd name="connsiteX3924" fmla="*/ 2373219 w 3713237"/>
              <a:gd name="connsiteY3924" fmla="*/ 334646 h 2185648"/>
              <a:gd name="connsiteX3925" fmla="*/ 2387217 w 3713237"/>
              <a:gd name="connsiteY3925" fmla="*/ 328844 h 2185648"/>
              <a:gd name="connsiteX3926" fmla="*/ 2389788 w 3713237"/>
              <a:gd name="connsiteY3926" fmla="*/ 330082 h 2185648"/>
              <a:gd name="connsiteX3927" fmla="*/ 2386074 w 3713237"/>
              <a:gd name="connsiteY3927" fmla="*/ 332559 h 2185648"/>
              <a:gd name="connsiteX3928" fmla="*/ 2384740 w 3713237"/>
              <a:gd name="connsiteY3928" fmla="*/ 330463 h 2185648"/>
              <a:gd name="connsiteX3929" fmla="*/ 2387217 w 3713237"/>
              <a:gd name="connsiteY3929" fmla="*/ 328844 h 2185648"/>
              <a:gd name="connsiteX3930" fmla="*/ 2337474 w 3713237"/>
              <a:gd name="connsiteY3930" fmla="*/ 328477 h 2185648"/>
              <a:gd name="connsiteX3931" fmla="*/ 2340042 w 3713237"/>
              <a:gd name="connsiteY3931" fmla="*/ 328944 h 2185648"/>
              <a:gd name="connsiteX3932" fmla="*/ 2345911 w 3713237"/>
              <a:gd name="connsiteY3932" fmla="*/ 336080 h 2185648"/>
              <a:gd name="connsiteX3933" fmla="*/ 2345810 w 3713237"/>
              <a:gd name="connsiteY3933" fmla="*/ 337447 h 2185648"/>
              <a:gd name="connsiteX3934" fmla="*/ 2334406 w 3713237"/>
              <a:gd name="connsiteY3934" fmla="*/ 341649 h 2185648"/>
              <a:gd name="connsiteX3935" fmla="*/ 2332172 w 3713237"/>
              <a:gd name="connsiteY3935" fmla="*/ 338481 h 2185648"/>
              <a:gd name="connsiteX3936" fmla="*/ 2337474 w 3713237"/>
              <a:gd name="connsiteY3936" fmla="*/ 328477 h 2185648"/>
              <a:gd name="connsiteX3937" fmla="*/ 1601136 w 3713237"/>
              <a:gd name="connsiteY3937" fmla="*/ 327977 h 2185648"/>
              <a:gd name="connsiteX3938" fmla="*/ 1604538 w 3713237"/>
              <a:gd name="connsiteY3938" fmla="*/ 335279 h 2185648"/>
              <a:gd name="connsiteX3939" fmla="*/ 1604138 w 3713237"/>
              <a:gd name="connsiteY3939" fmla="*/ 336546 h 2185648"/>
              <a:gd name="connsiteX3940" fmla="*/ 1603371 w 3713237"/>
              <a:gd name="connsiteY3940" fmla="*/ 337580 h 2185648"/>
              <a:gd name="connsiteX3941" fmla="*/ 1595735 w 3713237"/>
              <a:gd name="connsiteY3941" fmla="*/ 337713 h 2185648"/>
              <a:gd name="connsiteX3942" fmla="*/ 1593267 w 3713237"/>
              <a:gd name="connsiteY3942" fmla="*/ 331945 h 2185648"/>
              <a:gd name="connsiteX3943" fmla="*/ 1594435 w 3713237"/>
              <a:gd name="connsiteY3943" fmla="*/ 328144 h 2185648"/>
              <a:gd name="connsiteX3944" fmla="*/ 1601136 w 3713237"/>
              <a:gd name="connsiteY3944" fmla="*/ 327977 h 2185648"/>
              <a:gd name="connsiteX3945" fmla="*/ 2411365 w 3713237"/>
              <a:gd name="connsiteY3945" fmla="*/ 326243 h 2185648"/>
              <a:gd name="connsiteX3946" fmla="*/ 2413865 w 3713237"/>
              <a:gd name="connsiteY3946" fmla="*/ 326444 h 2185648"/>
              <a:gd name="connsiteX3947" fmla="*/ 2417767 w 3713237"/>
              <a:gd name="connsiteY3947" fmla="*/ 334579 h 2185648"/>
              <a:gd name="connsiteX3948" fmla="*/ 2415866 w 3713237"/>
              <a:gd name="connsiteY3948" fmla="*/ 336246 h 2185648"/>
              <a:gd name="connsiteX3949" fmla="*/ 2409764 w 3713237"/>
              <a:gd name="connsiteY3949" fmla="*/ 334412 h 2185648"/>
              <a:gd name="connsiteX3950" fmla="*/ 2411365 w 3713237"/>
              <a:gd name="connsiteY3950" fmla="*/ 326243 h 2185648"/>
              <a:gd name="connsiteX3951" fmla="*/ 2380044 w 3713237"/>
              <a:gd name="connsiteY3951" fmla="*/ 320584 h 2185648"/>
              <a:gd name="connsiteX3952" fmla="*/ 2382426 w 3713237"/>
              <a:gd name="connsiteY3952" fmla="*/ 323060 h 2185648"/>
              <a:gd name="connsiteX3953" fmla="*/ 2382045 w 3713237"/>
              <a:gd name="connsiteY3953" fmla="*/ 326489 h 2185648"/>
              <a:gd name="connsiteX3954" fmla="*/ 2376330 w 3713237"/>
              <a:gd name="connsiteY3954" fmla="*/ 329918 h 2185648"/>
              <a:gd name="connsiteX3955" fmla="*/ 2374234 w 3713237"/>
              <a:gd name="connsiteY3955" fmla="*/ 324203 h 2185648"/>
              <a:gd name="connsiteX3956" fmla="*/ 2380044 w 3713237"/>
              <a:gd name="connsiteY3956" fmla="*/ 320584 h 2185648"/>
              <a:gd name="connsiteX3957" fmla="*/ 552064 w 3713237"/>
              <a:gd name="connsiteY3957" fmla="*/ 316673 h 2185648"/>
              <a:gd name="connsiteX3958" fmla="*/ 551497 w 3713237"/>
              <a:gd name="connsiteY3958" fmla="*/ 316840 h 2185648"/>
              <a:gd name="connsiteX3959" fmla="*/ 551063 w 3713237"/>
              <a:gd name="connsiteY3959" fmla="*/ 317941 h 2185648"/>
              <a:gd name="connsiteX3960" fmla="*/ 551863 w 3713237"/>
              <a:gd name="connsiteY3960" fmla="*/ 317207 h 2185648"/>
              <a:gd name="connsiteX3961" fmla="*/ 533257 w 3713237"/>
              <a:gd name="connsiteY3961" fmla="*/ 314873 h 2185648"/>
              <a:gd name="connsiteX3962" fmla="*/ 532557 w 3713237"/>
              <a:gd name="connsiteY3962" fmla="*/ 315840 h 2185648"/>
              <a:gd name="connsiteX3963" fmla="*/ 532257 w 3713237"/>
              <a:gd name="connsiteY3963" fmla="*/ 320141 h 2185648"/>
              <a:gd name="connsiteX3964" fmla="*/ 532257 w 3713237"/>
              <a:gd name="connsiteY3964" fmla="*/ 322275 h 2185648"/>
              <a:gd name="connsiteX3965" fmla="*/ 532790 w 3713237"/>
              <a:gd name="connsiteY3965" fmla="*/ 323342 h 2185648"/>
              <a:gd name="connsiteX3966" fmla="*/ 534158 w 3713237"/>
              <a:gd name="connsiteY3966" fmla="*/ 321708 h 2185648"/>
              <a:gd name="connsiteX3967" fmla="*/ 533891 w 3713237"/>
              <a:gd name="connsiteY3967" fmla="*/ 315306 h 2185648"/>
              <a:gd name="connsiteX3968" fmla="*/ 533257 w 3713237"/>
              <a:gd name="connsiteY3968" fmla="*/ 314873 h 2185648"/>
              <a:gd name="connsiteX3969" fmla="*/ 580873 w 3713237"/>
              <a:gd name="connsiteY3969" fmla="*/ 307104 h 2185648"/>
              <a:gd name="connsiteX3970" fmla="*/ 566435 w 3713237"/>
              <a:gd name="connsiteY3970" fmla="*/ 308304 h 2185648"/>
              <a:gd name="connsiteX3971" fmla="*/ 566401 w 3713237"/>
              <a:gd name="connsiteY3971" fmla="*/ 308304 h 2185648"/>
              <a:gd name="connsiteX3972" fmla="*/ 565235 w 3713237"/>
              <a:gd name="connsiteY3972" fmla="*/ 308304 h 2185648"/>
              <a:gd name="connsiteX3973" fmla="*/ 562267 w 3713237"/>
              <a:gd name="connsiteY3973" fmla="*/ 311505 h 2185648"/>
              <a:gd name="connsiteX3974" fmla="*/ 561900 w 3713237"/>
              <a:gd name="connsiteY3974" fmla="*/ 311905 h 2185648"/>
              <a:gd name="connsiteX3975" fmla="*/ 559666 w 3713237"/>
              <a:gd name="connsiteY3975" fmla="*/ 313006 h 2185648"/>
              <a:gd name="connsiteX3976" fmla="*/ 560700 w 3713237"/>
              <a:gd name="connsiteY3976" fmla="*/ 313306 h 2185648"/>
              <a:gd name="connsiteX3977" fmla="*/ 561900 w 3713237"/>
              <a:gd name="connsiteY3977" fmla="*/ 311905 h 2185648"/>
              <a:gd name="connsiteX3978" fmla="*/ 562567 w 3713237"/>
              <a:gd name="connsiteY3978" fmla="*/ 311805 h 2185648"/>
              <a:gd name="connsiteX3979" fmla="*/ 565535 w 3713237"/>
              <a:gd name="connsiteY3979" fmla="*/ 308671 h 2185648"/>
              <a:gd name="connsiteX3980" fmla="*/ 566401 w 3713237"/>
              <a:gd name="connsiteY3980" fmla="*/ 308304 h 2185648"/>
              <a:gd name="connsiteX3981" fmla="*/ 579806 w 3713237"/>
              <a:gd name="connsiteY3981" fmla="*/ 308437 h 2185648"/>
              <a:gd name="connsiteX3982" fmla="*/ 580939 w 3713237"/>
              <a:gd name="connsiteY3982" fmla="*/ 307871 h 2185648"/>
              <a:gd name="connsiteX3983" fmla="*/ 580873 w 3713237"/>
              <a:gd name="connsiteY3983" fmla="*/ 307104 h 2185648"/>
              <a:gd name="connsiteX3984" fmla="*/ 1075067 w 3713237"/>
              <a:gd name="connsiteY3984" fmla="*/ 304203 h 2185648"/>
              <a:gd name="connsiteX3985" fmla="*/ 1089104 w 3713237"/>
              <a:gd name="connsiteY3985" fmla="*/ 309371 h 2185648"/>
              <a:gd name="connsiteX3986" fmla="*/ 1099241 w 3713237"/>
              <a:gd name="connsiteY3986" fmla="*/ 319408 h 2185648"/>
              <a:gd name="connsiteX3987" fmla="*/ 1101341 w 3713237"/>
              <a:gd name="connsiteY3987" fmla="*/ 334313 h 2185648"/>
              <a:gd name="connsiteX3988" fmla="*/ 1098607 w 3713237"/>
              <a:gd name="connsiteY3988" fmla="*/ 336880 h 2185648"/>
              <a:gd name="connsiteX3989" fmla="*/ 1089171 w 3713237"/>
              <a:gd name="connsiteY3989" fmla="*/ 336180 h 2185648"/>
              <a:gd name="connsiteX3990" fmla="*/ 1083669 w 3713237"/>
              <a:gd name="connsiteY3990" fmla="*/ 334046 h 2185648"/>
              <a:gd name="connsiteX3991" fmla="*/ 1075733 w 3713237"/>
              <a:gd name="connsiteY3991" fmla="*/ 335246 h 2185648"/>
              <a:gd name="connsiteX3992" fmla="*/ 1066997 w 3713237"/>
              <a:gd name="connsiteY3992" fmla="*/ 325643 h 2185648"/>
              <a:gd name="connsiteX3993" fmla="*/ 1066931 w 3713237"/>
              <a:gd name="connsiteY3993" fmla="*/ 316573 h 2185648"/>
              <a:gd name="connsiteX3994" fmla="*/ 1067223 w 3713237"/>
              <a:gd name="connsiteY3994" fmla="*/ 312444 h 2185648"/>
              <a:gd name="connsiteX3995" fmla="*/ 1067097 w 3713237"/>
              <a:gd name="connsiteY3995" fmla="*/ 312643 h 2185648"/>
              <a:gd name="connsiteX3996" fmla="*/ 1067097 w 3713237"/>
              <a:gd name="connsiteY3996" fmla="*/ 312357 h 2185648"/>
              <a:gd name="connsiteX3997" fmla="*/ 1067245 w 3713237"/>
              <a:gd name="connsiteY3997" fmla="*/ 312147 h 2185648"/>
              <a:gd name="connsiteX3998" fmla="*/ 1067297 w 3713237"/>
              <a:gd name="connsiteY3998" fmla="*/ 311405 h 2185648"/>
              <a:gd name="connsiteX3999" fmla="*/ 1070498 w 3713237"/>
              <a:gd name="connsiteY3999" fmla="*/ 305937 h 2185648"/>
              <a:gd name="connsiteX4000" fmla="*/ 1075067 w 3713237"/>
              <a:gd name="connsiteY4000" fmla="*/ 304203 h 2185648"/>
              <a:gd name="connsiteX4001" fmla="*/ 3416289 w 3713237"/>
              <a:gd name="connsiteY4001" fmla="*/ 302802 h 2185648"/>
              <a:gd name="connsiteX4002" fmla="*/ 3411188 w 3713237"/>
              <a:gd name="connsiteY4002" fmla="*/ 303969 h 2185648"/>
              <a:gd name="connsiteX4003" fmla="*/ 3410121 w 3713237"/>
              <a:gd name="connsiteY4003" fmla="*/ 305837 h 2185648"/>
              <a:gd name="connsiteX4004" fmla="*/ 3413155 w 3713237"/>
              <a:gd name="connsiteY4004" fmla="*/ 307537 h 2185648"/>
              <a:gd name="connsiteX4005" fmla="*/ 3417290 w 3713237"/>
              <a:gd name="connsiteY4005" fmla="*/ 304903 h 2185648"/>
              <a:gd name="connsiteX4006" fmla="*/ 3417323 w 3713237"/>
              <a:gd name="connsiteY4006" fmla="*/ 303369 h 2185648"/>
              <a:gd name="connsiteX4007" fmla="*/ 3416289 w 3713237"/>
              <a:gd name="connsiteY4007" fmla="*/ 302802 h 2185648"/>
              <a:gd name="connsiteX4008" fmla="*/ 2435092 w 3713237"/>
              <a:gd name="connsiteY4008" fmla="*/ 293946 h 2185648"/>
              <a:gd name="connsiteX4009" fmla="*/ 2434235 w 3713237"/>
              <a:gd name="connsiteY4009" fmla="*/ 296041 h 2185648"/>
              <a:gd name="connsiteX4010" fmla="*/ 2431663 w 3713237"/>
              <a:gd name="connsiteY4010" fmla="*/ 295280 h 2185648"/>
              <a:gd name="connsiteX4011" fmla="*/ 2435092 w 3713237"/>
              <a:gd name="connsiteY4011" fmla="*/ 293946 h 2185648"/>
              <a:gd name="connsiteX4012" fmla="*/ 2427078 w 3713237"/>
              <a:gd name="connsiteY4012" fmla="*/ 293465 h 2185648"/>
              <a:gd name="connsiteX4013" fmla="*/ 2426793 w 3713237"/>
              <a:gd name="connsiteY4013" fmla="*/ 295846 h 2185648"/>
              <a:gd name="connsiteX4014" fmla="*/ 2424602 w 3713237"/>
              <a:gd name="connsiteY4014" fmla="*/ 294418 h 2185648"/>
              <a:gd name="connsiteX4015" fmla="*/ 931889 w 3713237"/>
              <a:gd name="connsiteY4015" fmla="*/ 289831 h 2185648"/>
              <a:gd name="connsiteX4016" fmla="*/ 935889 w 3713237"/>
              <a:gd name="connsiteY4016" fmla="*/ 291498 h 2185648"/>
              <a:gd name="connsiteX4017" fmla="*/ 928841 w 3713237"/>
              <a:gd name="connsiteY4017" fmla="*/ 293365 h 2185648"/>
              <a:gd name="connsiteX4018" fmla="*/ 926840 w 3713237"/>
              <a:gd name="connsiteY4018" fmla="*/ 291098 h 2185648"/>
              <a:gd name="connsiteX4019" fmla="*/ 931889 w 3713237"/>
              <a:gd name="connsiteY4019" fmla="*/ 289831 h 2185648"/>
              <a:gd name="connsiteX4020" fmla="*/ 2396625 w 3713237"/>
              <a:gd name="connsiteY4020" fmla="*/ 282699 h 2185648"/>
              <a:gd name="connsiteX4021" fmla="*/ 2399387 w 3713237"/>
              <a:gd name="connsiteY4021" fmla="*/ 288604 h 2185648"/>
              <a:gd name="connsiteX4022" fmla="*/ 2396720 w 3713237"/>
              <a:gd name="connsiteY4022" fmla="*/ 291081 h 2185648"/>
              <a:gd name="connsiteX4023" fmla="*/ 2394053 w 3713237"/>
              <a:gd name="connsiteY4023" fmla="*/ 285080 h 2185648"/>
              <a:gd name="connsiteX4024" fmla="*/ 2396625 w 3713237"/>
              <a:gd name="connsiteY4024" fmla="*/ 282699 h 2185648"/>
              <a:gd name="connsiteX4025" fmla="*/ 2440165 w 3713237"/>
              <a:gd name="connsiteY4025" fmla="*/ 279561 h 2185648"/>
              <a:gd name="connsiteX4026" fmla="*/ 2443022 w 3713237"/>
              <a:gd name="connsiteY4026" fmla="*/ 280990 h 2185648"/>
              <a:gd name="connsiteX4027" fmla="*/ 2439974 w 3713237"/>
              <a:gd name="connsiteY4027" fmla="*/ 282038 h 2185648"/>
              <a:gd name="connsiteX4028" fmla="*/ 2641172 w 3713237"/>
              <a:gd name="connsiteY4028" fmla="*/ 277961 h 2185648"/>
              <a:gd name="connsiteX4029" fmla="*/ 2641406 w 3713237"/>
              <a:gd name="connsiteY4029" fmla="*/ 278494 h 2185648"/>
              <a:gd name="connsiteX4030" fmla="*/ 2641906 w 3713237"/>
              <a:gd name="connsiteY4030" fmla="*/ 278794 h 2185648"/>
              <a:gd name="connsiteX4031" fmla="*/ 2641773 w 3713237"/>
              <a:gd name="connsiteY4031" fmla="*/ 278128 h 2185648"/>
              <a:gd name="connsiteX4032" fmla="*/ 2441978 w 3713237"/>
              <a:gd name="connsiteY4032" fmla="*/ 269751 h 2185648"/>
              <a:gd name="connsiteX4033" fmla="*/ 2443311 w 3713237"/>
              <a:gd name="connsiteY4033" fmla="*/ 273084 h 2185648"/>
              <a:gd name="connsiteX4034" fmla="*/ 2441215 w 3713237"/>
              <a:gd name="connsiteY4034" fmla="*/ 272227 h 2185648"/>
              <a:gd name="connsiteX4035" fmla="*/ 2441978 w 3713237"/>
              <a:gd name="connsiteY4035" fmla="*/ 269751 h 2185648"/>
              <a:gd name="connsiteX4036" fmla="*/ 1611439 w 3713237"/>
              <a:gd name="connsiteY4036" fmla="*/ 261155 h 2185648"/>
              <a:gd name="connsiteX4037" fmla="*/ 1612772 w 3713237"/>
              <a:gd name="connsiteY4037" fmla="*/ 263822 h 2185648"/>
              <a:gd name="connsiteX4038" fmla="*/ 1608486 w 3713237"/>
              <a:gd name="connsiteY4038" fmla="*/ 267727 h 2185648"/>
              <a:gd name="connsiteX4039" fmla="*/ 1607152 w 3713237"/>
              <a:gd name="connsiteY4039" fmla="*/ 265155 h 2185648"/>
              <a:gd name="connsiteX4040" fmla="*/ 1611439 w 3713237"/>
              <a:gd name="connsiteY4040" fmla="*/ 261155 h 2185648"/>
              <a:gd name="connsiteX4041" fmla="*/ 911847 w 3713237"/>
              <a:gd name="connsiteY4041" fmla="*/ 260522 h 2185648"/>
              <a:gd name="connsiteX4042" fmla="*/ 915448 w 3713237"/>
              <a:gd name="connsiteY4042" fmla="*/ 261923 h 2185648"/>
              <a:gd name="connsiteX4043" fmla="*/ 918316 w 3713237"/>
              <a:gd name="connsiteY4043" fmla="*/ 264824 h 2185648"/>
              <a:gd name="connsiteX4044" fmla="*/ 918016 w 3713237"/>
              <a:gd name="connsiteY4044" fmla="*/ 264457 h 2185648"/>
              <a:gd name="connsiteX4045" fmla="*/ 918416 w 3713237"/>
              <a:gd name="connsiteY4045" fmla="*/ 264557 h 2185648"/>
              <a:gd name="connsiteX4046" fmla="*/ 918383 w 3713237"/>
              <a:gd name="connsiteY4046" fmla="*/ 264623 h 2185648"/>
              <a:gd name="connsiteX4047" fmla="*/ 923084 w 3713237"/>
              <a:gd name="connsiteY4047" fmla="*/ 266324 h 2185648"/>
              <a:gd name="connsiteX4048" fmla="*/ 932621 w 3713237"/>
              <a:gd name="connsiteY4048" fmla="*/ 267191 h 2185648"/>
              <a:gd name="connsiteX4049" fmla="*/ 936555 w 3713237"/>
              <a:gd name="connsiteY4049" fmla="*/ 270625 h 2185648"/>
              <a:gd name="connsiteX4050" fmla="*/ 934854 w 3713237"/>
              <a:gd name="connsiteY4050" fmla="*/ 275394 h 2185648"/>
              <a:gd name="connsiteX4051" fmla="*/ 930720 w 3713237"/>
              <a:gd name="connsiteY4051" fmla="*/ 280195 h 2185648"/>
              <a:gd name="connsiteX4052" fmla="*/ 927319 w 3713237"/>
              <a:gd name="connsiteY4052" fmla="*/ 284129 h 2185648"/>
              <a:gd name="connsiteX4053" fmla="*/ 919683 w 3713237"/>
              <a:gd name="connsiteY4053" fmla="*/ 287164 h 2185648"/>
              <a:gd name="connsiteX4054" fmla="*/ 919516 w 3713237"/>
              <a:gd name="connsiteY4054" fmla="*/ 289131 h 2185648"/>
              <a:gd name="connsiteX4055" fmla="*/ 924751 w 3713237"/>
              <a:gd name="connsiteY4055" fmla="*/ 295166 h 2185648"/>
              <a:gd name="connsiteX4056" fmla="*/ 926852 w 3713237"/>
              <a:gd name="connsiteY4056" fmla="*/ 301702 h 2185648"/>
              <a:gd name="connsiteX4057" fmla="*/ 924985 w 3713237"/>
              <a:gd name="connsiteY4057" fmla="*/ 310771 h 2185648"/>
              <a:gd name="connsiteX4058" fmla="*/ 917982 w 3713237"/>
              <a:gd name="connsiteY4058" fmla="*/ 322342 h 2185648"/>
              <a:gd name="connsiteX4059" fmla="*/ 915381 w 3713237"/>
              <a:gd name="connsiteY4059" fmla="*/ 325343 h 2185648"/>
              <a:gd name="connsiteX4060" fmla="*/ 908046 w 3713237"/>
              <a:gd name="connsiteY4060" fmla="*/ 329044 h 2185648"/>
              <a:gd name="connsiteX4061" fmla="*/ 900377 w 3713237"/>
              <a:gd name="connsiteY4061" fmla="*/ 331711 h 2185648"/>
              <a:gd name="connsiteX4062" fmla="*/ 894208 w 3713237"/>
              <a:gd name="connsiteY4062" fmla="*/ 337080 h 2185648"/>
              <a:gd name="connsiteX4063" fmla="*/ 889306 w 3713237"/>
              <a:gd name="connsiteY4063" fmla="*/ 336480 h 2185648"/>
              <a:gd name="connsiteX4064" fmla="*/ 885405 w 3713237"/>
              <a:gd name="connsiteY4064" fmla="*/ 327944 h 2185648"/>
              <a:gd name="connsiteX4065" fmla="*/ 881304 w 3713237"/>
              <a:gd name="connsiteY4065" fmla="*/ 310705 h 2185648"/>
              <a:gd name="connsiteX4066" fmla="*/ 875268 w 3713237"/>
              <a:gd name="connsiteY4066" fmla="*/ 303636 h 2185648"/>
              <a:gd name="connsiteX4067" fmla="*/ 873201 w 3713237"/>
              <a:gd name="connsiteY4067" fmla="*/ 300435 h 2185648"/>
              <a:gd name="connsiteX4068" fmla="*/ 874001 w 3713237"/>
              <a:gd name="connsiteY4068" fmla="*/ 289498 h 2185648"/>
              <a:gd name="connsiteX4069" fmla="*/ 883104 w 3713237"/>
              <a:gd name="connsiteY4069" fmla="*/ 281162 h 2185648"/>
              <a:gd name="connsiteX4070" fmla="*/ 887539 w 3713237"/>
              <a:gd name="connsiteY4070" fmla="*/ 283696 h 2185648"/>
              <a:gd name="connsiteX4071" fmla="*/ 891740 w 3713237"/>
              <a:gd name="connsiteY4071" fmla="*/ 292265 h 2185648"/>
              <a:gd name="connsiteX4072" fmla="*/ 895242 w 3713237"/>
              <a:gd name="connsiteY4072" fmla="*/ 291732 h 2185648"/>
              <a:gd name="connsiteX4073" fmla="*/ 896275 w 3713237"/>
              <a:gd name="connsiteY4073" fmla="*/ 278861 h 2185648"/>
              <a:gd name="connsiteX4074" fmla="*/ 894875 w 3713237"/>
              <a:gd name="connsiteY4074" fmla="*/ 274993 h 2185648"/>
              <a:gd name="connsiteX4075" fmla="*/ 895808 w 3713237"/>
              <a:gd name="connsiteY4075" fmla="*/ 271225 h 2185648"/>
              <a:gd name="connsiteX4076" fmla="*/ 902077 w 3713237"/>
              <a:gd name="connsiteY4076" fmla="*/ 264390 h 2185648"/>
              <a:gd name="connsiteX4077" fmla="*/ 905212 w 3713237"/>
              <a:gd name="connsiteY4077" fmla="*/ 262056 h 2185648"/>
              <a:gd name="connsiteX4078" fmla="*/ 911847 w 3713237"/>
              <a:gd name="connsiteY4078" fmla="*/ 260522 h 2185648"/>
              <a:gd name="connsiteX4079" fmla="*/ 1861454 w 3713237"/>
              <a:gd name="connsiteY4079" fmla="*/ 260056 h 2185648"/>
              <a:gd name="connsiteX4080" fmla="*/ 1860220 w 3713237"/>
              <a:gd name="connsiteY4080" fmla="*/ 260389 h 2185648"/>
              <a:gd name="connsiteX4081" fmla="*/ 1861321 w 3713237"/>
              <a:gd name="connsiteY4081" fmla="*/ 260956 h 2185648"/>
              <a:gd name="connsiteX4082" fmla="*/ 923651 w 3713237"/>
              <a:gd name="connsiteY4082" fmla="*/ 259555 h 2185648"/>
              <a:gd name="connsiteX4083" fmla="*/ 934354 w 3713237"/>
              <a:gd name="connsiteY4083" fmla="*/ 259755 h 2185648"/>
              <a:gd name="connsiteX4084" fmla="*/ 935355 w 3713237"/>
              <a:gd name="connsiteY4084" fmla="*/ 260555 h 2185648"/>
              <a:gd name="connsiteX4085" fmla="*/ 934654 w 3713237"/>
              <a:gd name="connsiteY4085" fmla="*/ 262956 h 2185648"/>
              <a:gd name="connsiteX4086" fmla="*/ 930020 w 3713237"/>
              <a:gd name="connsiteY4086" fmla="*/ 265424 h 2185648"/>
              <a:gd name="connsiteX4087" fmla="*/ 918416 w 3713237"/>
              <a:gd name="connsiteY4087" fmla="*/ 264590 h 2185648"/>
              <a:gd name="connsiteX4088" fmla="*/ 923651 w 3713237"/>
              <a:gd name="connsiteY4088" fmla="*/ 259555 h 2185648"/>
              <a:gd name="connsiteX4089" fmla="*/ 2405596 w 3713237"/>
              <a:gd name="connsiteY4089" fmla="*/ 254753 h 2185648"/>
              <a:gd name="connsiteX4090" fmla="*/ 2407196 w 3713237"/>
              <a:gd name="connsiteY4090" fmla="*/ 257587 h 2185648"/>
              <a:gd name="connsiteX4091" fmla="*/ 2404395 w 3713237"/>
              <a:gd name="connsiteY4091" fmla="*/ 260421 h 2185648"/>
              <a:gd name="connsiteX4092" fmla="*/ 2401928 w 3713237"/>
              <a:gd name="connsiteY4092" fmla="*/ 257620 h 2185648"/>
              <a:gd name="connsiteX4093" fmla="*/ 2405596 w 3713237"/>
              <a:gd name="connsiteY4093" fmla="*/ 254753 h 2185648"/>
              <a:gd name="connsiteX4094" fmla="*/ 843594 w 3713237"/>
              <a:gd name="connsiteY4094" fmla="*/ 251856 h 2185648"/>
              <a:gd name="connsiteX4095" fmla="*/ 844356 w 3713237"/>
              <a:gd name="connsiteY4095" fmla="*/ 253856 h 2185648"/>
              <a:gd name="connsiteX4096" fmla="*/ 841689 w 3713237"/>
              <a:gd name="connsiteY4096" fmla="*/ 254428 h 2185648"/>
              <a:gd name="connsiteX4097" fmla="*/ 843594 w 3713237"/>
              <a:gd name="connsiteY4097" fmla="*/ 251856 h 2185648"/>
              <a:gd name="connsiteX4098" fmla="*/ 961569 w 3713237"/>
              <a:gd name="connsiteY4098" fmla="*/ 250185 h 2185648"/>
              <a:gd name="connsiteX4099" fmla="*/ 963474 w 3713237"/>
              <a:gd name="connsiteY4099" fmla="*/ 251042 h 2185648"/>
              <a:gd name="connsiteX4100" fmla="*/ 962712 w 3713237"/>
              <a:gd name="connsiteY4100" fmla="*/ 253519 h 2185648"/>
              <a:gd name="connsiteX4101" fmla="*/ 961569 w 3713237"/>
              <a:gd name="connsiteY4101" fmla="*/ 250185 h 2185648"/>
              <a:gd name="connsiteX4102" fmla="*/ 942814 w 3713237"/>
              <a:gd name="connsiteY4102" fmla="*/ 246251 h 2185648"/>
              <a:gd name="connsiteX4103" fmla="*/ 943767 w 3713237"/>
              <a:gd name="connsiteY4103" fmla="*/ 248823 h 2185648"/>
              <a:gd name="connsiteX4104" fmla="*/ 941290 w 3713237"/>
              <a:gd name="connsiteY4104" fmla="*/ 248537 h 2185648"/>
              <a:gd name="connsiteX4105" fmla="*/ 2399964 w 3713237"/>
              <a:gd name="connsiteY4105" fmla="*/ 244519 h 2185648"/>
              <a:gd name="connsiteX4106" fmla="*/ 2398916 w 3713237"/>
              <a:gd name="connsiteY4106" fmla="*/ 246805 h 2185648"/>
              <a:gd name="connsiteX4107" fmla="*/ 2395964 w 3713237"/>
              <a:gd name="connsiteY4107" fmla="*/ 245948 h 2185648"/>
              <a:gd name="connsiteX4108" fmla="*/ 2399964 w 3713237"/>
              <a:gd name="connsiteY4108" fmla="*/ 244519 h 2185648"/>
              <a:gd name="connsiteX4109" fmla="*/ 1113912 w 3713237"/>
              <a:gd name="connsiteY4109" fmla="*/ 242816 h 2185648"/>
              <a:gd name="connsiteX4110" fmla="*/ 1113245 w 3713237"/>
              <a:gd name="connsiteY4110" fmla="*/ 246283 h 2185648"/>
              <a:gd name="connsiteX4111" fmla="*/ 1111011 w 3713237"/>
              <a:gd name="connsiteY4111" fmla="*/ 247150 h 2185648"/>
              <a:gd name="connsiteX4112" fmla="*/ 1110645 w 3713237"/>
              <a:gd name="connsiteY4112" fmla="*/ 243883 h 2185648"/>
              <a:gd name="connsiteX4113" fmla="*/ 1113912 w 3713237"/>
              <a:gd name="connsiteY4113" fmla="*/ 242816 h 2185648"/>
              <a:gd name="connsiteX4114" fmla="*/ 777970 w 3713237"/>
              <a:gd name="connsiteY4114" fmla="*/ 242583 h 2185648"/>
              <a:gd name="connsiteX4115" fmla="*/ 777537 w 3713237"/>
              <a:gd name="connsiteY4115" fmla="*/ 243017 h 2185648"/>
              <a:gd name="connsiteX4116" fmla="*/ 779904 w 3713237"/>
              <a:gd name="connsiteY4116" fmla="*/ 244350 h 2185648"/>
              <a:gd name="connsiteX4117" fmla="*/ 781905 w 3713237"/>
              <a:gd name="connsiteY4117" fmla="*/ 251620 h 2185648"/>
              <a:gd name="connsiteX4118" fmla="*/ 775736 w 3713237"/>
              <a:gd name="connsiteY4118" fmla="*/ 260656 h 2185648"/>
              <a:gd name="connsiteX4119" fmla="*/ 775269 w 3713237"/>
              <a:gd name="connsiteY4119" fmla="*/ 263923 h 2185648"/>
              <a:gd name="connsiteX4120" fmla="*/ 778971 w 3713237"/>
              <a:gd name="connsiteY4120" fmla="*/ 262790 h 2185648"/>
              <a:gd name="connsiteX4121" fmla="*/ 782905 w 3713237"/>
              <a:gd name="connsiteY4121" fmla="*/ 259022 h 2185648"/>
              <a:gd name="connsiteX4122" fmla="*/ 791441 w 3713237"/>
              <a:gd name="connsiteY4122" fmla="*/ 259789 h 2185648"/>
              <a:gd name="connsiteX4123" fmla="*/ 798310 w 3713237"/>
              <a:gd name="connsiteY4123" fmla="*/ 268258 h 2185648"/>
              <a:gd name="connsiteX4124" fmla="*/ 797243 w 3713237"/>
              <a:gd name="connsiteY4124" fmla="*/ 273227 h 2185648"/>
              <a:gd name="connsiteX4125" fmla="*/ 791308 w 3713237"/>
              <a:gd name="connsiteY4125" fmla="*/ 276494 h 2185648"/>
              <a:gd name="connsiteX4126" fmla="*/ 790141 w 3713237"/>
              <a:gd name="connsiteY4126" fmla="*/ 277028 h 2185648"/>
              <a:gd name="connsiteX4127" fmla="*/ 791541 w 3713237"/>
              <a:gd name="connsiteY4127" fmla="*/ 277861 h 2185648"/>
              <a:gd name="connsiteX4128" fmla="*/ 803779 w 3713237"/>
              <a:gd name="connsiteY4128" fmla="*/ 279128 h 2185648"/>
              <a:gd name="connsiteX4129" fmla="*/ 806513 w 3713237"/>
              <a:gd name="connsiteY4129" fmla="*/ 276894 h 2185648"/>
              <a:gd name="connsiteX4130" fmla="*/ 808347 w 3713237"/>
              <a:gd name="connsiteY4130" fmla="*/ 267591 h 2185648"/>
              <a:gd name="connsiteX4131" fmla="*/ 812915 w 3713237"/>
              <a:gd name="connsiteY4131" fmla="*/ 266691 h 2185648"/>
              <a:gd name="connsiteX4132" fmla="*/ 815182 w 3713237"/>
              <a:gd name="connsiteY4132" fmla="*/ 269959 h 2185648"/>
              <a:gd name="connsiteX4133" fmla="*/ 814282 w 3713237"/>
              <a:gd name="connsiteY4133" fmla="*/ 290032 h 2185648"/>
              <a:gd name="connsiteX4134" fmla="*/ 809814 w 3713237"/>
              <a:gd name="connsiteY4134" fmla="*/ 304403 h 2185648"/>
              <a:gd name="connsiteX4135" fmla="*/ 812015 w 3713237"/>
              <a:gd name="connsiteY4135" fmla="*/ 307538 h 2185648"/>
              <a:gd name="connsiteX4136" fmla="*/ 815449 w 3713237"/>
              <a:gd name="connsiteY4136" fmla="*/ 306004 h 2185648"/>
              <a:gd name="connsiteX4137" fmla="*/ 816049 w 3713237"/>
              <a:gd name="connsiteY4137" fmla="*/ 304770 h 2185648"/>
              <a:gd name="connsiteX4138" fmla="*/ 816549 w 3713237"/>
              <a:gd name="connsiteY4138" fmla="*/ 303503 h 2185648"/>
              <a:gd name="connsiteX4139" fmla="*/ 821951 w 3713237"/>
              <a:gd name="connsiteY4139" fmla="*/ 286631 h 2185648"/>
              <a:gd name="connsiteX4140" fmla="*/ 828186 w 3713237"/>
              <a:gd name="connsiteY4140" fmla="*/ 269992 h 2185648"/>
              <a:gd name="connsiteX4141" fmla="*/ 831454 w 3713237"/>
              <a:gd name="connsiteY4141" fmla="*/ 263957 h 2185648"/>
              <a:gd name="connsiteX4142" fmla="*/ 839423 w 3713237"/>
              <a:gd name="connsiteY4142" fmla="*/ 261523 h 2185648"/>
              <a:gd name="connsiteX4143" fmla="*/ 843291 w 3713237"/>
              <a:gd name="connsiteY4143" fmla="*/ 262957 h 2185648"/>
              <a:gd name="connsiteX4144" fmla="*/ 847893 w 3713237"/>
              <a:gd name="connsiteY4144" fmla="*/ 267691 h 2185648"/>
              <a:gd name="connsiteX4145" fmla="*/ 848886 w 3713237"/>
              <a:gd name="connsiteY4145" fmla="*/ 269518 h 2185648"/>
              <a:gd name="connsiteX4146" fmla="*/ 848893 w 3713237"/>
              <a:gd name="connsiteY4146" fmla="*/ 269592 h 2185648"/>
              <a:gd name="connsiteX4147" fmla="*/ 848929 w 3713237"/>
              <a:gd name="connsiteY4147" fmla="*/ 269656 h 2185648"/>
              <a:gd name="connsiteX4148" fmla="*/ 848960 w 3713237"/>
              <a:gd name="connsiteY4148" fmla="*/ 270326 h 2185648"/>
              <a:gd name="connsiteX4149" fmla="*/ 849627 w 3713237"/>
              <a:gd name="connsiteY4149" fmla="*/ 270726 h 2185648"/>
              <a:gd name="connsiteX4150" fmla="*/ 849193 w 3713237"/>
              <a:gd name="connsiteY4150" fmla="*/ 270125 h 2185648"/>
              <a:gd name="connsiteX4151" fmla="*/ 848929 w 3713237"/>
              <a:gd name="connsiteY4151" fmla="*/ 269656 h 2185648"/>
              <a:gd name="connsiteX4152" fmla="*/ 848926 w 3713237"/>
              <a:gd name="connsiteY4152" fmla="*/ 269592 h 2185648"/>
              <a:gd name="connsiteX4153" fmla="*/ 848886 w 3713237"/>
              <a:gd name="connsiteY4153" fmla="*/ 269518 h 2185648"/>
              <a:gd name="connsiteX4154" fmla="*/ 848059 w 3713237"/>
              <a:gd name="connsiteY4154" fmla="*/ 260823 h 2185648"/>
              <a:gd name="connsiteX4155" fmla="*/ 848860 w 3713237"/>
              <a:gd name="connsiteY4155" fmla="*/ 254554 h 2185648"/>
              <a:gd name="connsiteX4156" fmla="*/ 857396 w 3713237"/>
              <a:gd name="connsiteY4156" fmla="*/ 251019 h 2185648"/>
              <a:gd name="connsiteX4157" fmla="*/ 865365 w 3713237"/>
              <a:gd name="connsiteY4157" fmla="*/ 253153 h 2185648"/>
              <a:gd name="connsiteX4158" fmla="*/ 871634 w 3713237"/>
              <a:gd name="connsiteY4158" fmla="*/ 262156 h 2185648"/>
              <a:gd name="connsiteX4159" fmla="*/ 869466 w 3713237"/>
              <a:gd name="connsiteY4159" fmla="*/ 267058 h 2185648"/>
              <a:gd name="connsiteX4160" fmla="*/ 854161 w 3713237"/>
              <a:gd name="connsiteY4160" fmla="*/ 278695 h 2185648"/>
              <a:gd name="connsiteX4161" fmla="*/ 849860 w 3713237"/>
              <a:gd name="connsiteY4161" fmla="*/ 283863 h 2185648"/>
              <a:gd name="connsiteX4162" fmla="*/ 842391 w 3713237"/>
              <a:gd name="connsiteY4162" fmla="*/ 303070 h 2185648"/>
              <a:gd name="connsiteX4163" fmla="*/ 841190 w 3713237"/>
              <a:gd name="connsiteY4163" fmla="*/ 309772 h 2185648"/>
              <a:gd name="connsiteX4164" fmla="*/ 835389 w 3713237"/>
              <a:gd name="connsiteY4164" fmla="*/ 324610 h 2185648"/>
              <a:gd name="connsiteX4165" fmla="*/ 834288 w 3713237"/>
              <a:gd name="connsiteY4165" fmla="*/ 330945 h 2185648"/>
              <a:gd name="connsiteX4166" fmla="*/ 838957 w 3713237"/>
              <a:gd name="connsiteY4166" fmla="*/ 340748 h 2185648"/>
              <a:gd name="connsiteX4167" fmla="*/ 843691 w 3713237"/>
              <a:gd name="connsiteY4167" fmla="*/ 348584 h 2185648"/>
              <a:gd name="connsiteX4168" fmla="*/ 847393 w 3713237"/>
              <a:gd name="connsiteY4168" fmla="*/ 355787 h 2185648"/>
              <a:gd name="connsiteX4169" fmla="*/ 850827 w 3713237"/>
              <a:gd name="connsiteY4169" fmla="*/ 360055 h 2185648"/>
              <a:gd name="connsiteX4170" fmla="*/ 851394 w 3713237"/>
              <a:gd name="connsiteY4170" fmla="*/ 367924 h 2185648"/>
              <a:gd name="connsiteX4171" fmla="*/ 843435 w 3713237"/>
              <a:gd name="connsiteY4171" fmla="*/ 374517 h 2185648"/>
              <a:gd name="connsiteX4172" fmla="*/ 843711 w 3713237"/>
              <a:gd name="connsiteY4172" fmla="*/ 374425 h 2185648"/>
              <a:gd name="connsiteX4173" fmla="*/ 844473 w 3713237"/>
              <a:gd name="connsiteY4173" fmla="*/ 375473 h 2185648"/>
              <a:gd name="connsiteX4174" fmla="*/ 843520 w 3713237"/>
              <a:gd name="connsiteY4174" fmla="*/ 376616 h 2185648"/>
              <a:gd name="connsiteX4175" fmla="*/ 843425 w 3713237"/>
              <a:gd name="connsiteY4175" fmla="*/ 374525 h 2185648"/>
              <a:gd name="connsiteX4176" fmla="*/ 843424 w 3713237"/>
              <a:gd name="connsiteY4176" fmla="*/ 374526 h 2185648"/>
              <a:gd name="connsiteX4177" fmla="*/ 836422 w 3713237"/>
              <a:gd name="connsiteY4177" fmla="*/ 368958 h 2185648"/>
              <a:gd name="connsiteX4178" fmla="*/ 832788 w 3713237"/>
              <a:gd name="connsiteY4178" fmla="*/ 369291 h 2185648"/>
              <a:gd name="connsiteX4179" fmla="*/ 830320 w 3713237"/>
              <a:gd name="connsiteY4179" fmla="*/ 372492 h 2185648"/>
              <a:gd name="connsiteX4180" fmla="*/ 830287 w 3713237"/>
              <a:gd name="connsiteY4180" fmla="*/ 372492 h 2185648"/>
              <a:gd name="connsiteX4181" fmla="*/ 830254 w 3713237"/>
              <a:gd name="connsiteY4181" fmla="*/ 372492 h 2185648"/>
              <a:gd name="connsiteX4182" fmla="*/ 829987 w 3713237"/>
              <a:gd name="connsiteY4182" fmla="*/ 372092 h 2185648"/>
              <a:gd name="connsiteX4183" fmla="*/ 829654 w 3713237"/>
              <a:gd name="connsiteY4183" fmla="*/ 372525 h 2185648"/>
              <a:gd name="connsiteX4184" fmla="*/ 826286 w 3713237"/>
              <a:gd name="connsiteY4184" fmla="*/ 372725 h 2185648"/>
              <a:gd name="connsiteX4185" fmla="*/ 825585 w 3713237"/>
              <a:gd name="connsiteY4185" fmla="*/ 374293 h 2185648"/>
              <a:gd name="connsiteX4186" fmla="*/ 826886 w 3713237"/>
              <a:gd name="connsiteY4186" fmla="*/ 374426 h 2185648"/>
              <a:gd name="connsiteX4187" fmla="*/ 829654 w 3713237"/>
              <a:gd name="connsiteY4187" fmla="*/ 372525 h 2185648"/>
              <a:gd name="connsiteX4188" fmla="*/ 830287 w 3713237"/>
              <a:gd name="connsiteY4188" fmla="*/ 372492 h 2185648"/>
              <a:gd name="connsiteX4189" fmla="*/ 832021 w 3713237"/>
              <a:gd name="connsiteY4189" fmla="*/ 384863 h 2185648"/>
              <a:gd name="connsiteX4190" fmla="*/ 827019 w 3713237"/>
              <a:gd name="connsiteY4190" fmla="*/ 389097 h 2185648"/>
              <a:gd name="connsiteX4191" fmla="*/ 813415 w 3713237"/>
              <a:gd name="connsiteY4191" fmla="*/ 389297 h 2185648"/>
              <a:gd name="connsiteX4192" fmla="*/ 800278 w 3713237"/>
              <a:gd name="connsiteY4192" fmla="*/ 385329 h 2185648"/>
              <a:gd name="connsiteX4193" fmla="*/ 799244 w 3713237"/>
              <a:gd name="connsiteY4193" fmla="*/ 384429 h 2185648"/>
              <a:gd name="connsiteX4194" fmla="*/ 795543 w 3713237"/>
              <a:gd name="connsiteY4194" fmla="*/ 377427 h 2185648"/>
              <a:gd name="connsiteX4195" fmla="*/ 790774 w 3713237"/>
              <a:gd name="connsiteY4195" fmla="*/ 372825 h 2185648"/>
              <a:gd name="connsiteX4196" fmla="*/ 790174 w 3713237"/>
              <a:gd name="connsiteY4196" fmla="*/ 371625 h 2185648"/>
              <a:gd name="connsiteX4197" fmla="*/ 787840 w 3713237"/>
              <a:gd name="connsiteY4197" fmla="*/ 370825 h 2185648"/>
              <a:gd name="connsiteX4198" fmla="*/ 783072 w 3713237"/>
              <a:gd name="connsiteY4198" fmla="*/ 373559 h 2185648"/>
              <a:gd name="connsiteX4199" fmla="*/ 772735 w 3713237"/>
              <a:gd name="connsiteY4199" fmla="*/ 376260 h 2185648"/>
              <a:gd name="connsiteX4200" fmla="*/ 763499 w 3713237"/>
              <a:gd name="connsiteY4200" fmla="*/ 378027 h 2185648"/>
              <a:gd name="connsiteX4201" fmla="*/ 757364 w 3713237"/>
              <a:gd name="connsiteY4201" fmla="*/ 381095 h 2185648"/>
              <a:gd name="connsiteX4202" fmla="*/ 746794 w 3713237"/>
              <a:gd name="connsiteY4202" fmla="*/ 382128 h 2185648"/>
              <a:gd name="connsiteX4203" fmla="*/ 727687 w 3713237"/>
              <a:gd name="connsiteY4203" fmla="*/ 380595 h 2185648"/>
              <a:gd name="connsiteX4204" fmla="*/ 723620 w 3713237"/>
              <a:gd name="connsiteY4204" fmla="*/ 380194 h 2185648"/>
              <a:gd name="connsiteX4205" fmla="*/ 721619 w 3713237"/>
              <a:gd name="connsiteY4205" fmla="*/ 378594 h 2185648"/>
              <a:gd name="connsiteX4206" fmla="*/ 719752 w 3713237"/>
              <a:gd name="connsiteY4206" fmla="*/ 370591 h 2185648"/>
              <a:gd name="connsiteX4207" fmla="*/ 720618 w 3713237"/>
              <a:gd name="connsiteY4207" fmla="*/ 366690 h 2185648"/>
              <a:gd name="connsiteX4208" fmla="*/ 723486 w 3713237"/>
              <a:gd name="connsiteY4208" fmla="*/ 360521 h 2185648"/>
              <a:gd name="connsiteX4209" fmla="*/ 721886 w 3713237"/>
              <a:gd name="connsiteY4209" fmla="*/ 357187 h 2185648"/>
              <a:gd name="connsiteX4210" fmla="*/ 712783 w 3713237"/>
              <a:gd name="connsiteY4210" fmla="*/ 354286 h 2185648"/>
              <a:gd name="connsiteX4211" fmla="*/ 702613 w 3713237"/>
              <a:gd name="connsiteY4211" fmla="*/ 341082 h 2185648"/>
              <a:gd name="connsiteX4212" fmla="*/ 703980 w 3713237"/>
              <a:gd name="connsiteY4212" fmla="*/ 330278 h 2185648"/>
              <a:gd name="connsiteX4213" fmla="*/ 710015 w 3713237"/>
              <a:gd name="connsiteY4213" fmla="*/ 325377 h 2185648"/>
              <a:gd name="connsiteX4214" fmla="*/ 729221 w 3713237"/>
              <a:gd name="connsiteY4214" fmla="*/ 325810 h 2185648"/>
              <a:gd name="connsiteX4215" fmla="*/ 736857 w 3713237"/>
              <a:gd name="connsiteY4215" fmla="*/ 328678 h 2185648"/>
              <a:gd name="connsiteX4216" fmla="*/ 756363 w 3713237"/>
              <a:gd name="connsiteY4216" fmla="*/ 334780 h 2185648"/>
              <a:gd name="connsiteX4217" fmla="*/ 757597 w 3713237"/>
              <a:gd name="connsiteY4217" fmla="*/ 334613 h 2185648"/>
              <a:gd name="connsiteX4218" fmla="*/ 757664 w 3713237"/>
              <a:gd name="connsiteY4218" fmla="*/ 332312 h 2185648"/>
              <a:gd name="connsiteX4219" fmla="*/ 744293 w 3713237"/>
              <a:gd name="connsiteY4219" fmla="*/ 318875 h 2185648"/>
              <a:gd name="connsiteX4220" fmla="*/ 740358 w 3713237"/>
              <a:gd name="connsiteY4220" fmla="*/ 317974 h 2185648"/>
              <a:gd name="connsiteX4221" fmla="*/ 717417 w 3713237"/>
              <a:gd name="connsiteY4221" fmla="*/ 314407 h 2185648"/>
              <a:gd name="connsiteX4222" fmla="*/ 710015 w 3713237"/>
              <a:gd name="connsiteY4222" fmla="*/ 306504 h 2185648"/>
              <a:gd name="connsiteX4223" fmla="*/ 709682 w 3713237"/>
              <a:gd name="connsiteY4223" fmla="*/ 301069 h 2185648"/>
              <a:gd name="connsiteX4224" fmla="*/ 711682 w 3713237"/>
              <a:gd name="connsiteY4224" fmla="*/ 297668 h 2185648"/>
              <a:gd name="connsiteX4225" fmla="*/ 719318 w 3713237"/>
              <a:gd name="connsiteY4225" fmla="*/ 294933 h 2185648"/>
              <a:gd name="connsiteX4226" fmla="*/ 732989 w 3713237"/>
              <a:gd name="connsiteY4226" fmla="*/ 293833 h 2185648"/>
              <a:gd name="connsiteX4227" fmla="*/ 734423 w 3713237"/>
              <a:gd name="connsiteY4227" fmla="*/ 292066 h 2185648"/>
              <a:gd name="connsiteX4228" fmla="*/ 733590 w 3713237"/>
              <a:gd name="connsiteY4228" fmla="*/ 291066 h 2185648"/>
              <a:gd name="connsiteX4229" fmla="*/ 721352 w 3713237"/>
              <a:gd name="connsiteY4229" fmla="*/ 289798 h 2185648"/>
              <a:gd name="connsiteX4230" fmla="*/ 717451 w 3713237"/>
              <a:gd name="connsiteY4230" fmla="*/ 286464 h 2185648"/>
              <a:gd name="connsiteX4231" fmla="*/ 717017 w 3713237"/>
              <a:gd name="connsiteY4231" fmla="*/ 285164 h 2185648"/>
              <a:gd name="connsiteX4232" fmla="*/ 714917 w 3713237"/>
              <a:gd name="connsiteY4232" fmla="*/ 278828 h 2185648"/>
              <a:gd name="connsiteX4233" fmla="*/ 720519 w 3713237"/>
              <a:gd name="connsiteY4233" fmla="*/ 271393 h 2185648"/>
              <a:gd name="connsiteX4234" fmla="*/ 726387 w 3713237"/>
              <a:gd name="connsiteY4234" fmla="*/ 267892 h 2185648"/>
              <a:gd name="connsiteX4235" fmla="*/ 729055 w 3713237"/>
              <a:gd name="connsiteY4235" fmla="*/ 265057 h 2185648"/>
              <a:gd name="connsiteX4236" fmla="*/ 735290 w 3713237"/>
              <a:gd name="connsiteY4236" fmla="*/ 258455 h 2185648"/>
              <a:gd name="connsiteX4237" fmla="*/ 754029 w 3713237"/>
              <a:gd name="connsiteY4237" fmla="*/ 249986 h 2185648"/>
              <a:gd name="connsiteX4238" fmla="*/ 755430 w 3713237"/>
              <a:gd name="connsiteY4238" fmla="*/ 248318 h 2185648"/>
              <a:gd name="connsiteX4239" fmla="*/ 763399 w 3713237"/>
              <a:gd name="connsiteY4239" fmla="*/ 247685 h 2185648"/>
              <a:gd name="connsiteX4240" fmla="*/ 769334 w 3713237"/>
              <a:gd name="connsiteY4240" fmla="*/ 245551 h 2185648"/>
              <a:gd name="connsiteX4241" fmla="*/ 777537 w 3713237"/>
              <a:gd name="connsiteY4241" fmla="*/ 242916 h 2185648"/>
              <a:gd name="connsiteX4242" fmla="*/ 777570 w 3713237"/>
              <a:gd name="connsiteY4242" fmla="*/ 242616 h 2185648"/>
              <a:gd name="connsiteX4243" fmla="*/ 777970 w 3713237"/>
              <a:gd name="connsiteY4243" fmla="*/ 242583 h 2185648"/>
              <a:gd name="connsiteX4244" fmla="*/ 1114674 w 3713237"/>
              <a:gd name="connsiteY4244" fmla="*/ 242449 h 2185648"/>
              <a:gd name="connsiteX4245" fmla="*/ 1114674 w 3713237"/>
              <a:gd name="connsiteY4245" fmla="*/ 243497 h 2185648"/>
              <a:gd name="connsiteX4246" fmla="*/ 1113912 w 3713237"/>
              <a:gd name="connsiteY4246" fmla="*/ 243497 h 2185648"/>
              <a:gd name="connsiteX4247" fmla="*/ 1114007 w 3713237"/>
              <a:gd name="connsiteY4247" fmla="*/ 242735 h 2185648"/>
              <a:gd name="connsiteX4248" fmla="*/ 1114674 w 3713237"/>
              <a:gd name="connsiteY4248" fmla="*/ 242449 h 2185648"/>
              <a:gd name="connsiteX4249" fmla="*/ 1116661 w 3713237"/>
              <a:gd name="connsiteY4249" fmla="*/ 240992 h 2185648"/>
              <a:gd name="connsiteX4250" fmla="*/ 1119043 w 3713237"/>
              <a:gd name="connsiteY4250" fmla="*/ 243088 h 2185648"/>
              <a:gd name="connsiteX4251" fmla="*/ 1114280 w 3713237"/>
              <a:gd name="connsiteY4251" fmla="*/ 245279 h 2185648"/>
              <a:gd name="connsiteX4252" fmla="*/ 1116661 w 3713237"/>
              <a:gd name="connsiteY4252" fmla="*/ 240992 h 2185648"/>
              <a:gd name="connsiteX4253" fmla="*/ 2404954 w 3713237"/>
              <a:gd name="connsiteY4253" fmla="*/ 240430 h 2185648"/>
              <a:gd name="connsiteX4254" fmla="*/ 2408479 w 3713237"/>
              <a:gd name="connsiteY4254" fmla="*/ 241192 h 2185648"/>
              <a:gd name="connsiteX4255" fmla="*/ 2409336 w 3713237"/>
              <a:gd name="connsiteY4255" fmla="*/ 243954 h 2185648"/>
              <a:gd name="connsiteX4256" fmla="*/ 2406002 w 3713237"/>
              <a:gd name="connsiteY4256" fmla="*/ 245192 h 2185648"/>
              <a:gd name="connsiteX4257" fmla="*/ 2404954 w 3713237"/>
              <a:gd name="connsiteY4257" fmla="*/ 240430 h 2185648"/>
              <a:gd name="connsiteX4258" fmla="*/ 2937235 w 3713237"/>
              <a:gd name="connsiteY4258" fmla="*/ 240249 h 2185648"/>
              <a:gd name="connsiteX4259" fmla="*/ 2936001 w 3713237"/>
              <a:gd name="connsiteY4259" fmla="*/ 241949 h 2185648"/>
              <a:gd name="connsiteX4260" fmla="*/ 2941436 w 3713237"/>
              <a:gd name="connsiteY4260" fmla="*/ 244050 h 2185648"/>
              <a:gd name="connsiteX4261" fmla="*/ 2942803 w 3713237"/>
              <a:gd name="connsiteY4261" fmla="*/ 242049 h 2185648"/>
              <a:gd name="connsiteX4262" fmla="*/ 2942270 w 3713237"/>
              <a:gd name="connsiteY4262" fmla="*/ 241115 h 2185648"/>
              <a:gd name="connsiteX4263" fmla="*/ 2937235 w 3713237"/>
              <a:gd name="connsiteY4263" fmla="*/ 240249 h 2185648"/>
              <a:gd name="connsiteX4264" fmla="*/ 2566748 w 3713237"/>
              <a:gd name="connsiteY4264" fmla="*/ 236714 h 2185648"/>
              <a:gd name="connsiteX4265" fmla="*/ 2567448 w 3713237"/>
              <a:gd name="connsiteY4265" fmla="*/ 237148 h 2185648"/>
              <a:gd name="connsiteX4266" fmla="*/ 2567714 w 3713237"/>
              <a:gd name="connsiteY4266" fmla="*/ 237333 h 2185648"/>
              <a:gd name="connsiteX4267" fmla="*/ 2567715 w 3713237"/>
              <a:gd name="connsiteY4267" fmla="*/ 237347 h 2185648"/>
              <a:gd name="connsiteX4268" fmla="*/ 2567784 w 3713237"/>
              <a:gd name="connsiteY4268" fmla="*/ 237390 h 2185648"/>
              <a:gd name="connsiteX4269" fmla="*/ 2568282 w 3713237"/>
              <a:gd name="connsiteY4269" fmla="*/ 240982 h 2185648"/>
              <a:gd name="connsiteX4270" fmla="*/ 2570683 w 3713237"/>
              <a:gd name="connsiteY4270" fmla="*/ 248451 h 2185648"/>
              <a:gd name="connsiteX4271" fmla="*/ 2577852 w 3713237"/>
              <a:gd name="connsiteY4271" fmla="*/ 253320 h 2185648"/>
              <a:gd name="connsiteX4272" fmla="*/ 2577752 w 3713237"/>
              <a:gd name="connsiteY4272" fmla="*/ 253853 h 2185648"/>
              <a:gd name="connsiteX4273" fmla="*/ 2580519 w 3713237"/>
              <a:gd name="connsiteY4273" fmla="*/ 256621 h 2185648"/>
              <a:gd name="connsiteX4274" fmla="*/ 2583621 w 3713237"/>
              <a:gd name="connsiteY4274" fmla="*/ 259055 h 2185648"/>
              <a:gd name="connsiteX4275" fmla="*/ 2584054 w 3713237"/>
              <a:gd name="connsiteY4275" fmla="*/ 259521 h 2185648"/>
              <a:gd name="connsiteX4276" fmla="*/ 2583821 w 3713237"/>
              <a:gd name="connsiteY4276" fmla="*/ 258755 h 2185648"/>
              <a:gd name="connsiteX4277" fmla="*/ 2580853 w 3713237"/>
              <a:gd name="connsiteY4277" fmla="*/ 256287 h 2185648"/>
              <a:gd name="connsiteX4278" fmla="*/ 2578119 w 3713237"/>
              <a:gd name="connsiteY4278" fmla="*/ 253519 h 2185648"/>
              <a:gd name="connsiteX4279" fmla="*/ 2577852 w 3713237"/>
              <a:gd name="connsiteY4279" fmla="*/ 253320 h 2185648"/>
              <a:gd name="connsiteX4280" fmla="*/ 2581720 w 3713237"/>
              <a:gd name="connsiteY4280" fmla="*/ 247984 h 2185648"/>
              <a:gd name="connsiteX4281" fmla="*/ 2584521 w 3713237"/>
              <a:gd name="connsiteY4281" fmla="*/ 245950 h 2185648"/>
              <a:gd name="connsiteX4282" fmla="*/ 2586154 w 3713237"/>
              <a:gd name="connsiteY4282" fmla="*/ 237448 h 2185648"/>
              <a:gd name="connsiteX4283" fmla="*/ 2586488 w 3713237"/>
              <a:gd name="connsiteY4283" fmla="*/ 237414 h 2185648"/>
              <a:gd name="connsiteX4284" fmla="*/ 2586888 w 3713237"/>
              <a:gd name="connsiteY4284" fmla="*/ 236747 h 2185648"/>
              <a:gd name="connsiteX4285" fmla="*/ 2586188 w 3713237"/>
              <a:gd name="connsiteY4285" fmla="*/ 237148 h 2185648"/>
              <a:gd name="connsiteX4286" fmla="*/ 2586122 w 3713237"/>
              <a:gd name="connsiteY4286" fmla="*/ 237448 h 2185648"/>
              <a:gd name="connsiteX4287" fmla="*/ 2580486 w 3713237"/>
              <a:gd name="connsiteY4287" fmla="*/ 239615 h 2185648"/>
              <a:gd name="connsiteX4288" fmla="*/ 2571817 w 3713237"/>
              <a:gd name="connsiteY4288" fmla="*/ 239915 h 2185648"/>
              <a:gd name="connsiteX4289" fmla="*/ 2567784 w 3713237"/>
              <a:gd name="connsiteY4289" fmla="*/ 237390 h 2185648"/>
              <a:gd name="connsiteX4290" fmla="*/ 2567782 w 3713237"/>
              <a:gd name="connsiteY4290" fmla="*/ 237381 h 2185648"/>
              <a:gd name="connsiteX4291" fmla="*/ 2567714 w 3713237"/>
              <a:gd name="connsiteY4291" fmla="*/ 237333 h 2185648"/>
              <a:gd name="connsiteX4292" fmla="*/ 2567682 w 3713237"/>
              <a:gd name="connsiteY4292" fmla="*/ 237047 h 2185648"/>
              <a:gd name="connsiteX4293" fmla="*/ 2269285 w 3713237"/>
              <a:gd name="connsiteY4293" fmla="*/ 235880 h 2185648"/>
              <a:gd name="connsiteX4294" fmla="*/ 2279588 w 3713237"/>
              <a:gd name="connsiteY4294" fmla="*/ 236647 h 2185648"/>
              <a:gd name="connsiteX4295" fmla="*/ 2282856 w 3713237"/>
              <a:gd name="connsiteY4295" fmla="*/ 239148 h 2185648"/>
              <a:gd name="connsiteX4296" fmla="*/ 2285890 w 3713237"/>
              <a:gd name="connsiteY4296" fmla="*/ 243516 h 2185648"/>
              <a:gd name="connsiteX4297" fmla="*/ 2286991 w 3713237"/>
              <a:gd name="connsiteY4297" fmla="*/ 247484 h 2185648"/>
              <a:gd name="connsiteX4298" fmla="*/ 2282656 w 3713237"/>
              <a:gd name="connsiteY4298" fmla="*/ 260522 h 2185648"/>
              <a:gd name="connsiteX4299" fmla="*/ 2276154 w 3713237"/>
              <a:gd name="connsiteY4299" fmla="*/ 265523 h 2185648"/>
              <a:gd name="connsiteX4300" fmla="*/ 2260949 w 3713237"/>
              <a:gd name="connsiteY4300" fmla="*/ 277194 h 2185648"/>
              <a:gd name="connsiteX4301" fmla="*/ 2250379 w 3713237"/>
              <a:gd name="connsiteY4301" fmla="*/ 289731 h 2185648"/>
              <a:gd name="connsiteX4302" fmla="*/ 2241310 w 3713237"/>
              <a:gd name="connsiteY4302" fmla="*/ 304969 h 2185648"/>
              <a:gd name="connsiteX4303" fmla="*/ 2232940 w 3713237"/>
              <a:gd name="connsiteY4303" fmla="*/ 315439 h 2185648"/>
              <a:gd name="connsiteX4304" fmla="*/ 2228739 w 3713237"/>
              <a:gd name="connsiteY4304" fmla="*/ 323675 h 2185648"/>
              <a:gd name="connsiteX4305" fmla="*/ 2225538 w 3713237"/>
              <a:gd name="connsiteY4305" fmla="*/ 346716 h 2185648"/>
              <a:gd name="connsiteX4306" fmla="*/ 2223737 w 3713237"/>
              <a:gd name="connsiteY4306" fmla="*/ 351851 h 2185648"/>
              <a:gd name="connsiteX4307" fmla="*/ 2220503 w 3713237"/>
              <a:gd name="connsiteY4307" fmla="*/ 359287 h 2185648"/>
              <a:gd name="connsiteX4308" fmla="*/ 2220202 w 3713237"/>
              <a:gd name="connsiteY4308" fmla="*/ 377093 h 2185648"/>
              <a:gd name="connsiteX4309" fmla="*/ 2223137 w 3713237"/>
              <a:gd name="connsiteY4309" fmla="*/ 389097 h 2185648"/>
              <a:gd name="connsiteX4310" fmla="*/ 2238275 w 3713237"/>
              <a:gd name="connsiteY4310" fmla="*/ 409736 h 2185648"/>
              <a:gd name="connsiteX4311" fmla="*/ 2246478 w 3713237"/>
              <a:gd name="connsiteY4311" fmla="*/ 414705 h 2185648"/>
              <a:gd name="connsiteX4312" fmla="*/ 2248145 w 3713237"/>
              <a:gd name="connsiteY4312" fmla="*/ 419506 h 2185648"/>
              <a:gd name="connsiteX4313" fmla="*/ 2246978 w 3713237"/>
              <a:gd name="connsiteY4313" fmla="*/ 423441 h 2185648"/>
              <a:gd name="connsiteX4314" fmla="*/ 2244944 w 3713237"/>
              <a:gd name="connsiteY4314" fmla="*/ 424975 h 2185648"/>
              <a:gd name="connsiteX4315" fmla="*/ 2236708 w 3713237"/>
              <a:gd name="connsiteY4315" fmla="*/ 425041 h 2185648"/>
              <a:gd name="connsiteX4316" fmla="*/ 2236708 w 3713237"/>
              <a:gd name="connsiteY4316" fmla="*/ 424741 h 2185648"/>
              <a:gd name="connsiteX4317" fmla="*/ 2231239 w 3713237"/>
              <a:gd name="connsiteY4317" fmla="*/ 424808 h 2185648"/>
              <a:gd name="connsiteX4318" fmla="*/ 2224671 w 3713237"/>
              <a:gd name="connsiteY4318" fmla="*/ 423508 h 2185648"/>
              <a:gd name="connsiteX4319" fmla="*/ 2218235 w 3713237"/>
              <a:gd name="connsiteY4319" fmla="*/ 421374 h 2185648"/>
              <a:gd name="connsiteX4320" fmla="*/ 2211133 w 3713237"/>
              <a:gd name="connsiteY4320" fmla="*/ 414138 h 2185648"/>
              <a:gd name="connsiteX4321" fmla="*/ 2208932 w 3713237"/>
              <a:gd name="connsiteY4321" fmla="*/ 409236 h 2185648"/>
              <a:gd name="connsiteX4322" fmla="*/ 2201764 w 3713237"/>
              <a:gd name="connsiteY4322" fmla="*/ 406102 h 2185648"/>
              <a:gd name="connsiteX4323" fmla="*/ 2196462 w 3713237"/>
              <a:gd name="connsiteY4323" fmla="*/ 407436 h 2185648"/>
              <a:gd name="connsiteX4324" fmla="*/ 2192627 w 3713237"/>
              <a:gd name="connsiteY4324" fmla="*/ 406369 h 2185648"/>
              <a:gd name="connsiteX4325" fmla="*/ 2187325 w 3713237"/>
              <a:gd name="connsiteY4325" fmla="*/ 400200 h 2185648"/>
              <a:gd name="connsiteX4326" fmla="*/ 2186725 w 3713237"/>
              <a:gd name="connsiteY4326" fmla="*/ 392097 h 2185648"/>
              <a:gd name="connsiteX4327" fmla="*/ 2191527 w 3713237"/>
              <a:gd name="connsiteY4327" fmla="*/ 387729 h 2185648"/>
              <a:gd name="connsiteX4328" fmla="*/ 2193728 w 3713237"/>
              <a:gd name="connsiteY4328" fmla="*/ 379393 h 2185648"/>
              <a:gd name="connsiteX4329" fmla="*/ 2191294 w 3713237"/>
              <a:gd name="connsiteY4329" fmla="*/ 376125 h 2185648"/>
              <a:gd name="connsiteX4330" fmla="*/ 2189993 w 3713237"/>
              <a:gd name="connsiteY4330" fmla="*/ 370024 h 2185648"/>
              <a:gd name="connsiteX4331" fmla="*/ 2195695 w 3713237"/>
              <a:gd name="connsiteY4331" fmla="*/ 356186 h 2185648"/>
              <a:gd name="connsiteX4332" fmla="*/ 2193927 w 3713237"/>
              <a:gd name="connsiteY4332" fmla="*/ 348050 h 2185648"/>
              <a:gd name="connsiteX4333" fmla="*/ 2192627 w 3713237"/>
              <a:gd name="connsiteY4333" fmla="*/ 341981 h 2185648"/>
              <a:gd name="connsiteX4334" fmla="*/ 2197262 w 3713237"/>
              <a:gd name="connsiteY4334" fmla="*/ 333578 h 2185648"/>
              <a:gd name="connsiteX4335" fmla="*/ 2199029 w 3713237"/>
              <a:gd name="connsiteY4335" fmla="*/ 327110 h 2185648"/>
              <a:gd name="connsiteX4336" fmla="*/ 2199830 w 3713237"/>
              <a:gd name="connsiteY4336" fmla="*/ 316273 h 2185648"/>
              <a:gd name="connsiteX4337" fmla="*/ 2195128 w 3713237"/>
              <a:gd name="connsiteY4337" fmla="*/ 308004 h 2185648"/>
              <a:gd name="connsiteX4338" fmla="*/ 2196729 w 3713237"/>
              <a:gd name="connsiteY4338" fmla="*/ 304836 h 2185648"/>
              <a:gd name="connsiteX4339" fmla="*/ 2201530 w 3713237"/>
              <a:gd name="connsiteY4339" fmla="*/ 302835 h 2185648"/>
              <a:gd name="connsiteX4340" fmla="*/ 2206432 w 3713237"/>
              <a:gd name="connsiteY4340" fmla="*/ 298201 h 2185648"/>
              <a:gd name="connsiteX4341" fmla="*/ 2207599 w 3713237"/>
              <a:gd name="connsiteY4341" fmla="*/ 297500 h 2185648"/>
              <a:gd name="connsiteX4342" fmla="*/ 2208532 w 3713237"/>
              <a:gd name="connsiteY4342" fmla="*/ 295233 h 2185648"/>
              <a:gd name="connsiteX4343" fmla="*/ 2209699 w 3713237"/>
              <a:gd name="connsiteY4343" fmla="*/ 288764 h 2185648"/>
              <a:gd name="connsiteX4344" fmla="*/ 2211967 w 3713237"/>
              <a:gd name="connsiteY4344" fmla="*/ 282362 h 2185648"/>
              <a:gd name="connsiteX4345" fmla="*/ 2215435 w 3713237"/>
              <a:gd name="connsiteY4345" fmla="*/ 278561 h 2185648"/>
              <a:gd name="connsiteX4346" fmla="*/ 2220636 w 3713237"/>
              <a:gd name="connsiteY4346" fmla="*/ 274426 h 2185648"/>
              <a:gd name="connsiteX4347" fmla="*/ 2221370 w 3713237"/>
              <a:gd name="connsiteY4347" fmla="*/ 273259 h 2185648"/>
              <a:gd name="connsiteX4348" fmla="*/ 2239075 w 3713237"/>
              <a:gd name="connsiteY4348" fmla="*/ 262222 h 2185648"/>
              <a:gd name="connsiteX4349" fmla="*/ 2252913 w 3713237"/>
              <a:gd name="connsiteY4349" fmla="*/ 256587 h 2185648"/>
              <a:gd name="connsiteX4350" fmla="*/ 2259215 w 3713237"/>
              <a:gd name="connsiteY4350" fmla="*/ 248051 h 2185648"/>
              <a:gd name="connsiteX4351" fmla="*/ 2269285 w 3713237"/>
              <a:gd name="connsiteY4351" fmla="*/ 235880 h 2185648"/>
              <a:gd name="connsiteX4352" fmla="*/ 1824108 w 3713237"/>
              <a:gd name="connsiteY4352" fmla="*/ 229979 h 2185648"/>
              <a:gd name="connsiteX4353" fmla="*/ 1825408 w 3713237"/>
              <a:gd name="connsiteY4353" fmla="*/ 230413 h 2185648"/>
              <a:gd name="connsiteX4354" fmla="*/ 1833478 w 3713237"/>
              <a:gd name="connsiteY4354" fmla="*/ 244317 h 2185648"/>
              <a:gd name="connsiteX4355" fmla="*/ 1833144 w 3713237"/>
              <a:gd name="connsiteY4355" fmla="*/ 245551 h 2185648"/>
              <a:gd name="connsiteX4356" fmla="*/ 1832244 w 3713237"/>
              <a:gd name="connsiteY4356" fmla="*/ 246252 h 2185648"/>
              <a:gd name="connsiteX4357" fmla="*/ 1822941 w 3713237"/>
              <a:gd name="connsiteY4357" fmla="*/ 232080 h 2185648"/>
              <a:gd name="connsiteX4358" fmla="*/ 1824108 w 3713237"/>
              <a:gd name="connsiteY4358" fmla="*/ 229979 h 2185648"/>
              <a:gd name="connsiteX4359" fmla="*/ 1944573 w 3713237"/>
              <a:gd name="connsiteY4359" fmla="*/ 227311 h 2185648"/>
              <a:gd name="connsiteX4360" fmla="*/ 1946954 w 3713237"/>
              <a:gd name="connsiteY4360" fmla="*/ 233788 h 2185648"/>
              <a:gd name="connsiteX4361" fmla="*/ 1944097 w 3713237"/>
              <a:gd name="connsiteY4361" fmla="*/ 236169 h 2185648"/>
              <a:gd name="connsiteX4362" fmla="*/ 1941715 w 3713237"/>
              <a:gd name="connsiteY4362" fmla="*/ 229597 h 2185648"/>
              <a:gd name="connsiteX4363" fmla="*/ 1944573 w 3713237"/>
              <a:gd name="connsiteY4363" fmla="*/ 227311 h 2185648"/>
              <a:gd name="connsiteX4364" fmla="*/ 2622233 w 3713237"/>
              <a:gd name="connsiteY4364" fmla="*/ 224510 h 2185648"/>
              <a:gd name="connsiteX4365" fmla="*/ 2621232 w 3713237"/>
              <a:gd name="connsiteY4365" fmla="*/ 224744 h 2185648"/>
              <a:gd name="connsiteX4366" fmla="*/ 2622166 w 3713237"/>
              <a:gd name="connsiteY4366" fmla="*/ 225210 h 2185648"/>
              <a:gd name="connsiteX4367" fmla="*/ 3178546 w 3713237"/>
              <a:gd name="connsiteY4367" fmla="*/ 222943 h 2185648"/>
              <a:gd name="connsiteX4368" fmla="*/ 3179179 w 3713237"/>
              <a:gd name="connsiteY4368" fmla="*/ 223576 h 2185648"/>
              <a:gd name="connsiteX4369" fmla="*/ 3179722 w 3713237"/>
              <a:gd name="connsiteY4369" fmla="*/ 223545 h 2185648"/>
              <a:gd name="connsiteX4370" fmla="*/ 3179746 w 3713237"/>
              <a:gd name="connsiteY4370" fmla="*/ 223576 h 2185648"/>
              <a:gd name="connsiteX4371" fmla="*/ 3179792 w 3713237"/>
              <a:gd name="connsiteY4371" fmla="*/ 223600 h 2185648"/>
              <a:gd name="connsiteX4372" fmla="*/ 3181080 w 3713237"/>
              <a:gd name="connsiteY4372" fmla="*/ 225210 h 2185648"/>
              <a:gd name="connsiteX4373" fmla="*/ 3182114 w 3713237"/>
              <a:gd name="connsiteY4373" fmla="*/ 224810 h 2185648"/>
              <a:gd name="connsiteX4374" fmla="*/ 3179792 w 3713237"/>
              <a:gd name="connsiteY4374" fmla="*/ 223600 h 2185648"/>
              <a:gd name="connsiteX4375" fmla="*/ 3179746 w 3713237"/>
              <a:gd name="connsiteY4375" fmla="*/ 223543 h 2185648"/>
              <a:gd name="connsiteX4376" fmla="*/ 3179722 w 3713237"/>
              <a:gd name="connsiteY4376" fmla="*/ 223545 h 2185648"/>
              <a:gd name="connsiteX4377" fmla="*/ 3179513 w 3713237"/>
              <a:gd name="connsiteY4377" fmla="*/ 223276 h 2185648"/>
              <a:gd name="connsiteX4378" fmla="*/ 3178546 w 3713237"/>
              <a:gd name="connsiteY4378" fmla="*/ 222943 h 2185648"/>
              <a:gd name="connsiteX4379" fmla="*/ 972533 w 3713237"/>
              <a:gd name="connsiteY4379" fmla="*/ 222910 h 2185648"/>
              <a:gd name="connsiteX4380" fmla="*/ 972330 w 3713237"/>
              <a:gd name="connsiteY4380" fmla="*/ 223240 h 2185648"/>
              <a:gd name="connsiteX4381" fmla="*/ 974934 w 3713237"/>
              <a:gd name="connsiteY4381" fmla="*/ 223110 h 2185648"/>
              <a:gd name="connsiteX4382" fmla="*/ 981369 w 3713237"/>
              <a:gd name="connsiteY4382" fmla="*/ 224677 h 2185648"/>
              <a:gd name="connsiteX4383" fmla="*/ 985504 w 3713237"/>
              <a:gd name="connsiteY4383" fmla="*/ 234380 h 2185648"/>
              <a:gd name="connsiteX4384" fmla="*/ 984671 w 3713237"/>
              <a:gd name="connsiteY4384" fmla="*/ 239715 h 2185648"/>
              <a:gd name="connsiteX4385" fmla="*/ 980969 w 3713237"/>
              <a:gd name="connsiteY4385" fmla="*/ 249885 h 2185648"/>
              <a:gd name="connsiteX4386" fmla="*/ 974101 w 3713237"/>
              <a:gd name="connsiteY4386" fmla="*/ 252385 h 2185648"/>
              <a:gd name="connsiteX4387" fmla="*/ 971633 w 3713237"/>
              <a:gd name="connsiteY4387" fmla="*/ 251318 h 2185648"/>
              <a:gd name="connsiteX4388" fmla="*/ 961396 w 3713237"/>
              <a:gd name="connsiteY4388" fmla="*/ 242515 h 2185648"/>
              <a:gd name="connsiteX4389" fmla="*/ 961396 w 3713237"/>
              <a:gd name="connsiteY4389" fmla="*/ 234013 h 2185648"/>
              <a:gd name="connsiteX4390" fmla="*/ 970685 w 3713237"/>
              <a:gd name="connsiteY4390" fmla="*/ 223588 h 2185648"/>
              <a:gd name="connsiteX4391" fmla="*/ 970533 w 3713237"/>
              <a:gd name="connsiteY4391" fmla="*/ 223481 h 2185648"/>
              <a:gd name="connsiteX4392" fmla="*/ 970864 w 3713237"/>
              <a:gd name="connsiteY4392" fmla="*/ 223387 h 2185648"/>
              <a:gd name="connsiteX4393" fmla="*/ 970933 w 3713237"/>
              <a:gd name="connsiteY4393" fmla="*/ 223309 h 2185648"/>
              <a:gd name="connsiteX4394" fmla="*/ 971177 w 3713237"/>
              <a:gd name="connsiteY4394" fmla="*/ 223297 h 2185648"/>
              <a:gd name="connsiteX4395" fmla="*/ 960344 w 3713237"/>
              <a:gd name="connsiteY4395" fmla="*/ 220509 h 2185648"/>
              <a:gd name="connsiteX4396" fmla="*/ 960536 w 3713237"/>
              <a:gd name="connsiteY4396" fmla="*/ 220990 h 2185648"/>
              <a:gd name="connsiteX4397" fmla="*/ 970566 w 3713237"/>
              <a:gd name="connsiteY4397" fmla="*/ 223076 h 2185648"/>
              <a:gd name="connsiteX4398" fmla="*/ 967598 w 3713237"/>
              <a:gd name="connsiteY4398" fmla="*/ 223943 h 2185648"/>
              <a:gd name="connsiteX4399" fmla="*/ 962350 w 3713237"/>
              <a:gd name="connsiteY4399" fmla="*/ 225143 h 2185648"/>
              <a:gd name="connsiteX4400" fmla="*/ 960230 w 3713237"/>
              <a:gd name="connsiteY4400" fmla="*/ 221527 h 2185648"/>
              <a:gd name="connsiteX4401" fmla="*/ 959296 w 3713237"/>
              <a:gd name="connsiteY4401" fmla="*/ 221652 h 2185648"/>
              <a:gd name="connsiteX4402" fmla="*/ 959677 w 3713237"/>
              <a:gd name="connsiteY4402" fmla="*/ 220604 h 2185648"/>
              <a:gd name="connsiteX4403" fmla="*/ 960344 w 3713237"/>
              <a:gd name="connsiteY4403" fmla="*/ 220509 h 2185648"/>
              <a:gd name="connsiteX4404" fmla="*/ 1857686 w 3713237"/>
              <a:gd name="connsiteY4404" fmla="*/ 217042 h 2185648"/>
              <a:gd name="connsiteX4405" fmla="*/ 1857953 w 3713237"/>
              <a:gd name="connsiteY4405" fmla="*/ 218009 h 2185648"/>
              <a:gd name="connsiteX4406" fmla="*/ 1858820 w 3713237"/>
              <a:gd name="connsiteY4406" fmla="*/ 218309 h 2185648"/>
              <a:gd name="connsiteX4407" fmla="*/ 1858253 w 3713237"/>
              <a:gd name="connsiteY4407" fmla="*/ 217909 h 2185648"/>
              <a:gd name="connsiteX4408" fmla="*/ 2591890 w 3713237"/>
              <a:gd name="connsiteY4408" fmla="*/ 216941 h 2185648"/>
              <a:gd name="connsiteX4409" fmla="*/ 2590823 w 3713237"/>
              <a:gd name="connsiteY4409" fmla="*/ 218942 h 2185648"/>
              <a:gd name="connsiteX4410" fmla="*/ 2597425 w 3713237"/>
              <a:gd name="connsiteY4410" fmla="*/ 222943 h 2185648"/>
              <a:gd name="connsiteX4411" fmla="*/ 2597692 w 3713237"/>
              <a:gd name="connsiteY4411" fmla="*/ 223343 h 2185648"/>
              <a:gd name="connsiteX4412" fmla="*/ 2597725 w 3713237"/>
              <a:gd name="connsiteY4412" fmla="*/ 223343 h 2185648"/>
              <a:gd name="connsiteX4413" fmla="*/ 2592123 w 3713237"/>
              <a:gd name="connsiteY4413" fmla="*/ 230012 h 2185648"/>
              <a:gd name="connsiteX4414" fmla="*/ 2589589 w 3713237"/>
              <a:gd name="connsiteY4414" fmla="*/ 234046 h 2185648"/>
              <a:gd name="connsiteX4415" fmla="*/ 2589055 w 3713237"/>
              <a:gd name="connsiteY4415" fmla="*/ 234080 h 2185648"/>
              <a:gd name="connsiteX4416" fmla="*/ 2588655 w 3713237"/>
              <a:gd name="connsiteY4416" fmla="*/ 234880 h 2185648"/>
              <a:gd name="connsiteX4417" fmla="*/ 2589355 w 3713237"/>
              <a:gd name="connsiteY4417" fmla="*/ 234413 h 2185648"/>
              <a:gd name="connsiteX4418" fmla="*/ 2589589 w 3713237"/>
              <a:gd name="connsiteY4418" fmla="*/ 234046 h 2185648"/>
              <a:gd name="connsiteX4419" fmla="*/ 2592890 w 3713237"/>
              <a:gd name="connsiteY4419" fmla="*/ 233513 h 2185648"/>
              <a:gd name="connsiteX4420" fmla="*/ 2602860 w 3713237"/>
              <a:gd name="connsiteY4420" fmla="*/ 226911 h 2185648"/>
              <a:gd name="connsiteX4421" fmla="*/ 2603327 w 3713237"/>
              <a:gd name="connsiteY4421" fmla="*/ 225744 h 2185648"/>
              <a:gd name="connsiteX4422" fmla="*/ 2601593 w 3713237"/>
              <a:gd name="connsiteY4422" fmla="*/ 224243 h 2185648"/>
              <a:gd name="connsiteX4423" fmla="*/ 2597725 w 3713237"/>
              <a:gd name="connsiteY4423" fmla="*/ 223343 h 2185648"/>
              <a:gd name="connsiteX4424" fmla="*/ 2598059 w 3713237"/>
              <a:gd name="connsiteY4424" fmla="*/ 222976 h 2185648"/>
              <a:gd name="connsiteX4425" fmla="*/ 2597425 w 3713237"/>
              <a:gd name="connsiteY4425" fmla="*/ 222943 h 2185648"/>
              <a:gd name="connsiteX4426" fmla="*/ 2594957 w 3713237"/>
              <a:gd name="connsiteY4426" fmla="*/ 218908 h 2185648"/>
              <a:gd name="connsiteX4427" fmla="*/ 2593090 w 3713237"/>
              <a:gd name="connsiteY4427" fmla="*/ 217141 h 2185648"/>
              <a:gd name="connsiteX4428" fmla="*/ 2591890 w 3713237"/>
              <a:gd name="connsiteY4428" fmla="*/ 216941 h 2185648"/>
              <a:gd name="connsiteX4429" fmla="*/ 1613006 w 3713237"/>
              <a:gd name="connsiteY4429" fmla="*/ 214840 h 2185648"/>
              <a:gd name="connsiteX4430" fmla="*/ 1615407 w 3713237"/>
              <a:gd name="connsiteY4430" fmla="*/ 216140 h 2185648"/>
              <a:gd name="connsiteX4431" fmla="*/ 1614006 w 3713237"/>
              <a:gd name="connsiteY4431" fmla="*/ 219174 h 2185648"/>
              <a:gd name="connsiteX4432" fmla="*/ 1611773 w 3713237"/>
              <a:gd name="connsiteY4432" fmla="*/ 219174 h 2185648"/>
              <a:gd name="connsiteX4433" fmla="*/ 1611173 w 3713237"/>
              <a:gd name="connsiteY4433" fmla="*/ 218141 h 2185648"/>
              <a:gd name="connsiteX4434" fmla="*/ 1613006 w 3713237"/>
              <a:gd name="connsiteY4434" fmla="*/ 214840 h 2185648"/>
              <a:gd name="connsiteX4435" fmla="*/ 985437 w 3713237"/>
              <a:gd name="connsiteY4435" fmla="*/ 214540 h 2185648"/>
              <a:gd name="connsiteX4436" fmla="*/ 986371 w 3713237"/>
              <a:gd name="connsiteY4436" fmla="*/ 215441 h 2185648"/>
              <a:gd name="connsiteX4437" fmla="*/ 983637 w 3713237"/>
              <a:gd name="connsiteY4437" fmla="*/ 219041 h 2185648"/>
              <a:gd name="connsiteX4438" fmla="*/ 982737 w 3713237"/>
              <a:gd name="connsiteY4438" fmla="*/ 218108 h 2185648"/>
              <a:gd name="connsiteX4439" fmla="*/ 985437 w 3713237"/>
              <a:gd name="connsiteY4439" fmla="*/ 214540 h 2185648"/>
              <a:gd name="connsiteX4440" fmla="*/ 2672716 w 3713237"/>
              <a:gd name="connsiteY4440" fmla="*/ 214074 h 2185648"/>
              <a:gd name="connsiteX4441" fmla="*/ 2677451 w 3713237"/>
              <a:gd name="connsiteY4441" fmla="*/ 215741 h 2185648"/>
              <a:gd name="connsiteX4442" fmla="*/ 2680385 w 3713237"/>
              <a:gd name="connsiteY4442" fmla="*/ 223210 h 2185648"/>
              <a:gd name="connsiteX4443" fmla="*/ 2674883 w 3713237"/>
              <a:gd name="connsiteY4443" fmla="*/ 229212 h 2185648"/>
              <a:gd name="connsiteX4444" fmla="*/ 2673516 w 3713237"/>
              <a:gd name="connsiteY4444" fmla="*/ 229212 h 2185648"/>
              <a:gd name="connsiteX4445" fmla="*/ 2669548 w 3713237"/>
              <a:gd name="connsiteY4445" fmla="*/ 228445 h 2185648"/>
              <a:gd name="connsiteX4446" fmla="*/ 2664946 w 3713237"/>
              <a:gd name="connsiteY4446" fmla="*/ 222677 h 2185648"/>
              <a:gd name="connsiteX4447" fmla="*/ 2664780 w 3713237"/>
              <a:gd name="connsiteY4447" fmla="*/ 221343 h 2185648"/>
              <a:gd name="connsiteX4448" fmla="*/ 2666580 w 3713237"/>
              <a:gd name="connsiteY4448" fmla="*/ 216775 h 2185648"/>
              <a:gd name="connsiteX4449" fmla="*/ 2672716 w 3713237"/>
              <a:gd name="connsiteY4449" fmla="*/ 214074 h 2185648"/>
              <a:gd name="connsiteX4450" fmla="*/ 1200101 w 3713237"/>
              <a:gd name="connsiteY4450" fmla="*/ 212782 h 2185648"/>
              <a:gd name="connsiteX4451" fmla="*/ 1205816 w 3713237"/>
              <a:gd name="connsiteY4451" fmla="*/ 215735 h 2185648"/>
              <a:gd name="connsiteX4452" fmla="*/ 1203149 w 3713237"/>
              <a:gd name="connsiteY4452" fmla="*/ 218116 h 2185648"/>
              <a:gd name="connsiteX4453" fmla="*/ 1197815 w 3713237"/>
              <a:gd name="connsiteY4453" fmla="*/ 215068 h 2185648"/>
              <a:gd name="connsiteX4454" fmla="*/ 1200101 w 3713237"/>
              <a:gd name="connsiteY4454" fmla="*/ 212782 h 2185648"/>
              <a:gd name="connsiteX4455" fmla="*/ 1187802 w 3713237"/>
              <a:gd name="connsiteY4455" fmla="*/ 212106 h 2185648"/>
              <a:gd name="connsiteX4456" fmla="*/ 1191503 w 3713237"/>
              <a:gd name="connsiteY4456" fmla="*/ 213206 h 2185648"/>
              <a:gd name="connsiteX4457" fmla="*/ 1191736 w 3713237"/>
              <a:gd name="connsiteY4457" fmla="*/ 214473 h 2185648"/>
              <a:gd name="connsiteX4458" fmla="*/ 1189736 w 3713237"/>
              <a:gd name="connsiteY4458" fmla="*/ 215907 h 2185648"/>
              <a:gd name="connsiteX4459" fmla="*/ 1186568 w 3713237"/>
              <a:gd name="connsiteY4459" fmla="*/ 214040 h 2185648"/>
              <a:gd name="connsiteX4460" fmla="*/ 1186735 w 3713237"/>
              <a:gd name="connsiteY4460" fmla="*/ 212873 h 2185648"/>
              <a:gd name="connsiteX4461" fmla="*/ 1187802 w 3713237"/>
              <a:gd name="connsiteY4461" fmla="*/ 212106 h 2185648"/>
              <a:gd name="connsiteX4462" fmla="*/ 901811 w 3713237"/>
              <a:gd name="connsiteY4462" fmla="*/ 207671 h 2185648"/>
              <a:gd name="connsiteX4463" fmla="*/ 903978 w 3713237"/>
              <a:gd name="connsiteY4463" fmla="*/ 208772 h 2185648"/>
              <a:gd name="connsiteX4464" fmla="*/ 904045 w 3713237"/>
              <a:gd name="connsiteY4464" fmla="*/ 215007 h 2185648"/>
              <a:gd name="connsiteX4465" fmla="*/ 898343 w 3713237"/>
              <a:gd name="connsiteY4465" fmla="*/ 217408 h 2185648"/>
              <a:gd name="connsiteX4466" fmla="*/ 895375 w 3713237"/>
              <a:gd name="connsiteY4466" fmla="*/ 213640 h 2185648"/>
              <a:gd name="connsiteX4467" fmla="*/ 901811 w 3713237"/>
              <a:gd name="connsiteY4467" fmla="*/ 207671 h 2185648"/>
              <a:gd name="connsiteX4468" fmla="*/ 2782422 w 3713237"/>
              <a:gd name="connsiteY4468" fmla="*/ 207505 h 2185648"/>
              <a:gd name="connsiteX4469" fmla="*/ 2784708 w 3713237"/>
              <a:gd name="connsiteY4469" fmla="*/ 209886 h 2185648"/>
              <a:gd name="connsiteX4470" fmla="*/ 2782136 w 3713237"/>
              <a:gd name="connsiteY4470" fmla="*/ 211886 h 2185648"/>
              <a:gd name="connsiteX4471" fmla="*/ 2779850 w 3713237"/>
              <a:gd name="connsiteY4471" fmla="*/ 209505 h 2185648"/>
              <a:gd name="connsiteX4472" fmla="*/ 2782422 w 3713237"/>
              <a:gd name="connsiteY4472" fmla="*/ 207505 h 2185648"/>
              <a:gd name="connsiteX4473" fmla="*/ 2535738 w 3713237"/>
              <a:gd name="connsiteY4473" fmla="*/ 203336 h 2185648"/>
              <a:gd name="connsiteX4474" fmla="*/ 2536305 w 3713237"/>
              <a:gd name="connsiteY4474" fmla="*/ 204137 h 2185648"/>
              <a:gd name="connsiteX4475" fmla="*/ 2539440 w 3713237"/>
              <a:gd name="connsiteY4475" fmla="*/ 206638 h 2185648"/>
              <a:gd name="connsiteX4476" fmla="*/ 2539906 w 3713237"/>
              <a:gd name="connsiteY4476" fmla="*/ 207104 h 2185648"/>
              <a:gd name="connsiteX4477" fmla="*/ 2539673 w 3713237"/>
              <a:gd name="connsiteY4477" fmla="*/ 206338 h 2185648"/>
              <a:gd name="connsiteX4478" fmla="*/ 2536672 w 3713237"/>
              <a:gd name="connsiteY4478" fmla="*/ 203837 h 2185648"/>
              <a:gd name="connsiteX4479" fmla="*/ 2535738 w 3713237"/>
              <a:gd name="connsiteY4479" fmla="*/ 203336 h 2185648"/>
              <a:gd name="connsiteX4480" fmla="*/ 1115246 w 3713237"/>
              <a:gd name="connsiteY4480" fmla="*/ 199069 h 2185648"/>
              <a:gd name="connsiteX4481" fmla="*/ 1114846 w 3713237"/>
              <a:gd name="connsiteY4481" fmla="*/ 200336 h 2185648"/>
              <a:gd name="connsiteX4482" fmla="*/ 1114179 w 3713237"/>
              <a:gd name="connsiteY4482" fmla="*/ 201103 h 2185648"/>
              <a:gd name="connsiteX4483" fmla="*/ 1112445 w 3713237"/>
              <a:gd name="connsiteY4483" fmla="*/ 202603 h 2185648"/>
              <a:gd name="connsiteX4484" fmla="*/ 1113479 w 3713237"/>
              <a:gd name="connsiteY4484" fmla="*/ 201970 h 2185648"/>
              <a:gd name="connsiteX4485" fmla="*/ 1114512 w 3713237"/>
              <a:gd name="connsiteY4485" fmla="*/ 201436 h 2185648"/>
              <a:gd name="connsiteX4486" fmla="*/ 1114846 w 3713237"/>
              <a:gd name="connsiteY4486" fmla="*/ 200336 h 2185648"/>
              <a:gd name="connsiteX4487" fmla="*/ 1115079 w 3713237"/>
              <a:gd name="connsiteY4487" fmla="*/ 200069 h 2185648"/>
              <a:gd name="connsiteX4488" fmla="*/ 1115246 w 3713237"/>
              <a:gd name="connsiteY4488" fmla="*/ 199069 h 2185648"/>
              <a:gd name="connsiteX4489" fmla="*/ 2993920 w 3713237"/>
              <a:gd name="connsiteY4489" fmla="*/ 197901 h 2185648"/>
              <a:gd name="connsiteX4490" fmla="*/ 2994353 w 3713237"/>
              <a:gd name="connsiteY4490" fmla="*/ 198935 h 2185648"/>
              <a:gd name="connsiteX4491" fmla="*/ 2994653 w 3713237"/>
              <a:gd name="connsiteY4491" fmla="*/ 199068 h 2185648"/>
              <a:gd name="connsiteX4492" fmla="*/ 2993586 w 3713237"/>
              <a:gd name="connsiteY4492" fmla="*/ 207538 h 2185648"/>
              <a:gd name="connsiteX4493" fmla="*/ 2994353 w 3713237"/>
              <a:gd name="connsiteY4493" fmla="*/ 208438 h 2185648"/>
              <a:gd name="connsiteX4494" fmla="*/ 2995553 w 3713237"/>
              <a:gd name="connsiteY4494" fmla="*/ 208305 h 2185648"/>
              <a:gd name="connsiteX4495" fmla="*/ 2997654 w 3713237"/>
              <a:gd name="connsiteY4495" fmla="*/ 203637 h 2185648"/>
              <a:gd name="connsiteX4496" fmla="*/ 2994653 w 3713237"/>
              <a:gd name="connsiteY4496" fmla="*/ 199068 h 2185648"/>
              <a:gd name="connsiteX4497" fmla="*/ 2994720 w 3713237"/>
              <a:gd name="connsiteY4497" fmla="*/ 198602 h 2185648"/>
              <a:gd name="connsiteX4498" fmla="*/ 737957 w 3713237"/>
              <a:gd name="connsiteY4498" fmla="*/ 195801 h 2185648"/>
              <a:gd name="connsiteX4499" fmla="*/ 750861 w 3713237"/>
              <a:gd name="connsiteY4499" fmla="*/ 201203 h 2185648"/>
              <a:gd name="connsiteX4500" fmla="*/ 755996 w 3713237"/>
              <a:gd name="connsiteY4500" fmla="*/ 205704 h 2185648"/>
              <a:gd name="connsiteX4501" fmla="*/ 766000 w 3713237"/>
              <a:gd name="connsiteY4501" fmla="*/ 209506 h 2185648"/>
              <a:gd name="connsiteX4502" fmla="*/ 772369 w 3713237"/>
              <a:gd name="connsiteY4502" fmla="*/ 211473 h 2185648"/>
              <a:gd name="connsiteX4503" fmla="*/ 777537 w 3713237"/>
              <a:gd name="connsiteY4503" fmla="*/ 220909 h 2185648"/>
              <a:gd name="connsiteX4504" fmla="*/ 777704 w 3713237"/>
              <a:gd name="connsiteY4504" fmla="*/ 242516 h 2185648"/>
              <a:gd name="connsiteX4505" fmla="*/ 769501 w 3713237"/>
              <a:gd name="connsiteY4505" fmla="*/ 245317 h 2185648"/>
              <a:gd name="connsiteX4506" fmla="*/ 763432 w 3713237"/>
              <a:gd name="connsiteY4506" fmla="*/ 245317 h 2185648"/>
              <a:gd name="connsiteX4507" fmla="*/ 755663 w 3713237"/>
              <a:gd name="connsiteY4507" fmla="*/ 248052 h 2185648"/>
              <a:gd name="connsiteX4508" fmla="*/ 755496 w 3713237"/>
              <a:gd name="connsiteY4508" fmla="*/ 248285 h 2185648"/>
              <a:gd name="connsiteX4509" fmla="*/ 755330 w 3713237"/>
              <a:gd name="connsiteY4509" fmla="*/ 248285 h 2185648"/>
              <a:gd name="connsiteX4510" fmla="*/ 755763 w 3713237"/>
              <a:gd name="connsiteY4510" fmla="*/ 247918 h 2185648"/>
              <a:gd name="connsiteX4511" fmla="*/ 750395 w 3713237"/>
              <a:gd name="connsiteY4511" fmla="*/ 248685 h 2185648"/>
              <a:gd name="connsiteX4512" fmla="*/ 735923 w 3713237"/>
              <a:gd name="connsiteY4512" fmla="*/ 252186 h 2185648"/>
              <a:gd name="connsiteX4513" fmla="*/ 731222 w 3713237"/>
              <a:gd name="connsiteY4513" fmla="*/ 254587 h 2185648"/>
              <a:gd name="connsiteX4514" fmla="*/ 725453 w 3713237"/>
              <a:gd name="connsiteY4514" fmla="*/ 260322 h 2185648"/>
              <a:gd name="connsiteX4515" fmla="*/ 719585 w 3713237"/>
              <a:gd name="connsiteY4515" fmla="*/ 263423 h 2185648"/>
              <a:gd name="connsiteX4516" fmla="*/ 709548 w 3713237"/>
              <a:gd name="connsiteY4516" fmla="*/ 269392 h 2185648"/>
              <a:gd name="connsiteX4517" fmla="*/ 704846 w 3713237"/>
              <a:gd name="connsiteY4517" fmla="*/ 276028 h 2185648"/>
              <a:gd name="connsiteX4518" fmla="*/ 701112 w 3713237"/>
              <a:gd name="connsiteY4518" fmla="*/ 279929 h 2185648"/>
              <a:gd name="connsiteX4519" fmla="*/ 694776 w 3713237"/>
              <a:gd name="connsiteY4519" fmla="*/ 281863 h 2185648"/>
              <a:gd name="connsiteX4520" fmla="*/ 689408 w 3713237"/>
              <a:gd name="connsiteY4520" fmla="*/ 278795 h 2185648"/>
              <a:gd name="connsiteX4521" fmla="*/ 689441 w 3713237"/>
              <a:gd name="connsiteY4521" fmla="*/ 278762 h 2185648"/>
              <a:gd name="connsiteX4522" fmla="*/ 689842 w 3713237"/>
              <a:gd name="connsiteY4522" fmla="*/ 278128 h 2185648"/>
              <a:gd name="connsiteX4523" fmla="*/ 689208 w 3713237"/>
              <a:gd name="connsiteY4523" fmla="*/ 278562 h 2185648"/>
              <a:gd name="connsiteX4524" fmla="*/ 689375 w 3713237"/>
              <a:gd name="connsiteY4524" fmla="*/ 278795 h 2185648"/>
              <a:gd name="connsiteX4525" fmla="*/ 675136 w 3713237"/>
              <a:gd name="connsiteY4525" fmla="*/ 283263 h 2185648"/>
              <a:gd name="connsiteX4526" fmla="*/ 672469 w 3713237"/>
              <a:gd name="connsiteY4526" fmla="*/ 280629 h 2185648"/>
              <a:gd name="connsiteX4527" fmla="*/ 672669 w 3713237"/>
              <a:gd name="connsiteY4527" fmla="*/ 269659 h 2185648"/>
              <a:gd name="connsiteX4528" fmla="*/ 670235 w 3713237"/>
              <a:gd name="connsiteY4528" fmla="*/ 260389 h 2185648"/>
              <a:gd name="connsiteX4529" fmla="*/ 667434 w 3713237"/>
              <a:gd name="connsiteY4529" fmla="*/ 254687 h 2185648"/>
              <a:gd name="connsiteX4530" fmla="*/ 671469 w 3713237"/>
              <a:gd name="connsiteY4530" fmla="*/ 251119 h 2185648"/>
              <a:gd name="connsiteX4531" fmla="*/ 691842 w 3713237"/>
              <a:gd name="connsiteY4531" fmla="*/ 235047 h 2185648"/>
              <a:gd name="connsiteX4532" fmla="*/ 693209 w 3713237"/>
              <a:gd name="connsiteY4532" fmla="*/ 232847 h 2185648"/>
              <a:gd name="connsiteX4533" fmla="*/ 697244 w 3713237"/>
              <a:gd name="connsiteY4533" fmla="*/ 226078 h 2185648"/>
              <a:gd name="connsiteX4534" fmla="*/ 709981 w 3713237"/>
              <a:gd name="connsiteY4534" fmla="*/ 215574 h 2185648"/>
              <a:gd name="connsiteX4535" fmla="*/ 713782 w 3713237"/>
              <a:gd name="connsiteY4535" fmla="*/ 208672 h 2185648"/>
              <a:gd name="connsiteX4536" fmla="*/ 715050 w 3713237"/>
              <a:gd name="connsiteY4536" fmla="*/ 200536 h 2185648"/>
              <a:gd name="connsiteX4537" fmla="*/ 718818 w 3713237"/>
              <a:gd name="connsiteY4537" fmla="*/ 196868 h 2185648"/>
              <a:gd name="connsiteX4538" fmla="*/ 725587 w 3713237"/>
              <a:gd name="connsiteY4538" fmla="*/ 196001 h 2185648"/>
              <a:gd name="connsiteX4539" fmla="*/ 737957 w 3713237"/>
              <a:gd name="connsiteY4539" fmla="*/ 195801 h 2185648"/>
              <a:gd name="connsiteX4540" fmla="*/ 395213 w 3713237"/>
              <a:gd name="connsiteY4540" fmla="*/ 193467 h 2185648"/>
              <a:gd name="connsiteX4541" fmla="*/ 395279 w 3713237"/>
              <a:gd name="connsiteY4541" fmla="*/ 193634 h 2185648"/>
              <a:gd name="connsiteX4542" fmla="*/ 395275 w 3713237"/>
              <a:gd name="connsiteY4542" fmla="*/ 193633 h 2185648"/>
              <a:gd name="connsiteX4543" fmla="*/ 2500177 w 3713237"/>
              <a:gd name="connsiteY4543" fmla="*/ 192946 h 2185648"/>
              <a:gd name="connsiteX4544" fmla="*/ 2505416 w 3713237"/>
              <a:gd name="connsiteY4544" fmla="*/ 195898 h 2185648"/>
              <a:gd name="connsiteX4545" fmla="*/ 2501416 w 3713237"/>
              <a:gd name="connsiteY4545" fmla="*/ 200470 h 2185648"/>
              <a:gd name="connsiteX4546" fmla="*/ 2497891 w 3713237"/>
              <a:gd name="connsiteY4546" fmla="*/ 195708 h 2185648"/>
              <a:gd name="connsiteX4547" fmla="*/ 2500177 w 3713237"/>
              <a:gd name="connsiteY4547" fmla="*/ 192946 h 2185648"/>
              <a:gd name="connsiteX4548" fmla="*/ 2982883 w 3713237"/>
              <a:gd name="connsiteY4548" fmla="*/ 191333 h 2185648"/>
              <a:gd name="connsiteX4549" fmla="*/ 2978915 w 3713237"/>
              <a:gd name="connsiteY4549" fmla="*/ 194967 h 2185648"/>
              <a:gd name="connsiteX4550" fmla="*/ 2980649 w 3713237"/>
              <a:gd name="connsiteY4550" fmla="*/ 196401 h 2185648"/>
              <a:gd name="connsiteX4551" fmla="*/ 2981849 w 3713237"/>
              <a:gd name="connsiteY4551" fmla="*/ 195934 h 2185648"/>
              <a:gd name="connsiteX4552" fmla="*/ 2984583 w 3713237"/>
              <a:gd name="connsiteY4552" fmla="*/ 193133 h 2185648"/>
              <a:gd name="connsiteX4553" fmla="*/ 2985317 w 3713237"/>
              <a:gd name="connsiteY4553" fmla="*/ 192066 h 2185648"/>
              <a:gd name="connsiteX4554" fmla="*/ 2982883 w 3713237"/>
              <a:gd name="connsiteY4554" fmla="*/ 191333 h 2185648"/>
              <a:gd name="connsiteX4555" fmla="*/ 1093839 w 3713237"/>
              <a:gd name="connsiteY4555" fmla="*/ 189732 h 2185648"/>
              <a:gd name="connsiteX4556" fmla="*/ 1094372 w 3713237"/>
              <a:gd name="connsiteY4556" fmla="*/ 190466 h 2185648"/>
              <a:gd name="connsiteX4557" fmla="*/ 1095106 w 3713237"/>
              <a:gd name="connsiteY4557" fmla="*/ 190599 h 2185648"/>
              <a:gd name="connsiteX4558" fmla="*/ 1094706 w 3713237"/>
              <a:gd name="connsiteY4558" fmla="*/ 190132 h 2185648"/>
              <a:gd name="connsiteX4559" fmla="*/ 1093839 w 3713237"/>
              <a:gd name="connsiteY4559" fmla="*/ 189732 h 2185648"/>
              <a:gd name="connsiteX4560" fmla="*/ 1862088 w 3713237"/>
              <a:gd name="connsiteY4560" fmla="*/ 189399 h 2185648"/>
              <a:gd name="connsiteX4561" fmla="*/ 1866856 w 3713237"/>
              <a:gd name="connsiteY4561" fmla="*/ 192033 h 2185648"/>
              <a:gd name="connsiteX4562" fmla="*/ 1872891 w 3713237"/>
              <a:gd name="connsiteY4562" fmla="*/ 197202 h 2185648"/>
              <a:gd name="connsiteX4563" fmla="*/ 1875459 w 3713237"/>
              <a:gd name="connsiteY4563" fmla="*/ 200270 h 2185648"/>
              <a:gd name="connsiteX4564" fmla="*/ 1881427 w 3713237"/>
              <a:gd name="connsiteY4564" fmla="*/ 209139 h 2185648"/>
              <a:gd name="connsiteX4565" fmla="*/ 1888963 w 3713237"/>
              <a:gd name="connsiteY4565" fmla="*/ 216508 h 2185648"/>
              <a:gd name="connsiteX4566" fmla="*/ 1894298 w 3713237"/>
              <a:gd name="connsiteY4566" fmla="*/ 217575 h 2185648"/>
              <a:gd name="connsiteX4567" fmla="*/ 1896365 w 3713237"/>
              <a:gd name="connsiteY4567" fmla="*/ 219142 h 2185648"/>
              <a:gd name="connsiteX4568" fmla="*/ 1902467 w 3713237"/>
              <a:gd name="connsiteY4568" fmla="*/ 227912 h 2185648"/>
              <a:gd name="connsiteX4569" fmla="*/ 1909069 w 3713237"/>
              <a:gd name="connsiteY4569" fmla="*/ 232047 h 2185648"/>
              <a:gd name="connsiteX4570" fmla="*/ 1911904 w 3713237"/>
              <a:gd name="connsiteY4570" fmla="*/ 237449 h 2185648"/>
              <a:gd name="connsiteX4571" fmla="*/ 1910937 w 3713237"/>
              <a:gd name="connsiteY4571" fmla="*/ 241450 h 2185648"/>
              <a:gd name="connsiteX4572" fmla="*/ 1913004 w 3713237"/>
              <a:gd name="connsiteY4572" fmla="*/ 243317 h 2185648"/>
              <a:gd name="connsiteX4573" fmla="*/ 1919706 w 3713237"/>
              <a:gd name="connsiteY4573" fmla="*/ 246818 h 2185648"/>
              <a:gd name="connsiteX4574" fmla="*/ 1926242 w 3713237"/>
              <a:gd name="connsiteY4574" fmla="*/ 253587 h 2185648"/>
              <a:gd name="connsiteX4575" fmla="*/ 1928742 w 3713237"/>
              <a:gd name="connsiteY4575" fmla="*/ 254521 h 2185648"/>
              <a:gd name="connsiteX4576" fmla="*/ 1930076 w 3713237"/>
              <a:gd name="connsiteY4576" fmla="*/ 256655 h 2185648"/>
              <a:gd name="connsiteX4577" fmla="*/ 1920640 w 3713237"/>
              <a:gd name="connsiteY4577" fmla="*/ 272827 h 2185648"/>
              <a:gd name="connsiteX4578" fmla="*/ 1916672 w 3713237"/>
              <a:gd name="connsiteY4578" fmla="*/ 271426 h 2185648"/>
              <a:gd name="connsiteX4579" fmla="*/ 1916438 w 3713237"/>
              <a:gd name="connsiteY4579" fmla="*/ 270092 h 2185648"/>
              <a:gd name="connsiteX4580" fmla="*/ 1913071 w 3713237"/>
              <a:gd name="connsiteY4580" fmla="*/ 267725 h 2185648"/>
              <a:gd name="connsiteX4581" fmla="*/ 1906735 w 3713237"/>
              <a:gd name="connsiteY4581" fmla="*/ 270293 h 2185648"/>
              <a:gd name="connsiteX4582" fmla="*/ 1903434 w 3713237"/>
              <a:gd name="connsiteY4582" fmla="*/ 266958 h 2185648"/>
              <a:gd name="connsiteX4583" fmla="*/ 1905068 w 3713237"/>
              <a:gd name="connsiteY4583" fmla="*/ 260323 h 2185648"/>
              <a:gd name="connsiteX4584" fmla="*/ 1904101 w 3713237"/>
              <a:gd name="connsiteY4584" fmla="*/ 253721 h 2185648"/>
              <a:gd name="connsiteX4585" fmla="*/ 1897766 w 3713237"/>
              <a:gd name="connsiteY4585" fmla="*/ 238649 h 2185648"/>
              <a:gd name="connsiteX4586" fmla="*/ 1897899 w 3713237"/>
              <a:gd name="connsiteY4586" fmla="*/ 233447 h 2185648"/>
              <a:gd name="connsiteX4587" fmla="*/ 1895632 w 3713237"/>
              <a:gd name="connsiteY4587" fmla="*/ 232514 h 2185648"/>
              <a:gd name="connsiteX4588" fmla="*/ 1889563 w 3713237"/>
              <a:gd name="connsiteY4588" fmla="*/ 239516 h 2185648"/>
              <a:gd name="connsiteX4589" fmla="*/ 1889130 w 3713237"/>
              <a:gd name="connsiteY4589" fmla="*/ 242216 h 2185648"/>
              <a:gd name="connsiteX4590" fmla="*/ 1885962 w 3713237"/>
              <a:gd name="connsiteY4590" fmla="*/ 263824 h 2185648"/>
              <a:gd name="connsiteX4591" fmla="*/ 1883961 w 3713237"/>
              <a:gd name="connsiteY4591" fmla="*/ 268792 h 2185648"/>
              <a:gd name="connsiteX4592" fmla="*/ 1880860 w 3713237"/>
              <a:gd name="connsiteY4592" fmla="*/ 277762 h 2185648"/>
              <a:gd name="connsiteX4593" fmla="*/ 1878760 w 3713237"/>
              <a:gd name="connsiteY4593" fmla="*/ 295401 h 2185648"/>
              <a:gd name="connsiteX4594" fmla="*/ 1877593 w 3713237"/>
              <a:gd name="connsiteY4594" fmla="*/ 297835 h 2185648"/>
              <a:gd name="connsiteX4595" fmla="*/ 1872658 w 3713237"/>
              <a:gd name="connsiteY4595" fmla="*/ 298702 h 2185648"/>
              <a:gd name="connsiteX4596" fmla="*/ 1866723 w 3713237"/>
              <a:gd name="connsiteY4596" fmla="*/ 289766 h 2185648"/>
              <a:gd name="connsiteX4597" fmla="*/ 1867023 w 3713237"/>
              <a:gd name="connsiteY4597" fmla="*/ 287431 h 2185648"/>
              <a:gd name="connsiteX4598" fmla="*/ 1867123 w 3713237"/>
              <a:gd name="connsiteY4598" fmla="*/ 287465 h 2185648"/>
              <a:gd name="connsiteX4599" fmla="*/ 1867289 w 3713237"/>
              <a:gd name="connsiteY4599" fmla="*/ 286431 h 2185648"/>
              <a:gd name="connsiteX4600" fmla="*/ 1867056 w 3713237"/>
              <a:gd name="connsiteY4600" fmla="*/ 287098 h 2185648"/>
              <a:gd name="connsiteX4601" fmla="*/ 1866989 w 3713237"/>
              <a:gd name="connsiteY4601" fmla="*/ 287431 h 2185648"/>
              <a:gd name="connsiteX4602" fmla="*/ 1850951 w 3713237"/>
              <a:gd name="connsiteY4602" fmla="*/ 273527 h 2185648"/>
              <a:gd name="connsiteX4603" fmla="*/ 1850917 w 3713237"/>
              <a:gd name="connsiteY4603" fmla="*/ 267025 h 2185648"/>
              <a:gd name="connsiteX4604" fmla="*/ 1855190 w 3713237"/>
              <a:gd name="connsiteY4604" fmla="*/ 264790 h 2185648"/>
              <a:gd name="connsiteX4605" fmla="*/ 1855252 w 3713237"/>
              <a:gd name="connsiteY4605" fmla="*/ 264824 h 2185648"/>
              <a:gd name="connsiteX4606" fmla="*/ 1855280 w 3713237"/>
              <a:gd name="connsiteY4606" fmla="*/ 264814 h 2185648"/>
              <a:gd name="connsiteX4607" fmla="*/ 1855352 w 3713237"/>
              <a:gd name="connsiteY4607" fmla="*/ 264958 h 2185648"/>
              <a:gd name="connsiteX4608" fmla="*/ 1855917 w 3713237"/>
              <a:gd name="connsiteY4608" fmla="*/ 264989 h 2185648"/>
              <a:gd name="connsiteX4609" fmla="*/ 1855952 w 3713237"/>
              <a:gd name="connsiteY4609" fmla="*/ 265024 h 2185648"/>
              <a:gd name="connsiteX4610" fmla="*/ 1856016 w 3713237"/>
              <a:gd name="connsiteY4610" fmla="*/ 265026 h 2185648"/>
              <a:gd name="connsiteX4611" fmla="*/ 1858820 w 3713237"/>
              <a:gd name="connsiteY4611" fmla="*/ 266591 h 2185648"/>
              <a:gd name="connsiteX4612" fmla="*/ 1860087 w 3713237"/>
              <a:gd name="connsiteY4612" fmla="*/ 266491 h 2185648"/>
              <a:gd name="connsiteX4613" fmla="*/ 1859220 w 3713237"/>
              <a:gd name="connsiteY4613" fmla="*/ 265124 h 2185648"/>
              <a:gd name="connsiteX4614" fmla="*/ 1856016 w 3713237"/>
              <a:gd name="connsiteY4614" fmla="*/ 265026 h 2185648"/>
              <a:gd name="connsiteX4615" fmla="*/ 1855952 w 3713237"/>
              <a:gd name="connsiteY4615" fmla="*/ 264991 h 2185648"/>
              <a:gd name="connsiteX4616" fmla="*/ 1855917 w 3713237"/>
              <a:gd name="connsiteY4616" fmla="*/ 264989 h 2185648"/>
              <a:gd name="connsiteX4617" fmla="*/ 1855619 w 3713237"/>
              <a:gd name="connsiteY4617" fmla="*/ 264691 h 2185648"/>
              <a:gd name="connsiteX4618" fmla="*/ 1855280 w 3713237"/>
              <a:gd name="connsiteY4618" fmla="*/ 264814 h 2185648"/>
              <a:gd name="connsiteX4619" fmla="*/ 1855252 w 3713237"/>
              <a:gd name="connsiteY4619" fmla="*/ 264757 h 2185648"/>
              <a:gd name="connsiteX4620" fmla="*/ 1855190 w 3713237"/>
              <a:gd name="connsiteY4620" fmla="*/ 264790 h 2185648"/>
              <a:gd name="connsiteX4621" fmla="*/ 1850184 w 3713237"/>
              <a:gd name="connsiteY4621" fmla="*/ 262023 h 2185648"/>
              <a:gd name="connsiteX4622" fmla="*/ 1847116 w 3713237"/>
              <a:gd name="connsiteY4622" fmla="*/ 258355 h 2185648"/>
              <a:gd name="connsiteX4623" fmla="*/ 1847083 w 3713237"/>
              <a:gd name="connsiteY4623" fmla="*/ 250786 h 2185648"/>
              <a:gd name="connsiteX4624" fmla="*/ 1847383 w 3713237"/>
              <a:gd name="connsiteY4624" fmla="*/ 250953 h 2185648"/>
              <a:gd name="connsiteX4625" fmla="*/ 1847616 w 3713237"/>
              <a:gd name="connsiteY4625" fmla="*/ 250686 h 2185648"/>
              <a:gd name="connsiteX4626" fmla="*/ 1857019 w 3713237"/>
              <a:gd name="connsiteY4626" fmla="*/ 248085 h 2185648"/>
              <a:gd name="connsiteX4627" fmla="*/ 1865255 w 3713237"/>
              <a:gd name="connsiteY4627" fmla="*/ 241350 h 2185648"/>
              <a:gd name="connsiteX4628" fmla="*/ 1865189 w 3713237"/>
              <a:gd name="connsiteY4628" fmla="*/ 240216 h 2185648"/>
              <a:gd name="connsiteX4629" fmla="*/ 1864088 w 3713237"/>
              <a:gd name="connsiteY4629" fmla="*/ 239549 h 2185648"/>
              <a:gd name="connsiteX4630" fmla="*/ 1857319 w 3713237"/>
              <a:gd name="connsiteY4630" fmla="*/ 237248 h 2185648"/>
              <a:gd name="connsiteX4631" fmla="*/ 1855219 w 3713237"/>
              <a:gd name="connsiteY4631" fmla="*/ 236348 h 2185648"/>
              <a:gd name="connsiteX4632" fmla="*/ 1853952 w 3713237"/>
              <a:gd name="connsiteY4632" fmla="*/ 238415 h 2185648"/>
              <a:gd name="connsiteX4633" fmla="*/ 1852451 w 3713237"/>
              <a:gd name="connsiteY4633" fmla="*/ 244717 h 2185648"/>
              <a:gd name="connsiteX4634" fmla="*/ 1847616 w 3713237"/>
              <a:gd name="connsiteY4634" fmla="*/ 250686 h 2185648"/>
              <a:gd name="connsiteX4635" fmla="*/ 1847083 w 3713237"/>
              <a:gd name="connsiteY4635" fmla="*/ 250619 h 2185648"/>
              <a:gd name="connsiteX4636" fmla="*/ 1847083 w 3713237"/>
              <a:gd name="connsiteY4636" fmla="*/ 250786 h 2185648"/>
              <a:gd name="connsiteX4637" fmla="*/ 1836479 w 3713237"/>
              <a:gd name="connsiteY4637" fmla="*/ 240916 h 2185648"/>
              <a:gd name="connsiteX4638" fmla="*/ 1831278 w 3713237"/>
              <a:gd name="connsiteY4638" fmla="*/ 233013 h 2185648"/>
              <a:gd name="connsiteX4639" fmla="*/ 1827276 w 3713237"/>
              <a:gd name="connsiteY4639" fmla="*/ 223110 h 2185648"/>
              <a:gd name="connsiteX4640" fmla="*/ 1825209 w 3713237"/>
              <a:gd name="connsiteY4640" fmla="*/ 219643 h 2185648"/>
              <a:gd name="connsiteX4641" fmla="*/ 1822141 w 3713237"/>
              <a:gd name="connsiteY4641" fmla="*/ 206105 h 2185648"/>
              <a:gd name="connsiteX4642" fmla="*/ 1823575 w 3713237"/>
              <a:gd name="connsiteY4642" fmla="*/ 202270 h 2185648"/>
              <a:gd name="connsiteX4643" fmla="*/ 1828410 w 3713237"/>
              <a:gd name="connsiteY4643" fmla="*/ 198102 h 2185648"/>
              <a:gd name="connsiteX4644" fmla="*/ 1839014 w 3713237"/>
              <a:gd name="connsiteY4644" fmla="*/ 195668 h 2185648"/>
              <a:gd name="connsiteX4645" fmla="*/ 1844682 w 3713237"/>
              <a:gd name="connsiteY4645" fmla="*/ 199736 h 2185648"/>
              <a:gd name="connsiteX4646" fmla="*/ 1844782 w 3713237"/>
              <a:gd name="connsiteY4646" fmla="*/ 200603 h 2185648"/>
              <a:gd name="connsiteX4647" fmla="*/ 1844448 w 3713237"/>
              <a:gd name="connsiteY4647" fmla="*/ 200736 h 2185648"/>
              <a:gd name="connsiteX4648" fmla="*/ 1844448 w 3713237"/>
              <a:gd name="connsiteY4648" fmla="*/ 201203 h 2185648"/>
              <a:gd name="connsiteX4649" fmla="*/ 1842348 w 3713237"/>
              <a:gd name="connsiteY4649" fmla="*/ 201770 h 2185648"/>
              <a:gd name="connsiteX4650" fmla="*/ 1841548 w 3713237"/>
              <a:gd name="connsiteY4650" fmla="*/ 203604 h 2185648"/>
              <a:gd name="connsiteX4651" fmla="*/ 1842548 w 3713237"/>
              <a:gd name="connsiteY4651" fmla="*/ 204404 h 2185648"/>
              <a:gd name="connsiteX4652" fmla="*/ 1844382 w 3713237"/>
              <a:gd name="connsiteY4652" fmla="*/ 203304 h 2185648"/>
              <a:gd name="connsiteX4653" fmla="*/ 1844448 w 3713237"/>
              <a:gd name="connsiteY4653" fmla="*/ 201236 h 2185648"/>
              <a:gd name="connsiteX4654" fmla="*/ 1844849 w 3713237"/>
              <a:gd name="connsiteY4654" fmla="*/ 201136 h 2185648"/>
              <a:gd name="connsiteX4655" fmla="*/ 1844782 w 3713237"/>
              <a:gd name="connsiteY4655" fmla="*/ 200636 h 2185648"/>
              <a:gd name="connsiteX4656" fmla="*/ 1853785 w 3713237"/>
              <a:gd name="connsiteY4656" fmla="*/ 200603 h 2185648"/>
              <a:gd name="connsiteX4657" fmla="*/ 1855919 w 3713237"/>
              <a:gd name="connsiteY4657" fmla="*/ 200703 h 2185648"/>
              <a:gd name="connsiteX4658" fmla="*/ 1855852 w 3713237"/>
              <a:gd name="connsiteY4658" fmla="*/ 200970 h 2185648"/>
              <a:gd name="connsiteX4659" fmla="*/ 1856186 w 3713237"/>
              <a:gd name="connsiteY4659" fmla="*/ 201403 h 2185648"/>
              <a:gd name="connsiteX4660" fmla="*/ 1856252 w 3713237"/>
              <a:gd name="connsiteY4660" fmla="*/ 207172 h 2185648"/>
              <a:gd name="connsiteX4661" fmla="*/ 1857453 w 3713237"/>
              <a:gd name="connsiteY4661" fmla="*/ 208172 h 2185648"/>
              <a:gd name="connsiteX4662" fmla="*/ 1857753 w 3713237"/>
              <a:gd name="connsiteY4662" fmla="*/ 206972 h 2185648"/>
              <a:gd name="connsiteX4663" fmla="*/ 1856186 w 3713237"/>
              <a:gd name="connsiteY4663" fmla="*/ 201403 h 2185648"/>
              <a:gd name="connsiteX4664" fmla="*/ 1856186 w 3713237"/>
              <a:gd name="connsiteY4664" fmla="*/ 200670 h 2185648"/>
              <a:gd name="connsiteX4665" fmla="*/ 1855919 w 3713237"/>
              <a:gd name="connsiteY4665" fmla="*/ 200703 h 2185648"/>
              <a:gd name="connsiteX4666" fmla="*/ 1857986 w 3713237"/>
              <a:gd name="connsiteY4666" fmla="*/ 191600 h 2185648"/>
              <a:gd name="connsiteX4667" fmla="*/ 1862088 w 3713237"/>
              <a:gd name="connsiteY4667" fmla="*/ 189399 h 2185648"/>
              <a:gd name="connsiteX4668" fmla="*/ 2505828 w 3713237"/>
              <a:gd name="connsiteY4668" fmla="*/ 187164 h 2185648"/>
              <a:gd name="connsiteX4669" fmla="*/ 2507162 w 3713237"/>
              <a:gd name="connsiteY4669" fmla="*/ 188117 h 2185648"/>
              <a:gd name="connsiteX4670" fmla="*/ 2509257 w 3713237"/>
              <a:gd name="connsiteY4670" fmla="*/ 189641 h 2185648"/>
              <a:gd name="connsiteX4671" fmla="*/ 2506209 w 3713237"/>
              <a:gd name="connsiteY4671" fmla="*/ 189069 h 2185648"/>
              <a:gd name="connsiteX4672" fmla="*/ 2434839 w 3713237"/>
              <a:gd name="connsiteY4672" fmla="*/ 185364 h 2185648"/>
              <a:gd name="connsiteX4673" fmla="*/ 2435939 w 3713237"/>
              <a:gd name="connsiteY4673" fmla="*/ 188465 h 2185648"/>
              <a:gd name="connsiteX4674" fmla="*/ 2433739 w 3713237"/>
              <a:gd name="connsiteY4674" fmla="*/ 189565 h 2185648"/>
              <a:gd name="connsiteX4675" fmla="*/ 2432672 w 3713237"/>
              <a:gd name="connsiteY4675" fmla="*/ 186331 h 2185648"/>
              <a:gd name="connsiteX4676" fmla="*/ 2434839 w 3713237"/>
              <a:gd name="connsiteY4676" fmla="*/ 185364 h 2185648"/>
              <a:gd name="connsiteX4677" fmla="*/ 1603770 w 3713237"/>
              <a:gd name="connsiteY4677" fmla="*/ 184631 h 2185648"/>
              <a:gd name="connsiteX4678" fmla="*/ 1601803 w 3713237"/>
              <a:gd name="connsiteY4678" fmla="*/ 186065 h 2185648"/>
              <a:gd name="connsiteX4679" fmla="*/ 1603070 w 3713237"/>
              <a:gd name="connsiteY4679" fmla="*/ 189199 h 2185648"/>
              <a:gd name="connsiteX4680" fmla="*/ 1605171 w 3713237"/>
              <a:gd name="connsiteY4680" fmla="*/ 187665 h 2185648"/>
              <a:gd name="connsiteX4681" fmla="*/ 1604904 w 3713237"/>
              <a:gd name="connsiteY4681" fmla="*/ 185298 h 2185648"/>
              <a:gd name="connsiteX4682" fmla="*/ 1603770 w 3713237"/>
              <a:gd name="connsiteY4682" fmla="*/ 184631 h 2185648"/>
              <a:gd name="connsiteX4683" fmla="*/ 384743 w 3713237"/>
              <a:gd name="connsiteY4683" fmla="*/ 183197 h 2185648"/>
              <a:gd name="connsiteX4684" fmla="*/ 389711 w 3713237"/>
              <a:gd name="connsiteY4684" fmla="*/ 184331 h 2185648"/>
              <a:gd name="connsiteX4685" fmla="*/ 395213 w 3713237"/>
              <a:gd name="connsiteY4685" fmla="*/ 193500 h 2185648"/>
              <a:gd name="connsiteX4686" fmla="*/ 394979 w 3713237"/>
              <a:gd name="connsiteY4686" fmla="*/ 193367 h 2185648"/>
              <a:gd name="connsiteX4687" fmla="*/ 394333 w 3713237"/>
              <a:gd name="connsiteY4687" fmla="*/ 193573 h 2185648"/>
              <a:gd name="connsiteX4688" fmla="*/ 394246 w 3713237"/>
              <a:gd name="connsiteY4688" fmla="*/ 193567 h 2185648"/>
              <a:gd name="connsiteX4689" fmla="*/ 390278 w 3713237"/>
              <a:gd name="connsiteY4689" fmla="*/ 194901 h 2185648"/>
              <a:gd name="connsiteX4690" fmla="*/ 390168 w 3713237"/>
              <a:gd name="connsiteY4690" fmla="*/ 194971 h 2185648"/>
              <a:gd name="connsiteX4691" fmla="*/ 388477 w 3713237"/>
              <a:gd name="connsiteY4691" fmla="*/ 195534 h 2185648"/>
              <a:gd name="connsiteX4692" fmla="*/ 388417 w 3713237"/>
              <a:gd name="connsiteY4692" fmla="*/ 195867 h 2185648"/>
              <a:gd name="connsiteX4693" fmla="*/ 388411 w 3713237"/>
              <a:gd name="connsiteY4693" fmla="*/ 195868 h 2185648"/>
              <a:gd name="connsiteX4694" fmla="*/ 388403 w 3713237"/>
              <a:gd name="connsiteY4694" fmla="*/ 195902 h 2185648"/>
              <a:gd name="connsiteX4695" fmla="*/ 383443 w 3713237"/>
              <a:gd name="connsiteY4695" fmla="*/ 196401 h 2185648"/>
              <a:gd name="connsiteX4696" fmla="*/ 382442 w 3713237"/>
              <a:gd name="connsiteY4696" fmla="*/ 197135 h 2185648"/>
              <a:gd name="connsiteX4697" fmla="*/ 383576 w 3713237"/>
              <a:gd name="connsiteY4697" fmla="*/ 199402 h 2185648"/>
              <a:gd name="connsiteX4698" fmla="*/ 387910 w 3713237"/>
              <a:gd name="connsiteY4698" fmla="*/ 198135 h 2185648"/>
              <a:gd name="connsiteX4699" fmla="*/ 388403 w 3713237"/>
              <a:gd name="connsiteY4699" fmla="*/ 195902 h 2185648"/>
              <a:gd name="connsiteX4700" fmla="*/ 388411 w 3713237"/>
              <a:gd name="connsiteY4700" fmla="*/ 195901 h 2185648"/>
              <a:gd name="connsiteX4701" fmla="*/ 388417 w 3713237"/>
              <a:gd name="connsiteY4701" fmla="*/ 195867 h 2185648"/>
              <a:gd name="connsiteX4702" fmla="*/ 388811 w 3713237"/>
              <a:gd name="connsiteY4702" fmla="*/ 195834 h 2185648"/>
              <a:gd name="connsiteX4703" fmla="*/ 390168 w 3713237"/>
              <a:gd name="connsiteY4703" fmla="*/ 194971 h 2185648"/>
              <a:gd name="connsiteX4704" fmla="*/ 390278 w 3713237"/>
              <a:gd name="connsiteY4704" fmla="*/ 194934 h 2185648"/>
              <a:gd name="connsiteX4705" fmla="*/ 394246 w 3713237"/>
              <a:gd name="connsiteY4705" fmla="*/ 193600 h 2185648"/>
              <a:gd name="connsiteX4706" fmla="*/ 394333 w 3713237"/>
              <a:gd name="connsiteY4706" fmla="*/ 193573 h 2185648"/>
              <a:gd name="connsiteX4707" fmla="*/ 395275 w 3713237"/>
              <a:gd name="connsiteY4707" fmla="*/ 193633 h 2185648"/>
              <a:gd name="connsiteX4708" fmla="*/ 397247 w 3713237"/>
              <a:gd name="connsiteY4708" fmla="*/ 198935 h 2185648"/>
              <a:gd name="connsiteX4709" fmla="*/ 399414 w 3713237"/>
              <a:gd name="connsiteY4709" fmla="*/ 202936 h 2185648"/>
              <a:gd name="connsiteX4710" fmla="*/ 403482 w 3713237"/>
              <a:gd name="connsiteY4710" fmla="*/ 203603 h 2185648"/>
              <a:gd name="connsiteX4711" fmla="*/ 409851 w 3713237"/>
              <a:gd name="connsiteY4711" fmla="*/ 205971 h 2185648"/>
              <a:gd name="connsiteX4712" fmla="*/ 412452 w 3713237"/>
              <a:gd name="connsiteY4712" fmla="*/ 208938 h 2185648"/>
              <a:gd name="connsiteX4713" fmla="*/ 411518 w 3713237"/>
              <a:gd name="connsiteY4713" fmla="*/ 212707 h 2185648"/>
              <a:gd name="connsiteX4714" fmla="*/ 410584 w 3713237"/>
              <a:gd name="connsiteY4714" fmla="*/ 215074 h 2185648"/>
              <a:gd name="connsiteX4715" fmla="*/ 414719 w 3713237"/>
              <a:gd name="connsiteY4715" fmla="*/ 226377 h 2185648"/>
              <a:gd name="connsiteX4716" fmla="*/ 418187 w 3713237"/>
              <a:gd name="connsiteY4716" fmla="*/ 227978 h 2185648"/>
              <a:gd name="connsiteX4717" fmla="*/ 424889 w 3713237"/>
              <a:gd name="connsiteY4717" fmla="*/ 226411 h 2185648"/>
              <a:gd name="connsiteX4718" fmla="*/ 432925 w 3713237"/>
              <a:gd name="connsiteY4718" fmla="*/ 230312 h 2185648"/>
              <a:gd name="connsiteX4719" fmla="*/ 438327 w 3713237"/>
              <a:gd name="connsiteY4719" fmla="*/ 238148 h 2185648"/>
              <a:gd name="connsiteX4720" fmla="*/ 444862 w 3713237"/>
              <a:gd name="connsiteY4720" fmla="*/ 243083 h 2185648"/>
              <a:gd name="connsiteX4721" fmla="*/ 458567 w 3713237"/>
              <a:gd name="connsiteY4721" fmla="*/ 252119 h 2185648"/>
              <a:gd name="connsiteX4722" fmla="*/ 468603 w 3713237"/>
              <a:gd name="connsiteY4722" fmla="*/ 255954 h 2185648"/>
              <a:gd name="connsiteX4723" fmla="*/ 474105 w 3713237"/>
              <a:gd name="connsiteY4723" fmla="*/ 256154 h 2185648"/>
              <a:gd name="connsiteX4724" fmla="*/ 478640 w 3713237"/>
              <a:gd name="connsiteY4724" fmla="*/ 258921 h 2185648"/>
              <a:gd name="connsiteX4725" fmla="*/ 480107 w 3713237"/>
              <a:gd name="connsiteY4725" fmla="*/ 261222 h 2185648"/>
              <a:gd name="connsiteX4726" fmla="*/ 493811 w 3713237"/>
              <a:gd name="connsiteY4726" fmla="*/ 276060 h 2185648"/>
              <a:gd name="connsiteX4727" fmla="*/ 504618 w 3713237"/>
              <a:gd name="connsiteY4727" fmla="*/ 283869 h 2185648"/>
              <a:gd name="connsiteX4728" fmla="*/ 505597 w 3713237"/>
              <a:gd name="connsiteY4728" fmla="*/ 283957 h 2185648"/>
              <a:gd name="connsiteX4729" fmla="*/ 505216 w 3713237"/>
              <a:gd name="connsiteY4729" fmla="*/ 284624 h 2185648"/>
              <a:gd name="connsiteX4730" fmla="*/ 504922 w 3713237"/>
              <a:gd name="connsiteY4730" fmla="*/ 284331 h 2185648"/>
              <a:gd name="connsiteX4731" fmla="*/ 505401 w 3713237"/>
              <a:gd name="connsiteY4731" fmla="*/ 285344 h 2185648"/>
              <a:gd name="connsiteX4732" fmla="*/ 506183 w 3713237"/>
              <a:gd name="connsiteY4732" fmla="*/ 282344 h 2185648"/>
              <a:gd name="connsiteX4733" fmla="*/ 508350 w 3713237"/>
              <a:gd name="connsiteY4733" fmla="*/ 283487 h 2185648"/>
              <a:gd name="connsiteX4734" fmla="*/ 508217 w 3713237"/>
              <a:gd name="connsiteY4734" fmla="*/ 285964 h 2185648"/>
              <a:gd name="connsiteX4735" fmla="*/ 507116 w 3713237"/>
              <a:gd name="connsiteY4735" fmla="*/ 287488 h 2185648"/>
              <a:gd name="connsiteX4736" fmla="*/ 506367 w 3713237"/>
              <a:gd name="connsiteY4736" fmla="*/ 287391 h 2185648"/>
              <a:gd name="connsiteX4737" fmla="*/ 507582 w 3713237"/>
              <a:gd name="connsiteY4737" fmla="*/ 289965 h 2185648"/>
              <a:gd name="connsiteX4738" fmla="*/ 510550 w 3713237"/>
              <a:gd name="connsiteY4738" fmla="*/ 299001 h 2185648"/>
              <a:gd name="connsiteX4739" fmla="*/ 516019 w 3713237"/>
              <a:gd name="connsiteY4739" fmla="*/ 306604 h 2185648"/>
              <a:gd name="connsiteX4740" fmla="*/ 521654 w 3713237"/>
              <a:gd name="connsiteY4740" fmla="*/ 310472 h 2185648"/>
              <a:gd name="connsiteX4741" fmla="*/ 524421 w 3713237"/>
              <a:gd name="connsiteY4741" fmla="*/ 308738 h 2185648"/>
              <a:gd name="connsiteX4742" fmla="*/ 531323 w 3713237"/>
              <a:gd name="connsiteY4742" fmla="*/ 301068 h 2185648"/>
              <a:gd name="connsiteX4743" fmla="*/ 540526 w 3713237"/>
              <a:gd name="connsiteY4743" fmla="*/ 298868 h 2185648"/>
              <a:gd name="connsiteX4744" fmla="*/ 545395 w 3713237"/>
              <a:gd name="connsiteY4744" fmla="*/ 296700 h 2185648"/>
              <a:gd name="connsiteX4745" fmla="*/ 550030 w 3713237"/>
              <a:gd name="connsiteY4745" fmla="*/ 297134 h 2185648"/>
              <a:gd name="connsiteX4746" fmla="*/ 549796 w 3713237"/>
              <a:gd name="connsiteY4746" fmla="*/ 302035 h 2185648"/>
              <a:gd name="connsiteX4747" fmla="*/ 549137 w 3713237"/>
              <a:gd name="connsiteY4747" fmla="*/ 302728 h 2185648"/>
              <a:gd name="connsiteX4748" fmla="*/ 549108 w 3713237"/>
              <a:gd name="connsiteY4748" fmla="*/ 302734 h 2185648"/>
              <a:gd name="connsiteX4749" fmla="*/ 548796 w 3713237"/>
              <a:gd name="connsiteY4749" fmla="*/ 302702 h 2185648"/>
              <a:gd name="connsiteX4750" fmla="*/ 548462 w 3713237"/>
              <a:gd name="connsiteY4750" fmla="*/ 303669 h 2185648"/>
              <a:gd name="connsiteX4751" fmla="*/ 548829 w 3713237"/>
              <a:gd name="connsiteY4751" fmla="*/ 303002 h 2185648"/>
              <a:gd name="connsiteX4752" fmla="*/ 549096 w 3713237"/>
              <a:gd name="connsiteY4752" fmla="*/ 302736 h 2185648"/>
              <a:gd name="connsiteX4753" fmla="*/ 549108 w 3713237"/>
              <a:gd name="connsiteY4753" fmla="*/ 302734 h 2185648"/>
              <a:gd name="connsiteX4754" fmla="*/ 549129 w 3713237"/>
              <a:gd name="connsiteY4754" fmla="*/ 302736 h 2185648"/>
              <a:gd name="connsiteX4755" fmla="*/ 549137 w 3713237"/>
              <a:gd name="connsiteY4755" fmla="*/ 302728 h 2185648"/>
              <a:gd name="connsiteX4756" fmla="*/ 561700 w 3713237"/>
              <a:gd name="connsiteY4756" fmla="*/ 300401 h 2185648"/>
              <a:gd name="connsiteX4757" fmla="*/ 568069 w 3713237"/>
              <a:gd name="connsiteY4757" fmla="*/ 298301 h 2185648"/>
              <a:gd name="connsiteX4758" fmla="*/ 589109 w 3713237"/>
              <a:gd name="connsiteY4758" fmla="*/ 293099 h 2185648"/>
              <a:gd name="connsiteX4759" fmla="*/ 598412 w 3713237"/>
              <a:gd name="connsiteY4759" fmla="*/ 293466 h 2185648"/>
              <a:gd name="connsiteX4760" fmla="*/ 600012 w 3713237"/>
              <a:gd name="connsiteY4760" fmla="*/ 296834 h 2185648"/>
              <a:gd name="connsiteX4761" fmla="*/ 598912 w 3713237"/>
              <a:gd name="connsiteY4761" fmla="*/ 300668 h 2185648"/>
              <a:gd name="connsiteX4762" fmla="*/ 598579 w 3713237"/>
              <a:gd name="connsiteY4762" fmla="*/ 300368 h 2185648"/>
              <a:gd name="connsiteX4763" fmla="*/ 597845 w 3713237"/>
              <a:gd name="connsiteY4763" fmla="*/ 300868 h 2185648"/>
              <a:gd name="connsiteX4764" fmla="*/ 595111 w 3713237"/>
              <a:gd name="connsiteY4764" fmla="*/ 301235 h 2185648"/>
              <a:gd name="connsiteX4765" fmla="*/ 594344 w 3713237"/>
              <a:gd name="connsiteY4765" fmla="*/ 302402 h 2185648"/>
              <a:gd name="connsiteX4766" fmla="*/ 595544 w 3713237"/>
              <a:gd name="connsiteY4766" fmla="*/ 302402 h 2185648"/>
              <a:gd name="connsiteX4767" fmla="*/ 597845 w 3713237"/>
              <a:gd name="connsiteY4767" fmla="*/ 300868 h 2185648"/>
              <a:gd name="connsiteX4768" fmla="*/ 598879 w 3713237"/>
              <a:gd name="connsiteY4768" fmla="*/ 300735 h 2185648"/>
              <a:gd name="connsiteX4769" fmla="*/ 598912 w 3713237"/>
              <a:gd name="connsiteY4769" fmla="*/ 300668 h 2185648"/>
              <a:gd name="connsiteX4770" fmla="*/ 600646 w 3713237"/>
              <a:gd name="connsiteY4770" fmla="*/ 302202 h 2185648"/>
              <a:gd name="connsiteX4771" fmla="*/ 605648 w 3713237"/>
              <a:gd name="connsiteY4771" fmla="*/ 303169 h 2185648"/>
              <a:gd name="connsiteX4772" fmla="*/ 613917 w 3713237"/>
              <a:gd name="connsiteY4772" fmla="*/ 298334 h 2185648"/>
              <a:gd name="connsiteX4773" fmla="*/ 617184 w 3713237"/>
              <a:gd name="connsiteY4773" fmla="*/ 292699 h 2185648"/>
              <a:gd name="connsiteX4774" fmla="*/ 620085 w 3713237"/>
              <a:gd name="connsiteY4774" fmla="*/ 286797 h 2185648"/>
              <a:gd name="connsiteX4775" fmla="*/ 622320 w 3713237"/>
              <a:gd name="connsiteY4775" fmla="*/ 287164 h 2185648"/>
              <a:gd name="connsiteX4776" fmla="*/ 623453 w 3713237"/>
              <a:gd name="connsiteY4776" fmla="*/ 291032 h 2185648"/>
              <a:gd name="connsiteX4777" fmla="*/ 621886 w 3713237"/>
              <a:gd name="connsiteY4777" fmla="*/ 310138 h 2185648"/>
              <a:gd name="connsiteX4778" fmla="*/ 621386 w 3713237"/>
              <a:gd name="connsiteY4778" fmla="*/ 321042 h 2185648"/>
              <a:gd name="connsiteX4779" fmla="*/ 623020 w 3713237"/>
              <a:gd name="connsiteY4779" fmla="*/ 322909 h 2185648"/>
              <a:gd name="connsiteX4780" fmla="*/ 625587 w 3713237"/>
              <a:gd name="connsiteY4780" fmla="*/ 322542 h 2185648"/>
              <a:gd name="connsiteX4781" fmla="*/ 637091 w 3713237"/>
              <a:gd name="connsiteY4781" fmla="*/ 312839 h 2185648"/>
              <a:gd name="connsiteX4782" fmla="*/ 640659 w 3713237"/>
              <a:gd name="connsiteY4782" fmla="*/ 310938 h 2185648"/>
              <a:gd name="connsiteX4783" fmla="*/ 641759 w 3713237"/>
              <a:gd name="connsiteY4783" fmla="*/ 311372 h 2185648"/>
              <a:gd name="connsiteX4784" fmla="*/ 642459 w 3713237"/>
              <a:gd name="connsiteY4784" fmla="*/ 312439 h 2185648"/>
              <a:gd name="connsiteX4785" fmla="*/ 637091 w 3713237"/>
              <a:gd name="connsiteY4785" fmla="*/ 327577 h 2185648"/>
              <a:gd name="connsiteX4786" fmla="*/ 639358 w 3713237"/>
              <a:gd name="connsiteY4786" fmla="*/ 330244 h 2185648"/>
              <a:gd name="connsiteX4787" fmla="*/ 643293 w 3713237"/>
              <a:gd name="connsiteY4787" fmla="*/ 329544 h 2185648"/>
              <a:gd name="connsiteX4788" fmla="*/ 647428 w 3713237"/>
              <a:gd name="connsiteY4788" fmla="*/ 325976 h 2185648"/>
              <a:gd name="connsiteX4789" fmla="*/ 658431 w 3713237"/>
              <a:gd name="connsiteY4789" fmla="*/ 323609 h 2185648"/>
              <a:gd name="connsiteX4790" fmla="*/ 668134 w 3713237"/>
              <a:gd name="connsiteY4790" fmla="*/ 334146 h 2185648"/>
              <a:gd name="connsiteX4791" fmla="*/ 675070 w 3713237"/>
              <a:gd name="connsiteY4791" fmla="*/ 343915 h 2185648"/>
              <a:gd name="connsiteX4792" fmla="*/ 690141 w 3713237"/>
              <a:gd name="connsiteY4792" fmla="*/ 355853 h 2185648"/>
              <a:gd name="connsiteX4793" fmla="*/ 702712 w 3713237"/>
              <a:gd name="connsiteY4793" fmla="*/ 360021 h 2185648"/>
              <a:gd name="connsiteX4794" fmla="*/ 711582 w 3713237"/>
              <a:gd name="connsiteY4794" fmla="*/ 365489 h 2185648"/>
              <a:gd name="connsiteX4795" fmla="*/ 714483 w 3713237"/>
              <a:gd name="connsiteY4795" fmla="*/ 373125 h 2185648"/>
              <a:gd name="connsiteX4796" fmla="*/ 707247 w 3713237"/>
              <a:gd name="connsiteY4796" fmla="*/ 381628 h 2185648"/>
              <a:gd name="connsiteX4797" fmla="*/ 703146 w 3713237"/>
              <a:gd name="connsiteY4797" fmla="*/ 381694 h 2185648"/>
              <a:gd name="connsiteX4798" fmla="*/ 696643 w 3713237"/>
              <a:gd name="connsiteY4798" fmla="*/ 386096 h 2185648"/>
              <a:gd name="connsiteX4799" fmla="*/ 696810 w 3713237"/>
              <a:gd name="connsiteY4799" fmla="*/ 389864 h 2185648"/>
              <a:gd name="connsiteX4800" fmla="*/ 734256 w 3713237"/>
              <a:gd name="connsiteY4800" fmla="*/ 398300 h 2185648"/>
              <a:gd name="connsiteX4801" fmla="*/ 739557 w 3713237"/>
              <a:gd name="connsiteY4801" fmla="*/ 396933 h 2185648"/>
              <a:gd name="connsiteX4802" fmla="*/ 744159 w 3713237"/>
              <a:gd name="connsiteY4802" fmla="*/ 399300 h 2185648"/>
              <a:gd name="connsiteX4803" fmla="*/ 747827 w 3713237"/>
              <a:gd name="connsiteY4803" fmla="*/ 406669 h 2185648"/>
              <a:gd name="connsiteX4804" fmla="*/ 751861 w 3713237"/>
              <a:gd name="connsiteY4804" fmla="*/ 415372 h 2185648"/>
              <a:gd name="connsiteX4805" fmla="*/ 751794 w 3713237"/>
              <a:gd name="connsiteY4805" fmla="*/ 421907 h 2185648"/>
              <a:gd name="connsiteX4806" fmla="*/ 751895 w 3713237"/>
              <a:gd name="connsiteY4806" fmla="*/ 425375 h 2185648"/>
              <a:gd name="connsiteX4807" fmla="*/ 755296 w 3713237"/>
              <a:gd name="connsiteY4807" fmla="*/ 423841 h 2185648"/>
              <a:gd name="connsiteX4808" fmla="*/ 757263 w 3713237"/>
              <a:gd name="connsiteY4808" fmla="*/ 420407 h 2185648"/>
              <a:gd name="connsiteX4809" fmla="*/ 760197 w 3713237"/>
              <a:gd name="connsiteY4809" fmla="*/ 407002 h 2185648"/>
              <a:gd name="connsiteX4810" fmla="*/ 765699 w 3713237"/>
              <a:gd name="connsiteY4810" fmla="*/ 401367 h 2185648"/>
              <a:gd name="connsiteX4811" fmla="*/ 770901 w 3713237"/>
              <a:gd name="connsiteY4811" fmla="*/ 399667 h 2185648"/>
              <a:gd name="connsiteX4812" fmla="*/ 780837 w 3713237"/>
              <a:gd name="connsiteY4812" fmla="*/ 395332 h 2185648"/>
              <a:gd name="connsiteX4813" fmla="*/ 788306 w 3713237"/>
              <a:gd name="connsiteY4813" fmla="*/ 392298 h 2185648"/>
              <a:gd name="connsiteX4814" fmla="*/ 788907 w 3713237"/>
              <a:gd name="connsiteY4814" fmla="*/ 391197 h 2185648"/>
              <a:gd name="connsiteX4815" fmla="*/ 787206 w 3713237"/>
              <a:gd name="connsiteY4815" fmla="*/ 389830 h 2185648"/>
              <a:gd name="connsiteX4816" fmla="*/ 779470 w 3713237"/>
              <a:gd name="connsiteY4816" fmla="*/ 392331 h 2185648"/>
              <a:gd name="connsiteX4817" fmla="*/ 771334 w 3713237"/>
              <a:gd name="connsiteY4817" fmla="*/ 393432 h 2185648"/>
              <a:gd name="connsiteX4818" fmla="*/ 769100 w 3713237"/>
              <a:gd name="connsiteY4818" fmla="*/ 394999 h 2185648"/>
              <a:gd name="connsiteX4819" fmla="*/ 765299 w 3713237"/>
              <a:gd name="connsiteY4819" fmla="*/ 394532 h 2185648"/>
              <a:gd name="connsiteX4820" fmla="*/ 763198 w 3713237"/>
              <a:gd name="connsiteY4820" fmla="*/ 388497 h 2185648"/>
              <a:gd name="connsiteX4821" fmla="*/ 769034 w 3713237"/>
              <a:gd name="connsiteY4821" fmla="*/ 383228 h 2185648"/>
              <a:gd name="connsiteX4822" fmla="*/ 788040 w 3713237"/>
              <a:gd name="connsiteY4822" fmla="*/ 380894 h 2185648"/>
              <a:gd name="connsiteX4823" fmla="*/ 794708 w 3713237"/>
              <a:gd name="connsiteY4823" fmla="*/ 386596 h 2185648"/>
              <a:gd name="connsiteX4824" fmla="*/ 794842 w 3713237"/>
              <a:gd name="connsiteY4824" fmla="*/ 390697 h 2185648"/>
              <a:gd name="connsiteX4825" fmla="*/ 797810 w 3713237"/>
              <a:gd name="connsiteY4825" fmla="*/ 403901 h 2185648"/>
              <a:gd name="connsiteX4826" fmla="*/ 801611 w 3713237"/>
              <a:gd name="connsiteY4826" fmla="*/ 407570 h 2185648"/>
              <a:gd name="connsiteX4827" fmla="*/ 811047 w 3713237"/>
              <a:gd name="connsiteY4827" fmla="*/ 414705 h 2185648"/>
              <a:gd name="connsiteX4828" fmla="*/ 818216 w 3713237"/>
              <a:gd name="connsiteY4828" fmla="*/ 420840 h 2185648"/>
              <a:gd name="connsiteX4829" fmla="*/ 823551 w 3713237"/>
              <a:gd name="connsiteY4829" fmla="*/ 421641 h 2185648"/>
              <a:gd name="connsiteX4830" fmla="*/ 827519 w 3713237"/>
              <a:gd name="connsiteY4830" fmla="*/ 420574 h 2185648"/>
              <a:gd name="connsiteX4831" fmla="*/ 836822 w 3713237"/>
              <a:gd name="connsiteY4831" fmla="*/ 420907 h 2185648"/>
              <a:gd name="connsiteX4832" fmla="*/ 841790 w 3713237"/>
              <a:gd name="connsiteY4832" fmla="*/ 423241 h 2185648"/>
              <a:gd name="connsiteX4833" fmla="*/ 847059 w 3713237"/>
              <a:gd name="connsiteY4833" fmla="*/ 423208 h 2185648"/>
              <a:gd name="connsiteX4834" fmla="*/ 848459 w 3713237"/>
              <a:gd name="connsiteY4834" fmla="*/ 419640 h 2185648"/>
              <a:gd name="connsiteX4835" fmla="*/ 850393 w 3713237"/>
              <a:gd name="connsiteY4835" fmla="*/ 416239 h 2185648"/>
              <a:gd name="connsiteX4836" fmla="*/ 853994 w 3713237"/>
              <a:gd name="connsiteY4836" fmla="*/ 412271 h 2185648"/>
              <a:gd name="connsiteX4837" fmla="*/ 859463 w 3713237"/>
              <a:gd name="connsiteY4837" fmla="*/ 409537 h 2185648"/>
              <a:gd name="connsiteX4838" fmla="*/ 866031 w 3713237"/>
              <a:gd name="connsiteY4838" fmla="*/ 408303 h 2185648"/>
              <a:gd name="connsiteX4839" fmla="*/ 865665 w 3713237"/>
              <a:gd name="connsiteY4839" fmla="*/ 407936 h 2185648"/>
              <a:gd name="connsiteX4840" fmla="*/ 866132 w 3713237"/>
              <a:gd name="connsiteY4840" fmla="*/ 408270 h 2185648"/>
              <a:gd name="connsiteX4841" fmla="*/ 853794 w 3713237"/>
              <a:gd name="connsiteY4841" fmla="*/ 395966 h 2185648"/>
              <a:gd name="connsiteX4842" fmla="*/ 853828 w 3713237"/>
              <a:gd name="connsiteY4842" fmla="*/ 392264 h 2185648"/>
              <a:gd name="connsiteX4843" fmla="*/ 854761 w 3713237"/>
              <a:gd name="connsiteY4843" fmla="*/ 391298 h 2185648"/>
              <a:gd name="connsiteX4844" fmla="*/ 857095 w 3713237"/>
              <a:gd name="connsiteY4844" fmla="*/ 389930 h 2185648"/>
              <a:gd name="connsiteX4845" fmla="*/ 871133 w 3713237"/>
              <a:gd name="connsiteY4845" fmla="*/ 380261 h 2185648"/>
              <a:gd name="connsiteX4846" fmla="*/ 875968 w 3713237"/>
              <a:gd name="connsiteY4846" fmla="*/ 375526 h 2185648"/>
              <a:gd name="connsiteX4847" fmla="*/ 879702 w 3713237"/>
              <a:gd name="connsiteY4847" fmla="*/ 376093 h 2185648"/>
              <a:gd name="connsiteX4848" fmla="*/ 881036 w 3713237"/>
              <a:gd name="connsiteY4848" fmla="*/ 378427 h 2185648"/>
              <a:gd name="connsiteX4849" fmla="*/ 893807 w 3713237"/>
              <a:gd name="connsiteY4849" fmla="*/ 386329 h 2185648"/>
              <a:gd name="connsiteX4850" fmla="*/ 896008 w 3713237"/>
              <a:gd name="connsiteY4850" fmla="*/ 386329 h 2185648"/>
              <a:gd name="connsiteX4851" fmla="*/ 891440 w 3713237"/>
              <a:gd name="connsiteY4851" fmla="*/ 393065 h 2185648"/>
              <a:gd name="connsiteX4852" fmla="*/ 888539 w 3713237"/>
              <a:gd name="connsiteY4852" fmla="*/ 396466 h 2185648"/>
              <a:gd name="connsiteX4853" fmla="*/ 889039 w 3713237"/>
              <a:gd name="connsiteY4853" fmla="*/ 405969 h 2185648"/>
              <a:gd name="connsiteX4854" fmla="*/ 887805 w 3713237"/>
              <a:gd name="connsiteY4854" fmla="*/ 408170 h 2185648"/>
              <a:gd name="connsiteX4855" fmla="*/ 879102 w 3713237"/>
              <a:gd name="connsiteY4855" fmla="*/ 412171 h 2185648"/>
              <a:gd name="connsiteX4856" fmla="*/ 873767 w 3713237"/>
              <a:gd name="connsiteY4856" fmla="*/ 412138 h 2185648"/>
              <a:gd name="connsiteX4857" fmla="*/ 868499 w 3713237"/>
              <a:gd name="connsiteY4857" fmla="*/ 410771 h 2185648"/>
              <a:gd name="connsiteX4858" fmla="*/ 868932 w 3713237"/>
              <a:gd name="connsiteY4858" fmla="*/ 411204 h 2185648"/>
              <a:gd name="connsiteX4859" fmla="*/ 868499 w 3713237"/>
              <a:gd name="connsiteY4859" fmla="*/ 410804 h 2185648"/>
              <a:gd name="connsiteX4860" fmla="*/ 874901 w 3713237"/>
              <a:gd name="connsiteY4860" fmla="*/ 418206 h 2185648"/>
              <a:gd name="connsiteX4861" fmla="*/ 876135 w 3713237"/>
              <a:gd name="connsiteY4861" fmla="*/ 421507 h 2185648"/>
              <a:gd name="connsiteX4862" fmla="*/ 868799 w 3713237"/>
              <a:gd name="connsiteY4862" fmla="*/ 431377 h 2185648"/>
              <a:gd name="connsiteX4863" fmla="*/ 868566 w 3713237"/>
              <a:gd name="connsiteY4863" fmla="*/ 437479 h 2185648"/>
              <a:gd name="connsiteX4864" fmla="*/ 871600 w 3713237"/>
              <a:gd name="connsiteY4864" fmla="*/ 442014 h 2185648"/>
              <a:gd name="connsiteX4865" fmla="*/ 872534 w 3713237"/>
              <a:gd name="connsiteY4865" fmla="*/ 442947 h 2185648"/>
              <a:gd name="connsiteX4866" fmla="*/ 873734 w 3713237"/>
              <a:gd name="connsiteY4866" fmla="*/ 441180 h 2185648"/>
              <a:gd name="connsiteX4867" fmla="*/ 875368 w 3713237"/>
              <a:gd name="connsiteY4867" fmla="*/ 431744 h 2185648"/>
              <a:gd name="connsiteX4868" fmla="*/ 883570 w 3713237"/>
              <a:gd name="connsiteY4868" fmla="*/ 424008 h 2185648"/>
              <a:gd name="connsiteX4869" fmla="*/ 893374 w 3713237"/>
              <a:gd name="connsiteY4869" fmla="*/ 419673 h 2185648"/>
              <a:gd name="connsiteX4870" fmla="*/ 900409 w 3713237"/>
              <a:gd name="connsiteY4870" fmla="*/ 413171 h 2185648"/>
              <a:gd name="connsiteX4871" fmla="*/ 901376 w 3713237"/>
              <a:gd name="connsiteY4871" fmla="*/ 408270 h 2185648"/>
              <a:gd name="connsiteX4872" fmla="*/ 901676 w 3713237"/>
              <a:gd name="connsiteY4872" fmla="*/ 408336 h 2185648"/>
              <a:gd name="connsiteX4873" fmla="*/ 902410 w 3713237"/>
              <a:gd name="connsiteY4873" fmla="*/ 407669 h 2185648"/>
              <a:gd name="connsiteX4874" fmla="*/ 901343 w 3713237"/>
              <a:gd name="connsiteY4874" fmla="*/ 408003 h 2185648"/>
              <a:gd name="connsiteX4875" fmla="*/ 901376 w 3713237"/>
              <a:gd name="connsiteY4875" fmla="*/ 408270 h 2185648"/>
              <a:gd name="connsiteX4876" fmla="*/ 899076 w 3713237"/>
              <a:gd name="connsiteY4876" fmla="*/ 407603 h 2185648"/>
              <a:gd name="connsiteX4877" fmla="*/ 897342 w 3713237"/>
              <a:gd name="connsiteY4877" fmla="*/ 403368 h 2185648"/>
              <a:gd name="connsiteX4878" fmla="*/ 903143 w 3713237"/>
              <a:gd name="connsiteY4878" fmla="*/ 395966 h 2185648"/>
              <a:gd name="connsiteX4879" fmla="*/ 906745 w 3713237"/>
              <a:gd name="connsiteY4879" fmla="*/ 394632 h 2185648"/>
              <a:gd name="connsiteX4880" fmla="*/ 908445 w 3713237"/>
              <a:gd name="connsiteY4880" fmla="*/ 393331 h 2185648"/>
              <a:gd name="connsiteX4881" fmla="*/ 907645 w 3713237"/>
              <a:gd name="connsiteY4881" fmla="*/ 392398 h 2185648"/>
              <a:gd name="connsiteX4882" fmla="*/ 899809 w 3713237"/>
              <a:gd name="connsiteY4882" fmla="*/ 387163 h 2185648"/>
              <a:gd name="connsiteX4883" fmla="*/ 897234 w 3713237"/>
              <a:gd name="connsiteY4883" fmla="*/ 386321 h 2185648"/>
              <a:gd name="connsiteX4884" fmla="*/ 897533 w 3713237"/>
              <a:gd name="connsiteY4884" fmla="*/ 387067 h 2185648"/>
              <a:gd name="connsiteX4885" fmla="*/ 896009 w 3713237"/>
              <a:gd name="connsiteY4885" fmla="*/ 387067 h 2185648"/>
              <a:gd name="connsiteX4886" fmla="*/ 896104 w 3713237"/>
              <a:gd name="connsiteY4886" fmla="*/ 385829 h 2185648"/>
              <a:gd name="connsiteX4887" fmla="*/ 896267 w 3713237"/>
              <a:gd name="connsiteY4887" fmla="*/ 385874 h 2185648"/>
              <a:gd name="connsiteX4888" fmla="*/ 894207 w 3713237"/>
              <a:gd name="connsiteY4888" fmla="*/ 381561 h 2185648"/>
              <a:gd name="connsiteX4889" fmla="*/ 891206 w 3713237"/>
              <a:gd name="connsiteY4889" fmla="*/ 372691 h 2185648"/>
              <a:gd name="connsiteX4890" fmla="*/ 893841 w 3713237"/>
              <a:gd name="connsiteY4890" fmla="*/ 363855 h 2185648"/>
              <a:gd name="connsiteX4891" fmla="*/ 895708 w 3713237"/>
              <a:gd name="connsiteY4891" fmla="*/ 361888 h 2185648"/>
              <a:gd name="connsiteX4892" fmla="*/ 898742 w 3713237"/>
              <a:gd name="connsiteY4892" fmla="*/ 354719 h 2185648"/>
              <a:gd name="connsiteX4893" fmla="*/ 909312 w 3713237"/>
              <a:gd name="connsiteY4893" fmla="*/ 338147 h 2185648"/>
              <a:gd name="connsiteX4894" fmla="*/ 915347 w 3713237"/>
              <a:gd name="connsiteY4894" fmla="*/ 336313 h 2185648"/>
              <a:gd name="connsiteX4895" fmla="*/ 915347 w 3713237"/>
              <a:gd name="connsiteY4895" fmla="*/ 336546 h 2185648"/>
              <a:gd name="connsiteX4896" fmla="*/ 915748 w 3713237"/>
              <a:gd name="connsiteY4896" fmla="*/ 336813 h 2185648"/>
              <a:gd name="connsiteX4897" fmla="*/ 915681 w 3713237"/>
              <a:gd name="connsiteY4897" fmla="*/ 336246 h 2185648"/>
              <a:gd name="connsiteX4898" fmla="*/ 915314 w 3713237"/>
              <a:gd name="connsiteY4898" fmla="*/ 336313 h 2185648"/>
              <a:gd name="connsiteX4899" fmla="*/ 917148 w 3713237"/>
              <a:gd name="connsiteY4899" fmla="*/ 330411 h 2185648"/>
              <a:gd name="connsiteX4900" fmla="*/ 924984 w 3713237"/>
              <a:gd name="connsiteY4900" fmla="*/ 324876 h 2185648"/>
              <a:gd name="connsiteX4901" fmla="*/ 927385 w 3713237"/>
              <a:gd name="connsiteY4901" fmla="*/ 321842 h 2185648"/>
              <a:gd name="connsiteX4902" fmla="*/ 932286 w 3713237"/>
              <a:gd name="connsiteY4902" fmla="*/ 304836 h 2185648"/>
              <a:gd name="connsiteX4903" fmla="*/ 934720 w 3713237"/>
              <a:gd name="connsiteY4903" fmla="*/ 297067 h 2185648"/>
              <a:gd name="connsiteX4904" fmla="*/ 941822 w 3713237"/>
              <a:gd name="connsiteY4904" fmla="*/ 283729 h 2185648"/>
              <a:gd name="connsiteX4905" fmla="*/ 946791 w 3713237"/>
              <a:gd name="connsiteY4905" fmla="*/ 275527 h 2185648"/>
              <a:gd name="connsiteX4906" fmla="*/ 953593 w 3713237"/>
              <a:gd name="connsiteY4906" fmla="*/ 269158 h 2185648"/>
              <a:gd name="connsiteX4907" fmla="*/ 957161 w 3713237"/>
              <a:gd name="connsiteY4907" fmla="*/ 267324 h 2185648"/>
              <a:gd name="connsiteX4908" fmla="*/ 969465 w 3713237"/>
              <a:gd name="connsiteY4908" fmla="*/ 267391 h 2185648"/>
              <a:gd name="connsiteX4909" fmla="*/ 974466 w 3713237"/>
              <a:gd name="connsiteY4909" fmla="*/ 269458 h 2185648"/>
              <a:gd name="connsiteX4910" fmla="*/ 989071 w 3713237"/>
              <a:gd name="connsiteY4910" fmla="*/ 276160 h 2185648"/>
              <a:gd name="connsiteX4911" fmla="*/ 990305 w 3713237"/>
              <a:gd name="connsiteY4911" fmla="*/ 276694 h 2185648"/>
              <a:gd name="connsiteX4912" fmla="*/ 992372 w 3713237"/>
              <a:gd name="connsiteY4912" fmla="*/ 283930 h 2185648"/>
              <a:gd name="connsiteX4913" fmla="*/ 989105 w 3713237"/>
              <a:gd name="connsiteY4913" fmla="*/ 288297 h 2185648"/>
              <a:gd name="connsiteX4914" fmla="*/ 970232 w 3713237"/>
              <a:gd name="connsiteY4914" fmla="*/ 306337 h 2185648"/>
              <a:gd name="connsiteX4915" fmla="*/ 965897 w 3713237"/>
              <a:gd name="connsiteY4915" fmla="*/ 309705 h 2185648"/>
              <a:gd name="connsiteX4916" fmla="*/ 958195 w 3713237"/>
              <a:gd name="connsiteY4916" fmla="*/ 310371 h 2185648"/>
              <a:gd name="connsiteX4917" fmla="*/ 952059 w 3713237"/>
              <a:gd name="connsiteY4917" fmla="*/ 307470 h 2185648"/>
              <a:gd name="connsiteX4918" fmla="*/ 949892 w 3713237"/>
              <a:gd name="connsiteY4918" fmla="*/ 308704 h 2185648"/>
              <a:gd name="connsiteX4919" fmla="*/ 948891 w 3713237"/>
              <a:gd name="connsiteY4919" fmla="*/ 311172 h 2185648"/>
              <a:gd name="connsiteX4920" fmla="*/ 945057 w 3713237"/>
              <a:gd name="connsiteY4920" fmla="*/ 318174 h 2185648"/>
              <a:gd name="connsiteX4921" fmla="*/ 935287 w 3713237"/>
              <a:gd name="connsiteY4921" fmla="*/ 325676 h 2185648"/>
              <a:gd name="connsiteX4922" fmla="*/ 933487 w 3713237"/>
              <a:gd name="connsiteY4922" fmla="*/ 330178 h 2185648"/>
              <a:gd name="connsiteX4923" fmla="*/ 937088 w 3713237"/>
              <a:gd name="connsiteY4923" fmla="*/ 346150 h 2185648"/>
              <a:gd name="connsiteX4924" fmla="*/ 936988 w 3713237"/>
              <a:gd name="connsiteY4924" fmla="*/ 350184 h 2185648"/>
              <a:gd name="connsiteX4925" fmla="*/ 936821 w 3713237"/>
              <a:gd name="connsiteY4925" fmla="*/ 375792 h 2185648"/>
              <a:gd name="connsiteX4926" fmla="*/ 933186 w 3713237"/>
              <a:gd name="connsiteY4926" fmla="*/ 380261 h 2185648"/>
              <a:gd name="connsiteX4927" fmla="*/ 930752 w 3713237"/>
              <a:gd name="connsiteY4927" fmla="*/ 381127 h 2185648"/>
              <a:gd name="connsiteX4928" fmla="*/ 923350 w 3713237"/>
              <a:gd name="connsiteY4928" fmla="*/ 389063 h 2185648"/>
              <a:gd name="connsiteX4929" fmla="*/ 923917 w 3713237"/>
              <a:gd name="connsiteY4929" fmla="*/ 391397 h 2185648"/>
              <a:gd name="connsiteX4930" fmla="*/ 930052 w 3713237"/>
              <a:gd name="connsiteY4930" fmla="*/ 394198 h 2185648"/>
              <a:gd name="connsiteX4931" fmla="*/ 937121 w 3713237"/>
              <a:gd name="connsiteY4931" fmla="*/ 398166 h 2185648"/>
              <a:gd name="connsiteX4932" fmla="*/ 936487 w 3713237"/>
              <a:gd name="connsiteY4932" fmla="*/ 403535 h 2185648"/>
              <a:gd name="connsiteX4933" fmla="*/ 933120 w 3713237"/>
              <a:gd name="connsiteY4933" fmla="*/ 406869 h 2185648"/>
              <a:gd name="connsiteX4934" fmla="*/ 930819 w 3713237"/>
              <a:gd name="connsiteY4934" fmla="*/ 420307 h 2185648"/>
              <a:gd name="connsiteX4935" fmla="*/ 932119 w 3713237"/>
              <a:gd name="connsiteY4935" fmla="*/ 421907 h 2185648"/>
              <a:gd name="connsiteX4936" fmla="*/ 933353 w 3713237"/>
              <a:gd name="connsiteY4936" fmla="*/ 421374 h 2185648"/>
              <a:gd name="connsiteX4937" fmla="*/ 937454 w 3713237"/>
              <a:gd name="connsiteY4937" fmla="*/ 416039 h 2185648"/>
              <a:gd name="connsiteX4938" fmla="*/ 944357 w 3713237"/>
              <a:gd name="connsiteY4938" fmla="*/ 405935 h 2185648"/>
              <a:gd name="connsiteX4939" fmla="*/ 948025 w 3713237"/>
              <a:gd name="connsiteY4939" fmla="*/ 405869 h 2185648"/>
              <a:gd name="connsiteX4940" fmla="*/ 952126 w 3713237"/>
              <a:gd name="connsiteY4940" fmla="*/ 422841 h 2185648"/>
              <a:gd name="connsiteX4941" fmla="*/ 949925 w 3713237"/>
              <a:gd name="connsiteY4941" fmla="*/ 427676 h 2185648"/>
              <a:gd name="connsiteX4942" fmla="*/ 945290 w 3713237"/>
              <a:gd name="connsiteY4942" fmla="*/ 441214 h 2185648"/>
              <a:gd name="connsiteX4943" fmla="*/ 947057 w 3713237"/>
              <a:gd name="connsiteY4943" fmla="*/ 449249 h 2185648"/>
              <a:gd name="connsiteX4944" fmla="*/ 949992 w 3713237"/>
              <a:gd name="connsiteY4944" fmla="*/ 451817 h 2185648"/>
              <a:gd name="connsiteX4945" fmla="*/ 954827 w 3713237"/>
              <a:gd name="connsiteY4945" fmla="*/ 450050 h 2185648"/>
              <a:gd name="connsiteX4946" fmla="*/ 955894 w 3713237"/>
              <a:gd name="connsiteY4946" fmla="*/ 444915 h 2185648"/>
              <a:gd name="connsiteX4947" fmla="*/ 955727 w 3713237"/>
              <a:gd name="connsiteY4947" fmla="*/ 439580 h 2185648"/>
              <a:gd name="connsiteX4948" fmla="*/ 959495 w 3713237"/>
              <a:gd name="connsiteY4948" fmla="*/ 434645 h 2185648"/>
              <a:gd name="connsiteX4949" fmla="*/ 962529 w 3713237"/>
              <a:gd name="connsiteY4949" fmla="*/ 438346 h 2185648"/>
              <a:gd name="connsiteX4950" fmla="*/ 962362 w 3713237"/>
              <a:gd name="connsiteY4950" fmla="*/ 438379 h 2185648"/>
              <a:gd name="connsiteX4951" fmla="*/ 962129 w 3713237"/>
              <a:gd name="connsiteY4951" fmla="*/ 439279 h 2185648"/>
              <a:gd name="connsiteX4952" fmla="*/ 962696 w 3713237"/>
              <a:gd name="connsiteY4952" fmla="*/ 438713 h 2185648"/>
              <a:gd name="connsiteX4953" fmla="*/ 962529 w 3713237"/>
              <a:gd name="connsiteY4953" fmla="*/ 438346 h 2185648"/>
              <a:gd name="connsiteX4954" fmla="*/ 966997 w 3713237"/>
              <a:gd name="connsiteY4954" fmla="*/ 436045 h 2185648"/>
              <a:gd name="connsiteX4955" fmla="*/ 970265 w 3713237"/>
              <a:gd name="connsiteY4955" fmla="*/ 430110 h 2185648"/>
              <a:gd name="connsiteX4956" fmla="*/ 977734 w 3713237"/>
              <a:gd name="connsiteY4956" fmla="*/ 423175 h 2185648"/>
              <a:gd name="connsiteX4957" fmla="*/ 982469 w 3713237"/>
              <a:gd name="connsiteY4957" fmla="*/ 418439 h 2185648"/>
              <a:gd name="connsiteX4958" fmla="*/ 982969 w 3713237"/>
              <a:gd name="connsiteY4958" fmla="*/ 415972 h 2185648"/>
              <a:gd name="connsiteX4959" fmla="*/ 985170 w 3713237"/>
              <a:gd name="connsiteY4959" fmla="*/ 404201 h 2185648"/>
              <a:gd name="connsiteX4960" fmla="*/ 993006 w 3713237"/>
              <a:gd name="connsiteY4960" fmla="*/ 398200 h 2185648"/>
              <a:gd name="connsiteX4961" fmla="*/ 995640 w 3713237"/>
              <a:gd name="connsiteY4961" fmla="*/ 397499 h 2185648"/>
              <a:gd name="connsiteX4962" fmla="*/ 995207 w 3713237"/>
              <a:gd name="connsiteY4962" fmla="*/ 397099 h 2185648"/>
              <a:gd name="connsiteX4963" fmla="*/ 995540 w 3713237"/>
              <a:gd name="connsiteY4963" fmla="*/ 397166 h 2185648"/>
              <a:gd name="connsiteX4964" fmla="*/ 995606 w 3713237"/>
              <a:gd name="connsiteY4964" fmla="*/ 397399 h 2185648"/>
              <a:gd name="connsiteX4965" fmla="*/ 1003744 w 3713237"/>
              <a:gd name="connsiteY4965" fmla="*/ 400123 h 2185648"/>
              <a:gd name="connsiteX4966" fmla="*/ 1003657 w 3713237"/>
              <a:gd name="connsiteY4966" fmla="*/ 399732 h 2185648"/>
              <a:gd name="connsiteX4967" fmla="*/ 1003644 w 3713237"/>
              <a:gd name="connsiteY4967" fmla="*/ 399734 h 2185648"/>
              <a:gd name="connsiteX4968" fmla="*/ 995441 w 3713237"/>
              <a:gd name="connsiteY4968" fmla="*/ 397066 h 2185648"/>
              <a:gd name="connsiteX4969" fmla="*/ 990473 w 3713237"/>
              <a:gd name="connsiteY4969" fmla="*/ 392998 h 2185648"/>
              <a:gd name="connsiteX4970" fmla="*/ 982581 w 3713237"/>
              <a:gd name="connsiteY4970" fmla="*/ 389328 h 2185648"/>
              <a:gd name="connsiteX4971" fmla="*/ 982584 w 3713237"/>
              <a:gd name="connsiteY4971" fmla="*/ 389330 h 2185648"/>
              <a:gd name="connsiteX4972" fmla="*/ 982679 w 3713237"/>
              <a:gd name="connsiteY4972" fmla="*/ 389711 h 2185648"/>
              <a:gd name="connsiteX4973" fmla="*/ 981536 w 3713237"/>
              <a:gd name="connsiteY4973" fmla="*/ 389425 h 2185648"/>
              <a:gd name="connsiteX4974" fmla="*/ 981792 w 3713237"/>
              <a:gd name="connsiteY4974" fmla="*/ 388913 h 2185648"/>
              <a:gd name="connsiteX4975" fmla="*/ 977535 w 3713237"/>
              <a:gd name="connsiteY4975" fmla="*/ 384329 h 2185648"/>
              <a:gd name="connsiteX4976" fmla="*/ 973467 w 3713237"/>
              <a:gd name="connsiteY4976" fmla="*/ 383729 h 2185648"/>
              <a:gd name="connsiteX4977" fmla="*/ 967232 w 3713237"/>
              <a:gd name="connsiteY4977" fmla="*/ 381428 h 2185648"/>
              <a:gd name="connsiteX4978" fmla="*/ 962564 w 3713237"/>
              <a:gd name="connsiteY4978" fmla="*/ 373192 h 2185648"/>
              <a:gd name="connsiteX4979" fmla="*/ 962363 w 3713237"/>
              <a:gd name="connsiteY4979" fmla="*/ 366323 h 2185648"/>
              <a:gd name="connsiteX4980" fmla="*/ 970333 w 3713237"/>
              <a:gd name="connsiteY4980" fmla="*/ 361554 h 2185648"/>
              <a:gd name="connsiteX4981" fmla="*/ 977435 w 3713237"/>
              <a:gd name="connsiteY4981" fmla="*/ 365623 h 2185648"/>
              <a:gd name="connsiteX4982" fmla="*/ 979769 w 3713237"/>
              <a:gd name="connsiteY4982" fmla="*/ 364789 h 2185648"/>
              <a:gd name="connsiteX4983" fmla="*/ 979903 w 3713237"/>
              <a:gd name="connsiteY4983" fmla="*/ 362422 h 2185648"/>
              <a:gd name="connsiteX4984" fmla="*/ 977068 w 3713237"/>
              <a:gd name="connsiteY4984" fmla="*/ 359587 h 2185648"/>
              <a:gd name="connsiteX4985" fmla="*/ 966899 w 3713237"/>
              <a:gd name="connsiteY4985" fmla="*/ 355386 h 2185648"/>
              <a:gd name="connsiteX4986" fmla="*/ 963531 w 3713237"/>
              <a:gd name="connsiteY4986" fmla="*/ 347584 h 2185648"/>
              <a:gd name="connsiteX4987" fmla="*/ 973567 w 3713237"/>
              <a:gd name="connsiteY4987" fmla="*/ 329844 h 2185648"/>
              <a:gd name="connsiteX4988" fmla="*/ 976035 w 3713237"/>
              <a:gd name="connsiteY4988" fmla="*/ 325009 h 2185648"/>
              <a:gd name="connsiteX4989" fmla="*/ 978836 w 3713237"/>
              <a:gd name="connsiteY4989" fmla="*/ 320275 h 2185648"/>
              <a:gd name="connsiteX4990" fmla="*/ 980636 w 3713237"/>
              <a:gd name="connsiteY4990" fmla="*/ 318241 h 2185648"/>
              <a:gd name="connsiteX4991" fmla="*/ 994807 w 3713237"/>
              <a:gd name="connsiteY4991" fmla="*/ 303369 h 2185648"/>
              <a:gd name="connsiteX4992" fmla="*/ 1005677 w 3713237"/>
              <a:gd name="connsiteY4992" fmla="*/ 295000 h 2185648"/>
              <a:gd name="connsiteX4993" fmla="*/ 1031886 w 3713237"/>
              <a:gd name="connsiteY4993" fmla="*/ 292199 h 2185648"/>
              <a:gd name="connsiteX4994" fmla="*/ 1035887 w 3713237"/>
              <a:gd name="connsiteY4994" fmla="*/ 295700 h 2185648"/>
              <a:gd name="connsiteX4995" fmla="*/ 1035854 w 3713237"/>
              <a:gd name="connsiteY4995" fmla="*/ 298167 h 2185648"/>
              <a:gd name="connsiteX4996" fmla="*/ 1034020 w 3713237"/>
              <a:gd name="connsiteY4996" fmla="*/ 300102 h 2185648"/>
              <a:gd name="connsiteX4997" fmla="*/ 1015647 w 3713237"/>
              <a:gd name="connsiteY4997" fmla="*/ 314139 h 2185648"/>
              <a:gd name="connsiteX4998" fmla="*/ 1011613 w 3713237"/>
              <a:gd name="connsiteY4998" fmla="*/ 317907 h 2185648"/>
              <a:gd name="connsiteX4999" fmla="*/ 1009045 w 3713237"/>
              <a:gd name="connsiteY4999" fmla="*/ 324076 h 2185648"/>
              <a:gd name="connsiteX5000" fmla="*/ 1006344 w 3713237"/>
              <a:gd name="connsiteY5000" fmla="*/ 334379 h 2185648"/>
              <a:gd name="connsiteX5001" fmla="*/ 1003843 w 3713237"/>
              <a:gd name="connsiteY5001" fmla="*/ 339247 h 2185648"/>
              <a:gd name="connsiteX5002" fmla="*/ 1003344 w 3713237"/>
              <a:gd name="connsiteY5002" fmla="*/ 340515 h 2185648"/>
              <a:gd name="connsiteX5003" fmla="*/ 1007745 w 3713237"/>
              <a:gd name="connsiteY5003" fmla="*/ 356787 h 2185648"/>
              <a:gd name="connsiteX5004" fmla="*/ 1010046 w 3713237"/>
              <a:gd name="connsiteY5004" fmla="*/ 356386 h 2185648"/>
              <a:gd name="connsiteX5005" fmla="*/ 1010646 w 3713237"/>
              <a:gd name="connsiteY5005" fmla="*/ 355286 h 2185648"/>
              <a:gd name="connsiteX5006" fmla="*/ 1010179 w 3713237"/>
              <a:gd name="connsiteY5006" fmla="*/ 352652 h 2185648"/>
              <a:gd name="connsiteX5007" fmla="*/ 1007745 w 3713237"/>
              <a:gd name="connsiteY5007" fmla="*/ 344816 h 2185648"/>
              <a:gd name="connsiteX5008" fmla="*/ 1010179 w 3713237"/>
              <a:gd name="connsiteY5008" fmla="*/ 339047 h 2185648"/>
              <a:gd name="connsiteX5009" fmla="*/ 1016014 w 3713237"/>
              <a:gd name="connsiteY5009" fmla="*/ 335613 h 2185648"/>
              <a:gd name="connsiteX5010" fmla="*/ 1017048 w 3713237"/>
              <a:gd name="connsiteY5010" fmla="*/ 332545 h 2185648"/>
              <a:gd name="connsiteX5011" fmla="*/ 1020816 w 3713237"/>
              <a:gd name="connsiteY5011" fmla="*/ 316173 h 2185648"/>
              <a:gd name="connsiteX5012" fmla="*/ 1026051 w 3713237"/>
              <a:gd name="connsiteY5012" fmla="*/ 311739 h 2185648"/>
              <a:gd name="connsiteX5013" fmla="*/ 1037955 w 3713237"/>
              <a:gd name="connsiteY5013" fmla="*/ 306070 h 2185648"/>
              <a:gd name="connsiteX5014" fmla="*/ 1053826 w 3713237"/>
              <a:gd name="connsiteY5014" fmla="*/ 301769 h 2185648"/>
              <a:gd name="connsiteX5015" fmla="*/ 1060562 w 3713237"/>
              <a:gd name="connsiteY5015" fmla="*/ 301668 h 2185648"/>
              <a:gd name="connsiteX5016" fmla="*/ 1066931 w 3713237"/>
              <a:gd name="connsiteY5016" fmla="*/ 309104 h 2185648"/>
              <a:gd name="connsiteX5017" fmla="*/ 1067064 w 3713237"/>
              <a:gd name="connsiteY5017" fmla="*/ 311739 h 2185648"/>
              <a:gd name="connsiteX5018" fmla="*/ 1065163 w 3713237"/>
              <a:gd name="connsiteY5018" fmla="*/ 316173 h 2185648"/>
              <a:gd name="connsiteX5019" fmla="*/ 1060995 w 3713237"/>
              <a:gd name="connsiteY5019" fmla="*/ 334246 h 2185648"/>
              <a:gd name="connsiteX5020" fmla="*/ 1059295 w 3713237"/>
              <a:gd name="connsiteY5020" fmla="*/ 341348 h 2185648"/>
              <a:gd name="connsiteX5021" fmla="*/ 1058795 w 3713237"/>
              <a:gd name="connsiteY5021" fmla="*/ 341648 h 2185648"/>
              <a:gd name="connsiteX5022" fmla="*/ 1057594 w 3713237"/>
              <a:gd name="connsiteY5022" fmla="*/ 342982 h 2185648"/>
              <a:gd name="connsiteX5023" fmla="*/ 1059128 w 3713237"/>
              <a:gd name="connsiteY5023" fmla="*/ 342015 h 2185648"/>
              <a:gd name="connsiteX5024" fmla="*/ 1059295 w 3713237"/>
              <a:gd name="connsiteY5024" fmla="*/ 341348 h 2185648"/>
              <a:gd name="connsiteX5025" fmla="*/ 1067364 w 3713237"/>
              <a:gd name="connsiteY5025" fmla="*/ 340448 h 2185648"/>
              <a:gd name="connsiteX5026" fmla="*/ 1077801 w 3713237"/>
              <a:gd name="connsiteY5026" fmla="*/ 339947 h 2185648"/>
              <a:gd name="connsiteX5027" fmla="*/ 1089471 w 3713237"/>
              <a:gd name="connsiteY5027" fmla="*/ 336580 h 2185648"/>
              <a:gd name="connsiteX5028" fmla="*/ 1089071 w 3713237"/>
              <a:gd name="connsiteY5028" fmla="*/ 336180 h 2185648"/>
              <a:gd name="connsiteX5029" fmla="*/ 1089138 w 3713237"/>
              <a:gd name="connsiteY5029" fmla="*/ 336180 h 2185648"/>
              <a:gd name="connsiteX5030" fmla="*/ 1089271 w 3713237"/>
              <a:gd name="connsiteY5030" fmla="*/ 336346 h 2185648"/>
              <a:gd name="connsiteX5031" fmla="*/ 1102209 w 3713237"/>
              <a:gd name="connsiteY5031" fmla="*/ 346016 h 2185648"/>
              <a:gd name="connsiteX5032" fmla="*/ 1105043 w 3713237"/>
              <a:gd name="connsiteY5032" fmla="*/ 352018 h 2185648"/>
              <a:gd name="connsiteX5033" fmla="*/ 1104276 w 3713237"/>
              <a:gd name="connsiteY5033" fmla="*/ 357087 h 2185648"/>
              <a:gd name="connsiteX5034" fmla="*/ 1107210 w 3713237"/>
              <a:gd name="connsiteY5034" fmla="*/ 359821 h 2185648"/>
              <a:gd name="connsiteX5035" fmla="*/ 1107477 w 3713237"/>
              <a:gd name="connsiteY5035" fmla="*/ 362355 h 2185648"/>
              <a:gd name="connsiteX5036" fmla="*/ 1104276 w 3713237"/>
              <a:gd name="connsiteY5036" fmla="*/ 366723 h 2185648"/>
              <a:gd name="connsiteX5037" fmla="*/ 1103976 w 3713237"/>
              <a:gd name="connsiteY5037" fmla="*/ 368824 h 2185648"/>
              <a:gd name="connsiteX5038" fmla="*/ 1105276 w 3713237"/>
              <a:gd name="connsiteY5038" fmla="*/ 369124 h 2185648"/>
              <a:gd name="connsiteX5039" fmla="*/ 1111978 w 3713237"/>
              <a:gd name="connsiteY5039" fmla="*/ 371725 h 2185648"/>
              <a:gd name="connsiteX5040" fmla="*/ 1116447 w 3713237"/>
              <a:gd name="connsiteY5040" fmla="*/ 372525 h 2185648"/>
              <a:gd name="connsiteX5041" fmla="*/ 1123682 w 3713237"/>
              <a:gd name="connsiteY5041" fmla="*/ 373892 h 2185648"/>
              <a:gd name="connsiteX5042" fmla="*/ 1127650 w 3713237"/>
              <a:gd name="connsiteY5042" fmla="*/ 379427 h 2185648"/>
              <a:gd name="connsiteX5043" fmla="*/ 1128017 w 3713237"/>
              <a:gd name="connsiteY5043" fmla="*/ 388630 h 2185648"/>
              <a:gd name="connsiteX5044" fmla="*/ 1127850 w 3713237"/>
              <a:gd name="connsiteY5044" fmla="*/ 388497 h 2185648"/>
              <a:gd name="connsiteX5045" fmla="*/ 1127350 w 3713237"/>
              <a:gd name="connsiteY5045" fmla="*/ 389297 h 2185648"/>
              <a:gd name="connsiteX5046" fmla="*/ 1128017 w 3713237"/>
              <a:gd name="connsiteY5046" fmla="*/ 388697 h 2185648"/>
              <a:gd name="connsiteX5047" fmla="*/ 1128050 w 3713237"/>
              <a:gd name="connsiteY5047" fmla="*/ 388630 h 2185648"/>
              <a:gd name="connsiteX5048" fmla="*/ 1130885 w 3713237"/>
              <a:gd name="connsiteY5048" fmla="*/ 390931 h 2185648"/>
              <a:gd name="connsiteX5049" fmla="*/ 1136420 w 3713237"/>
              <a:gd name="connsiteY5049" fmla="*/ 396199 h 2185648"/>
              <a:gd name="connsiteX5050" fmla="*/ 1147823 w 3713237"/>
              <a:gd name="connsiteY5050" fmla="*/ 408103 h 2185648"/>
              <a:gd name="connsiteX5051" fmla="*/ 1152091 w 3713237"/>
              <a:gd name="connsiteY5051" fmla="*/ 419540 h 2185648"/>
              <a:gd name="connsiteX5052" fmla="*/ 1150724 w 3713237"/>
              <a:gd name="connsiteY5052" fmla="*/ 427142 h 2185648"/>
              <a:gd name="connsiteX5053" fmla="*/ 1151491 w 3713237"/>
              <a:gd name="connsiteY5053" fmla="*/ 434078 h 2185648"/>
              <a:gd name="connsiteX5054" fmla="*/ 1152192 w 3713237"/>
              <a:gd name="connsiteY5054" fmla="*/ 435245 h 2185648"/>
              <a:gd name="connsiteX5055" fmla="*/ 1152258 w 3713237"/>
              <a:gd name="connsiteY5055" fmla="*/ 439113 h 2185648"/>
              <a:gd name="connsiteX5056" fmla="*/ 1148857 w 3713237"/>
              <a:gd name="connsiteY5056" fmla="*/ 440580 h 2185648"/>
              <a:gd name="connsiteX5057" fmla="*/ 1142288 w 3713237"/>
              <a:gd name="connsiteY5057" fmla="*/ 438813 h 2185648"/>
              <a:gd name="connsiteX5058" fmla="*/ 1140454 w 3713237"/>
              <a:gd name="connsiteY5058" fmla="*/ 439846 h 2185648"/>
              <a:gd name="connsiteX5059" fmla="*/ 1135853 w 3713237"/>
              <a:gd name="connsiteY5059" fmla="*/ 450517 h 2185648"/>
              <a:gd name="connsiteX5060" fmla="*/ 1136786 w 3713237"/>
              <a:gd name="connsiteY5060" fmla="*/ 453751 h 2185648"/>
              <a:gd name="connsiteX5061" fmla="*/ 1145123 w 3713237"/>
              <a:gd name="connsiteY5061" fmla="*/ 461687 h 2185648"/>
              <a:gd name="connsiteX5062" fmla="*/ 1149424 w 3713237"/>
              <a:gd name="connsiteY5062" fmla="*/ 466788 h 2185648"/>
              <a:gd name="connsiteX5063" fmla="*/ 1157026 w 3713237"/>
              <a:gd name="connsiteY5063" fmla="*/ 469523 h 2185648"/>
              <a:gd name="connsiteX5064" fmla="*/ 1161361 w 3713237"/>
              <a:gd name="connsiteY5064" fmla="*/ 475492 h 2185648"/>
              <a:gd name="connsiteX5065" fmla="*/ 1162295 w 3713237"/>
              <a:gd name="connsiteY5065" fmla="*/ 481560 h 2185648"/>
              <a:gd name="connsiteX5066" fmla="*/ 1164529 w 3713237"/>
              <a:gd name="connsiteY5066" fmla="*/ 485828 h 2185648"/>
              <a:gd name="connsiteX5067" fmla="*/ 1167196 w 3713237"/>
              <a:gd name="connsiteY5067" fmla="*/ 485895 h 2185648"/>
              <a:gd name="connsiteX5068" fmla="*/ 1169864 w 3713237"/>
              <a:gd name="connsiteY5068" fmla="*/ 486195 h 2185648"/>
              <a:gd name="connsiteX5069" fmla="*/ 1171731 w 3713237"/>
              <a:gd name="connsiteY5069" fmla="*/ 488029 h 2185648"/>
              <a:gd name="connsiteX5070" fmla="*/ 1172098 w 3713237"/>
              <a:gd name="connsiteY5070" fmla="*/ 487762 h 2185648"/>
              <a:gd name="connsiteX5071" fmla="*/ 1172098 w 3713237"/>
              <a:gd name="connsiteY5071" fmla="*/ 488362 h 2185648"/>
              <a:gd name="connsiteX5072" fmla="*/ 1171798 w 3713237"/>
              <a:gd name="connsiteY5072" fmla="*/ 488062 h 2185648"/>
              <a:gd name="connsiteX5073" fmla="*/ 1171798 w 3713237"/>
              <a:gd name="connsiteY5073" fmla="*/ 490796 h 2185648"/>
              <a:gd name="connsiteX5074" fmla="*/ 1172131 w 3713237"/>
              <a:gd name="connsiteY5074" fmla="*/ 490463 h 2185648"/>
              <a:gd name="connsiteX5075" fmla="*/ 1172131 w 3713237"/>
              <a:gd name="connsiteY5075" fmla="*/ 490463 h 2185648"/>
              <a:gd name="connsiteX5076" fmla="*/ 1172131 w 3713237"/>
              <a:gd name="connsiteY5076" fmla="*/ 490496 h 2185648"/>
              <a:gd name="connsiteX5077" fmla="*/ 1172131 w 3713237"/>
              <a:gd name="connsiteY5077" fmla="*/ 491014 h 2185648"/>
              <a:gd name="connsiteX5078" fmla="*/ 1171731 w 3713237"/>
              <a:gd name="connsiteY5078" fmla="*/ 490830 h 2185648"/>
              <a:gd name="connsiteX5079" fmla="*/ 1172131 w 3713237"/>
              <a:gd name="connsiteY5079" fmla="*/ 491097 h 2185648"/>
              <a:gd name="connsiteX5080" fmla="*/ 1172131 w 3713237"/>
              <a:gd name="connsiteY5080" fmla="*/ 491014 h 2185648"/>
              <a:gd name="connsiteX5081" fmla="*/ 1172139 w 3713237"/>
              <a:gd name="connsiteY5081" fmla="*/ 491018 h 2185648"/>
              <a:gd name="connsiteX5082" fmla="*/ 1176499 w 3713237"/>
              <a:gd name="connsiteY5082" fmla="*/ 493030 h 2185648"/>
              <a:gd name="connsiteX5083" fmla="*/ 1182835 w 3713237"/>
              <a:gd name="connsiteY5083" fmla="*/ 499566 h 2185648"/>
              <a:gd name="connsiteX5084" fmla="*/ 1182468 w 3713237"/>
              <a:gd name="connsiteY5084" fmla="*/ 503400 h 2185648"/>
              <a:gd name="connsiteX5085" fmla="*/ 1178367 w 3713237"/>
              <a:gd name="connsiteY5085" fmla="*/ 508736 h 2185648"/>
              <a:gd name="connsiteX5086" fmla="*/ 1163795 w 3713237"/>
              <a:gd name="connsiteY5086" fmla="*/ 520806 h 2185648"/>
              <a:gd name="connsiteX5087" fmla="*/ 1159861 w 3713237"/>
              <a:gd name="connsiteY5087" fmla="*/ 521840 h 2185648"/>
              <a:gd name="connsiteX5088" fmla="*/ 1156460 w 3713237"/>
              <a:gd name="connsiteY5088" fmla="*/ 525641 h 2185648"/>
              <a:gd name="connsiteX5089" fmla="*/ 1154292 w 3713237"/>
              <a:gd name="connsiteY5089" fmla="*/ 533477 h 2185648"/>
              <a:gd name="connsiteX5090" fmla="*/ 1152091 w 3713237"/>
              <a:gd name="connsiteY5090" fmla="*/ 534611 h 2185648"/>
              <a:gd name="connsiteX5091" fmla="*/ 1142955 w 3713237"/>
              <a:gd name="connsiteY5091" fmla="*/ 528909 h 2185648"/>
              <a:gd name="connsiteX5092" fmla="*/ 1141688 w 3713237"/>
              <a:gd name="connsiteY5092" fmla="*/ 526508 h 2185648"/>
              <a:gd name="connsiteX5093" fmla="*/ 1140621 w 3713237"/>
              <a:gd name="connsiteY5093" fmla="*/ 521140 h 2185648"/>
              <a:gd name="connsiteX5094" fmla="*/ 1135686 w 3713237"/>
              <a:gd name="connsiteY5094" fmla="*/ 509969 h 2185648"/>
              <a:gd name="connsiteX5095" fmla="*/ 1130084 w 3713237"/>
              <a:gd name="connsiteY5095" fmla="*/ 502200 h 2185648"/>
              <a:gd name="connsiteX5096" fmla="*/ 1126683 w 3713237"/>
              <a:gd name="connsiteY5096" fmla="*/ 502500 h 2185648"/>
              <a:gd name="connsiteX5097" fmla="*/ 1125283 w 3713237"/>
              <a:gd name="connsiteY5097" fmla="*/ 506235 h 2185648"/>
              <a:gd name="connsiteX5098" fmla="*/ 1119748 w 3713237"/>
              <a:gd name="connsiteY5098" fmla="*/ 510603 h 2185648"/>
              <a:gd name="connsiteX5099" fmla="*/ 1117355 w 3713237"/>
              <a:gd name="connsiteY5099" fmla="*/ 510270 h 2185648"/>
              <a:gd name="connsiteX5100" fmla="*/ 1117347 w 3713237"/>
              <a:gd name="connsiteY5100" fmla="*/ 510236 h 2185648"/>
              <a:gd name="connsiteX5101" fmla="*/ 1117343 w 3713237"/>
              <a:gd name="connsiteY5101" fmla="*/ 510235 h 2185648"/>
              <a:gd name="connsiteX5102" fmla="*/ 1117314 w 3713237"/>
              <a:gd name="connsiteY5102" fmla="*/ 510002 h 2185648"/>
              <a:gd name="connsiteX5103" fmla="*/ 1116580 w 3713237"/>
              <a:gd name="connsiteY5103" fmla="*/ 509669 h 2185648"/>
              <a:gd name="connsiteX5104" fmla="*/ 1117047 w 3713237"/>
              <a:gd name="connsiteY5104" fmla="*/ 510203 h 2185648"/>
              <a:gd name="connsiteX5105" fmla="*/ 1117343 w 3713237"/>
              <a:gd name="connsiteY5105" fmla="*/ 510235 h 2185648"/>
              <a:gd name="connsiteX5106" fmla="*/ 1117347 w 3713237"/>
              <a:gd name="connsiteY5106" fmla="*/ 510269 h 2185648"/>
              <a:gd name="connsiteX5107" fmla="*/ 1117355 w 3713237"/>
              <a:gd name="connsiteY5107" fmla="*/ 510270 h 2185648"/>
              <a:gd name="connsiteX5108" fmla="*/ 1117881 w 3713237"/>
              <a:gd name="connsiteY5108" fmla="*/ 512637 h 2185648"/>
              <a:gd name="connsiteX5109" fmla="*/ 1121282 w 3713237"/>
              <a:gd name="connsiteY5109" fmla="*/ 523940 h 2185648"/>
              <a:gd name="connsiteX5110" fmla="*/ 1123149 w 3713237"/>
              <a:gd name="connsiteY5110" fmla="*/ 528842 h 2185648"/>
              <a:gd name="connsiteX5111" fmla="*/ 1130384 w 3713237"/>
              <a:gd name="connsiteY5111" fmla="*/ 535044 h 2185648"/>
              <a:gd name="connsiteX5112" fmla="*/ 1134086 w 3713237"/>
              <a:gd name="connsiteY5112" fmla="*/ 541746 h 2185648"/>
              <a:gd name="connsiteX5113" fmla="*/ 1136587 w 3713237"/>
              <a:gd name="connsiteY5113" fmla="*/ 556417 h 2185648"/>
              <a:gd name="connsiteX5114" fmla="*/ 1137587 w 3713237"/>
              <a:gd name="connsiteY5114" fmla="*/ 560385 h 2185648"/>
              <a:gd name="connsiteX5115" fmla="*/ 1135820 w 3713237"/>
              <a:gd name="connsiteY5115" fmla="*/ 566554 h 2185648"/>
              <a:gd name="connsiteX5116" fmla="*/ 1130618 w 3713237"/>
              <a:gd name="connsiteY5116" fmla="*/ 572723 h 2185648"/>
              <a:gd name="connsiteX5117" fmla="*/ 1130018 w 3713237"/>
              <a:gd name="connsiteY5117" fmla="*/ 582893 h 2185648"/>
              <a:gd name="connsiteX5118" fmla="*/ 1129117 w 3713237"/>
              <a:gd name="connsiteY5118" fmla="*/ 585127 h 2185648"/>
              <a:gd name="connsiteX5119" fmla="*/ 1126950 w 3713237"/>
              <a:gd name="connsiteY5119" fmla="*/ 584026 h 2185648"/>
              <a:gd name="connsiteX5120" fmla="*/ 1122949 w 3713237"/>
              <a:gd name="connsiteY5120" fmla="*/ 576891 h 2185648"/>
              <a:gd name="connsiteX5121" fmla="*/ 1117347 w 3713237"/>
              <a:gd name="connsiteY5121" fmla="*/ 571122 h 2185648"/>
              <a:gd name="connsiteX5122" fmla="*/ 1108711 w 3713237"/>
              <a:gd name="connsiteY5122" fmla="*/ 564620 h 2185648"/>
              <a:gd name="connsiteX5123" fmla="*/ 1097807 w 3713237"/>
              <a:gd name="connsiteY5123" fmla="*/ 557318 h 2185648"/>
              <a:gd name="connsiteX5124" fmla="*/ 1097807 w 3713237"/>
              <a:gd name="connsiteY5124" fmla="*/ 556851 h 2185648"/>
              <a:gd name="connsiteX5125" fmla="*/ 1097241 w 3713237"/>
              <a:gd name="connsiteY5125" fmla="*/ 556518 h 2185648"/>
              <a:gd name="connsiteX5126" fmla="*/ 1097140 w 3713237"/>
              <a:gd name="connsiteY5126" fmla="*/ 556151 h 2185648"/>
              <a:gd name="connsiteX5127" fmla="*/ 1096407 w 3713237"/>
              <a:gd name="connsiteY5127" fmla="*/ 555984 h 2185648"/>
              <a:gd name="connsiteX5128" fmla="*/ 1097241 w 3713237"/>
              <a:gd name="connsiteY5128" fmla="*/ 556518 h 2185648"/>
              <a:gd name="connsiteX5129" fmla="*/ 1097474 w 3713237"/>
              <a:gd name="connsiteY5129" fmla="*/ 557184 h 2185648"/>
              <a:gd name="connsiteX5130" fmla="*/ 1097807 w 3713237"/>
              <a:gd name="connsiteY5130" fmla="*/ 557318 h 2185648"/>
              <a:gd name="connsiteX5131" fmla="*/ 1100208 w 3713237"/>
              <a:gd name="connsiteY5131" fmla="*/ 564354 h 2185648"/>
              <a:gd name="connsiteX5132" fmla="*/ 1113212 w 3713237"/>
              <a:gd name="connsiteY5132" fmla="*/ 583260 h 2185648"/>
              <a:gd name="connsiteX5133" fmla="*/ 1112846 w 3713237"/>
              <a:gd name="connsiteY5133" fmla="*/ 590996 h 2185648"/>
              <a:gd name="connsiteX5134" fmla="*/ 1110745 w 3713237"/>
              <a:gd name="connsiteY5134" fmla="*/ 592229 h 2185648"/>
              <a:gd name="connsiteX5135" fmla="*/ 1103142 w 3713237"/>
              <a:gd name="connsiteY5135" fmla="*/ 589528 h 2185648"/>
              <a:gd name="connsiteX5136" fmla="*/ 1096140 w 3713237"/>
              <a:gd name="connsiteY5136" fmla="*/ 585494 h 2185648"/>
              <a:gd name="connsiteX5137" fmla="*/ 1082836 w 3713237"/>
              <a:gd name="connsiteY5137" fmla="*/ 576491 h 2185648"/>
              <a:gd name="connsiteX5138" fmla="*/ 1075400 w 3713237"/>
              <a:gd name="connsiteY5138" fmla="*/ 570722 h 2185648"/>
              <a:gd name="connsiteX5139" fmla="*/ 1075667 w 3713237"/>
              <a:gd name="connsiteY5139" fmla="*/ 571022 h 2185648"/>
              <a:gd name="connsiteX5140" fmla="*/ 1075367 w 3713237"/>
              <a:gd name="connsiteY5140" fmla="*/ 570989 h 2185648"/>
              <a:gd name="connsiteX5141" fmla="*/ 1075367 w 3713237"/>
              <a:gd name="connsiteY5141" fmla="*/ 570889 h 2185648"/>
              <a:gd name="connsiteX5142" fmla="*/ 1065563 w 3713237"/>
              <a:gd name="connsiteY5142" fmla="*/ 561986 h 2185648"/>
              <a:gd name="connsiteX5143" fmla="*/ 1064863 w 3713237"/>
              <a:gd name="connsiteY5143" fmla="*/ 556784 h 2185648"/>
              <a:gd name="connsiteX5144" fmla="*/ 1063429 w 3713237"/>
              <a:gd name="connsiteY5144" fmla="*/ 549582 h 2185648"/>
              <a:gd name="connsiteX5145" fmla="*/ 1056961 w 3713237"/>
              <a:gd name="connsiteY5145" fmla="*/ 537578 h 2185648"/>
              <a:gd name="connsiteX5146" fmla="*/ 1051626 w 3713237"/>
              <a:gd name="connsiteY5146" fmla="*/ 533910 h 2185648"/>
              <a:gd name="connsiteX5147" fmla="*/ 1037054 w 3713237"/>
              <a:gd name="connsiteY5147" fmla="*/ 532010 h 2185648"/>
              <a:gd name="connsiteX5148" fmla="*/ 1034454 w 3713237"/>
              <a:gd name="connsiteY5148" fmla="*/ 531876 h 2185648"/>
              <a:gd name="connsiteX5149" fmla="*/ 1029219 w 3713237"/>
              <a:gd name="connsiteY5149" fmla="*/ 533477 h 2185648"/>
              <a:gd name="connsiteX5150" fmla="*/ 1013413 w 3713237"/>
              <a:gd name="connsiteY5150" fmla="*/ 529309 h 2185648"/>
              <a:gd name="connsiteX5151" fmla="*/ 1012380 w 3713237"/>
              <a:gd name="connsiteY5151" fmla="*/ 521573 h 2185648"/>
              <a:gd name="connsiteX5152" fmla="*/ 1015481 w 3713237"/>
              <a:gd name="connsiteY5152" fmla="*/ 517138 h 2185648"/>
              <a:gd name="connsiteX5153" fmla="*/ 1023283 w 3713237"/>
              <a:gd name="connsiteY5153" fmla="*/ 509536 h 2185648"/>
              <a:gd name="connsiteX5154" fmla="*/ 1025717 w 3713237"/>
              <a:gd name="connsiteY5154" fmla="*/ 509002 h 2185648"/>
              <a:gd name="connsiteX5155" fmla="*/ 1033020 w 3713237"/>
              <a:gd name="connsiteY5155" fmla="*/ 512704 h 2185648"/>
              <a:gd name="connsiteX5156" fmla="*/ 1046191 w 3713237"/>
              <a:gd name="connsiteY5156" fmla="*/ 513870 h 2185648"/>
              <a:gd name="connsiteX5157" fmla="*/ 1059395 w 3713237"/>
              <a:gd name="connsiteY5157" fmla="*/ 510970 h 2185648"/>
              <a:gd name="connsiteX5158" fmla="*/ 1060262 w 3713237"/>
              <a:gd name="connsiteY5158" fmla="*/ 508702 h 2185648"/>
              <a:gd name="connsiteX5159" fmla="*/ 1065530 w 3713237"/>
              <a:gd name="connsiteY5159" fmla="*/ 491997 h 2185648"/>
              <a:gd name="connsiteX5160" fmla="*/ 1075800 w 3713237"/>
              <a:gd name="connsiteY5160" fmla="*/ 483060 h 2185648"/>
              <a:gd name="connsiteX5161" fmla="*/ 1082602 w 3713237"/>
              <a:gd name="connsiteY5161" fmla="*/ 478693 h 2185648"/>
              <a:gd name="connsiteX5162" fmla="*/ 1085637 w 3713237"/>
              <a:gd name="connsiteY5162" fmla="*/ 474524 h 2185648"/>
              <a:gd name="connsiteX5163" fmla="*/ 1086670 w 3713237"/>
              <a:gd name="connsiteY5163" fmla="*/ 460820 h 2185648"/>
              <a:gd name="connsiteX5164" fmla="*/ 1082802 w 3713237"/>
              <a:gd name="connsiteY5164" fmla="*/ 451784 h 2185648"/>
              <a:gd name="connsiteX5165" fmla="*/ 1081335 w 3713237"/>
              <a:gd name="connsiteY5165" fmla="*/ 449583 h 2185648"/>
              <a:gd name="connsiteX5166" fmla="*/ 1074000 w 3713237"/>
              <a:gd name="connsiteY5166" fmla="*/ 445682 h 2185648"/>
              <a:gd name="connsiteX5167" fmla="*/ 1071366 w 3713237"/>
              <a:gd name="connsiteY5167" fmla="*/ 446315 h 2185648"/>
              <a:gd name="connsiteX5168" fmla="*/ 1069031 w 3713237"/>
              <a:gd name="connsiteY5168" fmla="*/ 445148 h 2185648"/>
              <a:gd name="connsiteX5169" fmla="*/ 1069431 w 3713237"/>
              <a:gd name="connsiteY5169" fmla="*/ 441481 h 2185648"/>
              <a:gd name="connsiteX5170" fmla="*/ 1072999 w 3713237"/>
              <a:gd name="connsiteY5170" fmla="*/ 439713 h 2185648"/>
              <a:gd name="connsiteX5171" fmla="*/ 1073533 w 3713237"/>
              <a:gd name="connsiteY5171" fmla="*/ 437546 h 2185648"/>
              <a:gd name="connsiteX5172" fmla="*/ 1072532 w 3713237"/>
              <a:gd name="connsiteY5172" fmla="*/ 436679 h 2185648"/>
              <a:gd name="connsiteX5173" fmla="*/ 1061796 w 3713237"/>
              <a:gd name="connsiteY5173" fmla="*/ 436746 h 2185648"/>
              <a:gd name="connsiteX5174" fmla="*/ 1060495 w 3713237"/>
              <a:gd name="connsiteY5174" fmla="*/ 434678 h 2185648"/>
              <a:gd name="connsiteX5175" fmla="*/ 1062396 w 3713237"/>
              <a:gd name="connsiteY5175" fmla="*/ 431310 h 2185648"/>
              <a:gd name="connsiteX5176" fmla="*/ 1066164 w 3713237"/>
              <a:gd name="connsiteY5176" fmla="*/ 429843 h 2185648"/>
              <a:gd name="connsiteX5177" fmla="*/ 1067064 w 3713237"/>
              <a:gd name="connsiteY5177" fmla="*/ 426542 h 2185648"/>
              <a:gd name="connsiteX5178" fmla="*/ 1060862 w 3713237"/>
              <a:gd name="connsiteY5178" fmla="*/ 414539 h 2185648"/>
              <a:gd name="connsiteX5179" fmla="*/ 1057828 w 3713237"/>
              <a:gd name="connsiteY5179" fmla="*/ 408736 h 2185648"/>
              <a:gd name="connsiteX5180" fmla="*/ 1059795 w 3713237"/>
              <a:gd name="connsiteY5180" fmla="*/ 402268 h 2185648"/>
              <a:gd name="connsiteX5181" fmla="*/ 1060095 w 3713237"/>
              <a:gd name="connsiteY5181" fmla="*/ 400967 h 2185648"/>
              <a:gd name="connsiteX5182" fmla="*/ 1058928 w 3713237"/>
              <a:gd name="connsiteY5182" fmla="*/ 398733 h 2185648"/>
              <a:gd name="connsiteX5183" fmla="*/ 1050696 w 3713237"/>
              <a:gd name="connsiteY5183" fmla="*/ 395034 h 2185648"/>
              <a:gd name="connsiteX5184" fmla="*/ 1050692 w 3713237"/>
              <a:gd name="connsiteY5184" fmla="*/ 394999 h 2185648"/>
              <a:gd name="connsiteX5185" fmla="*/ 1050687 w 3713237"/>
              <a:gd name="connsiteY5185" fmla="*/ 394997 h 2185648"/>
              <a:gd name="connsiteX5186" fmla="*/ 1050625 w 3713237"/>
              <a:gd name="connsiteY5186" fmla="*/ 394565 h 2185648"/>
              <a:gd name="connsiteX5187" fmla="*/ 1050325 w 3713237"/>
              <a:gd name="connsiteY5187" fmla="*/ 394265 h 2185648"/>
              <a:gd name="connsiteX5188" fmla="*/ 1050725 w 3713237"/>
              <a:gd name="connsiteY5188" fmla="*/ 389430 h 2185648"/>
              <a:gd name="connsiteX5189" fmla="*/ 1050725 w 3713237"/>
              <a:gd name="connsiteY5189" fmla="*/ 389397 h 2185648"/>
              <a:gd name="connsiteX5190" fmla="*/ 1051359 w 3713237"/>
              <a:gd name="connsiteY5190" fmla="*/ 388797 h 2185648"/>
              <a:gd name="connsiteX5191" fmla="*/ 1050725 w 3713237"/>
              <a:gd name="connsiteY5191" fmla="*/ 389097 h 2185648"/>
              <a:gd name="connsiteX5192" fmla="*/ 1050725 w 3713237"/>
              <a:gd name="connsiteY5192" fmla="*/ 389397 h 2185648"/>
              <a:gd name="connsiteX5193" fmla="*/ 1050325 w 3713237"/>
              <a:gd name="connsiteY5193" fmla="*/ 394232 h 2185648"/>
              <a:gd name="connsiteX5194" fmla="*/ 1050292 w 3713237"/>
              <a:gd name="connsiteY5194" fmla="*/ 394832 h 2185648"/>
              <a:gd name="connsiteX5195" fmla="*/ 1050687 w 3713237"/>
              <a:gd name="connsiteY5195" fmla="*/ 394997 h 2185648"/>
              <a:gd name="connsiteX5196" fmla="*/ 1050692 w 3713237"/>
              <a:gd name="connsiteY5196" fmla="*/ 395032 h 2185648"/>
              <a:gd name="connsiteX5197" fmla="*/ 1050696 w 3713237"/>
              <a:gd name="connsiteY5197" fmla="*/ 395034 h 2185648"/>
              <a:gd name="connsiteX5198" fmla="*/ 1051259 w 3713237"/>
              <a:gd name="connsiteY5198" fmla="*/ 399700 h 2185648"/>
              <a:gd name="connsiteX5199" fmla="*/ 1045791 w 3713237"/>
              <a:gd name="connsiteY5199" fmla="*/ 407470 h 2185648"/>
              <a:gd name="connsiteX5200" fmla="*/ 1039422 w 3713237"/>
              <a:gd name="connsiteY5200" fmla="*/ 408736 h 2185648"/>
              <a:gd name="connsiteX5201" fmla="*/ 1039722 w 3713237"/>
              <a:gd name="connsiteY5201" fmla="*/ 408403 h 2185648"/>
              <a:gd name="connsiteX5202" fmla="*/ 1036988 w 3713237"/>
              <a:gd name="connsiteY5202" fmla="*/ 405069 h 2185648"/>
              <a:gd name="connsiteX5203" fmla="*/ 1036487 w 3713237"/>
              <a:gd name="connsiteY5203" fmla="*/ 405102 h 2185648"/>
              <a:gd name="connsiteX5204" fmla="*/ 1036654 w 3713237"/>
              <a:gd name="connsiteY5204" fmla="*/ 405402 h 2185648"/>
              <a:gd name="connsiteX5205" fmla="*/ 1039388 w 3713237"/>
              <a:gd name="connsiteY5205" fmla="*/ 408736 h 2185648"/>
              <a:gd name="connsiteX5206" fmla="*/ 1036854 w 3713237"/>
              <a:gd name="connsiteY5206" fmla="*/ 411004 h 2185648"/>
              <a:gd name="connsiteX5207" fmla="*/ 1033020 w 3713237"/>
              <a:gd name="connsiteY5207" fmla="*/ 410470 h 2185648"/>
              <a:gd name="connsiteX5208" fmla="*/ 1026651 w 3713237"/>
              <a:gd name="connsiteY5208" fmla="*/ 405402 h 2185648"/>
              <a:gd name="connsiteX5209" fmla="*/ 1024417 w 3713237"/>
              <a:gd name="connsiteY5209" fmla="*/ 403868 h 2185648"/>
              <a:gd name="connsiteX5210" fmla="*/ 1023183 w 3713237"/>
              <a:gd name="connsiteY5210" fmla="*/ 403335 h 2185648"/>
              <a:gd name="connsiteX5211" fmla="*/ 1007711 w 3713237"/>
              <a:gd name="connsiteY5211" fmla="*/ 399100 h 2185648"/>
              <a:gd name="connsiteX5212" fmla="*/ 1003795 w 3713237"/>
              <a:gd name="connsiteY5212" fmla="*/ 399710 h 2185648"/>
              <a:gd name="connsiteX5213" fmla="*/ 1004881 w 3713237"/>
              <a:gd name="connsiteY5213" fmla="*/ 400524 h 2185648"/>
              <a:gd name="connsiteX5214" fmla="*/ 1004122 w 3713237"/>
              <a:gd name="connsiteY5214" fmla="*/ 400524 h 2185648"/>
              <a:gd name="connsiteX5215" fmla="*/ 1007444 w 3713237"/>
              <a:gd name="connsiteY5215" fmla="*/ 404268 h 2185648"/>
              <a:gd name="connsiteX5216" fmla="*/ 1012245 w 3713237"/>
              <a:gd name="connsiteY5216" fmla="*/ 408970 h 2185648"/>
              <a:gd name="connsiteX5217" fmla="*/ 1017647 w 3713237"/>
              <a:gd name="connsiteY5217" fmla="*/ 416906 h 2185648"/>
              <a:gd name="connsiteX5218" fmla="*/ 1017654 w 3713237"/>
              <a:gd name="connsiteY5218" fmla="*/ 416983 h 2185648"/>
              <a:gd name="connsiteX5219" fmla="*/ 1018652 w 3713237"/>
              <a:gd name="connsiteY5219" fmla="*/ 416138 h 2185648"/>
              <a:gd name="connsiteX5220" fmla="*/ 1018367 w 3713237"/>
              <a:gd name="connsiteY5220" fmla="*/ 418138 h 2185648"/>
              <a:gd name="connsiteX5221" fmla="*/ 1017795 w 3713237"/>
              <a:gd name="connsiteY5221" fmla="*/ 417853 h 2185648"/>
              <a:gd name="connsiteX5222" fmla="*/ 1017716 w 3713237"/>
              <a:gd name="connsiteY5222" fmla="*/ 417715 h 2185648"/>
              <a:gd name="connsiteX5223" fmla="*/ 1018247 w 3713237"/>
              <a:gd name="connsiteY5223" fmla="*/ 423975 h 2185648"/>
              <a:gd name="connsiteX5224" fmla="*/ 1016714 w 3713237"/>
              <a:gd name="connsiteY5224" fmla="*/ 428876 h 2185648"/>
              <a:gd name="connsiteX5225" fmla="*/ 1009444 w 3713237"/>
              <a:gd name="connsiteY5225" fmla="*/ 436412 h 2185648"/>
              <a:gd name="connsiteX5226" fmla="*/ 1004509 w 3713237"/>
              <a:gd name="connsiteY5226" fmla="*/ 435778 h 2185648"/>
              <a:gd name="connsiteX5227" fmla="*/ 1004543 w 3713237"/>
              <a:gd name="connsiteY5227" fmla="*/ 435645 h 2185648"/>
              <a:gd name="connsiteX5228" fmla="*/ 1003543 w 3713237"/>
              <a:gd name="connsiteY5228" fmla="*/ 435412 h 2185648"/>
              <a:gd name="connsiteX5229" fmla="*/ 1004176 w 3713237"/>
              <a:gd name="connsiteY5229" fmla="*/ 435712 h 2185648"/>
              <a:gd name="connsiteX5230" fmla="*/ 1004509 w 3713237"/>
              <a:gd name="connsiteY5230" fmla="*/ 435778 h 2185648"/>
              <a:gd name="connsiteX5231" fmla="*/ 1002809 w 3713237"/>
              <a:gd name="connsiteY5231" fmla="*/ 443648 h 2185648"/>
              <a:gd name="connsiteX5232" fmla="*/ 1003276 w 3713237"/>
              <a:gd name="connsiteY5232" fmla="*/ 451584 h 2185648"/>
              <a:gd name="connsiteX5233" fmla="*/ 1004976 w 3713237"/>
              <a:gd name="connsiteY5233" fmla="*/ 456785 h 2185648"/>
              <a:gd name="connsiteX5234" fmla="*/ 1003943 w 3713237"/>
              <a:gd name="connsiteY5234" fmla="*/ 463354 h 2185648"/>
              <a:gd name="connsiteX5235" fmla="*/ 997174 w 3713237"/>
              <a:gd name="connsiteY5235" fmla="*/ 469623 h 2185648"/>
              <a:gd name="connsiteX5236" fmla="*/ 992706 w 3713237"/>
              <a:gd name="connsiteY5236" fmla="*/ 472524 h 2185648"/>
              <a:gd name="connsiteX5237" fmla="*/ 980102 w 3713237"/>
              <a:gd name="connsiteY5237" fmla="*/ 480726 h 2185648"/>
              <a:gd name="connsiteX5238" fmla="*/ 960295 w 3713237"/>
              <a:gd name="connsiteY5238" fmla="*/ 480293 h 2185648"/>
              <a:gd name="connsiteX5239" fmla="*/ 959295 w 3713237"/>
              <a:gd name="connsiteY5239" fmla="*/ 479426 h 2185648"/>
              <a:gd name="connsiteX5240" fmla="*/ 949358 w 3713237"/>
              <a:gd name="connsiteY5240" fmla="*/ 475091 h 2185648"/>
              <a:gd name="connsiteX5241" fmla="*/ 948325 w 3713237"/>
              <a:gd name="connsiteY5241" fmla="*/ 477258 h 2185648"/>
              <a:gd name="connsiteX5242" fmla="*/ 948891 w 3713237"/>
              <a:gd name="connsiteY5242" fmla="*/ 478492 h 2185648"/>
              <a:gd name="connsiteX5243" fmla="*/ 947758 w 3713237"/>
              <a:gd name="connsiteY5243" fmla="*/ 486528 h 2185648"/>
              <a:gd name="connsiteX5244" fmla="*/ 946005 w 3713237"/>
              <a:gd name="connsiteY5244" fmla="*/ 488215 h 2185648"/>
              <a:gd name="connsiteX5245" fmla="*/ 951160 w 3713237"/>
              <a:gd name="connsiteY5245" fmla="*/ 488629 h 2185648"/>
              <a:gd name="connsiteX5246" fmla="*/ 956328 w 3713237"/>
              <a:gd name="connsiteY5246" fmla="*/ 487762 h 2185648"/>
              <a:gd name="connsiteX5247" fmla="*/ 958562 w 3713237"/>
              <a:gd name="connsiteY5247" fmla="*/ 488195 h 2185648"/>
              <a:gd name="connsiteX5248" fmla="*/ 958762 w 3713237"/>
              <a:gd name="connsiteY5248" fmla="*/ 490763 h 2185648"/>
              <a:gd name="connsiteX5249" fmla="*/ 954294 w 3713237"/>
              <a:gd name="connsiteY5249" fmla="*/ 495798 h 2185648"/>
              <a:gd name="connsiteX5250" fmla="*/ 955261 w 3713237"/>
              <a:gd name="connsiteY5250" fmla="*/ 499032 h 2185648"/>
              <a:gd name="connsiteX5251" fmla="*/ 957761 w 3713237"/>
              <a:gd name="connsiteY5251" fmla="*/ 499899 h 2185648"/>
              <a:gd name="connsiteX5252" fmla="*/ 968398 w 3713237"/>
              <a:gd name="connsiteY5252" fmla="*/ 512203 h 2185648"/>
              <a:gd name="connsiteX5253" fmla="*/ 972666 w 3713237"/>
              <a:gd name="connsiteY5253" fmla="*/ 517538 h 2185648"/>
              <a:gd name="connsiteX5254" fmla="*/ 976668 w 3713237"/>
              <a:gd name="connsiteY5254" fmla="*/ 527475 h 2185648"/>
              <a:gd name="connsiteX5255" fmla="*/ 981236 w 3713237"/>
              <a:gd name="connsiteY5255" fmla="*/ 533443 h 2185648"/>
              <a:gd name="connsiteX5256" fmla="*/ 982536 w 3713237"/>
              <a:gd name="connsiteY5256" fmla="*/ 533910 h 2185648"/>
              <a:gd name="connsiteX5257" fmla="*/ 984103 w 3713237"/>
              <a:gd name="connsiteY5257" fmla="*/ 539712 h 2185648"/>
              <a:gd name="connsiteX5258" fmla="*/ 979168 w 3713237"/>
              <a:gd name="connsiteY5258" fmla="*/ 544380 h 2185648"/>
              <a:gd name="connsiteX5259" fmla="*/ 976601 w 3713237"/>
              <a:gd name="connsiteY5259" fmla="*/ 544880 h 2185648"/>
              <a:gd name="connsiteX5260" fmla="*/ 966298 w 3713237"/>
              <a:gd name="connsiteY5260" fmla="*/ 541079 h 2185648"/>
              <a:gd name="connsiteX5261" fmla="*/ 964330 w 3713237"/>
              <a:gd name="connsiteY5261" fmla="*/ 537811 h 2185648"/>
              <a:gd name="connsiteX5262" fmla="*/ 958528 w 3713237"/>
              <a:gd name="connsiteY5262" fmla="*/ 530876 h 2185648"/>
              <a:gd name="connsiteX5263" fmla="*/ 956128 w 3713237"/>
              <a:gd name="connsiteY5263" fmla="*/ 531376 h 2185648"/>
              <a:gd name="connsiteX5264" fmla="*/ 941289 w 3713237"/>
              <a:gd name="connsiteY5264" fmla="*/ 545147 h 2185648"/>
              <a:gd name="connsiteX5265" fmla="*/ 936221 w 3713237"/>
              <a:gd name="connsiteY5265" fmla="*/ 547048 h 2185648"/>
              <a:gd name="connsiteX5266" fmla="*/ 930886 w 3713237"/>
              <a:gd name="connsiteY5266" fmla="*/ 542947 h 2185648"/>
              <a:gd name="connsiteX5267" fmla="*/ 931153 w 3713237"/>
              <a:gd name="connsiteY5267" fmla="*/ 540212 h 2185648"/>
              <a:gd name="connsiteX5268" fmla="*/ 928419 w 3713237"/>
              <a:gd name="connsiteY5268" fmla="*/ 536044 h 2185648"/>
              <a:gd name="connsiteX5269" fmla="*/ 925851 w 3713237"/>
              <a:gd name="connsiteY5269" fmla="*/ 535111 h 2185648"/>
              <a:gd name="connsiteX5270" fmla="*/ 924484 w 3713237"/>
              <a:gd name="connsiteY5270" fmla="*/ 529209 h 2185648"/>
              <a:gd name="connsiteX5271" fmla="*/ 927518 w 3713237"/>
              <a:gd name="connsiteY5271" fmla="*/ 526541 h 2185648"/>
              <a:gd name="connsiteX5272" fmla="*/ 931120 w 3713237"/>
              <a:gd name="connsiteY5272" fmla="*/ 522640 h 2185648"/>
              <a:gd name="connsiteX5273" fmla="*/ 940823 w 3713237"/>
              <a:gd name="connsiteY5273" fmla="*/ 498499 h 2185648"/>
              <a:gd name="connsiteX5274" fmla="*/ 943175 w 3713237"/>
              <a:gd name="connsiteY5274" fmla="*/ 491029 h 2185648"/>
              <a:gd name="connsiteX5275" fmla="*/ 933820 w 3713237"/>
              <a:gd name="connsiteY5275" fmla="*/ 498599 h 2185648"/>
              <a:gd name="connsiteX5276" fmla="*/ 931819 w 3713237"/>
              <a:gd name="connsiteY5276" fmla="*/ 503234 h 2185648"/>
              <a:gd name="connsiteX5277" fmla="*/ 931053 w 3713237"/>
              <a:gd name="connsiteY5277" fmla="*/ 505734 h 2185648"/>
              <a:gd name="connsiteX5278" fmla="*/ 910312 w 3713237"/>
              <a:gd name="connsiteY5278" fmla="*/ 525374 h 2185648"/>
              <a:gd name="connsiteX5279" fmla="*/ 903910 w 3713237"/>
              <a:gd name="connsiteY5279" fmla="*/ 526241 h 2185648"/>
              <a:gd name="connsiteX5280" fmla="*/ 897608 w 3713237"/>
              <a:gd name="connsiteY5280" fmla="*/ 523707 h 2185648"/>
              <a:gd name="connsiteX5281" fmla="*/ 894174 w 3713237"/>
              <a:gd name="connsiteY5281" fmla="*/ 524941 h 2185648"/>
              <a:gd name="connsiteX5282" fmla="*/ 880303 w 3713237"/>
              <a:gd name="connsiteY5282" fmla="*/ 532576 h 2185648"/>
              <a:gd name="connsiteX5283" fmla="*/ 880269 w 3713237"/>
              <a:gd name="connsiteY5283" fmla="*/ 532210 h 2185648"/>
              <a:gd name="connsiteX5284" fmla="*/ 879236 w 3713237"/>
              <a:gd name="connsiteY5284" fmla="*/ 532010 h 2185648"/>
              <a:gd name="connsiteX5285" fmla="*/ 879936 w 3713237"/>
              <a:gd name="connsiteY5285" fmla="*/ 532543 h 2185648"/>
              <a:gd name="connsiteX5286" fmla="*/ 880303 w 3713237"/>
              <a:gd name="connsiteY5286" fmla="*/ 532576 h 2185648"/>
              <a:gd name="connsiteX5287" fmla="*/ 880703 w 3713237"/>
              <a:gd name="connsiteY5287" fmla="*/ 539012 h 2185648"/>
              <a:gd name="connsiteX5288" fmla="*/ 872467 w 3713237"/>
              <a:gd name="connsiteY5288" fmla="*/ 546347 h 2185648"/>
              <a:gd name="connsiteX5289" fmla="*/ 867098 w 3713237"/>
              <a:gd name="connsiteY5289" fmla="*/ 545414 h 2185648"/>
              <a:gd name="connsiteX5290" fmla="*/ 864097 w 3713237"/>
              <a:gd name="connsiteY5290" fmla="*/ 547381 h 2185648"/>
              <a:gd name="connsiteX5291" fmla="*/ 854694 w 3713237"/>
              <a:gd name="connsiteY5291" fmla="*/ 558585 h 2185648"/>
              <a:gd name="connsiteX5292" fmla="*/ 836822 w 3713237"/>
              <a:gd name="connsiteY5292" fmla="*/ 574757 h 2185648"/>
              <a:gd name="connsiteX5293" fmla="*/ 831687 w 3713237"/>
              <a:gd name="connsiteY5293" fmla="*/ 581092 h 2185648"/>
              <a:gd name="connsiteX5294" fmla="*/ 815515 w 3713237"/>
              <a:gd name="connsiteY5294" fmla="*/ 610268 h 2185648"/>
              <a:gd name="connsiteX5295" fmla="*/ 812881 w 3713237"/>
              <a:gd name="connsiteY5295" fmla="*/ 618004 h 2185648"/>
              <a:gd name="connsiteX5296" fmla="*/ 813214 w 3713237"/>
              <a:gd name="connsiteY5296" fmla="*/ 622005 h 2185648"/>
              <a:gd name="connsiteX5297" fmla="*/ 817049 w 3713237"/>
              <a:gd name="connsiteY5297" fmla="*/ 625039 h 2185648"/>
              <a:gd name="connsiteX5298" fmla="*/ 822417 w 3713237"/>
              <a:gd name="connsiteY5298" fmla="*/ 625573 h 2185648"/>
              <a:gd name="connsiteX5299" fmla="*/ 824351 w 3713237"/>
              <a:gd name="connsiteY5299" fmla="*/ 627274 h 2185648"/>
              <a:gd name="connsiteX5300" fmla="*/ 825152 w 3713237"/>
              <a:gd name="connsiteY5300" fmla="*/ 632642 h 2185648"/>
              <a:gd name="connsiteX5301" fmla="*/ 825618 w 3713237"/>
              <a:gd name="connsiteY5301" fmla="*/ 647647 h 2185648"/>
              <a:gd name="connsiteX5302" fmla="*/ 822286 w 3713237"/>
              <a:gd name="connsiteY5302" fmla="*/ 658811 h 2185648"/>
              <a:gd name="connsiteX5303" fmla="*/ 822260 w 3713237"/>
              <a:gd name="connsiteY5303" fmla="*/ 658815 h 2185648"/>
              <a:gd name="connsiteX5304" fmla="*/ 821784 w 3713237"/>
              <a:gd name="connsiteY5304" fmla="*/ 658784 h 2185648"/>
              <a:gd name="connsiteX5305" fmla="*/ 821617 w 3713237"/>
              <a:gd name="connsiteY5305" fmla="*/ 659484 h 2185648"/>
              <a:gd name="connsiteX5306" fmla="*/ 822084 w 3713237"/>
              <a:gd name="connsiteY5306" fmla="*/ 659117 h 2185648"/>
              <a:gd name="connsiteX5307" fmla="*/ 822251 w 3713237"/>
              <a:gd name="connsiteY5307" fmla="*/ 658817 h 2185648"/>
              <a:gd name="connsiteX5308" fmla="*/ 822260 w 3713237"/>
              <a:gd name="connsiteY5308" fmla="*/ 658815 h 2185648"/>
              <a:gd name="connsiteX5309" fmla="*/ 822284 w 3713237"/>
              <a:gd name="connsiteY5309" fmla="*/ 658817 h 2185648"/>
              <a:gd name="connsiteX5310" fmla="*/ 822286 w 3713237"/>
              <a:gd name="connsiteY5310" fmla="*/ 658811 h 2185648"/>
              <a:gd name="connsiteX5311" fmla="*/ 833855 w 3713237"/>
              <a:gd name="connsiteY5311" fmla="*/ 656750 h 2185648"/>
              <a:gd name="connsiteX5312" fmla="*/ 840523 w 3713237"/>
              <a:gd name="connsiteY5312" fmla="*/ 657683 h 2185648"/>
              <a:gd name="connsiteX5313" fmla="*/ 853661 w 3713237"/>
              <a:gd name="connsiteY5313" fmla="*/ 665152 h 2185648"/>
              <a:gd name="connsiteX5314" fmla="*/ 865165 w 3713237"/>
              <a:gd name="connsiteY5314" fmla="*/ 676756 h 2185648"/>
              <a:gd name="connsiteX5315" fmla="*/ 875801 w 3713237"/>
              <a:gd name="connsiteY5315" fmla="*/ 687126 h 2185648"/>
              <a:gd name="connsiteX5316" fmla="*/ 888372 w 3713237"/>
              <a:gd name="connsiteY5316" fmla="*/ 697596 h 2185648"/>
              <a:gd name="connsiteX5317" fmla="*/ 893140 w 3713237"/>
              <a:gd name="connsiteY5317" fmla="*/ 699930 h 2185648"/>
              <a:gd name="connsiteX5318" fmla="*/ 914781 w 3713237"/>
              <a:gd name="connsiteY5318" fmla="*/ 703365 h 2185648"/>
              <a:gd name="connsiteX5319" fmla="*/ 916581 w 3713237"/>
              <a:gd name="connsiteY5319" fmla="*/ 706766 h 2185648"/>
              <a:gd name="connsiteX5320" fmla="*/ 914580 w 3713237"/>
              <a:gd name="connsiteY5320" fmla="*/ 713335 h 2185648"/>
              <a:gd name="connsiteX5321" fmla="*/ 912680 w 3713237"/>
              <a:gd name="connsiteY5321" fmla="*/ 719903 h 2185648"/>
              <a:gd name="connsiteX5322" fmla="*/ 906978 w 3713237"/>
              <a:gd name="connsiteY5322" fmla="*/ 739476 h 2185648"/>
              <a:gd name="connsiteX5323" fmla="*/ 906878 w 3713237"/>
              <a:gd name="connsiteY5323" fmla="*/ 744645 h 2185648"/>
              <a:gd name="connsiteX5324" fmla="*/ 916048 w 3713237"/>
              <a:gd name="connsiteY5324" fmla="*/ 759783 h 2185648"/>
              <a:gd name="connsiteX5325" fmla="*/ 918915 w 3713237"/>
              <a:gd name="connsiteY5325" fmla="*/ 765885 h 2185648"/>
              <a:gd name="connsiteX5326" fmla="*/ 920516 w 3713237"/>
              <a:gd name="connsiteY5326" fmla="*/ 769619 h 2185648"/>
              <a:gd name="connsiteX5327" fmla="*/ 925351 w 3713237"/>
              <a:gd name="connsiteY5327" fmla="*/ 770620 h 2185648"/>
              <a:gd name="connsiteX5328" fmla="*/ 932453 w 3713237"/>
              <a:gd name="connsiteY5328" fmla="*/ 767219 h 2185648"/>
              <a:gd name="connsiteX5329" fmla="*/ 934587 w 3713237"/>
              <a:gd name="connsiteY5329" fmla="*/ 766051 h 2185648"/>
              <a:gd name="connsiteX5330" fmla="*/ 938522 w 3713237"/>
              <a:gd name="connsiteY5330" fmla="*/ 758816 h 2185648"/>
              <a:gd name="connsiteX5331" fmla="*/ 939155 w 3713237"/>
              <a:gd name="connsiteY5331" fmla="*/ 754881 h 2185648"/>
              <a:gd name="connsiteX5332" fmla="*/ 938621 w 3713237"/>
              <a:gd name="connsiteY5332" fmla="*/ 744044 h 2185648"/>
              <a:gd name="connsiteX5333" fmla="*/ 939822 w 3713237"/>
              <a:gd name="connsiteY5333" fmla="*/ 733174 h 2185648"/>
              <a:gd name="connsiteX5334" fmla="*/ 940022 w 3713237"/>
              <a:gd name="connsiteY5334" fmla="*/ 716669 h 2185648"/>
              <a:gd name="connsiteX5335" fmla="*/ 943457 w 3713237"/>
              <a:gd name="connsiteY5335" fmla="*/ 711334 h 2185648"/>
              <a:gd name="connsiteX5336" fmla="*/ 953693 w 3713237"/>
              <a:gd name="connsiteY5336" fmla="*/ 707232 h 2185648"/>
              <a:gd name="connsiteX5337" fmla="*/ 973366 w 3713237"/>
              <a:gd name="connsiteY5337" fmla="*/ 694862 h 2185648"/>
              <a:gd name="connsiteX5338" fmla="*/ 978934 w 3713237"/>
              <a:gd name="connsiteY5338" fmla="*/ 690961 h 2185648"/>
              <a:gd name="connsiteX5339" fmla="*/ 980268 w 3713237"/>
              <a:gd name="connsiteY5339" fmla="*/ 688860 h 2185648"/>
              <a:gd name="connsiteX5340" fmla="*/ 981102 w 3713237"/>
              <a:gd name="connsiteY5340" fmla="*/ 672588 h 2185648"/>
              <a:gd name="connsiteX5341" fmla="*/ 978835 w 3713237"/>
              <a:gd name="connsiteY5341" fmla="*/ 657650 h 2185648"/>
              <a:gd name="connsiteX5342" fmla="*/ 976567 w 3713237"/>
              <a:gd name="connsiteY5342" fmla="*/ 652715 h 2185648"/>
              <a:gd name="connsiteX5343" fmla="*/ 972299 w 3713237"/>
              <a:gd name="connsiteY5343" fmla="*/ 647313 h 2185648"/>
              <a:gd name="connsiteX5344" fmla="*/ 972332 w 3713237"/>
              <a:gd name="connsiteY5344" fmla="*/ 639778 h 2185648"/>
              <a:gd name="connsiteX5345" fmla="*/ 983836 w 3713237"/>
              <a:gd name="connsiteY5345" fmla="*/ 626240 h 2185648"/>
              <a:gd name="connsiteX5346" fmla="*/ 987170 w 3713237"/>
              <a:gd name="connsiteY5346" fmla="*/ 623939 h 2185648"/>
              <a:gd name="connsiteX5347" fmla="*/ 990371 w 3713237"/>
              <a:gd name="connsiteY5347" fmla="*/ 617270 h 2185648"/>
              <a:gd name="connsiteX5348" fmla="*/ 989771 w 3713237"/>
              <a:gd name="connsiteY5348" fmla="*/ 611835 h 2185648"/>
              <a:gd name="connsiteX5349" fmla="*/ 988771 w 3713237"/>
              <a:gd name="connsiteY5349" fmla="*/ 599831 h 2185648"/>
              <a:gd name="connsiteX5350" fmla="*/ 995140 w 3713237"/>
              <a:gd name="connsiteY5350" fmla="*/ 590962 h 2185648"/>
              <a:gd name="connsiteX5351" fmla="*/ 995140 w 3713237"/>
              <a:gd name="connsiteY5351" fmla="*/ 584560 h 2185648"/>
              <a:gd name="connsiteX5352" fmla="*/ 994807 w 3713237"/>
              <a:gd name="connsiteY5352" fmla="*/ 575290 h 2185648"/>
              <a:gd name="connsiteX5353" fmla="*/ 1008044 w 3713237"/>
              <a:gd name="connsiteY5353" fmla="*/ 568155 h 2185648"/>
              <a:gd name="connsiteX5354" fmla="*/ 1014379 w 3713237"/>
              <a:gd name="connsiteY5354" fmla="*/ 570722 h 2185648"/>
              <a:gd name="connsiteX5355" fmla="*/ 1029951 w 3713237"/>
              <a:gd name="connsiteY5355" fmla="*/ 575323 h 2185648"/>
              <a:gd name="connsiteX5356" fmla="*/ 1035286 w 3713237"/>
              <a:gd name="connsiteY5356" fmla="*/ 574823 h 2185648"/>
              <a:gd name="connsiteX5357" fmla="*/ 1044723 w 3713237"/>
              <a:gd name="connsiteY5357" fmla="*/ 578091 h 2185648"/>
              <a:gd name="connsiteX5358" fmla="*/ 1048390 w 3713237"/>
              <a:gd name="connsiteY5358" fmla="*/ 583793 h 2185648"/>
              <a:gd name="connsiteX5359" fmla="*/ 1053859 w 3713237"/>
              <a:gd name="connsiteY5359" fmla="*/ 593196 h 2185648"/>
              <a:gd name="connsiteX5360" fmla="*/ 1054459 w 3713237"/>
              <a:gd name="connsiteY5360" fmla="*/ 597097 h 2185648"/>
              <a:gd name="connsiteX5361" fmla="*/ 1056193 w 3713237"/>
              <a:gd name="connsiteY5361" fmla="*/ 600498 h 2185648"/>
              <a:gd name="connsiteX5362" fmla="*/ 1061095 w 3713237"/>
              <a:gd name="connsiteY5362" fmla="*/ 602832 h 2185648"/>
              <a:gd name="connsiteX5363" fmla="*/ 1072198 w 3713237"/>
              <a:gd name="connsiteY5363" fmla="*/ 607400 h 2185648"/>
              <a:gd name="connsiteX5364" fmla="*/ 1073665 w 3713237"/>
              <a:gd name="connsiteY5364" fmla="*/ 610768 h 2185648"/>
              <a:gd name="connsiteX5365" fmla="*/ 1067997 w 3713237"/>
              <a:gd name="connsiteY5365" fmla="*/ 623205 h 2185648"/>
              <a:gd name="connsiteX5366" fmla="*/ 1066730 w 3713237"/>
              <a:gd name="connsiteY5366" fmla="*/ 627007 h 2185648"/>
              <a:gd name="connsiteX5367" fmla="*/ 1065462 w 3713237"/>
              <a:gd name="connsiteY5367" fmla="*/ 640378 h 2185648"/>
              <a:gd name="connsiteX5368" fmla="*/ 1068597 w 3713237"/>
              <a:gd name="connsiteY5368" fmla="*/ 647480 h 2185648"/>
              <a:gd name="connsiteX5369" fmla="*/ 1073198 w 3713237"/>
              <a:gd name="connsiteY5369" fmla="*/ 652348 h 2185648"/>
              <a:gd name="connsiteX5370" fmla="*/ 1076333 w 3713237"/>
              <a:gd name="connsiteY5370" fmla="*/ 656716 h 2185648"/>
              <a:gd name="connsiteX5371" fmla="*/ 1082701 w 3713237"/>
              <a:gd name="connsiteY5371" fmla="*/ 658217 h 2185648"/>
              <a:gd name="connsiteX5372" fmla="*/ 1088837 w 3713237"/>
              <a:gd name="connsiteY5372" fmla="*/ 655216 h 2185648"/>
              <a:gd name="connsiteX5373" fmla="*/ 1093138 w 3713237"/>
              <a:gd name="connsiteY5373" fmla="*/ 651881 h 2185648"/>
              <a:gd name="connsiteX5374" fmla="*/ 1105809 w 3713237"/>
              <a:gd name="connsiteY5374" fmla="*/ 638077 h 2185648"/>
              <a:gd name="connsiteX5375" fmla="*/ 1116279 w 3713237"/>
              <a:gd name="connsiteY5375" fmla="*/ 622138 h 2185648"/>
              <a:gd name="connsiteX5376" fmla="*/ 1117512 w 3713237"/>
              <a:gd name="connsiteY5376" fmla="*/ 621772 h 2185648"/>
              <a:gd name="connsiteX5377" fmla="*/ 1119547 w 3713237"/>
              <a:gd name="connsiteY5377" fmla="*/ 623106 h 2185648"/>
              <a:gd name="connsiteX5378" fmla="*/ 1120514 w 3713237"/>
              <a:gd name="connsiteY5378" fmla="*/ 628507 h 2185648"/>
              <a:gd name="connsiteX5379" fmla="*/ 1124648 w 3713237"/>
              <a:gd name="connsiteY5379" fmla="*/ 647180 h 2185648"/>
              <a:gd name="connsiteX5380" fmla="*/ 1126682 w 3713237"/>
              <a:gd name="connsiteY5380" fmla="*/ 655149 h 2185648"/>
              <a:gd name="connsiteX5381" fmla="*/ 1127349 w 3713237"/>
              <a:gd name="connsiteY5381" fmla="*/ 661818 h 2185648"/>
              <a:gd name="connsiteX5382" fmla="*/ 1128116 w 3713237"/>
              <a:gd name="connsiteY5382" fmla="*/ 666953 h 2185648"/>
              <a:gd name="connsiteX5383" fmla="*/ 1130950 w 3713237"/>
              <a:gd name="connsiteY5383" fmla="*/ 672855 h 2185648"/>
              <a:gd name="connsiteX5384" fmla="*/ 1132817 w 3713237"/>
              <a:gd name="connsiteY5384" fmla="*/ 676289 h 2185648"/>
              <a:gd name="connsiteX5385" fmla="*/ 1135352 w 3713237"/>
              <a:gd name="connsiteY5385" fmla="*/ 686493 h 2185648"/>
              <a:gd name="connsiteX5386" fmla="*/ 1134918 w 3713237"/>
              <a:gd name="connsiteY5386" fmla="*/ 691494 h 2185648"/>
              <a:gd name="connsiteX5387" fmla="*/ 1130117 w 3713237"/>
              <a:gd name="connsiteY5387" fmla="*/ 696429 h 2185648"/>
              <a:gd name="connsiteX5388" fmla="*/ 1130250 w 3713237"/>
              <a:gd name="connsiteY5388" fmla="*/ 701431 h 2185648"/>
              <a:gd name="connsiteX5389" fmla="*/ 1134651 w 3713237"/>
              <a:gd name="connsiteY5389" fmla="*/ 706632 h 2185648"/>
              <a:gd name="connsiteX5390" fmla="*/ 1142654 w 3713237"/>
              <a:gd name="connsiteY5390" fmla="*/ 717469 h 2185648"/>
              <a:gd name="connsiteX5391" fmla="*/ 1144455 w 3713237"/>
              <a:gd name="connsiteY5391" fmla="*/ 719403 h 2185648"/>
              <a:gd name="connsiteX5392" fmla="*/ 1157125 w 3713237"/>
              <a:gd name="connsiteY5392" fmla="*/ 727139 h 2185648"/>
              <a:gd name="connsiteX5393" fmla="*/ 1159793 w 3713237"/>
              <a:gd name="connsiteY5393" fmla="*/ 727306 h 2185648"/>
              <a:gd name="connsiteX5394" fmla="*/ 1165195 w 3713237"/>
              <a:gd name="connsiteY5394" fmla="*/ 730807 h 2185648"/>
              <a:gd name="connsiteX5395" fmla="*/ 1164428 w 3713237"/>
              <a:gd name="connsiteY5395" fmla="*/ 735542 h 2185648"/>
              <a:gd name="connsiteX5396" fmla="*/ 1160627 w 3713237"/>
              <a:gd name="connsiteY5396" fmla="*/ 736975 h 2185648"/>
              <a:gd name="connsiteX5397" fmla="*/ 1159026 w 3713237"/>
              <a:gd name="connsiteY5397" fmla="*/ 738276 h 2185648"/>
              <a:gd name="connsiteX5398" fmla="*/ 1160326 w 3713237"/>
              <a:gd name="connsiteY5398" fmla="*/ 738643 h 2185648"/>
              <a:gd name="connsiteX5399" fmla="*/ 1164428 w 3713237"/>
              <a:gd name="connsiteY5399" fmla="*/ 738943 h 2185648"/>
              <a:gd name="connsiteX5400" fmla="*/ 1169096 w 3713237"/>
              <a:gd name="connsiteY5400" fmla="*/ 743444 h 2185648"/>
              <a:gd name="connsiteX5401" fmla="*/ 1169729 w 3713237"/>
              <a:gd name="connsiteY5401" fmla="*/ 747412 h 2185648"/>
              <a:gd name="connsiteX5402" fmla="*/ 1169496 w 3713237"/>
              <a:gd name="connsiteY5402" fmla="*/ 747412 h 2185648"/>
              <a:gd name="connsiteX5403" fmla="*/ 1168896 w 3713237"/>
              <a:gd name="connsiteY5403" fmla="*/ 747979 h 2185648"/>
              <a:gd name="connsiteX5404" fmla="*/ 1169763 w 3713237"/>
              <a:gd name="connsiteY5404" fmla="*/ 747512 h 2185648"/>
              <a:gd name="connsiteX5405" fmla="*/ 1169763 w 3713237"/>
              <a:gd name="connsiteY5405" fmla="*/ 747412 h 2185648"/>
              <a:gd name="connsiteX5406" fmla="*/ 1179466 w 3713237"/>
              <a:gd name="connsiteY5406" fmla="*/ 753081 h 2185648"/>
              <a:gd name="connsiteX5407" fmla="*/ 1180066 w 3713237"/>
              <a:gd name="connsiteY5407" fmla="*/ 757015 h 2185648"/>
              <a:gd name="connsiteX5408" fmla="*/ 1178266 w 3713237"/>
              <a:gd name="connsiteY5408" fmla="*/ 762150 h 2185648"/>
              <a:gd name="connsiteX5409" fmla="*/ 1178499 w 3713237"/>
              <a:gd name="connsiteY5409" fmla="*/ 768619 h 2185648"/>
              <a:gd name="connsiteX5410" fmla="*/ 1175631 w 3713237"/>
              <a:gd name="connsiteY5410" fmla="*/ 777022 h 2185648"/>
              <a:gd name="connsiteX5411" fmla="*/ 1158359 w 3713237"/>
              <a:gd name="connsiteY5411" fmla="*/ 784524 h 2185648"/>
              <a:gd name="connsiteX5412" fmla="*/ 1151590 w 3713237"/>
              <a:gd name="connsiteY5412" fmla="*/ 785558 h 2185648"/>
              <a:gd name="connsiteX5413" fmla="*/ 1143521 w 3713237"/>
              <a:gd name="connsiteY5413" fmla="*/ 790259 h 2185648"/>
              <a:gd name="connsiteX5414" fmla="*/ 1134318 w 3713237"/>
              <a:gd name="connsiteY5414" fmla="*/ 798262 h 2185648"/>
              <a:gd name="connsiteX5415" fmla="*/ 1130550 w 3713237"/>
              <a:gd name="connsiteY5415" fmla="*/ 799896 h 2185648"/>
              <a:gd name="connsiteX5416" fmla="*/ 1126549 w 3713237"/>
              <a:gd name="connsiteY5416" fmla="*/ 800630 h 2185648"/>
              <a:gd name="connsiteX5417" fmla="*/ 1110244 w 3713237"/>
              <a:gd name="connsiteY5417" fmla="*/ 801463 h 2185648"/>
              <a:gd name="connsiteX5418" fmla="*/ 1072098 w 3713237"/>
              <a:gd name="connsiteY5418" fmla="*/ 797695 h 2185648"/>
              <a:gd name="connsiteX5419" fmla="*/ 1062728 w 3713237"/>
              <a:gd name="connsiteY5419" fmla="*/ 797528 h 2185648"/>
              <a:gd name="connsiteX5420" fmla="*/ 1054326 w 3713237"/>
              <a:gd name="connsiteY5420" fmla="*/ 804497 h 2185648"/>
              <a:gd name="connsiteX5421" fmla="*/ 1052725 w 3713237"/>
              <a:gd name="connsiteY5421" fmla="*/ 806698 h 2185648"/>
              <a:gd name="connsiteX5422" fmla="*/ 1044389 w 3713237"/>
              <a:gd name="connsiteY5422" fmla="*/ 813100 h 2185648"/>
              <a:gd name="connsiteX5423" fmla="*/ 1029017 w 3713237"/>
              <a:gd name="connsiteY5423" fmla="*/ 821836 h 2185648"/>
              <a:gd name="connsiteX5424" fmla="*/ 1026493 w 3713237"/>
              <a:gd name="connsiteY5424" fmla="*/ 827284 h 2185648"/>
              <a:gd name="connsiteX5425" fmla="*/ 1026450 w 3713237"/>
              <a:gd name="connsiteY5425" fmla="*/ 827305 h 2185648"/>
              <a:gd name="connsiteX5426" fmla="*/ 1026450 w 3713237"/>
              <a:gd name="connsiteY5426" fmla="*/ 827327 h 2185648"/>
              <a:gd name="connsiteX5427" fmla="*/ 1026183 w 3713237"/>
              <a:gd name="connsiteY5427" fmla="*/ 827505 h 2185648"/>
              <a:gd name="connsiteX5428" fmla="*/ 1025757 w 3713237"/>
              <a:gd name="connsiteY5428" fmla="*/ 827931 h 2185648"/>
              <a:gd name="connsiteX5429" fmla="*/ 1025716 w 3713237"/>
              <a:gd name="connsiteY5429" fmla="*/ 827938 h 2185648"/>
              <a:gd name="connsiteX5430" fmla="*/ 1021248 w 3713237"/>
              <a:gd name="connsiteY5430" fmla="*/ 832606 h 2185648"/>
              <a:gd name="connsiteX5431" fmla="*/ 1021243 w 3713237"/>
              <a:gd name="connsiteY5431" fmla="*/ 832644 h 2185648"/>
              <a:gd name="connsiteX5432" fmla="*/ 1020781 w 3713237"/>
              <a:gd name="connsiteY5432" fmla="*/ 833106 h 2185648"/>
              <a:gd name="connsiteX5433" fmla="*/ 1014846 w 3713237"/>
              <a:gd name="connsiteY5433" fmla="*/ 835274 h 2185648"/>
              <a:gd name="connsiteX5434" fmla="*/ 1011879 w 3713237"/>
              <a:gd name="connsiteY5434" fmla="*/ 837741 h 2185648"/>
              <a:gd name="connsiteX5435" fmla="*/ 1011645 w 3713237"/>
              <a:gd name="connsiteY5435" fmla="*/ 838808 h 2185648"/>
              <a:gd name="connsiteX5436" fmla="*/ 1011912 w 3713237"/>
              <a:gd name="connsiteY5436" fmla="*/ 838108 h 2185648"/>
              <a:gd name="connsiteX5437" fmla="*/ 1015146 w 3713237"/>
              <a:gd name="connsiteY5437" fmla="*/ 835607 h 2185648"/>
              <a:gd name="connsiteX5438" fmla="*/ 1021148 w 3713237"/>
              <a:gd name="connsiteY5438" fmla="*/ 833373 h 2185648"/>
              <a:gd name="connsiteX5439" fmla="*/ 1021243 w 3713237"/>
              <a:gd name="connsiteY5439" fmla="*/ 832644 h 2185648"/>
              <a:gd name="connsiteX5440" fmla="*/ 1021282 w 3713237"/>
              <a:gd name="connsiteY5440" fmla="*/ 832606 h 2185648"/>
              <a:gd name="connsiteX5441" fmla="*/ 1025750 w 3713237"/>
              <a:gd name="connsiteY5441" fmla="*/ 827938 h 2185648"/>
              <a:gd name="connsiteX5442" fmla="*/ 1025757 w 3713237"/>
              <a:gd name="connsiteY5442" fmla="*/ 827931 h 2185648"/>
              <a:gd name="connsiteX5443" fmla="*/ 1026450 w 3713237"/>
              <a:gd name="connsiteY5443" fmla="*/ 827805 h 2185648"/>
              <a:gd name="connsiteX5444" fmla="*/ 1026450 w 3713237"/>
              <a:gd name="connsiteY5444" fmla="*/ 827327 h 2185648"/>
              <a:gd name="connsiteX5445" fmla="*/ 1026483 w 3713237"/>
              <a:gd name="connsiteY5445" fmla="*/ 827305 h 2185648"/>
              <a:gd name="connsiteX5446" fmla="*/ 1026493 w 3713237"/>
              <a:gd name="connsiteY5446" fmla="*/ 827284 h 2185648"/>
              <a:gd name="connsiteX5447" fmla="*/ 1043485 w 3713237"/>
              <a:gd name="connsiteY5447" fmla="*/ 819206 h 2185648"/>
              <a:gd name="connsiteX5448" fmla="*/ 1061695 w 3713237"/>
              <a:gd name="connsiteY5448" fmla="*/ 814334 h 2185648"/>
              <a:gd name="connsiteX5449" fmla="*/ 1074532 w 3713237"/>
              <a:gd name="connsiteY5449" fmla="*/ 817501 h 2185648"/>
              <a:gd name="connsiteX5450" fmla="*/ 1077700 w 3713237"/>
              <a:gd name="connsiteY5450" fmla="*/ 821803 h 2185648"/>
              <a:gd name="connsiteX5451" fmla="*/ 1076533 w 3713237"/>
              <a:gd name="connsiteY5451" fmla="*/ 828105 h 2185648"/>
              <a:gd name="connsiteX5452" fmla="*/ 1067163 w 3713237"/>
              <a:gd name="connsiteY5452" fmla="*/ 833507 h 2185648"/>
              <a:gd name="connsiteX5453" fmla="*/ 1064729 w 3713237"/>
              <a:gd name="connsiteY5453" fmla="*/ 834307 h 2185648"/>
              <a:gd name="connsiteX5454" fmla="*/ 1065896 w 3713237"/>
              <a:gd name="connsiteY5454" fmla="*/ 834941 h 2185648"/>
              <a:gd name="connsiteX5455" fmla="*/ 1068630 w 3713237"/>
              <a:gd name="connsiteY5455" fmla="*/ 835207 h 2185648"/>
              <a:gd name="connsiteX5456" fmla="*/ 1071164 w 3713237"/>
              <a:gd name="connsiteY5456" fmla="*/ 839008 h 2185648"/>
              <a:gd name="connsiteX5457" fmla="*/ 1069831 w 3713237"/>
              <a:gd name="connsiteY5457" fmla="*/ 852146 h 2185648"/>
              <a:gd name="connsiteX5458" fmla="*/ 1078067 w 3713237"/>
              <a:gd name="connsiteY5458" fmla="*/ 860549 h 2185648"/>
              <a:gd name="connsiteX5459" fmla="*/ 1078088 w 3713237"/>
              <a:gd name="connsiteY5459" fmla="*/ 860572 h 2185648"/>
              <a:gd name="connsiteX5460" fmla="*/ 1078034 w 3713237"/>
              <a:gd name="connsiteY5460" fmla="*/ 860082 h 2185648"/>
              <a:gd name="connsiteX5461" fmla="*/ 1078263 w 3713237"/>
              <a:gd name="connsiteY5461" fmla="*/ 860151 h 2185648"/>
              <a:gd name="connsiteX5462" fmla="*/ 1073766 w 3713237"/>
              <a:gd name="connsiteY5462" fmla="*/ 852446 h 2185648"/>
              <a:gd name="connsiteX5463" fmla="*/ 1073966 w 3713237"/>
              <a:gd name="connsiteY5463" fmla="*/ 851245 h 2185648"/>
              <a:gd name="connsiteX5464" fmla="*/ 1076167 w 3713237"/>
              <a:gd name="connsiteY5464" fmla="*/ 850278 h 2185648"/>
              <a:gd name="connsiteX5465" fmla="*/ 1086470 w 3713237"/>
              <a:gd name="connsiteY5465" fmla="*/ 856314 h 2185648"/>
              <a:gd name="connsiteX5466" fmla="*/ 1091905 w 3713237"/>
              <a:gd name="connsiteY5466" fmla="*/ 865684 h 2185648"/>
              <a:gd name="connsiteX5467" fmla="*/ 1086609 w 3713237"/>
              <a:gd name="connsiteY5467" fmla="*/ 865750 h 2185648"/>
              <a:gd name="connsiteX5468" fmla="*/ 1087251 w 3713237"/>
              <a:gd name="connsiteY5468" fmla="*/ 865750 h 2185648"/>
              <a:gd name="connsiteX5469" fmla="*/ 1087632 w 3713237"/>
              <a:gd name="connsiteY5469" fmla="*/ 866512 h 2185648"/>
              <a:gd name="connsiteX5470" fmla="*/ 1087465 w 3713237"/>
              <a:gd name="connsiteY5470" fmla="*/ 866512 h 2185648"/>
              <a:gd name="connsiteX5471" fmla="*/ 1089503 w 3713237"/>
              <a:gd name="connsiteY5471" fmla="*/ 867484 h 2185648"/>
              <a:gd name="connsiteX5472" fmla="*/ 1091888 w 3713237"/>
              <a:gd name="connsiteY5472" fmla="*/ 866276 h 2185648"/>
              <a:gd name="connsiteX5473" fmla="*/ 1091933 w 3713237"/>
              <a:gd name="connsiteY5473" fmla="*/ 865650 h 2185648"/>
              <a:gd name="connsiteX5474" fmla="*/ 1093171 w 3713237"/>
              <a:gd name="connsiteY5474" fmla="*/ 865650 h 2185648"/>
              <a:gd name="connsiteX5475" fmla="*/ 1092636 w 3713237"/>
              <a:gd name="connsiteY5475" fmla="*/ 866380 h 2185648"/>
              <a:gd name="connsiteX5476" fmla="*/ 1095906 w 3713237"/>
              <a:gd name="connsiteY5476" fmla="*/ 866984 h 2185648"/>
              <a:gd name="connsiteX5477" fmla="*/ 1100307 w 3713237"/>
              <a:gd name="connsiteY5477" fmla="*/ 865150 h 2185648"/>
              <a:gd name="connsiteX5478" fmla="*/ 1111711 w 3713237"/>
              <a:gd name="connsiteY5478" fmla="*/ 851546 h 2185648"/>
              <a:gd name="connsiteX5479" fmla="*/ 1115178 w 3713237"/>
              <a:gd name="connsiteY5479" fmla="*/ 852780 h 2185648"/>
              <a:gd name="connsiteX5480" fmla="*/ 1115579 w 3713237"/>
              <a:gd name="connsiteY5480" fmla="*/ 854080 h 2185648"/>
              <a:gd name="connsiteX5481" fmla="*/ 1119113 w 3713237"/>
              <a:gd name="connsiteY5481" fmla="*/ 863450 h 2185648"/>
              <a:gd name="connsiteX5482" fmla="*/ 1118346 w 3713237"/>
              <a:gd name="connsiteY5482" fmla="*/ 867117 h 2185648"/>
              <a:gd name="connsiteX5483" fmla="*/ 1116079 w 3713237"/>
              <a:gd name="connsiteY5483" fmla="*/ 868618 h 2185648"/>
              <a:gd name="connsiteX5484" fmla="*/ 1112311 w 3713237"/>
              <a:gd name="connsiteY5484" fmla="*/ 870318 h 2185648"/>
              <a:gd name="connsiteX5485" fmla="*/ 1103441 w 3713237"/>
              <a:gd name="connsiteY5485" fmla="*/ 875553 h 2185648"/>
              <a:gd name="connsiteX5486" fmla="*/ 1097006 w 3713237"/>
              <a:gd name="connsiteY5486" fmla="*/ 877788 h 2185648"/>
              <a:gd name="connsiteX5487" fmla="*/ 1076099 w 3713237"/>
              <a:gd name="connsiteY5487" fmla="*/ 884557 h 2185648"/>
              <a:gd name="connsiteX5488" fmla="*/ 1068030 w 3713237"/>
              <a:gd name="connsiteY5488" fmla="*/ 888024 h 2185648"/>
              <a:gd name="connsiteX5489" fmla="*/ 1053792 w 3713237"/>
              <a:gd name="connsiteY5489" fmla="*/ 898461 h 2185648"/>
              <a:gd name="connsiteX5490" fmla="*/ 1051224 w 3713237"/>
              <a:gd name="connsiteY5490" fmla="*/ 898028 h 2185648"/>
              <a:gd name="connsiteX5491" fmla="*/ 1046490 w 3713237"/>
              <a:gd name="connsiteY5491" fmla="*/ 891559 h 2185648"/>
              <a:gd name="connsiteX5492" fmla="*/ 1047123 w 3713237"/>
              <a:gd name="connsiteY5492" fmla="*/ 886257 h 2185648"/>
              <a:gd name="connsiteX5493" fmla="*/ 1055526 w 3713237"/>
              <a:gd name="connsiteY5493" fmla="*/ 877521 h 2185648"/>
              <a:gd name="connsiteX5494" fmla="*/ 1060561 w 3713237"/>
              <a:gd name="connsiteY5494" fmla="*/ 875387 h 2185648"/>
              <a:gd name="connsiteX5495" fmla="*/ 1061361 w 3713237"/>
              <a:gd name="connsiteY5495" fmla="*/ 873220 h 2185648"/>
              <a:gd name="connsiteX5496" fmla="*/ 1060261 w 3713237"/>
              <a:gd name="connsiteY5496" fmla="*/ 872719 h 2185648"/>
              <a:gd name="connsiteX5497" fmla="*/ 1046890 w 3713237"/>
              <a:gd name="connsiteY5497" fmla="*/ 875654 h 2185648"/>
              <a:gd name="connsiteX5498" fmla="*/ 1043989 w 3713237"/>
              <a:gd name="connsiteY5498" fmla="*/ 878221 h 2185648"/>
              <a:gd name="connsiteX5499" fmla="*/ 1040921 w 3713237"/>
              <a:gd name="connsiteY5499" fmla="*/ 882222 h 2185648"/>
              <a:gd name="connsiteX5500" fmla="*/ 1023482 w 3713237"/>
              <a:gd name="connsiteY5500" fmla="*/ 885657 h 2185648"/>
              <a:gd name="connsiteX5501" fmla="*/ 1017180 w 3713237"/>
              <a:gd name="connsiteY5501" fmla="*/ 887924 h 2185648"/>
              <a:gd name="connsiteX5502" fmla="*/ 1008811 w 3713237"/>
              <a:gd name="connsiteY5502" fmla="*/ 892559 h 2185648"/>
              <a:gd name="connsiteX5503" fmla="*/ 997440 w 3713237"/>
              <a:gd name="connsiteY5503" fmla="*/ 903963 h 2185648"/>
              <a:gd name="connsiteX5504" fmla="*/ 994273 w 3713237"/>
              <a:gd name="connsiteY5504" fmla="*/ 913032 h 2185648"/>
              <a:gd name="connsiteX5505" fmla="*/ 997674 w 3713237"/>
              <a:gd name="connsiteY5505" fmla="*/ 919768 h 2185648"/>
              <a:gd name="connsiteX5506" fmla="*/ 998341 w 3713237"/>
              <a:gd name="connsiteY5506" fmla="*/ 925270 h 2185648"/>
              <a:gd name="connsiteX5507" fmla="*/ 994906 w 3713237"/>
              <a:gd name="connsiteY5507" fmla="*/ 927404 h 2185648"/>
              <a:gd name="connsiteX5508" fmla="*/ 971832 w 3713237"/>
              <a:gd name="connsiteY5508" fmla="*/ 930038 h 2185648"/>
              <a:gd name="connsiteX5509" fmla="*/ 970465 w 3713237"/>
              <a:gd name="connsiteY5509" fmla="*/ 930071 h 2185648"/>
              <a:gd name="connsiteX5510" fmla="*/ 969165 w 3713237"/>
              <a:gd name="connsiteY5510" fmla="*/ 930371 h 2185648"/>
              <a:gd name="connsiteX5511" fmla="*/ 970632 w 3713237"/>
              <a:gd name="connsiteY5511" fmla="*/ 931838 h 2185648"/>
              <a:gd name="connsiteX5512" fmla="*/ 973266 w 3713237"/>
              <a:gd name="connsiteY5512" fmla="*/ 932539 h 2185648"/>
              <a:gd name="connsiteX5513" fmla="*/ 973933 w 3713237"/>
              <a:gd name="connsiteY5513" fmla="*/ 933672 h 2185648"/>
              <a:gd name="connsiteX5514" fmla="*/ 973266 w 3713237"/>
              <a:gd name="connsiteY5514" fmla="*/ 934773 h 2185648"/>
              <a:gd name="connsiteX5515" fmla="*/ 969632 w 3713237"/>
              <a:gd name="connsiteY5515" fmla="*/ 936640 h 2185648"/>
              <a:gd name="connsiteX5516" fmla="*/ 961529 w 3713237"/>
              <a:gd name="connsiteY5516" fmla="*/ 938040 h 2185648"/>
              <a:gd name="connsiteX5517" fmla="*/ 953926 w 3713237"/>
              <a:gd name="connsiteY5517" fmla="*/ 944176 h 2185648"/>
              <a:gd name="connsiteX5518" fmla="*/ 946157 w 3713237"/>
              <a:gd name="connsiteY5518" fmla="*/ 958480 h 2185648"/>
              <a:gd name="connsiteX5519" fmla="*/ 940289 w 3713237"/>
              <a:gd name="connsiteY5519" fmla="*/ 961548 h 2185648"/>
              <a:gd name="connsiteX5520" fmla="*/ 938388 w 3713237"/>
              <a:gd name="connsiteY5520" fmla="*/ 963048 h 2185648"/>
              <a:gd name="connsiteX5521" fmla="*/ 938255 w 3713237"/>
              <a:gd name="connsiteY5521" fmla="*/ 967150 h 2185648"/>
              <a:gd name="connsiteX5522" fmla="*/ 936888 w 3713237"/>
              <a:gd name="connsiteY5522" fmla="*/ 972385 h 2185648"/>
              <a:gd name="connsiteX5523" fmla="*/ 929952 w 3713237"/>
              <a:gd name="connsiteY5523" fmla="*/ 982555 h 2185648"/>
              <a:gd name="connsiteX5524" fmla="*/ 928785 w 3713237"/>
              <a:gd name="connsiteY5524" fmla="*/ 983088 h 2185648"/>
              <a:gd name="connsiteX5525" fmla="*/ 927218 w 3713237"/>
              <a:gd name="connsiteY5525" fmla="*/ 981221 h 2185648"/>
              <a:gd name="connsiteX5526" fmla="*/ 925617 w 3713237"/>
              <a:gd name="connsiteY5526" fmla="*/ 974919 h 2185648"/>
              <a:gd name="connsiteX5527" fmla="*/ 924417 w 3713237"/>
              <a:gd name="connsiteY5527" fmla="*/ 974452 h 2185648"/>
              <a:gd name="connsiteX5528" fmla="*/ 923350 w 3713237"/>
              <a:gd name="connsiteY5528" fmla="*/ 974952 h 2185648"/>
              <a:gd name="connsiteX5529" fmla="*/ 922383 w 3713237"/>
              <a:gd name="connsiteY5529" fmla="*/ 987156 h 2185648"/>
              <a:gd name="connsiteX5530" fmla="*/ 923450 w 3713237"/>
              <a:gd name="connsiteY5530" fmla="*/ 991058 h 2185648"/>
              <a:gd name="connsiteX5531" fmla="*/ 923517 w 3713237"/>
              <a:gd name="connsiteY5531" fmla="*/ 1001561 h 2185648"/>
              <a:gd name="connsiteX5532" fmla="*/ 924484 w 3713237"/>
              <a:gd name="connsiteY5532" fmla="*/ 1007763 h 2185648"/>
              <a:gd name="connsiteX5533" fmla="*/ 923550 w 3713237"/>
              <a:gd name="connsiteY5533" fmla="*/ 1011431 h 2185648"/>
              <a:gd name="connsiteX5534" fmla="*/ 919249 w 3713237"/>
              <a:gd name="connsiteY5534" fmla="*/ 1014732 h 2185648"/>
              <a:gd name="connsiteX5535" fmla="*/ 916748 w 3713237"/>
              <a:gd name="connsiteY5535" fmla="*/ 1017599 h 2185648"/>
              <a:gd name="connsiteX5536" fmla="*/ 912780 w 3713237"/>
              <a:gd name="connsiteY5536" fmla="*/ 1022501 h 2185648"/>
              <a:gd name="connsiteX5537" fmla="*/ 899676 w 3713237"/>
              <a:gd name="connsiteY5537" fmla="*/ 1029670 h 2185648"/>
              <a:gd name="connsiteX5538" fmla="*/ 891673 w 3713237"/>
              <a:gd name="connsiteY5538" fmla="*/ 1034772 h 2185648"/>
              <a:gd name="connsiteX5539" fmla="*/ 887438 w 3713237"/>
              <a:gd name="connsiteY5539" fmla="*/ 1038073 h 2185648"/>
              <a:gd name="connsiteX5540" fmla="*/ 883204 w 3713237"/>
              <a:gd name="connsiteY5540" fmla="*/ 1043475 h 2185648"/>
              <a:gd name="connsiteX5541" fmla="*/ 876601 w 3713237"/>
              <a:gd name="connsiteY5541" fmla="*/ 1048243 h 2185648"/>
              <a:gd name="connsiteX5542" fmla="*/ 874001 w 3713237"/>
              <a:gd name="connsiteY5542" fmla="*/ 1049176 h 2185648"/>
              <a:gd name="connsiteX5543" fmla="*/ 857095 w 3713237"/>
              <a:gd name="connsiteY5543" fmla="*/ 1062581 h 2185648"/>
              <a:gd name="connsiteX5544" fmla="*/ 855261 w 3713237"/>
              <a:gd name="connsiteY5544" fmla="*/ 1067649 h 2185648"/>
              <a:gd name="connsiteX5545" fmla="*/ 857896 w 3713237"/>
              <a:gd name="connsiteY5545" fmla="*/ 1100259 h 2185648"/>
              <a:gd name="connsiteX5546" fmla="*/ 858296 w 3713237"/>
              <a:gd name="connsiteY5546" fmla="*/ 1101593 h 2185648"/>
              <a:gd name="connsiteX5547" fmla="*/ 859529 w 3713237"/>
              <a:gd name="connsiteY5547" fmla="*/ 1112430 h 2185648"/>
              <a:gd name="connsiteX5548" fmla="*/ 862864 w 3713237"/>
              <a:gd name="connsiteY5548" fmla="*/ 1122900 h 2185648"/>
              <a:gd name="connsiteX5549" fmla="*/ 862997 w 3713237"/>
              <a:gd name="connsiteY5549" fmla="*/ 1125634 h 2185648"/>
              <a:gd name="connsiteX5550" fmla="*/ 856962 w 3713237"/>
              <a:gd name="connsiteY5550" fmla="*/ 1143773 h 2185648"/>
              <a:gd name="connsiteX5551" fmla="*/ 848592 w 3713237"/>
              <a:gd name="connsiteY5551" fmla="*/ 1144607 h 2185648"/>
              <a:gd name="connsiteX5552" fmla="*/ 842157 w 3713237"/>
              <a:gd name="connsiteY5552" fmla="*/ 1135804 h 2185648"/>
              <a:gd name="connsiteX5553" fmla="*/ 833121 w 3713237"/>
              <a:gd name="connsiteY5553" fmla="*/ 1114431 h 2185648"/>
              <a:gd name="connsiteX5554" fmla="*/ 832320 w 3713237"/>
              <a:gd name="connsiteY5554" fmla="*/ 1106761 h 2185648"/>
              <a:gd name="connsiteX5555" fmla="*/ 833688 w 3713237"/>
              <a:gd name="connsiteY5555" fmla="*/ 1102860 h 2185648"/>
              <a:gd name="connsiteX5556" fmla="*/ 832787 w 3713237"/>
              <a:gd name="connsiteY5556" fmla="*/ 1096391 h 2185648"/>
              <a:gd name="connsiteX5557" fmla="*/ 824218 w 3713237"/>
              <a:gd name="connsiteY5557" fmla="*/ 1085621 h 2185648"/>
              <a:gd name="connsiteX5558" fmla="*/ 819183 w 3713237"/>
              <a:gd name="connsiteY5558" fmla="*/ 1084354 h 2185648"/>
              <a:gd name="connsiteX5559" fmla="*/ 814115 w 3713237"/>
              <a:gd name="connsiteY5559" fmla="*/ 1086455 h 2185648"/>
              <a:gd name="connsiteX5560" fmla="*/ 807713 w 3713237"/>
              <a:gd name="connsiteY5560" fmla="*/ 1085688 h 2185648"/>
              <a:gd name="connsiteX5561" fmla="*/ 789073 w 3713237"/>
              <a:gd name="connsiteY5561" fmla="*/ 1078819 h 2185648"/>
              <a:gd name="connsiteX5562" fmla="*/ 769834 w 3713237"/>
              <a:gd name="connsiteY5562" fmla="*/ 1078619 h 2185648"/>
              <a:gd name="connsiteX5563" fmla="*/ 764465 w 3713237"/>
              <a:gd name="connsiteY5563" fmla="*/ 1079586 h 2185648"/>
              <a:gd name="connsiteX5564" fmla="*/ 760231 w 3713237"/>
              <a:gd name="connsiteY5564" fmla="*/ 1084188 h 2185648"/>
              <a:gd name="connsiteX5565" fmla="*/ 758363 w 3713237"/>
              <a:gd name="connsiteY5565" fmla="*/ 1091923 h 2185648"/>
              <a:gd name="connsiteX5566" fmla="*/ 750961 w 3713237"/>
              <a:gd name="connsiteY5566" fmla="*/ 1094824 h 2185648"/>
              <a:gd name="connsiteX5567" fmla="*/ 737690 w 3713237"/>
              <a:gd name="connsiteY5567" fmla="*/ 1090389 h 2185648"/>
              <a:gd name="connsiteX5568" fmla="*/ 730421 w 3713237"/>
              <a:gd name="connsiteY5568" fmla="*/ 1088656 h 2185648"/>
              <a:gd name="connsiteX5569" fmla="*/ 722385 w 3713237"/>
              <a:gd name="connsiteY5569" fmla="*/ 1088255 h 2185648"/>
              <a:gd name="connsiteX5570" fmla="*/ 711648 w 3713237"/>
              <a:gd name="connsiteY5570" fmla="*/ 1087488 h 2185648"/>
              <a:gd name="connsiteX5571" fmla="*/ 699344 w 3713237"/>
              <a:gd name="connsiteY5571" fmla="*/ 1092957 h 2185648"/>
              <a:gd name="connsiteX5572" fmla="*/ 682305 w 3713237"/>
              <a:gd name="connsiteY5572" fmla="*/ 1101026 h 2185648"/>
              <a:gd name="connsiteX5573" fmla="*/ 671202 w 3713237"/>
              <a:gd name="connsiteY5573" fmla="*/ 1112230 h 2185648"/>
              <a:gd name="connsiteX5574" fmla="*/ 668334 w 3713237"/>
              <a:gd name="connsiteY5574" fmla="*/ 1131103 h 2185648"/>
              <a:gd name="connsiteX5575" fmla="*/ 664833 w 3713237"/>
              <a:gd name="connsiteY5575" fmla="*/ 1143907 h 2185648"/>
              <a:gd name="connsiteX5576" fmla="*/ 662832 w 3713237"/>
              <a:gd name="connsiteY5576" fmla="*/ 1148908 h 2185648"/>
              <a:gd name="connsiteX5577" fmla="*/ 659231 w 3713237"/>
              <a:gd name="connsiteY5577" fmla="*/ 1177484 h 2185648"/>
              <a:gd name="connsiteX5578" fmla="*/ 659765 w 3713237"/>
              <a:gd name="connsiteY5578" fmla="*/ 1185687 h 2185648"/>
              <a:gd name="connsiteX5579" fmla="*/ 661899 w 3713237"/>
              <a:gd name="connsiteY5579" fmla="*/ 1197824 h 2185648"/>
              <a:gd name="connsiteX5580" fmla="*/ 664600 w 3713237"/>
              <a:gd name="connsiteY5580" fmla="*/ 1204059 h 2185648"/>
              <a:gd name="connsiteX5581" fmla="*/ 672402 w 3713237"/>
              <a:gd name="connsiteY5581" fmla="*/ 1216930 h 2185648"/>
              <a:gd name="connsiteX5582" fmla="*/ 679971 w 3713237"/>
              <a:gd name="connsiteY5582" fmla="*/ 1224399 h 2185648"/>
              <a:gd name="connsiteX5583" fmla="*/ 688107 w 3713237"/>
              <a:gd name="connsiteY5583" fmla="*/ 1229334 h 2185648"/>
              <a:gd name="connsiteX5584" fmla="*/ 698277 w 3713237"/>
              <a:gd name="connsiteY5584" fmla="*/ 1231635 h 2185648"/>
              <a:gd name="connsiteX5585" fmla="*/ 711348 w 3713237"/>
              <a:gd name="connsiteY5585" fmla="*/ 1227534 h 2185648"/>
              <a:gd name="connsiteX5586" fmla="*/ 718050 w 3713237"/>
              <a:gd name="connsiteY5586" fmla="*/ 1227267 h 2185648"/>
              <a:gd name="connsiteX5587" fmla="*/ 727653 w 3713237"/>
              <a:gd name="connsiteY5587" fmla="*/ 1223733 h 2185648"/>
              <a:gd name="connsiteX5588" fmla="*/ 737423 w 3713237"/>
              <a:gd name="connsiteY5588" fmla="*/ 1206127 h 2185648"/>
              <a:gd name="connsiteX5589" fmla="*/ 739791 w 3713237"/>
              <a:gd name="connsiteY5589" fmla="*/ 1199725 h 2185648"/>
              <a:gd name="connsiteX5590" fmla="*/ 748227 w 3713237"/>
              <a:gd name="connsiteY5590" fmla="*/ 1193723 h 2185648"/>
              <a:gd name="connsiteX5591" fmla="*/ 761631 w 3713237"/>
              <a:gd name="connsiteY5591" fmla="*/ 1191355 h 2185648"/>
              <a:gd name="connsiteX5592" fmla="*/ 777870 w 3713237"/>
              <a:gd name="connsiteY5592" fmla="*/ 1190088 h 2185648"/>
              <a:gd name="connsiteX5593" fmla="*/ 782038 w 3713237"/>
              <a:gd name="connsiteY5593" fmla="*/ 1196124 h 2185648"/>
              <a:gd name="connsiteX5594" fmla="*/ 780504 w 3713237"/>
              <a:gd name="connsiteY5594" fmla="*/ 1199925 h 2185648"/>
              <a:gd name="connsiteX5595" fmla="*/ 775469 w 3713237"/>
              <a:gd name="connsiteY5595" fmla="*/ 1206427 h 2185648"/>
              <a:gd name="connsiteX5596" fmla="*/ 771501 w 3713237"/>
              <a:gd name="connsiteY5596" fmla="*/ 1217630 h 2185648"/>
              <a:gd name="connsiteX5597" fmla="*/ 770300 w 3713237"/>
              <a:gd name="connsiteY5597" fmla="*/ 1227100 h 2185648"/>
              <a:gd name="connsiteX5598" fmla="*/ 764832 w 3713237"/>
              <a:gd name="connsiteY5598" fmla="*/ 1232168 h 2185648"/>
              <a:gd name="connsiteX5599" fmla="*/ 762298 w 3713237"/>
              <a:gd name="connsiteY5599" fmla="*/ 1234836 h 2185648"/>
              <a:gd name="connsiteX5600" fmla="*/ 761464 w 3713237"/>
              <a:gd name="connsiteY5600" fmla="*/ 1243006 h 2185648"/>
              <a:gd name="connsiteX5601" fmla="*/ 755896 w 3713237"/>
              <a:gd name="connsiteY5601" fmla="*/ 1257844 h 2185648"/>
              <a:gd name="connsiteX5602" fmla="*/ 756763 w 3713237"/>
              <a:gd name="connsiteY5602" fmla="*/ 1259777 h 2185648"/>
              <a:gd name="connsiteX5603" fmla="*/ 763465 w 3713237"/>
              <a:gd name="connsiteY5603" fmla="*/ 1260811 h 2185648"/>
              <a:gd name="connsiteX5604" fmla="*/ 774402 w 3713237"/>
              <a:gd name="connsiteY5604" fmla="*/ 1260211 h 2185648"/>
              <a:gd name="connsiteX5605" fmla="*/ 787939 w 3713237"/>
              <a:gd name="connsiteY5605" fmla="*/ 1259077 h 2185648"/>
              <a:gd name="connsiteX5606" fmla="*/ 800177 w 3713237"/>
              <a:gd name="connsiteY5606" fmla="*/ 1260611 h 2185648"/>
              <a:gd name="connsiteX5607" fmla="*/ 810714 w 3713237"/>
              <a:gd name="connsiteY5607" fmla="*/ 1265479 h 2185648"/>
              <a:gd name="connsiteX5608" fmla="*/ 810247 w 3713237"/>
              <a:gd name="connsiteY5608" fmla="*/ 1266046 h 2185648"/>
              <a:gd name="connsiteX5609" fmla="*/ 811080 w 3713237"/>
              <a:gd name="connsiteY5609" fmla="*/ 1265846 h 2185648"/>
              <a:gd name="connsiteX5610" fmla="*/ 810747 w 3713237"/>
              <a:gd name="connsiteY5610" fmla="*/ 1265546 h 2185648"/>
              <a:gd name="connsiteX5611" fmla="*/ 810780 w 3713237"/>
              <a:gd name="connsiteY5611" fmla="*/ 1265513 h 2185648"/>
              <a:gd name="connsiteX5612" fmla="*/ 815815 w 3713237"/>
              <a:gd name="connsiteY5612" fmla="*/ 1267513 h 2185648"/>
              <a:gd name="connsiteX5613" fmla="*/ 817216 w 3713237"/>
              <a:gd name="connsiteY5613" fmla="*/ 1269681 h 2185648"/>
              <a:gd name="connsiteX5614" fmla="*/ 816082 w 3713237"/>
              <a:gd name="connsiteY5614" fmla="*/ 1283218 h 2185648"/>
              <a:gd name="connsiteX5615" fmla="*/ 813348 w 3713237"/>
              <a:gd name="connsiteY5615" fmla="*/ 1296456 h 2185648"/>
              <a:gd name="connsiteX5616" fmla="*/ 811781 w 3713237"/>
              <a:gd name="connsiteY5616" fmla="*/ 1301624 h 2185648"/>
              <a:gd name="connsiteX5617" fmla="*/ 808880 w 3713237"/>
              <a:gd name="connsiteY5617" fmla="*/ 1314728 h 2185648"/>
              <a:gd name="connsiteX5618" fmla="*/ 809947 w 3713237"/>
              <a:gd name="connsiteY5618" fmla="*/ 1318596 h 2185648"/>
              <a:gd name="connsiteX5619" fmla="*/ 816449 w 3713237"/>
              <a:gd name="connsiteY5619" fmla="*/ 1329033 h 2185648"/>
              <a:gd name="connsiteX5620" fmla="*/ 832854 w 3713237"/>
              <a:gd name="connsiteY5620" fmla="*/ 1340270 h 2185648"/>
              <a:gd name="connsiteX5621" fmla="*/ 844358 w 3713237"/>
              <a:gd name="connsiteY5621" fmla="*/ 1339270 h 2185648"/>
              <a:gd name="connsiteX5622" fmla="*/ 849259 w 3713237"/>
              <a:gd name="connsiteY5622" fmla="*/ 1336836 h 2185648"/>
              <a:gd name="connsiteX5623" fmla="*/ 865165 w 3713237"/>
              <a:gd name="connsiteY5623" fmla="*/ 1335102 h 2185648"/>
              <a:gd name="connsiteX5624" fmla="*/ 875968 w 3713237"/>
              <a:gd name="connsiteY5624" fmla="*/ 1340603 h 2185648"/>
              <a:gd name="connsiteX5625" fmla="*/ 883004 w 3713237"/>
              <a:gd name="connsiteY5625" fmla="*/ 1347072 h 2185648"/>
              <a:gd name="connsiteX5626" fmla="*/ 885271 w 3713237"/>
              <a:gd name="connsiteY5626" fmla="*/ 1347906 h 2185648"/>
              <a:gd name="connsiteX5627" fmla="*/ 885171 w 3713237"/>
              <a:gd name="connsiteY5627" fmla="*/ 1348273 h 2185648"/>
              <a:gd name="connsiteX5628" fmla="*/ 885471 w 3713237"/>
              <a:gd name="connsiteY5628" fmla="*/ 1348773 h 2185648"/>
              <a:gd name="connsiteX5629" fmla="*/ 885504 w 3713237"/>
              <a:gd name="connsiteY5629" fmla="*/ 1347939 h 2185648"/>
              <a:gd name="connsiteX5630" fmla="*/ 885271 w 3713237"/>
              <a:gd name="connsiteY5630" fmla="*/ 1347906 h 2185648"/>
              <a:gd name="connsiteX5631" fmla="*/ 886972 w 3713237"/>
              <a:gd name="connsiteY5631" fmla="*/ 1343271 h 2185648"/>
              <a:gd name="connsiteX5632" fmla="*/ 894174 w 3713237"/>
              <a:gd name="connsiteY5632" fmla="*/ 1336936 h 2185648"/>
              <a:gd name="connsiteX5633" fmla="*/ 898909 w 3713237"/>
              <a:gd name="connsiteY5633" fmla="*/ 1329100 h 2185648"/>
              <a:gd name="connsiteX5634" fmla="*/ 904310 w 3713237"/>
              <a:gd name="connsiteY5634" fmla="*/ 1319663 h 2185648"/>
              <a:gd name="connsiteX5635" fmla="*/ 911546 w 3713237"/>
              <a:gd name="connsiteY5635" fmla="*/ 1316496 h 2185648"/>
              <a:gd name="connsiteX5636" fmla="*/ 914247 w 3713237"/>
              <a:gd name="connsiteY5636" fmla="*/ 1316529 h 2185648"/>
              <a:gd name="connsiteX5637" fmla="*/ 927051 w 3713237"/>
              <a:gd name="connsiteY5637" fmla="*/ 1312128 h 2185648"/>
              <a:gd name="connsiteX5638" fmla="*/ 937521 w 3713237"/>
              <a:gd name="connsiteY5638" fmla="*/ 1305792 h 2185648"/>
              <a:gd name="connsiteX5639" fmla="*/ 945990 w 3713237"/>
              <a:gd name="connsiteY5639" fmla="*/ 1301491 h 2185648"/>
              <a:gd name="connsiteX5640" fmla="*/ 949825 w 3713237"/>
              <a:gd name="connsiteY5640" fmla="*/ 1302291 h 2185648"/>
              <a:gd name="connsiteX5641" fmla="*/ 951159 w 3713237"/>
              <a:gd name="connsiteY5641" fmla="*/ 1307059 h 2185648"/>
              <a:gd name="connsiteX5642" fmla="*/ 945357 w 3713237"/>
              <a:gd name="connsiteY5642" fmla="*/ 1312795 h 2185648"/>
              <a:gd name="connsiteX5643" fmla="*/ 945557 w 3713237"/>
              <a:gd name="connsiteY5643" fmla="*/ 1316496 h 2185648"/>
              <a:gd name="connsiteX5644" fmla="*/ 948825 w 3713237"/>
              <a:gd name="connsiteY5644" fmla="*/ 1318096 h 2185648"/>
              <a:gd name="connsiteX5645" fmla="*/ 955194 w 3713237"/>
              <a:gd name="connsiteY5645" fmla="*/ 1315495 h 2185648"/>
              <a:gd name="connsiteX5646" fmla="*/ 960095 w 3713237"/>
              <a:gd name="connsiteY5646" fmla="*/ 1309694 h 2185648"/>
              <a:gd name="connsiteX5647" fmla="*/ 960929 w 3713237"/>
              <a:gd name="connsiteY5647" fmla="*/ 1307093 h 2185648"/>
              <a:gd name="connsiteX5648" fmla="*/ 965364 w 3713237"/>
              <a:gd name="connsiteY5648" fmla="*/ 1304425 h 2185648"/>
              <a:gd name="connsiteX5649" fmla="*/ 968265 w 3713237"/>
              <a:gd name="connsiteY5649" fmla="*/ 1306893 h 2185648"/>
              <a:gd name="connsiteX5650" fmla="*/ 975100 w 3713237"/>
              <a:gd name="connsiteY5650" fmla="*/ 1312661 h 2185648"/>
              <a:gd name="connsiteX5651" fmla="*/ 980502 w 3713237"/>
              <a:gd name="connsiteY5651" fmla="*/ 1313661 h 2185648"/>
              <a:gd name="connsiteX5652" fmla="*/ 985904 w 3713237"/>
              <a:gd name="connsiteY5652" fmla="*/ 1319197 h 2185648"/>
              <a:gd name="connsiteX5653" fmla="*/ 986170 w 3713237"/>
              <a:gd name="connsiteY5653" fmla="*/ 1320564 h 2185648"/>
              <a:gd name="connsiteX5654" fmla="*/ 990271 w 3713237"/>
              <a:gd name="connsiteY5654" fmla="*/ 1323431 h 2185648"/>
              <a:gd name="connsiteX5655" fmla="*/ 1002609 w 3713237"/>
              <a:gd name="connsiteY5655" fmla="*/ 1322598 h 2185648"/>
              <a:gd name="connsiteX5656" fmla="*/ 1013045 w 3713237"/>
              <a:gd name="connsiteY5656" fmla="*/ 1324765 h 2185648"/>
              <a:gd name="connsiteX5657" fmla="*/ 1029351 w 3713237"/>
              <a:gd name="connsiteY5657" fmla="*/ 1322131 h 2185648"/>
              <a:gd name="connsiteX5658" fmla="*/ 1030818 w 3713237"/>
              <a:gd name="connsiteY5658" fmla="*/ 1318363 h 2185648"/>
              <a:gd name="connsiteX5659" fmla="*/ 1033152 w 3713237"/>
              <a:gd name="connsiteY5659" fmla="*/ 1317730 h 2185648"/>
              <a:gd name="connsiteX5660" fmla="*/ 1039187 w 3713237"/>
              <a:gd name="connsiteY5660" fmla="*/ 1320297 h 2185648"/>
              <a:gd name="connsiteX5661" fmla="*/ 1051491 w 3713237"/>
              <a:gd name="connsiteY5661" fmla="*/ 1320830 h 2185648"/>
              <a:gd name="connsiteX5662" fmla="*/ 1052625 w 3713237"/>
              <a:gd name="connsiteY5662" fmla="*/ 1321564 h 2185648"/>
              <a:gd name="connsiteX5663" fmla="*/ 1051725 w 3713237"/>
              <a:gd name="connsiteY5663" fmla="*/ 1323598 h 2185648"/>
              <a:gd name="connsiteX5664" fmla="*/ 1050458 w 3713237"/>
              <a:gd name="connsiteY5664" fmla="*/ 1324098 h 2185648"/>
              <a:gd name="connsiteX5665" fmla="*/ 1047857 w 3713237"/>
              <a:gd name="connsiteY5665" fmla="*/ 1326332 h 2185648"/>
              <a:gd name="connsiteX5666" fmla="*/ 1050624 w 3713237"/>
              <a:gd name="connsiteY5666" fmla="*/ 1328966 h 2185648"/>
              <a:gd name="connsiteX5667" fmla="*/ 1060561 w 3713237"/>
              <a:gd name="connsiteY5667" fmla="*/ 1333635 h 2185648"/>
              <a:gd name="connsiteX5668" fmla="*/ 1066330 w 3713237"/>
              <a:gd name="connsiteY5668" fmla="*/ 1342004 h 2185648"/>
              <a:gd name="connsiteX5669" fmla="*/ 1068864 w 3713237"/>
              <a:gd name="connsiteY5669" fmla="*/ 1344505 h 2185648"/>
              <a:gd name="connsiteX5670" fmla="*/ 1075666 w 3713237"/>
              <a:gd name="connsiteY5670" fmla="*/ 1345338 h 2185648"/>
              <a:gd name="connsiteX5671" fmla="*/ 1082868 w 3713237"/>
              <a:gd name="connsiteY5671" fmla="*/ 1349173 h 2185648"/>
              <a:gd name="connsiteX5672" fmla="*/ 1091704 w 3713237"/>
              <a:gd name="connsiteY5672" fmla="*/ 1357776 h 2185648"/>
              <a:gd name="connsiteX5673" fmla="*/ 1095039 w 3713237"/>
              <a:gd name="connsiteY5673" fmla="*/ 1363678 h 2185648"/>
              <a:gd name="connsiteX5674" fmla="*/ 1096606 w 3713237"/>
              <a:gd name="connsiteY5674" fmla="*/ 1365711 h 2185648"/>
              <a:gd name="connsiteX5675" fmla="*/ 1110744 w 3713237"/>
              <a:gd name="connsiteY5675" fmla="*/ 1373914 h 2185648"/>
              <a:gd name="connsiteX5676" fmla="*/ 1114578 w 3713237"/>
              <a:gd name="connsiteY5676" fmla="*/ 1375115 h 2185648"/>
              <a:gd name="connsiteX5677" fmla="*/ 1129717 w 3713237"/>
              <a:gd name="connsiteY5677" fmla="*/ 1375281 h 2185648"/>
              <a:gd name="connsiteX5678" fmla="*/ 1144421 w 3713237"/>
              <a:gd name="connsiteY5678" fmla="*/ 1377949 h 2185648"/>
              <a:gd name="connsiteX5679" fmla="*/ 1148223 w 3713237"/>
              <a:gd name="connsiteY5679" fmla="*/ 1379449 h 2185648"/>
              <a:gd name="connsiteX5680" fmla="*/ 1174098 w 3713237"/>
              <a:gd name="connsiteY5680" fmla="*/ 1396722 h 2185648"/>
              <a:gd name="connsiteX5681" fmla="*/ 1177799 w 3713237"/>
              <a:gd name="connsiteY5681" fmla="*/ 1403957 h 2185648"/>
              <a:gd name="connsiteX5682" fmla="*/ 1185201 w 3713237"/>
              <a:gd name="connsiteY5682" fmla="*/ 1418429 h 2185648"/>
              <a:gd name="connsiteX5683" fmla="*/ 1189869 w 3713237"/>
              <a:gd name="connsiteY5683" fmla="*/ 1425164 h 2185648"/>
              <a:gd name="connsiteX5684" fmla="*/ 1191103 w 3713237"/>
              <a:gd name="connsiteY5684" fmla="*/ 1431699 h 2185648"/>
              <a:gd name="connsiteX5685" fmla="*/ 1188336 w 3713237"/>
              <a:gd name="connsiteY5685" fmla="*/ 1442036 h 2185648"/>
              <a:gd name="connsiteX5686" fmla="*/ 1177799 w 3713237"/>
              <a:gd name="connsiteY5686" fmla="*/ 1447471 h 2185648"/>
              <a:gd name="connsiteX5687" fmla="*/ 1182967 w 3713237"/>
              <a:gd name="connsiteY5687" fmla="*/ 1450039 h 2185648"/>
              <a:gd name="connsiteX5688" fmla="*/ 1190682 w 3713237"/>
              <a:gd name="connsiteY5688" fmla="*/ 1448207 h 2185648"/>
              <a:gd name="connsiteX5689" fmla="*/ 1188960 w 3713237"/>
              <a:gd name="connsiteY5689" fmla="*/ 1442812 h 2185648"/>
              <a:gd name="connsiteX5690" fmla="*/ 1188303 w 3713237"/>
              <a:gd name="connsiteY5690" fmla="*/ 1442856 h 2185648"/>
              <a:gd name="connsiteX5691" fmla="*/ 1188493 w 3713237"/>
              <a:gd name="connsiteY5691" fmla="*/ 1442093 h 2185648"/>
              <a:gd name="connsiteX5692" fmla="*/ 1189256 w 3713237"/>
              <a:gd name="connsiteY5692" fmla="*/ 1441903 h 2185648"/>
              <a:gd name="connsiteX5693" fmla="*/ 1189732 w 3713237"/>
              <a:gd name="connsiteY5693" fmla="*/ 1442760 h 2185648"/>
              <a:gd name="connsiteX5694" fmla="*/ 1189183 w 3713237"/>
              <a:gd name="connsiteY5694" fmla="*/ 1442797 h 2185648"/>
              <a:gd name="connsiteX5695" fmla="*/ 1192684 w 3713237"/>
              <a:gd name="connsiteY5695" fmla="*/ 1447731 h 2185648"/>
              <a:gd name="connsiteX5696" fmla="*/ 1193637 w 3713237"/>
              <a:gd name="connsiteY5696" fmla="*/ 1447505 h 2185648"/>
              <a:gd name="connsiteX5697" fmla="*/ 1193571 w 3713237"/>
              <a:gd name="connsiteY5697" fmla="*/ 1447738 h 2185648"/>
              <a:gd name="connsiteX5698" fmla="*/ 1194271 w 3713237"/>
              <a:gd name="connsiteY5698" fmla="*/ 1447938 h 2185648"/>
              <a:gd name="connsiteX5699" fmla="*/ 1193837 w 3713237"/>
              <a:gd name="connsiteY5699" fmla="*/ 1447505 h 2185648"/>
              <a:gd name="connsiteX5700" fmla="*/ 1193604 w 3713237"/>
              <a:gd name="connsiteY5700" fmla="*/ 1447471 h 2185648"/>
              <a:gd name="connsiteX5701" fmla="*/ 1194088 w 3713237"/>
              <a:gd name="connsiteY5701" fmla="*/ 1445211 h 2185648"/>
              <a:gd name="connsiteX5702" fmla="*/ 1193805 w 3713237"/>
              <a:gd name="connsiteY5702" fmla="*/ 1444765 h 2185648"/>
              <a:gd name="connsiteX5703" fmla="*/ 1195139 w 3713237"/>
              <a:gd name="connsiteY5703" fmla="*/ 1444670 h 2185648"/>
              <a:gd name="connsiteX5704" fmla="*/ 1194966 w 3713237"/>
              <a:gd name="connsiteY5704" fmla="*/ 1445417 h 2185648"/>
              <a:gd name="connsiteX5705" fmla="*/ 1204374 w 3713237"/>
              <a:gd name="connsiteY5705" fmla="*/ 1448472 h 2185648"/>
              <a:gd name="connsiteX5706" fmla="*/ 1207942 w 3713237"/>
              <a:gd name="connsiteY5706" fmla="*/ 1455107 h 2185648"/>
              <a:gd name="connsiteX5707" fmla="*/ 1207342 w 3713237"/>
              <a:gd name="connsiteY5707" fmla="*/ 1457775 h 2185648"/>
              <a:gd name="connsiteX5708" fmla="*/ 1208242 w 3713237"/>
              <a:gd name="connsiteY5708" fmla="*/ 1459608 h 2185648"/>
              <a:gd name="connsiteX5709" fmla="*/ 1209309 w 3713237"/>
              <a:gd name="connsiteY5709" fmla="*/ 1458908 h 2185648"/>
              <a:gd name="connsiteX5710" fmla="*/ 1218545 w 3713237"/>
              <a:gd name="connsiteY5710" fmla="*/ 1454540 h 2185648"/>
              <a:gd name="connsiteX5711" fmla="*/ 1231816 w 3713237"/>
              <a:gd name="connsiteY5711" fmla="*/ 1457941 h 2185648"/>
              <a:gd name="connsiteX5712" fmla="*/ 1248321 w 3713237"/>
              <a:gd name="connsiteY5712" fmla="*/ 1464343 h 2185648"/>
              <a:gd name="connsiteX5713" fmla="*/ 1252289 w 3713237"/>
              <a:gd name="connsiteY5713" fmla="*/ 1467811 h 2185648"/>
              <a:gd name="connsiteX5714" fmla="*/ 1254723 w 3713237"/>
              <a:gd name="connsiteY5714" fmla="*/ 1474213 h 2185648"/>
              <a:gd name="connsiteX5715" fmla="*/ 1257858 w 3713237"/>
              <a:gd name="connsiteY5715" fmla="*/ 1475847 h 2185648"/>
              <a:gd name="connsiteX5716" fmla="*/ 1262793 w 3713237"/>
              <a:gd name="connsiteY5716" fmla="*/ 1473413 h 2185648"/>
              <a:gd name="connsiteX5717" fmla="*/ 1266761 w 3713237"/>
              <a:gd name="connsiteY5717" fmla="*/ 1473013 h 2185648"/>
              <a:gd name="connsiteX5718" fmla="*/ 1299338 w 3713237"/>
              <a:gd name="connsiteY5718" fmla="*/ 1477414 h 2185648"/>
              <a:gd name="connsiteX5719" fmla="*/ 1308574 w 3713237"/>
              <a:gd name="connsiteY5719" fmla="*/ 1479749 h 2185648"/>
              <a:gd name="connsiteX5720" fmla="*/ 1326013 w 3713237"/>
              <a:gd name="connsiteY5720" fmla="*/ 1492753 h 2185648"/>
              <a:gd name="connsiteX5721" fmla="*/ 1337117 w 3713237"/>
              <a:gd name="connsiteY5721" fmla="*/ 1500722 h 2185648"/>
              <a:gd name="connsiteX5722" fmla="*/ 1347187 w 3713237"/>
              <a:gd name="connsiteY5722" fmla="*/ 1504156 h 2185648"/>
              <a:gd name="connsiteX5723" fmla="*/ 1353756 w 3713237"/>
              <a:gd name="connsiteY5723" fmla="*/ 1505857 h 2185648"/>
              <a:gd name="connsiteX5724" fmla="*/ 1356656 w 3713237"/>
              <a:gd name="connsiteY5724" fmla="*/ 1508591 h 2185648"/>
              <a:gd name="connsiteX5725" fmla="*/ 1362959 w 3713237"/>
              <a:gd name="connsiteY5725" fmla="*/ 1526930 h 2185648"/>
              <a:gd name="connsiteX5726" fmla="*/ 1360991 w 3713237"/>
              <a:gd name="connsiteY5726" fmla="*/ 1545836 h 2185648"/>
              <a:gd name="connsiteX5727" fmla="*/ 1352922 w 3713237"/>
              <a:gd name="connsiteY5727" fmla="*/ 1558540 h 2185648"/>
              <a:gd name="connsiteX5728" fmla="*/ 1342185 w 3713237"/>
              <a:gd name="connsiteY5728" fmla="*/ 1569210 h 2185648"/>
              <a:gd name="connsiteX5729" fmla="*/ 1334949 w 3713237"/>
              <a:gd name="connsiteY5729" fmla="*/ 1579114 h 2185648"/>
              <a:gd name="connsiteX5730" fmla="*/ 1333115 w 3713237"/>
              <a:gd name="connsiteY5730" fmla="*/ 1582815 h 2185648"/>
              <a:gd name="connsiteX5731" fmla="*/ 1321045 w 3713237"/>
              <a:gd name="connsiteY5731" fmla="*/ 1597020 h 2185648"/>
              <a:gd name="connsiteX5732" fmla="*/ 1318011 w 3713237"/>
              <a:gd name="connsiteY5732" fmla="*/ 1602821 h 2185648"/>
              <a:gd name="connsiteX5733" fmla="*/ 1318378 w 3713237"/>
              <a:gd name="connsiteY5733" fmla="*/ 1617893 h 2185648"/>
              <a:gd name="connsiteX5734" fmla="*/ 1318077 w 3713237"/>
              <a:gd name="connsiteY5734" fmla="*/ 1639933 h 2185648"/>
              <a:gd name="connsiteX5735" fmla="*/ 1313542 w 3713237"/>
              <a:gd name="connsiteY5735" fmla="*/ 1656972 h 2185648"/>
              <a:gd name="connsiteX5736" fmla="*/ 1312142 w 3713237"/>
              <a:gd name="connsiteY5736" fmla="*/ 1666308 h 2185648"/>
              <a:gd name="connsiteX5737" fmla="*/ 1309108 w 3713237"/>
              <a:gd name="connsiteY5737" fmla="*/ 1677946 h 2185648"/>
              <a:gd name="connsiteX5738" fmla="*/ 1301005 w 3713237"/>
              <a:gd name="connsiteY5738" fmla="*/ 1692317 h 2185648"/>
              <a:gd name="connsiteX5739" fmla="*/ 1300071 w 3713237"/>
              <a:gd name="connsiteY5739" fmla="*/ 1698919 h 2185648"/>
              <a:gd name="connsiteX5740" fmla="*/ 1298204 w 3713237"/>
              <a:gd name="connsiteY5740" fmla="*/ 1703721 h 2185648"/>
              <a:gd name="connsiteX5741" fmla="*/ 1291369 w 3713237"/>
              <a:gd name="connsiteY5741" fmla="*/ 1708189 h 2185648"/>
              <a:gd name="connsiteX5742" fmla="*/ 1278098 w 3713237"/>
              <a:gd name="connsiteY5742" fmla="*/ 1713857 h 2185648"/>
              <a:gd name="connsiteX5743" fmla="*/ 1269962 w 3713237"/>
              <a:gd name="connsiteY5743" fmla="*/ 1713624 h 2185648"/>
              <a:gd name="connsiteX5744" fmla="*/ 1261826 w 3713237"/>
              <a:gd name="connsiteY5744" fmla="*/ 1714024 h 2185648"/>
              <a:gd name="connsiteX5745" fmla="*/ 1259658 w 3713237"/>
              <a:gd name="connsiteY5745" fmla="*/ 1715058 h 2185648"/>
              <a:gd name="connsiteX5746" fmla="*/ 1254557 w 3713237"/>
              <a:gd name="connsiteY5746" fmla="*/ 1721326 h 2185648"/>
              <a:gd name="connsiteX5747" fmla="*/ 1246454 w 3713237"/>
              <a:gd name="connsiteY5747" fmla="*/ 1725861 h 2185648"/>
              <a:gd name="connsiteX5748" fmla="*/ 1231416 w 3713237"/>
              <a:gd name="connsiteY5748" fmla="*/ 1735164 h 2185648"/>
              <a:gd name="connsiteX5749" fmla="*/ 1223347 w 3713237"/>
              <a:gd name="connsiteY5749" fmla="*/ 1742633 h 2185648"/>
              <a:gd name="connsiteX5750" fmla="*/ 1216478 w 3713237"/>
              <a:gd name="connsiteY5750" fmla="*/ 1763740 h 2185648"/>
              <a:gd name="connsiteX5751" fmla="*/ 1217111 w 3713237"/>
              <a:gd name="connsiteY5751" fmla="*/ 1766408 h 2185648"/>
              <a:gd name="connsiteX5752" fmla="*/ 1214711 w 3713237"/>
              <a:gd name="connsiteY5752" fmla="*/ 1784547 h 2185648"/>
              <a:gd name="connsiteX5753" fmla="*/ 1201306 w 3713237"/>
              <a:gd name="connsiteY5753" fmla="*/ 1810055 h 2185648"/>
              <a:gd name="connsiteX5754" fmla="*/ 1196742 w 3713237"/>
              <a:gd name="connsiteY5754" fmla="*/ 1814291 h 2185648"/>
              <a:gd name="connsiteX5755" fmla="*/ 1197243 w 3713237"/>
              <a:gd name="connsiteY5755" fmla="*/ 1814123 h 2185648"/>
              <a:gd name="connsiteX5756" fmla="*/ 1197434 w 3713237"/>
              <a:gd name="connsiteY5756" fmla="*/ 1814980 h 2185648"/>
              <a:gd name="connsiteX5757" fmla="*/ 1196862 w 3713237"/>
              <a:gd name="connsiteY5757" fmla="*/ 1815171 h 2185648"/>
              <a:gd name="connsiteX5758" fmla="*/ 1196798 w 3713237"/>
              <a:gd name="connsiteY5758" fmla="*/ 1814881 h 2185648"/>
              <a:gd name="connsiteX5759" fmla="*/ 1196839 w 3713237"/>
              <a:gd name="connsiteY5759" fmla="*/ 1815524 h 2185648"/>
              <a:gd name="connsiteX5760" fmla="*/ 1183201 w 3713237"/>
              <a:gd name="connsiteY5760" fmla="*/ 1827895 h 2185648"/>
              <a:gd name="connsiteX5761" fmla="*/ 1184468 w 3713237"/>
              <a:gd name="connsiteY5761" fmla="*/ 1824761 h 2185648"/>
              <a:gd name="connsiteX5762" fmla="*/ 1188469 w 3713237"/>
              <a:gd name="connsiteY5762" fmla="*/ 1819992 h 2185648"/>
              <a:gd name="connsiteX5763" fmla="*/ 1188615 w 3713237"/>
              <a:gd name="connsiteY5763" fmla="*/ 1819873 h 2185648"/>
              <a:gd name="connsiteX5764" fmla="*/ 1188622 w 3713237"/>
              <a:gd name="connsiteY5764" fmla="*/ 1819849 h 2185648"/>
              <a:gd name="connsiteX5765" fmla="*/ 1188653 w 3713237"/>
              <a:gd name="connsiteY5765" fmla="*/ 1819843 h 2185648"/>
              <a:gd name="connsiteX5766" fmla="*/ 1193471 w 3713237"/>
              <a:gd name="connsiteY5766" fmla="*/ 1815924 h 2185648"/>
              <a:gd name="connsiteX5767" fmla="*/ 1196716 w 3713237"/>
              <a:gd name="connsiteY5767" fmla="*/ 1814515 h 2185648"/>
              <a:gd name="connsiteX5768" fmla="*/ 1196680 w 3713237"/>
              <a:gd name="connsiteY5768" fmla="*/ 1814349 h 2185648"/>
              <a:gd name="connsiteX5769" fmla="*/ 1196671 w 3713237"/>
              <a:gd name="connsiteY5769" fmla="*/ 1814356 h 2185648"/>
              <a:gd name="connsiteX5770" fmla="*/ 1195738 w 3713237"/>
              <a:gd name="connsiteY5770" fmla="*/ 1810688 h 2185648"/>
              <a:gd name="connsiteX5771" fmla="*/ 1194271 w 3713237"/>
              <a:gd name="connsiteY5771" fmla="*/ 1808921 h 2185648"/>
              <a:gd name="connsiteX5772" fmla="*/ 1192103 w 3713237"/>
              <a:gd name="connsiteY5772" fmla="*/ 1810188 h 2185648"/>
              <a:gd name="connsiteX5773" fmla="*/ 1188269 w 3713237"/>
              <a:gd name="connsiteY5773" fmla="*/ 1819958 h 2185648"/>
              <a:gd name="connsiteX5774" fmla="*/ 1184968 w 3713237"/>
              <a:gd name="connsiteY5774" fmla="*/ 1820992 h 2185648"/>
              <a:gd name="connsiteX5775" fmla="*/ 1182800 w 3713237"/>
              <a:gd name="connsiteY5775" fmla="*/ 1828194 h 2185648"/>
              <a:gd name="connsiteX5776" fmla="*/ 1183034 w 3713237"/>
              <a:gd name="connsiteY5776" fmla="*/ 1828161 h 2185648"/>
              <a:gd name="connsiteX5777" fmla="*/ 1182900 w 3713237"/>
              <a:gd name="connsiteY5777" fmla="*/ 1828594 h 2185648"/>
              <a:gd name="connsiteX5778" fmla="*/ 1182634 w 3713237"/>
              <a:gd name="connsiteY5778" fmla="*/ 1828261 h 2185648"/>
              <a:gd name="connsiteX5779" fmla="*/ 1179232 w 3713237"/>
              <a:gd name="connsiteY5779" fmla="*/ 1841565 h 2185648"/>
              <a:gd name="connsiteX5780" fmla="*/ 1173097 w 3713237"/>
              <a:gd name="connsiteY5780" fmla="*/ 1852068 h 2185648"/>
              <a:gd name="connsiteX5781" fmla="*/ 1167395 w 3713237"/>
              <a:gd name="connsiteY5781" fmla="*/ 1861371 h 2185648"/>
              <a:gd name="connsiteX5782" fmla="*/ 1151323 w 3713237"/>
              <a:gd name="connsiteY5782" fmla="*/ 1869941 h 2185648"/>
              <a:gd name="connsiteX5783" fmla="*/ 1143087 w 3713237"/>
              <a:gd name="connsiteY5783" fmla="*/ 1869674 h 2185648"/>
              <a:gd name="connsiteX5784" fmla="*/ 1139120 w 3713237"/>
              <a:gd name="connsiteY5784" fmla="*/ 1868874 h 2185648"/>
              <a:gd name="connsiteX5785" fmla="*/ 1119947 w 3713237"/>
              <a:gd name="connsiteY5785" fmla="*/ 1864573 h 2185648"/>
              <a:gd name="connsiteX5786" fmla="*/ 1119547 w 3713237"/>
              <a:gd name="connsiteY5786" fmla="*/ 1864172 h 2185648"/>
              <a:gd name="connsiteX5787" fmla="*/ 1119113 w 3713237"/>
              <a:gd name="connsiteY5787" fmla="*/ 1863739 h 2185648"/>
              <a:gd name="connsiteX5788" fmla="*/ 1119080 w 3713237"/>
              <a:gd name="connsiteY5788" fmla="*/ 1863506 h 2185648"/>
              <a:gd name="connsiteX5789" fmla="*/ 1118480 w 3713237"/>
              <a:gd name="connsiteY5789" fmla="*/ 1863139 h 2185648"/>
              <a:gd name="connsiteX5790" fmla="*/ 1119113 w 3713237"/>
              <a:gd name="connsiteY5790" fmla="*/ 1863772 h 2185648"/>
              <a:gd name="connsiteX5791" fmla="*/ 1119213 w 3713237"/>
              <a:gd name="connsiteY5791" fmla="*/ 1864539 h 2185648"/>
              <a:gd name="connsiteX5792" fmla="*/ 1119947 w 3713237"/>
              <a:gd name="connsiteY5792" fmla="*/ 1864606 h 2185648"/>
              <a:gd name="connsiteX5793" fmla="*/ 1129250 w 3713237"/>
              <a:gd name="connsiteY5793" fmla="*/ 1871641 h 2185648"/>
              <a:gd name="connsiteX5794" fmla="*/ 1132017 w 3713237"/>
              <a:gd name="connsiteY5794" fmla="*/ 1880077 h 2185648"/>
              <a:gd name="connsiteX5795" fmla="*/ 1131217 w 3713237"/>
              <a:gd name="connsiteY5795" fmla="*/ 1884079 h 2185648"/>
              <a:gd name="connsiteX5796" fmla="*/ 1132884 w 3713237"/>
              <a:gd name="connsiteY5796" fmla="*/ 1887613 h 2185648"/>
              <a:gd name="connsiteX5797" fmla="*/ 1136552 w 3713237"/>
              <a:gd name="connsiteY5797" fmla="*/ 1889447 h 2185648"/>
              <a:gd name="connsiteX5798" fmla="*/ 1139219 w 3713237"/>
              <a:gd name="connsiteY5798" fmla="*/ 1895282 h 2185648"/>
              <a:gd name="connsiteX5799" fmla="*/ 1137686 w 3713237"/>
              <a:gd name="connsiteY5799" fmla="*/ 1900551 h 2185648"/>
              <a:gd name="connsiteX5800" fmla="*/ 1133884 w 3713237"/>
              <a:gd name="connsiteY5800" fmla="*/ 1909320 h 2185648"/>
              <a:gd name="connsiteX5801" fmla="*/ 1124915 w 3713237"/>
              <a:gd name="connsiteY5801" fmla="*/ 1918890 h 2185648"/>
              <a:gd name="connsiteX5802" fmla="*/ 1117179 w 3713237"/>
              <a:gd name="connsiteY5802" fmla="*/ 1921791 h 2185648"/>
              <a:gd name="connsiteX5803" fmla="*/ 1087469 w 3713237"/>
              <a:gd name="connsiteY5803" fmla="*/ 1924358 h 2185648"/>
              <a:gd name="connsiteX5804" fmla="*/ 1084002 w 3713237"/>
              <a:gd name="connsiteY5804" fmla="*/ 1928526 h 2185648"/>
              <a:gd name="connsiteX5805" fmla="*/ 1084735 w 3713237"/>
              <a:gd name="connsiteY5805" fmla="*/ 1931161 h 2185648"/>
              <a:gd name="connsiteX5806" fmla="*/ 1085136 w 3713237"/>
              <a:gd name="connsiteY5806" fmla="*/ 1932494 h 2185648"/>
              <a:gd name="connsiteX5807" fmla="*/ 1083868 w 3713237"/>
              <a:gd name="connsiteY5807" fmla="*/ 1941898 h 2185648"/>
              <a:gd name="connsiteX5808" fmla="*/ 1084869 w 3713237"/>
              <a:gd name="connsiteY5808" fmla="*/ 1950033 h 2185648"/>
              <a:gd name="connsiteX5809" fmla="*/ 1076766 w 3713237"/>
              <a:gd name="connsiteY5809" fmla="*/ 1958303 h 2185648"/>
              <a:gd name="connsiteX5810" fmla="*/ 1066096 w 3713237"/>
              <a:gd name="connsiteY5810" fmla="*/ 1956569 h 2185648"/>
              <a:gd name="connsiteX5811" fmla="*/ 1058560 w 3713237"/>
              <a:gd name="connsiteY5811" fmla="*/ 1953434 h 2185648"/>
              <a:gd name="connsiteX5812" fmla="*/ 1054792 w 3713237"/>
              <a:gd name="connsiteY5812" fmla="*/ 1956269 h 2185648"/>
              <a:gd name="connsiteX5813" fmla="*/ 1055626 w 3713237"/>
              <a:gd name="connsiteY5813" fmla="*/ 1958836 h 2185648"/>
              <a:gd name="connsiteX5814" fmla="*/ 1057427 w 3713237"/>
              <a:gd name="connsiteY5814" fmla="*/ 1966872 h 2185648"/>
              <a:gd name="connsiteX5815" fmla="*/ 1066963 w 3713237"/>
              <a:gd name="connsiteY5815" fmla="*/ 1971307 h 2185648"/>
              <a:gd name="connsiteX5816" fmla="*/ 1069364 w 3713237"/>
              <a:gd name="connsiteY5816" fmla="*/ 1970006 h 2185648"/>
              <a:gd name="connsiteX5817" fmla="*/ 1072898 w 3713237"/>
              <a:gd name="connsiteY5817" fmla="*/ 1971373 h 2185648"/>
              <a:gd name="connsiteX5818" fmla="*/ 1074699 w 3713237"/>
              <a:gd name="connsiteY5818" fmla="*/ 1977976 h 2185648"/>
              <a:gd name="connsiteX5819" fmla="*/ 1069831 w 3713237"/>
              <a:gd name="connsiteY5819" fmla="*/ 1983244 h 2185648"/>
              <a:gd name="connsiteX5820" fmla="*/ 1067196 w 3713237"/>
              <a:gd name="connsiteY5820" fmla="*/ 1982844 h 2185648"/>
              <a:gd name="connsiteX5821" fmla="*/ 1067530 w 3713237"/>
              <a:gd name="connsiteY5821" fmla="*/ 1982377 h 2185648"/>
              <a:gd name="connsiteX5822" fmla="*/ 1066822 w 3713237"/>
              <a:gd name="connsiteY5822" fmla="*/ 1982313 h 2185648"/>
              <a:gd name="connsiteX5823" fmla="*/ 1066796 w 3713237"/>
              <a:gd name="connsiteY5823" fmla="*/ 1982277 h 2185648"/>
              <a:gd name="connsiteX5824" fmla="*/ 1066771 w 3713237"/>
              <a:gd name="connsiteY5824" fmla="*/ 1982273 h 2185648"/>
              <a:gd name="connsiteX5825" fmla="*/ 1064929 w 3713237"/>
              <a:gd name="connsiteY5825" fmla="*/ 1979576 h 2185648"/>
              <a:gd name="connsiteX5826" fmla="*/ 1063728 w 3713237"/>
              <a:gd name="connsiteY5826" fmla="*/ 1979810 h 2185648"/>
              <a:gd name="connsiteX5827" fmla="*/ 1063628 w 3713237"/>
              <a:gd name="connsiteY5827" fmla="*/ 1981777 h 2185648"/>
              <a:gd name="connsiteX5828" fmla="*/ 1066771 w 3713237"/>
              <a:gd name="connsiteY5828" fmla="*/ 1982273 h 2185648"/>
              <a:gd name="connsiteX5829" fmla="*/ 1066796 w 3713237"/>
              <a:gd name="connsiteY5829" fmla="*/ 1982311 h 2185648"/>
              <a:gd name="connsiteX5830" fmla="*/ 1066822 w 3713237"/>
              <a:gd name="connsiteY5830" fmla="*/ 1982313 h 2185648"/>
              <a:gd name="connsiteX5831" fmla="*/ 1067130 w 3713237"/>
              <a:gd name="connsiteY5831" fmla="*/ 1982744 h 2185648"/>
              <a:gd name="connsiteX5832" fmla="*/ 1067196 w 3713237"/>
              <a:gd name="connsiteY5832" fmla="*/ 1982777 h 2185648"/>
              <a:gd name="connsiteX5833" fmla="*/ 1062462 w 3713237"/>
              <a:gd name="connsiteY5833" fmla="*/ 1988712 h 2185648"/>
              <a:gd name="connsiteX5834" fmla="*/ 1059094 w 3713237"/>
              <a:gd name="connsiteY5834" fmla="*/ 1998682 h 2185648"/>
              <a:gd name="connsiteX5835" fmla="*/ 1059861 w 3713237"/>
              <a:gd name="connsiteY5835" fmla="*/ 2002717 h 2185648"/>
              <a:gd name="connsiteX5836" fmla="*/ 1058027 w 3713237"/>
              <a:gd name="connsiteY5836" fmla="*/ 2014554 h 2185648"/>
              <a:gd name="connsiteX5837" fmla="*/ 1056159 w 3713237"/>
              <a:gd name="connsiteY5837" fmla="*/ 2016322 h 2185648"/>
              <a:gd name="connsiteX5838" fmla="*/ 1047457 w 3713237"/>
              <a:gd name="connsiteY5838" fmla="*/ 2020290 h 2185648"/>
              <a:gd name="connsiteX5839" fmla="*/ 1042589 w 3713237"/>
              <a:gd name="connsiteY5839" fmla="*/ 2024957 h 2185648"/>
              <a:gd name="connsiteX5840" fmla="*/ 1043855 w 3713237"/>
              <a:gd name="connsiteY5840" fmla="*/ 2038362 h 2185648"/>
              <a:gd name="connsiteX5841" fmla="*/ 1050257 w 3713237"/>
              <a:gd name="connsiteY5841" fmla="*/ 2043530 h 2185648"/>
              <a:gd name="connsiteX5842" fmla="*/ 1056493 w 3713237"/>
              <a:gd name="connsiteY5842" fmla="*/ 2046098 h 2185648"/>
              <a:gd name="connsiteX5843" fmla="*/ 1063428 w 3713237"/>
              <a:gd name="connsiteY5843" fmla="*/ 2053200 h 2185648"/>
              <a:gd name="connsiteX5844" fmla="*/ 1064029 w 3713237"/>
              <a:gd name="connsiteY5844" fmla="*/ 2057268 h 2185648"/>
              <a:gd name="connsiteX5845" fmla="*/ 1062328 w 3713237"/>
              <a:gd name="connsiteY5845" fmla="*/ 2063703 h 2185648"/>
              <a:gd name="connsiteX5846" fmla="*/ 1054426 w 3713237"/>
              <a:gd name="connsiteY5846" fmla="*/ 2073173 h 2185648"/>
              <a:gd name="connsiteX5847" fmla="*/ 1050658 w 3713237"/>
              <a:gd name="connsiteY5847" fmla="*/ 2083043 h 2185648"/>
              <a:gd name="connsiteX5848" fmla="*/ 1045856 w 3713237"/>
              <a:gd name="connsiteY5848" fmla="*/ 2093713 h 2185648"/>
              <a:gd name="connsiteX5849" fmla="*/ 1042022 w 3713237"/>
              <a:gd name="connsiteY5849" fmla="*/ 2097548 h 2185648"/>
              <a:gd name="connsiteX5850" fmla="*/ 1039887 w 3713237"/>
              <a:gd name="connsiteY5850" fmla="*/ 2107784 h 2185648"/>
              <a:gd name="connsiteX5851" fmla="*/ 1043189 w 3713237"/>
              <a:gd name="connsiteY5851" fmla="*/ 2118187 h 2185648"/>
              <a:gd name="connsiteX5852" fmla="*/ 1049357 w 3713237"/>
              <a:gd name="connsiteY5852" fmla="*/ 2127124 h 2185648"/>
              <a:gd name="connsiteX5853" fmla="*/ 1049291 w 3713237"/>
              <a:gd name="connsiteY5853" fmla="*/ 2129524 h 2185648"/>
              <a:gd name="connsiteX5854" fmla="*/ 1047023 w 3713237"/>
              <a:gd name="connsiteY5854" fmla="*/ 2130658 h 2185648"/>
              <a:gd name="connsiteX5855" fmla="*/ 1045689 w 3713237"/>
              <a:gd name="connsiteY5855" fmla="*/ 2130458 h 2185648"/>
              <a:gd name="connsiteX5856" fmla="*/ 1039988 w 3713237"/>
              <a:gd name="connsiteY5856" fmla="*/ 2134060 h 2185648"/>
              <a:gd name="connsiteX5857" fmla="*/ 1039354 w 3713237"/>
              <a:gd name="connsiteY5857" fmla="*/ 2134060 h 2185648"/>
              <a:gd name="connsiteX5858" fmla="*/ 1039221 w 3713237"/>
              <a:gd name="connsiteY5858" fmla="*/ 2134693 h 2185648"/>
              <a:gd name="connsiteX5859" fmla="*/ 1031351 w 3713237"/>
              <a:gd name="connsiteY5859" fmla="*/ 2143796 h 2185648"/>
              <a:gd name="connsiteX5860" fmla="*/ 1031285 w 3713237"/>
              <a:gd name="connsiteY5860" fmla="*/ 2149164 h 2185648"/>
              <a:gd name="connsiteX5861" fmla="*/ 1032152 w 3713237"/>
              <a:gd name="connsiteY5861" fmla="*/ 2150131 h 2185648"/>
              <a:gd name="connsiteX5862" fmla="*/ 1033019 w 3713237"/>
              <a:gd name="connsiteY5862" fmla="*/ 2149464 h 2185648"/>
              <a:gd name="connsiteX5863" fmla="*/ 1033319 w 3713237"/>
              <a:gd name="connsiteY5863" fmla="*/ 2148197 h 2185648"/>
              <a:gd name="connsiteX5864" fmla="*/ 1038220 w 3713237"/>
              <a:gd name="connsiteY5864" fmla="*/ 2137861 h 2185648"/>
              <a:gd name="connsiteX5865" fmla="*/ 1039221 w 3713237"/>
              <a:gd name="connsiteY5865" fmla="*/ 2134726 h 2185648"/>
              <a:gd name="connsiteX5866" fmla="*/ 1039788 w 3713237"/>
              <a:gd name="connsiteY5866" fmla="*/ 2134526 h 2185648"/>
              <a:gd name="connsiteX5867" fmla="*/ 1039988 w 3713237"/>
              <a:gd name="connsiteY5867" fmla="*/ 2134093 h 2185648"/>
              <a:gd name="connsiteX5868" fmla="*/ 1044789 w 3713237"/>
              <a:gd name="connsiteY5868" fmla="*/ 2133959 h 2185648"/>
              <a:gd name="connsiteX5869" fmla="*/ 1055026 w 3713237"/>
              <a:gd name="connsiteY5869" fmla="*/ 2142695 h 2185648"/>
              <a:gd name="connsiteX5870" fmla="*/ 1057627 w 3713237"/>
              <a:gd name="connsiteY5870" fmla="*/ 2148597 h 2185648"/>
              <a:gd name="connsiteX5871" fmla="*/ 1066429 w 3713237"/>
              <a:gd name="connsiteY5871" fmla="*/ 2157033 h 2185648"/>
              <a:gd name="connsiteX5872" fmla="*/ 1068630 w 3713237"/>
              <a:gd name="connsiteY5872" fmla="*/ 2158600 h 2185648"/>
              <a:gd name="connsiteX5873" fmla="*/ 1086002 w 3713237"/>
              <a:gd name="connsiteY5873" fmla="*/ 2166336 h 2185648"/>
              <a:gd name="connsiteX5874" fmla="*/ 1091004 w 3713237"/>
              <a:gd name="connsiteY5874" fmla="*/ 2167770 h 2185648"/>
              <a:gd name="connsiteX5875" fmla="*/ 1091237 w 3713237"/>
              <a:gd name="connsiteY5875" fmla="*/ 2168971 h 2185648"/>
              <a:gd name="connsiteX5876" fmla="*/ 1082601 w 3713237"/>
              <a:gd name="connsiteY5876" fmla="*/ 2175106 h 2185648"/>
              <a:gd name="connsiteX5877" fmla="*/ 1077400 w 3713237"/>
              <a:gd name="connsiteY5877" fmla="*/ 2174572 h 2185648"/>
              <a:gd name="connsiteX5878" fmla="*/ 1075199 w 3713237"/>
              <a:gd name="connsiteY5878" fmla="*/ 2175639 h 2185648"/>
              <a:gd name="connsiteX5879" fmla="*/ 1071965 w 3713237"/>
              <a:gd name="connsiteY5879" fmla="*/ 2179474 h 2185648"/>
              <a:gd name="connsiteX5880" fmla="*/ 1064529 w 3713237"/>
              <a:gd name="connsiteY5880" fmla="*/ 2181608 h 2185648"/>
              <a:gd name="connsiteX5881" fmla="*/ 1064525 w 3713237"/>
              <a:gd name="connsiteY5881" fmla="*/ 2181582 h 2185648"/>
              <a:gd name="connsiteX5882" fmla="*/ 1064529 w 3713237"/>
              <a:gd name="connsiteY5882" fmla="*/ 2181575 h 2185648"/>
              <a:gd name="connsiteX5883" fmla="*/ 1064524 w 3713237"/>
              <a:gd name="connsiteY5883" fmla="*/ 2181576 h 2185648"/>
              <a:gd name="connsiteX5884" fmla="*/ 1064496 w 3713237"/>
              <a:gd name="connsiteY5884" fmla="*/ 2181375 h 2185648"/>
              <a:gd name="connsiteX5885" fmla="*/ 1064029 w 3713237"/>
              <a:gd name="connsiteY5885" fmla="*/ 2181075 h 2185648"/>
              <a:gd name="connsiteX5886" fmla="*/ 1064129 w 3713237"/>
              <a:gd name="connsiteY5886" fmla="*/ 2181708 h 2185648"/>
              <a:gd name="connsiteX5887" fmla="*/ 1064524 w 3713237"/>
              <a:gd name="connsiteY5887" fmla="*/ 2181576 h 2185648"/>
              <a:gd name="connsiteX5888" fmla="*/ 1064525 w 3713237"/>
              <a:gd name="connsiteY5888" fmla="*/ 2181582 h 2185648"/>
              <a:gd name="connsiteX5889" fmla="*/ 1062462 w 3713237"/>
              <a:gd name="connsiteY5889" fmla="*/ 2185543 h 2185648"/>
              <a:gd name="connsiteX5890" fmla="*/ 1057160 w 3713237"/>
              <a:gd name="connsiteY5890" fmla="*/ 2185176 h 2185648"/>
              <a:gd name="connsiteX5891" fmla="*/ 1053225 w 3713237"/>
              <a:gd name="connsiteY5891" fmla="*/ 2185609 h 2185648"/>
              <a:gd name="connsiteX5892" fmla="*/ 1048290 w 3713237"/>
              <a:gd name="connsiteY5892" fmla="*/ 2183742 h 2185648"/>
              <a:gd name="connsiteX5893" fmla="*/ 1047056 w 3713237"/>
              <a:gd name="connsiteY5893" fmla="*/ 2178874 h 2185648"/>
              <a:gd name="connsiteX5894" fmla="*/ 1046823 w 3713237"/>
              <a:gd name="connsiteY5894" fmla="*/ 2176239 h 2185648"/>
              <a:gd name="connsiteX5895" fmla="*/ 1044522 w 3713237"/>
              <a:gd name="connsiteY5895" fmla="*/ 2175540 h 2185648"/>
              <a:gd name="connsiteX5896" fmla="*/ 1039354 w 3713237"/>
              <a:gd name="connsiteY5896" fmla="*/ 2181075 h 2185648"/>
              <a:gd name="connsiteX5897" fmla="*/ 1034786 w 3713237"/>
              <a:gd name="connsiteY5897" fmla="*/ 2178907 h 2185648"/>
              <a:gd name="connsiteX5898" fmla="*/ 1028217 w 3713237"/>
              <a:gd name="connsiteY5898" fmla="*/ 2172872 h 2185648"/>
              <a:gd name="connsiteX5899" fmla="*/ 1026917 w 3713237"/>
              <a:gd name="connsiteY5899" fmla="*/ 2170805 h 2185648"/>
              <a:gd name="connsiteX5900" fmla="*/ 1022749 w 3713237"/>
              <a:gd name="connsiteY5900" fmla="*/ 2165336 h 2185648"/>
              <a:gd name="connsiteX5901" fmla="*/ 1021411 w 3713237"/>
              <a:gd name="connsiteY5901" fmla="*/ 2164897 h 2185648"/>
              <a:gd name="connsiteX5902" fmla="*/ 1021411 w 3713237"/>
              <a:gd name="connsiteY5902" fmla="*/ 2165255 h 2185648"/>
              <a:gd name="connsiteX5903" fmla="*/ 1019982 w 3713237"/>
              <a:gd name="connsiteY5903" fmla="*/ 2165255 h 2185648"/>
              <a:gd name="connsiteX5904" fmla="*/ 1020477 w 3713237"/>
              <a:gd name="connsiteY5904" fmla="*/ 2164636 h 2185648"/>
              <a:gd name="connsiteX5905" fmla="*/ 1020507 w 3713237"/>
              <a:gd name="connsiteY5905" fmla="*/ 2164600 h 2185648"/>
              <a:gd name="connsiteX5906" fmla="*/ 1020414 w 3713237"/>
              <a:gd name="connsiteY5906" fmla="*/ 2164569 h 2185648"/>
              <a:gd name="connsiteX5907" fmla="*/ 1020581 w 3713237"/>
              <a:gd name="connsiteY5907" fmla="*/ 2162402 h 2185648"/>
              <a:gd name="connsiteX5908" fmla="*/ 1019814 w 3713237"/>
              <a:gd name="connsiteY5908" fmla="*/ 2160735 h 2185648"/>
              <a:gd name="connsiteX5909" fmla="*/ 1018881 w 3713237"/>
              <a:gd name="connsiteY5909" fmla="*/ 2161435 h 2185648"/>
              <a:gd name="connsiteX5910" fmla="*/ 1017447 w 3713237"/>
              <a:gd name="connsiteY5910" fmla="*/ 2164503 h 2185648"/>
              <a:gd name="connsiteX5911" fmla="*/ 1012245 w 3713237"/>
              <a:gd name="connsiteY5911" fmla="*/ 2164469 h 2185648"/>
              <a:gd name="connsiteX5912" fmla="*/ 1005143 w 3713237"/>
              <a:gd name="connsiteY5912" fmla="*/ 2160768 h 2185648"/>
              <a:gd name="connsiteX5913" fmla="*/ 989371 w 3713237"/>
              <a:gd name="connsiteY5913" fmla="*/ 2148164 h 2185648"/>
              <a:gd name="connsiteX5914" fmla="*/ 988638 w 3713237"/>
              <a:gd name="connsiteY5914" fmla="*/ 2145763 h 2185648"/>
              <a:gd name="connsiteX5915" fmla="*/ 989605 w 3713237"/>
              <a:gd name="connsiteY5915" fmla="*/ 2144930 h 2185648"/>
              <a:gd name="connsiteX5916" fmla="*/ 992172 w 3713237"/>
              <a:gd name="connsiteY5916" fmla="*/ 2145530 h 2185648"/>
              <a:gd name="connsiteX5917" fmla="*/ 1003209 w 3713237"/>
              <a:gd name="connsiteY5917" fmla="*/ 2147897 h 2185648"/>
              <a:gd name="connsiteX5918" fmla="*/ 1003576 w 3713237"/>
              <a:gd name="connsiteY5918" fmla="*/ 2148164 h 2185648"/>
              <a:gd name="connsiteX5919" fmla="*/ 1004176 w 3713237"/>
              <a:gd name="connsiteY5919" fmla="*/ 2148497 h 2185648"/>
              <a:gd name="connsiteX5920" fmla="*/ 1003909 w 3713237"/>
              <a:gd name="connsiteY5920" fmla="*/ 2147831 h 2185648"/>
              <a:gd name="connsiteX5921" fmla="*/ 1003209 w 3713237"/>
              <a:gd name="connsiteY5921" fmla="*/ 2147897 h 2185648"/>
              <a:gd name="connsiteX5922" fmla="*/ 994840 w 3713237"/>
              <a:gd name="connsiteY5922" fmla="*/ 2141795 h 2185648"/>
              <a:gd name="connsiteX5923" fmla="*/ 992506 w 3713237"/>
              <a:gd name="connsiteY5923" fmla="*/ 2136160 h 2185648"/>
              <a:gd name="connsiteX5924" fmla="*/ 985070 w 3713237"/>
              <a:gd name="connsiteY5924" fmla="*/ 2129258 h 2185648"/>
              <a:gd name="connsiteX5925" fmla="*/ 981169 w 3713237"/>
              <a:gd name="connsiteY5925" fmla="*/ 2128157 h 2185648"/>
              <a:gd name="connsiteX5926" fmla="*/ 980235 w 3713237"/>
              <a:gd name="connsiteY5926" fmla="*/ 2126023 h 2185648"/>
              <a:gd name="connsiteX5927" fmla="*/ 982202 w 3713237"/>
              <a:gd name="connsiteY5927" fmla="*/ 2124423 h 2185648"/>
              <a:gd name="connsiteX5928" fmla="*/ 984903 w 3713237"/>
              <a:gd name="connsiteY5928" fmla="*/ 2124556 h 2185648"/>
              <a:gd name="connsiteX5929" fmla="*/ 989138 w 3713237"/>
              <a:gd name="connsiteY5929" fmla="*/ 2121655 h 2185648"/>
              <a:gd name="connsiteX5930" fmla="*/ 988538 w 3713237"/>
              <a:gd name="connsiteY5930" fmla="*/ 2116854 h 2185648"/>
              <a:gd name="connsiteX5931" fmla="*/ 986604 w 3713237"/>
              <a:gd name="connsiteY5931" fmla="*/ 2111919 h 2185648"/>
              <a:gd name="connsiteX5932" fmla="*/ 984503 w 3713237"/>
              <a:gd name="connsiteY5932" fmla="*/ 2107284 h 2185648"/>
              <a:gd name="connsiteX5933" fmla="*/ 984703 w 3713237"/>
              <a:gd name="connsiteY5933" fmla="*/ 2106751 h 2185648"/>
              <a:gd name="connsiteX5934" fmla="*/ 983870 w 3713237"/>
              <a:gd name="connsiteY5934" fmla="*/ 2106284 h 2185648"/>
              <a:gd name="connsiteX5935" fmla="*/ 984370 w 3713237"/>
              <a:gd name="connsiteY5935" fmla="*/ 2107084 h 2185648"/>
              <a:gd name="connsiteX5936" fmla="*/ 984503 w 3713237"/>
              <a:gd name="connsiteY5936" fmla="*/ 2107251 h 2185648"/>
              <a:gd name="connsiteX5937" fmla="*/ 982969 w 3713237"/>
              <a:gd name="connsiteY5937" fmla="*/ 2117221 h 2185648"/>
              <a:gd name="connsiteX5938" fmla="*/ 979701 w 3713237"/>
              <a:gd name="connsiteY5938" fmla="*/ 2120555 h 2185648"/>
              <a:gd name="connsiteX5939" fmla="*/ 976567 w 3713237"/>
              <a:gd name="connsiteY5939" fmla="*/ 2117287 h 2185648"/>
              <a:gd name="connsiteX5940" fmla="*/ 976367 w 3713237"/>
              <a:gd name="connsiteY5940" fmla="*/ 2103949 h 2185648"/>
              <a:gd name="connsiteX5941" fmla="*/ 975934 w 3713237"/>
              <a:gd name="connsiteY5941" fmla="*/ 2104316 h 2185648"/>
              <a:gd name="connsiteX5942" fmla="*/ 975934 w 3713237"/>
              <a:gd name="connsiteY5942" fmla="*/ 2103850 h 2185648"/>
              <a:gd name="connsiteX5943" fmla="*/ 976267 w 3713237"/>
              <a:gd name="connsiteY5943" fmla="*/ 2103916 h 2185648"/>
              <a:gd name="connsiteX5944" fmla="*/ 976234 w 3713237"/>
              <a:gd name="connsiteY5944" fmla="*/ 2098615 h 2185648"/>
              <a:gd name="connsiteX5945" fmla="*/ 976098 w 3713237"/>
              <a:gd name="connsiteY5945" fmla="*/ 2098654 h 2185648"/>
              <a:gd name="connsiteX5946" fmla="*/ 976034 w 3713237"/>
              <a:gd name="connsiteY5946" fmla="*/ 2103616 h 2185648"/>
              <a:gd name="connsiteX5947" fmla="*/ 972666 w 3713237"/>
              <a:gd name="connsiteY5947" fmla="*/ 2102682 h 2185648"/>
              <a:gd name="connsiteX5948" fmla="*/ 972666 w 3713237"/>
              <a:gd name="connsiteY5948" fmla="*/ 2099382 h 2185648"/>
              <a:gd name="connsiteX5949" fmla="*/ 976000 w 3713237"/>
              <a:gd name="connsiteY5949" fmla="*/ 2098475 h 2185648"/>
              <a:gd name="connsiteX5950" fmla="*/ 976000 w 3713237"/>
              <a:gd name="connsiteY5950" fmla="*/ 2098381 h 2185648"/>
              <a:gd name="connsiteX5951" fmla="*/ 969932 w 3713237"/>
              <a:gd name="connsiteY5951" fmla="*/ 2094413 h 2185648"/>
              <a:gd name="connsiteX5952" fmla="*/ 967264 w 3713237"/>
              <a:gd name="connsiteY5952" fmla="*/ 2088545 h 2185648"/>
              <a:gd name="connsiteX5953" fmla="*/ 967498 w 3713237"/>
              <a:gd name="connsiteY5953" fmla="*/ 2084743 h 2185648"/>
              <a:gd name="connsiteX5954" fmla="*/ 967764 w 3713237"/>
              <a:gd name="connsiteY5954" fmla="*/ 2084977 h 2185648"/>
              <a:gd name="connsiteX5955" fmla="*/ 968064 w 3713237"/>
              <a:gd name="connsiteY5955" fmla="*/ 2084443 h 2185648"/>
              <a:gd name="connsiteX5956" fmla="*/ 967498 w 3713237"/>
              <a:gd name="connsiteY5956" fmla="*/ 2084743 h 2185648"/>
              <a:gd name="connsiteX5957" fmla="*/ 965730 w 3713237"/>
              <a:gd name="connsiteY5957" fmla="*/ 2083310 h 2185648"/>
              <a:gd name="connsiteX5958" fmla="*/ 964797 w 3713237"/>
              <a:gd name="connsiteY5958" fmla="*/ 2078275 h 2185648"/>
              <a:gd name="connsiteX5959" fmla="*/ 962696 w 3713237"/>
              <a:gd name="connsiteY5959" fmla="*/ 2074974 h 2185648"/>
              <a:gd name="connsiteX5960" fmla="*/ 961329 w 3713237"/>
              <a:gd name="connsiteY5960" fmla="*/ 2069839 h 2185648"/>
              <a:gd name="connsiteX5961" fmla="*/ 963296 w 3713237"/>
              <a:gd name="connsiteY5961" fmla="*/ 2065204 h 2185648"/>
              <a:gd name="connsiteX5962" fmla="*/ 970265 w 3713237"/>
              <a:gd name="connsiteY5962" fmla="*/ 2062469 h 2185648"/>
              <a:gd name="connsiteX5963" fmla="*/ 970299 w 3713237"/>
              <a:gd name="connsiteY5963" fmla="*/ 2062736 h 2185648"/>
              <a:gd name="connsiteX5964" fmla="*/ 970798 w 3713237"/>
              <a:gd name="connsiteY5964" fmla="*/ 2062903 h 2185648"/>
              <a:gd name="connsiteX5965" fmla="*/ 970632 w 3713237"/>
              <a:gd name="connsiteY5965" fmla="*/ 2062370 h 2185648"/>
              <a:gd name="connsiteX5966" fmla="*/ 970265 w 3713237"/>
              <a:gd name="connsiteY5966" fmla="*/ 2062436 h 2185648"/>
              <a:gd name="connsiteX5967" fmla="*/ 971265 w 3713237"/>
              <a:gd name="connsiteY5967" fmla="*/ 2051966 h 2185648"/>
              <a:gd name="connsiteX5968" fmla="*/ 968831 w 3713237"/>
              <a:gd name="connsiteY5968" fmla="*/ 2047565 h 2185648"/>
              <a:gd name="connsiteX5969" fmla="*/ 960962 w 3713237"/>
              <a:gd name="connsiteY5969" fmla="*/ 2046131 h 2185648"/>
              <a:gd name="connsiteX5970" fmla="*/ 957561 w 3713237"/>
              <a:gd name="connsiteY5970" fmla="*/ 2048031 h 2185648"/>
              <a:gd name="connsiteX5971" fmla="*/ 955260 w 3713237"/>
              <a:gd name="connsiteY5971" fmla="*/ 2047331 h 2185648"/>
              <a:gd name="connsiteX5972" fmla="*/ 954393 w 3713237"/>
              <a:gd name="connsiteY5972" fmla="*/ 2044964 h 2185648"/>
              <a:gd name="connsiteX5973" fmla="*/ 959795 w 3713237"/>
              <a:gd name="connsiteY5973" fmla="*/ 2032760 h 2185648"/>
              <a:gd name="connsiteX5974" fmla="*/ 967864 w 3713237"/>
              <a:gd name="connsiteY5974" fmla="*/ 2027158 h 2185648"/>
              <a:gd name="connsiteX5975" fmla="*/ 969565 w 3713237"/>
              <a:gd name="connsiteY5975" fmla="*/ 2031927 h 2185648"/>
              <a:gd name="connsiteX5976" fmla="*/ 970599 w 3713237"/>
              <a:gd name="connsiteY5976" fmla="*/ 2032727 h 2185648"/>
              <a:gd name="connsiteX5977" fmla="*/ 972733 w 3713237"/>
              <a:gd name="connsiteY5977" fmla="*/ 2031760 h 2185648"/>
              <a:gd name="connsiteX5978" fmla="*/ 973033 w 3713237"/>
              <a:gd name="connsiteY5978" fmla="*/ 2016188 h 2185648"/>
              <a:gd name="connsiteX5979" fmla="*/ 972533 w 3713237"/>
              <a:gd name="connsiteY5979" fmla="*/ 2010920 h 2185648"/>
              <a:gd name="connsiteX5980" fmla="*/ 973933 w 3713237"/>
              <a:gd name="connsiteY5980" fmla="*/ 1993547 h 2185648"/>
              <a:gd name="connsiteX5981" fmla="*/ 975100 w 3713237"/>
              <a:gd name="connsiteY5981" fmla="*/ 1976042 h 2185648"/>
              <a:gd name="connsiteX5982" fmla="*/ 973999 w 3713237"/>
              <a:gd name="connsiteY5982" fmla="*/ 1972207 h 2185648"/>
              <a:gd name="connsiteX5983" fmla="*/ 971499 w 3713237"/>
              <a:gd name="connsiteY5983" fmla="*/ 1970473 h 2185648"/>
              <a:gd name="connsiteX5984" fmla="*/ 965063 w 3713237"/>
              <a:gd name="connsiteY5984" fmla="*/ 1971674 h 2185648"/>
              <a:gd name="connsiteX5985" fmla="*/ 967698 w 3713237"/>
              <a:gd name="connsiteY5985" fmla="*/ 1979076 h 2185648"/>
              <a:gd name="connsiteX5986" fmla="*/ 967231 w 3713237"/>
              <a:gd name="connsiteY5986" fmla="*/ 1988379 h 2185648"/>
              <a:gd name="connsiteX5987" fmla="*/ 964130 w 3713237"/>
              <a:gd name="connsiteY5987" fmla="*/ 1994048 h 2185648"/>
              <a:gd name="connsiteX5988" fmla="*/ 959562 w 3713237"/>
              <a:gd name="connsiteY5988" fmla="*/ 1992814 h 2185648"/>
              <a:gd name="connsiteX5989" fmla="*/ 957361 w 3713237"/>
              <a:gd name="connsiteY5989" fmla="*/ 1979609 h 2185648"/>
              <a:gd name="connsiteX5990" fmla="*/ 958094 w 3713237"/>
              <a:gd name="connsiteY5990" fmla="*/ 1975708 h 2185648"/>
              <a:gd name="connsiteX5991" fmla="*/ 964963 w 3713237"/>
              <a:gd name="connsiteY5991" fmla="*/ 1971507 h 2185648"/>
              <a:gd name="connsiteX5992" fmla="*/ 961562 w 3713237"/>
              <a:gd name="connsiteY5992" fmla="*/ 1967172 h 2185648"/>
              <a:gd name="connsiteX5993" fmla="*/ 958461 w 3713237"/>
              <a:gd name="connsiteY5993" fmla="*/ 1958236 h 2185648"/>
              <a:gd name="connsiteX5994" fmla="*/ 958295 w 3713237"/>
              <a:gd name="connsiteY5994" fmla="*/ 1950000 h 2185648"/>
              <a:gd name="connsiteX5995" fmla="*/ 959728 w 3713237"/>
              <a:gd name="connsiteY5995" fmla="*/ 1942097 h 2185648"/>
              <a:gd name="connsiteX5996" fmla="*/ 959628 w 3713237"/>
              <a:gd name="connsiteY5996" fmla="*/ 1929027 h 2185648"/>
              <a:gd name="connsiteX5997" fmla="*/ 953360 w 3713237"/>
              <a:gd name="connsiteY5997" fmla="*/ 1913822 h 2185648"/>
              <a:gd name="connsiteX5998" fmla="*/ 954627 w 3713237"/>
              <a:gd name="connsiteY5998" fmla="*/ 1905152 h 2185648"/>
              <a:gd name="connsiteX5999" fmla="*/ 956994 w 3713237"/>
              <a:gd name="connsiteY5999" fmla="*/ 1900351 h 2185648"/>
              <a:gd name="connsiteX6000" fmla="*/ 964163 w 3713237"/>
              <a:gd name="connsiteY6000" fmla="*/ 1869507 h 2185648"/>
              <a:gd name="connsiteX6001" fmla="*/ 966697 w 3713237"/>
              <a:gd name="connsiteY6001" fmla="*/ 1860271 h 2185648"/>
              <a:gd name="connsiteX6002" fmla="*/ 967031 w 3713237"/>
              <a:gd name="connsiteY6002" fmla="*/ 1853569 h 2185648"/>
              <a:gd name="connsiteX6003" fmla="*/ 965997 w 3713237"/>
              <a:gd name="connsiteY6003" fmla="*/ 1846800 h 2185648"/>
              <a:gd name="connsiteX6004" fmla="*/ 966030 w 3713237"/>
              <a:gd name="connsiteY6004" fmla="*/ 1838664 h 2185648"/>
              <a:gd name="connsiteX6005" fmla="*/ 963163 w 3713237"/>
              <a:gd name="connsiteY6005" fmla="*/ 1822459 h 2185648"/>
              <a:gd name="connsiteX6006" fmla="*/ 963263 w 3713237"/>
              <a:gd name="connsiteY6006" fmla="*/ 1810422 h 2185648"/>
              <a:gd name="connsiteX6007" fmla="*/ 963463 w 3713237"/>
              <a:gd name="connsiteY6007" fmla="*/ 1798284 h 2185648"/>
              <a:gd name="connsiteX6008" fmla="*/ 963396 w 3713237"/>
              <a:gd name="connsiteY6008" fmla="*/ 1790248 h 2185648"/>
              <a:gd name="connsiteX6009" fmla="*/ 966197 w 3713237"/>
              <a:gd name="connsiteY6009" fmla="*/ 1776778 h 2185648"/>
              <a:gd name="connsiteX6010" fmla="*/ 967364 w 3713237"/>
              <a:gd name="connsiteY6010" fmla="*/ 1765841 h 2185648"/>
              <a:gd name="connsiteX6011" fmla="*/ 965364 w 3713237"/>
              <a:gd name="connsiteY6011" fmla="*/ 1724794 h 2185648"/>
              <a:gd name="connsiteX6012" fmla="*/ 965730 w 3713237"/>
              <a:gd name="connsiteY6012" fmla="*/ 1720793 h 2185648"/>
              <a:gd name="connsiteX6013" fmla="*/ 965930 w 3713237"/>
              <a:gd name="connsiteY6013" fmla="*/ 1693751 h 2185648"/>
              <a:gd name="connsiteX6014" fmla="*/ 965430 w 3713237"/>
              <a:gd name="connsiteY6014" fmla="*/ 1688349 h 2185648"/>
              <a:gd name="connsiteX6015" fmla="*/ 965030 w 3713237"/>
              <a:gd name="connsiteY6015" fmla="*/ 1674778 h 2185648"/>
              <a:gd name="connsiteX6016" fmla="*/ 964263 w 3713237"/>
              <a:gd name="connsiteY6016" fmla="*/ 1667943 h 2185648"/>
              <a:gd name="connsiteX6017" fmla="*/ 961863 w 3713237"/>
              <a:gd name="connsiteY6017" fmla="*/ 1663174 h 2185648"/>
              <a:gd name="connsiteX6018" fmla="*/ 945491 w 3713237"/>
              <a:gd name="connsiteY6018" fmla="*/ 1648536 h 2185648"/>
              <a:gd name="connsiteX6019" fmla="*/ 931353 w 3713237"/>
              <a:gd name="connsiteY6019" fmla="*/ 1640100 h 2185648"/>
              <a:gd name="connsiteX6020" fmla="*/ 924984 w 3713237"/>
              <a:gd name="connsiteY6020" fmla="*/ 1637599 h 2185648"/>
              <a:gd name="connsiteX6021" fmla="*/ 897742 w 3713237"/>
              <a:gd name="connsiteY6021" fmla="*/ 1616893 h 2185648"/>
              <a:gd name="connsiteX6022" fmla="*/ 893807 w 3713237"/>
              <a:gd name="connsiteY6022" fmla="*/ 1607089 h 2185648"/>
              <a:gd name="connsiteX6023" fmla="*/ 892673 w 3713237"/>
              <a:gd name="connsiteY6023" fmla="*/ 1603255 h 2185648"/>
              <a:gd name="connsiteX6024" fmla="*/ 879836 w 3713237"/>
              <a:gd name="connsiteY6024" fmla="*/ 1582182 h 2185648"/>
              <a:gd name="connsiteX6025" fmla="*/ 868766 w 3713237"/>
              <a:gd name="connsiteY6025" fmla="*/ 1561808 h 2185648"/>
              <a:gd name="connsiteX6026" fmla="*/ 861530 w 3713237"/>
              <a:gd name="connsiteY6026" fmla="*/ 1545503 h 2185648"/>
              <a:gd name="connsiteX6027" fmla="*/ 858396 w 3713237"/>
              <a:gd name="connsiteY6027" fmla="*/ 1541101 h 2185648"/>
              <a:gd name="connsiteX6028" fmla="*/ 852894 w 3713237"/>
              <a:gd name="connsiteY6028" fmla="*/ 1533365 h 2185648"/>
              <a:gd name="connsiteX6029" fmla="*/ 845225 w 3713237"/>
              <a:gd name="connsiteY6029" fmla="*/ 1525797 h 2185648"/>
              <a:gd name="connsiteX6030" fmla="*/ 836822 w 3713237"/>
              <a:gd name="connsiteY6030" fmla="*/ 1521128 h 2185648"/>
              <a:gd name="connsiteX6031" fmla="*/ 834655 w 3713237"/>
              <a:gd name="connsiteY6031" fmla="*/ 1515360 h 2185648"/>
              <a:gd name="connsiteX6032" fmla="*/ 835121 w 3713237"/>
              <a:gd name="connsiteY6032" fmla="*/ 1511358 h 2185648"/>
              <a:gd name="connsiteX6033" fmla="*/ 833588 w 3713237"/>
              <a:gd name="connsiteY6033" fmla="*/ 1504690 h 2185648"/>
              <a:gd name="connsiteX6034" fmla="*/ 837889 w 3713237"/>
              <a:gd name="connsiteY6034" fmla="*/ 1492586 h 2185648"/>
              <a:gd name="connsiteX6035" fmla="*/ 845725 w 3713237"/>
              <a:gd name="connsiteY6035" fmla="*/ 1487051 h 2185648"/>
              <a:gd name="connsiteX6036" fmla="*/ 848459 w 3713237"/>
              <a:gd name="connsiteY6036" fmla="*/ 1480982 h 2185648"/>
              <a:gd name="connsiteX6037" fmla="*/ 847792 w 3713237"/>
              <a:gd name="connsiteY6037" fmla="*/ 1478815 h 2185648"/>
              <a:gd name="connsiteX6038" fmla="*/ 846225 w 3713237"/>
              <a:gd name="connsiteY6038" fmla="*/ 1480982 h 2185648"/>
              <a:gd name="connsiteX6039" fmla="*/ 845158 w 3713237"/>
              <a:gd name="connsiteY6039" fmla="*/ 1481682 h 2185648"/>
              <a:gd name="connsiteX6040" fmla="*/ 837656 w 3713237"/>
              <a:gd name="connsiteY6040" fmla="*/ 1474413 h 2185648"/>
              <a:gd name="connsiteX6041" fmla="*/ 837989 w 3713237"/>
              <a:gd name="connsiteY6041" fmla="*/ 1460809 h 2185648"/>
              <a:gd name="connsiteX6042" fmla="*/ 839389 w 3713237"/>
              <a:gd name="connsiteY6042" fmla="*/ 1458475 h 2185648"/>
              <a:gd name="connsiteX6043" fmla="*/ 846392 w 3713237"/>
              <a:gd name="connsiteY6043" fmla="*/ 1439535 h 2185648"/>
              <a:gd name="connsiteX6044" fmla="*/ 847759 w 3713237"/>
              <a:gd name="connsiteY6044" fmla="*/ 1437235 h 2185648"/>
              <a:gd name="connsiteX6045" fmla="*/ 854961 w 3713237"/>
              <a:gd name="connsiteY6045" fmla="*/ 1433267 h 2185648"/>
              <a:gd name="connsiteX6046" fmla="*/ 859996 w 3713237"/>
              <a:gd name="connsiteY6046" fmla="*/ 1427098 h 2185648"/>
              <a:gd name="connsiteX6047" fmla="*/ 869366 w 3713237"/>
              <a:gd name="connsiteY6047" fmla="*/ 1415961 h 2185648"/>
              <a:gd name="connsiteX6048" fmla="*/ 879636 w 3713237"/>
              <a:gd name="connsiteY6048" fmla="*/ 1405158 h 2185648"/>
              <a:gd name="connsiteX6049" fmla="*/ 879836 w 3713237"/>
              <a:gd name="connsiteY6049" fmla="*/ 1401290 h 2185648"/>
              <a:gd name="connsiteX6050" fmla="*/ 877835 w 3713237"/>
              <a:gd name="connsiteY6050" fmla="*/ 1392353 h 2185648"/>
              <a:gd name="connsiteX6051" fmla="*/ 878169 w 3713237"/>
              <a:gd name="connsiteY6051" fmla="*/ 1374581 h 2185648"/>
              <a:gd name="connsiteX6052" fmla="*/ 877235 w 3713237"/>
              <a:gd name="connsiteY6052" fmla="*/ 1370780 h 2185648"/>
              <a:gd name="connsiteX6053" fmla="*/ 871000 w 3713237"/>
              <a:gd name="connsiteY6053" fmla="*/ 1360143 h 2185648"/>
              <a:gd name="connsiteX6054" fmla="*/ 867665 w 3713237"/>
              <a:gd name="connsiteY6054" fmla="*/ 1351374 h 2185648"/>
              <a:gd name="connsiteX6055" fmla="*/ 860463 w 3713237"/>
              <a:gd name="connsiteY6055" fmla="*/ 1342004 h 2185648"/>
              <a:gd name="connsiteX6056" fmla="*/ 856728 w 3713237"/>
              <a:gd name="connsiteY6056" fmla="*/ 1342071 h 2185648"/>
              <a:gd name="connsiteX6057" fmla="*/ 848493 w 3713237"/>
              <a:gd name="connsiteY6057" fmla="*/ 1351074 h 2185648"/>
              <a:gd name="connsiteX6058" fmla="*/ 848493 w 3713237"/>
              <a:gd name="connsiteY6058" fmla="*/ 1354841 h 2185648"/>
              <a:gd name="connsiteX6059" fmla="*/ 847159 w 3713237"/>
              <a:gd name="connsiteY6059" fmla="*/ 1359676 h 2185648"/>
              <a:gd name="connsiteX6060" fmla="*/ 838756 w 3713237"/>
              <a:gd name="connsiteY6060" fmla="*/ 1360210 h 2185648"/>
              <a:gd name="connsiteX6061" fmla="*/ 830120 w 3713237"/>
              <a:gd name="connsiteY6061" fmla="*/ 1353575 h 2185648"/>
              <a:gd name="connsiteX6062" fmla="*/ 818916 w 3713237"/>
              <a:gd name="connsiteY6062" fmla="*/ 1350507 h 2185648"/>
              <a:gd name="connsiteX6063" fmla="*/ 814848 w 3713237"/>
              <a:gd name="connsiteY6063" fmla="*/ 1350940 h 2185648"/>
              <a:gd name="connsiteX6064" fmla="*/ 805612 w 3713237"/>
              <a:gd name="connsiteY6064" fmla="*/ 1344071 h 2185648"/>
              <a:gd name="connsiteX6065" fmla="*/ 797810 w 3713237"/>
              <a:gd name="connsiteY6065" fmla="*/ 1334868 h 2185648"/>
              <a:gd name="connsiteX6066" fmla="*/ 793942 w 3713237"/>
              <a:gd name="connsiteY6066" fmla="*/ 1334035 h 2185648"/>
              <a:gd name="connsiteX6067" fmla="*/ 788706 w 3713237"/>
              <a:gd name="connsiteY6067" fmla="*/ 1332767 h 2185648"/>
              <a:gd name="connsiteX6068" fmla="*/ 783671 w 3713237"/>
              <a:gd name="connsiteY6068" fmla="*/ 1324665 h 2185648"/>
              <a:gd name="connsiteX6069" fmla="*/ 781904 w 3713237"/>
              <a:gd name="connsiteY6069" fmla="*/ 1316996 h 2185648"/>
              <a:gd name="connsiteX6070" fmla="*/ 773001 w 3713237"/>
              <a:gd name="connsiteY6070" fmla="*/ 1306492 h 2185648"/>
              <a:gd name="connsiteX6071" fmla="*/ 765699 w 3713237"/>
              <a:gd name="connsiteY6071" fmla="*/ 1296589 h 2185648"/>
              <a:gd name="connsiteX6072" fmla="*/ 762565 w 3713237"/>
              <a:gd name="connsiteY6072" fmla="*/ 1294522 h 2185648"/>
              <a:gd name="connsiteX6073" fmla="*/ 742558 w 3713237"/>
              <a:gd name="connsiteY6073" fmla="*/ 1290154 h 2185648"/>
              <a:gd name="connsiteX6074" fmla="*/ 725286 w 3713237"/>
              <a:gd name="connsiteY6074" fmla="*/ 1285819 h 2185648"/>
              <a:gd name="connsiteX6075" fmla="*/ 714616 w 3713237"/>
              <a:gd name="connsiteY6075" fmla="*/ 1280117 h 2185648"/>
              <a:gd name="connsiteX6076" fmla="*/ 693109 w 3713237"/>
              <a:gd name="connsiteY6076" fmla="*/ 1260878 h 2185648"/>
              <a:gd name="connsiteX6077" fmla="*/ 681539 w 3713237"/>
              <a:gd name="connsiteY6077" fmla="*/ 1259077 h 2185648"/>
              <a:gd name="connsiteX6078" fmla="*/ 651162 w 3713237"/>
              <a:gd name="connsiteY6078" fmla="*/ 1260077 h 2185648"/>
              <a:gd name="connsiteX6079" fmla="*/ 638391 w 3713237"/>
              <a:gd name="connsiteY6079" fmla="*/ 1255076 h 2185648"/>
              <a:gd name="connsiteX6080" fmla="*/ 627121 w 3713237"/>
              <a:gd name="connsiteY6080" fmla="*/ 1250041 h 2185648"/>
              <a:gd name="connsiteX6081" fmla="*/ 606948 w 3713237"/>
              <a:gd name="connsiteY6081" fmla="*/ 1238738 h 2185648"/>
              <a:gd name="connsiteX6082" fmla="*/ 602080 w 3713237"/>
              <a:gd name="connsiteY6082" fmla="*/ 1236403 h 2185648"/>
              <a:gd name="connsiteX6083" fmla="*/ 596711 w 3713237"/>
              <a:gd name="connsiteY6083" fmla="*/ 1235269 h 2185648"/>
              <a:gd name="connsiteX6084" fmla="*/ 586441 w 3713237"/>
              <a:gd name="connsiteY6084" fmla="*/ 1228901 h 2185648"/>
              <a:gd name="connsiteX6085" fmla="*/ 576671 w 3713237"/>
              <a:gd name="connsiteY6085" fmla="*/ 1221598 h 2185648"/>
              <a:gd name="connsiteX6086" fmla="*/ 567835 w 3713237"/>
              <a:gd name="connsiteY6086" fmla="*/ 1213396 h 2185648"/>
              <a:gd name="connsiteX6087" fmla="*/ 567402 w 3713237"/>
              <a:gd name="connsiteY6087" fmla="*/ 1200592 h 2185648"/>
              <a:gd name="connsiteX6088" fmla="*/ 569669 w 3713237"/>
              <a:gd name="connsiteY6088" fmla="*/ 1195590 h 2185648"/>
              <a:gd name="connsiteX6089" fmla="*/ 569836 w 3713237"/>
              <a:gd name="connsiteY6089" fmla="*/ 1191556 h 2185648"/>
              <a:gd name="connsiteX6090" fmla="*/ 547629 w 3713237"/>
              <a:gd name="connsiteY6090" fmla="*/ 1152843 h 2185648"/>
              <a:gd name="connsiteX6091" fmla="*/ 544661 w 3713237"/>
              <a:gd name="connsiteY6091" fmla="*/ 1148441 h 2185648"/>
              <a:gd name="connsiteX6092" fmla="*/ 539359 w 3713237"/>
              <a:gd name="connsiteY6092" fmla="*/ 1141173 h 2185648"/>
              <a:gd name="connsiteX6093" fmla="*/ 531390 w 3713237"/>
              <a:gd name="connsiteY6093" fmla="*/ 1135804 h 2185648"/>
              <a:gd name="connsiteX6094" fmla="*/ 530457 w 3713237"/>
              <a:gd name="connsiteY6094" fmla="*/ 1129602 h 2185648"/>
              <a:gd name="connsiteX6095" fmla="*/ 531924 w 3713237"/>
              <a:gd name="connsiteY6095" fmla="*/ 1127268 h 2185648"/>
              <a:gd name="connsiteX6096" fmla="*/ 531524 w 3713237"/>
              <a:gd name="connsiteY6096" fmla="*/ 1123534 h 2185648"/>
              <a:gd name="connsiteX6097" fmla="*/ 525355 w 3713237"/>
              <a:gd name="connsiteY6097" fmla="*/ 1118098 h 2185648"/>
              <a:gd name="connsiteX6098" fmla="*/ 518186 w 3713237"/>
              <a:gd name="connsiteY6098" fmla="*/ 1108329 h 2185648"/>
              <a:gd name="connsiteX6099" fmla="*/ 514985 w 3713237"/>
              <a:gd name="connsiteY6099" fmla="*/ 1103994 h 2185648"/>
              <a:gd name="connsiteX6100" fmla="*/ 501314 w 3713237"/>
              <a:gd name="connsiteY6100" fmla="*/ 1080253 h 2185648"/>
              <a:gd name="connsiteX6101" fmla="*/ 497379 w 3713237"/>
              <a:gd name="connsiteY6101" fmla="*/ 1062847 h 2185648"/>
              <a:gd name="connsiteX6102" fmla="*/ 492578 w 3713237"/>
              <a:gd name="connsiteY6102" fmla="*/ 1056745 h 2185648"/>
              <a:gd name="connsiteX6103" fmla="*/ 485142 w 3713237"/>
              <a:gd name="connsiteY6103" fmla="*/ 1053311 h 2185648"/>
              <a:gd name="connsiteX6104" fmla="*/ 483075 w 3713237"/>
              <a:gd name="connsiteY6104" fmla="*/ 1054478 h 2185648"/>
              <a:gd name="connsiteX6105" fmla="*/ 483141 w 3713237"/>
              <a:gd name="connsiteY6105" fmla="*/ 1074951 h 2185648"/>
              <a:gd name="connsiteX6106" fmla="*/ 484775 w 3713237"/>
              <a:gd name="connsiteY6106" fmla="*/ 1078686 h 2185648"/>
              <a:gd name="connsiteX6107" fmla="*/ 495379 w 3713237"/>
              <a:gd name="connsiteY6107" fmla="*/ 1096325 h 2185648"/>
              <a:gd name="connsiteX6108" fmla="*/ 503448 w 3713237"/>
              <a:gd name="connsiteY6108" fmla="*/ 1113630 h 2185648"/>
              <a:gd name="connsiteX6109" fmla="*/ 509917 w 3713237"/>
              <a:gd name="connsiteY6109" fmla="*/ 1124034 h 2185648"/>
              <a:gd name="connsiteX6110" fmla="*/ 511684 w 3713237"/>
              <a:gd name="connsiteY6110" fmla="*/ 1134871 h 2185648"/>
              <a:gd name="connsiteX6111" fmla="*/ 513885 w 3713237"/>
              <a:gd name="connsiteY6111" fmla="*/ 1141406 h 2185648"/>
              <a:gd name="connsiteX6112" fmla="*/ 522021 w 3713237"/>
              <a:gd name="connsiteY6112" fmla="*/ 1155711 h 2185648"/>
              <a:gd name="connsiteX6113" fmla="*/ 526789 w 3713237"/>
              <a:gd name="connsiteY6113" fmla="*/ 1163980 h 2185648"/>
              <a:gd name="connsiteX6114" fmla="*/ 524421 w 3713237"/>
              <a:gd name="connsiteY6114" fmla="*/ 1169982 h 2185648"/>
              <a:gd name="connsiteX6115" fmla="*/ 519520 w 3713237"/>
              <a:gd name="connsiteY6115" fmla="*/ 1169715 h 2185648"/>
              <a:gd name="connsiteX6116" fmla="*/ 500347 w 3713237"/>
              <a:gd name="connsiteY6116" fmla="*/ 1148408 h 2185648"/>
              <a:gd name="connsiteX6117" fmla="*/ 497946 w 3713237"/>
              <a:gd name="connsiteY6117" fmla="*/ 1141106 h 2185648"/>
              <a:gd name="connsiteX6118" fmla="*/ 498613 w 3713237"/>
              <a:gd name="connsiteY6118" fmla="*/ 1134304 h 2185648"/>
              <a:gd name="connsiteX6119" fmla="*/ 496112 w 3713237"/>
              <a:gd name="connsiteY6119" fmla="*/ 1128135 h 2185648"/>
              <a:gd name="connsiteX6120" fmla="*/ 482174 w 3713237"/>
              <a:gd name="connsiteY6120" fmla="*/ 1117198 h 2185648"/>
              <a:gd name="connsiteX6121" fmla="*/ 472604 w 3713237"/>
              <a:gd name="connsiteY6121" fmla="*/ 1107628 h 2185648"/>
              <a:gd name="connsiteX6122" fmla="*/ 474072 w 3713237"/>
              <a:gd name="connsiteY6122" fmla="*/ 1104294 h 2185648"/>
              <a:gd name="connsiteX6123" fmla="*/ 475405 w 3713237"/>
              <a:gd name="connsiteY6123" fmla="*/ 1104061 h 2185648"/>
              <a:gd name="connsiteX6124" fmla="*/ 480074 w 3713237"/>
              <a:gd name="connsiteY6124" fmla="*/ 1101960 h 2185648"/>
              <a:gd name="connsiteX6125" fmla="*/ 480474 w 3713237"/>
              <a:gd name="connsiteY6125" fmla="*/ 1094124 h 2185648"/>
              <a:gd name="connsiteX6126" fmla="*/ 470770 w 3713237"/>
              <a:gd name="connsiteY6126" fmla="*/ 1080886 h 2185648"/>
              <a:gd name="connsiteX6127" fmla="*/ 466536 w 3713237"/>
              <a:gd name="connsiteY6127" fmla="*/ 1074017 h 2185648"/>
              <a:gd name="connsiteX6128" fmla="*/ 459133 w 3713237"/>
              <a:gd name="connsiteY6128" fmla="*/ 1049076 h 2185648"/>
              <a:gd name="connsiteX6129" fmla="*/ 456033 w 3713237"/>
              <a:gd name="connsiteY6129" fmla="*/ 1034305 h 2185648"/>
              <a:gd name="connsiteX6130" fmla="*/ 447030 w 3713237"/>
              <a:gd name="connsiteY6130" fmla="*/ 1019867 h 2185648"/>
              <a:gd name="connsiteX6131" fmla="*/ 426390 w 3713237"/>
              <a:gd name="connsiteY6131" fmla="*/ 1009363 h 2185648"/>
              <a:gd name="connsiteX6132" fmla="*/ 423255 w 3713237"/>
              <a:gd name="connsiteY6132" fmla="*/ 1004162 h 2185648"/>
              <a:gd name="connsiteX6133" fmla="*/ 421688 w 3713237"/>
              <a:gd name="connsiteY6133" fmla="*/ 996226 h 2185648"/>
              <a:gd name="connsiteX6134" fmla="*/ 414886 w 3713237"/>
              <a:gd name="connsiteY6134" fmla="*/ 981221 h 2185648"/>
              <a:gd name="connsiteX6135" fmla="*/ 414119 w 3713237"/>
              <a:gd name="connsiteY6135" fmla="*/ 977253 h 2185648"/>
              <a:gd name="connsiteX6136" fmla="*/ 412285 w 3713237"/>
              <a:gd name="connsiteY6136" fmla="*/ 965483 h 2185648"/>
              <a:gd name="connsiteX6137" fmla="*/ 412418 w 3713237"/>
              <a:gd name="connsiteY6137" fmla="*/ 961448 h 2185648"/>
              <a:gd name="connsiteX6138" fmla="*/ 413952 w 3713237"/>
              <a:gd name="connsiteY6138" fmla="*/ 957647 h 2185648"/>
              <a:gd name="connsiteX6139" fmla="*/ 412152 w 3713237"/>
              <a:gd name="connsiteY6139" fmla="*/ 954012 h 2185648"/>
              <a:gd name="connsiteX6140" fmla="*/ 409117 w 3713237"/>
              <a:gd name="connsiteY6140" fmla="*/ 951411 h 2185648"/>
              <a:gd name="connsiteX6141" fmla="*/ 404182 w 3713237"/>
              <a:gd name="connsiteY6141" fmla="*/ 940141 h 2185648"/>
              <a:gd name="connsiteX6142" fmla="*/ 403482 w 3713237"/>
              <a:gd name="connsiteY6142" fmla="*/ 936140 h 2185648"/>
              <a:gd name="connsiteX6143" fmla="*/ 403616 w 3713237"/>
              <a:gd name="connsiteY6143" fmla="*/ 929304 h 2185648"/>
              <a:gd name="connsiteX6144" fmla="*/ 401948 w 3713237"/>
              <a:gd name="connsiteY6144" fmla="*/ 914633 h 2185648"/>
              <a:gd name="connsiteX6145" fmla="*/ 402515 w 3713237"/>
              <a:gd name="connsiteY6145" fmla="*/ 908064 h 2185648"/>
              <a:gd name="connsiteX6146" fmla="*/ 407650 w 3713237"/>
              <a:gd name="connsiteY6146" fmla="*/ 887124 h 2185648"/>
              <a:gd name="connsiteX6147" fmla="*/ 407450 w 3713237"/>
              <a:gd name="connsiteY6147" fmla="*/ 882989 h 2185648"/>
              <a:gd name="connsiteX6148" fmla="*/ 412252 w 3713237"/>
              <a:gd name="connsiteY6148" fmla="*/ 864683 h 2185648"/>
              <a:gd name="connsiteX6149" fmla="*/ 420721 w 3713237"/>
              <a:gd name="connsiteY6149" fmla="*/ 844510 h 2185648"/>
              <a:gd name="connsiteX6150" fmla="*/ 428724 w 3713237"/>
              <a:gd name="connsiteY6150" fmla="*/ 822537 h 2185648"/>
              <a:gd name="connsiteX6151" fmla="*/ 432491 w 3713237"/>
              <a:gd name="connsiteY6151" fmla="*/ 801063 h 2185648"/>
              <a:gd name="connsiteX6152" fmla="*/ 432392 w 3713237"/>
              <a:gd name="connsiteY6152" fmla="*/ 783157 h 2185648"/>
              <a:gd name="connsiteX6153" fmla="*/ 438427 w 3713237"/>
              <a:gd name="connsiteY6153" fmla="*/ 774954 h 2185648"/>
              <a:gd name="connsiteX6154" fmla="*/ 438160 w 3713237"/>
              <a:gd name="connsiteY6154" fmla="*/ 774688 h 2185648"/>
              <a:gd name="connsiteX6155" fmla="*/ 438560 w 3713237"/>
              <a:gd name="connsiteY6155" fmla="*/ 774888 h 2185648"/>
              <a:gd name="connsiteX6156" fmla="*/ 435493 w 3713237"/>
              <a:gd name="connsiteY6156" fmla="*/ 772120 h 2185648"/>
              <a:gd name="connsiteX6157" fmla="*/ 417920 w 3713237"/>
              <a:gd name="connsiteY6157" fmla="*/ 749379 h 2185648"/>
              <a:gd name="connsiteX6158" fmla="*/ 411885 w 3713237"/>
              <a:gd name="connsiteY6158" fmla="*/ 741944 h 2185648"/>
              <a:gd name="connsiteX6159" fmla="*/ 410451 w 3713237"/>
              <a:gd name="connsiteY6159" fmla="*/ 738243 h 2185648"/>
              <a:gd name="connsiteX6160" fmla="*/ 409318 w 3713237"/>
              <a:gd name="connsiteY6160" fmla="*/ 730107 h 2185648"/>
              <a:gd name="connsiteX6161" fmla="*/ 412085 w 3713237"/>
              <a:gd name="connsiteY6161" fmla="*/ 727706 h 2185648"/>
              <a:gd name="connsiteX6162" fmla="*/ 415986 w 3713237"/>
              <a:gd name="connsiteY6162" fmla="*/ 728706 h 2185648"/>
              <a:gd name="connsiteX6163" fmla="*/ 421355 w 3713237"/>
              <a:gd name="connsiteY6163" fmla="*/ 732941 h 2185648"/>
              <a:gd name="connsiteX6164" fmla="*/ 430858 w 3713237"/>
              <a:gd name="connsiteY6164" fmla="*/ 738276 h 2185648"/>
              <a:gd name="connsiteX6165" fmla="*/ 439927 w 3713237"/>
              <a:gd name="connsiteY6165" fmla="*/ 747646 h 2185648"/>
              <a:gd name="connsiteX6166" fmla="*/ 441928 w 3713237"/>
              <a:gd name="connsiteY6166" fmla="*/ 754215 h 2185648"/>
              <a:gd name="connsiteX6167" fmla="*/ 446463 w 3713237"/>
              <a:gd name="connsiteY6167" fmla="*/ 758516 h 2185648"/>
              <a:gd name="connsiteX6168" fmla="*/ 449097 w 3713237"/>
              <a:gd name="connsiteY6168" fmla="*/ 773921 h 2185648"/>
              <a:gd name="connsiteX6169" fmla="*/ 444829 w 3713237"/>
              <a:gd name="connsiteY6169" fmla="*/ 778022 h 2185648"/>
              <a:gd name="connsiteX6170" fmla="*/ 440961 w 3713237"/>
              <a:gd name="connsiteY6170" fmla="*/ 777522 h 2185648"/>
              <a:gd name="connsiteX6171" fmla="*/ 441065 w 3713237"/>
              <a:gd name="connsiteY6171" fmla="*/ 777626 h 2185648"/>
              <a:gd name="connsiteX6172" fmla="*/ 440828 w 3713237"/>
              <a:gd name="connsiteY6172" fmla="*/ 777522 h 2185648"/>
              <a:gd name="connsiteX6173" fmla="*/ 441294 w 3713237"/>
              <a:gd name="connsiteY6173" fmla="*/ 777855 h 2185648"/>
              <a:gd name="connsiteX6174" fmla="*/ 441065 w 3713237"/>
              <a:gd name="connsiteY6174" fmla="*/ 777626 h 2185648"/>
              <a:gd name="connsiteX6175" fmla="*/ 451865 w 3713237"/>
              <a:gd name="connsiteY6175" fmla="*/ 782357 h 2185648"/>
              <a:gd name="connsiteX6176" fmla="*/ 455366 w 3713237"/>
              <a:gd name="connsiteY6176" fmla="*/ 780823 h 2185648"/>
              <a:gd name="connsiteX6177" fmla="*/ 457100 w 3713237"/>
              <a:gd name="connsiteY6177" fmla="*/ 778722 h 2185648"/>
              <a:gd name="connsiteX6178" fmla="*/ 457867 w 3713237"/>
              <a:gd name="connsiteY6178" fmla="*/ 770953 h 2185648"/>
              <a:gd name="connsiteX6179" fmla="*/ 454365 w 3713237"/>
              <a:gd name="connsiteY6179" fmla="*/ 762084 h 2185648"/>
              <a:gd name="connsiteX6180" fmla="*/ 450397 w 3713237"/>
              <a:gd name="connsiteY6180" fmla="*/ 758849 h 2185648"/>
              <a:gd name="connsiteX6181" fmla="*/ 447622 w 3713237"/>
              <a:gd name="connsiteY6181" fmla="*/ 758349 h 2185648"/>
              <a:gd name="connsiteX6182" fmla="*/ 447801 w 3713237"/>
              <a:gd name="connsiteY6182" fmla="*/ 759606 h 2185648"/>
              <a:gd name="connsiteX6183" fmla="*/ 446944 w 3713237"/>
              <a:gd name="connsiteY6183" fmla="*/ 759225 h 2185648"/>
              <a:gd name="connsiteX6184" fmla="*/ 446563 w 3713237"/>
              <a:gd name="connsiteY6184" fmla="*/ 758082 h 2185648"/>
              <a:gd name="connsiteX6185" fmla="*/ 446680 w 3713237"/>
              <a:gd name="connsiteY6185" fmla="*/ 758104 h 2185648"/>
              <a:gd name="connsiteX6186" fmla="*/ 446129 w 3713237"/>
              <a:gd name="connsiteY6186" fmla="*/ 755415 h 2185648"/>
              <a:gd name="connsiteX6187" fmla="*/ 446196 w 3713237"/>
              <a:gd name="connsiteY6187" fmla="*/ 755381 h 2185648"/>
              <a:gd name="connsiteX6188" fmla="*/ 446463 w 3713237"/>
              <a:gd name="connsiteY6188" fmla="*/ 755715 h 2185648"/>
              <a:gd name="connsiteX6189" fmla="*/ 446863 w 3713237"/>
              <a:gd name="connsiteY6189" fmla="*/ 755248 h 2185648"/>
              <a:gd name="connsiteX6190" fmla="*/ 446196 w 3713237"/>
              <a:gd name="connsiteY6190" fmla="*/ 755381 h 2185648"/>
              <a:gd name="connsiteX6191" fmla="*/ 444262 w 3713237"/>
              <a:gd name="connsiteY6191" fmla="*/ 752481 h 2185648"/>
              <a:gd name="connsiteX6192" fmla="*/ 444862 w 3713237"/>
              <a:gd name="connsiteY6192" fmla="*/ 744444 h 2185648"/>
              <a:gd name="connsiteX6193" fmla="*/ 443295 w 3713237"/>
              <a:gd name="connsiteY6193" fmla="*/ 741044 h 2185648"/>
              <a:gd name="connsiteX6194" fmla="*/ 437160 w 3713237"/>
              <a:gd name="connsiteY6194" fmla="*/ 737976 h 2185648"/>
              <a:gd name="connsiteX6195" fmla="*/ 430691 w 3713237"/>
              <a:gd name="connsiteY6195" fmla="*/ 733174 h 2185648"/>
              <a:gd name="connsiteX6196" fmla="*/ 424189 w 3713237"/>
              <a:gd name="connsiteY6196" fmla="*/ 728306 h 2185648"/>
              <a:gd name="connsiteX6197" fmla="*/ 420288 w 3713237"/>
              <a:gd name="connsiteY6197" fmla="*/ 720270 h 2185648"/>
              <a:gd name="connsiteX6198" fmla="*/ 420854 w 3713237"/>
              <a:gd name="connsiteY6198" fmla="*/ 719036 h 2185648"/>
              <a:gd name="connsiteX6199" fmla="*/ 421655 w 3713237"/>
              <a:gd name="connsiteY6199" fmla="*/ 712668 h 2185648"/>
              <a:gd name="connsiteX6200" fmla="*/ 421845 w 3713237"/>
              <a:gd name="connsiteY6200" fmla="*/ 709380 h 2185648"/>
              <a:gd name="connsiteX6201" fmla="*/ 420322 w 3713237"/>
              <a:gd name="connsiteY6201" fmla="*/ 708552 h 2185648"/>
              <a:gd name="connsiteX6202" fmla="*/ 422019 w 3713237"/>
              <a:gd name="connsiteY6202" fmla="*/ 708111 h 2185648"/>
              <a:gd name="connsiteX6203" fmla="*/ 423955 w 3713237"/>
              <a:gd name="connsiteY6203" fmla="*/ 704298 h 2185648"/>
              <a:gd name="connsiteX6204" fmla="*/ 422988 w 3713237"/>
              <a:gd name="connsiteY6204" fmla="*/ 699463 h 2185648"/>
              <a:gd name="connsiteX6205" fmla="*/ 416220 w 3713237"/>
              <a:gd name="connsiteY6205" fmla="*/ 692228 h 2185648"/>
              <a:gd name="connsiteX6206" fmla="*/ 416221 w 3713237"/>
              <a:gd name="connsiteY6206" fmla="*/ 692226 h 2185648"/>
              <a:gd name="connsiteX6207" fmla="*/ 416253 w 3713237"/>
              <a:gd name="connsiteY6207" fmla="*/ 692261 h 2185648"/>
              <a:gd name="connsiteX6208" fmla="*/ 416223 w 3713237"/>
              <a:gd name="connsiteY6208" fmla="*/ 692223 h 2185648"/>
              <a:gd name="connsiteX6209" fmla="*/ 416520 w 3713237"/>
              <a:gd name="connsiteY6209" fmla="*/ 691794 h 2185648"/>
              <a:gd name="connsiteX6210" fmla="*/ 415965 w 3713237"/>
              <a:gd name="connsiteY6210" fmla="*/ 691887 h 2185648"/>
              <a:gd name="connsiteX6211" fmla="*/ 414686 w 3713237"/>
              <a:gd name="connsiteY6211" fmla="*/ 690227 h 2185648"/>
              <a:gd name="connsiteX6212" fmla="*/ 418154 w 3713237"/>
              <a:gd name="connsiteY6212" fmla="*/ 681691 h 2185648"/>
              <a:gd name="connsiteX6213" fmla="*/ 422122 w 3713237"/>
              <a:gd name="connsiteY6213" fmla="*/ 678057 h 2185648"/>
              <a:gd name="connsiteX6214" fmla="*/ 422322 w 3713237"/>
              <a:gd name="connsiteY6214" fmla="*/ 675722 h 2185648"/>
              <a:gd name="connsiteX6215" fmla="*/ 421188 w 3713237"/>
              <a:gd name="connsiteY6215" fmla="*/ 675222 h 2185648"/>
              <a:gd name="connsiteX6216" fmla="*/ 411951 w 3713237"/>
              <a:gd name="connsiteY6216" fmla="*/ 677590 h 2185648"/>
              <a:gd name="connsiteX6217" fmla="*/ 406216 w 3713237"/>
              <a:gd name="connsiteY6217" fmla="*/ 673022 h 2185648"/>
              <a:gd name="connsiteX6218" fmla="*/ 407750 w 3713237"/>
              <a:gd name="connsiteY6218" fmla="*/ 671221 h 2185648"/>
              <a:gd name="connsiteX6219" fmla="*/ 408717 w 3713237"/>
              <a:gd name="connsiteY6219" fmla="*/ 664619 h 2185648"/>
              <a:gd name="connsiteX6220" fmla="*/ 409451 w 3713237"/>
              <a:gd name="connsiteY6220" fmla="*/ 661618 h 2185648"/>
              <a:gd name="connsiteX6221" fmla="*/ 412618 w 3713237"/>
              <a:gd name="connsiteY6221" fmla="*/ 659484 h 2185648"/>
              <a:gd name="connsiteX6222" fmla="*/ 417087 w 3713237"/>
              <a:gd name="connsiteY6222" fmla="*/ 649847 h 2185648"/>
              <a:gd name="connsiteX6223" fmla="*/ 415853 w 3713237"/>
              <a:gd name="connsiteY6223" fmla="*/ 647047 h 2185648"/>
              <a:gd name="connsiteX6224" fmla="*/ 411918 w 3713237"/>
              <a:gd name="connsiteY6224" fmla="*/ 646213 h 2185648"/>
              <a:gd name="connsiteX6225" fmla="*/ 408784 w 3713237"/>
              <a:gd name="connsiteY6225" fmla="*/ 642011 h 2185648"/>
              <a:gd name="connsiteX6226" fmla="*/ 410818 w 3713237"/>
              <a:gd name="connsiteY6226" fmla="*/ 636543 h 2185648"/>
              <a:gd name="connsiteX6227" fmla="*/ 410884 w 3713237"/>
              <a:gd name="connsiteY6227" fmla="*/ 636643 h 2185648"/>
              <a:gd name="connsiteX6228" fmla="*/ 411351 w 3713237"/>
              <a:gd name="connsiteY6228" fmla="*/ 637343 h 2185648"/>
              <a:gd name="connsiteX6229" fmla="*/ 411385 w 3713237"/>
              <a:gd name="connsiteY6229" fmla="*/ 637644 h 2185648"/>
              <a:gd name="connsiteX6230" fmla="*/ 411385 w 3713237"/>
              <a:gd name="connsiteY6230" fmla="*/ 639011 h 2185648"/>
              <a:gd name="connsiteX6231" fmla="*/ 412085 w 3713237"/>
              <a:gd name="connsiteY6231" fmla="*/ 639011 h 2185648"/>
              <a:gd name="connsiteX6232" fmla="*/ 411351 w 3713237"/>
              <a:gd name="connsiteY6232" fmla="*/ 637343 h 2185648"/>
              <a:gd name="connsiteX6233" fmla="*/ 411218 w 3713237"/>
              <a:gd name="connsiteY6233" fmla="*/ 636276 h 2185648"/>
              <a:gd name="connsiteX6234" fmla="*/ 410851 w 3713237"/>
              <a:gd name="connsiteY6234" fmla="*/ 636543 h 2185648"/>
              <a:gd name="connsiteX6235" fmla="*/ 408017 w 3713237"/>
              <a:gd name="connsiteY6235" fmla="*/ 631708 h 2185648"/>
              <a:gd name="connsiteX6236" fmla="*/ 408150 w 3713237"/>
              <a:gd name="connsiteY6236" fmla="*/ 631708 h 2185648"/>
              <a:gd name="connsiteX6237" fmla="*/ 408384 w 3713237"/>
              <a:gd name="connsiteY6237" fmla="*/ 630808 h 2185648"/>
              <a:gd name="connsiteX6238" fmla="*/ 407817 w 3713237"/>
              <a:gd name="connsiteY6238" fmla="*/ 631375 h 2185648"/>
              <a:gd name="connsiteX6239" fmla="*/ 408017 w 3713237"/>
              <a:gd name="connsiteY6239" fmla="*/ 631708 h 2185648"/>
              <a:gd name="connsiteX6240" fmla="*/ 405450 w 3713237"/>
              <a:gd name="connsiteY6240" fmla="*/ 631708 h 2185648"/>
              <a:gd name="connsiteX6241" fmla="*/ 405483 w 3713237"/>
              <a:gd name="connsiteY6241" fmla="*/ 631408 h 2185648"/>
              <a:gd name="connsiteX6242" fmla="*/ 405049 w 3713237"/>
              <a:gd name="connsiteY6242" fmla="*/ 631008 h 2185648"/>
              <a:gd name="connsiteX6243" fmla="*/ 404983 w 3713237"/>
              <a:gd name="connsiteY6243" fmla="*/ 630674 h 2185648"/>
              <a:gd name="connsiteX6244" fmla="*/ 404282 w 3713237"/>
              <a:gd name="connsiteY6244" fmla="*/ 630374 h 2185648"/>
              <a:gd name="connsiteX6245" fmla="*/ 405049 w 3713237"/>
              <a:gd name="connsiteY6245" fmla="*/ 631008 h 2185648"/>
              <a:gd name="connsiteX6246" fmla="*/ 405149 w 3713237"/>
              <a:gd name="connsiteY6246" fmla="*/ 631708 h 2185648"/>
              <a:gd name="connsiteX6247" fmla="*/ 405450 w 3713237"/>
              <a:gd name="connsiteY6247" fmla="*/ 631708 h 2185648"/>
              <a:gd name="connsiteX6248" fmla="*/ 401515 w 3713237"/>
              <a:gd name="connsiteY6248" fmla="*/ 644212 h 2185648"/>
              <a:gd name="connsiteX6249" fmla="*/ 399381 w 3713237"/>
              <a:gd name="connsiteY6249" fmla="*/ 645513 h 2185648"/>
              <a:gd name="connsiteX6250" fmla="*/ 397247 w 3713237"/>
              <a:gd name="connsiteY6250" fmla="*/ 644412 h 2185648"/>
              <a:gd name="connsiteX6251" fmla="*/ 396825 w 3713237"/>
              <a:gd name="connsiteY6251" fmla="*/ 643186 h 2185648"/>
              <a:gd name="connsiteX6252" fmla="*/ 395550 w 3713237"/>
              <a:gd name="connsiteY6252" fmla="*/ 644079 h 2185648"/>
              <a:gd name="connsiteX6253" fmla="*/ 390120 w 3713237"/>
              <a:gd name="connsiteY6253" fmla="*/ 642879 h 2185648"/>
              <a:gd name="connsiteX6254" fmla="*/ 392025 w 3713237"/>
              <a:gd name="connsiteY6254" fmla="*/ 639578 h 2185648"/>
              <a:gd name="connsiteX6255" fmla="*/ 396137 w 3713237"/>
              <a:gd name="connsiteY6255" fmla="*/ 641189 h 2185648"/>
              <a:gd name="connsiteX6256" fmla="*/ 393746 w 3713237"/>
              <a:gd name="connsiteY6256" fmla="*/ 634242 h 2185648"/>
              <a:gd name="connsiteX6257" fmla="*/ 393879 w 3713237"/>
              <a:gd name="connsiteY6257" fmla="*/ 630374 h 2185648"/>
              <a:gd name="connsiteX6258" fmla="*/ 395180 w 3713237"/>
              <a:gd name="connsiteY6258" fmla="*/ 625106 h 2185648"/>
              <a:gd name="connsiteX6259" fmla="*/ 393779 w 3713237"/>
              <a:gd name="connsiteY6259" fmla="*/ 618904 h 2185648"/>
              <a:gd name="connsiteX6260" fmla="*/ 394079 w 3713237"/>
              <a:gd name="connsiteY6260" fmla="*/ 615270 h 2185648"/>
              <a:gd name="connsiteX6261" fmla="*/ 394513 w 3713237"/>
              <a:gd name="connsiteY6261" fmla="*/ 615336 h 2185648"/>
              <a:gd name="connsiteX6262" fmla="*/ 394946 w 3713237"/>
              <a:gd name="connsiteY6262" fmla="*/ 614203 h 2185648"/>
              <a:gd name="connsiteX6263" fmla="*/ 395913 w 3713237"/>
              <a:gd name="connsiteY6263" fmla="*/ 613269 h 2185648"/>
              <a:gd name="connsiteX6264" fmla="*/ 395680 w 3713237"/>
              <a:gd name="connsiteY6264" fmla="*/ 612302 h 2185648"/>
              <a:gd name="connsiteX6265" fmla="*/ 394946 w 3713237"/>
              <a:gd name="connsiteY6265" fmla="*/ 614203 h 2185648"/>
              <a:gd name="connsiteX6266" fmla="*/ 394146 w 3713237"/>
              <a:gd name="connsiteY6266" fmla="*/ 614970 h 2185648"/>
              <a:gd name="connsiteX6267" fmla="*/ 394079 w 3713237"/>
              <a:gd name="connsiteY6267" fmla="*/ 615236 h 2185648"/>
              <a:gd name="connsiteX6268" fmla="*/ 391878 w 3713237"/>
              <a:gd name="connsiteY6268" fmla="*/ 614903 h 2185648"/>
              <a:gd name="connsiteX6269" fmla="*/ 389244 w 3713237"/>
              <a:gd name="connsiteY6269" fmla="*/ 611035 h 2185648"/>
              <a:gd name="connsiteX6270" fmla="*/ 390886 w 3713237"/>
              <a:gd name="connsiteY6270" fmla="*/ 599479 h 2185648"/>
              <a:gd name="connsiteX6271" fmla="*/ 390978 w 3713237"/>
              <a:gd name="connsiteY6271" fmla="*/ 599298 h 2185648"/>
              <a:gd name="connsiteX6272" fmla="*/ 390990 w 3713237"/>
              <a:gd name="connsiteY6272" fmla="*/ 599147 h 2185648"/>
              <a:gd name="connsiteX6273" fmla="*/ 391378 w 3713237"/>
              <a:gd name="connsiteY6273" fmla="*/ 598397 h 2185648"/>
              <a:gd name="connsiteX6274" fmla="*/ 391712 w 3713237"/>
              <a:gd name="connsiteY6274" fmla="*/ 598031 h 2185648"/>
              <a:gd name="connsiteX6275" fmla="*/ 396914 w 3713237"/>
              <a:gd name="connsiteY6275" fmla="*/ 595930 h 2185648"/>
              <a:gd name="connsiteX6276" fmla="*/ 397447 w 3713237"/>
              <a:gd name="connsiteY6276" fmla="*/ 595930 h 2185648"/>
              <a:gd name="connsiteX6277" fmla="*/ 397480 w 3713237"/>
              <a:gd name="connsiteY6277" fmla="*/ 595630 h 2185648"/>
              <a:gd name="connsiteX6278" fmla="*/ 403549 w 3713237"/>
              <a:gd name="connsiteY6278" fmla="*/ 596697 h 2185648"/>
              <a:gd name="connsiteX6279" fmla="*/ 407984 w 3713237"/>
              <a:gd name="connsiteY6279" fmla="*/ 597631 h 2185648"/>
              <a:gd name="connsiteX6280" fmla="*/ 408251 w 3713237"/>
              <a:gd name="connsiteY6280" fmla="*/ 598031 h 2185648"/>
              <a:gd name="connsiteX6281" fmla="*/ 408584 w 3713237"/>
              <a:gd name="connsiteY6281" fmla="*/ 598564 h 2185648"/>
              <a:gd name="connsiteX6282" fmla="*/ 408584 w 3713237"/>
              <a:gd name="connsiteY6282" fmla="*/ 597731 h 2185648"/>
              <a:gd name="connsiteX6283" fmla="*/ 408017 w 3713237"/>
              <a:gd name="connsiteY6283" fmla="*/ 597664 h 2185648"/>
              <a:gd name="connsiteX6284" fmla="*/ 406650 w 3713237"/>
              <a:gd name="connsiteY6284" fmla="*/ 591995 h 2185648"/>
              <a:gd name="connsiteX6285" fmla="*/ 409951 w 3713237"/>
              <a:gd name="connsiteY6285" fmla="*/ 583259 h 2185648"/>
              <a:gd name="connsiteX6286" fmla="*/ 410218 w 3713237"/>
              <a:gd name="connsiteY6286" fmla="*/ 579291 h 2185648"/>
              <a:gd name="connsiteX6287" fmla="*/ 409451 w 3713237"/>
              <a:gd name="connsiteY6287" fmla="*/ 578258 h 2185648"/>
              <a:gd name="connsiteX6288" fmla="*/ 407317 w 3713237"/>
              <a:gd name="connsiteY6288" fmla="*/ 578658 h 2185648"/>
              <a:gd name="connsiteX6289" fmla="*/ 397747 w 3713237"/>
              <a:gd name="connsiteY6289" fmla="*/ 594630 h 2185648"/>
              <a:gd name="connsiteX6290" fmla="*/ 397514 w 3713237"/>
              <a:gd name="connsiteY6290" fmla="*/ 595630 h 2185648"/>
              <a:gd name="connsiteX6291" fmla="*/ 397214 w 3713237"/>
              <a:gd name="connsiteY6291" fmla="*/ 595597 h 2185648"/>
              <a:gd name="connsiteX6292" fmla="*/ 396947 w 3713237"/>
              <a:gd name="connsiteY6292" fmla="*/ 595897 h 2185648"/>
              <a:gd name="connsiteX6293" fmla="*/ 391745 w 3713237"/>
              <a:gd name="connsiteY6293" fmla="*/ 597997 h 2185648"/>
              <a:gd name="connsiteX6294" fmla="*/ 391078 w 3713237"/>
              <a:gd name="connsiteY6294" fmla="*/ 597997 h 2185648"/>
              <a:gd name="connsiteX6295" fmla="*/ 390990 w 3713237"/>
              <a:gd name="connsiteY6295" fmla="*/ 599147 h 2185648"/>
              <a:gd name="connsiteX6296" fmla="*/ 390912 w 3713237"/>
              <a:gd name="connsiteY6296" fmla="*/ 599298 h 2185648"/>
              <a:gd name="connsiteX6297" fmla="*/ 390886 w 3713237"/>
              <a:gd name="connsiteY6297" fmla="*/ 599479 h 2185648"/>
              <a:gd name="connsiteX6298" fmla="*/ 386477 w 3713237"/>
              <a:gd name="connsiteY6298" fmla="*/ 608134 h 2185648"/>
              <a:gd name="connsiteX6299" fmla="*/ 384243 w 3713237"/>
              <a:gd name="connsiteY6299" fmla="*/ 608868 h 2185648"/>
              <a:gd name="connsiteX6300" fmla="*/ 383509 w 3713237"/>
              <a:gd name="connsiteY6300" fmla="*/ 607801 h 2185648"/>
              <a:gd name="connsiteX6301" fmla="*/ 384745 w 3713237"/>
              <a:gd name="connsiteY6301" fmla="*/ 595318 h 2185648"/>
              <a:gd name="connsiteX6302" fmla="*/ 384718 w 3713237"/>
              <a:gd name="connsiteY6302" fmla="*/ 595433 h 2185648"/>
              <a:gd name="connsiteX6303" fmla="*/ 382432 w 3713237"/>
              <a:gd name="connsiteY6303" fmla="*/ 592004 h 2185648"/>
              <a:gd name="connsiteX6304" fmla="*/ 383806 w 3713237"/>
              <a:gd name="connsiteY6304" fmla="*/ 589851 h 2185648"/>
              <a:gd name="connsiteX6305" fmla="*/ 383176 w 3713237"/>
              <a:gd name="connsiteY6305" fmla="*/ 587127 h 2185648"/>
              <a:gd name="connsiteX6306" fmla="*/ 382909 w 3713237"/>
              <a:gd name="connsiteY6306" fmla="*/ 587527 h 2185648"/>
              <a:gd name="connsiteX6307" fmla="*/ 382875 w 3713237"/>
              <a:gd name="connsiteY6307" fmla="*/ 586760 h 2185648"/>
              <a:gd name="connsiteX6308" fmla="*/ 383209 w 3713237"/>
              <a:gd name="connsiteY6308" fmla="*/ 587060 h 2185648"/>
              <a:gd name="connsiteX6309" fmla="*/ 381742 w 3713237"/>
              <a:gd name="connsiteY6309" fmla="*/ 578958 h 2185648"/>
              <a:gd name="connsiteX6310" fmla="*/ 383242 w 3713237"/>
              <a:gd name="connsiteY6310" fmla="*/ 570989 h 2185648"/>
              <a:gd name="connsiteX6311" fmla="*/ 390111 w 3713237"/>
              <a:gd name="connsiteY6311" fmla="*/ 567988 h 2185648"/>
              <a:gd name="connsiteX6312" fmla="*/ 392512 w 3713237"/>
              <a:gd name="connsiteY6312" fmla="*/ 569255 h 2185648"/>
              <a:gd name="connsiteX6313" fmla="*/ 394846 w 3713237"/>
              <a:gd name="connsiteY6313" fmla="*/ 568821 h 2185648"/>
              <a:gd name="connsiteX6314" fmla="*/ 394579 w 3713237"/>
              <a:gd name="connsiteY6314" fmla="*/ 567654 h 2185648"/>
              <a:gd name="connsiteX6315" fmla="*/ 390778 w 3713237"/>
              <a:gd name="connsiteY6315" fmla="*/ 560585 h 2185648"/>
              <a:gd name="connsiteX6316" fmla="*/ 388911 w 3713237"/>
              <a:gd name="connsiteY6316" fmla="*/ 555517 h 2185648"/>
              <a:gd name="connsiteX6317" fmla="*/ 387244 w 3713237"/>
              <a:gd name="connsiteY6317" fmla="*/ 554917 h 2185648"/>
              <a:gd name="connsiteX6318" fmla="*/ 387143 w 3713237"/>
              <a:gd name="connsiteY6318" fmla="*/ 556217 h 2185648"/>
              <a:gd name="connsiteX6319" fmla="*/ 388277 w 3713237"/>
              <a:gd name="connsiteY6319" fmla="*/ 560152 h 2185648"/>
              <a:gd name="connsiteX6320" fmla="*/ 385276 w 3713237"/>
              <a:gd name="connsiteY6320" fmla="*/ 563920 h 2185648"/>
              <a:gd name="connsiteX6321" fmla="*/ 379141 w 3713237"/>
              <a:gd name="connsiteY6321" fmla="*/ 561586 h 2185648"/>
              <a:gd name="connsiteX6322" fmla="*/ 373739 w 3713237"/>
              <a:gd name="connsiteY6322" fmla="*/ 550716 h 2185648"/>
              <a:gd name="connsiteX6323" fmla="*/ 373039 w 3713237"/>
              <a:gd name="connsiteY6323" fmla="*/ 545280 h 2185648"/>
              <a:gd name="connsiteX6324" fmla="*/ 369338 w 3713237"/>
              <a:gd name="connsiteY6324" fmla="*/ 540379 h 2185648"/>
              <a:gd name="connsiteX6325" fmla="*/ 365703 w 3713237"/>
              <a:gd name="connsiteY6325" fmla="*/ 536377 h 2185648"/>
              <a:gd name="connsiteX6326" fmla="*/ 365637 w 3713237"/>
              <a:gd name="connsiteY6326" fmla="*/ 528108 h 2185648"/>
              <a:gd name="connsiteX6327" fmla="*/ 364770 w 3713237"/>
              <a:gd name="connsiteY6327" fmla="*/ 525974 h 2185648"/>
              <a:gd name="connsiteX6328" fmla="*/ 363503 w 3713237"/>
              <a:gd name="connsiteY6328" fmla="*/ 525707 h 2185648"/>
              <a:gd name="connsiteX6329" fmla="*/ 352532 w 3713237"/>
              <a:gd name="connsiteY6329" fmla="*/ 521706 h 2185648"/>
              <a:gd name="connsiteX6330" fmla="*/ 350165 w 3713237"/>
              <a:gd name="connsiteY6330" fmla="*/ 518672 h 2185648"/>
              <a:gd name="connsiteX6331" fmla="*/ 350265 w 3713237"/>
              <a:gd name="connsiteY6331" fmla="*/ 518738 h 2185648"/>
              <a:gd name="connsiteX6332" fmla="*/ 350565 w 3713237"/>
              <a:gd name="connsiteY6332" fmla="*/ 518172 h 2185648"/>
              <a:gd name="connsiteX6333" fmla="*/ 349998 w 3713237"/>
              <a:gd name="connsiteY6333" fmla="*/ 518472 h 2185648"/>
              <a:gd name="connsiteX6334" fmla="*/ 350165 w 3713237"/>
              <a:gd name="connsiteY6334" fmla="*/ 518672 h 2185648"/>
              <a:gd name="connsiteX6335" fmla="*/ 346730 w 3713237"/>
              <a:gd name="connsiteY6335" fmla="*/ 516604 h 2185648"/>
              <a:gd name="connsiteX6336" fmla="*/ 335427 w 3713237"/>
              <a:gd name="connsiteY6336" fmla="*/ 512336 h 2185648"/>
              <a:gd name="connsiteX6337" fmla="*/ 329959 w 3713237"/>
              <a:gd name="connsiteY6337" fmla="*/ 511736 h 2185648"/>
              <a:gd name="connsiteX6338" fmla="*/ 325691 w 3713237"/>
              <a:gd name="connsiteY6338" fmla="*/ 508602 h 2185648"/>
              <a:gd name="connsiteX6339" fmla="*/ 324190 w 3713237"/>
              <a:gd name="connsiteY6339" fmla="*/ 504767 h 2185648"/>
              <a:gd name="connsiteX6340" fmla="*/ 317555 w 3713237"/>
              <a:gd name="connsiteY6340" fmla="*/ 498165 h 2185648"/>
              <a:gd name="connsiteX6341" fmla="*/ 308818 w 3713237"/>
              <a:gd name="connsiteY6341" fmla="*/ 486828 h 2185648"/>
              <a:gd name="connsiteX6342" fmla="*/ 308685 w 3713237"/>
              <a:gd name="connsiteY6342" fmla="*/ 482963 h 2185648"/>
              <a:gd name="connsiteX6343" fmla="*/ 308718 w 3713237"/>
              <a:gd name="connsiteY6343" fmla="*/ 482960 h 2185648"/>
              <a:gd name="connsiteX6344" fmla="*/ 308885 w 3713237"/>
              <a:gd name="connsiteY6344" fmla="*/ 482960 h 2185648"/>
              <a:gd name="connsiteX6345" fmla="*/ 309285 w 3713237"/>
              <a:gd name="connsiteY6345" fmla="*/ 482260 h 2185648"/>
              <a:gd name="connsiteX6346" fmla="*/ 308718 w 3713237"/>
              <a:gd name="connsiteY6346" fmla="*/ 482727 h 2185648"/>
              <a:gd name="connsiteX6347" fmla="*/ 308718 w 3713237"/>
              <a:gd name="connsiteY6347" fmla="*/ 482960 h 2185648"/>
              <a:gd name="connsiteX6348" fmla="*/ 308685 w 3713237"/>
              <a:gd name="connsiteY6348" fmla="*/ 482960 h 2185648"/>
              <a:gd name="connsiteX6349" fmla="*/ 308685 w 3713237"/>
              <a:gd name="connsiteY6349" fmla="*/ 482963 h 2185648"/>
              <a:gd name="connsiteX6350" fmla="*/ 302250 w 3713237"/>
              <a:gd name="connsiteY6350" fmla="*/ 483461 h 2185648"/>
              <a:gd name="connsiteX6351" fmla="*/ 296514 w 3713237"/>
              <a:gd name="connsiteY6351" fmla="*/ 479459 h 2185648"/>
              <a:gd name="connsiteX6352" fmla="*/ 293280 w 3713237"/>
              <a:gd name="connsiteY6352" fmla="*/ 479226 h 2185648"/>
              <a:gd name="connsiteX6353" fmla="*/ 291213 w 3713237"/>
              <a:gd name="connsiteY6353" fmla="*/ 486361 h 2185648"/>
              <a:gd name="connsiteX6354" fmla="*/ 294080 w 3713237"/>
              <a:gd name="connsiteY6354" fmla="*/ 490696 h 2185648"/>
              <a:gd name="connsiteX6355" fmla="*/ 295081 w 3713237"/>
              <a:gd name="connsiteY6355" fmla="*/ 496198 h 2185648"/>
              <a:gd name="connsiteX6356" fmla="*/ 292633 w 3713237"/>
              <a:gd name="connsiteY6356" fmla="*/ 496168 h 2185648"/>
              <a:gd name="connsiteX6357" fmla="*/ 293295 w 3713237"/>
              <a:gd name="connsiteY6357" fmla="*/ 496640 h 2185648"/>
              <a:gd name="connsiteX6358" fmla="*/ 292639 w 3713237"/>
              <a:gd name="connsiteY6358" fmla="*/ 497475 h 2185648"/>
              <a:gd name="connsiteX6359" fmla="*/ 292682 w 3713237"/>
              <a:gd name="connsiteY6359" fmla="*/ 498964 h 2185648"/>
              <a:gd name="connsiteX6360" fmla="*/ 295115 w 3713237"/>
              <a:gd name="connsiteY6360" fmla="*/ 496498 h 2185648"/>
              <a:gd name="connsiteX6361" fmla="*/ 295228 w 3713237"/>
              <a:gd name="connsiteY6361" fmla="*/ 496518 h 2185648"/>
              <a:gd name="connsiteX6362" fmla="*/ 295334 w 3713237"/>
              <a:gd name="connsiteY6362" fmla="*/ 496164 h 2185648"/>
              <a:gd name="connsiteX6363" fmla="*/ 296191 w 3713237"/>
              <a:gd name="connsiteY6363" fmla="*/ 496164 h 2185648"/>
              <a:gd name="connsiteX6364" fmla="*/ 295746 w 3713237"/>
              <a:gd name="connsiteY6364" fmla="*/ 496610 h 2185648"/>
              <a:gd name="connsiteX6365" fmla="*/ 297749 w 3713237"/>
              <a:gd name="connsiteY6365" fmla="*/ 496965 h 2185648"/>
              <a:gd name="connsiteX6366" fmla="*/ 298982 w 3713237"/>
              <a:gd name="connsiteY6366" fmla="*/ 498799 h 2185648"/>
              <a:gd name="connsiteX6367" fmla="*/ 291447 w 3713237"/>
              <a:gd name="connsiteY6367" fmla="*/ 506568 h 2185648"/>
              <a:gd name="connsiteX6368" fmla="*/ 288946 w 3713237"/>
              <a:gd name="connsiteY6368" fmla="*/ 506568 h 2185648"/>
              <a:gd name="connsiteX6369" fmla="*/ 289046 w 3713237"/>
              <a:gd name="connsiteY6369" fmla="*/ 503233 h 2185648"/>
              <a:gd name="connsiteX6370" fmla="*/ 292470 w 3713237"/>
              <a:gd name="connsiteY6370" fmla="*/ 499366 h 2185648"/>
              <a:gd name="connsiteX6371" fmla="*/ 292440 w 3713237"/>
              <a:gd name="connsiteY6371" fmla="*/ 499279 h 2185648"/>
              <a:gd name="connsiteX6372" fmla="*/ 292281 w 3713237"/>
              <a:gd name="connsiteY6372" fmla="*/ 499366 h 2185648"/>
              <a:gd name="connsiteX6373" fmla="*/ 292281 w 3713237"/>
              <a:gd name="connsiteY6373" fmla="*/ 498800 h 2185648"/>
              <a:gd name="connsiteX6374" fmla="*/ 292047 w 3713237"/>
              <a:gd name="connsiteY6374" fmla="*/ 498098 h 2185648"/>
              <a:gd name="connsiteX6375" fmla="*/ 292247 w 3713237"/>
              <a:gd name="connsiteY6375" fmla="*/ 497632 h 2185648"/>
              <a:gd name="connsiteX6376" fmla="*/ 292247 w 3713237"/>
              <a:gd name="connsiteY6376" fmla="*/ 496164 h 2185648"/>
              <a:gd name="connsiteX6377" fmla="*/ 292325 w 3713237"/>
              <a:gd name="connsiteY6377" fmla="*/ 496164 h 2185648"/>
              <a:gd name="connsiteX6378" fmla="*/ 287978 w 3713237"/>
              <a:gd name="connsiteY6378" fmla="*/ 496065 h 2185648"/>
              <a:gd name="connsiteX6379" fmla="*/ 283010 w 3713237"/>
              <a:gd name="connsiteY6379" fmla="*/ 500633 h 2185648"/>
              <a:gd name="connsiteX6380" fmla="*/ 279242 w 3713237"/>
              <a:gd name="connsiteY6380" fmla="*/ 502066 h 2185648"/>
              <a:gd name="connsiteX6381" fmla="*/ 266304 w 3713237"/>
              <a:gd name="connsiteY6381" fmla="*/ 505434 h 2185648"/>
              <a:gd name="connsiteX6382" fmla="*/ 261203 w 3713237"/>
              <a:gd name="connsiteY6382" fmla="*/ 507368 h 2185648"/>
              <a:gd name="connsiteX6383" fmla="*/ 248532 w 3713237"/>
              <a:gd name="connsiteY6383" fmla="*/ 512503 h 2185648"/>
              <a:gd name="connsiteX6384" fmla="*/ 241930 w 3713237"/>
              <a:gd name="connsiteY6384" fmla="*/ 514037 h 2185648"/>
              <a:gd name="connsiteX6385" fmla="*/ 238962 w 3713237"/>
              <a:gd name="connsiteY6385" fmla="*/ 511703 h 2185648"/>
              <a:gd name="connsiteX6386" fmla="*/ 239763 w 3713237"/>
              <a:gd name="connsiteY6386" fmla="*/ 508035 h 2185648"/>
              <a:gd name="connsiteX6387" fmla="*/ 247032 w 3713237"/>
              <a:gd name="connsiteY6387" fmla="*/ 504267 h 2185648"/>
              <a:gd name="connsiteX6388" fmla="*/ 247165 w 3713237"/>
              <a:gd name="connsiteY6388" fmla="*/ 502167 h 2185648"/>
              <a:gd name="connsiteX6389" fmla="*/ 246999 w 3713237"/>
              <a:gd name="connsiteY6389" fmla="*/ 496098 h 2185648"/>
              <a:gd name="connsiteX6390" fmla="*/ 259136 w 3713237"/>
              <a:gd name="connsiteY6390" fmla="*/ 479659 h 2185648"/>
              <a:gd name="connsiteX6391" fmla="*/ 261970 w 3713237"/>
              <a:gd name="connsiteY6391" fmla="*/ 476892 h 2185648"/>
              <a:gd name="connsiteX6392" fmla="*/ 277442 w 3713237"/>
              <a:gd name="connsiteY6392" fmla="*/ 475992 h 2185648"/>
              <a:gd name="connsiteX6393" fmla="*/ 279342 w 3713237"/>
              <a:gd name="connsiteY6393" fmla="*/ 474791 h 2185648"/>
              <a:gd name="connsiteX6394" fmla="*/ 279509 w 3713237"/>
              <a:gd name="connsiteY6394" fmla="*/ 470723 h 2185648"/>
              <a:gd name="connsiteX6395" fmla="*/ 273740 w 3713237"/>
              <a:gd name="connsiteY6395" fmla="*/ 466722 h 2185648"/>
              <a:gd name="connsiteX6396" fmla="*/ 252967 w 3713237"/>
              <a:gd name="connsiteY6396" fmla="*/ 481393 h 2185648"/>
              <a:gd name="connsiteX6397" fmla="*/ 248332 w 3713237"/>
              <a:gd name="connsiteY6397" fmla="*/ 483861 h 2185648"/>
              <a:gd name="connsiteX6398" fmla="*/ 243097 w 3713237"/>
              <a:gd name="connsiteY6398" fmla="*/ 487662 h 2185648"/>
              <a:gd name="connsiteX6399" fmla="*/ 236262 w 3713237"/>
              <a:gd name="connsiteY6399" fmla="*/ 495831 h 2185648"/>
              <a:gd name="connsiteX6400" fmla="*/ 229993 w 3713237"/>
              <a:gd name="connsiteY6400" fmla="*/ 497432 h 2185648"/>
              <a:gd name="connsiteX6401" fmla="*/ 220123 w 3713237"/>
              <a:gd name="connsiteY6401" fmla="*/ 500899 h 2185648"/>
              <a:gd name="connsiteX6402" fmla="*/ 219356 w 3713237"/>
              <a:gd name="connsiteY6402" fmla="*/ 505834 h 2185648"/>
              <a:gd name="connsiteX6403" fmla="*/ 221424 w 3713237"/>
              <a:gd name="connsiteY6403" fmla="*/ 509369 h 2185648"/>
              <a:gd name="connsiteX6404" fmla="*/ 219256 w 3713237"/>
              <a:gd name="connsiteY6404" fmla="*/ 516438 h 2185648"/>
              <a:gd name="connsiteX6405" fmla="*/ 214455 w 3713237"/>
              <a:gd name="connsiteY6405" fmla="*/ 519105 h 2185648"/>
              <a:gd name="connsiteX6406" fmla="*/ 208986 w 3713237"/>
              <a:gd name="connsiteY6406" fmla="*/ 523107 h 2185648"/>
              <a:gd name="connsiteX6407" fmla="*/ 196882 w 3713237"/>
              <a:gd name="connsiteY6407" fmla="*/ 531076 h 2185648"/>
              <a:gd name="connsiteX6408" fmla="*/ 177309 w 3713237"/>
              <a:gd name="connsiteY6408" fmla="*/ 540712 h 2185648"/>
              <a:gd name="connsiteX6409" fmla="*/ 174542 w 3713237"/>
              <a:gd name="connsiteY6409" fmla="*/ 543613 h 2185648"/>
              <a:gd name="connsiteX6410" fmla="*/ 167773 w 3713237"/>
              <a:gd name="connsiteY6410" fmla="*/ 549915 h 2185648"/>
              <a:gd name="connsiteX6411" fmla="*/ 159070 w 3713237"/>
              <a:gd name="connsiteY6411" fmla="*/ 553850 h 2185648"/>
              <a:gd name="connsiteX6412" fmla="*/ 157003 w 3713237"/>
              <a:gd name="connsiteY6412" fmla="*/ 556818 h 2185648"/>
              <a:gd name="connsiteX6413" fmla="*/ 153135 w 3713237"/>
              <a:gd name="connsiteY6413" fmla="*/ 556484 h 2185648"/>
              <a:gd name="connsiteX6414" fmla="*/ 143732 w 3713237"/>
              <a:gd name="connsiteY6414" fmla="*/ 561886 h 2185648"/>
              <a:gd name="connsiteX6415" fmla="*/ 132928 w 3713237"/>
              <a:gd name="connsiteY6415" fmla="*/ 569421 h 2185648"/>
              <a:gd name="connsiteX6416" fmla="*/ 125726 w 3713237"/>
              <a:gd name="connsiteY6416" fmla="*/ 573223 h 2185648"/>
              <a:gd name="connsiteX6417" fmla="*/ 120791 w 3713237"/>
              <a:gd name="connsiteY6417" fmla="*/ 573623 h 2185648"/>
              <a:gd name="connsiteX6418" fmla="*/ 108954 w 3713237"/>
              <a:gd name="connsiteY6418" fmla="*/ 575857 h 2185648"/>
              <a:gd name="connsiteX6419" fmla="*/ 107553 w 3713237"/>
              <a:gd name="connsiteY6419" fmla="*/ 578091 h 2185648"/>
              <a:gd name="connsiteX6420" fmla="*/ 105253 w 3713237"/>
              <a:gd name="connsiteY6420" fmla="*/ 579291 h 2185648"/>
              <a:gd name="connsiteX6421" fmla="*/ 101885 w 3713237"/>
              <a:gd name="connsiteY6421" fmla="*/ 573823 h 2185648"/>
              <a:gd name="connsiteX6422" fmla="*/ 101952 w 3713237"/>
              <a:gd name="connsiteY6422" fmla="*/ 573690 h 2185648"/>
              <a:gd name="connsiteX6423" fmla="*/ 102452 w 3713237"/>
              <a:gd name="connsiteY6423" fmla="*/ 573189 h 2185648"/>
              <a:gd name="connsiteX6424" fmla="*/ 101685 w 3713237"/>
              <a:gd name="connsiteY6424" fmla="*/ 573490 h 2185648"/>
              <a:gd name="connsiteX6425" fmla="*/ 101885 w 3713237"/>
              <a:gd name="connsiteY6425" fmla="*/ 573823 h 2185648"/>
              <a:gd name="connsiteX6426" fmla="*/ 88914 w 3713237"/>
              <a:gd name="connsiteY6426" fmla="*/ 582292 h 2185648"/>
              <a:gd name="connsiteX6427" fmla="*/ 77911 w 3713237"/>
              <a:gd name="connsiteY6427" fmla="*/ 586861 h 2185648"/>
              <a:gd name="connsiteX6428" fmla="*/ 72875 w 3713237"/>
              <a:gd name="connsiteY6428" fmla="*/ 588861 h 2185648"/>
              <a:gd name="connsiteX6429" fmla="*/ 64706 w 3713237"/>
              <a:gd name="connsiteY6429" fmla="*/ 589661 h 2185648"/>
              <a:gd name="connsiteX6430" fmla="*/ 60738 w 3713237"/>
              <a:gd name="connsiteY6430" fmla="*/ 590328 h 2185648"/>
              <a:gd name="connsiteX6431" fmla="*/ 58571 w 3713237"/>
              <a:gd name="connsiteY6431" fmla="*/ 588995 h 2185648"/>
              <a:gd name="connsiteX6432" fmla="*/ 58337 w 3713237"/>
              <a:gd name="connsiteY6432" fmla="*/ 586527 h 2185648"/>
              <a:gd name="connsiteX6433" fmla="*/ 68007 w 3713237"/>
              <a:gd name="connsiteY6433" fmla="*/ 579591 h 2185648"/>
              <a:gd name="connsiteX6434" fmla="*/ 74843 w 3713237"/>
              <a:gd name="connsiteY6434" fmla="*/ 578825 h 2185648"/>
              <a:gd name="connsiteX6435" fmla="*/ 90948 w 3713237"/>
              <a:gd name="connsiteY6435" fmla="*/ 571956 h 2185648"/>
              <a:gd name="connsiteX6436" fmla="*/ 99851 w 3713237"/>
              <a:gd name="connsiteY6436" fmla="*/ 565520 h 2185648"/>
              <a:gd name="connsiteX6437" fmla="*/ 111655 w 3713237"/>
              <a:gd name="connsiteY6437" fmla="*/ 563620 h 2185648"/>
              <a:gd name="connsiteX6438" fmla="*/ 116456 w 3713237"/>
              <a:gd name="connsiteY6438" fmla="*/ 562353 h 2185648"/>
              <a:gd name="connsiteX6439" fmla="*/ 124692 w 3713237"/>
              <a:gd name="connsiteY6439" fmla="*/ 555284 h 2185648"/>
              <a:gd name="connsiteX6440" fmla="*/ 140497 w 3713237"/>
              <a:gd name="connsiteY6440" fmla="*/ 546948 h 2185648"/>
              <a:gd name="connsiteX6441" fmla="*/ 149867 w 3713237"/>
              <a:gd name="connsiteY6441" fmla="*/ 541412 h 2185648"/>
              <a:gd name="connsiteX6442" fmla="*/ 170841 w 3713237"/>
              <a:gd name="connsiteY6442" fmla="*/ 518539 h 2185648"/>
              <a:gd name="connsiteX6443" fmla="*/ 179210 w 3713237"/>
              <a:gd name="connsiteY6443" fmla="*/ 507968 h 2185648"/>
              <a:gd name="connsiteX6444" fmla="*/ 179410 w 3713237"/>
              <a:gd name="connsiteY6444" fmla="*/ 505868 h 2185648"/>
              <a:gd name="connsiteX6445" fmla="*/ 178143 w 3713237"/>
              <a:gd name="connsiteY6445" fmla="*/ 505567 h 2185648"/>
              <a:gd name="connsiteX6446" fmla="*/ 174108 w 3713237"/>
              <a:gd name="connsiteY6446" fmla="*/ 506301 h 2185648"/>
              <a:gd name="connsiteX6447" fmla="*/ 170207 w 3713237"/>
              <a:gd name="connsiteY6447" fmla="*/ 505768 h 2185648"/>
              <a:gd name="connsiteX6448" fmla="*/ 163805 w 3713237"/>
              <a:gd name="connsiteY6448" fmla="*/ 506768 h 2185648"/>
              <a:gd name="connsiteX6449" fmla="*/ 163038 w 3713237"/>
              <a:gd name="connsiteY6449" fmla="*/ 507902 h 2185648"/>
              <a:gd name="connsiteX6450" fmla="*/ 160037 w 3713237"/>
              <a:gd name="connsiteY6450" fmla="*/ 507435 h 2185648"/>
              <a:gd name="connsiteX6451" fmla="*/ 150434 w 3713237"/>
              <a:gd name="connsiteY6451" fmla="*/ 496265 h 2185648"/>
              <a:gd name="connsiteX6452" fmla="*/ 149234 w 3713237"/>
              <a:gd name="connsiteY6452" fmla="*/ 496798 h 2185648"/>
              <a:gd name="connsiteX6453" fmla="*/ 138630 w 3713237"/>
              <a:gd name="connsiteY6453" fmla="*/ 499366 h 2185648"/>
              <a:gd name="connsiteX6454" fmla="*/ 137897 w 3713237"/>
              <a:gd name="connsiteY6454" fmla="*/ 496265 h 2185648"/>
              <a:gd name="connsiteX6455" fmla="*/ 140097 w 3713237"/>
              <a:gd name="connsiteY6455" fmla="*/ 492897 h 2185648"/>
              <a:gd name="connsiteX6456" fmla="*/ 140431 w 3713237"/>
              <a:gd name="connsiteY6456" fmla="*/ 487695 h 2185648"/>
              <a:gd name="connsiteX6457" fmla="*/ 141331 w 3713237"/>
              <a:gd name="connsiteY6457" fmla="*/ 481460 h 2185648"/>
              <a:gd name="connsiteX6458" fmla="*/ 145599 w 3713237"/>
              <a:gd name="connsiteY6458" fmla="*/ 473257 h 2185648"/>
              <a:gd name="connsiteX6459" fmla="*/ 146527 w 3713237"/>
              <a:gd name="connsiteY6459" fmla="*/ 466893 h 2185648"/>
              <a:gd name="connsiteX6460" fmla="*/ 146566 w 3713237"/>
              <a:gd name="connsiteY6460" fmla="*/ 466888 h 2185648"/>
              <a:gd name="connsiteX6461" fmla="*/ 146572 w 3713237"/>
              <a:gd name="connsiteY6461" fmla="*/ 466855 h 2185648"/>
              <a:gd name="connsiteX6462" fmla="*/ 146899 w 3713237"/>
              <a:gd name="connsiteY6462" fmla="*/ 466855 h 2185648"/>
              <a:gd name="connsiteX6463" fmla="*/ 146964 w 3713237"/>
              <a:gd name="connsiteY6463" fmla="*/ 465660 h 2185648"/>
              <a:gd name="connsiteX6464" fmla="*/ 146966 w 3713237"/>
              <a:gd name="connsiteY6464" fmla="*/ 465655 h 2185648"/>
              <a:gd name="connsiteX6465" fmla="*/ 146968 w 3713237"/>
              <a:gd name="connsiteY6465" fmla="*/ 465616 h 2185648"/>
              <a:gd name="connsiteX6466" fmla="*/ 148133 w 3713237"/>
              <a:gd name="connsiteY6466" fmla="*/ 462754 h 2185648"/>
              <a:gd name="connsiteX6467" fmla="*/ 147299 w 3713237"/>
              <a:gd name="connsiteY6467" fmla="*/ 461520 h 2185648"/>
              <a:gd name="connsiteX6468" fmla="*/ 147133 w 3713237"/>
              <a:gd name="connsiteY6468" fmla="*/ 462821 h 2185648"/>
              <a:gd name="connsiteX6469" fmla="*/ 146968 w 3713237"/>
              <a:gd name="connsiteY6469" fmla="*/ 465616 h 2185648"/>
              <a:gd name="connsiteX6470" fmla="*/ 146966 w 3713237"/>
              <a:gd name="connsiteY6470" fmla="*/ 465621 h 2185648"/>
              <a:gd name="connsiteX6471" fmla="*/ 146964 w 3713237"/>
              <a:gd name="connsiteY6471" fmla="*/ 465660 h 2185648"/>
              <a:gd name="connsiteX6472" fmla="*/ 146633 w 3713237"/>
              <a:gd name="connsiteY6472" fmla="*/ 466522 h 2185648"/>
              <a:gd name="connsiteX6473" fmla="*/ 146572 w 3713237"/>
              <a:gd name="connsiteY6473" fmla="*/ 466855 h 2185648"/>
              <a:gd name="connsiteX6474" fmla="*/ 146532 w 3713237"/>
              <a:gd name="connsiteY6474" fmla="*/ 466855 h 2185648"/>
              <a:gd name="connsiteX6475" fmla="*/ 146527 w 3713237"/>
              <a:gd name="connsiteY6475" fmla="*/ 466893 h 2185648"/>
              <a:gd name="connsiteX6476" fmla="*/ 136063 w 3713237"/>
              <a:gd name="connsiteY6476" fmla="*/ 468122 h 2185648"/>
              <a:gd name="connsiteX6477" fmla="*/ 130761 w 3713237"/>
              <a:gd name="connsiteY6477" fmla="*/ 467322 h 2185648"/>
              <a:gd name="connsiteX6478" fmla="*/ 126926 w 3713237"/>
              <a:gd name="connsiteY6478" fmla="*/ 463687 h 2185648"/>
              <a:gd name="connsiteX6479" fmla="*/ 124559 w 3713237"/>
              <a:gd name="connsiteY6479" fmla="*/ 454351 h 2185648"/>
              <a:gd name="connsiteX6480" fmla="*/ 127460 w 3713237"/>
              <a:gd name="connsiteY6480" fmla="*/ 440413 h 2185648"/>
              <a:gd name="connsiteX6481" fmla="*/ 128760 w 3713237"/>
              <a:gd name="connsiteY6481" fmla="*/ 434011 h 2185648"/>
              <a:gd name="connsiteX6482" fmla="*/ 127093 w 3713237"/>
              <a:gd name="connsiteY6482" fmla="*/ 427409 h 2185648"/>
              <a:gd name="connsiteX6483" fmla="*/ 132195 w 3713237"/>
              <a:gd name="connsiteY6483" fmla="*/ 412905 h 2185648"/>
              <a:gd name="connsiteX6484" fmla="*/ 153135 w 3713237"/>
              <a:gd name="connsiteY6484" fmla="*/ 395432 h 2185648"/>
              <a:gd name="connsiteX6485" fmla="*/ 154702 w 3713237"/>
              <a:gd name="connsiteY6485" fmla="*/ 393265 h 2185648"/>
              <a:gd name="connsiteX6486" fmla="*/ 166939 w 3713237"/>
              <a:gd name="connsiteY6486" fmla="*/ 380961 h 2185648"/>
              <a:gd name="connsiteX6487" fmla="*/ 174875 w 3713237"/>
              <a:gd name="connsiteY6487" fmla="*/ 383662 h 2185648"/>
              <a:gd name="connsiteX6488" fmla="*/ 176409 w 3713237"/>
              <a:gd name="connsiteY6488" fmla="*/ 385896 h 2185648"/>
              <a:gd name="connsiteX6489" fmla="*/ 178843 w 3713237"/>
              <a:gd name="connsiteY6489" fmla="*/ 386796 h 2185648"/>
              <a:gd name="connsiteX6490" fmla="*/ 190280 w 3713237"/>
              <a:gd name="connsiteY6490" fmla="*/ 378227 h 2185648"/>
              <a:gd name="connsiteX6491" fmla="*/ 191914 w 3713237"/>
              <a:gd name="connsiteY6491" fmla="*/ 375125 h 2185648"/>
              <a:gd name="connsiteX6492" fmla="*/ 194681 w 3713237"/>
              <a:gd name="connsiteY6492" fmla="*/ 377860 h 2185648"/>
              <a:gd name="connsiteX6493" fmla="*/ 199083 w 3713237"/>
              <a:gd name="connsiteY6493" fmla="*/ 381061 h 2185648"/>
              <a:gd name="connsiteX6494" fmla="*/ 201651 w 3713237"/>
              <a:gd name="connsiteY6494" fmla="*/ 381894 h 2185648"/>
              <a:gd name="connsiteX6495" fmla="*/ 213988 w 3713237"/>
              <a:gd name="connsiteY6495" fmla="*/ 372691 h 2185648"/>
              <a:gd name="connsiteX6496" fmla="*/ 218256 w 3713237"/>
              <a:gd name="connsiteY6496" fmla="*/ 361188 h 2185648"/>
              <a:gd name="connsiteX6497" fmla="*/ 218456 w 3713237"/>
              <a:gd name="connsiteY6497" fmla="*/ 357220 h 2185648"/>
              <a:gd name="connsiteX6498" fmla="*/ 222057 w 3713237"/>
              <a:gd name="connsiteY6498" fmla="*/ 352652 h 2185648"/>
              <a:gd name="connsiteX6499" fmla="*/ 224358 w 3713237"/>
              <a:gd name="connsiteY6499" fmla="*/ 351285 h 2185648"/>
              <a:gd name="connsiteX6500" fmla="*/ 224491 w 3713237"/>
              <a:gd name="connsiteY6500" fmla="*/ 350017 h 2185648"/>
              <a:gd name="connsiteX6501" fmla="*/ 223691 w 3713237"/>
              <a:gd name="connsiteY6501" fmla="*/ 349117 h 2185648"/>
              <a:gd name="connsiteX6502" fmla="*/ 219723 w 3713237"/>
              <a:gd name="connsiteY6502" fmla="*/ 348784 h 2185648"/>
              <a:gd name="connsiteX6503" fmla="*/ 205818 w 3713237"/>
              <a:gd name="connsiteY6503" fmla="*/ 354686 h 2185648"/>
              <a:gd name="connsiteX6504" fmla="*/ 198183 w 3713237"/>
              <a:gd name="connsiteY6504" fmla="*/ 353919 h 2185648"/>
              <a:gd name="connsiteX6505" fmla="*/ 183945 w 3713237"/>
              <a:gd name="connsiteY6505" fmla="*/ 350784 h 2185648"/>
              <a:gd name="connsiteX6506" fmla="*/ 170474 w 3713237"/>
              <a:gd name="connsiteY6506" fmla="*/ 343315 h 2185648"/>
              <a:gd name="connsiteX6507" fmla="*/ 169707 w 3713237"/>
              <a:gd name="connsiteY6507" fmla="*/ 338080 h 2185648"/>
              <a:gd name="connsiteX6508" fmla="*/ 174308 w 3713237"/>
              <a:gd name="connsiteY6508" fmla="*/ 325276 h 2185648"/>
              <a:gd name="connsiteX6509" fmla="*/ 176509 w 3713237"/>
              <a:gd name="connsiteY6509" fmla="*/ 324076 h 2185648"/>
              <a:gd name="connsiteX6510" fmla="*/ 178476 w 3713237"/>
              <a:gd name="connsiteY6510" fmla="*/ 321442 h 2185648"/>
              <a:gd name="connsiteX6511" fmla="*/ 171974 w 3713237"/>
              <a:gd name="connsiteY6511" fmla="*/ 312606 h 2185648"/>
              <a:gd name="connsiteX6512" fmla="*/ 173575 w 3713237"/>
              <a:gd name="connsiteY6512" fmla="*/ 306837 h 2185648"/>
              <a:gd name="connsiteX6513" fmla="*/ 191080 w 3713237"/>
              <a:gd name="connsiteY6513" fmla="*/ 299135 h 2185648"/>
              <a:gd name="connsiteX6514" fmla="*/ 197783 w 3713237"/>
              <a:gd name="connsiteY6514" fmla="*/ 298167 h 2185648"/>
              <a:gd name="connsiteX6515" fmla="*/ 205018 w 3713237"/>
              <a:gd name="connsiteY6515" fmla="*/ 295934 h 2185648"/>
              <a:gd name="connsiteX6516" fmla="*/ 211087 w 3713237"/>
              <a:gd name="connsiteY6516" fmla="*/ 293066 h 2185648"/>
              <a:gd name="connsiteX6517" fmla="*/ 221990 w 3713237"/>
              <a:gd name="connsiteY6517" fmla="*/ 292466 h 2185648"/>
              <a:gd name="connsiteX6518" fmla="*/ 226058 w 3713237"/>
              <a:gd name="connsiteY6518" fmla="*/ 299401 h 2185648"/>
              <a:gd name="connsiteX6519" fmla="*/ 222957 w 3713237"/>
              <a:gd name="connsiteY6519" fmla="*/ 303936 h 2185648"/>
              <a:gd name="connsiteX6520" fmla="*/ 224191 w 3713237"/>
              <a:gd name="connsiteY6520" fmla="*/ 308504 h 2185648"/>
              <a:gd name="connsiteX6521" fmla="*/ 232594 w 3713237"/>
              <a:gd name="connsiteY6521" fmla="*/ 313139 h 2185648"/>
              <a:gd name="connsiteX6522" fmla="*/ 240396 w 3713237"/>
              <a:gd name="connsiteY6522" fmla="*/ 312839 h 2185648"/>
              <a:gd name="connsiteX6523" fmla="*/ 247999 w 3713237"/>
              <a:gd name="connsiteY6523" fmla="*/ 309971 h 2185648"/>
              <a:gd name="connsiteX6524" fmla="*/ 250446 w 3713237"/>
              <a:gd name="connsiteY6524" fmla="*/ 306202 h 2185648"/>
              <a:gd name="connsiteX6525" fmla="*/ 250466 w 3713237"/>
              <a:gd name="connsiteY6525" fmla="*/ 306203 h 2185648"/>
              <a:gd name="connsiteX6526" fmla="*/ 250478 w 3713237"/>
              <a:gd name="connsiteY6526" fmla="*/ 306170 h 2185648"/>
              <a:gd name="connsiteX6527" fmla="*/ 251066 w 3713237"/>
              <a:gd name="connsiteY6527" fmla="*/ 306170 h 2185648"/>
              <a:gd name="connsiteX6528" fmla="*/ 251096 w 3713237"/>
              <a:gd name="connsiteY6528" fmla="*/ 305902 h 2185648"/>
              <a:gd name="connsiteX6529" fmla="*/ 251100 w 3713237"/>
              <a:gd name="connsiteY6529" fmla="*/ 305903 h 2185648"/>
              <a:gd name="connsiteX6530" fmla="*/ 251105 w 3713237"/>
              <a:gd name="connsiteY6530" fmla="*/ 305871 h 2185648"/>
              <a:gd name="connsiteX6531" fmla="*/ 261870 w 3713237"/>
              <a:gd name="connsiteY6531" fmla="*/ 309304 h 2185648"/>
              <a:gd name="connsiteX6532" fmla="*/ 263837 w 3713237"/>
              <a:gd name="connsiteY6532" fmla="*/ 308037 h 2185648"/>
              <a:gd name="connsiteX6533" fmla="*/ 262870 w 3713237"/>
              <a:gd name="connsiteY6533" fmla="*/ 304569 h 2185648"/>
              <a:gd name="connsiteX6534" fmla="*/ 251466 w 3713237"/>
              <a:gd name="connsiteY6534" fmla="*/ 303469 h 2185648"/>
              <a:gd name="connsiteX6535" fmla="*/ 251500 w 3713237"/>
              <a:gd name="connsiteY6535" fmla="*/ 303336 h 2185648"/>
              <a:gd name="connsiteX6536" fmla="*/ 250699 w 3713237"/>
              <a:gd name="connsiteY6536" fmla="*/ 302936 h 2185648"/>
              <a:gd name="connsiteX6537" fmla="*/ 251233 w 3713237"/>
              <a:gd name="connsiteY6537" fmla="*/ 303536 h 2185648"/>
              <a:gd name="connsiteX6538" fmla="*/ 251466 w 3713237"/>
              <a:gd name="connsiteY6538" fmla="*/ 303502 h 2185648"/>
              <a:gd name="connsiteX6539" fmla="*/ 251105 w 3713237"/>
              <a:gd name="connsiteY6539" fmla="*/ 305871 h 2185648"/>
              <a:gd name="connsiteX6540" fmla="*/ 251100 w 3713237"/>
              <a:gd name="connsiteY6540" fmla="*/ 305870 h 2185648"/>
              <a:gd name="connsiteX6541" fmla="*/ 251096 w 3713237"/>
              <a:gd name="connsiteY6541" fmla="*/ 305902 h 2185648"/>
              <a:gd name="connsiteX6542" fmla="*/ 250633 w 3713237"/>
              <a:gd name="connsiteY6542" fmla="*/ 305703 h 2185648"/>
              <a:gd name="connsiteX6543" fmla="*/ 250478 w 3713237"/>
              <a:gd name="connsiteY6543" fmla="*/ 306170 h 2185648"/>
              <a:gd name="connsiteX6544" fmla="*/ 250466 w 3713237"/>
              <a:gd name="connsiteY6544" fmla="*/ 306170 h 2185648"/>
              <a:gd name="connsiteX6545" fmla="*/ 250446 w 3713237"/>
              <a:gd name="connsiteY6545" fmla="*/ 306202 h 2185648"/>
              <a:gd name="connsiteX6546" fmla="*/ 247032 w 3713237"/>
              <a:gd name="connsiteY6546" fmla="*/ 305937 h 2185648"/>
              <a:gd name="connsiteX6547" fmla="*/ 245131 w 3713237"/>
              <a:gd name="connsiteY6547" fmla="*/ 304269 h 2185648"/>
              <a:gd name="connsiteX6548" fmla="*/ 245931 w 3713237"/>
              <a:gd name="connsiteY6548" fmla="*/ 293366 h 2185648"/>
              <a:gd name="connsiteX6549" fmla="*/ 249032 w 3713237"/>
              <a:gd name="connsiteY6549" fmla="*/ 291165 h 2185648"/>
              <a:gd name="connsiteX6550" fmla="*/ 250200 w 3713237"/>
              <a:gd name="connsiteY6550" fmla="*/ 290732 h 2185648"/>
              <a:gd name="connsiteX6551" fmla="*/ 249499 w 3713237"/>
              <a:gd name="connsiteY6551" fmla="*/ 288431 h 2185648"/>
              <a:gd name="connsiteX6552" fmla="*/ 242497 w 3713237"/>
              <a:gd name="connsiteY6552" fmla="*/ 284330 h 2185648"/>
              <a:gd name="connsiteX6553" fmla="*/ 240363 w 3713237"/>
              <a:gd name="connsiteY6553" fmla="*/ 278261 h 2185648"/>
              <a:gd name="connsiteX6554" fmla="*/ 241163 w 3713237"/>
              <a:gd name="connsiteY6554" fmla="*/ 253053 h 2185648"/>
              <a:gd name="connsiteX6555" fmla="*/ 238462 w 3713237"/>
              <a:gd name="connsiteY6555" fmla="*/ 243850 h 2185648"/>
              <a:gd name="connsiteX6556" fmla="*/ 241363 w 3713237"/>
              <a:gd name="connsiteY6556" fmla="*/ 233013 h 2185648"/>
              <a:gd name="connsiteX6557" fmla="*/ 247498 w 3713237"/>
              <a:gd name="connsiteY6557" fmla="*/ 225644 h 2185648"/>
              <a:gd name="connsiteX6558" fmla="*/ 257168 w 3713237"/>
              <a:gd name="connsiteY6558" fmla="*/ 222977 h 2185648"/>
              <a:gd name="connsiteX6559" fmla="*/ 258435 w 3713237"/>
              <a:gd name="connsiteY6559" fmla="*/ 223510 h 2185648"/>
              <a:gd name="connsiteX6560" fmla="*/ 286811 w 3713237"/>
              <a:gd name="connsiteY6560" fmla="*/ 219642 h 2185648"/>
              <a:gd name="connsiteX6561" fmla="*/ 289979 w 3713237"/>
              <a:gd name="connsiteY6561" fmla="*/ 217008 h 2185648"/>
              <a:gd name="connsiteX6562" fmla="*/ 313653 w 3713237"/>
              <a:gd name="connsiteY6562" fmla="*/ 200536 h 2185648"/>
              <a:gd name="connsiteX6563" fmla="*/ 328024 w 3713237"/>
              <a:gd name="connsiteY6563" fmla="*/ 197668 h 2185648"/>
              <a:gd name="connsiteX6564" fmla="*/ 338828 w 3713237"/>
              <a:gd name="connsiteY6564" fmla="*/ 196501 h 2185648"/>
              <a:gd name="connsiteX6565" fmla="*/ 341929 w 3713237"/>
              <a:gd name="connsiteY6565" fmla="*/ 194034 h 2185648"/>
              <a:gd name="connsiteX6566" fmla="*/ 343963 w 3713237"/>
              <a:gd name="connsiteY6566" fmla="*/ 190499 h 2185648"/>
              <a:gd name="connsiteX6567" fmla="*/ 355100 w 3713237"/>
              <a:gd name="connsiteY6567" fmla="*/ 186865 h 2185648"/>
              <a:gd name="connsiteX6568" fmla="*/ 363036 w 3713237"/>
              <a:gd name="connsiteY6568" fmla="*/ 189232 h 2185648"/>
              <a:gd name="connsiteX6569" fmla="*/ 376073 w 3713237"/>
              <a:gd name="connsiteY6569" fmla="*/ 187298 h 2185648"/>
              <a:gd name="connsiteX6570" fmla="*/ 384743 w 3713237"/>
              <a:gd name="connsiteY6570" fmla="*/ 183197 h 2185648"/>
              <a:gd name="connsiteX6571" fmla="*/ 1942351 w 3713237"/>
              <a:gd name="connsiteY6571" fmla="*/ 181796 h 2185648"/>
              <a:gd name="connsiteX6572" fmla="*/ 1942065 w 3713237"/>
              <a:gd name="connsiteY6572" fmla="*/ 183511 h 2185648"/>
              <a:gd name="connsiteX6573" fmla="*/ 1941113 w 3713237"/>
              <a:gd name="connsiteY6573" fmla="*/ 183034 h 2185648"/>
              <a:gd name="connsiteX6574" fmla="*/ 1941113 w 3713237"/>
              <a:gd name="connsiteY6574" fmla="*/ 182558 h 2185648"/>
              <a:gd name="connsiteX6575" fmla="*/ 1942351 w 3713237"/>
              <a:gd name="connsiteY6575" fmla="*/ 181796 h 2185648"/>
              <a:gd name="connsiteX6576" fmla="*/ 1612740 w 3713237"/>
              <a:gd name="connsiteY6576" fmla="*/ 181697 h 2185648"/>
              <a:gd name="connsiteX6577" fmla="*/ 1611673 w 3713237"/>
              <a:gd name="connsiteY6577" fmla="*/ 181997 h 2185648"/>
              <a:gd name="connsiteX6578" fmla="*/ 1611439 w 3713237"/>
              <a:gd name="connsiteY6578" fmla="*/ 183164 h 2185648"/>
              <a:gd name="connsiteX6579" fmla="*/ 1612506 w 3713237"/>
              <a:gd name="connsiteY6579" fmla="*/ 183831 h 2185648"/>
              <a:gd name="connsiteX6580" fmla="*/ 1613740 w 3713237"/>
              <a:gd name="connsiteY6580" fmla="*/ 182497 h 2185648"/>
              <a:gd name="connsiteX6581" fmla="*/ 1612740 w 3713237"/>
              <a:gd name="connsiteY6581" fmla="*/ 181697 h 2185648"/>
              <a:gd name="connsiteX6582" fmla="*/ 2649008 w 3713237"/>
              <a:gd name="connsiteY6582" fmla="*/ 181296 h 2185648"/>
              <a:gd name="connsiteX6583" fmla="*/ 2649508 w 3713237"/>
              <a:gd name="connsiteY6583" fmla="*/ 182130 h 2185648"/>
              <a:gd name="connsiteX6584" fmla="*/ 2650609 w 3713237"/>
              <a:gd name="connsiteY6584" fmla="*/ 182463 h 2185648"/>
              <a:gd name="connsiteX6585" fmla="*/ 2649875 w 3713237"/>
              <a:gd name="connsiteY6585" fmla="*/ 181796 h 2185648"/>
              <a:gd name="connsiteX6586" fmla="*/ 1001043 w 3713237"/>
              <a:gd name="connsiteY6586" fmla="*/ 177728 h 2185648"/>
              <a:gd name="connsiteX6587" fmla="*/ 1011879 w 3713237"/>
              <a:gd name="connsiteY6587" fmla="*/ 186065 h 2185648"/>
              <a:gd name="connsiteX6588" fmla="*/ 1013647 w 3713237"/>
              <a:gd name="connsiteY6588" fmla="*/ 189699 h 2185648"/>
              <a:gd name="connsiteX6589" fmla="*/ 1015247 w 3713237"/>
              <a:gd name="connsiteY6589" fmla="*/ 194968 h 2185648"/>
              <a:gd name="connsiteX6590" fmla="*/ 1019449 w 3713237"/>
              <a:gd name="connsiteY6590" fmla="*/ 198002 h 2185648"/>
              <a:gd name="connsiteX6591" fmla="*/ 1026284 w 3713237"/>
              <a:gd name="connsiteY6591" fmla="*/ 198402 h 2185648"/>
              <a:gd name="connsiteX6592" fmla="*/ 1031286 w 3713237"/>
              <a:gd name="connsiteY6592" fmla="*/ 204171 h 2185648"/>
              <a:gd name="connsiteX6593" fmla="*/ 1034287 w 3713237"/>
              <a:gd name="connsiteY6593" fmla="*/ 212506 h 2185648"/>
              <a:gd name="connsiteX6594" fmla="*/ 1035754 w 3713237"/>
              <a:gd name="connsiteY6594" fmla="*/ 214774 h 2185648"/>
              <a:gd name="connsiteX6595" fmla="*/ 1034253 w 3713237"/>
              <a:gd name="connsiteY6595" fmla="*/ 218175 h 2185648"/>
              <a:gd name="connsiteX6596" fmla="*/ 1026151 w 3713237"/>
              <a:gd name="connsiteY6596" fmla="*/ 217842 h 2185648"/>
              <a:gd name="connsiteX6597" fmla="*/ 1026417 w 3713237"/>
              <a:gd name="connsiteY6597" fmla="*/ 217608 h 2185648"/>
              <a:gd name="connsiteX6598" fmla="*/ 1025617 w 3713237"/>
              <a:gd name="connsiteY6598" fmla="*/ 217508 h 2185648"/>
              <a:gd name="connsiteX6599" fmla="*/ 1026084 w 3713237"/>
              <a:gd name="connsiteY6599" fmla="*/ 217842 h 2185648"/>
              <a:gd name="connsiteX6600" fmla="*/ 1026151 w 3713237"/>
              <a:gd name="connsiteY6600" fmla="*/ 217842 h 2185648"/>
              <a:gd name="connsiteX6601" fmla="*/ 1022249 w 3713237"/>
              <a:gd name="connsiteY6601" fmla="*/ 221109 h 2185648"/>
              <a:gd name="connsiteX6602" fmla="*/ 1022350 w 3713237"/>
              <a:gd name="connsiteY6602" fmla="*/ 222543 h 2185648"/>
              <a:gd name="connsiteX6603" fmla="*/ 1027118 w 3713237"/>
              <a:gd name="connsiteY6603" fmla="*/ 226678 h 2185648"/>
              <a:gd name="connsiteX6604" fmla="*/ 1038455 w 3713237"/>
              <a:gd name="connsiteY6604" fmla="*/ 237381 h 2185648"/>
              <a:gd name="connsiteX6605" fmla="*/ 1043223 w 3713237"/>
              <a:gd name="connsiteY6605" fmla="*/ 239715 h 2185648"/>
              <a:gd name="connsiteX6606" fmla="*/ 1052626 w 3713237"/>
              <a:gd name="connsiteY6606" fmla="*/ 242149 h 2185648"/>
              <a:gd name="connsiteX6607" fmla="*/ 1070332 w 3713237"/>
              <a:gd name="connsiteY6607" fmla="*/ 240149 h 2185648"/>
              <a:gd name="connsiteX6608" fmla="*/ 1074367 w 3713237"/>
              <a:gd name="connsiteY6608" fmla="*/ 240482 h 2185648"/>
              <a:gd name="connsiteX6609" fmla="*/ 1086337 w 3713237"/>
              <a:gd name="connsiteY6609" fmla="*/ 242550 h 2185648"/>
              <a:gd name="connsiteX6610" fmla="*/ 1092973 w 3713237"/>
              <a:gd name="connsiteY6610" fmla="*/ 246451 h 2185648"/>
              <a:gd name="connsiteX6611" fmla="*/ 1096274 w 3713237"/>
              <a:gd name="connsiteY6611" fmla="*/ 250552 h 2185648"/>
              <a:gd name="connsiteX6612" fmla="*/ 1098674 w 3713237"/>
              <a:gd name="connsiteY6612" fmla="*/ 264557 h 2185648"/>
              <a:gd name="connsiteX6613" fmla="*/ 1097074 w 3713237"/>
              <a:gd name="connsiteY6613" fmla="*/ 269525 h 2185648"/>
              <a:gd name="connsiteX6614" fmla="*/ 1094907 w 3713237"/>
              <a:gd name="connsiteY6614" fmla="*/ 274127 h 2185648"/>
              <a:gd name="connsiteX6615" fmla="*/ 1087071 w 3713237"/>
              <a:gd name="connsiteY6615" fmla="*/ 279595 h 2185648"/>
              <a:gd name="connsiteX6616" fmla="*/ 1083403 w 3713237"/>
              <a:gd name="connsiteY6616" fmla="*/ 281162 h 2185648"/>
              <a:gd name="connsiteX6617" fmla="*/ 1075200 w 3713237"/>
              <a:gd name="connsiteY6617" fmla="*/ 281663 h 2185648"/>
              <a:gd name="connsiteX6618" fmla="*/ 1064697 w 3713237"/>
              <a:gd name="connsiteY6618" fmla="*/ 279362 h 2185648"/>
              <a:gd name="connsiteX6619" fmla="*/ 1059829 w 3713237"/>
              <a:gd name="connsiteY6619" fmla="*/ 277061 h 2185648"/>
              <a:gd name="connsiteX6620" fmla="*/ 1034153 w 3713237"/>
              <a:gd name="connsiteY6620" fmla="*/ 272860 h 2185648"/>
              <a:gd name="connsiteX6621" fmla="*/ 1020749 w 3713237"/>
              <a:gd name="connsiteY6621" fmla="*/ 270125 h 2185648"/>
              <a:gd name="connsiteX6622" fmla="*/ 1016781 w 3713237"/>
              <a:gd name="connsiteY6622" fmla="*/ 266658 h 2185648"/>
              <a:gd name="connsiteX6623" fmla="*/ 1017415 w 3713237"/>
              <a:gd name="connsiteY6623" fmla="*/ 262690 h 2185648"/>
              <a:gd name="connsiteX6624" fmla="*/ 1016114 w 3713237"/>
              <a:gd name="connsiteY6624" fmla="*/ 261089 h 2185648"/>
              <a:gd name="connsiteX6625" fmla="*/ 1013613 w 3713237"/>
              <a:gd name="connsiteY6625" fmla="*/ 262190 h 2185648"/>
              <a:gd name="connsiteX6626" fmla="*/ 1003477 w 3713237"/>
              <a:gd name="connsiteY6626" fmla="*/ 261256 h 2185648"/>
              <a:gd name="connsiteX6627" fmla="*/ 1002543 w 3713237"/>
              <a:gd name="connsiteY6627" fmla="*/ 260255 h 2185648"/>
              <a:gd name="connsiteX6628" fmla="*/ 994707 w 3713237"/>
              <a:gd name="connsiteY6628" fmla="*/ 253153 h 2185648"/>
              <a:gd name="connsiteX6629" fmla="*/ 998775 w 3713237"/>
              <a:gd name="connsiteY6629" fmla="*/ 234814 h 2185648"/>
              <a:gd name="connsiteX6630" fmla="*/ 1004244 w 3713237"/>
              <a:gd name="connsiteY6630" fmla="*/ 228712 h 2185648"/>
              <a:gd name="connsiteX6631" fmla="*/ 1008112 w 3713237"/>
              <a:gd name="connsiteY6631" fmla="*/ 220443 h 2185648"/>
              <a:gd name="connsiteX6632" fmla="*/ 1008178 w 3713237"/>
              <a:gd name="connsiteY6632" fmla="*/ 212240 h 2185648"/>
              <a:gd name="connsiteX6633" fmla="*/ 1004411 w 3713237"/>
              <a:gd name="connsiteY6633" fmla="*/ 207538 h 2185648"/>
              <a:gd name="connsiteX6634" fmla="*/ 992973 w 3713237"/>
              <a:gd name="connsiteY6634" fmla="*/ 203037 h 2185648"/>
              <a:gd name="connsiteX6635" fmla="*/ 991306 w 3713237"/>
              <a:gd name="connsiteY6635" fmla="*/ 201069 h 2185648"/>
              <a:gd name="connsiteX6636" fmla="*/ 988072 w 3713237"/>
              <a:gd name="connsiteY6636" fmla="*/ 185098 h 2185648"/>
              <a:gd name="connsiteX6637" fmla="*/ 990739 w 3713237"/>
              <a:gd name="connsiteY6637" fmla="*/ 179096 h 2185648"/>
              <a:gd name="connsiteX6638" fmla="*/ 1001043 w 3713237"/>
              <a:gd name="connsiteY6638" fmla="*/ 177728 h 2185648"/>
              <a:gd name="connsiteX6639" fmla="*/ 2491490 w 3713237"/>
              <a:gd name="connsiteY6639" fmla="*/ 176128 h 2185648"/>
              <a:gd name="connsiteX6640" fmla="*/ 2492824 w 3713237"/>
              <a:gd name="connsiteY6640" fmla="*/ 178295 h 2185648"/>
              <a:gd name="connsiteX6641" fmla="*/ 2485388 w 3713237"/>
              <a:gd name="connsiteY6641" fmla="*/ 184197 h 2185648"/>
              <a:gd name="connsiteX6642" fmla="*/ 2483988 w 3713237"/>
              <a:gd name="connsiteY6642" fmla="*/ 182430 h 2185648"/>
              <a:gd name="connsiteX6643" fmla="*/ 2484854 w 3713237"/>
              <a:gd name="connsiteY6643" fmla="*/ 180029 h 2185648"/>
              <a:gd name="connsiteX6644" fmla="*/ 2490257 w 3713237"/>
              <a:gd name="connsiteY6644" fmla="*/ 176161 h 2185648"/>
              <a:gd name="connsiteX6645" fmla="*/ 2491490 w 3713237"/>
              <a:gd name="connsiteY6645" fmla="*/ 176128 h 2185648"/>
              <a:gd name="connsiteX6646" fmla="*/ 1044523 w 3713237"/>
              <a:gd name="connsiteY6646" fmla="*/ 175461 h 2185648"/>
              <a:gd name="connsiteX6647" fmla="*/ 1050291 w 3713237"/>
              <a:gd name="connsiteY6647" fmla="*/ 181996 h 2185648"/>
              <a:gd name="connsiteX6648" fmla="*/ 1046624 w 3713237"/>
              <a:gd name="connsiteY6648" fmla="*/ 186831 h 2185648"/>
              <a:gd name="connsiteX6649" fmla="*/ 1040255 w 3713237"/>
              <a:gd name="connsiteY6649" fmla="*/ 186365 h 2185648"/>
              <a:gd name="connsiteX6650" fmla="*/ 1039488 w 3713237"/>
              <a:gd name="connsiteY6650" fmla="*/ 185397 h 2185648"/>
              <a:gd name="connsiteX6651" fmla="*/ 1042255 w 3713237"/>
              <a:gd name="connsiteY6651" fmla="*/ 176595 h 2185648"/>
              <a:gd name="connsiteX6652" fmla="*/ 1044523 w 3713237"/>
              <a:gd name="connsiteY6652" fmla="*/ 175461 h 2185648"/>
              <a:gd name="connsiteX6653" fmla="*/ 955562 w 3713237"/>
              <a:gd name="connsiteY6653" fmla="*/ 173960 h 2185648"/>
              <a:gd name="connsiteX6654" fmla="*/ 956529 w 3713237"/>
              <a:gd name="connsiteY6654" fmla="*/ 174794 h 2185648"/>
              <a:gd name="connsiteX6655" fmla="*/ 956262 w 3713237"/>
              <a:gd name="connsiteY6655" fmla="*/ 175994 h 2185648"/>
              <a:gd name="connsiteX6656" fmla="*/ 951294 w 3713237"/>
              <a:gd name="connsiteY6656" fmla="*/ 179261 h 2185648"/>
              <a:gd name="connsiteX6657" fmla="*/ 947992 w 3713237"/>
              <a:gd name="connsiteY6657" fmla="*/ 177428 h 2185648"/>
              <a:gd name="connsiteX6658" fmla="*/ 948192 w 3713237"/>
              <a:gd name="connsiteY6658" fmla="*/ 175294 h 2185648"/>
              <a:gd name="connsiteX6659" fmla="*/ 955562 w 3713237"/>
              <a:gd name="connsiteY6659" fmla="*/ 173960 h 2185648"/>
              <a:gd name="connsiteX6660" fmla="*/ 1905301 w 3713237"/>
              <a:gd name="connsiteY6660" fmla="*/ 171560 h 2185648"/>
              <a:gd name="connsiteX6661" fmla="*/ 1908735 w 3713237"/>
              <a:gd name="connsiteY6661" fmla="*/ 172894 h 2185648"/>
              <a:gd name="connsiteX6662" fmla="*/ 1909702 w 3713237"/>
              <a:gd name="connsiteY6662" fmla="*/ 175461 h 2185648"/>
              <a:gd name="connsiteX6663" fmla="*/ 1913337 w 3713237"/>
              <a:gd name="connsiteY6663" fmla="*/ 176695 h 2185648"/>
              <a:gd name="connsiteX6664" fmla="*/ 1919506 w 3713237"/>
              <a:gd name="connsiteY6664" fmla="*/ 175161 h 2185648"/>
              <a:gd name="connsiteX6665" fmla="*/ 1933877 w 3713237"/>
              <a:gd name="connsiteY6665" fmla="*/ 179295 h 2185648"/>
              <a:gd name="connsiteX6666" fmla="*/ 1941079 w 3713237"/>
              <a:gd name="connsiteY6666" fmla="*/ 182230 h 2185648"/>
              <a:gd name="connsiteX6667" fmla="*/ 1937445 w 3713237"/>
              <a:gd name="connsiteY6667" fmla="*/ 196168 h 2185648"/>
              <a:gd name="connsiteX6668" fmla="*/ 1933643 w 3713237"/>
              <a:gd name="connsiteY6668" fmla="*/ 203337 h 2185648"/>
              <a:gd name="connsiteX6669" fmla="*/ 1925241 w 3713237"/>
              <a:gd name="connsiteY6669" fmla="*/ 210272 h 2185648"/>
              <a:gd name="connsiteX6670" fmla="*/ 1920773 w 3713237"/>
              <a:gd name="connsiteY6670" fmla="*/ 213073 h 2185648"/>
              <a:gd name="connsiteX6671" fmla="*/ 1911336 w 3713237"/>
              <a:gd name="connsiteY6671" fmla="*/ 213340 h 2185648"/>
              <a:gd name="connsiteX6672" fmla="*/ 1902900 w 3713237"/>
              <a:gd name="connsiteY6672" fmla="*/ 210772 h 2185648"/>
              <a:gd name="connsiteX6673" fmla="*/ 1895198 w 3713237"/>
              <a:gd name="connsiteY6673" fmla="*/ 209472 h 2185648"/>
              <a:gd name="connsiteX6674" fmla="*/ 1888262 w 3713237"/>
              <a:gd name="connsiteY6674" fmla="*/ 205270 h 2185648"/>
              <a:gd name="connsiteX6675" fmla="*/ 1888229 w 3713237"/>
              <a:gd name="connsiteY6675" fmla="*/ 200869 h 2185648"/>
              <a:gd name="connsiteX6676" fmla="*/ 1890527 w 3713237"/>
              <a:gd name="connsiteY6676" fmla="*/ 198506 h 2185648"/>
              <a:gd name="connsiteX6677" fmla="*/ 1890563 w 3713237"/>
              <a:gd name="connsiteY6677" fmla="*/ 198502 h 2185648"/>
              <a:gd name="connsiteX6678" fmla="*/ 1890599 w 3713237"/>
              <a:gd name="connsiteY6678" fmla="*/ 198463 h 2185648"/>
              <a:gd name="connsiteX6679" fmla="*/ 1891297 w 3713237"/>
              <a:gd name="connsiteY6679" fmla="*/ 198368 h 2185648"/>
              <a:gd name="connsiteX6680" fmla="*/ 1892097 w 3713237"/>
              <a:gd name="connsiteY6680" fmla="*/ 198068 h 2185648"/>
              <a:gd name="connsiteX6681" fmla="*/ 1894864 w 3713237"/>
              <a:gd name="connsiteY6681" fmla="*/ 198068 h 2185648"/>
              <a:gd name="connsiteX6682" fmla="*/ 1896131 w 3713237"/>
              <a:gd name="connsiteY6682" fmla="*/ 197001 h 2185648"/>
              <a:gd name="connsiteX6683" fmla="*/ 1894898 w 3713237"/>
              <a:gd name="connsiteY6683" fmla="*/ 196968 h 2185648"/>
              <a:gd name="connsiteX6684" fmla="*/ 1892097 w 3713237"/>
              <a:gd name="connsiteY6684" fmla="*/ 198068 h 2185648"/>
              <a:gd name="connsiteX6685" fmla="*/ 1890963 w 3713237"/>
              <a:gd name="connsiteY6685" fmla="*/ 198068 h 2185648"/>
              <a:gd name="connsiteX6686" fmla="*/ 1890599 w 3713237"/>
              <a:gd name="connsiteY6686" fmla="*/ 198463 h 2185648"/>
              <a:gd name="connsiteX6687" fmla="*/ 1890563 w 3713237"/>
              <a:gd name="connsiteY6687" fmla="*/ 198468 h 2185648"/>
              <a:gd name="connsiteX6688" fmla="*/ 1890527 w 3713237"/>
              <a:gd name="connsiteY6688" fmla="*/ 198506 h 2185648"/>
              <a:gd name="connsiteX6689" fmla="*/ 1884561 w 3713237"/>
              <a:gd name="connsiteY6689" fmla="*/ 199135 h 2185648"/>
              <a:gd name="connsiteX6690" fmla="*/ 1874558 w 3713237"/>
              <a:gd name="connsiteY6690" fmla="*/ 190399 h 2185648"/>
              <a:gd name="connsiteX6691" fmla="*/ 1873191 w 3713237"/>
              <a:gd name="connsiteY6691" fmla="*/ 185064 h 2185648"/>
              <a:gd name="connsiteX6692" fmla="*/ 1875358 w 3713237"/>
              <a:gd name="connsiteY6692" fmla="*/ 178796 h 2185648"/>
              <a:gd name="connsiteX6693" fmla="*/ 1877626 w 3713237"/>
              <a:gd name="connsiteY6693" fmla="*/ 178695 h 2185648"/>
              <a:gd name="connsiteX6694" fmla="*/ 1879893 w 3713237"/>
              <a:gd name="connsiteY6694" fmla="*/ 179429 h 2185648"/>
              <a:gd name="connsiteX6695" fmla="*/ 1881160 w 3713237"/>
              <a:gd name="connsiteY6695" fmla="*/ 177295 h 2185648"/>
              <a:gd name="connsiteX6696" fmla="*/ 1881127 w 3713237"/>
              <a:gd name="connsiteY6696" fmla="*/ 174561 h 2185648"/>
              <a:gd name="connsiteX6697" fmla="*/ 1884894 w 3713237"/>
              <a:gd name="connsiteY6697" fmla="*/ 172327 h 2185648"/>
              <a:gd name="connsiteX6698" fmla="*/ 1887095 w 3713237"/>
              <a:gd name="connsiteY6698" fmla="*/ 173927 h 2185648"/>
              <a:gd name="connsiteX6699" fmla="*/ 1897532 w 3713237"/>
              <a:gd name="connsiteY6699" fmla="*/ 179396 h 2185648"/>
              <a:gd name="connsiteX6700" fmla="*/ 1898799 w 3713237"/>
              <a:gd name="connsiteY6700" fmla="*/ 179896 h 2185648"/>
              <a:gd name="connsiteX6701" fmla="*/ 1901867 w 3713237"/>
              <a:gd name="connsiteY6701" fmla="*/ 181129 h 2185648"/>
              <a:gd name="connsiteX6702" fmla="*/ 1902767 w 3713237"/>
              <a:gd name="connsiteY6702" fmla="*/ 177328 h 2185648"/>
              <a:gd name="connsiteX6703" fmla="*/ 1903400 w 3713237"/>
              <a:gd name="connsiteY6703" fmla="*/ 173360 h 2185648"/>
              <a:gd name="connsiteX6704" fmla="*/ 1905301 w 3713237"/>
              <a:gd name="connsiteY6704" fmla="*/ 171560 h 2185648"/>
              <a:gd name="connsiteX6705" fmla="*/ 923450 w 3713237"/>
              <a:gd name="connsiteY6705" fmla="*/ 170393 h 2185648"/>
              <a:gd name="connsiteX6706" fmla="*/ 928085 w 3713237"/>
              <a:gd name="connsiteY6706" fmla="*/ 170426 h 2185648"/>
              <a:gd name="connsiteX6707" fmla="*/ 929919 w 3713237"/>
              <a:gd name="connsiteY6707" fmla="*/ 174060 h 2185648"/>
              <a:gd name="connsiteX6708" fmla="*/ 930452 w 3713237"/>
              <a:gd name="connsiteY6708" fmla="*/ 176728 h 2185648"/>
              <a:gd name="connsiteX6709" fmla="*/ 931886 w 3713237"/>
              <a:gd name="connsiteY6709" fmla="*/ 187331 h 2185648"/>
              <a:gd name="connsiteX6710" fmla="*/ 930886 w 3713237"/>
              <a:gd name="connsiteY6710" fmla="*/ 191199 h 2185648"/>
              <a:gd name="connsiteX6711" fmla="*/ 932320 w 3713237"/>
              <a:gd name="connsiteY6711" fmla="*/ 198369 h 2185648"/>
              <a:gd name="connsiteX6712" fmla="*/ 932253 w 3713237"/>
              <a:gd name="connsiteY6712" fmla="*/ 198502 h 2185648"/>
              <a:gd name="connsiteX6713" fmla="*/ 931786 w 3713237"/>
              <a:gd name="connsiteY6713" fmla="*/ 198902 h 2185648"/>
              <a:gd name="connsiteX6714" fmla="*/ 932553 w 3713237"/>
              <a:gd name="connsiteY6714" fmla="*/ 198735 h 2185648"/>
              <a:gd name="connsiteX6715" fmla="*/ 932320 w 3713237"/>
              <a:gd name="connsiteY6715" fmla="*/ 198335 h 2185648"/>
              <a:gd name="connsiteX6716" fmla="*/ 937788 w 3713237"/>
              <a:gd name="connsiteY6716" fmla="*/ 186264 h 2185648"/>
              <a:gd name="connsiteX6717" fmla="*/ 940056 w 3713237"/>
              <a:gd name="connsiteY6717" fmla="*/ 185197 h 2185648"/>
              <a:gd name="connsiteX6718" fmla="*/ 942323 w 3713237"/>
              <a:gd name="connsiteY6718" fmla="*/ 186231 h 2185648"/>
              <a:gd name="connsiteX6719" fmla="*/ 946291 w 3713237"/>
              <a:gd name="connsiteY6719" fmla="*/ 196234 h 2185648"/>
              <a:gd name="connsiteX6720" fmla="*/ 947758 w 3713237"/>
              <a:gd name="connsiteY6720" fmla="*/ 197402 h 2185648"/>
              <a:gd name="connsiteX6721" fmla="*/ 948225 w 3713237"/>
              <a:gd name="connsiteY6721" fmla="*/ 196168 h 2185648"/>
              <a:gd name="connsiteX6722" fmla="*/ 948225 w 3713237"/>
              <a:gd name="connsiteY6722" fmla="*/ 186665 h 2185648"/>
              <a:gd name="connsiteX6723" fmla="*/ 950871 w 3713237"/>
              <a:gd name="connsiteY6723" fmla="*/ 179989 h 2185648"/>
              <a:gd name="connsiteX6724" fmla="*/ 950860 w 3713237"/>
              <a:gd name="connsiteY6724" fmla="*/ 179991 h 2185648"/>
              <a:gd name="connsiteX6725" fmla="*/ 950873 w 3713237"/>
              <a:gd name="connsiteY6725" fmla="*/ 179983 h 2185648"/>
              <a:gd name="connsiteX6726" fmla="*/ 951093 w 3713237"/>
              <a:gd name="connsiteY6726" fmla="*/ 179429 h 2185648"/>
              <a:gd name="connsiteX6727" fmla="*/ 951777 w 3713237"/>
              <a:gd name="connsiteY6727" fmla="*/ 179427 h 2185648"/>
              <a:gd name="connsiteX6728" fmla="*/ 952098 w 3713237"/>
              <a:gd name="connsiteY6728" fmla="*/ 179229 h 2185648"/>
              <a:gd name="connsiteX6729" fmla="*/ 951999 w 3713237"/>
              <a:gd name="connsiteY6729" fmla="*/ 179426 h 2185648"/>
              <a:gd name="connsiteX6730" fmla="*/ 962229 w 3713237"/>
              <a:gd name="connsiteY6730" fmla="*/ 179396 h 2185648"/>
              <a:gd name="connsiteX6731" fmla="*/ 962450 w 3713237"/>
              <a:gd name="connsiteY6731" fmla="*/ 179492 h 2185648"/>
              <a:gd name="connsiteX6732" fmla="*/ 965045 w 3713237"/>
              <a:gd name="connsiteY6732" fmla="*/ 178762 h 2185648"/>
              <a:gd name="connsiteX6733" fmla="*/ 963612 w 3713237"/>
              <a:gd name="connsiteY6733" fmla="*/ 179999 h 2185648"/>
              <a:gd name="connsiteX6734" fmla="*/ 969865 w 3713237"/>
              <a:gd name="connsiteY6734" fmla="*/ 182730 h 2185648"/>
              <a:gd name="connsiteX6735" fmla="*/ 973100 w 3713237"/>
              <a:gd name="connsiteY6735" fmla="*/ 184464 h 2185648"/>
              <a:gd name="connsiteX6736" fmla="*/ 975267 w 3713237"/>
              <a:gd name="connsiteY6736" fmla="*/ 189399 h 2185648"/>
              <a:gd name="connsiteX6737" fmla="*/ 975300 w 3713237"/>
              <a:gd name="connsiteY6737" fmla="*/ 192000 h 2185648"/>
              <a:gd name="connsiteX6738" fmla="*/ 969098 w 3713237"/>
              <a:gd name="connsiteY6738" fmla="*/ 203837 h 2185648"/>
              <a:gd name="connsiteX6739" fmla="*/ 968232 w 3713237"/>
              <a:gd name="connsiteY6739" fmla="*/ 204871 h 2185648"/>
              <a:gd name="connsiteX6740" fmla="*/ 962630 w 3713237"/>
              <a:gd name="connsiteY6740" fmla="*/ 212406 h 2185648"/>
              <a:gd name="connsiteX6741" fmla="*/ 959395 w 3713237"/>
              <a:gd name="connsiteY6741" fmla="*/ 220576 h 2185648"/>
              <a:gd name="connsiteX6742" fmla="*/ 952293 w 3713237"/>
              <a:gd name="connsiteY6742" fmla="*/ 225644 h 2185648"/>
              <a:gd name="connsiteX6743" fmla="*/ 951459 w 3713237"/>
              <a:gd name="connsiteY6743" fmla="*/ 228211 h 2185648"/>
              <a:gd name="connsiteX6744" fmla="*/ 942323 w 3713237"/>
              <a:gd name="connsiteY6744" fmla="*/ 232713 h 2185648"/>
              <a:gd name="connsiteX6745" fmla="*/ 931786 w 3713237"/>
              <a:gd name="connsiteY6745" fmla="*/ 229812 h 2185648"/>
              <a:gd name="connsiteX6746" fmla="*/ 928952 w 3713237"/>
              <a:gd name="connsiteY6746" fmla="*/ 225577 h 2185648"/>
              <a:gd name="connsiteX6747" fmla="*/ 929586 w 3713237"/>
              <a:gd name="connsiteY6747" fmla="*/ 220175 h 2185648"/>
              <a:gd name="connsiteX6748" fmla="*/ 933720 w 3713237"/>
              <a:gd name="connsiteY6748" fmla="*/ 215241 h 2185648"/>
              <a:gd name="connsiteX6749" fmla="*/ 938855 w 3713237"/>
              <a:gd name="connsiteY6749" fmla="*/ 213540 h 2185648"/>
              <a:gd name="connsiteX6750" fmla="*/ 940122 w 3713237"/>
              <a:gd name="connsiteY6750" fmla="*/ 211306 h 2185648"/>
              <a:gd name="connsiteX6751" fmla="*/ 939222 w 3713237"/>
              <a:gd name="connsiteY6751" fmla="*/ 210639 h 2185648"/>
              <a:gd name="connsiteX6752" fmla="*/ 927018 w 3713237"/>
              <a:gd name="connsiteY6752" fmla="*/ 209272 h 2185648"/>
              <a:gd name="connsiteX6753" fmla="*/ 921550 w 3713237"/>
              <a:gd name="connsiteY6753" fmla="*/ 203403 h 2185648"/>
              <a:gd name="connsiteX6754" fmla="*/ 919782 w 3713237"/>
              <a:gd name="connsiteY6754" fmla="*/ 201603 h 2185648"/>
              <a:gd name="connsiteX6755" fmla="*/ 917982 w 3713237"/>
              <a:gd name="connsiteY6755" fmla="*/ 199936 h 2185648"/>
              <a:gd name="connsiteX6756" fmla="*/ 917415 w 3713237"/>
              <a:gd name="connsiteY6756" fmla="*/ 186731 h 2185648"/>
              <a:gd name="connsiteX6757" fmla="*/ 918149 w 3713237"/>
              <a:gd name="connsiteY6757" fmla="*/ 184197 h 2185648"/>
              <a:gd name="connsiteX6758" fmla="*/ 921249 w 3713237"/>
              <a:gd name="connsiteY6758" fmla="*/ 175328 h 2185648"/>
              <a:gd name="connsiteX6759" fmla="*/ 923450 w 3713237"/>
              <a:gd name="connsiteY6759" fmla="*/ 170393 h 2185648"/>
              <a:gd name="connsiteX6760" fmla="*/ 1101008 w 3713237"/>
              <a:gd name="connsiteY6760" fmla="*/ 167625 h 2185648"/>
              <a:gd name="connsiteX6761" fmla="*/ 1100375 w 3713237"/>
              <a:gd name="connsiteY6761" fmla="*/ 167992 h 2185648"/>
              <a:gd name="connsiteX6762" fmla="*/ 1099974 w 3713237"/>
              <a:gd name="connsiteY6762" fmla="*/ 168592 h 2185648"/>
              <a:gd name="connsiteX6763" fmla="*/ 1100675 w 3713237"/>
              <a:gd name="connsiteY6763" fmla="*/ 168259 h 2185648"/>
              <a:gd name="connsiteX6764" fmla="*/ 2864724 w 3713237"/>
              <a:gd name="connsiteY6764" fmla="*/ 166416 h 2185648"/>
              <a:gd name="connsiteX6765" fmla="*/ 2866218 w 3713237"/>
              <a:gd name="connsiteY6765" fmla="*/ 168934 h 2185648"/>
              <a:gd name="connsiteX6766" fmla="*/ 2868345 w 3713237"/>
              <a:gd name="connsiteY6766" fmla="*/ 169292 h 2185648"/>
              <a:gd name="connsiteX6767" fmla="*/ 2868845 w 3713237"/>
              <a:gd name="connsiteY6767" fmla="*/ 170459 h 2185648"/>
              <a:gd name="connsiteX6768" fmla="*/ 2868311 w 3713237"/>
              <a:gd name="connsiteY6768" fmla="*/ 171526 h 2185648"/>
              <a:gd name="connsiteX6769" fmla="*/ 2867488 w 3713237"/>
              <a:gd name="connsiteY6769" fmla="*/ 171075 h 2185648"/>
              <a:gd name="connsiteX6770" fmla="*/ 2868058 w 3713237"/>
              <a:gd name="connsiteY6770" fmla="*/ 172036 h 2185648"/>
              <a:gd name="connsiteX6771" fmla="*/ 2861295 w 3713237"/>
              <a:gd name="connsiteY6771" fmla="*/ 172131 h 2185648"/>
              <a:gd name="connsiteX6772" fmla="*/ 2858819 w 3713237"/>
              <a:gd name="connsiteY6772" fmla="*/ 169464 h 2185648"/>
              <a:gd name="connsiteX6773" fmla="*/ 2864724 w 3713237"/>
              <a:gd name="connsiteY6773" fmla="*/ 166416 h 2185648"/>
              <a:gd name="connsiteX6774" fmla="*/ 2108567 w 3713237"/>
              <a:gd name="connsiteY6774" fmla="*/ 162091 h 2185648"/>
              <a:gd name="connsiteX6775" fmla="*/ 2111401 w 3713237"/>
              <a:gd name="connsiteY6775" fmla="*/ 166425 h 2185648"/>
              <a:gd name="connsiteX6776" fmla="*/ 2111035 w 3713237"/>
              <a:gd name="connsiteY6776" fmla="*/ 167526 h 2185648"/>
              <a:gd name="connsiteX6777" fmla="*/ 2103999 w 3713237"/>
              <a:gd name="connsiteY6777" fmla="*/ 168559 h 2185648"/>
              <a:gd name="connsiteX6778" fmla="*/ 2102999 w 3713237"/>
              <a:gd name="connsiteY6778" fmla="*/ 166325 h 2185648"/>
              <a:gd name="connsiteX6779" fmla="*/ 2103901 w 3713237"/>
              <a:gd name="connsiteY6779" fmla="*/ 163364 h 2185648"/>
              <a:gd name="connsiteX6780" fmla="*/ 2103632 w 3713237"/>
              <a:gd name="connsiteY6780" fmla="*/ 162557 h 2185648"/>
              <a:gd name="connsiteX6781" fmla="*/ 2105060 w 3713237"/>
              <a:gd name="connsiteY6781" fmla="*/ 162557 h 2185648"/>
              <a:gd name="connsiteX6782" fmla="*/ 2105018 w 3713237"/>
              <a:gd name="connsiteY6782" fmla="*/ 162669 h 2185648"/>
              <a:gd name="connsiteX6783" fmla="*/ 1888296 w 3713237"/>
              <a:gd name="connsiteY6783" fmla="*/ 162090 h 2185648"/>
              <a:gd name="connsiteX6784" fmla="*/ 1889610 w 3713237"/>
              <a:gd name="connsiteY6784" fmla="*/ 163224 h 2185648"/>
              <a:gd name="connsiteX6785" fmla="*/ 1895292 w 3713237"/>
              <a:gd name="connsiteY6785" fmla="*/ 162869 h 2185648"/>
              <a:gd name="connsiteX6786" fmla="*/ 1898150 w 3713237"/>
              <a:gd name="connsiteY6786" fmla="*/ 165060 h 2185648"/>
              <a:gd name="connsiteX6787" fmla="*/ 1892910 w 3713237"/>
              <a:gd name="connsiteY6787" fmla="*/ 168203 h 2185648"/>
              <a:gd name="connsiteX6788" fmla="*/ 1890354 w 3713237"/>
              <a:gd name="connsiteY6788" fmla="*/ 164794 h 2185648"/>
              <a:gd name="connsiteX6789" fmla="*/ 1889534 w 3713237"/>
              <a:gd name="connsiteY6789" fmla="*/ 164852 h 2185648"/>
              <a:gd name="connsiteX6790" fmla="*/ 2556178 w 3713237"/>
              <a:gd name="connsiteY6790" fmla="*/ 158189 h 2185648"/>
              <a:gd name="connsiteX6791" fmla="*/ 2556145 w 3713237"/>
              <a:gd name="connsiteY6791" fmla="*/ 158856 h 2185648"/>
              <a:gd name="connsiteX6792" fmla="*/ 2557012 w 3713237"/>
              <a:gd name="connsiteY6792" fmla="*/ 158522 h 2185648"/>
              <a:gd name="connsiteX6793" fmla="*/ 2099731 w 3713237"/>
              <a:gd name="connsiteY6793" fmla="*/ 157422 h 2185648"/>
              <a:gd name="connsiteX6794" fmla="*/ 2101998 w 3713237"/>
              <a:gd name="connsiteY6794" fmla="*/ 158155 h 2185648"/>
              <a:gd name="connsiteX6795" fmla="*/ 2103665 w 3713237"/>
              <a:gd name="connsiteY6795" fmla="*/ 162556 h 2185648"/>
              <a:gd name="connsiteX6796" fmla="*/ 2099098 w 3713237"/>
              <a:gd name="connsiteY6796" fmla="*/ 162090 h 2185648"/>
              <a:gd name="connsiteX6797" fmla="*/ 2097864 w 3713237"/>
              <a:gd name="connsiteY6797" fmla="*/ 158822 h 2185648"/>
              <a:gd name="connsiteX6798" fmla="*/ 2099731 w 3713237"/>
              <a:gd name="connsiteY6798" fmla="*/ 157422 h 2185648"/>
              <a:gd name="connsiteX6799" fmla="*/ 1012045 w 3713237"/>
              <a:gd name="connsiteY6799" fmla="*/ 157289 h 2185648"/>
              <a:gd name="connsiteX6800" fmla="*/ 1030752 w 3713237"/>
              <a:gd name="connsiteY6800" fmla="*/ 167059 h 2185648"/>
              <a:gd name="connsiteX6801" fmla="*/ 1030618 w 3713237"/>
              <a:gd name="connsiteY6801" fmla="*/ 170727 h 2185648"/>
              <a:gd name="connsiteX6802" fmla="*/ 1024750 w 3713237"/>
              <a:gd name="connsiteY6802" fmla="*/ 173861 h 2185648"/>
              <a:gd name="connsiteX6803" fmla="*/ 1023449 w 3713237"/>
              <a:gd name="connsiteY6803" fmla="*/ 173828 h 2185648"/>
              <a:gd name="connsiteX6804" fmla="*/ 1005977 w 3713237"/>
              <a:gd name="connsiteY6804" fmla="*/ 166959 h 2185648"/>
              <a:gd name="connsiteX6805" fmla="*/ 1004677 w 3713237"/>
              <a:gd name="connsiteY6805" fmla="*/ 162057 h 2185648"/>
              <a:gd name="connsiteX6806" fmla="*/ 1012045 w 3713237"/>
              <a:gd name="connsiteY6806" fmla="*/ 157289 h 2185648"/>
              <a:gd name="connsiteX6807" fmla="*/ 1078468 w 3713237"/>
              <a:gd name="connsiteY6807" fmla="*/ 154854 h 2185648"/>
              <a:gd name="connsiteX6808" fmla="*/ 1082849 w 3713237"/>
              <a:gd name="connsiteY6808" fmla="*/ 158569 h 2185648"/>
              <a:gd name="connsiteX6809" fmla="*/ 1082088 w 3713237"/>
              <a:gd name="connsiteY6809" fmla="*/ 161617 h 2185648"/>
              <a:gd name="connsiteX6810" fmla="*/ 1078468 w 3713237"/>
              <a:gd name="connsiteY6810" fmla="*/ 154854 h 2185648"/>
              <a:gd name="connsiteX6811" fmla="*/ 805813 w 3713237"/>
              <a:gd name="connsiteY6811" fmla="*/ 154488 h 2185648"/>
              <a:gd name="connsiteX6812" fmla="*/ 808314 w 3713237"/>
              <a:gd name="connsiteY6812" fmla="*/ 155255 h 2185648"/>
              <a:gd name="connsiteX6813" fmla="*/ 808815 w 3713237"/>
              <a:gd name="connsiteY6813" fmla="*/ 156255 h 2185648"/>
              <a:gd name="connsiteX6814" fmla="*/ 808414 w 3713237"/>
              <a:gd name="connsiteY6814" fmla="*/ 157489 h 2185648"/>
              <a:gd name="connsiteX6815" fmla="*/ 792442 w 3713237"/>
              <a:gd name="connsiteY6815" fmla="*/ 169827 h 2185648"/>
              <a:gd name="connsiteX6816" fmla="*/ 787407 w 3713237"/>
              <a:gd name="connsiteY6816" fmla="*/ 169193 h 2185648"/>
              <a:gd name="connsiteX6817" fmla="*/ 786541 w 3713237"/>
              <a:gd name="connsiteY6817" fmla="*/ 163624 h 2185648"/>
              <a:gd name="connsiteX6818" fmla="*/ 805813 w 3713237"/>
              <a:gd name="connsiteY6818" fmla="*/ 154488 h 2185648"/>
              <a:gd name="connsiteX6819" fmla="*/ 2919029 w 3713237"/>
              <a:gd name="connsiteY6819" fmla="*/ 153921 h 2185648"/>
              <a:gd name="connsiteX6820" fmla="*/ 2925831 w 3713237"/>
              <a:gd name="connsiteY6820" fmla="*/ 154254 h 2185648"/>
              <a:gd name="connsiteX6821" fmla="*/ 2932300 w 3713237"/>
              <a:gd name="connsiteY6821" fmla="*/ 156455 h 2185648"/>
              <a:gd name="connsiteX6822" fmla="*/ 2942537 w 3713237"/>
              <a:gd name="connsiteY6822" fmla="*/ 165024 h 2185648"/>
              <a:gd name="connsiteX6823" fmla="*/ 2940569 w 3713237"/>
              <a:gd name="connsiteY6823" fmla="*/ 170426 h 2185648"/>
              <a:gd name="connsiteX6824" fmla="*/ 2925598 w 3713237"/>
              <a:gd name="connsiteY6824" fmla="*/ 172093 h 2185648"/>
              <a:gd name="connsiteX6825" fmla="*/ 2912727 w 3713237"/>
              <a:gd name="connsiteY6825" fmla="*/ 175427 h 2185648"/>
              <a:gd name="connsiteX6826" fmla="*/ 2911526 w 3713237"/>
              <a:gd name="connsiteY6826" fmla="*/ 175161 h 2185648"/>
              <a:gd name="connsiteX6827" fmla="*/ 2910826 w 3713237"/>
              <a:gd name="connsiteY6827" fmla="*/ 174027 h 2185648"/>
              <a:gd name="connsiteX6828" fmla="*/ 2912027 w 3713237"/>
              <a:gd name="connsiteY6828" fmla="*/ 168826 h 2185648"/>
              <a:gd name="connsiteX6829" fmla="*/ 2913960 w 3713237"/>
              <a:gd name="connsiteY6829" fmla="*/ 157989 h 2185648"/>
              <a:gd name="connsiteX6830" fmla="*/ 2919029 w 3713237"/>
              <a:gd name="connsiteY6830" fmla="*/ 153921 h 2185648"/>
              <a:gd name="connsiteX6831" fmla="*/ 2122304 w 3713237"/>
              <a:gd name="connsiteY6831" fmla="*/ 151686 h 2185648"/>
              <a:gd name="connsiteX6832" fmla="*/ 2130807 w 3713237"/>
              <a:gd name="connsiteY6832" fmla="*/ 151920 h 2185648"/>
              <a:gd name="connsiteX6833" fmla="*/ 2123071 w 3713237"/>
              <a:gd name="connsiteY6833" fmla="*/ 158188 h 2185648"/>
              <a:gd name="connsiteX6834" fmla="*/ 2120604 w 3713237"/>
              <a:gd name="connsiteY6834" fmla="*/ 157821 h 2185648"/>
              <a:gd name="connsiteX6835" fmla="*/ 2119470 w 3713237"/>
              <a:gd name="connsiteY6835" fmla="*/ 155554 h 2185648"/>
              <a:gd name="connsiteX6836" fmla="*/ 2122304 w 3713237"/>
              <a:gd name="connsiteY6836" fmla="*/ 151686 h 2185648"/>
              <a:gd name="connsiteX6837" fmla="*/ 2168753 w 3713237"/>
              <a:gd name="connsiteY6837" fmla="*/ 151453 h 2185648"/>
              <a:gd name="connsiteX6838" fmla="*/ 2172388 w 3713237"/>
              <a:gd name="connsiteY6838" fmla="*/ 154488 h 2185648"/>
              <a:gd name="connsiteX6839" fmla="*/ 2168386 w 3713237"/>
              <a:gd name="connsiteY6839" fmla="*/ 158656 h 2185648"/>
              <a:gd name="connsiteX6840" fmla="*/ 2164852 w 3713237"/>
              <a:gd name="connsiteY6840" fmla="*/ 155588 h 2185648"/>
              <a:gd name="connsiteX6841" fmla="*/ 2168753 w 3713237"/>
              <a:gd name="connsiteY6841" fmla="*/ 151453 h 2185648"/>
              <a:gd name="connsiteX6842" fmla="*/ 837990 w 3713237"/>
              <a:gd name="connsiteY6842" fmla="*/ 149119 h 2185648"/>
              <a:gd name="connsiteX6843" fmla="*/ 842891 w 3713237"/>
              <a:gd name="connsiteY6843" fmla="*/ 155954 h 2185648"/>
              <a:gd name="connsiteX6844" fmla="*/ 845525 w 3713237"/>
              <a:gd name="connsiteY6844" fmla="*/ 159522 h 2185648"/>
              <a:gd name="connsiteX6845" fmla="*/ 851094 w 3713237"/>
              <a:gd name="connsiteY6845" fmla="*/ 164757 h 2185648"/>
              <a:gd name="connsiteX6846" fmla="*/ 851761 w 3713237"/>
              <a:gd name="connsiteY6846" fmla="*/ 174627 h 2185648"/>
              <a:gd name="connsiteX6847" fmla="*/ 851060 w 3713237"/>
              <a:gd name="connsiteY6847" fmla="*/ 186297 h 2185648"/>
              <a:gd name="connsiteX6848" fmla="*/ 852328 w 3713237"/>
              <a:gd name="connsiteY6848" fmla="*/ 188198 h 2185648"/>
              <a:gd name="connsiteX6849" fmla="*/ 864398 w 3713237"/>
              <a:gd name="connsiteY6849" fmla="*/ 190799 h 2185648"/>
              <a:gd name="connsiteX6850" fmla="*/ 867266 w 3713237"/>
              <a:gd name="connsiteY6850" fmla="*/ 186964 h 2185648"/>
              <a:gd name="connsiteX6851" fmla="*/ 866399 w 3713237"/>
              <a:gd name="connsiteY6851" fmla="*/ 184364 h 2185648"/>
              <a:gd name="connsiteX6852" fmla="*/ 868166 w 3713237"/>
              <a:gd name="connsiteY6852" fmla="*/ 178428 h 2185648"/>
              <a:gd name="connsiteX6853" fmla="*/ 869300 w 3713237"/>
              <a:gd name="connsiteY6853" fmla="*/ 177661 h 2185648"/>
              <a:gd name="connsiteX6854" fmla="*/ 872067 w 3713237"/>
              <a:gd name="connsiteY6854" fmla="*/ 172126 h 2185648"/>
              <a:gd name="connsiteX6855" fmla="*/ 871234 w 3713237"/>
              <a:gd name="connsiteY6855" fmla="*/ 168092 h 2185648"/>
              <a:gd name="connsiteX6856" fmla="*/ 873468 w 3713237"/>
              <a:gd name="connsiteY6856" fmla="*/ 161956 h 2185648"/>
              <a:gd name="connsiteX6857" fmla="*/ 884538 w 3713237"/>
              <a:gd name="connsiteY6857" fmla="*/ 153820 h 2185648"/>
              <a:gd name="connsiteX6858" fmla="*/ 889540 w 3713237"/>
              <a:gd name="connsiteY6858" fmla="*/ 154020 h 2185648"/>
              <a:gd name="connsiteX6859" fmla="*/ 890607 w 3713237"/>
              <a:gd name="connsiteY6859" fmla="*/ 157722 h 2185648"/>
              <a:gd name="connsiteX6860" fmla="*/ 888106 w 3713237"/>
              <a:gd name="connsiteY6860" fmla="*/ 169625 h 2185648"/>
              <a:gd name="connsiteX6861" fmla="*/ 886272 w 3713237"/>
              <a:gd name="connsiteY6861" fmla="*/ 174660 h 2185648"/>
              <a:gd name="connsiteX6862" fmla="*/ 886872 w 3713237"/>
              <a:gd name="connsiteY6862" fmla="*/ 180596 h 2185648"/>
              <a:gd name="connsiteX6863" fmla="*/ 890973 w 3713237"/>
              <a:gd name="connsiteY6863" fmla="*/ 186931 h 2185648"/>
              <a:gd name="connsiteX6864" fmla="*/ 893141 w 3713237"/>
              <a:gd name="connsiteY6864" fmla="*/ 186264 h 2185648"/>
              <a:gd name="connsiteX6865" fmla="*/ 897376 w 3713237"/>
              <a:gd name="connsiteY6865" fmla="*/ 183030 h 2185648"/>
              <a:gd name="connsiteX6866" fmla="*/ 899977 w 3713237"/>
              <a:gd name="connsiteY6866" fmla="*/ 183397 h 2185648"/>
              <a:gd name="connsiteX6867" fmla="*/ 903278 w 3713237"/>
              <a:gd name="connsiteY6867" fmla="*/ 194166 h 2185648"/>
              <a:gd name="connsiteX6868" fmla="*/ 900377 w 3713237"/>
              <a:gd name="connsiteY6868" fmla="*/ 198768 h 2185648"/>
              <a:gd name="connsiteX6869" fmla="*/ 887872 w 3713237"/>
              <a:gd name="connsiteY6869" fmla="*/ 211406 h 2185648"/>
              <a:gd name="connsiteX6870" fmla="*/ 880704 w 3713237"/>
              <a:gd name="connsiteY6870" fmla="*/ 215107 h 2185648"/>
              <a:gd name="connsiteX6871" fmla="*/ 875269 w 3713237"/>
              <a:gd name="connsiteY6871" fmla="*/ 216074 h 2185648"/>
              <a:gd name="connsiteX6872" fmla="*/ 868666 w 3713237"/>
              <a:gd name="connsiteY6872" fmla="*/ 215140 h 2185648"/>
              <a:gd name="connsiteX6873" fmla="*/ 859797 w 3713237"/>
              <a:gd name="connsiteY6873" fmla="*/ 211672 h 2185648"/>
              <a:gd name="connsiteX6874" fmla="*/ 857196 w 3713237"/>
              <a:gd name="connsiteY6874" fmla="*/ 211406 h 2185648"/>
              <a:gd name="connsiteX6875" fmla="*/ 844992 w 3713237"/>
              <a:gd name="connsiteY6875" fmla="*/ 213206 h 2185648"/>
              <a:gd name="connsiteX6876" fmla="*/ 839990 w 3713237"/>
              <a:gd name="connsiteY6876" fmla="*/ 215274 h 2185648"/>
              <a:gd name="connsiteX6877" fmla="*/ 825519 w 3713237"/>
              <a:gd name="connsiteY6877" fmla="*/ 218541 h 2185648"/>
              <a:gd name="connsiteX6878" fmla="*/ 817283 w 3713237"/>
              <a:gd name="connsiteY6878" fmla="*/ 218308 h 2185648"/>
              <a:gd name="connsiteX6879" fmla="*/ 812114 w 3713237"/>
              <a:gd name="connsiteY6879" fmla="*/ 216607 h 2185648"/>
              <a:gd name="connsiteX6880" fmla="*/ 807613 w 3713237"/>
              <a:gd name="connsiteY6880" fmla="*/ 207438 h 2185648"/>
              <a:gd name="connsiteX6881" fmla="*/ 810881 w 3713237"/>
              <a:gd name="connsiteY6881" fmla="*/ 203536 h 2185648"/>
              <a:gd name="connsiteX6882" fmla="*/ 828486 w 3713237"/>
              <a:gd name="connsiteY6882" fmla="*/ 200702 h 2185648"/>
              <a:gd name="connsiteX6883" fmla="*/ 829720 w 3713237"/>
              <a:gd name="connsiteY6883" fmla="*/ 200135 h 2185648"/>
              <a:gd name="connsiteX6884" fmla="*/ 828687 w 3713237"/>
              <a:gd name="connsiteY6884" fmla="*/ 199435 h 2185648"/>
              <a:gd name="connsiteX6885" fmla="*/ 818083 w 3713237"/>
              <a:gd name="connsiteY6885" fmla="*/ 197068 h 2185648"/>
              <a:gd name="connsiteX6886" fmla="*/ 815482 w 3713237"/>
              <a:gd name="connsiteY6886" fmla="*/ 197034 h 2185648"/>
              <a:gd name="connsiteX6887" fmla="*/ 800644 w 3713237"/>
              <a:gd name="connsiteY6887" fmla="*/ 193466 h 2185648"/>
              <a:gd name="connsiteX6888" fmla="*/ 795209 w 3713237"/>
              <a:gd name="connsiteY6888" fmla="*/ 189232 h 2185648"/>
              <a:gd name="connsiteX6889" fmla="*/ 793142 w 3713237"/>
              <a:gd name="connsiteY6889" fmla="*/ 183263 h 2185648"/>
              <a:gd name="connsiteX6890" fmla="*/ 799710 w 3713237"/>
              <a:gd name="connsiteY6890" fmla="*/ 177194 h 2185648"/>
              <a:gd name="connsiteX6891" fmla="*/ 809147 w 3713237"/>
              <a:gd name="connsiteY6891" fmla="*/ 178428 h 2185648"/>
              <a:gd name="connsiteX6892" fmla="*/ 810414 w 3713237"/>
              <a:gd name="connsiteY6892" fmla="*/ 178095 h 2185648"/>
              <a:gd name="connsiteX6893" fmla="*/ 809847 w 3713237"/>
              <a:gd name="connsiteY6893" fmla="*/ 176161 h 2185648"/>
              <a:gd name="connsiteX6894" fmla="*/ 805212 w 3713237"/>
              <a:gd name="connsiteY6894" fmla="*/ 173293 h 2185648"/>
              <a:gd name="connsiteX6895" fmla="*/ 805079 w 3713237"/>
              <a:gd name="connsiteY6895" fmla="*/ 170792 h 2185648"/>
              <a:gd name="connsiteX6896" fmla="*/ 810147 w 3713237"/>
              <a:gd name="connsiteY6896" fmla="*/ 166325 h 2185648"/>
              <a:gd name="connsiteX6897" fmla="*/ 814548 w 3713237"/>
              <a:gd name="connsiteY6897" fmla="*/ 160689 h 2185648"/>
              <a:gd name="connsiteX6898" fmla="*/ 818150 w 3713237"/>
              <a:gd name="connsiteY6898" fmla="*/ 156621 h 2185648"/>
              <a:gd name="connsiteX6899" fmla="*/ 830020 w 3713237"/>
              <a:gd name="connsiteY6899" fmla="*/ 150019 h 2185648"/>
              <a:gd name="connsiteX6900" fmla="*/ 837990 w 3713237"/>
              <a:gd name="connsiteY6900" fmla="*/ 149119 h 2185648"/>
              <a:gd name="connsiteX6901" fmla="*/ 2131274 w 3713237"/>
              <a:gd name="connsiteY6901" fmla="*/ 148452 h 2185648"/>
              <a:gd name="connsiteX6902" fmla="*/ 2132608 w 3713237"/>
              <a:gd name="connsiteY6902" fmla="*/ 148928 h 2185648"/>
              <a:gd name="connsiteX6903" fmla="*/ 2132586 w 3713237"/>
              <a:gd name="connsiteY6903" fmla="*/ 149216 h 2185648"/>
              <a:gd name="connsiteX6904" fmla="*/ 2133942 w 3713237"/>
              <a:gd name="connsiteY6904" fmla="*/ 149389 h 2185648"/>
              <a:gd name="connsiteX6905" fmla="*/ 2136109 w 3713237"/>
              <a:gd name="connsiteY6905" fmla="*/ 152627 h 2185648"/>
              <a:gd name="connsiteX6906" fmla="*/ 2133842 w 3713237"/>
              <a:gd name="connsiteY6906" fmla="*/ 155866 h 2185648"/>
              <a:gd name="connsiteX6907" fmla="*/ 2131641 w 3713237"/>
              <a:gd name="connsiteY6907" fmla="*/ 156247 h 2185648"/>
              <a:gd name="connsiteX6908" fmla="*/ 2131675 w 3713237"/>
              <a:gd name="connsiteY6908" fmla="*/ 152699 h 2185648"/>
              <a:gd name="connsiteX6909" fmla="*/ 2130774 w 3713237"/>
              <a:gd name="connsiteY6909" fmla="*/ 152663 h 2185648"/>
              <a:gd name="connsiteX6910" fmla="*/ 2131683 w 3713237"/>
              <a:gd name="connsiteY6910" fmla="*/ 151824 h 2185648"/>
              <a:gd name="connsiteX6911" fmla="*/ 2131698 w 3713237"/>
              <a:gd name="connsiteY6911" fmla="*/ 150167 h 2185648"/>
              <a:gd name="connsiteX6912" fmla="*/ 2131274 w 3713237"/>
              <a:gd name="connsiteY6912" fmla="*/ 150167 h 2185648"/>
              <a:gd name="connsiteX6913" fmla="*/ 2131274 w 3713237"/>
              <a:gd name="connsiteY6913" fmla="*/ 148452 h 2185648"/>
              <a:gd name="connsiteX6914" fmla="*/ 2901922 w 3713237"/>
              <a:gd name="connsiteY6914" fmla="*/ 146185 h 2185648"/>
              <a:gd name="connsiteX6915" fmla="*/ 2907424 w 3713237"/>
              <a:gd name="connsiteY6915" fmla="*/ 153587 h 2185648"/>
              <a:gd name="connsiteX6916" fmla="*/ 2906257 w 3713237"/>
              <a:gd name="connsiteY6916" fmla="*/ 157022 h 2185648"/>
              <a:gd name="connsiteX6917" fmla="*/ 2902856 w 3713237"/>
              <a:gd name="connsiteY6917" fmla="*/ 158322 h 2185648"/>
              <a:gd name="connsiteX6918" fmla="*/ 2896788 w 3713237"/>
              <a:gd name="connsiteY6918" fmla="*/ 150153 h 2185648"/>
              <a:gd name="connsiteX6919" fmla="*/ 2898255 w 3713237"/>
              <a:gd name="connsiteY6919" fmla="*/ 146718 h 2185648"/>
              <a:gd name="connsiteX6920" fmla="*/ 2901922 w 3713237"/>
              <a:gd name="connsiteY6920" fmla="*/ 146185 h 2185648"/>
              <a:gd name="connsiteX6921" fmla="*/ 1031693 w 3713237"/>
              <a:gd name="connsiteY6921" fmla="*/ 143684 h 2185648"/>
              <a:gd name="connsiteX6922" fmla="*/ 1036075 w 3713237"/>
              <a:gd name="connsiteY6922" fmla="*/ 147399 h 2185648"/>
              <a:gd name="connsiteX6923" fmla="*/ 1036265 w 3713237"/>
              <a:gd name="connsiteY6923" fmla="*/ 150828 h 2185648"/>
              <a:gd name="connsiteX6924" fmla="*/ 1031788 w 3713237"/>
              <a:gd name="connsiteY6924" fmla="*/ 149018 h 2185648"/>
              <a:gd name="connsiteX6925" fmla="*/ 1031693 w 3713237"/>
              <a:gd name="connsiteY6925" fmla="*/ 143684 h 2185648"/>
              <a:gd name="connsiteX6926" fmla="*/ 2572182 w 3713237"/>
              <a:gd name="connsiteY6926" fmla="*/ 142717 h 2185648"/>
              <a:gd name="connsiteX6927" fmla="*/ 2573283 w 3713237"/>
              <a:gd name="connsiteY6927" fmla="*/ 146018 h 2185648"/>
              <a:gd name="connsiteX6928" fmla="*/ 2571049 w 3713237"/>
              <a:gd name="connsiteY6928" fmla="*/ 147051 h 2185648"/>
              <a:gd name="connsiteX6929" fmla="*/ 2570015 w 3713237"/>
              <a:gd name="connsiteY6929" fmla="*/ 143551 h 2185648"/>
              <a:gd name="connsiteX6930" fmla="*/ 2572182 w 3713237"/>
              <a:gd name="connsiteY6930" fmla="*/ 142717 h 2185648"/>
              <a:gd name="connsiteX6931" fmla="*/ 1180800 w 3713237"/>
              <a:gd name="connsiteY6931" fmla="*/ 141550 h 2185648"/>
              <a:gd name="connsiteX6932" fmla="*/ 1179700 w 3713237"/>
              <a:gd name="connsiteY6932" fmla="*/ 141784 h 2185648"/>
              <a:gd name="connsiteX6933" fmla="*/ 1180633 w 3713237"/>
              <a:gd name="connsiteY6933" fmla="*/ 142350 h 2185648"/>
              <a:gd name="connsiteX6934" fmla="*/ 2124338 w 3713237"/>
              <a:gd name="connsiteY6934" fmla="*/ 141084 h 2185648"/>
              <a:gd name="connsiteX6935" fmla="*/ 2128206 w 3713237"/>
              <a:gd name="connsiteY6935" fmla="*/ 141817 h 2185648"/>
              <a:gd name="connsiteX6936" fmla="*/ 2131307 w 3713237"/>
              <a:gd name="connsiteY6936" fmla="*/ 145052 h 2185648"/>
              <a:gd name="connsiteX6937" fmla="*/ 2131307 w 3713237"/>
              <a:gd name="connsiteY6937" fmla="*/ 148453 h 2185648"/>
              <a:gd name="connsiteX6938" fmla="*/ 2121571 w 3713237"/>
              <a:gd name="connsiteY6938" fmla="*/ 145685 h 2185648"/>
              <a:gd name="connsiteX6939" fmla="*/ 2120337 w 3713237"/>
              <a:gd name="connsiteY6939" fmla="*/ 143784 h 2185648"/>
              <a:gd name="connsiteX6940" fmla="*/ 2121871 w 3713237"/>
              <a:gd name="connsiteY6940" fmla="*/ 141817 h 2185648"/>
              <a:gd name="connsiteX6941" fmla="*/ 2124338 w 3713237"/>
              <a:gd name="connsiteY6941" fmla="*/ 141084 h 2185648"/>
              <a:gd name="connsiteX6942" fmla="*/ 2539806 w 3713237"/>
              <a:gd name="connsiteY6942" fmla="*/ 138549 h 2185648"/>
              <a:gd name="connsiteX6943" fmla="*/ 2554478 w 3713237"/>
              <a:gd name="connsiteY6943" fmla="*/ 141117 h 2185648"/>
              <a:gd name="connsiteX6944" fmla="*/ 2559379 w 3713237"/>
              <a:gd name="connsiteY6944" fmla="*/ 150053 h 2185648"/>
              <a:gd name="connsiteX6945" fmla="*/ 2561980 w 3713237"/>
              <a:gd name="connsiteY6945" fmla="*/ 154221 h 2185648"/>
              <a:gd name="connsiteX6946" fmla="*/ 2569949 w 3713237"/>
              <a:gd name="connsiteY6946" fmla="*/ 155354 h 2185648"/>
              <a:gd name="connsiteX6947" fmla="*/ 2575218 w 3713237"/>
              <a:gd name="connsiteY6947" fmla="*/ 153987 h 2185648"/>
              <a:gd name="connsiteX6948" fmla="*/ 2580553 w 3713237"/>
              <a:gd name="connsiteY6948" fmla="*/ 157422 h 2185648"/>
              <a:gd name="connsiteX6949" fmla="*/ 2581520 w 3713237"/>
              <a:gd name="connsiteY6949" fmla="*/ 164157 h 2185648"/>
              <a:gd name="connsiteX6950" fmla="*/ 2581820 w 3713237"/>
              <a:gd name="connsiteY6950" fmla="*/ 170959 h 2185648"/>
              <a:gd name="connsiteX6951" fmla="*/ 2587855 w 3713237"/>
              <a:gd name="connsiteY6951" fmla="*/ 173727 h 2185648"/>
              <a:gd name="connsiteX6952" fmla="*/ 2590089 w 3713237"/>
              <a:gd name="connsiteY6952" fmla="*/ 167925 h 2185648"/>
              <a:gd name="connsiteX6953" fmla="*/ 2588189 w 3713237"/>
              <a:gd name="connsiteY6953" fmla="*/ 164290 h 2185648"/>
              <a:gd name="connsiteX6954" fmla="*/ 2589756 w 3713237"/>
              <a:gd name="connsiteY6954" fmla="*/ 160923 h 2185648"/>
              <a:gd name="connsiteX6955" fmla="*/ 2607228 w 3713237"/>
              <a:gd name="connsiteY6955" fmla="*/ 153054 h 2185648"/>
              <a:gd name="connsiteX6956" fmla="*/ 2616064 w 3713237"/>
              <a:gd name="connsiteY6956" fmla="*/ 153620 h 2185648"/>
              <a:gd name="connsiteX6957" fmla="*/ 2625801 w 3713237"/>
              <a:gd name="connsiteY6957" fmla="*/ 158522 h 2185648"/>
              <a:gd name="connsiteX6958" fmla="*/ 2635637 w 3713237"/>
              <a:gd name="connsiteY6958" fmla="*/ 165858 h 2185648"/>
              <a:gd name="connsiteX6959" fmla="*/ 2638705 w 3713237"/>
              <a:gd name="connsiteY6959" fmla="*/ 164457 h 2185648"/>
              <a:gd name="connsiteX6960" fmla="*/ 2642173 w 3713237"/>
              <a:gd name="connsiteY6960" fmla="*/ 164290 h 2185648"/>
              <a:gd name="connsiteX6961" fmla="*/ 2652943 w 3713237"/>
              <a:gd name="connsiteY6961" fmla="*/ 174661 h 2185648"/>
              <a:gd name="connsiteX6962" fmla="*/ 2654410 w 3713237"/>
              <a:gd name="connsiteY6962" fmla="*/ 176895 h 2185648"/>
              <a:gd name="connsiteX6963" fmla="*/ 2659978 w 3713237"/>
              <a:gd name="connsiteY6963" fmla="*/ 189299 h 2185648"/>
              <a:gd name="connsiteX6964" fmla="*/ 2660745 w 3713237"/>
              <a:gd name="connsiteY6964" fmla="*/ 201403 h 2185648"/>
              <a:gd name="connsiteX6965" fmla="*/ 2657611 w 3713237"/>
              <a:gd name="connsiteY6965" fmla="*/ 214707 h 2185648"/>
              <a:gd name="connsiteX6966" fmla="*/ 2652442 w 3713237"/>
              <a:gd name="connsiteY6966" fmla="*/ 227411 h 2185648"/>
              <a:gd name="connsiteX6967" fmla="*/ 2651876 w 3713237"/>
              <a:gd name="connsiteY6967" fmla="*/ 232713 h 2185648"/>
              <a:gd name="connsiteX6968" fmla="*/ 2650876 w 3713237"/>
              <a:gd name="connsiteY6968" fmla="*/ 237981 h 2185648"/>
              <a:gd name="connsiteX6969" fmla="*/ 2648808 w 3713237"/>
              <a:gd name="connsiteY6969" fmla="*/ 249885 h 2185648"/>
              <a:gd name="connsiteX6970" fmla="*/ 2647608 w 3713237"/>
              <a:gd name="connsiteY6970" fmla="*/ 253720 h 2185648"/>
              <a:gd name="connsiteX6971" fmla="*/ 2642473 w 3713237"/>
              <a:gd name="connsiteY6971" fmla="*/ 259788 h 2185648"/>
              <a:gd name="connsiteX6972" fmla="*/ 2640472 w 3713237"/>
              <a:gd name="connsiteY6972" fmla="*/ 267691 h 2185648"/>
              <a:gd name="connsiteX6973" fmla="*/ 2642539 w 3713237"/>
              <a:gd name="connsiteY6973" fmla="*/ 269858 h 2185648"/>
              <a:gd name="connsiteX6974" fmla="*/ 2656111 w 3713237"/>
              <a:gd name="connsiteY6974" fmla="*/ 261889 h 2185648"/>
              <a:gd name="connsiteX6975" fmla="*/ 2662012 w 3713237"/>
              <a:gd name="connsiteY6975" fmla="*/ 254387 h 2185648"/>
              <a:gd name="connsiteX6976" fmla="*/ 2663280 w 3713237"/>
              <a:gd name="connsiteY6976" fmla="*/ 250852 h 2185648"/>
              <a:gd name="connsiteX6977" fmla="*/ 2663680 w 3713237"/>
              <a:gd name="connsiteY6977" fmla="*/ 250952 h 2185648"/>
              <a:gd name="connsiteX6978" fmla="*/ 2663713 w 3713237"/>
              <a:gd name="connsiteY6978" fmla="*/ 250352 h 2185648"/>
              <a:gd name="connsiteX6979" fmla="*/ 2665347 w 3713237"/>
              <a:gd name="connsiteY6979" fmla="*/ 249218 h 2185648"/>
              <a:gd name="connsiteX6980" fmla="*/ 2665914 w 3713237"/>
              <a:gd name="connsiteY6980" fmla="*/ 248118 h 2185648"/>
              <a:gd name="connsiteX6981" fmla="*/ 2665680 w 3713237"/>
              <a:gd name="connsiteY6981" fmla="*/ 247117 h 2185648"/>
              <a:gd name="connsiteX6982" fmla="*/ 2664047 w 3713237"/>
              <a:gd name="connsiteY6982" fmla="*/ 248518 h 2185648"/>
              <a:gd name="connsiteX6983" fmla="*/ 2663713 w 3713237"/>
              <a:gd name="connsiteY6983" fmla="*/ 250352 h 2185648"/>
              <a:gd name="connsiteX6984" fmla="*/ 2663313 w 3713237"/>
              <a:gd name="connsiteY6984" fmla="*/ 250619 h 2185648"/>
              <a:gd name="connsiteX6985" fmla="*/ 2663246 w 3713237"/>
              <a:gd name="connsiteY6985" fmla="*/ 250852 h 2185648"/>
              <a:gd name="connsiteX6986" fmla="*/ 2658445 w 3713237"/>
              <a:gd name="connsiteY6986" fmla="*/ 249585 h 2185648"/>
              <a:gd name="connsiteX6987" fmla="*/ 2655877 w 3713237"/>
              <a:gd name="connsiteY6987" fmla="*/ 245217 h 2185648"/>
              <a:gd name="connsiteX6988" fmla="*/ 2656677 w 3713237"/>
              <a:gd name="connsiteY6988" fmla="*/ 241215 h 2185648"/>
              <a:gd name="connsiteX6989" fmla="*/ 2661712 w 3713237"/>
              <a:gd name="connsiteY6989" fmla="*/ 237614 h 2185648"/>
              <a:gd name="connsiteX6990" fmla="*/ 2668215 w 3713237"/>
              <a:gd name="connsiteY6990" fmla="*/ 236547 h 2185648"/>
              <a:gd name="connsiteX6991" fmla="*/ 2671349 w 3713237"/>
              <a:gd name="connsiteY6991" fmla="*/ 237948 h 2185648"/>
              <a:gd name="connsiteX6992" fmla="*/ 2674383 w 3713237"/>
              <a:gd name="connsiteY6992" fmla="*/ 242349 h 2185648"/>
              <a:gd name="connsiteX6993" fmla="*/ 2685086 w 3713237"/>
              <a:gd name="connsiteY6993" fmla="*/ 239248 h 2185648"/>
              <a:gd name="connsiteX6994" fmla="*/ 2685495 w 3713237"/>
              <a:gd name="connsiteY6994" fmla="*/ 237659 h 2185648"/>
              <a:gd name="connsiteX6995" fmla="*/ 2685575 w 3713237"/>
              <a:gd name="connsiteY6995" fmla="*/ 237348 h 2185648"/>
              <a:gd name="connsiteX6996" fmla="*/ 2685420 w 3713237"/>
              <a:gd name="connsiteY6996" fmla="*/ 236914 h 2185648"/>
              <a:gd name="connsiteX6997" fmla="*/ 2685669 w 3713237"/>
              <a:gd name="connsiteY6997" fmla="*/ 236985 h 2185648"/>
              <a:gd name="connsiteX6998" fmla="*/ 2685687 w 3713237"/>
              <a:gd name="connsiteY6998" fmla="*/ 236914 h 2185648"/>
              <a:gd name="connsiteX6999" fmla="*/ 2686787 w 3713237"/>
              <a:gd name="connsiteY6999" fmla="*/ 236981 h 2185648"/>
              <a:gd name="connsiteX7000" fmla="*/ 2695323 w 3713237"/>
              <a:gd name="connsiteY7000" fmla="*/ 241049 h 2185648"/>
              <a:gd name="connsiteX7001" fmla="*/ 2703459 w 3713237"/>
              <a:gd name="connsiteY7001" fmla="*/ 236014 h 2185648"/>
              <a:gd name="connsiteX7002" fmla="*/ 2711261 w 3713237"/>
              <a:gd name="connsiteY7002" fmla="*/ 233546 h 2185648"/>
              <a:gd name="connsiteX7003" fmla="*/ 2732702 w 3713237"/>
              <a:gd name="connsiteY7003" fmla="*/ 229078 h 2185648"/>
              <a:gd name="connsiteX7004" fmla="*/ 2737970 w 3713237"/>
              <a:gd name="connsiteY7004" fmla="*/ 232312 h 2185648"/>
              <a:gd name="connsiteX7005" fmla="*/ 2738237 w 3713237"/>
              <a:gd name="connsiteY7005" fmla="*/ 235014 h 2185648"/>
              <a:gd name="connsiteX7006" fmla="*/ 2751341 w 3713237"/>
              <a:gd name="connsiteY7006" fmla="*/ 239381 h 2185648"/>
              <a:gd name="connsiteX7007" fmla="*/ 2755909 w 3713237"/>
              <a:gd name="connsiteY7007" fmla="*/ 239381 h 2185648"/>
              <a:gd name="connsiteX7008" fmla="*/ 2766113 w 3713237"/>
              <a:gd name="connsiteY7008" fmla="*/ 241482 h 2185648"/>
              <a:gd name="connsiteX7009" fmla="*/ 2782518 w 3713237"/>
              <a:gd name="connsiteY7009" fmla="*/ 234913 h 2185648"/>
              <a:gd name="connsiteX7010" fmla="*/ 2783318 w 3713237"/>
              <a:gd name="connsiteY7010" fmla="*/ 231245 h 2185648"/>
              <a:gd name="connsiteX7011" fmla="*/ 2777650 w 3713237"/>
              <a:gd name="connsiteY7011" fmla="*/ 221943 h 2185648"/>
              <a:gd name="connsiteX7012" fmla="*/ 2779617 w 3713237"/>
              <a:gd name="connsiteY7012" fmla="*/ 214840 h 2185648"/>
              <a:gd name="connsiteX7013" fmla="*/ 2784352 w 3713237"/>
              <a:gd name="connsiteY7013" fmla="*/ 212306 h 2185648"/>
              <a:gd name="connsiteX7014" fmla="*/ 2801991 w 3713237"/>
              <a:gd name="connsiteY7014" fmla="*/ 213140 h 2185648"/>
              <a:gd name="connsiteX7015" fmla="*/ 2808059 w 3713237"/>
              <a:gd name="connsiteY7015" fmla="*/ 212106 h 2185648"/>
              <a:gd name="connsiteX7016" fmla="*/ 2810694 w 3713237"/>
              <a:gd name="connsiteY7016" fmla="*/ 211472 h 2185648"/>
              <a:gd name="connsiteX7017" fmla="*/ 2830067 w 3713237"/>
              <a:gd name="connsiteY7017" fmla="*/ 217275 h 2185648"/>
              <a:gd name="connsiteX7018" fmla="*/ 2840737 w 3713237"/>
              <a:gd name="connsiteY7018" fmla="*/ 227844 h 2185648"/>
              <a:gd name="connsiteX7019" fmla="*/ 2841070 w 3713237"/>
              <a:gd name="connsiteY7019" fmla="*/ 232846 h 2185648"/>
              <a:gd name="connsiteX7020" fmla="*/ 2842971 w 3713237"/>
              <a:gd name="connsiteY7020" fmla="*/ 235447 h 2185648"/>
              <a:gd name="connsiteX7021" fmla="*/ 2849340 w 3713237"/>
              <a:gd name="connsiteY7021" fmla="*/ 237448 h 2185648"/>
              <a:gd name="connsiteX7022" fmla="*/ 2853908 w 3713237"/>
              <a:gd name="connsiteY7022" fmla="*/ 245650 h 2185648"/>
              <a:gd name="connsiteX7023" fmla="*/ 2853007 w 3713237"/>
              <a:gd name="connsiteY7023" fmla="*/ 248051 h 2185648"/>
              <a:gd name="connsiteX7024" fmla="*/ 2848606 w 3713237"/>
              <a:gd name="connsiteY7024" fmla="*/ 250452 h 2185648"/>
              <a:gd name="connsiteX7025" fmla="*/ 2848539 w 3713237"/>
              <a:gd name="connsiteY7025" fmla="*/ 250285 h 2185648"/>
              <a:gd name="connsiteX7026" fmla="*/ 2847939 w 3713237"/>
              <a:gd name="connsiteY7026" fmla="*/ 250352 h 2185648"/>
              <a:gd name="connsiteX7027" fmla="*/ 2846305 w 3713237"/>
              <a:gd name="connsiteY7027" fmla="*/ 248918 h 2185648"/>
              <a:gd name="connsiteX7028" fmla="*/ 2845271 w 3713237"/>
              <a:gd name="connsiteY7028" fmla="*/ 249318 h 2185648"/>
              <a:gd name="connsiteX7029" fmla="*/ 2847939 w 3713237"/>
              <a:gd name="connsiteY7029" fmla="*/ 250352 h 2185648"/>
              <a:gd name="connsiteX7030" fmla="*/ 2848239 w 3713237"/>
              <a:gd name="connsiteY7030" fmla="*/ 250652 h 2185648"/>
              <a:gd name="connsiteX7031" fmla="*/ 2848606 w 3713237"/>
              <a:gd name="connsiteY7031" fmla="*/ 250485 h 2185648"/>
              <a:gd name="connsiteX7032" fmla="*/ 2850373 w 3713237"/>
              <a:gd name="connsiteY7032" fmla="*/ 253820 h 2185648"/>
              <a:gd name="connsiteX7033" fmla="*/ 2856409 w 3713237"/>
              <a:gd name="connsiteY7033" fmla="*/ 254087 h 2185648"/>
              <a:gd name="connsiteX7034" fmla="*/ 2860643 w 3713237"/>
              <a:gd name="connsiteY7034" fmla="*/ 255854 h 2185648"/>
              <a:gd name="connsiteX7035" fmla="*/ 2860777 w 3713237"/>
              <a:gd name="connsiteY7035" fmla="*/ 257187 h 2185648"/>
              <a:gd name="connsiteX7036" fmla="*/ 2880950 w 3713237"/>
              <a:gd name="connsiteY7036" fmla="*/ 270958 h 2185648"/>
              <a:gd name="connsiteX7037" fmla="*/ 2888952 w 3713237"/>
              <a:gd name="connsiteY7037" fmla="*/ 272426 h 2185648"/>
              <a:gd name="connsiteX7038" fmla="*/ 2891386 w 3713237"/>
              <a:gd name="connsiteY7038" fmla="*/ 270191 h 2185648"/>
              <a:gd name="connsiteX7039" fmla="*/ 2886385 w 3713237"/>
              <a:gd name="connsiteY7039" fmla="*/ 254520 h 2185648"/>
              <a:gd name="connsiteX7040" fmla="*/ 2883551 w 3713237"/>
              <a:gd name="connsiteY7040" fmla="*/ 242582 h 2185648"/>
              <a:gd name="connsiteX7041" fmla="*/ 2884217 w 3713237"/>
              <a:gd name="connsiteY7041" fmla="*/ 241449 h 2185648"/>
              <a:gd name="connsiteX7042" fmla="*/ 2885418 w 3713237"/>
              <a:gd name="connsiteY7042" fmla="*/ 241182 h 2185648"/>
              <a:gd name="connsiteX7043" fmla="*/ 2886585 w 3713237"/>
              <a:gd name="connsiteY7043" fmla="*/ 241816 h 2185648"/>
              <a:gd name="connsiteX7044" fmla="*/ 2904257 w 3713237"/>
              <a:gd name="connsiteY7044" fmla="*/ 247451 h 2185648"/>
              <a:gd name="connsiteX7045" fmla="*/ 2911059 w 3713237"/>
              <a:gd name="connsiteY7045" fmla="*/ 242149 h 2185648"/>
              <a:gd name="connsiteX7046" fmla="*/ 2918462 w 3713237"/>
              <a:gd name="connsiteY7046" fmla="*/ 236847 h 2185648"/>
              <a:gd name="connsiteX7047" fmla="*/ 2925264 w 3713237"/>
              <a:gd name="connsiteY7047" fmla="*/ 237214 h 2185648"/>
              <a:gd name="connsiteX7048" fmla="*/ 2932900 w 3713237"/>
              <a:gd name="connsiteY7048" fmla="*/ 235213 h 2185648"/>
              <a:gd name="connsiteX7049" fmla="*/ 2938635 w 3713237"/>
              <a:gd name="connsiteY7049" fmla="*/ 231446 h 2185648"/>
              <a:gd name="connsiteX7050" fmla="*/ 2947504 w 3713237"/>
              <a:gd name="connsiteY7050" fmla="*/ 231946 h 2185648"/>
              <a:gd name="connsiteX7051" fmla="*/ 2950906 w 3713237"/>
              <a:gd name="connsiteY7051" fmla="*/ 230679 h 2185648"/>
              <a:gd name="connsiteX7052" fmla="*/ 2950606 w 3713237"/>
              <a:gd name="connsiteY7052" fmla="*/ 227044 h 2185648"/>
              <a:gd name="connsiteX7053" fmla="*/ 2943170 w 3713237"/>
              <a:gd name="connsiteY7053" fmla="*/ 219008 h 2185648"/>
              <a:gd name="connsiteX7054" fmla="*/ 2942205 w 3713237"/>
              <a:gd name="connsiteY7054" fmla="*/ 212823 h 2185648"/>
              <a:gd name="connsiteX7055" fmla="*/ 2942208 w 3713237"/>
              <a:gd name="connsiteY7055" fmla="*/ 212806 h 2185648"/>
              <a:gd name="connsiteX7056" fmla="*/ 2942270 w 3713237"/>
              <a:gd name="connsiteY7056" fmla="*/ 212806 h 2185648"/>
              <a:gd name="connsiteX7057" fmla="*/ 2942436 w 3713237"/>
              <a:gd name="connsiteY7057" fmla="*/ 211739 h 2185648"/>
              <a:gd name="connsiteX7058" fmla="*/ 2942270 w 3713237"/>
              <a:gd name="connsiteY7058" fmla="*/ 212439 h 2185648"/>
              <a:gd name="connsiteX7059" fmla="*/ 2942208 w 3713237"/>
              <a:gd name="connsiteY7059" fmla="*/ 212806 h 2185648"/>
              <a:gd name="connsiteX7060" fmla="*/ 2942203 w 3713237"/>
              <a:gd name="connsiteY7060" fmla="*/ 212806 h 2185648"/>
              <a:gd name="connsiteX7061" fmla="*/ 2942205 w 3713237"/>
              <a:gd name="connsiteY7061" fmla="*/ 212823 h 2185648"/>
              <a:gd name="connsiteX7062" fmla="*/ 2942203 w 3713237"/>
              <a:gd name="connsiteY7062" fmla="*/ 212839 h 2185648"/>
              <a:gd name="connsiteX7063" fmla="*/ 2936835 w 3713237"/>
              <a:gd name="connsiteY7063" fmla="*/ 212940 h 2185648"/>
              <a:gd name="connsiteX7064" fmla="*/ 2932566 w 3713237"/>
              <a:gd name="connsiteY7064" fmla="*/ 208305 h 2185648"/>
              <a:gd name="connsiteX7065" fmla="*/ 2936101 w 3713237"/>
              <a:gd name="connsiteY7065" fmla="*/ 201369 h 2185648"/>
              <a:gd name="connsiteX7066" fmla="*/ 2939969 w 3713237"/>
              <a:gd name="connsiteY7066" fmla="*/ 199936 h 2185648"/>
              <a:gd name="connsiteX7067" fmla="*/ 2941936 w 3713237"/>
              <a:gd name="connsiteY7067" fmla="*/ 196735 h 2185648"/>
              <a:gd name="connsiteX7068" fmla="*/ 2940136 w 3713237"/>
              <a:gd name="connsiteY7068" fmla="*/ 194734 h 2185648"/>
              <a:gd name="connsiteX7069" fmla="*/ 2933800 w 3713237"/>
              <a:gd name="connsiteY7069" fmla="*/ 192300 h 2185648"/>
              <a:gd name="connsiteX7070" fmla="*/ 2933067 w 3713237"/>
              <a:gd name="connsiteY7070" fmla="*/ 191199 h 2185648"/>
              <a:gd name="connsiteX7071" fmla="*/ 2934200 w 3713237"/>
              <a:gd name="connsiteY7071" fmla="*/ 188899 h 2185648"/>
              <a:gd name="connsiteX7072" fmla="*/ 2937902 w 3713237"/>
              <a:gd name="connsiteY7072" fmla="*/ 187631 h 2185648"/>
              <a:gd name="connsiteX7073" fmla="*/ 2955607 w 3713237"/>
              <a:gd name="connsiteY7073" fmla="*/ 187965 h 2185648"/>
              <a:gd name="connsiteX7074" fmla="*/ 2973480 w 3713237"/>
              <a:gd name="connsiteY7074" fmla="*/ 186498 h 2185648"/>
              <a:gd name="connsiteX7075" fmla="*/ 2988484 w 3713237"/>
              <a:gd name="connsiteY7075" fmla="*/ 187365 h 2185648"/>
              <a:gd name="connsiteX7076" fmla="*/ 2999255 w 3713237"/>
              <a:gd name="connsiteY7076" fmla="*/ 184430 h 2185648"/>
              <a:gd name="connsiteX7077" fmla="*/ 3003923 w 3713237"/>
              <a:gd name="connsiteY7077" fmla="*/ 181696 h 2185648"/>
              <a:gd name="connsiteX7078" fmla="*/ 3011892 w 3713237"/>
              <a:gd name="connsiteY7078" fmla="*/ 179629 h 2185648"/>
              <a:gd name="connsiteX7079" fmla="*/ 3028797 w 3713237"/>
              <a:gd name="connsiteY7079" fmla="*/ 183564 h 2185648"/>
              <a:gd name="connsiteX7080" fmla="*/ 3029765 w 3713237"/>
              <a:gd name="connsiteY7080" fmla="*/ 184530 h 2185648"/>
              <a:gd name="connsiteX7081" fmla="*/ 3029765 w 3713237"/>
              <a:gd name="connsiteY7081" fmla="*/ 192800 h 2185648"/>
              <a:gd name="connsiteX7082" fmla="*/ 3030165 w 3713237"/>
              <a:gd name="connsiteY7082" fmla="*/ 195001 h 2185648"/>
              <a:gd name="connsiteX7083" fmla="*/ 3037500 w 3713237"/>
              <a:gd name="connsiteY7083" fmla="*/ 198301 h 2185648"/>
              <a:gd name="connsiteX7084" fmla="*/ 3041368 w 3713237"/>
              <a:gd name="connsiteY7084" fmla="*/ 198768 h 2185648"/>
              <a:gd name="connsiteX7085" fmla="*/ 3046303 w 3713237"/>
              <a:gd name="connsiteY7085" fmla="*/ 200402 h 2185648"/>
              <a:gd name="connsiteX7086" fmla="*/ 3050671 w 3713237"/>
              <a:gd name="connsiteY7086" fmla="*/ 200302 h 2185648"/>
              <a:gd name="connsiteX7087" fmla="*/ 3056873 w 3713237"/>
              <a:gd name="connsiteY7087" fmla="*/ 199035 h 2185648"/>
              <a:gd name="connsiteX7088" fmla="*/ 3063142 w 3713237"/>
              <a:gd name="connsiteY7088" fmla="*/ 201903 h 2185648"/>
              <a:gd name="connsiteX7089" fmla="*/ 3069778 w 3713237"/>
              <a:gd name="connsiteY7089" fmla="*/ 208472 h 2185648"/>
              <a:gd name="connsiteX7090" fmla="*/ 3076713 w 3713237"/>
              <a:gd name="connsiteY7090" fmla="*/ 210439 h 2185648"/>
              <a:gd name="connsiteX7091" fmla="*/ 3087016 w 3713237"/>
              <a:gd name="connsiteY7091" fmla="*/ 203603 h 2185648"/>
              <a:gd name="connsiteX7092" fmla="*/ 3107656 w 3713237"/>
              <a:gd name="connsiteY7092" fmla="*/ 192733 h 2185648"/>
              <a:gd name="connsiteX7093" fmla="*/ 3112825 w 3713237"/>
              <a:gd name="connsiteY7093" fmla="*/ 190899 h 2185648"/>
              <a:gd name="connsiteX7094" fmla="*/ 3138533 w 3713237"/>
              <a:gd name="connsiteY7094" fmla="*/ 194033 h 2185648"/>
              <a:gd name="connsiteX7095" fmla="*/ 3140634 w 3713237"/>
              <a:gd name="connsiteY7095" fmla="*/ 195834 h 2185648"/>
              <a:gd name="connsiteX7096" fmla="*/ 3154772 w 3713237"/>
              <a:gd name="connsiteY7096" fmla="*/ 215207 h 2185648"/>
              <a:gd name="connsiteX7097" fmla="*/ 3155305 w 3713237"/>
              <a:gd name="connsiteY7097" fmla="*/ 216474 h 2185648"/>
              <a:gd name="connsiteX7098" fmla="*/ 3159406 w 3713237"/>
              <a:gd name="connsiteY7098" fmla="*/ 219709 h 2185648"/>
              <a:gd name="connsiteX7099" fmla="*/ 3182947 w 3713237"/>
              <a:gd name="connsiteY7099" fmla="*/ 214007 h 2185648"/>
              <a:gd name="connsiteX7100" fmla="*/ 3198619 w 3713237"/>
              <a:gd name="connsiteY7100" fmla="*/ 205471 h 2185648"/>
              <a:gd name="connsiteX7101" fmla="*/ 3201220 w 3713237"/>
              <a:gd name="connsiteY7101" fmla="*/ 205237 h 2185648"/>
              <a:gd name="connsiteX7102" fmla="*/ 3210589 w 3713237"/>
              <a:gd name="connsiteY7102" fmla="*/ 204437 h 2185648"/>
              <a:gd name="connsiteX7103" fmla="*/ 3224094 w 3713237"/>
              <a:gd name="connsiteY7103" fmla="*/ 202103 h 2185648"/>
              <a:gd name="connsiteX7104" fmla="*/ 3228228 w 3713237"/>
              <a:gd name="connsiteY7104" fmla="*/ 197268 h 2185648"/>
              <a:gd name="connsiteX7105" fmla="*/ 3228295 w 3713237"/>
              <a:gd name="connsiteY7105" fmla="*/ 186331 h 2185648"/>
              <a:gd name="connsiteX7106" fmla="*/ 3232930 w 3713237"/>
              <a:gd name="connsiteY7106" fmla="*/ 181730 h 2185648"/>
              <a:gd name="connsiteX7107" fmla="*/ 3241466 w 3713237"/>
              <a:gd name="connsiteY7107" fmla="*/ 184897 h 2185648"/>
              <a:gd name="connsiteX7108" fmla="*/ 3241033 w 3713237"/>
              <a:gd name="connsiteY7108" fmla="*/ 193600 h 2185648"/>
              <a:gd name="connsiteX7109" fmla="*/ 3240566 w 3713237"/>
              <a:gd name="connsiteY7109" fmla="*/ 196001 h 2185648"/>
              <a:gd name="connsiteX7110" fmla="*/ 3243333 w 3713237"/>
              <a:gd name="connsiteY7110" fmla="*/ 200736 h 2185648"/>
              <a:gd name="connsiteX7111" fmla="*/ 3246601 w 3713237"/>
              <a:gd name="connsiteY7111" fmla="*/ 203070 h 2185648"/>
              <a:gd name="connsiteX7112" fmla="*/ 3249269 w 3713237"/>
              <a:gd name="connsiteY7112" fmla="*/ 203637 h 2185648"/>
              <a:gd name="connsiteX7113" fmla="*/ 3262673 w 3713237"/>
              <a:gd name="connsiteY7113" fmla="*/ 211772 h 2185648"/>
              <a:gd name="connsiteX7114" fmla="*/ 3268675 w 3713237"/>
              <a:gd name="connsiteY7114" fmla="*/ 212206 h 2185648"/>
              <a:gd name="connsiteX7115" fmla="*/ 3272843 w 3713237"/>
              <a:gd name="connsiteY7115" fmla="*/ 208605 h 2185648"/>
              <a:gd name="connsiteX7116" fmla="*/ 3273143 w 3713237"/>
              <a:gd name="connsiteY7116" fmla="*/ 203470 h 2185648"/>
              <a:gd name="connsiteX7117" fmla="*/ 3265274 w 3713237"/>
              <a:gd name="connsiteY7117" fmla="*/ 193967 h 2185648"/>
              <a:gd name="connsiteX7118" fmla="*/ 3255671 w 3713237"/>
              <a:gd name="connsiteY7118" fmla="*/ 188932 h 2185648"/>
              <a:gd name="connsiteX7119" fmla="*/ 3253003 w 3713237"/>
              <a:gd name="connsiteY7119" fmla="*/ 186198 h 2185648"/>
              <a:gd name="connsiteX7120" fmla="*/ 3249069 w 3713237"/>
              <a:gd name="connsiteY7120" fmla="*/ 173260 h 2185648"/>
              <a:gd name="connsiteX7121" fmla="*/ 3250402 w 3713237"/>
              <a:gd name="connsiteY7121" fmla="*/ 171193 h 2185648"/>
              <a:gd name="connsiteX7122" fmla="*/ 3257171 w 3713237"/>
              <a:gd name="connsiteY7122" fmla="*/ 170459 h 2185648"/>
              <a:gd name="connsiteX7123" fmla="*/ 3272076 w 3713237"/>
              <a:gd name="connsiteY7123" fmla="*/ 168525 h 2185648"/>
              <a:gd name="connsiteX7124" fmla="*/ 3284947 w 3713237"/>
              <a:gd name="connsiteY7124" fmla="*/ 163957 h 2185648"/>
              <a:gd name="connsiteX7125" fmla="*/ 3303620 w 3713237"/>
              <a:gd name="connsiteY7125" fmla="*/ 161423 h 2185648"/>
              <a:gd name="connsiteX7126" fmla="*/ 3307721 w 3713237"/>
              <a:gd name="connsiteY7126" fmla="*/ 161756 h 2185648"/>
              <a:gd name="connsiteX7127" fmla="*/ 3337631 w 3713237"/>
              <a:gd name="connsiteY7127" fmla="*/ 165124 h 2185648"/>
              <a:gd name="connsiteX7128" fmla="*/ 3346467 w 3713237"/>
              <a:gd name="connsiteY7128" fmla="*/ 168692 h 2185648"/>
              <a:gd name="connsiteX7129" fmla="*/ 3355236 w 3713237"/>
              <a:gd name="connsiteY7129" fmla="*/ 170526 h 2185648"/>
              <a:gd name="connsiteX7130" fmla="*/ 3368741 w 3713237"/>
              <a:gd name="connsiteY7130" fmla="*/ 170626 h 2185648"/>
              <a:gd name="connsiteX7131" fmla="*/ 3383612 w 3713237"/>
              <a:gd name="connsiteY7131" fmla="*/ 172760 h 2185648"/>
              <a:gd name="connsiteX7132" fmla="*/ 3395816 w 3713237"/>
              <a:gd name="connsiteY7132" fmla="*/ 174094 h 2185648"/>
              <a:gd name="connsiteX7133" fmla="*/ 3403885 w 3713237"/>
              <a:gd name="connsiteY7133" fmla="*/ 174327 h 2185648"/>
              <a:gd name="connsiteX7134" fmla="*/ 3420957 w 3713237"/>
              <a:gd name="connsiteY7134" fmla="*/ 181096 h 2185648"/>
              <a:gd name="connsiteX7135" fmla="*/ 3434429 w 3713237"/>
              <a:gd name="connsiteY7135" fmla="*/ 198301 h 2185648"/>
              <a:gd name="connsiteX7136" fmla="*/ 3435595 w 3713237"/>
              <a:gd name="connsiteY7136" fmla="*/ 198435 h 2185648"/>
              <a:gd name="connsiteX7137" fmla="*/ 3437596 w 3713237"/>
              <a:gd name="connsiteY7137" fmla="*/ 196834 h 2185648"/>
              <a:gd name="connsiteX7138" fmla="*/ 3437296 w 3713237"/>
              <a:gd name="connsiteY7138" fmla="*/ 191599 h 2185648"/>
              <a:gd name="connsiteX7139" fmla="*/ 3431027 w 3713237"/>
              <a:gd name="connsiteY7139" fmla="*/ 184331 h 2185648"/>
              <a:gd name="connsiteX7140" fmla="*/ 3431394 w 3713237"/>
              <a:gd name="connsiteY7140" fmla="*/ 179229 h 2185648"/>
              <a:gd name="connsiteX7141" fmla="*/ 3433228 w 3713237"/>
              <a:gd name="connsiteY7141" fmla="*/ 177262 h 2185648"/>
              <a:gd name="connsiteX7142" fmla="*/ 3442998 w 3713237"/>
              <a:gd name="connsiteY7142" fmla="*/ 170226 h 2185648"/>
              <a:gd name="connsiteX7143" fmla="*/ 3450534 w 3713237"/>
              <a:gd name="connsiteY7143" fmla="*/ 168959 h 2185648"/>
              <a:gd name="connsiteX7144" fmla="*/ 3455402 w 3713237"/>
              <a:gd name="connsiteY7144" fmla="*/ 171460 h 2185648"/>
              <a:gd name="connsiteX7145" fmla="*/ 3469973 w 3713237"/>
              <a:gd name="connsiteY7145" fmla="*/ 174961 h 2185648"/>
              <a:gd name="connsiteX7146" fmla="*/ 3472674 w 3713237"/>
              <a:gd name="connsiteY7146" fmla="*/ 174627 h 2185648"/>
              <a:gd name="connsiteX7147" fmla="*/ 3475242 w 3713237"/>
              <a:gd name="connsiteY7147" fmla="*/ 177128 h 2185648"/>
              <a:gd name="connsiteX7148" fmla="*/ 3480543 w 3713237"/>
              <a:gd name="connsiteY7148" fmla="*/ 192300 h 2185648"/>
              <a:gd name="connsiteX7149" fmla="*/ 3481244 w 3713237"/>
              <a:gd name="connsiteY7149" fmla="*/ 196134 h 2185648"/>
              <a:gd name="connsiteX7150" fmla="*/ 3475075 w 3713237"/>
              <a:gd name="connsiteY7150" fmla="*/ 206571 h 2185648"/>
              <a:gd name="connsiteX7151" fmla="*/ 3474908 w 3713237"/>
              <a:gd name="connsiteY7151" fmla="*/ 211072 h 2185648"/>
              <a:gd name="connsiteX7152" fmla="*/ 3479410 w 3713237"/>
              <a:gd name="connsiteY7152" fmla="*/ 216141 h 2185648"/>
              <a:gd name="connsiteX7153" fmla="*/ 3484411 w 3713237"/>
              <a:gd name="connsiteY7153" fmla="*/ 226611 h 2185648"/>
              <a:gd name="connsiteX7154" fmla="*/ 3484445 w 3713237"/>
              <a:gd name="connsiteY7154" fmla="*/ 229345 h 2185648"/>
              <a:gd name="connsiteX7155" fmla="*/ 3487712 w 3713237"/>
              <a:gd name="connsiteY7155" fmla="*/ 233413 h 2185648"/>
              <a:gd name="connsiteX7156" fmla="*/ 3494581 w 3713237"/>
              <a:gd name="connsiteY7156" fmla="*/ 243516 h 2185648"/>
              <a:gd name="connsiteX7157" fmla="*/ 3493281 w 3713237"/>
              <a:gd name="connsiteY7157" fmla="*/ 245783 h 2185648"/>
              <a:gd name="connsiteX7158" fmla="*/ 3490980 w 3713237"/>
              <a:gd name="connsiteY7158" fmla="*/ 247184 h 2185648"/>
              <a:gd name="connsiteX7159" fmla="*/ 3485612 w 3713237"/>
              <a:gd name="connsiteY7159" fmla="*/ 248218 h 2185648"/>
              <a:gd name="connsiteX7160" fmla="*/ 3478743 w 3713237"/>
              <a:gd name="connsiteY7160" fmla="*/ 247818 h 2185648"/>
              <a:gd name="connsiteX7161" fmla="*/ 3469773 w 3713237"/>
              <a:gd name="connsiteY7161" fmla="*/ 250118 h 2185648"/>
              <a:gd name="connsiteX7162" fmla="*/ 3461070 w 3713237"/>
              <a:gd name="connsiteY7162" fmla="*/ 248518 h 2185648"/>
              <a:gd name="connsiteX7163" fmla="*/ 3456335 w 3713237"/>
              <a:gd name="connsiteY7163" fmla="*/ 243550 h 2185648"/>
              <a:gd name="connsiteX7164" fmla="*/ 3451601 w 3713237"/>
              <a:gd name="connsiteY7164" fmla="*/ 241249 h 2185648"/>
              <a:gd name="connsiteX7165" fmla="*/ 3444832 w 3713237"/>
              <a:gd name="connsiteY7165" fmla="*/ 245584 h 2185648"/>
              <a:gd name="connsiteX7166" fmla="*/ 3443765 w 3713237"/>
              <a:gd name="connsiteY7166" fmla="*/ 248118 h 2185648"/>
              <a:gd name="connsiteX7167" fmla="*/ 3430761 w 3713237"/>
              <a:gd name="connsiteY7167" fmla="*/ 252886 h 2185648"/>
              <a:gd name="connsiteX7168" fmla="*/ 3424459 w 3713237"/>
              <a:gd name="connsiteY7168" fmla="*/ 245950 h 2185648"/>
              <a:gd name="connsiteX7169" fmla="*/ 3420524 w 3713237"/>
              <a:gd name="connsiteY7169" fmla="*/ 246551 h 2185648"/>
              <a:gd name="connsiteX7170" fmla="*/ 3418923 w 3713237"/>
              <a:gd name="connsiteY7170" fmla="*/ 250352 h 2185648"/>
              <a:gd name="connsiteX7171" fmla="*/ 3419457 w 3713237"/>
              <a:gd name="connsiteY7171" fmla="*/ 254153 h 2185648"/>
              <a:gd name="connsiteX7172" fmla="*/ 3427126 w 3713237"/>
              <a:gd name="connsiteY7172" fmla="*/ 259488 h 2185648"/>
              <a:gd name="connsiteX7173" fmla="*/ 3434095 w 3713237"/>
              <a:gd name="connsiteY7173" fmla="*/ 265323 h 2185648"/>
              <a:gd name="connsiteX7174" fmla="*/ 3437329 w 3713237"/>
              <a:gd name="connsiteY7174" fmla="*/ 271392 h 2185648"/>
              <a:gd name="connsiteX7175" fmla="*/ 3438630 w 3713237"/>
              <a:gd name="connsiteY7175" fmla="*/ 276660 h 2185648"/>
              <a:gd name="connsiteX7176" fmla="*/ 3438163 w 3713237"/>
              <a:gd name="connsiteY7176" fmla="*/ 293132 h 2185648"/>
              <a:gd name="connsiteX7177" fmla="*/ 3430227 w 3713237"/>
              <a:gd name="connsiteY7177" fmla="*/ 303202 h 2185648"/>
              <a:gd name="connsiteX7178" fmla="*/ 3424992 w 3713237"/>
              <a:gd name="connsiteY7178" fmla="*/ 304703 h 2185648"/>
              <a:gd name="connsiteX7179" fmla="*/ 3424258 w 3713237"/>
              <a:gd name="connsiteY7179" fmla="*/ 308204 h 2185648"/>
              <a:gd name="connsiteX7180" fmla="*/ 3433561 w 3713237"/>
              <a:gd name="connsiteY7180" fmla="*/ 312372 h 2185648"/>
              <a:gd name="connsiteX7181" fmla="*/ 3440930 w 3713237"/>
              <a:gd name="connsiteY7181" fmla="*/ 316573 h 2185648"/>
              <a:gd name="connsiteX7182" fmla="*/ 3441831 w 3713237"/>
              <a:gd name="connsiteY7182" fmla="*/ 319141 h 2185648"/>
              <a:gd name="connsiteX7183" fmla="*/ 3444098 w 3713237"/>
              <a:gd name="connsiteY7183" fmla="*/ 320274 h 2185648"/>
              <a:gd name="connsiteX7184" fmla="*/ 3451067 w 3713237"/>
              <a:gd name="connsiteY7184" fmla="*/ 325576 h 2185648"/>
              <a:gd name="connsiteX7185" fmla="*/ 3452501 w 3713237"/>
              <a:gd name="connsiteY7185" fmla="*/ 330578 h 2185648"/>
              <a:gd name="connsiteX7186" fmla="*/ 3452234 w 3713237"/>
              <a:gd name="connsiteY7186" fmla="*/ 330511 h 2185648"/>
              <a:gd name="connsiteX7187" fmla="*/ 3451467 w 3713237"/>
              <a:gd name="connsiteY7187" fmla="*/ 331144 h 2185648"/>
              <a:gd name="connsiteX7188" fmla="*/ 3452567 w 3713237"/>
              <a:gd name="connsiteY7188" fmla="*/ 330844 h 2185648"/>
              <a:gd name="connsiteX7189" fmla="*/ 3452501 w 3713237"/>
              <a:gd name="connsiteY7189" fmla="*/ 330578 h 2185648"/>
              <a:gd name="connsiteX7190" fmla="*/ 3466839 w 3713237"/>
              <a:gd name="connsiteY7190" fmla="*/ 337980 h 2185648"/>
              <a:gd name="connsiteX7191" fmla="*/ 3469473 w 3713237"/>
              <a:gd name="connsiteY7191" fmla="*/ 340981 h 2185648"/>
              <a:gd name="connsiteX7192" fmla="*/ 3472441 w 3713237"/>
              <a:gd name="connsiteY7192" fmla="*/ 345549 h 2185648"/>
              <a:gd name="connsiteX7193" fmla="*/ 3477542 w 3713237"/>
              <a:gd name="connsiteY7193" fmla="*/ 361821 h 2185648"/>
              <a:gd name="connsiteX7194" fmla="*/ 3475842 w 3713237"/>
              <a:gd name="connsiteY7194" fmla="*/ 363688 h 2185648"/>
              <a:gd name="connsiteX7195" fmla="*/ 3471774 w 3713237"/>
              <a:gd name="connsiteY7195" fmla="*/ 364255 h 2185648"/>
              <a:gd name="connsiteX7196" fmla="*/ 3462171 w 3713237"/>
              <a:gd name="connsiteY7196" fmla="*/ 363889 h 2185648"/>
              <a:gd name="connsiteX7197" fmla="*/ 3455869 w 3713237"/>
              <a:gd name="connsiteY7197" fmla="*/ 366323 h 2185648"/>
              <a:gd name="connsiteX7198" fmla="*/ 3444932 w 3713237"/>
              <a:gd name="connsiteY7198" fmla="*/ 381761 h 2185648"/>
              <a:gd name="connsiteX7199" fmla="*/ 3439530 w 3713237"/>
              <a:gd name="connsiteY7199" fmla="*/ 392764 h 2185648"/>
              <a:gd name="connsiteX7200" fmla="*/ 3433328 w 3713237"/>
              <a:gd name="connsiteY7200" fmla="*/ 412171 h 2185648"/>
              <a:gd name="connsiteX7201" fmla="*/ 3431027 w 3713237"/>
              <a:gd name="connsiteY7201" fmla="*/ 425642 h 2185648"/>
              <a:gd name="connsiteX7202" fmla="*/ 3428893 w 3713237"/>
              <a:gd name="connsiteY7202" fmla="*/ 435045 h 2185648"/>
              <a:gd name="connsiteX7203" fmla="*/ 3430694 w 3713237"/>
              <a:gd name="connsiteY7203" fmla="*/ 444381 h 2185648"/>
              <a:gd name="connsiteX7204" fmla="*/ 3428093 w 3713237"/>
              <a:gd name="connsiteY7204" fmla="*/ 446949 h 2185648"/>
              <a:gd name="connsiteX7205" fmla="*/ 3424092 w 3713237"/>
              <a:gd name="connsiteY7205" fmla="*/ 446282 h 2185648"/>
              <a:gd name="connsiteX7206" fmla="*/ 3421757 w 3713237"/>
              <a:gd name="connsiteY7206" fmla="*/ 444848 h 2185648"/>
              <a:gd name="connsiteX7207" fmla="*/ 3415055 w 3713237"/>
              <a:gd name="connsiteY7207" fmla="*/ 440013 h 2185648"/>
              <a:gd name="connsiteX7208" fmla="*/ 3407553 w 3713237"/>
              <a:gd name="connsiteY7208" fmla="*/ 437045 h 2185648"/>
              <a:gd name="connsiteX7209" fmla="*/ 3396616 w 3713237"/>
              <a:gd name="connsiteY7209" fmla="*/ 442314 h 2185648"/>
              <a:gd name="connsiteX7210" fmla="*/ 3392115 w 3713237"/>
              <a:gd name="connsiteY7210" fmla="*/ 450717 h 2185648"/>
              <a:gd name="connsiteX7211" fmla="*/ 3390681 w 3713237"/>
              <a:gd name="connsiteY7211" fmla="*/ 457385 h 2185648"/>
              <a:gd name="connsiteX7212" fmla="*/ 3388747 w 3713237"/>
              <a:gd name="connsiteY7212" fmla="*/ 459052 h 2185648"/>
              <a:gd name="connsiteX7213" fmla="*/ 3386380 w 3713237"/>
              <a:gd name="connsiteY7213" fmla="*/ 458386 h 2185648"/>
              <a:gd name="connsiteX7214" fmla="*/ 3382945 w 3713237"/>
              <a:gd name="connsiteY7214" fmla="*/ 452417 h 2185648"/>
              <a:gd name="connsiteX7215" fmla="*/ 3379611 w 3713237"/>
              <a:gd name="connsiteY7215" fmla="*/ 452551 h 2185648"/>
              <a:gd name="connsiteX7216" fmla="*/ 3377343 w 3713237"/>
              <a:gd name="connsiteY7216" fmla="*/ 458886 h 2185648"/>
              <a:gd name="connsiteX7217" fmla="*/ 3373609 w 3713237"/>
              <a:gd name="connsiteY7217" fmla="*/ 461953 h 2185648"/>
              <a:gd name="connsiteX7218" fmla="*/ 3370875 w 3713237"/>
              <a:gd name="connsiteY7218" fmla="*/ 461820 h 2185648"/>
              <a:gd name="connsiteX7219" fmla="*/ 3364706 w 3713237"/>
              <a:gd name="connsiteY7219" fmla="*/ 472090 h 2185648"/>
              <a:gd name="connsiteX7220" fmla="*/ 3365540 w 3713237"/>
              <a:gd name="connsiteY7220" fmla="*/ 474691 h 2185648"/>
              <a:gd name="connsiteX7221" fmla="*/ 3370041 w 3713237"/>
              <a:gd name="connsiteY7221" fmla="*/ 497198 h 2185648"/>
              <a:gd name="connsiteX7222" fmla="*/ 3372275 w 3713237"/>
              <a:gd name="connsiteY7222" fmla="*/ 512036 h 2185648"/>
              <a:gd name="connsiteX7223" fmla="*/ 3377578 w 3713237"/>
              <a:gd name="connsiteY7223" fmla="*/ 517836 h 2185648"/>
              <a:gd name="connsiteX7224" fmla="*/ 3377577 w 3713237"/>
              <a:gd name="connsiteY7224" fmla="*/ 517838 h 2185648"/>
              <a:gd name="connsiteX7225" fmla="*/ 3377584 w 3713237"/>
              <a:gd name="connsiteY7225" fmla="*/ 517843 h 2185648"/>
              <a:gd name="connsiteX7226" fmla="*/ 3377610 w 3713237"/>
              <a:gd name="connsiteY7226" fmla="*/ 517872 h 2185648"/>
              <a:gd name="connsiteX7227" fmla="*/ 3377343 w 3713237"/>
              <a:gd name="connsiteY7227" fmla="*/ 518272 h 2185648"/>
              <a:gd name="connsiteX7228" fmla="*/ 3377910 w 3713237"/>
              <a:gd name="connsiteY7228" fmla="*/ 518372 h 2185648"/>
              <a:gd name="connsiteX7229" fmla="*/ 3377677 w 3713237"/>
              <a:gd name="connsiteY7229" fmla="*/ 517905 h 2185648"/>
              <a:gd name="connsiteX7230" fmla="*/ 3377584 w 3713237"/>
              <a:gd name="connsiteY7230" fmla="*/ 517843 h 2185648"/>
              <a:gd name="connsiteX7231" fmla="*/ 3377578 w 3713237"/>
              <a:gd name="connsiteY7231" fmla="*/ 517836 h 2185648"/>
              <a:gd name="connsiteX7232" fmla="*/ 3379611 w 3713237"/>
              <a:gd name="connsiteY7232" fmla="*/ 514837 h 2185648"/>
              <a:gd name="connsiteX7233" fmla="*/ 3381912 w 3713237"/>
              <a:gd name="connsiteY7233" fmla="*/ 513670 h 2185648"/>
              <a:gd name="connsiteX7234" fmla="*/ 3389147 w 3713237"/>
              <a:gd name="connsiteY7234" fmla="*/ 517138 h 2185648"/>
              <a:gd name="connsiteX7235" fmla="*/ 3390814 w 3713237"/>
              <a:gd name="connsiteY7235" fmla="*/ 520839 h 2185648"/>
              <a:gd name="connsiteX7236" fmla="*/ 3390581 w 3713237"/>
              <a:gd name="connsiteY7236" fmla="*/ 524874 h 2185648"/>
              <a:gd name="connsiteX7237" fmla="*/ 3392515 w 3713237"/>
              <a:gd name="connsiteY7237" fmla="*/ 536644 h 2185648"/>
              <a:gd name="connsiteX7238" fmla="*/ 3394682 w 3713237"/>
              <a:gd name="connsiteY7238" fmla="*/ 537778 h 2185648"/>
              <a:gd name="connsiteX7239" fmla="*/ 3401118 w 3713237"/>
              <a:gd name="connsiteY7239" fmla="*/ 541312 h 2185648"/>
              <a:gd name="connsiteX7240" fmla="*/ 3406786 w 3713237"/>
              <a:gd name="connsiteY7240" fmla="*/ 550649 h 2185648"/>
              <a:gd name="connsiteX7241" fmla="*/ 3402718 w 3713237"/>
              <a:gd name="connsiteY7241" fmla="*/ 556217 h 2185648"/>
              <a:gd name="connsiteX7242" fmla="*/ 3400017 w 3713237"/>
              <a:gd name="connsiteY7242" fmla="*/ 555684 h 2185648"/>
              <a:gd name="connsiteX7243" fmla="*/ 3397183 w 3713237"/>
              <a:gd name="connsiteY7243" fmla="*/ 558018 h 2185648"/>
              <a:gd name="connsiteX7244" fmla="*/ 3403552 w 3713237"/>
              <a:gd name="connsiteY7244" fmla="*/ 579591 h 2185648"/>
              <a:gd name="connsiteX7245" fmla="*/ 3409754 w 3713237"/>
              <a:gd name="connsiteY7245" fmla="*/ 586927 h 2185648"/>
              <a:gd name="connsiteX7246" fmla="*/ 3408654 w 3713237"/>
              <a:gd name="connsiteY7246" fmla="*/ 593062 h 2185648"/>
              <a:gd name="connsiteX7247" fmla="*/ 3402518 w 3713237"/>
              <a:gd name="connsiteY7247" fmla="*/ 595997 h 2185648"/>
              <a:gd name="connsiteX7248" fmla="*/ 3397517 w 3713237"/>
              <a:gd name="connsiteY7248" fmla="*/ 602032 h 2185648"/>
              <a:gd name="connsiteX7249" fmla="*/ 3396883 w 3713237"/>
              <a:gd name="connsiteY7249" fmla="*/ 614336 h 2185648"/>
              <a:gd name="connsiteX7250" fmla="*/ 3398550 w 3713237"/>
              <a:gd name="connsiteY7250" fmla="*/ 619504 h 2185648"/>
              <a:gd name="connsiteX7251" fmla="*/ 3402218 w 3713237"/>
              <a:gd name="connsiteY7251" fmla="*/ 625306 h 2185648"/>
              <a:gd name="connsiteX7252" fmla="*/ 3401418 w 3713237"/>
              <a:gd name="connsiteY7252" fmla="*/ 628674 h 2185648"/>
              <a:gd name="connsiteX7253" fmla="*/ 3400251 w 3713237"/>
              <a:gd name="connsiteY7253" fmla="*/ 629408 h 2185648"/>
              <a:gd name="connsiteX7254" fmla="*/ 3394849 w 3713237"/>
              <a:gd name="connsiteY7254" fmla="*/ 644746 h 2185648"/>
              <a:gd name="connsiteX7255" fmla="*/ 3393682 w 3713237"/>
              <a:gd name="connsiteY7255" fmla="*/ 667253 h 2185648"/>
              <a:gd name="connsiteX7256" fmla="*/ 3389280 w 3713237"/>
              <a:gd name="connsiteY7256" fmla="*/ 675689 h 2185648"/>
              <a:gd name="connsiteX7257" fmla="*/ 3388014 w 3713237"/>
              <a:gd name="connsiteY7257" fmla="*/ 676123 h 2185648"/>
              <a:gd name="connsiteX7258" fmla="*/ 3379144 w 3713237"/>
              <a:gd name="connsiteY7258" fmla="*/ 668187 h 2185648"/>
              <a:gd name="connsiteX7259" fmla="*/ 3374476 w 3713237"/>
              <a:gd name="connsiteY7259" fmla="*/ 656717 h 2185648"/>
              <a:gd name="connsiteX7260" fmla="*/ 3367573 w 3713237"/>
              <a:gd name="connsiteY7260" fmla="*/ 646713 h 2185648"/>
              <a:gd name="connsiteX7261" fmla="*/ 3362205 w 3713237"/>
              <a:gd name="connsiteY7261" fmla="*/ 638844 h 2185648"/>
              <a:gd name="connsiteX7262" fmla="*/ 3354003 w 3713237"/>
              <a:gd name="connsiteY7262" fmla="*/ 626173 h 2185648"/>
              <a:gd name="connsiteX7263" fmla="*/ 3329294 w 3713237"/>
              <a:gd name="connsiteY7263" fmla="*/ 578891 h 2185648"/>
              <a:gd name="connsiteX7264" fmla="*/ 3324593 w 3713237"/>
              <a:gd name="connsiteY7264" fmla="*/ 563120 h 2185648"/>
              <a:gd name="connsiteX7265" fmla="*/ 3325393 w 3713237"/>
              <a:gd name="connsiteY7265" fmla="*/ 553650 h 2185648"/>
              <a:gd name="connsiteX7266" fmla="*/ 3327527 w 3713237"/>
              <a:gd name="connsiteY7266" fmla="*/ 547148 h 2185648"/>
              <a:gd name="connsiteX7267" fmla="*/ 3325126 w 3713237"/>
              <a:gd name="connsiteY7267" fmla="*/ 535477 h 2185648"/>
              <a:gd name="connsiteX7268" fmla="*/ 3326827 w 3713237"/>
              <a:gd name="connsiteY7268" fmla="*/ 529542 h 2185648"/>
              <a:gd name="connsiteX7269" fmla="*/ 3329761 w 3713237"/>
              <a:gd name="connsiteY7269" fmla="*/ 526774 h 2185648"/>
              <a:gd name="connsiteX7270" fmla="*/ 3331695 w 3713237"/>
              <a:gd name="connsiteY7270" fmla="*/ 523173 h 2185648"/>
              <a:gd name="connsiteX7271" fmla="*/ 3336130 w 3713237"/>
              <a:gd name="connsiteY7271" fmla="*/ 507869 h 2185648"/>
              <a:gd name="connsiteX7272" fmla="*/ 3336330 w 3713237"/>
              <a:gd name="connsiteY7272" fmla="*/ 487262 h 2185648"/>
              <a:gd name="connsiteX7273" fmla="*/ 3336964 w 3713237"/>
              <a:gd name="connsiteY7273" fmla="*/ 481827 h 2185648"/>
              <a:gd name="connsiteX7274" fmla="*/ 3339264 w 3713237"/>
              <a:gd name="connsiteY7274" fmla="*/ 460253 h 2185648"/>
              <a:gd name="connsiteX7275" fmla="*/ 3341698 w 3713237"/>
              <a:gd name="connsiteY7275" fmla="*/ 452717 h 2185648"/>
              <a:gd name="connsiteX7276" fmla="*/ 3342632 w 3713237"/>
              <a:gd name="connsiteY7276" fmla="*/ 451683 h 2185648"/>
              <a:gd name="connsiteX7277" fmla="*/ 3347867 w 3713237"/>
              <a:gd name="connsiteY7277" fmla="*/ 443781 h 2185648"/>
              <a:gd name="connsiteX7278" fmla="*/ 3344633 w 3713237"/>
              <a:gd name="connsiteY7278" fmla="*/ 430677 h 2185648"/>
              <a:gd name="connsiteX7279" fmla="*/ 3343366 w 3713237"/>
              <a:gd name="connsiteY7279" fmla="*/ 428276 h 2185648"/>
              <a:gd name="connsiteX7280" fmla="*/ 3337964 w 3713237"/>
              <a:gd name="connsiteY7280" fmla="*/ 413071 h 2185648"/>
              <a:gd name="connsiteX7281" fmla="*/ 3337530 w 3713237"/>
              <a:gd name="connsiteY7281" fmla="*/ 401334 h 2185648"/>
              <a:gd name="connsiteX7282" fmla="*/ 3336097 w 3713237"/>
              <a:gd name="connsiteY7282" fmla="*/ 397900 h 2185648"/>
              <a:gd name="connsiteX7283" fmla="*/ 3326427 w 3713237"/>
              <a:gd name="connsiteY7283" fmla="*/ 400834 h 2185648"/>
              <a:gd name="connsiteX7284" fmla="*/ 3325960 w 3713237"/>
              <a:gd name="connsiteY7284" fmla="*/ 402034 h 2185648"/>
              <a:gd name="connsiteX7285" fmla="*/ 3335197 w 3713237"/>
              <a:gd name="connsiteY7285" fmla="*/ 421240 h 2185648"/>
              <a:gd name="connsiteX7286" fmla="*/ 3336030 w 3713237"/>
              <a:gd name="connsiteY7286" fmla="*/ 421707 h 2185648"/>
              <a:gd name="connsiteX7287" fmla="*/ 3333830 w 3713237"/>
              <a:gd name="connsiteY7287" fmla="*/ 426242 h 2185648"/>
              <a:gd name="connsiteX7288" fmla="*/ 3328261 w 3713237"/>
              <a:gd name="connsiteY7288" fmla="*/ 433078 h 2185648"/>
              <a:gd name="connsiteX7289" fmla="*/ 3325426 w 3713237"/>
              <a:gd name="connsiteY7289" fmla="*/ 449350 h 2185648"/>
              <a:gd name="connsiteX7290" fmla="*/ 3323393 w 3713237"/>
              <a:gd name="connsiteY7290" fmla="*/ 452851 h 2185648"/>
              <a:gd name="connsiteX7291" fmla="*/ 3321059 w 3713237"/>
              <a:gd name="connsiteY7291" fmla="*/ 453651 h 2185648"/>
              <a:gd name="connsiteX7292" fmla="*/ 3312956 w 3713237"/>
              <a:gd name="connsiteY7292" fmla="*/ 449016 h 2185648"/>
              <a:gd name="connsiteX7293" fmla="*/ 3308655 w 3713237"/>
              <a:gd name="connsiteY7293" fmla="*/ 442380 h 2185648"/>
              <a:gd name="connsiteX7294" fmla="*/ 3307521 w 3713237"/>
              <a:gd name="connsiteY7294" fmla="*/ 432844 h 2185648"/>
              <a:gd name="connsiteX7295" fmla="*/ 3304320 w 3713237"/>
              <a:gd name="connsiteY7295" fmla="*/ 431810 h 2185648"/>
              <a:gd name="connsiteX7296" fmla="*/ 3299418 w 3713237"/>
              <a:gd name="connsiteY7296" fmla="*/ 433578 h 2185648"/>
              <a:gd name="connsiteX7297" fmla="*/ 3290249 w 3713237"/>
              <a:gd name="connsiteY7297" fmla="*/ 434611 h 2185648"/>
              <a:gd name="connsiteX7298" fmla="*/ 3281279 w 3713237"/>
              <a:gd name="connsiteY7298" fmla="*/ 438146 h 2185648"/>
              <a:gd name="connsiteX7299" fmla="*/ 3275744 w 3713237"/>
              <a:gd name="connsiteY7299" fmla="*/ 446782 h 2185648"/>
              <a:gd name="connsiteX7300" fmla="*/ 3275977 w 3713237"/>
              <a:gd name="connsiteY7300" fmla="*/ 463221 h 2185648"/>
              <a:gd name="connsiteX7301" fmla="*/ 3274010 w 3713237"/>
              <a:gd name="connsiteY7301" fmla="*/ 475291 h 2185648"/>
              <a:gd name="connsiteX7302" fmla="*/ 3273177 w 3713237"/>
              <a:gd name="connsiteY7302" fmla="*/ 477925 h 2185648"/>
              <a:gd name="connsiteX7303" fmla="*/ 3273610 w 3713237"/>
              <a:gd name="connsiteY7303" fmla="*/ 492697 h 2185648"/>
              <a:gd name="connsiteX7304" fmla="*/ 3276611 w 3713237"/>
              <a:gd name="connsiteY7304" fmla="*/ 495131 h 2185648"/>
              <a:gd name="connsiteX7305" fmla="*/ 3277978 w 3713237"/>
              <a:gd name="connsiteY7305" fmla="*/ 495331 h 2185648"/>
              <a:gd name="connsiteX7306" fmla="*/ 3284547 w 3713237"/>
              <a:gd name="connsiteY7306" fmla="*/ 499032 h 2185648"/>
              <a:gd name="connsiteX7307" fmla="*/ 3280145 w 3713237"/>
              <a:gd name="connsiteY7307" fmla="*/ 505401 h 2185648"/>
              <a:gd name="connsiteX7308" fmla="*/ 3275277 w 3713237"/>
              <a:gd name="connsiteY7308" fmla="*/ 506901 h 2185648"/>
              <a:gd name="connsiteX7309" fmla="*/ 3270476 w 3713237"/>
              <a:gd name="connsiteY7309" fmla="*/ 508235 h 2185648"/>
              <a:gd name="connsiteX7310" fmla="*/ 3257238 w 3713237"/>
              <a:gd name="connsiteY7310" fmla="*/ 517605 h 2185648"/>
              <a:gd name="connsiteX7311" fmla="*/ 3252337 w 3713237"/>
              <a:gd name="connsiteY7311" fmla="*/ 516137 h 2185648"/>
              <a:gd name="connsiteX7312" fmla="*/ 3251369 w 3713237"/>
              <a:gd name="connsiteY7312" fmla="*/ 511203 h 2185648"/>
              <a:gd name="connsiteX7313" fmla="*/ 3252770 w 3713237"/>
              <a:gd name="connsiteY7313" fmla="*/ 508869 h 2185648"/>
              <a:gd name="connsiteX7314" fmla="*/ 3252069 w 3713237"/>
              <a:gd name="connsiteY7314" fmla="*/ 506668 h 2185648"/>
              <a:gd name="connsiteX7315" fmla="*/ 3248468 w 3713237"/>
              <a:gd name="connsiteY7315" fmla="*/ 504800 h 2185648"/>
              <a:gd name="connsiteX7316" fmla="*/ 3229362 w 3713237"/>
              <a:gd name="connsiteY7316" fmla="*/ 502800 h 2185648"/>
              <a:gd name="connsiteX7317" fmla="*/ 3224094 w 3713237"/>
              <a:gd name="connsiteY7317" fmla="*/ 506435 h 2185648"/>
              <a:gd name="connsiteX7318" fmla="*/ 3222494 w 3713237"/>
              <a:gd name="connsiteY7318" fmla="*/ 513103 h 2185648"/>
              <a:gd name="connsiteX7319" fmla="*/ 3220593 w 3713237"/>
              <a:gd name="connsiteY7319" fmla="*/ 514904 h 2185648"/>
              <a:gd name="connsiteX7320" fmla="*/ 3205821 w 3713237"/>
              <a:gd name="connsiteY7320" fmla="*/ 517071 h 2185648"/>
              <a:gd name="connsiteX7321" fmla="*/ 3197819 w 3713237"/>
              <a:gd name="connsiteY7321" fmla="*/ 521239 h 2185648"/>
              <a:gd name="connsiteX7322" fmla="*/ 3192017 w 3713237"/>
              <a:gd name="connsiteY7322" fmla="*/ 522673 h 2185648"/>
              <a:gd name="connsiteX7323" fmla="*/ 3185348 w 3713237"/>
              <a:gd name="connsiteY7323" fmla="*/ 522106 h 2185648"/>
              <a:gd name="connsiteX7324" fmla="*/ 3169843 w 3713237"/>
              <a:gd name="connsiteY7324" fmla="*/ 527575 h 2185648"/>
              <a:gd name="connsiteX7325" fmla="*/ 3160273 w 3713237"/>
              <a:gd name="connsiteY7325" fmla="*/ 534510 h 2185648"/>
              <a:gd name="connsiteX7326" fmla="*/ 3159206 w 3713237"/>
              <a:gd name="connsiteY7326" fmla="*/ 539745 h 2185648"/>
              <a:gd name="connsiteX7327" fmla="*/ 3157472 w 3713237"/>
              <a:gd name="connsiteY7327" fmla="*/ 551416 h 2185648"/>
              <a:gd name="connsiteX7328" fmla="*/ 3155672 w 3713237"/>
              <a:gd name="connsiteY7328" fmla="*/ 559285 h 2185648"/>
              <a:gd name="connsiteX7329" fmla="*/ 3151971 w 3713237"/>
              <a:gd name="connsiteY7329" fmla="*/ 577824 h 2185648"/>
              <a:gd name="connsiteX7330" fmla="*/ 3144101 w 3713237"/>
              <a:gd name="connsiteY7330" fmla="*/ 604033 h 2185648"/>
              <a:gd name="connsiteX7331" fmla="*/ 3138633 w 3713237"/>
              <a:gd name="connsiteY7331" fmla="*/ 618071 h 2185648"/>
              <a:gd name="connsiteX7332" fmla="*/ 3132098 w 3713237"/>
              <a:gd name="connsiteY7332" fmla="*/ 630174 h 2185648"/>
              <a:gd name="connsiteX7333" fmla="*/ 3130597 w 3713237"/>
              <a:gd name="connsiteY7333" fmla="*/ 633976 h 2185648"/>
              <a:gd name="connsiteX7334" fmla="*/ 3134165 w 3713237"/>
              <a:gd name="connsiteY7334" fmla="*/ 638777 h 2185648"/>
              <a:gd name="connsiteX7335" fmla="*/ 3138266 w 3713237"/>
              <a:gd name="connsiteY7335" fmla="*/ 638811 h 2185648"/>
              <a:gd name="connsiteX7336" fmla="*/ 3142167 w 3713237"/>
              <a:gd name="connsiteY7336" fmla="*/ 637477 h 2185648"/>
              <a:gd name="connsiteX7337" fmla="*/ 3148703 w 3713237"/>
              <a:gd name="connsiteY7337" fmla="*/ 640278 h 2185648"/>
              <a:gd name="connsiteX7338" fmla="*/ 3152604 w 3713237"/>
              <a:gd name="connsiteY7338" fmla="*/ 650548 h 2185648"/>
              <a:gd name="connsiteX7339" fmla="*/ 3154671 w 3713237"/>
              <a:gd name="connsiteY7339" fmla="*/ 651381 h 2185648"/>
              <a:gd name="connsiteX7340" fmla="*/ 3155738 w 3713237"/>
              <a:gd name="connsiteY7340" fmla="*/ 649181 h 2185648"/>
              <a:gd name="connsiteX7341" fmla="*/ 3156505 w 3713237"/>
              <a:gd name="connsiteY7341" fmla="*/ 644079 h 2185648"/>
              <a:gd name="connsiteX7342" fmla="*/ 3158639 w 3713237"/>
              <a:gd name="connsiteY7342" fmla="*/ 642578 h 2185648"/>
              <a:gd name="connsiteX7343" fmla="*/ 3159540 w 3713237"/>
              <a:gd name="connsiteY7343" fmla="*/ 643445 h 2185648"/>
              <a:gd name="connsiteX7344" fmla="*/ 3164941 w 3713237"/>
              <a:gd name="connsiteY7344" fmla="*/ 654416 h 2185648"/>
              <a:gd name="connsiteX7345" fmla="*/ 3166242 w 3713237"/>
              <a:gd name="connsiteY7345" fmla="*/ 654583 h 2185648"/>
              <a:gd name="connsiteX7346" fmla="*/ 3170510 w 3713237"/>
              <a:gd name="connsiteY7346" fmla="*/ 646213 h 2185648"/>
              <a:gd name="connsiteX7347" fmla="*/ 3175245 w 3713237"/>
              <a:gd name="connsiteY7347" fmla="*/ 642479 h 2185648"/>
              <a:gd name="connsiteX7348" fmla="*/ 3182080 w 3713237"/>
              <a:gd name="connsiteY7348" fmla="*/ 641878 h 2185648"/>
              <a:gd name="connsiteX7349" fmla="*/ 3185982 w 3713237"/>
              <a:gd name="connsiteY7349" fmla="*/ 642912 h 2185648"/>
              <a:gd name="connsiteX7350" fmla="*/ 3202254 w 3713237"/>
              <a:gd name="connsiteY7350" fmla="*/ 653149 h 2185648"/>
              <a:gd name="connsiteX7351" fmla="*/ 3207388 w 3713237"/>
              <a:gd name="connsiteY7351" fmla="*/ 662185 h 2185648"/>
              <a:gd name="connsiteX7352" fmla="*/ 3209489 w 3713237"/>
              <a:gd name="connsiteY7352" fmla="*/ 667120 h 2185648"/>
              <a:gd name="connsiteX7353" fmla="*/ 3212524 w 3713237"/>
              <a:gd name="connsiteY7353" fmla="*/ 674622 h 2185648"/>
              <a:gd name="connsiteX7354" fmla="*/ 3215291 w 3713237"/>
              <a:gd name="connsiteY7354" fmla="*/ 676623 h 2185648"/>
              <a:gd name="connsiteX7355" fmla="*/ 3216291 w 3713237"/>
              <a:gd name="connsiteY7355" fmla="*/ 674255 h 2185648"/>
              <a:gd name="connsiteX7356" fmla="*/ 3211590 w 3713237"/>
              <a:gd name="connsiteY7356" fmla="*/ 660017 h 2185648"/>
              <a:gd name="connsiteX7357" fmla="*/ 3209489 w 3713237"/>
              <a:gd name="connsiteY7357" fmla="*/ 654982 h 2185648"/>
              <a:gd name="connsiteX7358" fmla="*/ 3210089 w 3713237"/>
              <a:gd name="connsiteY7358" fmla="*/ 652415 h 2185648"/>
              <a:gd name="connsiteX7359" fmla="*/ 3209689 w 3713237"/>
              <a:gd name="connsiteY7359" fmla="*/ 640011 h 2185648"/>
              <a:gd name="connsiteX7360" fmla="*/ 3208255 w 3713237"/>
              <a:gd name="connsiteY7360" fmla="*/ 637743 h 2185648"/>
              <a:gd name="connsiteX7361" fmla="*/ 3208455 w 3713237"/>
              <a:gd name="connsiteY7361" fmla="*/ 636443 h 2185648"/>
              <a:gd name="connsiteX7362" fmla="*/ 3210589 w 3713237"/>
              <a:gd name="connsiteY7362" fmla="*/ 635009 h 2185648"/>
              <a:gd name="connsiteX7363" fmla="*/ 3217292 w 3713237"/>
              <a:gd name="connsiteY7363" fmla="*/ 639111 h 2185648"/>
              <a:gd name="connsiteX7364" fmla="*/ 3221260 w 3713237"/>
              <a:gd name="connsiteY7364" fmla="*/ 646246 h 2185648"/>
              <a:gd name="connsiteX7365" fmla="*/ 3232863 w 3713237"/>
              <a:gd name="connsiteY7365" fmla="*/ 664619 h 2185648"/>
              <a:gd name="connsiteX7366" fmla="*/ 3234330 w 3713237"/>
              <a:gd name="connsiteY7366" fmla="*/ 671221 h 2185648"/>
              <a:gd name="connsiteX7367" fmla="*/ 3239699 w 3713237"/>
              <a:gd name="connsiteY7367" fmla="*/ 684959 h 2185648"/>
              <a:gd name="connsiteX7368" fmla="*/ 3265841 w 3713237"/>
              <a:gd name="connsiteY7368" fmla="*/ 726872 h 2185648"/>
              <a:gd name="connsiteX7369" fmla="*/ 3267175 w 3713237"/>
              <a:gd name="connsiteY7369" fmla="*/ 733208 h 2185648"/>
              <a:gd name="connsiteX7370" fmla="*/ 3260572 w 3713237"/>
              <a:gd name="connsiteY7370" fmla="*/ 733841 h 2185648"/>
              <a:gd name="connsiteX7371" fmla="*/ 3257405 w 3713237"/>
              <a:gd name="connsiteY7371" fmla="*/ 737809 h 2185648"/>
              <a:gd name="connsiteX7372" fmla="*/ 3257605 w 3713237"/>
              <a:gd name="connsiteY7372" fmla="*/ 741944 h 2185648"/>
              <a:gd name="connsiteX7373" fmla="*/ 3259672 w 3713237"/>
              <a:gd name="connsiteY7373" fmla="*/ 755515 h 2185648"/>
              <a:gd name="connsiteX7374" fmla="*/ 3263573 w 3713237"/>
              <a:gd name="connsiteY7374" fmla="*/ 765718 h 2185648"/>
              <a:gd name="connsiteX7375" fmla="*/ 3275810 w 3713237"/>
              <a:gd name="connsiteY7375" fmla="*/ 778422 h 2185648"/>
              <a:gd name="connsiteX7376" fmla="*/ 3280412 w 3713237"/>
              <a:gd name="connsiteY7376" fmla="*/ 786491 h 2185648"/>
              <a:gd name="connsiteX7377" fmla="*/ 3279345 w 3713237"/>
              <a:gd name="connsiteY7377" fmla="*/ 788826 h 2185648"/>
              <a:gd name="connsiteX7378" fmla="*/ 3278078 w 3713237"/>
              <a:gd name="connsiteY7378" fmla="*/ 788726 h 2185648"/>
              <a:gd name="connsiteX7379" fmla="*/ 3270876 w 3713237"/>
              <a:gd name="connsiteY7379" fmla="*/ 784991 h 2185648"/>
              <a:gd name="connsiteX7380" fmla="*/ 3266541 w 3713237"/>
              <a:gd name="connsiteY7380" fmla="*/ 788359 h 2185648"/>
              <a:gd name="connsiteX7381" fmla="*/ 3266607 w 3713237"/>
              <a:gd name="connsiteY7381" fmla="*/ 793761 h 2185648"/>
              <a:gd name="connsiteX7382" fmla="*/ 3264407 w 3713237"/>
              <a:gd name="connsiteY7382" fmla="*/ 794528 h 2185648"/>
              <a:gd name="connsiteX7383" fmla="*/ 3258772 w 3713237"/>
              <a:gd name="connsiteY7383" fmla="*/ 787258 h 2185648"/>
              <a:gd name="connsiteX7384" fmla="*/ 3258438 w 3713237"/>
              <a:gd name="connsiteY7384" fmla="*/ 783157 h 2185648"/>
              <a:gd name="connsiteX7385" fmla="*/ 3256438 w 3713237"/>
              <a:gd name="connsiteY7385" fmla="*/ 773888 h 2185648"/>
              <a:gd name="connsiteX7386" fmla="*/ 3252570 w 3713237"/>
              <a:gd name="connsiteY7386" fmla="*/ 760817 h 2185648"/>
              <a:gd name="connsiteX7387" fmla="*/ 3249402 w 3713237"/>
              <a:gd name="connsiteY7387" fmla="*/ 751880 h 2185648"/>
              <a:gd name="connsiteX7388" fmla="*/ 3242733 w 3713237"/>
              <a:gd name="connsiteY7388" fmla="*/ 734041 h 2185648"/>
              <a:gd name="connsiteX7389" fmla="*/ 3242433 w 3713237"/>
              <a:gd name="connsiteY7389" fmla="*/ 731307 h 2185648"/>
              <a:gd name="connsiteX7390" fmla="*/ 3237799 w 3713237"/>
              <a:gd name="connsiteY7390" fmla="*/ 715569 h 2185648"/>
              <a:gd name="connsiteX7391" fmla="*/ 3234597 w 3713237"/>
              <a:gd name="connsiteY7391" fmla="*/ 709500 h 2185648"/>
              <a:gd name="connsiteX7392" fmla="*/ 3229395 w 3713237"/>
              <a:gd name="connsiteY7392" fmla="*/ 695429 h 2185648"/>
              <a:gd name="connsiteX7393" fmla="*/ 3219692 w 3713237"/>
              <a:gd name="connsiteY7393" fmla="*/ 683858 h 2185648"/>
              <a:gd name="connsiteX7394" fmla="*/ 3218592 w 3713237"/>
              <a:gd name="connsiteY7394" fmla="*/ 683225 h 2185648"/>
              <a:gd name="connsiteX7395" fmla="*/ 3217725 w 3713237"/>
              <a:gd name="connsiteY7395" fmla="*/ 685392 h 2185648"/>
              <a:gd name="connsiteX7396" fmla="*/ 3218292 w 3713237"/>
              <a:gd name="connsiteY7396" fmla="*/ 708800 h 2185648"/>
              <a:gd name="connsiteX7397" fmla="*/ 3221393 w 3713237"/>
              <a:gd name="connsiteY7397" fmla="*/ 719203 h 2185648"/>
              <a:gd name="connsiteX7398" fmla="*/ 3229596 w 3713237"/>
              <a:gd name="connsiteY7398" fmla="*/ 745145 h 2185648"/>
              <a:gd name="connsiteX7399" fmla="*/ 3227995 w 3713237"/>
              <a:gd name="connsiteY7399" fmla="*/ 759783 h 2185648"/>
              <a:gd name="connsiteX7400" fmla="*/ 3226828 w 3713237"/>
              <a:gd name="connsiteY7400" fmla="*/ 763718 h 2185648"/>
              <a:gd name="connsiteX7401" fmla="*/ 3223227 w 3713237"/>
              <a:gd name="connsiteY7401" fmla="*/ 785358 h 2185648"/>
              <a:gd name="connsiteX7402" fmla="*/ 3216191 w 3713237"/>
              <a:gd name="connsiteY7402" fmla="*/ 809966 h 2185648"/>
              <a:gd name="connsiteX7403" fmla="*/ 3214124 w 3713237"/>
              <a:gd name="connsiteY7403" fmla="*/ 815034 h 2185648"/>
              <a:gd name="connsiteX7404" fmla="*/ 3204788 w 3713237"/>
              <a:gd name="connsiteY7404" fmla="*/ 839375 h 2185648"/>
              <a:gd name="connsiteX7405" fmla="*/ 3196652 w 3713237"/>
              <a:gd name="connsiteY7405" fmla="*/ 853680 h 2185648"/>
              <a:gd name="connsiteX7406" fmla="*/ 3189049 w 3713237"/>
              <a:gd name="connsiteY7406" fmla="*/ 859449 h 2185648"/>
              <a:gd name="connsiteX7407" fmla="*/ 3179813 w 3713237"/>
              <a:gd name="connsiteY7407" fmla="*/ 859248 h 2185648"/>
              <a:gd name="connsiteX7408" fmla="*/ 3171477 w 3713237"/>
              <a:gd name="connsiteY7408" fmla="*/ 855481 h 2185648"/>
              <a:gd name="connsiteX7409" fmla="*/ 3166842 w 3713237"/>
              <a:gd name="connsiteY7409" fmla="*/ 861982 h 2185648"/>
              <a:gd name="connsiteX7410" fmla="*/ 3163208 w 3713237"/>
              <a:gd name="connsiteY7410" fmla="*/ 866051 h 2185648"/>
              <a:gd name="connsiteX7411" fmla="*/ 3159173 w 3713237"/>
              <a:gd name="connsiteY7411" fmla="*/ 869785 h 2185648"/>
              <a:gd name="connsiteX7412" fmla="*/ 3154738 w 3713237"/>
              <a:gd name="connsiteY7412" fmla="*/ 884757 h 2185648"/>
              <a:gd name="connsiteX7413" fmla="*/ 3150037 w 3713237"/>
              <a:gd name="connsiteY7413" fmla="*/ 904796 h 2185648"/>
              <a:gd name="connsiteX7414" fmla="*/ 3143401 w 3713237"/>
              <a:gd name="connsiteY7414" fmla="*/ 911598 h 2185648"/>
              <a:gd name="connsiteX7415" fmla="*/ 3139867 w 3713237"/>
              <a:gd name="connsiteY7415" fmla="*/ 915767 h 2185648"/>
              <a:gd name="connsiteX7416" fmla="*/ 3141200 w 3713237"/>
              <a:gd name="connsiteY7416" fmla="*/ 924503 h 2185648"/>
              <a:gd name="connsiteX7417" fmla="*/ 3148003 w 3713237"/>
              <a:gd name="connsiteY7417" fmla="*/ 929204 h 2185648"/>
              <a:gd name="connsiteX7418" fmla="*/ 3155438 w 3713237"/>
              <a:gd name="connsiteY7418" fmla="*/ 937107 h 2185648"/>
              <a:gd name="connsiteX7419" fmla="*/ 3162774 w 3713237"/>
              <a:gd name="connsiteY7419" fmla="*/ 947043 h 2185648"/>
              <a:gd name="connsiteX7420" fmla="*/ 3173177 w 3713237"/>
              <a:gd name="connsiteY7420" fmla="*/ 966083 h 2185648"/>
              <a:gd name="connsiteX7421" fmla="*/ 3175412 w 3713237"/>
              <a:gd name="connsiteY7421" fmla="*/ 974019 h 2185648"/>
              <a:gd name="connsiteX7422" fmla="*/ 3172577 w 3713237"/>
              <a:gd name="connsiteY7422" fmla="*/ 989457 h 2185648"/>
              <a:gd name="connsiteX7423" fmla="*/ 3165809 w 3713237"/>
              <a:gd name="connsiteY7423" fmla="*/ 993192 h 2185648"/>
              <a:gd name="connsiteX7424" fmla="*/ 3161707 w 3713237"/>
              <a:gd name="connsiteY7424" fmla="*/ 993125 h 2185648"/>
              <a:gd name="connsiteX7425" fmla="*/ 3153004 w 3713237"/>
              <a:gd name="connsiteY7425" fmla="*/ 996426 h 2185648"/>
              <a:gd name="connsiteX7426" fmla="*/ 3147169 w 3713237"/>
              <a:gd name="connsiteY7426" fmla="*/ 999794 h 2185648"/>
              <a:gd name="connsiteX7427" fmla="*/ 3145935 w 3713237"/>
              <a:gd name="connsiteY7427" fmla="*/ 999494 h 2185648"/>
              <a:gd name="connsiteX7428" fmla="*/ 3141867 w 3713237"/>
              <a:gd name="connsiteY7428" fmla="*/ 989590 h 2185648"/>
              <a:gd name="connsiteX7429" fmla="*/ 3142167 w 3713237"/>
              <a:gd name="connsiteY7429" fmla="*/ 984089 h 2185648"/>
              <a:gd name="connsiteX7430" fmla="*/ 3136566 w 3713237"/>
              <a:gd name="connsiteY7430" fmla="*/ 966583 h 2185648"/>
              <a:gd name="connsiteX7431" fmla="*/ 3137066 w 3713237"/>
              <a:gd name="connsiteY7431" fmla="*/ 961882 h 2185648"/>
              <a:gd name="connsiteX7432" fmla="*/ 3138066 w 3713237"/>
              <a:gd name="connsiteY7432" fmla="*/ 956113 h 2185648"/>
              <a:gd name="connsiteX7433" fmla="*/ 3133331 w 3713237"/>
              <a:gd name="connsiteY7433" fmla="*/ 951145 h 2185648"/>
              <a:gd name="connsiteX7434" fmla="*/ 3126863 w 3713237"/>
              <a:gd name="connsiteY7434" fmla="*/ 949544 h 2185648"/>
              <a:gd name="connsiteX7435" fmla="*/ 3122928 w 3713237"/>
              <a:gd name="connsiteY7435" fmla="*/ 950678 h 2185648"/>
              <a:gd name="connsiteX7436" fmla="*/ 3118093 w 3713237"/>
              <a:gd name="connsiteY7436" fmla="*/ 948877 h 2185648"/>
              <a:gd name="connsiteX7437" fmla="*/ 3115426 w 3713237"/>
              <a:gd name="connsiteY7437" fmla="*/ 942709 h 2185648"/>
              <a:gd name="connsiteX7438" fmla="*/ 3115492 w 3713237"/>
              <a:gd name="connsiteY7438" fmla="*/ 929004 h 2185648"/>
              <a:gd name="connsiteX7439" fmla="*/ 3110124 w 3713237"/>
              <a:gd name="connsiteY7439" fmla="*/ 921568 h 2185648"/>
              <a:gd name="connsiteX7440" fmla="*/ 3106223 w 3713237"/>
              <a:gd name="connsiteY7440" fmla="*/ 920268 h 2185648"/>
              <a:gd name="connsiteX7441" fmla="*/ 3102321 w 3713237"/>
              <a:gd name="connsiteY7441" fmla="*/ 919568 h 2185648"/>
              <a:gd name="connsiteX7442" fmla="*/ 3082548 w 3713237"/>
              <a:gd name="connsiteY7442" fmla="*/ 930572 h 2185648"/>
              <a:gd name="connsiteX7443" fmla="*/ 3075446 w 3713237"/>
              <a:gd name="connsiteY7443" fmla="*/ 936873 h 2185648"/>
              <a:gd name="connsiteX7444" fmla="*/ 3073012 w 3713237"/>
              <a:gd name="connsiteY7444" fmla="*/ 936373 h 2185648"/>
              <a:gd name="connsiteX7445" fmla="*/ 3072278 w 3713237"/>
              <a:gd name="connsiteY7445" fmla="*/ 934106 h 2185648"/>
              <a:gd name="connsiteX7446" fmla="*/ 3072878 w 3713237"/>
              <a:gd name="connsiteY7446" fmla="*/ 932872 h 2185648"/>
              <a:gd name="connsiteX7447" fmla="*/ 3074612 w 3713237"/>
              <a:gd name="connsiteY7447" fmla="*/ 928204 h 2185648"/>
              <a:gd name="connsiteX7448" fmla="*/ 3073245 w 3713237"/>
              <a:gd name="connsiteY7448" fmla="*/ 924303 h 2185648"/>
              <a:gd name="connsiteX7449" fmla="*/ 3074012 w 3713237"/>
              <a:gd name="connsiteY7449" fmla="*/ 915133 h 2185648"/>
              <a:gd name="connsiteX7450" fmla="*/ 3075279 w 3713237"/>
              <a:gd name="connsiteY7450" fmla="*/ 912699 h 2185648"/>
              <a:gd name="connsiteX7451" fmla="*/ 3075146 w 3713237"/>
              <a:gd name="connsiteY7451" fmla="*/ 906364 h 2185648"/>
              <a:gd name="connsiteX7452" fmla="*/ 3066743 w 3713237"/>
              <a:gd name="connsiteY7452" fmla="*/ 902862 h 2185648"/>
              <a:gd name="connsiteX7453" fmla="*/ 3063442 w 3713237"/>
              <a:gd name="connsiteY7453" fmla="*/ 904997 h 2185648"/>
              <a:gd name="connsiteX7454" fmla="*/ 3059441 w 3713237"/>
              <a:gd name="connsiteY7454" fmla="*/ 912199 h 2185648"/>
              <a:gd name="connsiteX7455" fmla="*/ 3056406 w 3713237"/>
              <a:gd name="connsiteY7455" fmla="*/ 916634 h 2185648"/>
              <a:gd name="connsiteX7456" fmla="*/ 3048070 w 3713237"/>
              <a:gd name="connsiteY7456" fmla="*/ 930038 h 2185648"/>
              <a:gd name="connsiteX7457" fmla="*/ 3041968 w 3713237"/>
              <a:gd name="connsiteY7457" fmla="*/ 934673 h 2185648"/>
              <a:gd name="connsiteX7458" fmla="*/ 3037867 w 3713237"/>
              <a:gd name="connsiteY7458" fmla="*/ 935006 h 2185648"/>
              <a:gd name="connsiteX7459" fmla="*/ 3034833 w 3713237"/>
              <a:gd name="connsiteY7459" fmla="*/ 943876 h 2185648"/>
              <a:gd name="connsiteX7460" fmla="*/ 3044436 w 3713237"/>
              <a:gd name="connsiteY7460" fmla="*/ 951378 h 2185648"/>
              <a:gd name="connsiteX7461" fmla="*/ 3051705 w 3713237"/>
              <a:gd name="connsiteY7461" fmla="*/ 958847 h 2185648"/>
              <a:gd name="connsiteX7462" fmla="*/ 3057207 w 3713237"/>
              <a:gd name="connsiteY7462" fmla="*/ 961848 h 2185648"/>
              <a:gd name="connsiteX7463" fmla="*/ 3060774 w 3713237"/>
              <a:gd name="connsiteY7463" fmla="*/ 960048 h 2185648"/>
              <a:gd name="connsiteX7464" fmla="*/ 3068610 w 3713237"/>
              <a:gd name="connsiteY7464" fmla="*/ 952445 h 2185648"/>
              <a:gd name="connsiteX7465" fmla="*/ 3073845 w 3713237"/>
              <a:gd name="connsiteY7465" fmla="*/ 952045 h 2185648"/>
              <a:gd name="connsiteX7466" fmla="*/ 3078647 w 3713237"/>
              <a:gd name="connsiteY7466" fmla="*/ 954713 h 2185648"/>
              <a:gd name="connsiteX7467" fmla="*/ 3083982 w 3713237"/>
              <a:gd name="connsiteY7467" fmla="*/ 955446 h 2185648"/>
              <a:gd name="connsiteX7468" fmla="*/ 3090784 w 3713237"/>
              <a:gd name="connsiteY7468" fmla="*/ 955313 h 2185648"/>
              <a:gd name="connsiteX7469" fmla="*/ 3094752 w 3713237"/>
              <a:gd name="connsiteY7469" fmla="*/ 960181 h 2185648"/>
              <a:gd name="connsiteX7470" fmla="*/ 3094285 w 3713237"/>
              <a:gd name="connsiteY7470" fmla="*/ 964249 h 2185648"/>
              <a:gd name="connsiteX7471" fmla="*/ 3091651 w 3713237"/>
              <a:gd name="connsiteY7471" fmla="*/ 967017 h 2185648"/>
              <a:gd name="connsiteX7472" fmla="*/ 3080081 w 3713237"/>
              <a:gd name="connsiteY7472" fmla="*/ 970851 h 2185648"/>
              <a:gd name="connsiteX7473" fmla="*/ 3071811 w 3713237"/>
              <a:gd name="connsiteY7473" fmla="*/ 979754 h 2185648"/>
              <a:gd name="connsiteX7474" fmla="*/ 3068077 w 3713237"/>
              <a:gd name="connsiteY7474" fmla="*/ 985456 h 2185648"/>
              <a:gd name="connsiteX7475" fmla="*/ 3065776 w 3713237"/>
              <a:gd name="connsiteY7475" fmla="*/ 993225 h 2185648"/>
              <a:gd name="connsiteX7476" fmla="*/ 3070277 w 3713237"/>
              <a:gd name="connsiteY7476" fmla="*/ 1002428 h 2185648"/>
              <a:gd name="connsiteX7477" fmla="*/ 3075179 w 3713237"/>
              <a:gd name="connsiteY7477" fmla="*/ 1004962 h 2185648"/>
              <a:gd name="connsiteX7478" fmla="*/ 3081681 w 3713237"/>
              <a:gd name="connsiteY7478" fmla="*/ 1011764 h 2185648"/>
              <a:gd name="connsiteX7479" fmla="*/ 3088617 w 3713237"/>
              <a:gd name="connsiteY7479" fmla="*/ 1025169 h 2185648"/>
              <a:gd name="connsiteX7480" fmla="*/ 3095852 w 3713237"/>
              <a:gd name="connsiteY7480" fmla="*/ 1033138 h 2185648"/>
              <a:gd name="connsiteX7481" fmla="*/ 3100821 w 3713237"/>
              <a:gd name="connsiteY7481" fmla="*/ 1037773 h 2185648"/>
              <a:gd name="connsiteX7482" fmla="*/ 3099287 w 3713237"/>
              <a:gd name="connsiteY7482" fmla="*/ 1044441 h 2185648"/>
              <a:gd name="connsiteX7483" fmla="*/ 3096953 w 3713237"/>
              <a:gd name="connsiteY7483" fmla="*/ 1044975 h 2185648"/>
              <a:gd name="connsiteX7484" fmla="*/ 3096853 w 3713237"/>
              <a:gd name="connsiteY7484" fmla="*/ 1044875 h 2185648"/>
              <a:gd name="connsiteX7485" fmla="*/ 3096019 w 3713237"/>
              <a:gd name="connsiteY7485" fmla="*/ 1044441 h 2185648"/>
              <a:gd name="connsiteX7486" fmla="*/ 3096619 w 3713237"/>
              <a:gd name="connsiteY7486" fmla="*/ 1045008 h 2185648"/>
              <a:gd name="connsiteX7487" fmla="*/ 3096953 w 3713237"/>
              <a:gd name="connsiteY7487" fmla="*/ 1044975 h 2185648"/>
              <a:gd name="connsiteX7488" fmla="*/ 3103422 w 3713237"/>
              <a:gd name="connsiteY7488" fmla="*/ 1051411 h 2185648"/>
              <a:gd name="connsiteX7489" fmla="*/ 3102921 w 3713237"/>
              <a:gd name="connsiteY7489" fmla="*/ 1056212 h 2185648"/>
              <a:gd name="connsiteX7490" fmla="*/ 3098020 w 3713237"/>
              <a:gd name="connsiteY7490" fmla="*/ 1060747 h 2185648"/>
              <a:gd name="connsiteX7491" fmla="*/ 3097120 w 3713237"/>
              <a:gd name="connsiteY7491" fmla="*/ 1064181 h 2185648"/>
              <a:gd name="connsiteX7492" fmla="*/ 3096753 w 3713237"/>
              <a:gd name="connsiteY7492" fmla="*/ 1064215 h 2185648"/>
              <a:gd name="connsiteX7493" fmla="*/ 3096286 w 3713237"/>
              <a:gd name="connsiteY7493" fmla="*/ 1064548 h 2185648"/>
              <a:gd name="connsiteX7494" fmla="*/ 3097086 w 3713237"/>
              <a:gd name="connsiteY7494" fmla="*/ 1064481 h 2185648"/>
              <a:gd name="connsiteX7495" fmla="*/ 3097120 w 3713237"/>
              <a:gd name="connsiteY7495" fmla="*/ 1064215 h 2185648"/>
              <a:gd name="connsiteX7496" fmla="*/ 3101988 w 3713237"/>
              <a:gd name="connsiteY7496" fmla="*/ 1065215 h 2185648"/>
              <a:gd name="connsiteX7497" fmla="*/ 3107090 w 3713237"/>
              <a:gd name="connsiteY7497" fmla="*/ 1069750 h 2185648"/>
              <a:gd name="connsiteX7498" fmla="*/ 3108690 w 3713237"/>
              <a:gd name="connsiteY7498" fmla="*/ 1079720 h 2185648"/>
              <a:gd name="connsiteX7499" fmla="*/ 3107123 w 3713237"/>
              <a:gd name="connsiteY7499" fmla="*/ 1086255 h 2185648"/>
              <a:gd name="connsiteX7500" fmla="*/ 3102955 w 3713237"/>
              <a:gd name="connsiteY7500" fmla="*/ 1095758 h 2185648"/>
              <a:gd name="connsiteX7501" fmla="*/ 3099454 w 3713237"/>
              <a:gd name="connsiteY7501" fmla="*/ 1102994 h 2185648"/>
              <a:gd name="connsiteX7502" fmla="*/ 3092418 w 3713237"/>
              <a:gd name="connsiteY7502" fmla="*/ 1114198 h 2185648"/>
              <a:gd name="connsiteX7503" fmla="*/ 3090584 w 3713237"/>
              <a:gd name="connsiteY7503" fmla="*/ 1119899 h 2185648"/>
              <a:gd name="connsiteX7504" fmla="*/ 3091351 w 3713237"/>
              <a:gd name="connsiteY7504" fmla="*/ 1130636 h 2185648"/>
              <a:gd name="connsiteX7505" fmla="*/ 3088984 w 3713237"/>
              <a:gd name="connsiteY7505" fmla="*/ 1134804 h 2185648"/>
              <a:gd name="connsiteX7506" fmla="*/ 3085683 w 3713237"/>
              <a:gd name="connsiteY7506" fmla="*/ 1136705 h 2185648"/>
              <a:gd name="connsiteX7507" fmla="*/ 3078547 w 3713237"/>
              <a:gd name="connsiteY7507" fmla="*/ 1146375 h 2185648"/>
              <a:gd name="connsiteX7508" fmla="*/ 3077847 w 3713237"/>
              <a:gd name="connsiteY7508" fmla="*/ 1147508 h 2185648"/>
              <a:gd name="connsiteX7509" fmla="*/ 3066610 w 3713237"/>
              <a:gd name="connsiteY7509" fmla="*/ 1158878 h 2185648"/>
              <a:gd name="connsiteX7510" fmla="*/ 3063709 w 3713237"/>
              <a:gd name="connsiteY7510" fmla="*/ 1161379 h 2185648"/>
              <a:gd name="connsiteX7511" fmla="*/ 3057074 w 3713237"/>
              <a:gd name="connsiteY7511" fmla="*/ 1167715 h 2185648"/>
              <a:gd name="connsiteX7512" fmla="*/ 3047970 w 3713237"/>
              <a:gd name="connsiteY7512" fmla="*/ 1170582 h 2185648"/>
              <a:gd name="connsiteX7513" fmla="*/ 3036200 w 3713237"/>
              <a:gd name="connsiteY7513" fmla="*/ 1173983 h 2185648"/>
              <a:gd name="connsiteX7514" fmla="*/ 3031232 w 3713237"/>
              <a:gd name="connsiteY7514" fmla="*/ 1172716 h 2185648"/>
              <a:gd name="connsiteX7515" fmla="*/ 3028097 w 3713237"/>
              <a:gd name="connsiteY7515" fmla="*/ 1173483 h 2185648"/>
              <a:gd name="connsiteX7516" fmla="*/ 3015793 w 3713237"/>
              <a:gd name="connsiteY7516" fmla="*/ 1183587 h 2185648"/>
              <a:gd name="connsiteX7517" fmla="*/ 2997754 w 3713237"/>
              <a:gd name="connsiteY7517" fmla="*/ 1189989 h 2185648"/>
              <a:gd name="connsiteX7518" fmla="*/ 2996220 w 3713237"/>
              <a:gd name="connsiteY7518" fmla="*/ 1191922 h 2185648"/>
              <a:gd name="connsiteX7519" fmla="*/ 2997121 w 3713237"/>
              <a:gd name="connsiteY7519" fmla="*/ 1193856 h 2185648"/>
              <a:gd name="connsiteX7520" fmla="*/ 2997554 w 3713237"/>
              <a:gd name="connsiteY7520" fmla="*/ 1193490 h 2185648"/>
              <a:gd name="connsiteX7521" fmla="*/ 2997354 w 3713237"/>
              <a:gd name="connsiteY7521" fmla="*/ 1194257 h 2185648"/>
              <a:gd name="connsiteX7522" fmla="*/ 2997054 w 3713237"/>
              <a:gd name="connsiteY7522" fmla="*/ 1193923 h 2185648"/>
              <a:gd name="connsiteX7523" fmla="*/ 2997087 w 3713237"/>
              <a:gd name="connsiteY7523" fmla="*/ 1198024 h 2185648"/>
              <a:gd name="connsiteX7524" fmla="*/ 2990685 w 3713237"/>
              <a:gd name="connsiteY7524" fmla="*/ 1200458 h 2185648"/>
              <a:gd name="connsiteX7525" fmla="*/ 2986084 w 3713237"/>
              <a:gd name="connsiteY7525" fmla="*/ 1193823 h 2185648"/>
              <a:gd name="connsiteX7526" fmla="*/ 2979682 w 3713237"/>
              <a:gd name="connsiteY7526" fmla="*/ 1187855 h 2185648"/>
              <a:gd name="connsiteX7527" fmla="*/ 2975814 w 3713237"/>
              <a:gd name="connsiteY7527" fmla="*/ 1186487 h 2185648"/>
              <a:gd name="connsiteX7528" fmla="*/ 2971812 w 3713237"/>
              <a:gd name="connsiteY7528" fmla="*/ 1186821 h 2185648"/>
              <a:gd name="connsiteX7529" fmla="*/ 2956107 w 3713237"/>
              <a:gd name="connsiteY7529" fmla="*/ 1195357 h 2185648"/>
              <a:gd name="connsiteX7530" fmla="*/ 2953173 w 3713237"/>
              <a:gd name="connsiteY7530" fmla="*/ 1199825 h 2185648"/>
              <a:gd name="connsiteX7531" fmla="*/ 2949272 w 3713237"/>
              <a:gd name="connsiteY7531" fmla="*/ 1206927 h 2185648"/>
              <a:gd name="connsiteX7532" fmla="*/ 2946071 w 3713237"/>
              <a:gd name="connsiteY7532" fmla="*/ 1220865 h 2185648"/>
              <a:gd name="connsiteX7533" fmla="*/ 2947405 w 3713237"/>
              <a:gd name="connsiteY7533" fmla="*/ 1223199 h 2185648"/>
              <a:gd name="connsiteX7534" fmla="*/ 2951472 w 3713237"/>
              <a:gd name="connsiteY7534" fmla="*/ 1226934 h 2185648"/>
              <a:gd name="connsiteX7535" fmla="*/ 2955440 w 3713237"/>
              <a:gd name="connsiteY7535" fmla="*/ 1232402 h 2185648"/>
              <a:gd name="connsiteX7536" fmla="*/ 2963010 w 3713237"/>
              <a:gd name="connsiteY7536" fmla="*/ 1241772 h 2185648"/>
              <a:gd name="connsiteX7537" fmla="*/ 2978315 w 3713237"/>
              <a:gd name="connsiteY7537" fmla="*/ 1253442 h 2185648"/>
              <a:gd name="connsiteX7538" fmla="*/ 2984050 w 3713237"/>
              <a:gd name="connsiteY7538" fmla="*/ 1261078 h 2185648"/>
              <a:gd name="connsiteX7539" fmla="*/ 2992019 w 3713237"/>
              <a:gd name="connsiteY7539" fmla="*/ 1284419 h 2185648"/>
              <a:gd name="connsiteX7540" fmla="*/ 2992186 w 3713237"/>
              <a:gd name="connsiteY7540" fmla="*/ 1285786 h 2185648"/>
              <a:gd name="connsiteX7541" fmla="*/ 2992286 w 3713237"/>
              <a:gd name="connsiteY7541" fmla="*/ 1304525 h 2185648"/>
              <a:gd name="connsiteX7542" fmla="*/ 2986350 w 3713237"/>
              <a:gd name="connsiteY7542" fmla="*/ 1315096 h 2185648"/>
              <a:gd name="connsiteX7543" fmla="*/ 2969012 w 3713237"/>
              <a:gd name="connsiteY7543" fmla="*/ 1325932 h 2185648"/>
              <a:gd name="connsiteX7544" fmla="*/ 2964677 w 3713237"/>
              <a:gd name="connsiteY7544" fmla="*/ 1329000 h 2185648"/>
              <a:gd name="connsiteX7545" fmla="*/ 2948939 w 3713237"/>
              <a:gd name="connsiteY7545" fmla="*/ 1344272 h 2185648"/>
              <a:gd name="connsiteX7546" fmla="*/ 2947671 w 3713237"/>
              <a:gd name="connsiteY7546" fmla="*/ 1344839 h 2185648"/>
              <a:gd name="connsiteX7547" fmla="*/ 2944203 w 3713237"/>
              <a:gd name="connsiteY7547" fmla="*/ 1343538 h 2185648"/>
              <a:gd name="connsiteX7548" fmla="*/ 2943937 w 3713237"/>
              <a:gd name="connsiteY7548" fmla="*/ 1332601 h 2185648"/>
              <a:gd name="connsiteX7549" fmla="*/ 2938535 w 3713237"/>
              <a:gd name="connsiteY7549" fmla="*/ 1325499 h 2185648"/>
              <a:gd name="connsiteX7550" fmla="*/ 2934934 w 3713237"/>
              <a:gd name="connsiteY7550" fmla="*/ 1326899 h 2185648"/>
              <a:gd name="connsiteX7551" fmla="*/ 2920162 w 3713237"/>
              <a:gd name="connsiteY7551" fmla="*/ 1311161 h 2185648"/>
              <a:gd name="connsiteX7552" fmla="*/ 2907058 w 3713237"/>
              <a:gd name="connsiteY7552" fmla="*/ 1299591 h 2185648"/>
              <a:gd name="connsiteX7553" fmla="*/ 2903057 w 3713237"/>
              <a:gd name="connsiteY7553" fmla="*/ 1298890 h 2185648"/>
              <a:gd name="connsiteX7554" fmla="*/ 2894654 w 3713237"/>
              <a:gd name="connsiteY7554" fmla="*/ 1291788 h 2185648"/>
              <a:gd name="connsiteX7555" fmla="*/ 2893287 w 3713237"/>
              <a:gd name="connsiteY7555" fmla="*/ 1289521 h 2185648"/>
              <a:gd name="connsiteX7556" fmla="*/ 2890786 w 3713237"/>
              <a:gd name="connsiteY7556" fmla="*/ 1288854 h 2185648"/>
              <a:gd name="connsiteX7557" fmla="*/ 2888552 w 3713237"/>
              <a:gd name="connsiteY7557" fmla="*/ 1290087 h 2185648"/>
              <a:gd name="connsiteX7558" fmla="*/ 2887919 w 3713237"/>
              <a:gd name="connsiteY7558" fmla="*/ 1291254 h 2185648"/>
              <a:gd name="connsiteX7559" fmla="*/ 2880516 w 3713237"/>
              <a:gd name="connsiteY7559" fmla="*/ 1321898 h 2185648"/>
              <a:gd name="connsiteX7560" fmla="*/ 2879949 w 3713237"/>
              <a:gd name="connsiteY7560" fmla="*/ 1330034 h 2185648"/>
              <a:gd name="connsiteX7561" fmla="*/ 2886718 w 3713237"/>
              <a:gd name="connsiteY7561" fmla="*/ 1337403 h 2185648"/>
              <a:gd name="connsiteX7562" fmla="*/ 2886832 w 3713237"/>
              <a:gd name="connsiteY7562" fmla="*/ 1337596 h 2185648"/>
              <a:gd name="connsiteX7563" fmla="*/ 2886651 w 3713237"/>
              <a:gd name="connsiteY7563" fmla="*/ 1337236 h 2185648"/>
              <a:gd name="connsiteX7564" fmla="*/ 2887413 w 3713237"/>
              <a:gd name="connsiteY7564" fmla="*/ 1337998 h 2185648"/>
              <a:gd name="connsiteX7565" fmla="*/ 2886961 w 3713237"/>
              <a:gd name="connsiteY7565" fmla="*/ 1337817 h 2185648"/>
              <a:gd name="connsiteX7566" fmla="*/ 2892753 w 3713237"/>
              <a:gd name="connsiteY7566" fmla="*/ 1347706 h 2185648"/>
              <a:gd name="connsiteX7567" fmla="*/ 2895821 w 3713237"/>
              <a:gd name="connsiteY7567" fmla="*/ 1355075 h 2185648"/>
              <a:gd name="connsiteX7568" fmla="*/ 2902190 w 3713237"/>
              <a:gd name="connsiteY7568" fmla="*/ 1364778 h 2185648"/>
              <a:gd name="connsiteX7569" fmla="*/ 2916861 w 3713237"/>
              <a:gd name="connsiteY7569" fmla="*/ 1374315 h 2185648"/>
              <a:gd name="connsiteX7570" fmla="*/ 2928098 w 3713237"/>
              <a:gd name="connsiteY7570" fmla="*/ 1386118 h 2185648"/>
              <a:gd name="connsiteX7571" fmla="*/ 2930932 w 3713237"/>
              <a:gd name="connsiteY7571" fmla="*/ 1395055 h 2185648"/>
              <a:gd name="connsiteX7572" fmla="*/ 2930899 w 3713237"/>
              <a:gd name="connsiteY7572" fmla="*/ 1403224 h 2185648"/>
              <a:gd name="connsiteX7573" fmla="*/ 2935034 w 3713237"/>
              <a:gd name="connsiteY7573" fmla="*/ 1415795 h 2185648"/>
              <a:gd name="connsiteX7574" fmla="*/ 2940336 w 3713237"/>
              <a:gd name="connsiteY7574" fmla="*/ 1426732 h 2185648"/>
              <a:gd name="connsiteX7575" fmla="*/ 2938935 w 3713237"/>
              <a:gd name="connsiteY7575" fmla="*/ 1431466 h 2185648"/>
              <a:gd name="connsiteX7576" fmla="*/ 2936334 w 3713237"/>
              <a:gd name="connsiteY7576" fmla="*/ 1433867 h 2185648"/>
              <a:gd name="connsiteX7577" fmla="*/ 2936868 w 3713237"/>
              <a:gd name="connsiteY7577" fmla="*/ 1434167 h 2185648"/>
              <a:gd name="connsiteX7578" fmla="*/ 2935967 w 3713237"/>
              <a:gd name="connsiteY7578" fmla="*/ 1434234 h 2185648"/>
              <a:gd name="connsiteX7579" fmla="*/ 2936301 w 3713237"/>
              <a:gd name="connsiteY7579" fmla="*/ 1433867 h 2185648"/>
              <a:gd name="connsiteX7580" fmla="*/ 2922897 w 3713237"/>
              <a:gd name="connsiteY7580" fmla="*/ 1426898 h 2185648"/>
              <a:gd name="connsiteX7581" fmla="*/ 2913227 w 3713237"/>
              <a:gd name="connsiteY7581" fmla="*/ 1419496 h 2185648"/>
              <a:gd name="connsiteX7582" fmla="*/ 2909059 w 3713237"/>
              <a:gd name="connsiteY7582" fmla="*/ 1415961 h 2185648"/>
              <a:gd name="connsiteX7583" fmla="*/ 2906458 w 3713237"/>
              <a:gd name="connsiteY7583" fmla="*/ 1412894 h 2185648"/>
              <a:gd name="connsiteX7584" fmla="*/ 2899756 w 3713237"/>
              <a:gd name="connsiteY7584" fmla="*/ 1402757 h 2185648"/>
              <a:gd name="connsiteX7585" fmla="*/ 2896855 w 3713237"/>
              <a:gd name="connsiteY7585" fmla="*/ 1395288 h 2185648"/>
              <a:gd name="connsiteX7586" fmla="*/ 2895221 w 3713237"/>
              <a:gd name="connsiteY7586" fmla="*/ 1387352 h 2185648"/>
              <a:gd name="connsiteX7587" fmla="*/ 2894187 w 3713237"/>
              <a:gd name="connsiteY7587" fmla="*/ 1384818 h 2185648"/>
              <a:gd name="connsiteX7588" fmla="*/ 2891386 w 3713237"/>
              <a:gd name="connsiteY7588" fmla="*/ 1372948 h 2185648"/>
              <a:gd name="connsiteX7589" fmla="*/ 2875248 w 3713237"/>
              <a:gd name="connsiteY7589" fmla="*/ 1352541 h 2185648"/>
              <a:gd name="connsiteX7590" fmla="*/ 2874114 w 3713237"/>
              <a:gd name="connsiteY7590" fmla="*/ 1351774 h 2185648"/>
              <a:gd name="connsiteX7591" fmla="*/ 2869246 w 3713237"/>
              <a:gd name="connsiteY7591" fmla="*/ 1339503 h 2185648"/>
              <a:gd name="connsiteX7592" fmla="*/ 2870113 w 3713237"/>
              <a:gd name="connsiteY7592" fmla="*/ 1324665 h 2185648"/>
              <a:gd name="connsiteX7593" fmla="*/ 2870613 w 3713237"/>
              <a:gd name="connsiteY7593" fmla="*/ 1319297 h 2185648"/>
              <a:gd name="connsiteX7594" fmla="*/ 2870313 w 3713237"/>
              <a:gd name="connsiteY7594" fmla="*/ 1298990 h 2185648"/>
              <a:gd name="connsiteX7595" fmla="*/ 2869246 w 3713237"/>
              <a:gd name="connsiteY7595" fmla="*/ 1293622 h 2185648"/>
              <a:gd name="connsiteX7596" fmla="*/ 2867279 w 3713237"/>
              <a:gd name="connsiteY7596" fmla="*/ 1288520 h 2185648"/>
              <a:gd name="connsiteX7597" fmla="*/ 2858543 w 3713237"/>
              <a:gd name="connsiteY7597" fmla="*/ 1265546 h 2185648"/>
              <a:gd name="connsiteX7598" fmla="*/ 2856142 w 3713237"/>
              <a:gd name="connsiteY7598" fmla="*/ 1256210 h 2185648"/>
              <a:gd name="connsiteX7599" fmla="*/ 2849340 w 3713237"/>
              <a:gd name="connsiteY7599" fmla="*/ 1247940 h 2185648"/>
              <a:gd name="connsiteX7600" fmla="*/ 2846872 w 3713237"/>
              <a:gd name="connsiteY7600" fmla="*/ 1248174 h 2185648"/>
              <a:gd name="connsiteX7601" fmla="*/ 2836169 w 3713237"/>
              <a:gd name="connsiteY7601" fmla="*/ 1254176 h 2185648"/>
              <a:gd name="connsiteX7602" fmla="*/ 2821697 w 3713237"/>
              <a:gd name="connsiteY7602" fmla="*/ 1257777 h 2185648"/>
              <a:gd name="connsiteX7603" fmla="*/ 2817129 w 3713237"/>
              <a:gd name="connsiteY7603" fmla="*/ 1253242 h 2185648"/>
              <a:gd name="connsiteX7604" fmla="*/ 2817363 w 3713237"/>
              <a:gd name="connsiteY7604" fmla="*/ 1246407 h 2185648"/>
              <a:gd name="connsiteX7605" fmla="*/ 2815128 w 3713237"/>
              <a:gd name="connsiteY7605" fmla="*/ 1227901 h 2185648"/>
              <a:gd name="connsiteX7606" fmla="*/ 2814528 w 3713237"/>
              <a:gd name="connsiteY7606" fmla="*/ 1226667 h 2185648"/>
              <a:gd name="connsiteX7607" fmla="*/ 2808493 w 3713237"/>
              <a:gd name="connsiteY7607" fmla="*/ 1221465 h 2185648"/>
              <a:gd name="connsiteX7608" fmla="*/ 2804692 w 3713237"/>
              <a:gd name="connsiteY7608" fmla="*/ 1214096 h 2185648"/>
              <a:gd name="connsiteX7609" fmla="*/ 2802925 w 3713237"/>
              <a:gd name="connsiteY7609" fmla="*/ 1208361 h 2185648"/>
              <a:gd name="connsiteX7610" fmla="*/ 2799223 w 3713237"/>
              <a:gd name="connsiteY7610" fmla="*/ 1206560 h 2185648"/>
              <a:gd name="connsiteX7611" fmla="*/ 2782685 w 3713237"/>
              <a:gd name="connsiteY7611" fmla="*/ 1185654 h 2185648"/>
              <a:gd name="connsiteX7612" fmla="*/ 2780084 w 3713237"/>
              <a:gd name="connsiteY7612" fmla="*/ 1177918 h 2185648"/>
              <a:gd name="connsiteX7613" fmla="*/ 2777916 w 3713237"/>
              <a:gd name="connsiteY7613" fmla="*/ 1176584 h 2185648"/>
              <a:gd name="connsiteX7614" fmla="*/ 2768113 w 3713237"/>
              <a:gd name="connsiteY7614" fmla="*/ 1181152 h 2185648"/>
              <a:gd name="connsiteX7615" fmla="*/ 2744706 w 3713237"/>
              <a:gd name="connsiteY7615" fmla="*/ 1187621 h 2185648"/>
              <a:gd name="connsiteX7616" fmla="*/ 2734069 w 3713237"/>
              <a:gd name="connsiteY7616" fmla="*/ 1189722 h 2185648"/>
              <a:gd name="connsiteX7617" fmla="*/ 2730101 w 3713237"/>
              <a:gd name="connsiteY7617" fmla="*/ 1194957 h 2185648"/>
              <a:gd name="connsiteX7618" fmla="*/ 2717130 w 3713237"/>
              <a:gd name="connsiteY7618" fmla="*/ 1212663 h 2185648"/>
              <a:gd name="connsiteX7619" fmla="*/ 2711662 w 3713237"/>
              <a:gd name="connsiteY7619" fmla="*/ 1216464 h 2185648"/>
              <a:gd name="connsiteX7620" fmla="*/ 2705793 w 3713237"/>
              <a:gd name="connsiteY7620" fmla="*/ 1224066 h 2185648"/>
              <a:gd name="connsiteX7621" fmla="*/ 2700391 w 3713237"/>
              <a:gd name="connsiteY7621" fmla="*/ 1230235 h 2185648"/>
              <a:gd name="connsiteX7622" fmla="*/ 2685920 w 3713237"/>
              <a:gd name="connsiteY7622" fmla="*/ 1242806 h 2185648"/>
              <a:gd name="connsiteX7623" fmla="*/ 2682719 w 3713237"/>
              <a:gd name="connsiteY7623" fmla="*/ 1248707 h 2185648"/>
              <a:gd name="connsiteX7624" fmla="*/ 2679318 w 3713237"/>
              <a:gd name="connsiteY7624" fmla="*/ 1252776 h 2185648"/>
              <a:gd name="connsiteX7625" fmla="*/ 2669315 w 3713237"/>
              <a:gd name="connsiteY7625" fmla="*/ 1259311 h 2185648"/>
              <a:gd name="connsiteX7626" fmla="*/ 2665647 w 3713237"/>
              <a:gd name="connsiteY7626" fmla="*/ 1260778 h 2185648"/>
              <a:gd name="connsiteX7627" fmla="*/ 2660712 w 3713237"/>
              <a:gd name="connsiteY7627" fmla="*/ 1266480 h 2185648"/>
              <a:gd name="connsiteX7628" fmla="*/ 2660712 w 3713237"/>
              <a:gd name="connsiteY7628" fmla="*/ 1281585 h 2185648"/>
              <a:gd name="connsiteX7629" fmla="*/ 2661913 w 3713237"/>
              <a:gd name="connsiteY7629" fmla="*/ 1288287 h 2185648"/>
              <a:gd name="connsiteX7630" fmla="*/ 2661712 w 3713237"/>
              <a:gd name="connsiteY7630" fmla="*/ 1300257 h 2185648"/>
              <a:gd name="connsiteX7631" fmla="*/ 2659578 w 3713237"/>
              <a:gd name="connsiteY7631" fmla="*/ 1305326 h 2185648"/>
              <a:gd name="connsiteX7632" fmla="*/ 2658811 w 3713237"/>
              <a:gd name="connsiteY7632" fmla="*/ 1313395 h 2185648"/>
              <a:gd name="connsiteX7633" fmla="*/ 2659912 w 3713237"/>
              <a:gd name="connsiteY7633" fmla="*/ 1320197 h 2185648"/>
              <a:gd name="connsiteX7634" fmla="*/ 2657311 w 3713237"/>
              <a:gd name="connsiteY7634" fmla="*/ 1326066 h 2185648"/>
              <a:gd name="connsiteX7635" fmla="*/ 2650475 w 3713237"/>
              <a:gd name="connsiteY7635" fmla="*/ 1334335 h 2185648"/>
              <a:gd name="connsiteX7636" fmla="*/ 2645507 w 3713237"/>
              <a:gd name="connsiteY7636" fmla="*/ 1340337 h 2185648"/>
              <a:gd name="connsiteX7637" fmla="*/ 2640672 w 3713237"/>
              <a:gd name="connsiteY7637" fmla="*/ 1345005 h 2185648"/>
              <a:gd name="connsiteX7638" fmla="*/ 2638705 w 3713237"/>
              <a:gd name="connsiteY7638" fmla="*/ 1348640 h 2185648"/>
              <a:gd name="connsiteX7639" fmla="*/ 2627768 w 3713237"/>
              <a:gd name="connsiteY7639" fmla="*/ 1350073 h 2185648"/>
              <a:gd name="connsiteX7640" fmla="*/ 2623900 w 3713237"/>
              <a:gd name="connsiteY7640" fmla="*/ 1346172 h 2185648"/>
              <a:gd name="connsiteX7641" fmla="*/ 2618765 w 3713237"/>
              <a:gd name="connsiteY7641" fmla="*/ 1335035 h 2185648"/>
              <a:gd name="connsiteX7642" fmla="*/ 2611796 w 3713237"/>
              <a:gd name="connsiteY7642" fmla="*/ 1315696 h 2185648"/>
              <a:gd name="connsiteX7643" fmla="*/ 2606394 w 3713237"/>
              <a:gd name="connsiteY7643" fmla="*/ 1307826 h 2185648"/>
              <a:gd name="connsiteX7644" fmla="*/ 2598559 w 3713237"/>
              <a:gd name="connsiteY7644" fmla="*/ 1293522 h 2185648"/>
              <a:gd name="connsiteX7645" fmla="*/ 2595891 w 3713237"/>
              <a:gd name="connsiteY7645" fmla="*/ 1285720 h 2185648"/>
              <a:gd name="connsiteX7646" fmla="*/ 2588889 w 3713237"/>
              <a:gd name="connsiteY7646" fmla="*/ 1270848 h 2185648"/>
              <a:gd name="connsiteX7647" fmla="*/ 2582087 w 3713237"/>
              <a:gd name="connsiteY7647" fmla="*/ 1258877 h 2185648"/>
              <a:gd name="connsiteX7648" fmla="*/ 2580519 w 3713237"/>
              <a:gd name="connsiteY7648" fmla="*/ 1255109 h 2185648"/>
              <a:gd name="connsiteX7649" fmla="*/ 2574618 w 3713237"/>
              <a:gd name="connsiteY7649" fmla="*/ 1235436 h 2185648"/>
              <a:gd name="connsiteX7650" fmla="*/ 2569616 w 3713237"/>
              <a:gd name="connsiteY7650" fmla="*/ 1215463 h 2185648"/>
              <a:gd name="connsiteX7651" fmla="*/ 2568949 w 3713237"/>
              <a:gd name="connsiteY7651" fmla="*/ 1207294 h 2185648"/>
              <a:gd name="connsiteX7652" fmla="*/ 2564948 w 3713237"/>
              <a:gd name="connsiteY7652" fmla="*/ 1188788 h 2185648"/>
              <a:gd name="connsiteX7653" fmla="*/ 2563981 w 3713237"/>
              <a:gd name="connsiteY7653" fmla="*/ 1188155 h 2185648"/>
              <a:gd name="connsiteX7654" fmla="*/ 2564047 w 3713237"/>
              <a:gd name="connsiteY7654" fmla="*/ 1187754 h 2185648"/>
              <a:gd name="connsiteX7655" fmla="*/ 2563647 w 3713237"/>
              <a:gd name="connsiteY7655" fmla="*/ 1187354 h 2185648"/>
              <a:gd name="connsiteX7656" fmla="*/ 2563781 w 3713237"/>
              <a:gd name="connsiteY7656" fmla="*/ 1188054 h 2185648"/>
              <a:gd name="connsiteX7657" fmla="*/ 2563981 w 3713237"/>
              <a:gd name="connsiteY7657" fmla="*/ 1188155 h 2185648"/>
              <a:gd name="connsiteX7658" fmla="*/ 2557746 w 3713237"/>
              <a:gd name="connsiteY7658" fmla="*/ 1197591 h 2185648"/>
              <a:gd name="connsiteX7659" fmla="*/ 2537372 w 3713237"/>
              <a:gd name="connsiteY7659" fmla="*/ 1196157 h 2185648"/>
              <a:gd name="connsiteX7660" fmla="*/ 2525102 w 3713237"/>
              <a:gd name="connsiteY7660" fmla="*/ 1183587 h 2185648"/>
              <a:gd name="connsiteX7661" fmla="*/ 2524935 w 3713237"/>
              <a:gd name="connsiteY7661" fmla="*/ 1181152 h 2185648"/>
              <a:gd name="connsiteX7662" fmla="*/ 2527102 w 3713237"/>
              <a:gd name="connsiteY7662" fmla="*/ 1180219 h 2185648"/>
              <a:gd name="connsiteX7663" fmla="*/ 2535972 w 3713237"/>
              <a:gd name="connsiteY7663" fmla="*/ 1176851 h 2185648"/>
              <a:gd name="connsiteX7664" fmla="*/ 2536439 w 3713237"/>
              <a:gd name="connsiteY7664" fmla="*/ 1176884 h 2185648"/>
              <a:gd name="connsiteX7665" fmla="*/ 2536705 w 3713237"/>
              <a:gd name="connsiteY7665" fmla="*/ 1176284 h 2185648"/>
              <a:gd name="connsiteX7666" fmla="*/ 2536138 w 3713237"/>
              <a:gd name="connsiteY7666" fmla="*/ 1176618 h 2185648"/>
              <a:gd name="connsiteX7667" fmla="*/ 2535938 w 3713237"/>
              <a:gd name="connsiteY7667" fmla="*/ 1176851 h 2185648"/>
              <a:gd name="connsiteX7668" fmla="*/ 2532271 w 3713237"/>
              <a:gd name="connsiteY7668" fmla="*/ 1176684 h 2185648"/>
              <a:gd name="connsiteX7669" fmla="*/ 2518033 w 3713237"/>
              <a:gd name="connsiteY7669" fmla="*/ 1169549 h 2185648"/>
              <a:gd name="connsiteX7670" fmla="*/ 2510363 w 3713237"/>
              <a:gd name="connsiteY7670" fmla="*/ 1164114 h 2185648"/>
              <a:gd name="connsiteX7671" fmla="*/ 2502128 w 3713237"/>
              <a:gd name="connsiteY7671" fmla="*/ 1156178 h 2185648"/>
              <a:gd name="connsiteX7672" fmla="*/ 2497926 w 3713237"/>
              <a:gd name="connsiteY7672" fmla="*/ 1150943 h 2185648"/>
              <a:gd name="connsiteX7673" fmla="*/ 2494325 w 3713237"/>
              <a:gd name="connsiteY7673" fmla="*/ 1146908 h 2185648"/>
              <a:gd name="connsiteX7674" fmla="*/ 2489924 w 3713237"/>
              <a:gd name="connsiteY7674" fmla="*/ 1144107 h 2185648"/>
              <a:gd name="connsiteX7675" fmla="*/ 2473552 w 3713237"/>
              <a:gd name="connsiteY7675" fmla="*/ 1145407 h 2185648"/>
              <a:gd name="connsiteX7676" fmla="*/ 2468216 w 3713237"/>
              <a:gd name="connsiteY7676" fmla="*/ 1146241 h 2185648"/>
              <a:gd name="connsiteX7677" fmla="*/ 2445076 w 3713237"/>
              <a:gd name="connsiteY7677" fmla="*/ 1147641 h 2185648"/>
              <a:gd name="connsiteX7678" fmla="*/ 2431471 w 3713237"/>
              <a:gd name="connsiteY7678" fmla="*/ 1147108 h 2185648"/>
              <a:gd name="connsiteX7679" fmla="*/ 2393492 w 3713237"/>
              <a:gd name="connsiteY7679" fmla="*/ 1141306 h 2185648"/>
              <a:gd name="connsiteX7680" fmla="*/ 2387090 w 3713237"/>
              <a:gd name="connsiteY7680" fmla="*/ 1137005 h 2185648"/>
              <a:gd name="connsiteX7681" fmla="*/ 2383222 w 3713237"/>
              <a:gd name="connsiteY7681" fmla="*/ 1128168 h 2185648"/>
              <a:gd name="connsiteX7682" fmla="*/ 2373953 w 3713237"/>
              <a:gd name="connsiteY7682" fmla="*/ 1124701 h 2185648"/>
              <a:gd name="connsiteX7683" fmla="*/ 2364116 w 3713237"/>
              <a:gd name="connsiteY7683" fmla="*/ 1129536 h 2185648"/>
              <a:gd name="connsiteX7684" fmla="*/ 2357514 w 3713237"/>
              <a:gd name="connsiteY7684" fmla="*/ 1130403 h 2185648"/>
              <a:gd name="connsiteX7685" fmla="*/ 2340709 w 3713237"/>
              <a:gd name="connsiteY7685" fmla="*/ 1124634 h 2185648"/>
              <a:gd name="connsiteX7686" fmla="*/ 2335273 w 3713237"/>
              <a:gd name="connsiteY7686" fmla="*/ 1120599 h 2185648"/>
              <a:gd name="connsiteX7687" fmla="*/ 2327138 w 3713237"/>
              <a:gd name="connsiteY7687" fmla="*/ 1115865 h 2185648"/>
              <a:gd name="connsiteX7688" fmla="*/ 2323136 w 3713237"/>
              <a:gd name="connsiteY7688" fmla="*/ 1114864 h 2185648"/>
              <a:gd name="connsiteX7689" fmla="*/ 2316734 w 3713237"/>
              <a:gd name="connsiteY7689" fmla="*/ 1110063 h 2185648"/>
              <a:gd name="connsiteX7690" fmla="*/ 2306564 w 3713237"/>
              <a:gd name="connsiteY7690" fmla="*/ 1093691 h 2185648"/>
              <a:gd name="connsiteX7691" fmla="*/ 2302530 w 3713237"/>
              <a:gd name="connsiteY7691" fmla="*/ 1088289 h 2185648"/>
              <a:gd name="connsiteX7692" fmla="*/ 2294694 w 3713237"/>
              <a:gd name="connsiteY7692" fmla="*/ 1086922 h 2185648"/>
              <a:gd name="connsiteX7693" fmla="*/ 2286658 w 3713237"/>
              <a:gd name="connsiteY7693" fmla="*/ 1087656 h 2185648"/>
              <a:gd name="connsiteX7694" fmla="*/ 2284791 w 3713237"/>
              <a:gd name="connsiteY7694" fmla="*/ 1089423 h 2185648"/>
              <a:gd name="connsiteX7695" fmla="*/ 2283624 w 3713237"/>
              <a:gd name="connsiteY7695" fmla="*/ 1094758 h 2185648"/>
              <a:gd name="connsiteX7696" fmla="*/ 2283990 w 3713237"/>
              <a:gd name="connsiteY7696" fmla="*/ 1098726 h 2185648"/>
              <a:gd name="connsiteX7697" fmla="*/ 2291893 w 3713237"/>
              <a:gd name="connsiteY7697" fmla="*/ 1113197 h 2185648"/>
              <a:gd name="connsiteX7698" fmla="*/ 2294961 w 3713237"/>
              <a:gd name="connsiteY7698" fmla="*/ 1115865 h 2185648"/>
              <a:gd name="connsiteX7699" fmla="*/ 2301763 w 3713237"/>
              <a:gd name="connsiteY7699" fmla="*/ 1122667 h 2185648"/>
              <a:gd name="connsiteX7700" fmla="*/ 2308098 w 3713237"/>
              <a:gd name="connsiteY7700" fmla="*/ 1134671 h 2185648"/>
              <a:gd name="connsiteX7701" fmla="*/ 2311566 w 3713237"/>
              <a:gd name="connsiteY7701" fmla="*/ 1142073 h 2185648"/>
              <a:gd name="connsiteX7702" fmla="*/ 2315734 w 3713237"/>
              <a:gd name="connsiteY7702" fmla="*/ 1142106 h 2185648"/>
              <a:gd name="connsiteX7703" fmla="*/ 2318235 w 3713237"/>
              <a:gd name="connsiteY7703" fmla="*/ 1137238 h 2185648"/>
              <a:gd name="connsiteX7704" fmla="*/ 2320536 w 3713237"/>
              <a:gd name="connsiteY7704" fmla="*/ 1136171 h 2185648"/>
              <a:gd name="connsiteX7705" fmla="*/ 2322703 w 3713237"/>
              <a:gd name="connsiteY7705" fmla="*/ 1137672 h 2185648"/>
              <a:gd name="connsiteX7706" fmla="*/ 2323803 w 3713237"/>
              <a:gd name="connsiteY7706" fmla="*/ 1140106 h 2185648"/>
              <a:gd name="connsiteX7707" fmla="*/ 2325070 w 3713237"/>
              <a:gd name="connsiteY7707" fmla="*/ 1153777 h 2185648"/>
              <a:gd name="connsiteX7708" fmla="*/ 2328238 w 3713237"/>
              <a:gd name="connsiteY7708" fmla="*/ 1159712 h 2185648"/>
              <a:gd name="connsiteX7709" fmla="*/ 2333139 w 3713237"/>
              <a:gd name="connsiteY7709" fmla="*/ 1161446 h 2185648"/>
              <a:gd name="connsiteX7710" fmla="*/ 2346611 w 3713237"/>
              <a:gd name="connsiteY7710" fmla="*/ 1159712 h 2185648"/>
              <a:gd name="connsiteX7711" fmla="*/ 2360248 w 3713237"/>
              <a:gd name="connsiteY7711" fmla="*/ 1152443 h 2185648"/>
              <a:gd name="connsiteX7712" fmla="*/ 2375487 w 3713237"/>
              <a:gd name="connsiteY7712" fmla="*/ 1134904 h 2185648"/>
              <a:gd name="connsiteX7713" fmla="*/ 2378021 w 3713237"/>
              <a:gd name="connsiteY7713" fmla="*/ 1134337 h 2185648"/>
              <a:gd name="connsiteX7714" fmla="*/ 2378721 w 3713237"/>
              <a:gd name="connsiteY7714" fmla="*/ 1135338 h 2185648"/>
              <a:gd name="connsiteX7715" fmla="*/ 2380388 w 3713237"/>
              <a:gd name="connsiteY7715" fmla="*/ 1147575 h 2185648"/>
              <a:gd name="connsiteX7716" fmla="*/ 2386723 w 3713237"/>
              <a:gd name="connsiteY7716" fmla="*/ 1159512 h 2185648"/>
              <a:gd name="connsiteX7717" fmla="*/ 2392592 w 3713237"/>
              <a:gd name="connsiteY7717" fmla="*/ 1162880 h 2185648"/>
              <a:gd name="connsiteX7718" fmla="*/ 2403462 w 3713237"/>
              <a:gd name="connsiteY7718" fmla="*/ 1164480 h 2185648"/>
              <a:gd name="connsiteX7719" fmla="*/ 2410131 w 3713237"/>
              <a:gd name="connsiteY7719" fmla="*/ 1168748 h 2185648"/>
              <a:gd name="connsiteX7720" fmla="*/ 2417000 w 3713237"/>
              <a:gd name="connsiteY7720" fmla="*/ 1177284 h 2185648"/>
              <a:gd name="connsiteX7721" fmla="*/ 2419234 w 3713237"/>
              <a:gd name="connsiteY7721" fmla="*/ 1188121 h 2185648"/>
              <a:gd name="connsiteX7722" fmla="*/ 2404796 w 3713237"/>
              <a:gd name="connsiteY7722" fmla="*/ 1205994 h 2185648"/>
              <a:gd name="connsiteX7723" fmla="*/ 2401495 w 3713237"/>
              <a:gd name="connsiteY7723" fmla="*/ 1211795 h 2185648"/>
              <a:gd name="connsiteX7724" fmla="*/ 2401228 w 3713237"/>
              <a:gd name="connsiteY7724" fmla="*/ 1220032 h 2185648"/>
              <a:gd name="connsiteX7725" fmla="*/ 2399161 w 3713237"/>
              <a:gd name="connsiteY7725" fmla="*/ 1223166 h 2185648"/>
              <a:gd name="connsiteX7726" fmla="*/ 2393926 w 3713237"/>
              <a:gd name="connsiteY7726" fmla="*/ 1224833 h 2185648"/>
              <a:gd name="connsiteX7727" fmla="*/ 2388791 w 3713237"/>
              <a:gd name="connsiteY7727" fmla="*/ 1229101 h 2185648"/>
              <a:gd name="connsiteX7728" fmla="*/ 2378688 w 3713237"/>
              <a:gd name="connsiteY7728" fmla="*/ 1237171 h 2185648"/>
              <a:gd name="connsiteX7729" fmla="*/ 2374219 w 3713237"/>
              <a:gd name="connsiteY7729" fmla="*/ 1241739 h 2185648"/>
              <a:gd name="connsiteX7730" fmla="*/ 2366384 w 3713237"/>
              <a:gd name="connsiteY7730" fmla="*/ 1248141 h 2185648"/>
              <a:gd name="connsiteX7731" fmla="*/ 2349111 w 3713237"/>
              <a:gd name="connsiteY7731" fmla="*/ 1252609 h 2185648"/>
              <a:gd name="connsiteX7732" fmla="*/ 2340909 w 3713237"/>
              <a:gd name="connsiteY7732" fmla="*/ 1260912 h 2185648"/>
              <a:gd name="connsiteX7733" fmla="*/ 2337508 w 3713237"/>
              <a:gd name="connsiteY7733" fmla="*/ 1264946 h 2185648"/>
              <a:gd name="connsiteX7734" fmla="*/ 2326304 w 3713237"/>
              <a:gd name="connsiteY7734" fmla="*/ 1270115 h 2185648"/>
              <a:gd name="connsiteX7735" fmla="*/ 2311899 w 3713237"/>
              <a:gd name="connsiteY7735" fmla="*/ 1274783 h 2185648"/>
              <a:gd name="connsiteX7736" fmla="*/ 2303730 w 3713237"/>
              <a:gd name="connsiteY7736" fmla="*/ 1279617 h 2185648"/>
              <a:gd name="connsiteX7737" fmla="*/ 2296495 w 3713237"/>
              <a:gd name="connsiteY7737" fmla="*/ 1283285 h 2185648"/>
              <a:gd name="connsiteX7738" fmla="*/ 2287558 w 3713237"/>
              <a:gd name="connsiteY7738" fmla="*/ 1286486 h 2185648"/>
              <a:gd name="connsiteX7739" fmla="*/ 2273120 w 3713237"/>
              <a:gd name="connsiteY7739" fmla="*/ 1289954 h 2185648"/>
              <a:gd name="connsiteX7740" fmla="*/ 2262150 w 3713237"/>
              <a:gd name="connsiteY7740" fmla="*/ 1294022 h 2185648"/>
              <a:gd name="connsiteX7741" fmla="*/ 2253614 w 3713237"/>
              <a:gd name="connsiteY7741" fmla="*/ 1297923 h 2185648"/>
              <a:gd name="connsiteX7742" fmla="*/ 2246778 w 3713237"/>
              <a:gd name="connsiteY7742" fmla="*/ 1298424 h 2185648"/>
              <a:gd name="connsiteX7743" fmla="*/ 2241110 w 3713237"/>
              <a:gd name="connsiteY7743" fmla="*/ 1295223 h 2185648"/>
              <a:gd name="connsiteX7744" fmla="*/ 2237909 w 3713237"/>
              <a:gd name="connsiteY7744" fmla="*/ 1287653 h 2185648"/>
              <a:gd name="connsiteX7745" fmla="*/ 2231840 w 3713237"/>
              <a:gd name="connsiteY7745" fmla="*/ 1268047 h 2185648"/>
              <a:gd name="connsiteX7746" fmla="*/ 2231607 w 3713237"/>
              <a:gd name="connsiteY7746" fmla="*/ 1262679 h 2185648"/>
              <a:gd name="connsiteX7747" fmla="*/ 2227572 w 3713237"/>
              <a:gd name="connsiteY7747" fmla="*/ 1247174 h 2185648"/>
              <a:gd name="connsiteX7748" fmla="*/ 2218836 w 3713237"/>
              <a:gd name="connsiteY7748" fmla="*/ 1236637 h 2185648"/>
              <a:gd name="connsiteX7749" fmla="*/ 2210367 w 3713237"/>
              <a:gd name="connsiteY7749" fmla="*/ 1222632 h 2185648"/>
              <a:gd name="connsiteX7750" fmla="*/ 2202364 w 3713237"/>
              <a:gd name="connsiteY7750" fmla="*/ 1211729 h 2185648"/>
              <a:gd name="connsiteX7751" fmla="*/ 2195429 w 3713237"/>
              <a:gd name="connsiteY7751" fmla="*/ 1207261 h 2185648"/>
              <a:gd name="connsiteX7752" fmla="*/ 2185525 w 3713237"/>
              <a:gd name="connsiteY7752" fmla="*/ 1189955 h 2185648"/>
              <a:gd name="connsiteX7753" fmla="*/ 2185392 w 3713237"/>
              <a:gd name="connsiteY7753" fmla="*/ 1185821 h 2185648"/>
              <a:gd name="connsiteX7754" fmla="*/ 2183225 w 3713237"/>
              <a:gd name="connsiteY7754" fmla="*/ 1176584 h 2185648"/>
              <a:gd name="connsiteX7755" fmla="*/ 2180824 w 3713237"/>
              <a:gd name="connsiteY7755" fmla="*/ 1171616 h 2185648"/>
              <a:gd name="connsiteX7756" fmla="*/ 2169487 w 3713237"/>
              <a:gd name="connsiteY7756" fmla="*/ 1160446 h 2185648"/>
              <a:gd name="connsiteX7757" fmla="*/ 2164185 w 3713237"/>
              <a:gd name="connsiteY7757" fmla="*/ 1154610 h 2185648"/>
              <a:gd name="connsiteX7758" fmla="*/ 2158183 w 3713237"/>
              <a:gd name="connsiteY7758" fmla="*/ 1142406 h 2185648"/>
              <a:gd name="connsiteX7759" fmla="*/ 2144379 w 3713237"/>
              <a:gd name="connsiteY7759" fmla="*/ 1121900 h 2185648"/>
              <a:gd name="connsiteX7760" fmla="*/ 2141144 w 3713237"/>
              <a:gd name="connsiteY7760" fmla="*/ 1117465 h 2185648"/>
              <a:gd name="connsiteX7761" fmla="*/ 2135509 w 3713237"/>
              <a:gd name="connsiteY7761" fmla="*/ 1113964 h 2185648"/>
              <a:gd name="connsiteX7762" fmla="*/ 2130841 w 3713237"/>
              <a:gd name="connsiteY7762" fmla="*/ 1116465 h 2185648"/>
              <a:gd name="connsiteX7763" fmla="*/ 2125639 w 3713237"/>
              <a:gd name="connsiteY7763" fmla="*/ 1117365 h 2185648"/>
              <a:gd name="connsiteX7764" fmla="*/ 2123772 w 3713237"/>
              <a:gd name="connsiteY7764" fmla="*/ 1120099 h 2185648"/>
              <a:gd name="connsiteX7765" fmla="*/ 2126206 w 3713237"/>
              <a:gd name="connsiteY7765" fmla="*/ 1125001 h 2185648"/>
              <a:gd name="connsiteX7766" fmla="*/ 2139744 w 3713237"/>
              <a:gd name="connsiteY7766" fmla="*/ 1151876 h 2185648"/>
              <a:gd name="connsiteX7767" fmla="*/ 2143345 w 3713237"/>
              <a:gd name="connsiteY7767" fmla="*/ 1157712 h 2185648"/>
              <a:gd name="connsiteX7768" fmla="*/ 2147346 w 3713237"/>
              <a:gd name="connsiteY7768" fmla="*/ 1170349 h 2185648"/>
              <a:gd name="connsiteX7769" fmla="*/ 2148047 w 3713237"/>
              <a:gd name="connsiteY7769" fmla="*/ 1174384 h 2185648"/>
              <a:gd name="connsiteX7770" fmla="*/ 2150280 w 3713237"/>
              <a:gd name="connsiteY7770" fmla="*/ 1177751 h 2185648"/>
              <a:gd name="connsiteX7771" fmla="*/ 2153982 w 3713237"/>
              <a:gd name="connsiteY7771" fmla="*/ 1179518 h 2185648"/>
              <a:gd name="connsiteX7772" fmla="*/ 2165852 w 3713237"/>
              <a:gd name="connsiteY7772" fmla="*/ 1195557 h 2185648"/>
              <a:gd name="connsiteX7773" fmla="*/ 2169920 w 3713237"/>
              <a:gd name="connsiteY7773" fmla="*/ 1218531 h 2185648"/>
              <a:gd name="connsiteX7774" fmla="*/ 2173621 w 3713237"/>
              <a:gd name="connsiteY7774" fmla="*/ 1225633 h 2185648"/>
              <a:gd name="connsiteX7775" fmla="*/ 2182291 w 3713237"/>
              <a:gd name="connsiteY7775" fmla="*/ 1232436 h 2185648"/>
              <a:gd name="connsiteX7776" fmla="*/ 2189393 w 3713237"/>
              <a:gd name="connsiteY7776" fmla="*/ 1242339 h 2185648"/>
              <a:gd name="connsiteX7777" fmla="*/ 2192961 w 3713237"/>
              <a:gd name="connsiteY7777" fmla="*/ 1254176 h 2185648"/>
              <a:gd name="connsiteX7778" fmla="*/ 2206899 w 3713237"/>
              <a:gd name="connsiteY7778" fmla="*/ 1269914 h 2185648"/>
              <a:gd name="connsiteX7779" fmla="*/ 2217169 w 3713237"/>
              <a:gd name="connsiteY7779" fmla="*/ 1276616 h 2185648"/>
              <a:gd name="connsiteX7780" fmla="*/ 2231273 w 3713237"/>
              <a:gd name="connsiteY7780" fmla="*/ 1291621 h 2185648"/>
              <a:gd name="connsiteX7781" fmla="*/ 2237942 w 3713237"/>
              <a:gd name="connsiteY7781" fmla="*/ 1298457 h 2185648"/>
              <a:gd name="connsiteX7782" fmla="*/ 2239209 w 3713237"/>
              <a:gd name="connsiteY7782" fmla="*/ 1307927 h 2185648"/>
              <a:gd name="connsiteX7783" fmla="*/ 2239443 w 3713237"/>
              <a:gd name="connsiteY7783" fmla="*/ 1311461 h 2185648"/>
              <a:gd name="connsiteX7784" fmla="*/ 2249146 w 3713237"/>
              <a:gd name="connsiteY7784" fmla="*/ 1321264 h 2185648"/>
              <a:gd name="connsiteX7785" fmla="*/ 2252347 w 3713237"/>
              <a:gd name="connsiteY7785" fmla="*/ 1323865 h 2185648"/>
              <a:gd name="connsiteX7786" fmla="*/ 2257615 w 3713237"/>
              <a:gd name="connsiteY7786" fmla="*/ 1324665 h 2185648"/>
              <a:gd name="connsiteX7787" fmla="*/ 2261450 w 3713237"/>
              <a:gd name="connsiteY7787" fmla="*/ 1323165 h 2185648"/>
              <a:gd name="connsiteX7788" fmla="*/ 2275921 w 3713237"/>
              <a:gd name="connsiteY7788" fmla="*/ 1319597 h 2185648"/>
              <a:gd name="connsiteX7789" fmla="*/ 2279989 w 3713237"/>
              <a:gd name="connsiteY7789" fmla="*/ 1319130 h 2185648"/>
              <a:gd name="connsiteX7790" fmla="*/ 2306798 w 3713237"/>
              <a:gd name="connsiteY7790" fmla="*/ 1313862 h 2185648"/>
              <a:gd name="connsiteX7791" fmla="*/ 2324670 w 3713237"/>
              <a:gd name="connsiteY7791" fmla="*/ 1307460 h 2185648"/>
              <a:gd name="connsiteX7792" fmla="*/ 2325904 w 3713237"/>
              <a:gd name="connsiteY7792" fmla="*/ 1306960 h 2185648"/>
              <a:gd name="connsiteX7793" fmla="*/ 2331172 w 3713237"/>
              <a:gd name="connsiteY7793" fmla="*/ 1310327 h 2185648"/>
              <a:gd name="connsiteX7794" fmla="*/ 2329172 w 3713237"/>
              <a:gd name="connsiteY7794" fmla="*/ 1332068 h 2185648"/>
              <a:gd name="connsiteX7795" fmla="*/ 2322370 w 3713237"/>
              <a:gd name="connsiteY7795" fmla="*/ 1347006 h 2185648"/>
              <a:gd name="connsiteX7796" fmla="*/ 2310833 w 3713237"/>
              <a:gd name="connsiteY7796" fmla="*/ 1368746 h 2185648"/>
              <a:gd name="connsiteX7797" fmla="*/ 2271186 w 3713237"/>
              <a:gd name="connsiteY7797" fmla="*/ 1418962 h 2185648"/>
              <a:gd name="connsiteX7798" fmla="*/ 2268919 w 3713237"/>
              <a:gd name="connsiteY7798" fmla="*/ 1420496 h 2185648"/>
              <a:gd name="connsiteX7799" fmla="*/ 2250413 w 3713237"/>
              <a:gd name="connsiteY7799" fmla="*/ 1434501 h 2185648"/>
              <a:gd name="connsiteX7800" fmla="*/ 2223171 w 3713237"/>
              <a:gd name="connsiteY7800" fmla="*/ 1463577 h 2185648"/>
              <a:gd name="connsiteX7801" fmla="*/ 2212000 w 3713237"/>
              <a:gd name="connsiteY7801" fmla="*/ 1473647 h 2185648"/>
              <a:gd name="connsiteX7802" fmla="*/ 2206599 w 3713237"/>
              <a:gd name="connsiteY7802" fmla="*/ 1479649 h 2185648"/>
              <a:gd name="connsiteX7803" fmla="*/ 2198963 w 3713237"/>
              <a:gd name="connsiteY7803" fmla="*/ 1494153 h 2185648"/>
              <a:gd name="connsiteX7804" fmla="*/ 2192394 w 3713237"/>
              <a:gd name="connsiteY7804" fmla="*/ 1506091 h 2185648"/>
              <a:gd name="connsiteX7805" fmla="*/ 2195395 w 3713237"/>
              <a:gd name="connsiteY7805" fmla="*/ 1519361 h 2185648"/>
              <a:gd name="connsiteX7806" fmla="*/ 2196529 w 3713237"/>
              <a:gd name="connsiteY7806" fmla="*/ 1526830 h 2185648"/>
              <a:gd name="connsiteX7807" fmla="*/ 2195628 w 3713237"/>
              <a:gd name="connsiteY7807" fmla="*/ 1530732 h 2185648"/>
              <a:gd name="connsiteX7808" fmla="*/ 2197896 w 3713237"/>
              <a:gd name="connsiteY7808" fmla="*/ 1549671 h 2185648"/>
              <a:gd name="connsiteX7809" fmla="*/ 2205965 w 3713237"/>
              <a:gd name="connsiteY7809" fmla="*/ 1561908 h 2185648"/>
              <a:gd name="connsiteX7810" fmla="*/ 2208933 w 3713237"/>
              <a:gd name="connsiteY7810" fmla="*/ 1569078 h 2185648"/>
              <a:gd name="connsiteX7811" fmla="*/ 2208166 w 3713237"/>
              <a:gd name="connsiteY7811" fmla="*/ 1585383 h 2185648"/>
              <a:gd name="connsiteX7812" fmla="*/ 2208066 w 3713237"/>
              <a:gd name="connsiteY7812" fmla="*/ 1594986 h 2185648"/>
              <a:gd name="connsiteX7813" fmla="*/ 2208066 w 3713237"/>
              <a:gd name="connsiteY7813" fmla="*/ 1607357 h 2185648"/>
              <a:gd name="connsiteX7814" fmla="*/ 2206265 w 3713237"/>
              <a:gd name="connsiteY7814" fmla="*/ 1619294 h 2185648"/>
              <a:gd name="connsiteX7815" fmla="*/ 2189693 w 3713237"/>
              <a:gd name="connsiteY7815" fmla="*/ 1638767 h 2185648"/>
              <a:gd name="connsiteX7816" fmla="*/ 2178756 w 3713237"/>
              <a:gd name="connsiteY7816" fmla="*/ 1644535 h 2185648"/>
              <a:gd name="connsiteX7817" fmla="*/ 2169153 w 3713237"/>
              <a:gd name="connsiteY7817" fmla="*/ 1649770 h 2185648"/>
              <a:gd name="connsiteX7818" fmla="*/ 2139610 w 3713237"/>
              <a:gd name="connsiteY7818" fmla="*/ 1674378 h 2185648"/>
              <a:gd name="connsiteX7819" fmla="*/ 2138177 w 3713237"/>
              <a:gd name="connsiteY7819" fmla="*/ 1680747 h 2185648"/>
              <a:gd name="connsiteX7820" fmla="*/ 2144045 w 3713237"/>
              <a:gd name="connsiteY7820" fmla="*/ 1701920 h 2185648"/>
              <a:gd name="connsiteX7821" fmla="*/ 2144412 w 3713237"/>
              <a:gd name="connsiteY7821" fmla="*/ 1708689 h 2185648"/>
              <a:gd name="connsiteX7822" fmla="*/ 2142478 w 3713237"/>
              <a:gd name="connsiteY7822" fmla="*/ 1722294 h 2185648"/>
              <a:gd name="connsiteX7823" fmla="*/ 2136643 w 3713237"/>
              <a:gd name="connsiteY7823" fmla="*/ 1731130 h 2185648"/>
              <a:gd name="connsiteX7824" fmla="*/ 2123839 w 3713237"/>
              <a:gd name="connsiteY7824" fmla="*/ 1736065 h 2185648"/>
              <a:gd name="connsiteX7825" fmla="*/ 2113169 w 3713237"/>
              <a:gd name="connsiteY7825" fmla="*/ 1742033 h 2185648"/>
              <a:gd name="connsiteX7826" fmla="*/ 2111168 w 3713237"/>
              <a:gd name="connsiteY7826" fmla="*/ 1749269 h 2185648"/>
              <a:gd name="connsiteX7827" fmla="*/ 2111935 w 3713237"/>
              <a:gd name="connsiteY7827" fmla="*/ 1755905 h 2185648"/>
              <a:gd name="connsiteX7828" fmla="*/ 2108367 w 3713237"/>
              <a:gd name="connsiteY7828" fmla="*/ 1769176 h 2185648"/>
              <a:gd name="connsiteX7829" fmla="*/ 2097563 w 3713237"/>
              <a:gd name="connsiteY7829" fmla="*/ 1784614 h 2185648"/>
              <a:gd name="connsiteX7830" fmla="*/ 2091095 w 3713237"/>
              <a:gd name="connsiteY7830" fmla="*/ 1791649 h 2185648"/>
              <a:gd name="connsiteX7831" fmla="*/ 2080725 w 3713237"/>
              <a:gd name="connsiteY7831" fmla="*/ 1806187 h 2185648"/>
              <a:gd name="connsiteX7832" fmla="*/ 2068988 w 3713237"/>
              <a:gd name="connsiteY7832" fmla="*/ 1819625 h 2185648"/>
              <a:gd name="connsiteX7833" fmla="*/ 2048181 w 3713237"/>
              <a:gd name="connsiteY7833" fmla="*/ 1837597 h 2185648"/>
              <a:gd name="connsiteX7834" fmla="*/ 2030442 w 3713237"/>
              <a:gd name="connsiteY7834" fmla="*/ 1844333 h 2185648"/>
              <a:gd name="connsiteX7835" fmla="*/ 2026707 w 3713237"/>
              <a:gd name="connsiteY7835" fmla="*/ 1845667 h 2185648"/>
              <a:gd name="connsiteX7836" fmla="*/ 2013970 w 3713237"/>
              <a:gd name="connsiteY7836" fmla="*/ 1849768 h 2185648"/>
              <a:gd name="connsiteX7837" fmla="*/ 2009968 w 3713237"/>
              <a:gd name="connsiteY7837" fmla="*/ 1849468 h 2185648"/>
              <a:gd name="connsiteX7838" fmla="*/ 1996498 w 3713237"/>
              <a:gd name="connsiteY7838" fmla="*/ 1848901 h 2185648"/>
              <a:gd name="connsiteX7839" fmla="*/ 1984460 w 3713237"/>
              <a:gd name="connsiteY7839" fmla="*/ 1851135 h 2185648"/>
              <a:gd name="connsiteX7840" fmla="*/ 1977858 w 3713237"/>
              <a:gd name="connsiteY7840" fmla="*/ 1852669 h 2185648"/>
              <a:gd name="connsiteX7841" fmla="*/ 1963487 w 3713237"/>
              <a:gd name="connsiteY7841" fmla="*/ 1856504 h 2185648"/>
              <a:gd name="connsiteX7842" fmla="*/ 1959519 w 3713237"/>
              <a:gd name="connsiteY7842" fmla="*/ 1856637 h 2185648"/>
              <a:gd name="connsiteX7843" fmla="*/ 1945048 w 3713237"/>
              <a:gd name="connsiteY7843" fmla="*/ 1848834 h 2185648"/>
              <a:gd name="connsiteX7844" fmla="*/ 1943814 w 3713237"/>
              <a:gd name="connsiteY7844" fmla="*/ 1846434 h 2185648"/>
              <a:gd name="connsiteX7845" fmla="*/ 1940580 w 3713237"/>
              <a:gd name="connsiteY7845" fmla="*/ 1834663 h 2185648"/>
              <a:gd name="connsiteX7846" fmla="*/ 1940880 w 3713237"/>
              <a:gd name="connsiteY7846" fmla="*/ 1829562 h 2185648"/>
              <a:gd name="connsiteX7847" fmla="*/ 1942213 w 3713237"/>
              <a:gd name="connsiteY7847" fmla="*/ 1817925 h 2185648"/>
              <a:gd name="connsiteX7848" fmla="*/ 1940046 w 3713237"/>
              <a:gd name="connsiteY7848" fmla="*/ 1812890 h 2185648"/>
              <a:gd name="connsiteX7849" fmla="*/ 1932710 w 3713237"/>
              <a:gd name="connsiteY7849" fmla="*/ 1792183 h 2185648"/>
              <a:gd name="connsiteX7850" fmla="*/ 1928209 w 3713237"/>
              <a:gd name="connsiteY7850" fmla="*/ 1782346 h 2185648"/>
              <a:gd name="connsiteX7851" fmla="*/ 1921540 w 3713237"/>
              <a:gd name="connsiteY7851" fmla="*/ 1773644 h 2185648"/>
              <a:gd name="connsiteX7852" fmla="*/ 1912637 w 3713237"/>
              <a:gd name="connsiteY7852" fmla="*/ 1755204 h 2185648"/>
              <a:gd name="connsiteX7853" fmla="*/ 1909503 w 3713237"/>
              <a:gd name="connsiteY7853" fmla="*/ 1736298 h 2185648"/>
              <a:gd name="connsiteX7854" fmla="*/ 1908069 w 3713237"/>
              <a:gd name="connsiteY7854" fmla="*/ 1729596 h 2185648"/>
              <a:gd name="connsiteX7855" fmla="*/ 1905101 w 3713237"/>
              <a:gd name="connsiteY7855" fmla="*/ 1712024 h 2185648"/>
              <a:gd name="connsiteX7856" fmla="*/ 1900667 w 3713237"/>
              <a:gd name="connsiteY7856" fmla="*/ 1696485 h 2185648"/>
              <a:gd name="connsiteX7857" fmla="*/ 1891030 w 3713237"/>
              <a:gd name="connsiteY7857" fmla="*/ 1675245 h 2185648"/>
              <a:gd name="connsiteX7858" fmla="*/ 1879827 w 3713237"/>
              <a:gd name="connsiteY7858" fmla="*/ 1656472 h 2185648"/>
              <a:gd name="connsiteX7859" fmla="*/ 1876992 w 3713237"/>
              <a:gd name="connsiteY7859" fmla="*/ 1648937 h 2185648"/>
              <a:gd name="connsiteX7860" fmla="*/ 1877059 w 3713237"/>
              <a:gd name="connsiteY7860" fmla="*/ 1632398 h 2185648"/>
              <a:gd name="connsiteX7861" fmla="*/ 1879193 w 3713237"/>
              <a:gd name="connsiteY7861" fmla="*/ 1623095 h 2185648"/>
              <a:gd name="connsiteX7862" fmla="*/ 1884328 w 3713237"/>
              <a:gd name="connsiteY7862" fmla="*/ 1606056 h 2185648"/>
              <a:gd name="connsiteX7863" fmla="*/ 1889063 w 3713237"/>
              <a:gd name="connsiteY7863" fmla="*/ 1596320 h 2185648"/>
              <a:gd name="connsiteX7864" fmla="*/ 1896299 w 3713237"/>
              <a:gd name="connsiteY7864" fmla="*/ 1588117 h 2185648"/>
              <a:gd name="connsiteX7865" fmla="*/ 1901067 w 3713237"/>
              <a:gd name="connsiteY7865" fmla="*/ 1567910 h 2185648"/>
              <a:gd name="connsiteX7866" fmla="*/ 1898766 w 3713237"/>
              <a:gd name="connsiteY7866" fmla="*/ 1562909 h 2185648"/>
              <a:gd name="connsiteX7867" fmla="*/ 1894898 w 3713237"/>
              <a:gd name="connsiteY7867" fmla="*/ 1551205 h 2185648"/>
              <a:gd name="connsiteX7868" fmla="*/ 1895098 w 3713237"/>
              <a:gd name="connsiteY7868" fmla="*/ 1545804 h 2185648"/>
              <a:gd name="connsiteX7869" fmla="*/ 1896065 w 3713237"/>
              <a:gd name="connsiteY7869" fmla="*/ 1541869 h 2185648"/>
              <a:gd name="connsiteX7870" fmla="*/ 1890963 w 3713237"/>
              <a:gd name="connsiteY7870" fmla="*/ 1523596 h 2185648"/>
              <a:gd name="connsiteX7871" fmla="*/ 1884428 w 3713237"/>
              <a:gd name="connsiteY7871" fmla="*/ 1508658 h 2185648"/>
              <a:gd name="connsiteX7872" fmla="*/ 1882127 w 3713237"/>
              <a:gd name="connsiteY7872" fmla="*/ 1502256 h 2185648"/>
              <a:gd name="connsiteX7873" fmla="*/ 1874125 w 3713237"/>
              <a:gd name="connsiteY7873" fmla="*/ 1491219 h 2185648"/>
              <a:gd name="connsiteX7874" fmla="*/ 1868023 w 3713237"/>
              <a:gd name="connsiteY7874" fmla="*/ 1485650 h 2185648"/>
              <a:gd name="connsiteX7875" fmla="*/ 1847950 w 3713237"/>
              <a:gd name="connsiteY7875" fmla="*/ 1456608 h 2185648"/>
              <a:gd name="connsiteX7876" fmla="*/ 1847649 w 3713237"/>
              <a:gd name="connsiteY7876" fmla="*/ 1455307 h 2185648"/>
              <a:gd name="connsiteX7877" fmla="*/ 1848283 w 3713237"/>
              <a:gd name="connsiteY7877" fmla="*/ 1452773 h 2185648"/>
              <a:gd name="connsiteX7878" fmla="*/ 1853785 w 3713237"/>
              <a:gd name="connsiteY7878" fmla="*/ 1438935 h 2185648"/>
              <a:gd name="connsiteX7879" fmla="*/ 1854085 w 3713237"/>
              <a:gd name="connsiteY7879" fmla="*/ 1429533 h 2185648"/>
              <a:gd name="connsiteX7880" fmla="*/ 1857520 w 3713237"/>
              <a:gd name="connsiteY7880" fmla="*/ 1422063 h 2185648"/>
              <a:gd name="connsiteX7881" fmla="*/ 1859387 w 3713237"/>
              <a:gd name="connsiteY7881" fmla="*/ 1412660 h 2185648"/>
              <a:gd name="connsiteX7882" fmla="*/ 1853751 w 3713237"/>
              <a:gd name="connsiteY7882" fmla="*/ 1399523 h 2185648"/>
              <a:gd name="connsiteX7883" fmla="*/ 1849850 w 3713237"/>
              <a:gd name="connsiteY7883" fmla="*/ 1395788 h 2185648"/>
              <a:gd name="connsiteX7884" fmla="*/ 1841647 w 3713237"/>
              <a:gd name="connsiteY7884" fmla="*/ 1393187 h 2185648"/>
              <a:gd name="connsiteX7885" fmla="*/ 1824042 w 3713237"/>
              <a:gd name="connsiteY7885" fmla="*/ 1396488 h 2185648"/>
              <a:gd name="connsiteX7886" fmla="*/ 1819941 w 3713237"/>
              <a:gd name="connsiteY7886" fmla="*/ 1396722 h 2185648"/>
              <a:gd name="connsiteX7887" fmla="*/ 1808770 w 3713237"/>
              <a:gd name="connsiteY7887" fmla="*/ 1390020 h 2185648"/>
              <a:gd name="connsiteX7888" fmla="*/ 1805636 w 3713237"/>
              <a:gd name="connsiteY7888" fmla="*/ 1382384 h 2185648"/>
              <a:gd name="connsiteX7889" fmla="*/ 1793832 w 3713237"/>
              <a:gd name="connsiteY7889" fmla="*/ 1371481 h 2185648"/>
              <a:gd name="connsiteX7890" fmla="*/ 1789831 w 3713237"/>
              <a:gd name="connsiteY7890" fmla="*/ 1370780 h 2185648"/>
              <a:gd name="connsiteX7891" fmla="*/ 1772225 w 3713237"/>
              <a:gd name="connsiteY7891" fmla="*/ 1373148 h 2185648"/>
              <a:gd name="connsiteX7892" fmla="*/ 1760488 w 3713237"/>
              <a:gd name="connsiteY7892" fmla="*/ 1376816 h 2185648"/>
              <a:gd name="connsiteX7893" fmla="*/ 1749251 w 3713237"/>
              <a:gd name="connsiteY7893" fmla="*/ 1381917 h 2185648"/>
              <a:gd name="connsiteX7894" fmla="*/ 1741849 w 3713237"/>
              <a:gd name="connsiteY7894" fmla="*/ 1385318 h 2185648"/>
              <a:gd name="connsiteX7895" fmla="*/ 1732713 w 3713237"/>
              <a:gd name="connsiteY7895" fmla="*/ 1388386 h 2185648"/>
              <a:gd name="connsiteX7896" fmla="*/ 1724610 w 3713237"/>
              <a:gd name="connsiteY7896" fmla="*/ 1388619 h 2185648"/>
              <a:gd name="connsiteX7897" fmla="*/ 1720675 w 3713237"/>
              <a:gd name="connsiteY7897" fmla="*/ 1387352 h 2185648"/>
              <a:gd name="connsiteX7898" fmla="*/ 1704770 w 3713237"/>
              <a:gd name="connsiteY7898" fmla="*/ 1385318 h 2185648"/>
              <a:gd name="connsiteX7899" fmla="*/ 1693833 w 3713237"/>
              <a:gd name="connsiteY7899" fmla="*/ 1386218 h 2185648"/>
              <a:gd name="connsiteX7900" fmla="*/ 1677895 w 3713237"/>
              <a:gd name="connsiteY7900" fmla="*/ 1389820 h 2185648"/>
              <a:gd name="connsiteX7901" fmla="*/ 1669125 w 3713237"/>
              <a:gd name="connsiteY7901" fmla="*/ 1393788 h 2185648"/>
              <a:gd name="connsiteX7902" fmla="*/ 1665124 w 3713237"/>
              <a:gd name="connsiteY7902" fmla="*/ 1393988 h 2185648"/>
              <a:gd name="connsiteX7903" fmla="*/ 1652553 w 3713237"/>
              <a:gd name="connsiteY7903" fmla="*/ 1388553 h 2185648"/>
              <a:gd name="connsiteX7904" fmla="*/ 1629446 w 3713237"/>
              <a:gd name="connsiteY7904" fmla="*/ 1371314 h 2185648"/>
              <a:gd name="connsiteX7905" fmla="*/ 1619009 w 3713237"/>
              <a:gd name="connsiteY7905" fmla="*/ 1364945 h 2185648"/>
              <a:gd name="connsiteX7906" fmla="*/ 1607005 w 3713237"/>
              <a:gd name="connsiteY7906" fmla="*/ 1354075 h 2185648"/>
              <a:gd name="connsiteX7907" fmla="*/ 1601237 w 3713237"/>
              <a:gd name="connsiteY7907" fmla="*/ 1338770 h 2185648"/>
              <a:gd name="connsiteX7908" fmla="*/ 1598669 w 3713237"/>
              <a:gd name="connsiteY7908" fmla="*/ 1334068 h 2185648"/>
              <a:gd name="connsiteX7909" fmla="*/ 1588999 w 3713237"/>
              <a:gd name="connsiteY7909" fmla="*/ 1326433 h 2185648"/>
              <a:gd name="connsiteX7910" fmla="*/ 1585398 w 3713237"/>
              <a:gd name="connsiteY7910" fmla="*/ 1322498 h 2185648"/>
              <a:gd name="connsiteX7911" fmla="*/ 1580530 w 3713237"/>
              <a:gd name="connsiteY7911" fmla="*/ 1316229 h 2185648"/>
              <a:gd name="connsiteX7912" fmla="*/ 1576962 w 3713237"/>
              <a:gd name="connsiteY7912" fmla="*/ 1309527 h 2185648"/>
              <a:gd name="connsiteX7913" fmla="*/ 1577062 w 3713237"/>
              <a:gd name="connsiteY7913" fmla="*/ 1309560 h 2185648"/>
              <a:gd name="connsiteX7914" fmla="*/ 1577362 w 3713237"/>
              <a:gd name="connsiteY7914" fmla="*/ 1308660 h 2185648"/>
              <a:gd name="connsiteX7915" fmla="*/ 1576962 w 3713237"/>
              <a:gd name="connsiteY7915" fmla="*/ 1309227 h 2185648"/>
              <a:gd name="connsiteX7916" fmla="*/ 1576995 w 3713237"/>
              <a:gd name="connsiteY7916" fmla="*/ 1309527 h 2185648"/>
              <a:gd name="connsiteX7917" fmla="*/ 1569360 w 3713237"/>
              <a:gd name="connsiteY7917" fmla="*/ 1306759 h 2185648"/>
              <a:gd name="connsiteX7918" fmla="*/ 1562558 w 3713237"/>
              <a:gd name="connsiteY7918" fmla="*/ 1300224 h 2185648"/>
              <a:gd name="connsiteX7919" fmla="*/ 1561357 w 3713237"/>
              <a:gd name="connsiteY7919" fmla="*/ 1288287 h 2185648"/>
              <a:gd name="connsiteX7920" fmla="*/ 1560090 w 3713237"/>
              <a:gd name="connsiteY7920" fmla="*/ 1280551 h 2185648"/>
              <a:gd name="connsiteX7921" fmla="*/ 1555555 w 3713237"/>
              <a:gd name="connsiteY7921" fmla="*/ 1273682 h 2185648"/>
              <a:gd name="connsiteX7922" fmla="*/ 1555689 w 3713237"/>
              <a:gd name="connsiteY7922" fmla="*/ 1271148 h 2185648"/>
              <a:gd name="connsiteX7923" fmla="*/ 1565358 w 3713237"/>
              <a:gd name="connsiteY7923" fmla="*/ 1248874 h 2185648"/>
              <a:gd name="connsiteX7924" fmla="*/ 1566125 w 3713237"/>
              <a:gd name="connsiteY7924" fmla="*/ 1246240 h 2185648"/>
              <a:gd name="connsiteX7925" fmla="*/ 1567092 w 3713237"/>
              <a:gd name="connsiteY7925" fmla="*/ 1222099 h 2185648"/>
              <a:gd name="connsiteX7926" fmla="*/ 1567226 w 3713237"/>
              <a:gd name="connsiteY7926" fmla="*/ 1212829 h 2185648"/>
              <a:gd name="connsiteX7927" fmla="*/ 1564091 w 3713237"/>
              <a:gd name="connsiteY7927" fmla="*/ 1204460 h 2185648"/>
              <a:gd name="connsiteX7928" fmla="*/ 1560090 w 3713237"/>
              <a:gd name="connsiteY7928" fmla="*/ 1194990 h 2185648"/>
              <a:gd name="connsiteX7929" fmla="*/ 1562924 w 3713237"/>
              <a:gd name="connsiteY7929" fmla="*/ 1185887 h 2185648"/>
              <a:gd name="connsiteX7930" fmla="*/ 1574094 w 3713237"/>
              <a:gd name="connsiteY7930" fmla="*/ 1165447 h 2185648"/>
              <a:gd name="connsiteX7931" fmla="*/ 1577096 w 3713237"/>
              <a:gd name="connsiteY7931" fmla="*/ 1160913 h 2185648"/>
              <a:gd name="connsiteX7932" fmla="*/ 1589066 w 3713237"/>
              <a:gd name="connsiteY7932" fmla="*/ 1142606 h 2185648"/>
              <a:gd name="connsiteX7933" fmla="*/ 1596768 w 3713237"/>
              <a:gd name="connsiteY7933" fmla="*/ 1133304 h 2185648"/>
              <a:gd name="connsiteX7934" fmla="*/ 1604104 w 3713237"/>
              <a:gd name="connsiteY7934" fmla="*/ 1125434 h 2185648"/>
              <a:gd name="connsiteX7935" fmla="*/ 1607139 w 3713237"/>
              <a:gd name="connsiteY7935" fmla="*/ 1120833 h 2185648"/>
              <a:gd name="connsiteX7936" fmla="*/ 1614841 w 3713237"/>
              <a:gd name="connsiteY7936" fmla="*/ 1115565 h 2185648"/>
              <a:gd name="connsiteX7937" fmla="*/ 1624777 w 3713237"/>
              <a:gd name="connsiteY7937" fmla="*/ 1111196 h 2185648"/>
              <a:gd name="connsiteX7938" fmla="*/ 1631647 w 3713237"/>
              <a:gd name="connsiteY7938" fmla="*/ 1106728 h 2185648"/>
              <a:gd name="connsiteX7939" fmla="*/ 1635581 w 3713237"/>
              <a:gd name="connsiteY7939" fmla="*/ 1102994 h 2185648"/>
              <a:gd name="connsiteX7940" fmla="*/ 1641083 w 3713237"/>
              <a:gd name="connsiteY7940" fmla="*/ 1095091 h 2185648"/>
              <a:gd name="connsiteX7941" fmla="*/ 1643017 w 3713237"/>
              <a:gd name="connsiteY7941" fmla="*/ 1088623 h 2185648"/>
              <a:gd name="connsiteX7942" fmla="*/ 1642617 w 3713237"/>
              <a:gd name="connsiteY7942" fmla="*/ 1080386 h 2185648"/>
              <a:gd name="connsiteX7943" fmla="*/ 1645484 w 3713237"/>
              <a:gd name="connsiteY7943" fmla="*/ 1070050 h 2185648"/>
              <a:gd name="connsiteX7944" fmla="*/ 1648585 w 3713237"/>
              <a:gd name="connsiteY7944" fmla="*/ 1064048 h 2185648"/>
              <a:gd name="connsiteX7945" fmla="*/ 1656888 w 3713237"/>
              <a:gd name="connsiteY7945" fmla="*/ 1052311 h 2185648"/>
              <a:gd name="connsiteX7946" fmla="*/ 1670993 w 3713237"/>
              <a:gd name="connsiteY7946" fmla="*/ 1043741 h 2185648"/>
              <a:gd name="connsiteX7947" fmla="*/ 1681863 w 3713237"/>
              <a:gd name="connsiteY7947" fmla="*/ 1030404 h 2185648"/>
              <a:gd name="connsiteX7948" fmla="*/ 1684430 w 3713237"/>
              <a:gd name="connsiteY7948" fmla="*/ 1022601 h 2185648"/>
              <a:gd name="connsiteX7949" fmla="*/ 1693533 w 3713237"/>
              <a:gd name="connsiteY7949" fmla="*/ 1020367 h 2185648"/>
              <a:gd name="connsiteX7950" fmla="*/ 1695400 w 3713237"/>
              <a:gd name="connsiteY7950" fmla="*/ 1022368 h 2185648"/>
              <a:gd name="connsiteX7951" fmla="*/ 1700235 w 3713237"/>
              <a:gd name="connsiteY7951" fmla="*/ 1024635 h 2185648"/>
              <a:gd name="connsiteX7952" fmla="*/ 1711206 w 3713237"/>
              <a:gd name="connsiteY7952" fmla="*/ 1024435 h 2185648"/>
              <a:gd name="connsiteX7953" fmla="*/ 1721842 w 3713237"/>
              <a:gd name="connsiteY7953" fmla="*/ 1025869 h 2185648"/>
              <a:gd name="connsiteX7954" fmla="*/ 1734713 w 3713237"/>
              <a:gd name="connsiteY7954" fmla="*/ 1023701 h 2185648"/>
              <a:gd name="connsiteX7955" fmla="*/ 1745283 w 3713237"/>
              <a:gd name="connsiteY7955" fmla="*/ 1017599 h 2185648"/>
              <a:gd name="connsiteX7956" fmla="*/ 1760021 w 3713237"/>
              <a:gd name="connsiteY7956" fmla="*/ 1010297 h 2185648"/>
              <a:gd name="connsiteX7957" fmla="*/ 1769224 w 3713237"/>
              <a:gd name="connsiteY7957" fmla="*/ 1007896 h 2185648"/>
              <a:gd name="connsiteX7958" fmla="*/ 1780128 w 3713237"/>
              <a:gd name="connsiteY7958" fmla="*/ 1006696 h 2185648"/>
              <a:gd name="connsiteX7959" fmla="*/ 1800501 w 3713237"/>
              <a:gd name="connsiteY7959" fmla="*/ 1005229 h 2185648"/>
              <a:gd name="connsiteX7960" fmla="*/ 1808670 w 3713237"/>
              <a:gd name="connsiteY7960" fmla="*/ 1005096 h 2185648"/>
              <a:gd name="connsiteX7961" fmla="*/ 1819174 w 3713237"/>
              <a:gd name="connsiteY7961" fmla="*/ 1003562 h 2185648"/>
              <a:gd name="connsiteX7962" fmla="*/ 1829777 w 3713237"/>
              <a:gd name="connsiteY7962" fmla="*/ 1004195 h 2185648"/>
              <a:gd name="connsiteX7963" fmla="*/ 1836546 w 3713237"/>
              <a:gd name="connsiteY7963" fmla="*/ 1003595 h 2185648"/>
              <a:gd name="connsiteX7964" fmla="*/ 1846949 w 3713237"/>
              <a:gd name="connsiteY7964" fmla="*/ 1000227 h 2185648"/>
              <a:gd name="connsiteX7965" fmla="*/ 1856986 w 3713237"/>
              <a:gd name="connsiteY7965" fmla="*/ 1002561 h 2185648"/>
              <a:gd name="connsiteX7966" fmla="*/ 1863121 w 3713237"/>
              <a:gd name="connsiteY7966" fmla="*/ 1003929 h 2185648"/>
              <a:gd name="connsiteX7967" fmla="*/ 1865455 w 3713237"/>
              <a:gd name="connsiteY7967" fmla="*/ 1006363 h 2185648"/>
              <a:gd name="connsiteX7968" fmla="*/ 1862254 w 3713237"/>
              <a:gd name="connsiteY7968" fmla="*/ 1013898 h 2185648"/>
              <a:gd name="connsiteX7969" fmla="*/ 1862588 w 3713237"/>
              <a:gd name="connsiteY7969" fmla="*/ 1016499 h 2185648"/>
              <a:gd name="connsiteX7970" fmla="*/ 1866355 w 3713237"/>
              <a:gd name="connsiteY7970" fmla="*/ 1022167 h 2185648"/>
              <a:gd name="connsiteX7971" fmla="*/ 1864988 w 3713237"/>
              <a:gd name="connsiteY7971" fmla="*/ 1032504 h 2185648"/>
              <a:gd name="connsiteX7972" fmla="*/ 1859187 w 3713237"/>
              <a:gd name="connsiteY7972" fmla="*/ 1038340 h 2185648"/>
              <a:gd name="connsiteX7973" fmla="*/ 1860621 w 3713237"/>
              <a:gd name="connsiteY7973" fmla="*/ 1044308 h 2185648"/>
              <a:gd name="connsiteX7974" fmla="*/ 1872157 w 3713237"/>
              <a:gd name="connsiteY7974" fmla="*/ 1051077 h 2185648"/>
              <a:gd name="connsiteX7975" fmla="*/ 1873358 w 3713237"/>
              <a:gd name="connsiteY7975" fmla="*/ 1051711 h 2185648"/>
              <a:gd name="connsiteX7976" fmla="*/ 1886496 w 3713237"/>
              <a:gd name="connsiteY7976" fmla="*/ 1055045 h 2185648"/>
              <a:gd name="connsiteX7977" fmla="*/ 1910637 w 3713237"/>
              <a:gd name="connsiteY7977" fmla="*/ 1059313 h 2185648"/>
              <a:gd name="connsiteX7978" fmla="*/ 1916272 w 3713237"/>
              <a:gd name="connsiteY7978" fmla="*/ 1064948 h 2185648"/>
              <a:gd name="connsiteX7979" fmla="*/ 1918239 w 3713237"/>
              <a:gd name="connsiteY7979" fmla="*/ 1070050 h 2185648"/>
              <a:gd name="connsiteX7980" fmla="*/ 1924674 w 3713237"/>
              <a:gd name="connsiteY7980" fmla="*/ 1074485 h 2185648"/>
              <a:gd name="connsiteX7981" fmla="*/ 1942947 w 3713237"/>
              <a:gd name="connsiteY7981" fmla="*/ 1079753 h 2185648"/>
              <a:gd name="connsiteX7982" fmla="*/ 1949816 w 3713237"/>
              <a:gd name="connsiteY7982" fmla="*/ 1084254 h 2185648"/>
              <a:gd name="connsiteX7983" fmla="*/ 1954351 w 3713237"/>
              <a:gd name="connsiteY7983" fmla="*/ 1087355 h 2185648"/>
              <a:gd name="connsiteX7984" fmla="*/ 1963253 w 3713237"/>
              <a:gd name="connsiteY7984" fmla="*/ 1086055 h 2185648"/>
              <a:gd name="connsiteX7985" fmla="*/ 1965988 w 3713237"/>
              <a:gd name="connsiteY7985" fmla="*/ 1082987 h 2185648"/>
              <a:gd name="connsiteX7986" fmla="*/ 1967388 w 3713237"/>
              <a:gd name="connsiteY7986" fmla="*/ 1077886 h 2185648"/>
              <a:gd name="connsiteX7987" fmla="*/ 1965754 w 3713237"/>
              <a:gd name="connsiteY7987" fmla="*/ 1072651 h 2185648"/>
              <a:gd name="connsiteX7988" fmla="*/ 1972857 w 3713237"/>
              <a:gd name="connsiteY7988" fmla="*/ 1057646 h 2185648"/>
              <a:gd name="connsiteX7989" fmla="*/ 1995731 w 3713237"/>
              <a:gd name="connsiteY7989" fmla="*/ 1055679 h 2185648"/>
              <a:gd name="connsiteX7990" fmla="*/ 2000499 w 3713237"/>
              <a:gd name="connsiteY7990" fmla="*/ 1058246 h 2185648"/>
              <a:gd name="connsiteX7991" fmla="*/ 2011436 w 3713237"/>
              <a:gd name="connsiteY7991" fmla="*/ 1063514 h 2185648"/>
              <a:gd name="connsiteX7992" fmla="*/ 2025774 w 3713237"/>
              <a:gd name="connsiteY7992" fmla="*/ 1067882 h 2185648"/>
              <a:gd name="connsiteX7993" fmla="*/ 2036344 w 3713237"/>
              <a:gd name="connsiteY7993" fmla="*/ 1070550 h 2185648"/>
              <a:gd name="connsiteX7994" fmla="*/ 2065920 w 3713237"/>
              <a:gd name="connsiteY7994" fmla="*/ 1076585 h 2185648"/>
              <a:gd name="connsiteX7995" fmla="*/ 2073823 w 3713237"/>
              <a:gd name="connsiteY7995" fmla="*/ 1075518 h 2185648"/>
              <a:gd name="connsiteX7996" fmla="*/ 2090828 w 3713237"/>
              <a:gd name="connsiteY7996" fmla="*/ 1071117 h 2185648"/>
              <a:gd name="connsiteX7997" fmla="*/ 2098897 w 3713237"/>
              <a:gd name="connsiteY7997" fmla="*/ 1072317 h 2185648"/>
              <a:gd name="connsiteX7998" fmla="*/ 2119271 w 3713237"/>
              <a:gd name="connsiteY7998" fmla="*/ 1073951 h 2185648"/>
              <a:gd name="connsiteX7999" fmla="*/ 2123839 w 3713237"/>
              <a:gd name="connsiteY7999" fmla="*/ 1071183 h 2185648"/>
              <a:gd name="connsiteX8000" fmla="*/ 2130074 w 3713237"/>
              <a:gd name="connsiteY8000" fmla="*/ 1059079 h 2185648"/>
              <a:gd name="connsiteX8001" fmla="*/ 2134975 w 3713237"/>
              <a:gd name="connsiteY8001" fmla="*/ 1044841 h 2185648"/>
              <a:gd name="connsiteX8002" fmla="*/ 2138377 w 3713237"/>
              <a:gd name="connsiteY8002" fmla="*/ 1034405 h 2185648"/>
              <a:gd name="connsiteX8003" fmla="*/ 2139010 w 3713237"/>
              <a:gd name="connsiteY8003" fmla="*/ 1020800 h 2185648"/>
              <a:gd name="connsiteX8004" fmla="*/ 2139344 w 3713237"/>
              <a:gd name="connsiteY8004" fmla="*/ 1006196 h 2185648"/>
              <a:gd name="connsiteX8005" fmla="*/ 2139644 w 3713237"/>
              <a:gd name="connsiteY8005" fmla="*/ 1006229 h 2185648"/>
              <a:gd name="connsiteX8006" fmla="*/ 2139744 w 3713237"/>
              <a:gd name="connsiteY8006" fmla="*/ 1005462 h 2185648"/>
              <a:gd name="connsiteX8007" fmla="*/ 2139410 w 3713237"/>
              <a:gd name="connsiteY8007" fmla="*/ 1005896 h 2185648"/>
              <a:gd name="connsiteX8008" fmla="*/ 2139344 w 3713237"/>
              <a:gd name="connsiteY8008" fmla="*/ 1006196 h 2185648"/>
              <a:gd name="connsiteX8009" fmla="*/ 2128807 w 3713237"/>
              <a:gd name="connsiteY8009" fmla="*/ 1004962 h 2185648"/>
              <a:gd name="connsiteX8010" fmla="*/ 2123805 w 3713237"/>
              <a:gd name="connsiteY8010" fmla="*/ 1006296 h 2185648"/>
              <a:gd name="connsiteX8011" fmla="*/ 2111035 w 3713237"/>
              <a:gd name="connsiteY8011" fmla="*/ 1013698 h 2185648"/>
              <a:gd name="connsiteX8012" fmla="*/ 2098230 w 3713237"/>
              <a:gd name="connsiteY8012" fmla="*/ 1010764 h 2185648"/>
              <a:gd name="connsiteX8013" fmla="*/ 2089895 w 3713237"/>
              <a:gd name="connsiteY8013" fmla="*/ 1006129 h 2185648"/>
              <a:gd name="connsiteX8014" fmla="*/ 2081325 w 3713237"/>
              <a:gd name="connsiteY8014" fmla="*/ 1008497 h 2185648"/>
              <a:gd name="connsiteX8015" fmla="*/ 2069021 w 3713237"/>
              <a:gd name="connsiteY8015" fmla="*/ 1013398 h 2185648"/>
              <a:gd name="connsiteX8016" fmla="*/ 2066420 w 3713237"/>
              <a:gd name="connsiteY8016" fmla="*/ 1012631 h 2185648"/>
              <a:gd name="connsiteX8017" fmla="*/ 2063119 w 3713237"/>
              <a:gd name="connsiteY8017" fmla="*/ 1010230 h 2185648"/>
              <a:gd name="connsiteX8018" fmla="*/ 2053450 w 3713237"/>
              <a:gd name="connsiteY8018" fmla="*/ 1006796 h 2185648"/>
              <a:gd name="connsiteX8019" fmla="*/ 2048381 w 3713237"/>
              <a:gd name="connsiteY8019" fmla="*/ 1005629 h 2185648"/>
              <a:gd name="connsiteX8020" fmla="*/ 2042779 w 3713237"/>
              <a:gd name="connsiteY8020" fmla="*/ 999694 h 2185648"/>
              <a:gd name="connsiteX8021" fmla="*/ 2036911 w 3713237"/>
              <a:gd name="connsiteY8021" fmla="*/ 994125 h 2185648"/>
              <a:gd name="connsiteX8022" fmla="*/ 2037178 w 3713237"/>
              <a:gd name="connsiteY8022" fmla="*/ 989824 h 2185648"/>
              <a:gd name="connsiteX8023" fmla="*/ 2033576 w 3713237"/>
              <a:gd name="connsiteY8023" fmla="*/ 987823 h 2185648"/>
              <a:gd name="connsiteX8024" fmla="*/ 2028708 w 3713237"/>
              <a:gd name="connsiteY8024" fmla="*/ 985322 h 2185648"/>
              <a:gd name="connsiteX8025" fmla="*/ 2027875 w 3713237"/>
              <a:gd name="connsiteY8025" fmla="*/ 982955 h 2185648"/>
              <a:gd name="connsiteX8026" fmla="*/ 2028841 w 3713237"/>
              <a:gd name="connsiteY8026" fmla="*/ 982055 h 2185648"/>
              <a:gd name="connsiteX8027" fmla="*/ 2035944 w 3713237"/>
              <a:gd name="connsiteY8027" fmla="*/ 978387 h 2185648"/>
              <a:gd name="connsiteX8028" fmla="*/ 2036144 w 3713237"/>
              <a:gd name="connsiteY8028" fmla="*/ 975786 h 2185648"/>
              <a:gd name="connsiteX8029" fmla="*/ 2035143 w 3713237"/>
              <a:gd name="connsiteY8029" fmla="*/ 974919 h 2185648"/>
              <a:gd name="connsiteX8030" fmla="*/ 2033776 w 3713237"/>
              <a:gd name="connsiteY8030" fmla="*/ 974919 h 2185648"/>
              <a:gd name="connsiteX8031" fmla="*/ 2029675 w 3713237"/>
              <a:gd name="connsiteY8031" fmla="*/ 975086 h 2185648"/>
              <a:gd name="connsiteX8032" fmla="*/ 2027241 w 3713237"/>
              <a:gd name="connsiteY8032" fmla="*/ 972352 h 2185648"/>
              <a:gd name="connsiteX8033" fmla="*/ 2028674 w 3713237"/>
              <a:gd name="connsiteY8033" fmla="*/ 956046 h 2185648"/>
              <a:gd name="connsiteX8034" fmla="*/ 2021839 w 3713237"/>
              <a:gd name="connsiteY8034" fmla="*/ 948677 h 2185648"/>
              <a:gd name="connsiteX8035" fmla="*/ 2014003 w 3713237"/>
              <a:gd name="connsiteY8035" fmla="*/ 950178 h 2185648"/>
              <a:gd name="connsiteX8036" fmla="*/ 2008968 w 3713237"/>
              <a:gd name="connsiteY8036" fmla="*/ 950411 h 2185648"/>
              <a:gd name="connsiteX8037" fmla="*/ 2006701 w 3713237"/>
              <a:gd name="connsiteY8037" fmla="*/ 951345 h 2185648"/>
              <a:gd name="connsiteX8038" fmla="*/ 2004667 w 3713237"/>
              <a:gd name="connsiteY8038" fmla="*/ 956346 h 2185648"/>
              <a:gd name="connsiteX8039" fmla="*/ 1995197 w 3713237"/>
              <a:gd name="connsiteY8039" fmla="*/ 958780 h 2185648"/>
              <a:gd name="connsiteX8040" fmla="*/ 1993230 w 3713237"/>
              <a:gd name="connsiteY8040" fmla="*/ 956880 h 2185648"/>
              <a:gd name="connsiteX8041" fmla="*/ 1990996 w 3713237"/>
              <a:gd name="connsiteY8041" fmla="*/ 957213 h 2185648"/>
              <a:gd name="connsiteX8042" fmla="*/ 1990663 w 3713237"/>
              <a:gd name="connsiteY8042" fmla="*/ 958514 h 2185648"/>
              <a:gd name="connsiteX8043" fmla="*/ 1990996 w 3713237"/>
              <a:gd name="connsiteY8043" fmla="*/ 961181 h 2185648"/>
              <a:gd name="connsiteX8044" fmla="*/ 2000932 w 3713237"/>
              <a:gd name="connsiteY8044" fmla="*/ 975986 h 2185648"/>
              <a:gd name="connsiteX8045" fmla="*/ 2005434 w 3713237"/>
              <a:gd name="connsiteY8045" fmla="*/ 979054 h 2185648"/>
              <a:gd name="connsiteX8046" fmla="*/ 2011202 w 3713237"/>
              <a:gd name="connsiteY8046" fmla="*/ 988090 h 2185648"/>
              <a:gd name="connsiteX8047" fmla="*/ 2010269 w 3713237"/>
              <a:gd name="connsiteY8047" fmla="*/ 990224 h 2185648"/>
              <a:gd name="connsiteX8048" fmla="*/ 2001432 w 3713237"/>
              <a:gd name="connsiteY8048" fmla="*/ 992725 h 2185648"/>
              <a:gd name="connsiteX8049" fmla="*/ 2000266 w 3713237"/>
              <a:gd name="connsiteY8049" fmla="*/ 993225 h 2185648"/>
              <a:gd name="connsiteX8050" fmla="*/ 1997831 w 3713237"/>
              <a:gd name="connsiteY8050" fmla="*/ 1004595 h 2185648"/>
              <a:gd name="connsiteX8051" fmla="*/ 1995631 w 3713237"/>
              <a:gd name="connsiteY8051" fmla="*/ 1007096 h 2185648"/>
              <a:gd name="connsiteX8052" fmla="*/ 1984994 w 3713237"/>
              <a:gd name="connsiteY8052" fmla="*/ 1004996 h 2185648"/>
              <a:gd name="connsiteX8053" fmla="*/ 1982193 w 3713237"/>
              <a:gd name="connsiteY8053" fmla="*/ 1002295 h 2185648"/>
              <a:gd name="connsiteX8054" fmla="*/ 1976516 w 3713237"/>
              <a:gd name="connsiteY8054" fmla="*/ 994965 h 2185648"/>
              <a:gd name="connsiteX8055" fmla="*/ 1974492 w 3713237"/>
              <a:gd name="connsiteY8055" fmla="*/ 997191 h 2185648"/>
              <a:gd name="connsiteX8056" fmla="*/ 1971825 w 3713237"/>
              <a:gd name="connsiteY8056" fmla="*/ 996143 h 2185648"/>
              <a:gd name="connsiteX8057" fmla="*/ 1975898 w 3713237"/>
              <a:gd name="connsiteY8057" fmla="*/ 994167 h 2185648"/>
              <a:gd name="connsiteX8058" fmla="*/ 1975505 w 3713237"/>
              <a:gd name="connsiteY8058" fmla="*/ 993660 h 2185648"/>
              <a:gd name="connsiteX8059" fmla="*/ 1974090 w 3713237"/>
              <a:gd name="connsiteY8059" fmla="*/ 993511 h 2185648"/>
              <a:gd name="connsiteX8060" fmla="*/ 1974789 w 3713237"/>
              <a:gd name="connsiteY8060" fmla="*/ 992735 h 2185648"/>
              <a:gd name="connsiteX8061" fmla="*/ 1974290 w 3713237"/>
              <a:gd name="connsiteY8061" fmla="*/ 992091 h 2185648"/>
              <a:gd name="connsiteX8062" fmla="*/ 1974252 w 3713237"/>
              <a:gd name="connsiteY8062" fmla="*/ 990938 h 2185648"/>
              <a:gd name="connsiteX8063" fmla="*/ 1974190 w 3713237"/>
              <a:gd name="connsiteY8063" fmla="*/ 990995 h 2185648"/>
              <a:gd name="connsiteX8064" fmla="*/ 1974190 w 3713237"/>
              <a:gd name="connsiteY8064" fmla="*/ 989757 h 2185648"/>
              <a:gd name="connsiteX8065" fmla="*/ 1974213 w 3713237"/>
              <a:gd name="connsiteY8065" fmla="*/ 989757 h 2185648"/>
              <a:gd name="connsiteX8066" fmla="*/ 1974190 w 3713237"/>
              <a:gd name="connsiteY8066" fmla="*/ 989057 h 2185648"/>
              <a:gd name="connsiteX8067" fmla="*/ 1974174 w 3713237"/>
              <a:gd name="connsiteY8067" fmla="*/ 987786 h 2185648"/>
              <a:gd name="connsiteX8068" fmla="*/ 1974156 w 3713237"/>
              <a:gd name="connsiteY8068" fmla="*/ 987776 h 2185648"/>
              <a:gd name="connsiteX8069" fmla="*/ 1974156 w 3713237"/>
              <a:gd name="connsiteY8069" fmla="*/ 986823 h 2185648"/>
              <a:gd name="connsiteX8070" fmla="*/ 1974162 w 3713237"/>
              <a:gd name="connsiteY8070" fmla="*/ 986828 h 2185648"/>
              <a:gd name="connsiteX8071" fmla="*/ 1974157 w 3713237"/>
              <a:gd name="connsiteY8071" fmla="*/ 986489 h 2185648"/>
              <a:gd name="connsiteX8072" fmla="*/ 1968889 w 3713237"/>
              <a:gd name="connsiteY8072" fmla="*/ 975919 h 2185648"/>
              <a:gd name="connsiteX8073" fmla="*/ 1962953 w 3713237"/>
              <a:gd name="connsiteY8073" fmla="*/ 970284 h 2185648"/>
              <a:gd name="connsiteX8074" fmla="*/ 1958719 w 3713237"/>
              <a:gd name="connsiteY8074" fmla="*/ 962715 h 2185648"/>
              <a:gd name="connsiteX8075" fmla="*/ 1958085 w 3713237"/>
              <a:gd name="connsiteY8075" fmla="*/ 961548 h 2185648"/>
              <a:gd name="connsiteX8076" fmla="*/ 1953317 w 3713237"/>
              <a:gd name="connsiteY8076" fmla="*/ 949444 h 2185648"/>
              <a:gd name="connsiteX8077" fmla="*/ 1953384 w 3713237"/>
              <a:gd name="connsiteY8077" fmla="*/ 941242 h 2185648"/>
              <a:gd name="connsiteX8078" fmla="*/ 1951683 w 3713237"/>
              <a:gd name="connsiteY8078" fmla="*/ 936340 h 2185648"/>
              <a:gd name="connsiteX8079" fmla="*/ 1944248 w 3713237"/>
              <a:gd name="connsiteY8079" fmla="*/ 928271 h 2185648"/>
              <a:gd name="connsiteX8080" fmla="*/ 1936211 w 3713237"/>
              <a:gd name="connsiteY8080" fmla="*/ 923269 h 2185648"/>
              <a:gd name="connsiteX8081" fmla="*/ 1929243 w 3713237"/>
              <a:gd name="connsiteY8081" fmla="*/ 919068 h 2185648"/>
              <a:gd name="connsiteX8082" fmla="*/ 1915938 w 3713237"/>
              <a:gd name="connsiteY8082" fmla="*/ 912699 h 2185648"/>
              <a:gd name="connsiteX8083" fmla="*/ 1904701 w 3713237"/>
              <a:gd name="connsiteY8083" fmla="*/ 899428 h 2185648"/>
              <a:gd name="connsiteX8084" fmla="*/ 1900467 w 3713237"/>
              <a:gd name="connsiteY8084" fmla="*/ 896561 h 2185648"/>
              <a:gd name="connsiteX8085" fmla="*/ 1892797 w 3713237"/>
              <a:gd name="connsiteY8085" fmla="*/ 894760 h 2185648"/>
              <a:gd name="connsiteX8086" fmla="*/ 1888796 w 3713237"/>
              <a:gd name="connsiteY8086" fmla="*/ 891626 h 2185648"/>
              <a:gd name="connsiteX8087" fmla="*/ 1887196 w 3713237"/>
              <a:gd name="connsiteY8087" fmla="*/ 885057 h 2185648"/>
              <a:gd name="connsiteX8088" fmla="*/ 1885028 w 3713237"/>
              <a:gd name="connsiteY8088" fmla="*/ 883956 h 2185648"/>
              <a:gd name="connsiteX8089" fmla="*/ 1878693 w 3713237"/>
              <a:gd name="connsiteY8089" fmla="*/ 886524 h 2185648"/>
              <a:gd name="connsiteX8090" fmla="*/ 1876459 w 3713237"/>
              <a:gd name="connsiteY8090" fmla="*/ 889691 h 2185648"/>
              <a:gd name="connsiteX8091" fmla="*/ 1876059 w 3713237"/>
              <a:gd name="connsiteY8091" fmla="*/ 896494 h 2185648"/>
              <a:gd name="connsiteX8092" fmla="*/ 1879260 w 3713237"/>
              <a:gd name="connsiteY8092" fmla="*/ 903763 h 2185648"/>
              <a:gd name="connsiteX8093" fmla="*/ 1884828 w 3713237"/>
              <a:gd name="connsiteY8093" fmla="*/ 907764 h 2185648"/>
              <a:gd name="connsiteX8094" fmla="*/ 1895198 w 3713237"/>
              <a:gd name="connsiteY8094" fmla="*/ 920402 h 2185648"/>
              <a:gd name="connsiteX8095" fmla="*/ 1900700 w 3713237"/>
              <a:gd name="connsiteY8095" fmla="*/ 928237 h 2185648"/>
              <a:gd name="connsiteX8096" fmla="*/ 1911304 w 3713237"/>
              <a:gd name="connsiteY8096" fmla="*/ 933839 h 2185648"/>
              <a:gd name="connsiteX8097" fmla="*/ 1916639 w 3713237"/>
              <a:gd name="connsiteY8097" fmla="*/ 934906 h 2185648"/>
              <a:gd name="connsiteX8098" fmla="*/ 1918106 w 3713237"/>
              <a:gd name="connsiteY8098" fmla="*/ 936940 h 2185648"/>
              <a:gd name="connsiteX8099" fmla="*/ 1921673 w 3713237"/>
              <a:gd name="connsiteY8099" fmla="*/ 941942 h 2185648"/>
              <a:gd name="connsiteX8100" fmla="*/ 1942947 w 3713237"/>
              <a:gd name="connsiteY8100" fmla="*/ 954346 h 2185648"/>
              <a:gd name="connsiteX8101" fmla="*/ 1943314 w 3713237"/>
              <a:gd name="connsiteY8101" fmla="*/ 961782 h 2185648"/>
              <a:gd name="connsiteX8102" fmla="*/ 1941013 w 3713237"/>
              <a:gd name="connsiteY8102" fmla="*/ 962415 h 2185648"/>
              <a:gd name="connsiteX8103" fmla="*/ 1934744 w 3713237"/>
              <a:gd name="connsiteY8103" fmla="*/ 957347 h 2185648"/>
              <a:gd name="connsiteX8104" fmla="*/ 1928009 w 3713237"/>
              <a:gd name="connsiteY8104" fmla="*/ 959847 h 2185648"/>
              <a:gd name="connsiteX8105" fmla="*/ 1927642 w 3713237"/>
              <a:gd name="connsiteY8105" fmla="*/ 965183 h 2185648"/>
              <a:gd name="connsiteX8106" fmla="*/ 1929743 w 3713237"/>
              <a:gd name="connsiteY8106" fmla="*/ 968650 h 2185648"/>
              <a:gd name="connsiteX8107" fmla="*/ 1930209 w 3713237"/>
              <a:gd name="connsiteY8107" fmla="*/ 976453 h 2185648"/>
              <a:gd name="connsiteX8108" fmla="*/ 1923641 w 3713237"/>
              <a:gd name="connsiteY8108" fmla="*/ 988457 h 2185648"/>
              <a:gd name="connsiteX8109" fmla="*/ 1916772 w 3713237"/>
              <a:gd name="connsiteY8109" fmla="*/ 991891 h 2185648"/>
              <a:gd name="connsiteX8110" fmla="*/ 1911503 w 3713237"/>
              <a:gd name="connsiteY8110" fmla="*/ 996793 h 2185648"/>
              <a:gd name="connsiteX8111" fmla="*/ 1912137 w 3713237"/>
              <a:gd name="connsiteY8111" fmla="*/ 1002228 h 2185648"/>
              <a:gd name="connsiteX8112" fmla="*/ 1911003 w 3713237"/>
              <a:gd name="connsiteY8112" fmla="*/ 1006129 h 2185648"/>
              <a:gd name="connsiteX8113" fmla="*/ 1907569 w 3713237"/>
              <a:gd name="connsiteY8113" fmla="*/ 1007796 h 2185648"/>
              <a:gd name="connsiteX8114" fmla="*/ 1890496 w 3713237"/>
              <a:gd name="connsiteY8114" fmla="*/ 999160 h 2185648"/>
              <a:gd name="connsiteX8115" fmla="*/ 1882228 w 3713237"/>
              <a:gd name="connsiteY8115" fmla="*/ 994359 h 2185648"/>
              <a:gd name="connsiteX8116" fmla="*/ 1881727 w 3713237"/>
              <a:gd name="connsiteY8116" fmla="*/ 991858 h 2185648"/>
              <a:gd name="connsiteX8117" fmla="*/ 1883161 w 3713237"/>
              <a:gd name="connsiteY8117" fmla="*/ 989724 h 2185648"/>
              <a:gd name="connsiteX8118" fmla="*/ 1887029 w 3713237"/>
              <a:gd name="connsiteY8118" fmla="*/ 988590 h 2185648"/>
              <a:gd name="connsiteX8119" fmla="*/ 1911503 w 3713237"/>
              <a:gd name="connsiteY8119" fmla="*/ 986356 h 2185648"/>
              <a:gd name="connsiteX8120" fmla="*/ 1919273 w 3713237"/>
              <a:gd name="connsiteY8120" fmla="*/ 977987 h 2185648"/>
              <a:gd name="connsiteX8121" fmla="*/ 1919306 w 3713237"/>
              <a:gd name="connsiteY8121" fmla="*/ 975352 h 2185648"/>
              <a:gd name="connsiteX8122" fmla="*/ 1915572 w 3713237"/>
              <a:gd name="connsiteY8122" fmla="*/ 965016 h 2185648"/>
              <a:gd name="connsiteX8123" fmla="*/ 1912771 w 3713237"/>
              <a:gd name="connsiteY8123" fmla="*/ 962215 h 2185648"/>
              <a:gd name="connsiteX8124" fmla="*/ 1904701 w 3713237"/>
              <a:gd name="connsiteY8124" fmla="*/ 955046 h 2185648"/>
              <a:gd name="connsiteX8125" fmla="*/ 1888429 w 3713237"/>
              <a:gd name="connsiteY8125" fmla="*/ 945376 h 2185648"/>
              <a:gd name="connsiteX8126" fmla="*/ 1874792 w 3713237"/>
              <a:gd name="connsiteY8126" fmla="*/ 936573 h 2185648"/>
              <a:gd name="connsiteX8127" fmla="*/ 1860798 w 3713237"/>
              <a:gd name="connsiteY8127" fmla="*/ 922864 h 2185648"/>
              <a:gd name="connsiteX8128" fmla="*/ 1858552 w 3713237"/>
              <a:gd name="connsiteY8128" fmla="*/ 924950 h 2185648"/>
              <a:gd name="connsiteX8129" fmla="*/ 1855885 w 3713237"/>
              <a:gd name="connsiteY8129" fmla="*/ 924092 h 2185648"/>
              <a:gd name="connsiteX8130" fmla="*/ 1860176 w 3713237"/>
              <a:gd name="connsiteY8130" fmla="*/ 922254 h 2185648"/>
              <a:gd name="connsiteX8131" fmla="*/ 1859692 w 3713237"/>
              <a:gd name="connsiteY8131" fmla="*/ 921780 h 2185648"/>
              <a:gd name="connsiteX8132" fmla="*/ 1858219 w 3713237"/>
              <a:gd name="connsiteY8132" fmla="*/ 921854 h 2185648"/>
              <a:gd name="connsiteX8133" fmla="*/ 1859056 w 3713237"/>
              <a:gd name="connsiteY8133" fmla="*/ 921157 h 2185648"/>
              <a:gd name="connsiteX8134" fmla="*/ 1858353 w 3713237"/>
              <a:gd name="connsiteY8134" fmla="*/ 920468 h 2185648"/>
              <a:gd name="connsiteX8135" fmla="*/ 1853485 w 3713237"/>
              <a:gd name="connsiteY8135" fmla="*/ 910732 h 2185648"/>
              <a:gd name="connsiteX8136" fmla="*/ 1844349 w 3713237"/>
              <a:gd name="connsiteY8136" fmla="*/ 902929 h 2185648"/>
              <a:gd name="connsiteX8137" fmla="*/ 1833178 w 3713237"/>
              <a:gd name="connsiteY8137" fmla="*/ 905297 h 2185648"/>
              <a:gd name="connsiteX8138" fmla="*/ 1828943 w 3713237"/>
              <a:gd name="connsiteY8138" fmla="*/ 908698 h 2185648"/>
              <a:gd name="connsiteX8139" fmla="*/ 1815739 w 3713237"/>
              <a:gd name="connsiteY8139" fmla="*/ 918134 h 2185648"/>
              <a:gd name="connsiteX8140" fmla="*/ 1808270 w 3713237"/>
              <a:gd name="connsiteY8140" fmla="*/ 919401 h 2185648"/>
              <a:gd name="connsiteX8141" fmla="*/ 1789998 w 3713237"/>
              <a:gd name="connsiteY8141" fmla="*/ 914333 h 2185648"/>
              <a:gd name="connsiteX8142" fmla="*/ 1781628 w 3713237"/>
              <a:gd name="connsiteY8142" fmla="*/ 919968 h 2185648"/>
              <a:gd name="connsiteX8143" fmla="*/ 1780761 w 3713237"/>
              <a:gd name="connsiteY8143" fmla="*/ 923969 h 2185648"/>
              <a:gd name="connsiteX8144" fmla="*/ 1779928 w 3713237"/>
              <a:gd name="connsiteY8144" fmla="*/ 932138 h 2185648"/>
              <a:gd name="connsiteX8145" fmla="*/ 1768891 w 3713237"/>
              <a:gd name="connsiteY8145" fmla="*/ 946410 h 2185648"/>
              <a:gd name="connsiteX8146" fmla="*/ 1755920 w 3713237"/>
              <a:gd name="connsiteY8146" fmla="*/ 955546 h 2185648"/>
              <a:gd name="connsiteX8147" fmla="*/ 1752319 w 3713237"/>
              <a:gd name="connsiteY8147" fmla="*/ 959681 h 2185648"/>
              <a:gd name="connsiteX8148" fmla="*/ 1750085 w 3713237"/>
              <a:gd name="connsiteY8148" fmla="*/ 976586 h 2185648"/>
              <a:gd name="connsiteX8149" fmla="*/ 1749218 w 3713237"/>
              <a:gd name="connsiteY8149" fmla="*/ 981521 h 2185648"/>
              <a:gd name="connsiteX8150" fmla="*/ 1742849 w 3713237"/>
              <a:gd name="connsiteY8150" fmla="*/ 991991 h 2185648"/>
              <a:gd name="connsiteX8151" fmla="*/ 1737347 w 3713237"/>
              <a:gd name="connsiteY8151" fmla="*/ 997560 h 2185648"/>
              <a:gd name="connsiteX8152" fmla="*/ 1730879 w 3713237"/>
              <a:gd name="connsiteY8152" fmla="*/ 1002395 h 2185648"/>
              <a:gd name="connsiteX8153" fmla="*/ 1725110 w 3713237"/>
              <a:gd name="connsiteY8153" fmla="*/ 1005629 h 2185648"/>
              <a:gd name="connsiteX8154" fmla="*/ 1712773 w 3713237"/>
              <a:gd name="connsiteY8154" fmla="*/ 1006096 h 2185648"/>
              <a:gd name="connsiteX8155" fmla="*/ 1697234 w 3713237"/>
              <a:gd name="connsiteY8155" fmla="*/ 1010297 h 2185648"/>
              <a:gd name="connsiteX8156" fmla="*/ 1691399 w 3713237"/>
              <a:gd name="connsiteY8156" fmla="*/ 1013932 h 2185648"/>
              <a:gd name="connsiteX8157" fmla="*/ 1682763 w 3713237"/>
              <a:gd name="connsiteY8157" fmla="*/ 1011831 h 2185648"/>
              <a:gd name="connsiteX8158" fmla="*/ 1677528 w 3713237"/>
              <a:gd name="connsiteY8158" fmla="*/ 1003795 h 2185648"/>
              <a:gd name="connsiteX8159" fmla="*/ 1671593 w 3713237"/>
              <a:gd name="connsiteY8159" fmla="*/ 1000927 h 2185648"/>
              <a:gd name="connsiteX8160" fmla="*/ 1666158 w 3713237"/>
              <a:gd name="connsiteY8160" fmla="*/ 1001661 h 2185648"/>
              <a:gd name="connsiteX8161" fmla="*/ 1655521 w 3713237"/>
              <a:gd name="connsiteY8161" fmla="*/ 999794 h 2185648"/>
              <a:gd name="connsiteX8162" fmla="*/ 1653987 w 3713237"/>
              <a:gd name="connsiteY8162" fmla="*/ 997660 h 2185648"/>
              <a:gd name="connsiteX8163" fmla="*/ 1653654 w 3713237"/>
              <a:gd name="connsiteY8163" fmla="*/ 994959 h 2185648"/>
              <a:gd name="connsiteX8164" fmla="*/ 1648452 w 3713237"/>
              <a:gd name="connsiteY8164" fmla="*/ 978620 h 2185648"/>
              <a:gd name="connsiteX8165" fmla="*/ 1647852 w 3713237"/>
              <a:gd name="connsiteY8165" fmla="*/ 973352 h 2185648"/>
              <a:gd name="connsiteX8166" fmla="*/ 1650919 w 3713237"/>
              <a:gd name="connsiteY8166" fmla="*/ 965716 h 2185648"/>
              <a:gd name="connsiteX8167" fmla="*/ 1655121 w 3713237"/>
              <a:gd name="connsiteY8167" fmla="*/ 936340 h 2185648"/>
              <a:gd name="connsiteX8168" fmla="*/ 1654854 w 3713237"/>
              <a:gd name="connsiteY8168" fmla="*/ 935006 h 2185648"/>
              <a:gd name="connsiteX8169" fmla="*/ 1652020 w 3713237"/>
              <a:gd name="connsiteY8169" fmla="*/ 920668 h 2185648"/>
              <a:gd name="connsiteX8170" fmla="*/ 1654021 w 3713237"/>
              <a:gd name="connsiteY8170" fmla="*/ 916033 h 2185648"/>
              <a:gd name="connsiteX8171" fmla="*/ 1656521 w 3713237"/>
              <a:gd name="connsiteY8171" fmla="*/ 914933 h 2185648"/>
              <a:gd name="connsiteX8172" fmla="*/ 1660322 w 3713237"/>
              <a:gd name="connsiteY8172" fmla="*/ 913566 h 2185648"/>
              <a:gd name="connsiteX8173" fmla="*/ 1675161 w 3713237"/>
              <a:gd name="connsiteY8173" fmla="*/ 910398 h 2185648"/>
              <a:gd name="connsiteX8174" fmla="*/ 1679228 w 3713237"/>
              <a:gd name="connsiteY8174" fmla="*/ 910565 h 2185648"/>
              <a:gd name="connsiteX8175" fmla="*/ 1694000 w 3713237"/>
              <a:gd name="connsiteY8175" fmla="*/ 911765 h 2185648"/>
              <a:gd name="connsiteX8176" fmla="*/ 1707504 w 3713237"/>
              <a:gd name="connsiteY8176" fmla="*/ 912099 h 2185648"/>
              <a:gd name="connsiteX8177" fmla="*/ 1711505 w 3713237"/>
              <a:gd name="connsiteY8177" fmla="*/ 912365 h 2185648"/>
              <a:gd name="connsiteX8178" fmla="*/ 1726277 w 3713237"/>
              <a:gd name="connsiteY8178" fmla="*/ 914099 h 2185648"/>
              <a:gd name="connsiteX8179" fmla="*/ 1732846 w 3713237"/>
              <a:gd name="connsiteY8179" fmla="*/ 910298 h 2185648"/>
              <a:gd name="connsiteX8180" fmla="*/ 1734880 w 3713237"/>
              <a:gd name="connsiteY8180" fmla="*/ 902329 h 2185648"/>
              <a:gd name="connsiteX8181" fmla="*/ 1736214 w 3713237"/>
              <a:gd name="connsiteY8181" fmla="*/ 880489 h 2185648"/>
              <a:gd name="connsiteX8182" fmla="*/ 1732746 w 3713237"/>
              <a:gd name="connsiteY8182" fmla="*/ 873553 h 2185648"/>
              <a:gd name="connsiteX8183" fmla="*/ 1725277 w 3713237"/>
              <a:gd name="connsiteY8183" fmla="*/ 864083 h 2185648"/>
              <a:gd name="connsiteX8184" fmla="*/ 1716441 w 3713237"/>
              <a:gd name="connsiteY8184" fmla="*/ 856214 h 2185648"/>
              <a:gd name="connsiteX8185" fmla="*/ 1708738 w 3713237"/>
              <a:gd name="connsiteY8185" fmla="*/ 853380 h 2185648"/>
              <a:gd name="connsiteX8186" fmla="*/ 1701136 w 3713237"/>
              <a:gd name="connsiteY8186" fmla="*/ 843943 h 2185648"/>
              <a:gd name="connsiteX8187" fmla="*/ 1703136 w 3713237"/>
              <a:gd name="connsiteY8187" fmla="*/ 840676 h 2185648"/>
              <a:gd name="connsiteX8188" fmla="*/ 1713673 w 3713237"/>
              <a:gd name="connsiteY8188" fmla="*/ 837608 h 2185648"/>
              <a:gd name="connsiteX8189" fmla="*/ 1718975 w 3713237"/>
              <a:gd name="connsiteY8189" fmla="*/ 838241 h 2185648"/>
              <a:gd name="connsiteX8190" fmla="*/ 1728344 w 3713237"/>
              <a:gd name="connsiteY8190" fmla="*/ 839575 h 2185648"/>
              <a:gd name="connsiteX8191" fmla="*/ 1731512 w 3713237"/>
              <a:gd name="connsiteY8191" fmla="*/ 836041 h 2185648"/>
              <a:gd name="connsiteX8192" fmla="*/ 1729611 w 3713237"/>
              <a:gd name="connsiteY8192" fmla="*/ 828072 h 2185648"/>
              <a:gd name="connsiteX8193" fmla="*/ 1732346 w 3713237"/>
              <a:gd name="connsiteY8193" fmla="*/ 825437 h 2185648"/>
              <a:gd name="connsiteX8194" fmla="*/ 1736147 w 3713237"/>
              <a:gd name="connsiteY8194" fmla="*/ 826304 h 2185648"/>
              <a:gd name="connsiteX8195" fmla="*/ 1742249 w 3713237"/>
              <a:gd name="connsiteY8195" fmla="*/ 829139 h 2185648"/>
              <a:gd name="connsiteX8196" fmla="*/ 1749385 w 3713237"/>
              <a:gd name="connsiteY8196" fmla="*/ 826438 h 2185648"/>
              <a:gd name="connsiteX8197" fmla="*/ 1754486 w 3713237"/>
              <a:gd name="connsiteY8197" fmla="*/ 822170 h 2185648"/>
              <a:gd name="connsiteX8198" fmla="*/ 1758454 w 3713237"/>
              <a:gd name="connsiteY8198" fmla="*/ 821036 h 2185648"/>
              <a:gd name="connsiteX8199" fmla="*/ 1764022 w 3713237"/>
              <a:gd name="connsiteY8199" fmla="*/ 815468 h 2185648"/>
              <a:gd name="connsiteX8200" fmla="*/ 1765456 w 3713237"/>
              <a:gd name="connsiteY8200" fmla="*/ 810166 h 2185648"/>
              <a:gd name="connsiteX8201" fmla="*/ 1768024 w 3713237"/>
              <a:gd name="connsiteY8201" fmla="*/ 807065 h 2185648"/>
              <a:gd name="connsiteX8202" fmla="*/ 1775026 w 3713237"/>
              <a:gd name="connsiteY8202" fmla="*/ 802897 h 2185648"/>
              <a:gd name="connsiteX8203" fmla="*/ 1788397 w 3713237"/>
              <a:gd name="connsiteY8203" fmla="*/ 783057 h 2185648"/>
              <a:gd name="connsiteX8204" fmla="*/ 1795099 w 3713237"/>
              <a:gd name="connsiteY8204" fmla="*/ 774888 h 2185648"/>
              <a:gd name="connsiteX8205" fmla="*/ 1806370 w 3713237"/>
              <a:gd name="connsiteY8205" fmla="*/ 769986 h 2185648"/>
              <a:gd name="connsiteX8206" fmla="*/ 1815306 w 3713237"/>
              <a:gd name="connsiteY8206" fmla="*/ 766618 h 2185648"/>
              <a:gd name="connsiteX8207" fmla="*/ 1825843 w 3713237"/>
              <a:gd name="connsiteY8207" fmla="*/ 765452 h 2185648"/>
              <a:gd name="connsiteX8208" fmla="*/ 1832778 w 3713237"/>
              <a:gd name="connsiteY8208" fmla="*/ 758482 h 2185648"/>
              <a:gd name="connsiteX8209" fmla="*/ 1829110 w 3713237"/>
              <a:gd name="connsiteY8209" fmla="*/ 741177 h 2185648"/>
              <a:gd name="connsiteX8210" fmla="*/ 1826776 w 3713237"/>
              <a:gd name="connsiteY8210" fmla="*/ 737876 h 2185648"/>
              <a:gd name="connsiteX8211" fmla="*/ 1825676 w 3713237"/>
              <a:gd name="connsiteY8211" fmla="*/ 732841 h 2185648"/>
              <a:gd name="connsiteX8212" fmla="*/ 1826376 w 3713237"/>
              <a:gd name="connsiteY8212" fmla="*/ 730273 h 2185648"/>
              <a:gd name="connsiteX8213" fmla="*/ 1827910 w 3713237"/>
              <a:gd name="connsiteY8213" fmla="*/ 714435 h 2185648"/>
              <a:gd name="connsiteX8214" fmla="*/ 1829144 w 3713237"/>
              <a:gd name="connsiteY8214" fmla="*/ 712168 h 2185648"/>
              <a:gd name="connsiteX8215" fmla="*/ 1843815 w 3713237"/>
              <a:gd name="connsiteY8215" fmla="*/ 702298 h 2185648"/>
              <a:gd name="connsiteX8216" fmla="*/ 1846483 w 3713237"/>
              <a:gd name="connsiteY8216" fmla="*/ 701631 h 2185648"/>
              <a:gd name="connsiteX8217" fmla="*/ 1849183 w 3713237"/>
              <a:gd name="connsiteY8217" fmla="*/ 704098 h 2185648"/>
              <a:gd name="connsiteX8218" fmla="*/ 1848083 w 3713237"/>
              <a:gd name="connsiteY8218" fmla="*/ 710800 h 2185648"/>
              <a:gd name="connsiteX8219" fmla="*/ 1851784 w 3713237"/>
              <a:gd name="connsiteY8219" fmla="*/ 721104 h 2185648"/>
              <a:gd name="connsiteX8220" fmla="*/ 1852718 w 3713237"/>
              <a:gd name="connsiteY8220" fmla="*/ 722071 h 2185648"/>
              <a:gd name="connsiteX8221" fmla="*/ 1852518 w 3713237"/>
              <a:gd name="connsiteY8221" fmla="*/ 724438 h 2185648"/>
              <a:gd name="connsiteX8222" fmla="*/ 1847149 w 3713237"/>
              <a:gd name="connsiteY8222" fmla="*/ 731640 h 2185648"/>
              <a:gd name="connsiteX8223" fmla="*/ 1847383 w 3713237"/>
              <a:gd name="connsiteY8223" fmla="*/ 734108 h 2185648"/>
              <a:gd name="connsiteX8224" fmla="*/ 1855686 w 3713237"/>
              <a:gd name="connsiteY8224" fmla="*/ 743078 h 2185648"/>
              <a:gd name="connsiteX8225" fmla="*/ 1856852 w 3713237"/>
              <a:gd name="connsiteY8225" fmla="*/ 743744 h 2185648"/>
              <a:gd name="connsiteX8226" fmla="*/ 1859287 w 3713237"/>
              <a:gd name="connsiteY8226" fmla="*/ 743978 h 2185648"/>
              <a:gd name="connsiteX8227" fmla="*/ 1859620 w 3713237"/>
              <a:gd name="connsiteY8227" fmla="*/ 741744 h 2185648"/>
              <a:gd name="connsiteX8228" fmla="*/ 1856619 w 3713237"/>
              <a:gd name="connsiteY8228" fmla="*/ 737176 h 2185648"/>
              <a:gd name="connsiteX8229" fmla="*/ 1857152 w 3713237"/>
              <a:gd name="connsiteY8229" fmla="*/ 732074 h 2185648"/>
              <a:gd name="connsiteX8230" fmla="*/ 1869057 w 3713237"/>
              <a:gd name="connsiteY8230" fmla="*/ 726806 h 2185648"/>
              <a:gd name="connsiteX8231" fmla="*/ 1868990 w 3713237"/>
              <a:gd name="connsiteY8231" fmla="*/ 727139 h 2185648"/>
              <a:gd name="connsiteX8232" fmla="*/ 1869390 w 3713237"/>
              <a:gd name="connsiteY8232" fmla="*/ 727639 h 2185648"/>
              <a:gd name="connsiteX8233" fmla="*/ 1865656 w 3713237"/>
              <a:gd name="connsiteY8233" fmla="*/ 745378 h 2185648"/>
              <a:gd name="connsiteX8234" fmla="*/ 1855552 w 3713237"/>
              <a:gd name="connsiteY8234" fmla="*/ 748146 h 2185648"/>
              <a:gd name="connsiteX8235" fmla="*/ 1844349 w 3713237"/>
              <a:gd name="connsiteY8235" fmla="*/ 743244 h 2185648"/>
              <a:gd name="connsiteX8236" fmla="*/ 1843181 w 3713237"/>
              <a:gd name="connsiteY8236" fmla="*/ 743478 h 2185648"/>
              <a:gd name="connsiteX8237" fmla="*/ 1842681 w 3713237"/>
              <a:gd name="connsiteY8237" fmla="*/ 745778 h 2185648"/>
              <a:gd name="connsiteX8238" fmla="*/ 1845582 w 3713237"/>
              <a:gd name="connsiteY8238" fmla="*/ 751880 h 2185648"/>
              <a:gd name="connsiteX8239" fmla="*/ 1851851 w 3713237"/>
              <a:gd name="connsiteY8239" fmla="*/ 753981 h 2185648"/>
              <a:gd name="connsiteX8240" fmla="*/ 1857152 w 3713237"/>
              <a:gd name="connsiteY8240" fmla="*/ 758049 h 2185648"/>
              <a:gd name="connsiteX8241" fmla="*/ 1859520 w 3713237"/>
              <a:gd name="connsiteY8241" fmla="*/ 758516 h 2185648"/>
              <a:gd name="connsiteX8242" fmla="*/ 1870624 w 3713237"/>
              <a:gd name="connsiteY8242" fmla="*/ 753314 h 2185648"/>
              <a:gd name="connsiteX8243" fmla="*/ 1877759 w 3713237"/>
              <a:gd name="connsiteY8243" fmla="*/ 749746 h 2185648"/>
              <a:gd name="connsiteX8244" fmla="*/ 1880960 w 3713237"/>
              <a:gd name="connsiteY8244" fmla="*/ 751113 h 2185648"/>
              <a:gd name="connsiteX8245" fmla="*/ 1881194 w 3713237"/>
              <a:gd name="connsiteY8245" fmla="*/ 755148 h 2185648"/>
              <a:gd name="connsiteX8246" fmla="*/ 1887563 w 3713237"/>
              <a:gd name="connsiteY8246" fmla="*/ 762017 h 2185648"/>
              <a:gd name="connsiteX8247" fmla="*/ 1891364 w 3713237"/>
              <a:gd name="connsiteY8247" fmla="*/ 761617 h 2185648"/>
              <a:gd name="connsiteX8248" fmla="*/ 1896365 w 3713237"/>
              <a:gd name="connsiteY8248" fmla="*/ 757115 h 2185648"/>
              <a:gd name="connsiteX8249" fmla="*/ 1913137 w 3713237"/>
              <a:gd name="connsiteY8249" fmla="*/ 747712 h 2185648"/>
              <a:gd name="connsiteX8250" fmla="*/ 1926142 w 3713237"/>
              <a:gd name="connsiteY8250" fmla="*/ 743611 h 2185648"/>
              <a:gd name="connsiteX8251" fmla="*/ 1931844 w 3713237"/>
              <a:gd name="connsiteY8251" fmla="*/ 746545 h 2185648"/>
              <a:gd name="connsiteX8252" fmla="*/ 1933177 w 3713237"/>
              <a:gd name="connsiteY8252" fmla="*/ 748946 h 2185648"/>
              <a:gd name="connsiteX8253" fmla="*/ 1944447 w 3713237"/>
              <a:gd name="connsiteY8253" fmla="*/ 747112 h 2185648"/>
              <a:gd name="connsiteX8254" fmla="*/ 1948349 w 3713237"/>
              <a:gd name="connsiteY8254" fmla="*/ 742111 h 2185648"/>
              <a:gd name="connsiteX8255" fmla="*/ 1954684 w 3713237"/>
              <a:gd name="connsiteY8255" fmla="*/ 739577 h 2185648"/>
              <a:gd name="connsiteX8256" fmla="*/ 1955951 w 3713237"/>
              <a:gd name="connsiteY8256" fmla="*/ 737376 h 2185648"/>
              <a:gd name="connsiteX8257" fmla="*/ 1953717 w 3713237"/>
              <a:gd name="connsiteY8257" fmla="*/ 723805 h 2185648"/>
              <a:gd name="connsiteX8258" fmla="*/ 1954518 w 3713237"/>
              <a:gd name="connsiteY8258" fmla="*/ 712968 h 2185648"/>
              <a:gd name="connsiteX8259" fmla="*/ 1957418 w 3713237"/>
              <a:gd name="connsiteY8259" fmla="*/ 705265 h 2185648"/>
              <a:gd name="connsiteX8260" fmla="*/ 1965354 w 3713237"/>
              <a:gd name="connsiteY8260" fmla="*/ 698330 h 2185648"/>
              <a:gd name="connsiteX8261" fmla="*/ 1971356 w 3713237"/>
              <a:gd name="connsiteY8261" fmla="*/ 700030 h 2185648"/>
              <a:gd name="connsiteX8262" fmla="*/ 1976825 w 3713237"/>
              <a:gd name="connsiteY8262" fmla="*/ 706232 h 2185648"/>
              <a:gd name="connsiteX8263" fmla="*/ 1980526 w 3713237"/>
              <a:gd name="connsiteY8263" fmla="*/ 707266 h 2185648"/>
              <a:gd name="connsiteX8264" fmla="*/ 1983894 w 3713237"/>
              <a:gd name="connsiteY8264" fmla="*/ 703331 h 2185648"/>
              <a:gd name="connsiteX8265" fmla="*/ 1983760 w 3713237"/>
              <a:gd name="connsiteY8265" fmla="*/ 692361 h 2185648"/>
              <a:gd name="connsiteX8266" fmla="*/ 1981393 w 3713237"/>
              <a:gd name="connsiteY8266" fmla="*/ 689294 h 2185648"/>
              <a:gd name="connsiteX8267" fmla="*/ 1976958 w 3713237"/>
              <a:gd name="connsiteY8267" fmla="*/ 686059 h 2185648"/>
              <a:gd name="connsiteX8268" fmla="*/ 1972123 w 3713237"/>
              <a:gd name="connsiteY8268" fmla="*/ 686026 h 2185648"/>
              <a:gd name="connsiteX8269" fmla="*/ 1962754 w 3713237"/>
              <a:gd name="connsiteY8269" fmla="*/ 691094 h 2185648"/>
              <a:gd name="connsiteX8270" fmla="*/ 1962153 w 3713237"/>
              <a:gd name="connsiteY8270" fmla="*/ 690327 h 2185648"/>
              <a:gd name="connsiteX8271" fmla="*/ 1963687 w 3713237"/>
              <a:gd name="connsiteY8271" fmla="*/ 682858 h 2185648"/>
              <a:gd name="connsiteX8272" fmla="*/ 1968955 w 3713237"/>
              <a:gd name="connsiteY8272" fmla="*/ 681491 h 2185648"/>
              <a:gd name="connsiteX8273" fmla="*/ 1973157 w 3713237"/>
              <a:gd name="connsiteY8273" fmla="*/ 676723 h 2185648"/>
              <a:gd name="connsiteX8274" fmla="*/ 1981193 w 3713237"/>
              <a:gd name="connsiteY8274" fmla="*/ 666720 h 2185648"/>
              <a:gd name="connsiteX8275" fmla="*/ 1994130 w 3713237"/>
              <a:gd name="connsiteY8275" fmla="*/ 662418 h 2185648"/>
              <a:gd name="connsiteX8276" fmla="*/ 1998132 w 3713237"/>
              <a:gd name="connsiteY8276" fmla="*/ 662485 h 2185648"/>
              <a:gd name="connsiteX8277" fmla="*/ 2007434 w 3713237"/>
              <a:gd name="connsiteY8277" fmla="*/ 664586 h 2185648"/>
              <a:gd name="connsiteX8278" fmla="*/ 2019072 w 3713237"/>
              <a:gd name="connsiteY8278" fmla="*/ 661484 h 2185648"/>
              <a:gd name="connsiteX8279" fmla="*/ 2025907 w 3713237"/>
              <a:gd name="connsiteY8279" fmla="*/ 657150 h 2185648"/>
              <a:gd name="connsiteX8280" fmla="*/ 2030575 w 3713237"/>
              <a:gd name="connsiteY8280" fmla="*/ 654316 h 2185648"/>
              <a:gd name="connsiteX8281" fmla="*/ 2030309 w 3713237"/>
              <a:gd name="connsiteY8281" fmla="*/ 653349 h 2185648"/>
              <a:gd name="connsiteX8282" fmla="*/ 2029141 w 3713237"/>
              <a:gd name="connsiteY8282" fmla="*/ 652682 h 2185648"/>
              <a:gd name="connsiteX8283" fmla="*/ 2020072 w 3713237"/>
              <a:gd name="connsiteY8283" fmla="*/ 647513 h 2185648"/>
              <a:gd name="connsiteX8284" fmla="*/ 2017638 w 3713237"/>
              <a:gd name="connsiteY8284" fmla="*/ 646813 h 2185648"/>
              <a:gd name="connsiteX8285" fmla="*/ 2008135 w 3713237"/>
              <a:gd name="connsiteY8285" fmla="*/ 647680 h 2185648"/>
              <a:gd name="connsiteX8286" fmla="*/ 1981960 w 3713237"/>
              <a:gd name="connsiteY8286" fmla="*/ 654382 h 2185648"/>
              <a:gd name="connsiteX8287" fmla="*/ 1974391 w 3713237"/>
              <a:gd name="connsiteY8287" fmla="*/ 657516 h 2185648"/>
              <a:gd name="connsiteX8288" fmla="*/ 1967222 w 3713237"/>
              <a:gd name="connsiteY8288" fmla="*/ 655283 h 2185648"/>
              <a:gd name="connsiteX8289" fmla="*/ 1960619 w 3713237"/>
              <a:gd name="connsiteY8289" fmla="*/ 651815 h 2185648"/>
              <a:gd name="connsiteX8290" fmla="*/ 1957452 w 3713237"/>
              <a:gd name="connsiteY8290" fmla="*/ 650214 h 2185648"/>
              <a:gd name="connsiteX8291" fmla="*/ 1957985 w 3713237"/>
              <a:gd name="connsiteY8291" fmla="*/ 649514 h 2185648"/>
              <a:gd name="connsiteX8292" fmla="*/ 1957085 w 3713237"/>
              <a:gd name="connsiteY8292" fmla="*/ 649981 h 2185648"/>
              <a:gd name="connsiteX8293" fmla="*/ 1957452 w 3713237"/>
              <a:gd name="connsiteY8293" fmla="*/ 650214 h 2185648"/>
              <a:gd name="connsiteX8294" fmla="*/ 1957385 w 3713237"/>
              <a:gd name="connsiteY8294" fmla="*/ 650314 h 2185648"/>
              <a:gd name="connsiteX8295" fmla="*/ 1952650 w 3713237"/>
              <a:gd name="connsiteY8295" fmla="*/ 647547 h 2185648"/>
              <a:gd name="connsiteX8296" fmla="*/ 1948816 w 3713237"/>
              <a:gd name="connsiteY8296" fmla="*/ 642378 h 2185648"/>
              <a:gd name="connsiteX8297" fmla="*/ 1948549 w 3713237"/>
              <a:gd name="connsiteY8297" fmla="*/ 638277 h 2185648"/>
              <a:gd name="connsiteX8298" fmla="*/ 1945814 w 3713237"/>
              <a:gd name="connsiteY8298" fmla="*/ 616704 h 2185648"/>
              <a:gd name="connsiteX8299" fmla="*/ 1944181 w 3713237"/>
              <a:gd name="connsiteY8299" fmla="*/ 611468 h 2185648"/>
              <a:gd name="connsiteX8300" fmla="*/ 1944147 w 3713237"/>
              <a:gd name="connsiteY8300" fmla="*/ 606100 h 2185648"/>
              <a:gd name="connsiteX8301" fmla="*/ 1944814 w 3713237"/>
              <a:gd name="connsiteY8301" fmla="*/ 599398 h 2185648"/>
              <a:gd name="connsiteX8302" fmla="*/ 1947248 w 3713237"/>
              <a:gd name="connsiteY8302" fmla="*/ 596930 h 2185648"/>
              <a:gd name="connsiteX8303" fmla="*/ 1953650 w 3713237"/>
              <a:gd name="connsiteY8303" fmla="*/ 593196 h 2185648"/>
              <a:gd name="connsiteX8304" fmla="*/ 1957418 w 3713237"/>
              <a:gd name="connsiteY8304" fmla="*/ 587561 h 2185648"/>
              <a:gd name="connsiteX8305" fmla="*/ 1970756 w 3713237"/>
              <a:gd name="connsiteY8305" fmla="*/ 568421 h 2185648"/>
              <a:gd name="connsiteX8306" fmla="*/ 1972657 w 3713237"/>
              <a:gd name="connsiteY8306" fmla="*/ 563386 h 2185648"/>
              <a:gd name="connsiteX8307" fmla="*/ 1976324 w 3713237"/>
              <a:gd name="connsiteY8307" fmla="*/ 558284 h 2185648"/>
              <a:gd name="connsiteX8308" fmla="*/ 1975157 w 3713237"/>
              <a:gd name="connsiteY8308" fmla="*/ 552316 h 2185648"/>
              <a:gd name="connsiteX8309" fmla="*/ 1956551 w 3713237"/>
              <a:gd name="connsiteY8309" fmla="*/ 549182 h 2185648"/>
              <a:gd name="connsiteX8310" fmla="*/ 1945814 w 3713237"/>
              <a:gd name="connsiteY8310" fmla="*/ 555651 h 2185648"/>
              <a:gd name="connsiteX8311" fmla="*/ 1943614 w 3713237"/>
              <a:gd name="connsiteY8311" fmla="*/ 571389 h 2185648"/>
              <a:gd name="connsiteX8312" fmla="*/ 1943080 w 3713237"/>
              <a:gd name="connsiteY8312" fmla="*/ 578024 h 2185648"/>
              <a:gd name="connsiteX8313" fmla="*/ 1934978 w 3713237"/>
              <a:gd name="connsiteY8313" fmla="*/ 590395 h 2185648"/>
              <a:gd name="connsiteX8314" fmla="*/ 1926708 w 3713237"/>
              <a:gd name="connsiteY8314" fmla="*/ 597497 h 2185648"/>
              <a:gd name="connsiteX8315" fmla="*/ 1912404 w 3713237"/>
              <a:gd name="connsiteY8315" fmla="*/ 613736 h 2185648"/>
              <a:gd name="connsiteX8316" fmla="*/ 1910970 w 3713237"/>
              <a:gd name="connsiteY8316" fmla="*/ 617504 h 2185648"/>
              <a:gd name="connsiteX8317" fmla="*/ 1910403 w 3713237"/>
              <a:gd name="connsiteY8317" fmla="*/ 639444 h 2185648"/>
              <a:gd name="connsiteX8318" fmla="*/ 1914371 w 3713237"/>
              <a:gd name="connsiteY8318" fmla="*/ 646179 h 2185648"/>
              <a:gd name="connsiteX8319" fmla="*/ 1926008 w 3713237"/>
              <a:gd name="connsiteY8319" fmla="*/ 657450 h 2185648"/>
              <a:gd name="connsiteX8320" fmla="*/ 1927008 w 3713237"/>
              <a:gd name="connsiteY8320" fmla="*/ 661318 h 2185648"/>
              <a:gd name="connsiteX8321" fmla="*/ 1926542 w 3713237"/>
              <a:gd name="connsiteY8321" fmla="*/ 666653 h 2185648"/>
              <a:gd name="connsiteX8322" fmla="*/ 1922741 w 3713237"/>
              <a:gd name="connsiteY8322" fmla="*/ 675056 h 2185648"/>
              <a:gd name="connsiteX8323" fmla="*/ 1915905 w 3713237"/>
              <a:gd name="connsiteY8323" fmla="*/ 679590 h 2185648"/>
              <a:gd name="connsiteX8324" fmla="*/ 1910570 w 3713237"/>
              <a:gd name="connsiteY8324" fmla="*/ 688560 h 2185648"/>
              <a:gd name="connsiteX8325" fmla="*/ 1909570 w 3713237"/>
              <a:gd name="connsiteY8325" fmla="*/ 695296 h 2185648"/>
              <a:gd name="connsiteX8326" fmla="*/ 1908503 w 3713237"/>
              <a:gd name="connsiteY8326" fmla="*/ 708867 h 2185648"/>
              <a:gd name="connsiteX8327" fmla="*/ 1909069 w 3713237"/>
              <a:gd name="connsiteY8327" fmla="*/ 709967 h 2185648"/>
              <a:gd name="connsiteX8328" fmla="*/ 1910403 w 3713237"/>
              <a:gd name="connsiteY8328" fmla="*/ 710000 h 2185648"/>
              <a:gd name="connsiteX8329" fmla="*/ 1913104 w 3713237"/>
              <a:gd name="connsiteY8329" fmla="*/ 711901 h 2185648"/>
              <a:gd name="connsiteX8330" fmla="*/ 1913037 w 3713237"/>
              <a:gd name="connsiteY8330" fmla="*/ 714635 h 2185648"/>
              <a:gd name="connsiteX8331" fmla="*/ 1906135 w 3713237"/>
              <a:gd name="connsiteY8331" fmla="*/ 722238 h 2185648"/>
              <a:gd name="connsiteX8332" fmla="*/ 1897132 w 3713237"/>
              <a:gd name="connsiteY8332" fmla="*/ 726872 h 2185648"/>
              <a:gd name="connsiteX8333" fmla="*/ 1893031 w 3713237"/>
              <a:gd name="connsiteY8333" fmla="*/ 727339 h 2185648"/>
              <a:gd name="connsiteX8334" fmla="*/ 1887396 w 3713237"/>
              <a:gd name="connsiteY8334" fmla="*/ 732474 h 2185648"/>
              <a:gd name="connsiteX8335" fmla="*/ 1883995 w 3713237"/>
              <a:gd name="connsiteY8335" fmla="*/ 736242 h 2185648"/>
              <a:gd name="connsiteX8336" fmla="*/ 1871457 w 3713237"/>
              <a:gd name="connsiteY8336" fmla="*/ 730473 h 2185648"/>
              <a:gd name="connsiteX8337" fmla="*/ 1869457 w 3713237"/>
              <a:gd name="connsiteY8337" fmla="*/ 727673 h 2185648"/>
              <a:gd name="connsiteX8338" fmla="*/ 1869390 w 3713237"/>
              <a:gd name="connsiteY8338" fmla="*/ 726839 h 2185648"/>
              <a:gd name="connsiteX8339" fmla="*/ 1869123 w 3713237"/>
              <a:gd name="connsiteY8339" fmla="*/ 726872 h 2185648"/>
              <a:gd name="connsiteX8340" fmla="*/ 1870124 w 3713237"/>
              <a:gd name="connsiteY8340" fmla="*/ 723238 h 2185648"/>
              <a:gd name="connsiteX8341" fmla="*/ 1870124 w 3713237"/>
              <a:gd name="connsiteY8341" fmla="*/ 719403 h 2185648"/>
              <a:gd name="connsiteX8342" fmla="*/ 1862888 w 3713237"/>
              <a:gd name="connsiteY8342" fmla="*/ 707766 h 2185648"/>
              <a:gd name="connsiteX8343" fmla="*/ 1857420 w 3713237"/>
              <a:gd name="connsiteY8343" fmla="*/ 693962 h 2185648"/>
              <a:gd name="connsiteX8344" fmla="*/ 1854352 w 3713237"/>
              <a:gd name="connsiteY8344" fmla="*/ 684925 h 2185648"/>
              <a:gd name="connsiteX8345" fmla="*/ 1852984 w 3713237"/>
              <a:gd name="connsiteY8345" fmla="*/ 676956 h 2185648"/>
              <a:gd name="connsiteX8346" fmla="*/ 1849183 w 3713237"/>
              <a:gd name="connsiteY8346" fmla="*/ 673222 h 2185648"/>
              <a:gd name="connsiteX8347" fmla="*/ 1848150 w 3713237"/>
              <a:gd name="connsiteY8347" fmla="*/ 673222 h 2185648"/>
              <a:gd name="connsiteX8348" fmla="*/ 1837513 w 3713237"/>
              <a:gd name="connsiteY8348" fmla="*/ 681424 h 2185648"/>
              <a:gd name="connsiteX8349" fmla="*/ 1832211 w 3713237"/>
              <a:gd name="connsiteY8349" fmla="*/ 687660 h 2185648"/>
              <a:gd name="connsiteX8350" fmla="*/ 1817006 w 3713237"/>
              <a:gd name="connsiteY8350" fmla="*/ 696062 h 2185648"/>
              <a:gd name="connsiteX8351" fmla="*/ 1814372 w 3713237"/>
              <a:gd name="connsiteY8351" fmla="*/ 695696 h 2185648"/>
              <a:gd name="connsiteX8352" fmla="*/ 1798167 w 3713237"/>
              <a:gd name="connsiteY8352" fmla="*/ 685692 h 2185648"/>
              <a:gd name="connsiteX8353" fmla="*/ 1797534 w 3713237"/>
              <a:gd name="connsiteY8353" fmla="*/ 680557 h 2185648"/>
              <a:gd name="connsiteX8354" fmla="*/ 1800968 w 3713237"/>
              <a:gd name="connsiteY8354" fmla="*/ 676323 h 2185648"/>
              <a:gd name="connsiteX8355" fmla="*/ 1799701 w 3713237"/>
              <a:gd name="connsiteY8355" fmla="*/ 673222 h 2185648"/>
              <a:gd name="connsiteX8356" fmla="*/ 1796000 w 3713237"/>
              <a:gd name="connsiteY8356" fmla="*/ 671688 h 2185648"/>
              <a:gd name="connsiteX8357" fmla="*/ 1795133 w 3713237"/>
              <a:gd name="connsiteY8357" fmla="*/ 667987 h 2185648"/>
              <a:gd name="connsiteX8358" fmla="*/ 1798600 w 3713237"/>
              <a:gd name="connsiteY8358" fmla="*/ 663852 h 2185648"/>
              <a:gd name="connsiteX8359" fmla="*/ 1799467 w 3713237"/>
              <a:gd name="connsiteY8359" fmla="*/ 660051 h 2185648"/>
              <a:gd name="connsiteX8360" fmla="*/ 1796767 w 3713237"/>
              <a:gd name="connsiteY8360" fmla="*/ 653749 h 2185648"/>
              <a:gd name="connsiteX8361" fmla="*/ 1791565 w 3713237"/>
              <a:gd name="connsiteY8361" fmla="*/ 644379 h 2185648"/>
              <a:gd name="connsiteX8362" fmla="*/ 1791298 w 3713237"/>
              <a:gd name="connsiteY8362" fmla="*/ 643079 h 2185648"/>
              <a:gd name="connsiteX8363" fmla="*/ 1792465 w 3713237"/>
              <a:gd name="connsiteY8363" fmla="*/ 628307 h 2185648"/>
              <a:gd name="connsiteX8364" fmla="*/ 1792965 w 3713237"/>
              <a:gd name="connsiteY8364" fmla="*/ 622972 h 2185648"/>
              <a:gd name="connsiteX8365" fmla="*/ 1795433 w 3713237"/>
              <a:gd name="connsiteY8365" fmla="*/ 620004 h 2185648"/>
              <a:gd name="connsiteX8366" fmla="*/ 1800568 w 3713237"/>
              <a:gd name="connsiteY8366" fmla="*/ 618337 h 2185648"/>
              <a:gd name="connsiteX8367" fmla="*/ 1804302 w 3713237"/>
              <a:gd name="connsiteY8367" fmla="*/ 613936 h 2185648"/>
              <a:gd name="connsiteX8368" fmla="*/ 1804536 w 3713237"/>
              <a:gd name="connsiteY8368" fmla="*/ 612602 h 2185648"/>
              <a:gd name="connsiteX8369" fmla="*/ 1813105 w 3713237"/>
              <a:gd name="connsiteY8369" fmla="*/ 606100 h 2185648"/>
              <a:gd name="connsiteX8370" fmla="*/ 1824176 w 3713237"/>
              <a:gd name="connsiteY8370" fmla="*/ 601632 h 2185648"/>
              <a:gd name="connsiteX8371" fmla="*/ 1824742 w 3713237"/>
              <a:gd name="connsiteY8371" fmla="*/ 598231 h 2185648"/>
              <a:gd name="connsiteX8372" fmla="*/ 1823808 w 3713237"/>
              <a:gd name="connsiteY8372" fmla="*/ 597230 h 2185648"/>
              <a:gd name="connsiteX8373" fmla="*/ 1823775 w 3713237"/>
              <a:gd name="connsiteY8373" fmla="*/ 594730 h 2185648"/>
              <a:gd name="connsiteX8374" fmla="*/ 1824975 w 3713237"/>
              <a:gd name="connsiteY8374" fmla="*/ 594129 h 2185648"/>
              <a:gd name="connsiteX8375" fmla="*/ 1830377 w 3713237"/>
              <a:gd name="connsiteY8375" fmla="*/ 594830 h 2185648"/>
              <a:gd name="connsiteX8376" fmla="*/ 1834912 w 3713237"/>
              <a:gd name="connsiteY8376" fmla="*/ 592329 h 2185648"/>
              <a:gd name="connsiteX8377" fmla="*/ 1836579 w 3713237"/>
              <a:gd name="connsiteY8377" fmla="*/ 588561 h 2185648"/>
              <a:gd name="connsiteX8378" fmla="*/ 1846483 w 3713237"/>
              <a:gd name="connsiteY8378" fmla="*/ 575757 h 2185648"/>
              <a:gd name="connsiteX8379" fmla="*/ 1848883 w 3713237"/>
              <a:gd name="connsiteY8379" fmla="*/ 569822 h 2185648"/>
              <a:gd name="connsiteX8380" fmla="*/ 1850284 w 3713237"/>
              <a:gd name="connsiteY8380" fmla="*/ 567821 h 2185648"/>
              <a:gd name="connsiteX8381" fmla="*/ 1854118 w 3713237"/>
              <a:gd name="connsiteY8381" fmla="*/ 566387 h 2185648"/>
              <a:gd name="connsiteX8382" fmla="*/ 1857720 w 3713237"/>
              <a:gd name="connsiteY8382" fmla="*/ 562619 h 2185648"/>
              <a:gd name="connsiteX8383" fmla="*/ 1859453 w 3713237"/>
              <a:gd name="connsiteY8383" fmla="*/ 554617 h 2185648"/>
              <a:gd name="connsiteX8384" fmla="*/ 1859453 w 3713237"/>
              <a:gd name="connsiteY8384" fmla="*/ 546581 h 2185648"/>
              <a:gd name="connsiteX8385" fmla="*/ 1861054 w 3713237"/>
              <a:gd name="connsiteY8385" fmla="*/ 543247 h 2185648"/>
              <a:gd name="connsiteX8386" fmla="*/ 1863955 w 3713237"/>
              <a:gd name="connsiteY8386" fmla="*/ 538011 h 2185648"/>
              <a:gd name="connsiteX8387" fmla="*/ 1867089 w 3713237"/>
              <a:gd name="connsiteY8387" fmla="*/ 530476 h 2185648"/>
              <a:gd name="connsiteX8388" fmla="*/ 1872124 w 3713237"/>
              <a:gd name="connsiteY8388" fmla="*/ 524574 h 2185648"/>
              <a:gd name="connsiteX8389" fmla="*/ 1875259 w 3713237"/>
              <a:gd name="connsiteY8389" fmla="*/ 519172 h 2185648"/>
              <a:gd name="connsiteX8390" fmla="*/ 1877159 w 3713237"/>
              <a:gd name="connsiteY8390" fmla="*/ 515704 h 2185648"/>
              <a:gd name="connsiteX8391" fmla="*/ 1878559 w 3713237"/>
              <a:gd name="connsiteY8391" fmla="*/ 513370 h 2185648"/>
              <a:gd name="connsiteX8392" fmla="*/ 1878626 w 3713237"/>
              <a:gd name="connsiteY8392" fmla="*/ 508102 h 2185648"/>
              <a:gd name="connsiteX8393" fmla="*/ 1882528 w 3713237"/>
              <a:gd name="connsiteY8393" fmla="*/ 504967 h 2185648"/>
              <a:gd name="connsiteX8394" fmla="*/ 1884428 w 3713237"/>
              <a:gd name="connsiteY8394" fmla="*/ 500999 h 2185648"/>
              <a:gd name="connsiteX8395" fmla="*/ 1887096 w 3713237"/>
              <a:gd name="connsiteY8395" fmla="*/ 500366 h 2185648"/>
              <a:gd name="connsiteX8396" fmla="*/ 1891964 w 3713237"/>
              <a:gd name="connsiteY8396" fmla="*/ 497832 h 2185648"/>
              <a:gd name="connsiteX8397" fmla="*/ 1892964 w 3713237"/>
              <a:gd name="connsiteY8397" fmla="*/ 496931 h 2185648"/>
              <a:gd name="connsiteX8398" fmla="*/ 1892097 w 3713237"/>
              <a:gd name="connsiteY8398" fmla="*/ 496431 h 2185648"/>
              <a:gd name="connsiteX8399" fmla="*/ 1886662 w 3713237"/>
              <a:gd name="connsiteY8399" fmla="*/ 495898 h 2185648"/>
              <a:gd name="connsiteX8400" fmla="*/ 1877293 w 3713237"/>
              <a:gd name="connsiteY8400" fmla="*/ 498132 h 2185648"/>
              <a:gd name="connsiteX8401" fmla="*/ 1872358 w 3713237"/>
              <a:gd name="connsiteY8401" fmla="*/ 498232 h 2185648"/>
              <a:gd name="connsiteX8402" fmla="*/ 1873558 w 3713237"/>
              <a:gd name="connsiteY8402" fmla="*/ 496231 h 2185648"/>
              <a:gd name="connsiteX8403" fmla="*/ 1874258 w 3713237"/>
              <a:gd name="connsiteY8403" fmla="*/ 491463 h 2185648"/>
              <a:gd name="connsiteX8404" fmla="*/ 1873491 w 3713237"/>
              <a:gd name="connsiteY8404" fmla="*/ 487862 h 2185648"/>
              <a:gd name="connsiteX8405" fmla="*/ 1882894 w 3713237"/>
              <a:gd name="connsiteY8405" fmla="*/ 477992 h 2185648"/>
              <a:gd name="connsiteX8406" fmla="*/ 1883995 w 3713237"/>
              <a:gd name="connsiteY8406" fmla="*/ 477992 h 2185648"/>
              <a:gd name="connsiteX8407" fmla="*/ 1884728 w 3713237"/>
              <a:gd name="connsiteY8407" fmla="*/ 478992 h 2185648"/>
              <a:gd name="connsiteX8408" fmla="*/ 1882361 w 3713237"/>
              <a:gd name="connsiteY8408" fmla="*/ 485428 h 2185648"/>
              <a:gd name="connsiteX8409" fmla="*/ 1884595 w 3713237"/>
              <a:gd name="connsiteY8409" fmla="*/ 488062 h 2185648"/>
              <a:gd name="connsiteX8410" fmla="*/ 1891330 w 3713237"/>
              <a:gd name="connsiteY8410" fmla="*/ 488295 h 2185648"/>
              <a:gd name="connsiteX8411" fmla="*/ 1896265 w 3713237"/>
              <a:gd name="connsiteY8411" fmla="*/ 486761 h 2185648"/>
              <a:gd name="connsiteX8412" fmla="*/ 1896965 w 3713237"/>
              <a:gd name="connsiteY8412" fmla="*/ 483327 h 2185648"/>
              <a:gd name="connsiteX8413" fmla="*/ 1894798 w 3713237"/>
              <a:gd name="connsiteY8413" fmla="*/ 481693 h 2185648"/>
              <a:gd name="connsiteX8414" fmla="*/ 1893198 w 3713237"/>
              <a:gd name="connsiteY8414" fmla="*/ 474324 h 2185648"/>
              <a:gd name="connsiteX8415" fmla="*/ 1898366 w 3713237"/>
              <a:gd name="connsiteY8415" fmla="*/ 470590 h 2185648"/>
              <a:gd name="connsiteX8416" fmla="*/ 1902334 w 3713237"/>
              <a:gd name="connsiteY8416" fmla="*/ 470456 h 2185648"/>
              <a:gd name="connsiteX8417" fmla="*/ 1902134 w 3713237"/>
              <a:gd name="connsiteY8417" fmla="*/ 470790 h 2185648"/>
              <a:gd name="connsiteX8418" fmla="*/ 1902501 w 3713237"/>
              <a:gd name="connsiteY8418" fmla="*/ 470456 h 2185648"/>
              <a:gd name="connsiteX8419" fmla="*/ 1902334 w 3713237"/>
              <a:gd name="connsiteY8419" fmla="*/ 470456 h 2185648"/>
              <a:gd name="connsiteX8420" fmla="*/ 1910603 w 3713237"/>
              <a:gd name="connsiteY8420" fmla="*/ 465588 h 2185648"/>
              <a:gd name="connsiteX8421" fmla="*/ 1910237 w 3713237"/>
              <a:gd name="connsiteY8421" fmla="*/ 465388 h 2185648"/>
              <a:gd name="connsiteX8422" fmla="*/ 1910503 w 3713237"/>
              <a:gd name="connsiteY8422" fmla="*/ 465388 h 2185648"/>
              <a:gd name="connsiteX8423" fmla="*/ 1908569 w 3713237"/>
              <a:gd name="connsiteY8423" fmla="*/ 460687 h 2185648"/>
              <a:gd name="connsiteX8424" fmla="*/ 1910270 w 3713237"/>
              <a:gd name="connsiteY8424" fmla="*/ 459319 h 2185648"/>
              <a:gd name="connsiteX8425" fmla="*/ 1913271 w 3713237"/>
              <a:gd name="connsiteY8425" fmla="*/ 461653 h 2185648"/>
              <a:gd name="connsiteX8426" fmla="*/ 1913137 w 3713237"/>
              <a:gd name="connsiteY8426" fmla="*/ 465421 h 2185648"/>
              <a:gd name="connsiteX8427" fmla="*/ 1913404 w 3713237"/>
              <a:gd name="connsiteY8427" fmla="*/ 465421 h 2185648"/>
              <a:gd name="connsiteX8428" fmla="*/ 1913104 w 3713237"/>
              <a:gd name="connsiteY8428" fmla="*/ 465655 h 2185648"/>
              <a:gd name="connsiteX8429" fmla="*/ 1919539 w 3713237"/>
              <a:gd name="connsiteY8429" fmla="*/ 463621 h 2185648"/>
              <a:gd name="connsiteX8430" fmla="*/ 1923040 w 3713237"/>
              <a:gd name="connsiteY8430" fmla="*/ 462487 h 2185648"/>
              <a:gd name="connsiteX8431" fmla="*/ 1922307 w 3713237"/>
              <a:gd name="connsiteY8431" fmla="*/ 458719 h 2185648"/>
              <a:gd name="connsiteX8432" fmla="*/ 1922707 w 3713237"/>
              <a:gd name="connsiteY8432" fmla="*/ 456218 h 2185648"/>
              <a:gd name="connsiteX8433" fmla="*/ 1937612 w 3713237"/>
              <a:gd name="connsiteY8433" fmla="*/ 451484 h 2185648"/>
              <a:gd name="connsiteX8434" fmla="*/ 1937678 w 3713237"/>
              <a:gd name="connsiteY8434" fmla="*/ 451784 h 2185648"/>
              <a:gd name="connsiteX8435" fmla="*/ 1938512 w 3713237"/>
              <a:gd name="connsiteY8435" fmla="*/ 452117 h 2185648"/>
              <a:gd name="connsiteX8436" fmla="*/ 1938012 w 3713237"/>
              <a:gd name="connsiteY8436" fmla="*/ 451450 h 2185648"/>
              <a:gd name="connsiteX8437" fmla="*/ 1937645 w 3713237"/>
              <a:gd name="connsiteY8437" fmla="*/ 451484 h 2185648"/>
              <a:gd name="connsiteX8438" fmla="*/ 1937245 w 3713237"/>
              <a:gd name="connsiteY8438" fmla="*/ 449116 h 2185648"/>
              <a:gd name="connsiteX8439" fmla="*/ 1942313 w 3713237"/>
              <a:gd name="connsiteY8439" fmla="*/ 443281 h 2185648"/>
              <a:gd name="connsiteX8440" fmla="*/ 1943414 w 3713237"/>
              <a:gd name="connsiteY8440" fmla="*/ 443547 h 2185648"/>
              <a:gd name="connsiteX8441" fmla="*/ 1943647 w 3713237"/>
              <a:gd name="connsiteY8441" fmla="*/ 445682 h 2185648"/>
              <a:gd name="connsiteX8442" fmla="*/ 1943481 w 3713237"/>
              <a:gd name="connsiteY8442" fmla="*/ 445715 h 2185648"/>
              <a:gd name="connsiteX8443" fmla="*/ 1943047 w 3713237"/>
              <a:gd name="connsiteY8443" fmla="*/ 446582 h 2185648"/>
              <a:gd name="connsiteX8444" fmla="*/ 1943614 w 3713237"/>
              <a:gd name="connsiteY8444" fmla="*/ 445982 h 2185648"/>
              <a:gd name="connsiteX8445" fmla="*/ 1943647 w 3713237"/>
              <a:gd name="connsiteY8445" fmla="*/ 445682 h 2185648"/>
              <a:gd name="connsiteX8446" fmla="*/ 1944848 w 3713237"/>
              <a:gd name="connsiteY8446" fmla="*/ 445448 h 2185648"/>
              <a:gd name="connsiteX8447" fmla="*/ 1954284 w 3713237"/>
              <a:gd name="connsiteY8447" fmla="*/ 440646 h 2185648"/>
              <a:gd name="connsiteX8448" fmla="*/ 1963754 w 3713237"/>
              <a:gd name="connsiteY8448" fmla="*/ 433277 h 2185648"/>
              <a:gd name="connsiteX8449" fmla="*/ 1968655 w 3713237"/>
              <a:gd name="connsiteY8449" fmla="*/ 435445 h 2185648"/>
              <a:gd name="connsiteX8450" fmla="*/ 1970622 w 3713237"/>
              <a:gd name="connsiteY8450" fmla="*/ 438379 h 2185648"/>
              <a:gd name="connsiteX8451" fmla="*/ 1974924 w 3713237"/>
              <a:gd name="connsiteY8451" fmla="*/ 442514 h 2185648"/>
              <a:gd name="connsiteX8452" fmla="*/ 1975824 w 3713237"/>
              <a:gd name="connsiteY8452" fmla="*/ 443447 h 2185648"/>
              <a:gd name="connsiteX8453" fmla="*/ 1977992 w 3713237"/>
              <a:gd name="connsiteY8453" fmla="*/ 442147 h 2185648"/>
              <a:gd name="connsiteX8454" fmla="*/ 1979125 w 3713237"/>
              <a:gd name="connsiteY8454" fmla="*/ 438246 h 2185648"/>
              <a:gd name="connsiteX8455" fmla="*/ 1981793 w 3713237"/>
              <a:gd name="connsiteY8455" fmla="*/ 433678 h 2185648"/>
              <a:gd name="connsiteX8456" fmla="*/ 1986794 w 3713237"/>
              <a:gd name="connsiteY8456" fmla="*/ 432210 h 2185648"/>
              <a:gd name="connsiteX8457" fmla="*/ 1990629 w 3713237"/>
              <a:gd name="connsiteY8457" fmla="*/ 437246 h 2185648"/>
              <a:gd name="connsiteX8458" fmla="*/ 1990462 w 3713237"/>
              <a:gd name="connsiteY8458" fmla="*/ 441347 h 2185648"/>
              <a:gd name="connsiteX8459" fmla="*/ 1990996 w 3713237"/>
              <a:gd name="connsiteY8459" fmla="*/ 442547 h 2185648"/>
              <a:gd name="connsiteX8460" fmla="*/ 1992863 w 3713237"/>
              <a:gd name="connsiteY8460" fmla="*/ 441780 h 2185648"/>
              <a:gd name="connsiteX8461" fmla="*/ 1994464 w 3713237"/>
              <a:gd name="connsiteY8461" fmla="*/ 439579 h 2185648"/>
              <a:gd name="connsiteX8462" fmla="*/ 1998031 w 3713237"/>
              <a:gd name="connsiteY8462" fmla="*/ 438046 h 2185648"/>
              <a:gd name="connsiteX8463" fmla="*/ 2017071 w 3713237"/>
              <a:gd name="connsiteY8463" fmla="*/ 445548 h 2185648"/>
              <a:gd name="connsiteX8464" fmla="*/ 2017738 w 3713237"/>
              <a:gd name="connsiteY8464" fmla="*/ 448983 h 2185648"/>
              <a:gd name="connsiteX8465" fmla="*/ 2012469 w 3713237"/>
              <a:gd name="connsiteY8465" fmla="*/ 453384 h 2185648"/>
              <a:gd name="connsiteX8466" fmla="*/ 2006101 w 3713237"/>
              <a:gd name="connsiteY8466" fmla="*/ 455551 h 2185648"/>
              <a:gd name="connsiteX8467" fmla="*/ 2004467 w 3713237"/>
              <a:gd name="connsiteY8467" fmla="*/ 457085 h 2185648"/>
              <a:gd name="connsiteX8468" fmla="*/ 2005634 w 3713237"/>
              <a:gd name="connsiteY8468" fmla="*/ 459453 h 2185648"/>
              <a:gd name="connsiteX8469" fmla="*/ 2009202 w 3713237"/>
              <a:gd name="connsiteY8469" fmla="*/ 460920 h 2185648"/>
              <a:gd name="connsiteX8470" fmla="*/ 2017304 w 3713237"/>
              <a:gd name="connsiteY8470" fmla="*/ 461186 h 2185648"/>
              <a:gd name="connsiteX8471" fmla="*/ 2024540 w 3713237"/>
              <a:gd name="connsiteY8471" fmla="*/ 458853 h 2185648"/>
              <a:gd name="connsiteX8472" fmla="*/ 2029542 w 3713237"/>
              <a:gd name="connsiteY8472" fmla="*/ 458152 h 2185648"/>
              <a:gd name="connsiteX8473" fmla="*/ 2034277 w 3713237"/>
              <a:gd name="connsiteY8473" fmla="*/ 460853 h 2185648"/>
              <a:gd name="connsiteX8474" fmla="*/ 2035243 w 3713237"/>
              <a:gd name="connsiteY8474" fmla="*/ 464588 h 2185648"/>
              <a:gd name="connsiteX8475" fmla="*/ 2035977 w 3713237"/>
              <a:gd name="connsiteY8475" fmla="*/ 467689 h 2185648"/>
              <a:gd name="connsiteX8476" fmla="*/ 2042746 w 3713237"/>
              <a:gd name="connsiteY8476" fmla="*/ 468489 h 2185648"/>
              <a:gd name="connsiteX8477" fmla="*/ 2048148 w 3713237"/>
              <a:gd name="connsiteY8477" fmla="*/ 467722 h 2185648"/>
              <a:gd name="connsiteX8478" fmla="*/ 2075423 w 3713237"/>
              <a:gd name="connsiteY8478" fmla="*/ 475258 h 2185648"/>
              <a:gd name="connsiteX8479" fmla="*/ 2086794 w 3713237"/>
              <a:gd name="connsiteY8479" fmla="*/ 482960 h 2185648"/>
              <a:gd name="connsiteX8480" fmla="*/ 2099064 w 3713237"/>
              <a:gd name="connsiteY8480" fmla="*/ 488762 h 2185648"/>
              <a:gd name="connsiteX8481" fmla="*/ 2106100 w 3713237"/>
              <a:gd name="connsiteY8481" fmla="*/ 492263 h 2185648"/>
              <a:gd name="connsiteX8482" fmla="*/ 2111401 w 3713237"/>
              <a:gd name="connsiteY8482" fmla="*/ 496565 h 2185648"/>
              <a:gd name="connsiteX8483" fmla="*/ 2121405 w 3713237"/>
              <a:gd name="connsiteY8483" fmla="*/ 507602 h 2185648"/>
              <a:gd name="connsiteX8484" fmla="*/ 2122371 w 3713237"/>
              <a:gd name="connsiteY8484" fmla="*/ 512870 h 2185648"/>
              <a:gd name="connsiteX8485" fmla="*/ 2113802 w 3713237"/>
              <a:gd name="connsiteY8485" fmla="*/ 529709 h 2185648"/>
              <a:gd name="connsiteX8486" fmla="*/ 2110368 w 3713237"/>
              <a:gd name="connsiteY8486" fmla="*/ 531910 h 2185648"/>
              <a:gd name="connsiteX8487" fmla="*/ 2087527 w 3713237"/>
              <a:gd name="connsiteY8487" fmla="*/ 534910 h 2185648"/>
              <a:gd name="connsiteX8488" fmla="*/ 2057251 w 3713237"/>
              <a:gd name="connsiteY8488" fmla="*/ 526574 h 2185648"/>
              <a:gd name="connsiteX8489" fmla="*/ 2045890 w 3713237"/>
              <a:gd name="connsiteY8489" fmla="*/ 523718 h 2185648"/>
              <a:gd name="connsiteX8490" fmla="*/ 2045847 w 3713237"/>
              <a:gd name="connsiteY8490" fmla="*/ 523673 h 2185648"/>
              <a:gd name="connsiteX8491" fmla="*/ 2045829 w 3713237"/>
              <a:gd name="connsiteY8491" fmla="*/ 523672 h 2185648"/>
              <a:gd name="connsiteX8492" fmla="*/ 2045680 w 3713237"/>
              <a:gd name="connsiteY8492" fmla="*/ 523373 h 2185648"/>
              <a:gd name="connsiteX8493" fmla="*/ 2045080 w 3713237"/>
              <a:gd name="connsiteY8493" fmla="*/ 523040 h 2185648"/>
              <a:gd name="connsiteX8494" fmla="*/ 2045047 w 3713237"/>
              <a:gd name="connsiteY8494" fmla="*/ 523008 h 2185648"/>
              <a:gd name="connsiteX8495" fmla="*/ 2045047 w 3713237"/>
              <a:gd name="connsiteY8495" fmla="*/ 523007 h 2185648"/>
              <a:gd name="connsiteX8496" fmla="*/ 2043245 w 3713237"/>
              <a:gd name="connsiteY8496" fmla="*/ 521270 h 2185648"/>
              <a:gd name="connsiteX8497" fmla="*/ 2042912 w 3713237"/>
              <a:gd name="connsiteY8497" fmla="*/ 520672 h 2185648"/>
              <a:gd name="connsiteX8498" fmla="*/ 2042479 w 3713237"/>
              <a:gd name="connsiteY8498" fmla="*/ 520272 h 2185648"/>
              <a:gd name="connsiteX8499" fmla="*/ 2042546 w 3713237"/>
              <a:gd name="connsiteY8499" fmla="*/ 520973 h 2185648"/>
              <a:gd name="connsiteX8500" fmla="*/ 2043213 w 3713237"/>
              <a:gd name="connsiteY8500" fmla="*/ 521239 h 2185648"/>
              <a:gd name="connsiteX8501" fmla="*/ 2043245 w 3713237"/>
              <a:gd name="connsiteY8501" fmla="*/ 521270 h 2185648"/>
              <a:gd name="connsiteX8502" fmla="*/ 2043246 w 3713237"/>
              <a:gd name="connsiteY8502" fmla="*/ 521273 h 2185648"/>
              <a:gd name="connsiteX8503" fmla="*/ 2045047 w 3713237"/>
              <a:gd name="connsiteY8503" fmla="*/ 523008 h 2185648"/>
              <a:gd name="connsiteX8504" fmla="*/ 2045346 w 3713237"/>
              <a:gd name="connsiteY8504" fmla="*/ 523640 h 2185648"/>
              <a:gd name="connsiteX8505" fmla="*/ 2045829 w 3713237"/>
              <a:gd name="connsiteY8505" fmla="*/ 523672 h 2185648"/>
              <a:gd name="connsiteX8506" fmla="*/ 2045847 w 3713237"/>
              <a:gd name="connsiteY8506" fmla="*/ 523707 h 2185648"/>
              <a:gd name="connsiteX8507" fmla="*/ 2045890 w 3713237"/>
              <a:gd name="connsiteY8507" fmla="*/ 523718 h 2185648"/>
              <a:gd name="connsiteX8508" fmla="*/ 2052149 w 3713237"/>
              <a:gd name="connsiteY8508" fmla="*/ 530176 h 2185648"/>
              <a:gd name="connsiteX8509" fmla="*/ 2058951 w 3713237"/>
              <a:gd name="connsiteY8509" fmla="*/ 534377 h 2185648"/>
              <a:gd name="connsiteX8510" fmla="*/ 2066520 w 3713237"/>
              <a:gd name="connsiteY8510" fmla="*/ 547248 h 2185648"/>
              <a:gd name="connsiteX8511" fmla="*/ 2067654 w 3713237"/>
              <a:gd name="connsiteY8511" fmla="*/ 555117 h 2185648"/>
              <a:gd name="connsiteX8512" fmla="*/ 2072289 w 3713237"/>
              <a:gd name="connsiteY8512" fmla="*/ 566487 h 2185648"/>
              <a:gd name="connsiteX8513" fmla="*/ 2076023 w 3713237"/>
              <a:gd name="connsiteY8513" fmla="*/ 570122 h 2185648"/>
              <a:gd name="connsiteX8514" fmla="*/ 2083292 w 3713237"/>
              <a:gd name="connsiteY8514" fmla="*/ 573589 h 2185648"/>
              <a:gd name="connsiteX8515" fmla="*/ 2095496 w 3713237"/>
              <a:gd name="connsiteY8515" fmla="*/ 578991 h 2185648"/>
              <a:gd name="connsiteX8516" fmla="*/ 2100064 w 3713237"/>
              <a:gd name="connsiteY8516" fmla="*/ 574923 h 2185648"/>
              <a:gd name="connsiteX8517" fmla="*/ 2098364 w 3713237"/>
              <a:gd name="connsiteY8517" fmla="*/ 571455 h 2185648"/>
              <a:gd name="connsiteX8518" fmla="*/ 2095830 w 3713237"/>
              <a:gd name="connsiteY8518" fmla="*/ 570555 h 2185648"/>
              <a:gd name="connsiteX8519" fmla="*/ 2085526 w 3713237"/>
              <a:gd name="connsiteY8519" fmla="*/ 564520 h 2185648"/>
              <a:gd name="connsiteX8520" fmla="*/ 2084526 w 3713237"/>
              <a:gd name="connsiteY8520" fmla="*/ 559418 h 2185648"/>
              <a:gd name="connsiteX8521" fmla="*/ 2086527 w 3713237"/>
              <a:gd name="connsiteY8521" fmla="*/ 554317 h 2185648"/>
              <a:gd name="connsiteX8522" fmla="*/ 2089928 w 3713237"/>
              <a:gd name="connsiteY8522" fmla="*/ 552716 h 2185648"/>
              <a:gd name="connsiteX8523" fmla="*/ 2093829 w 3713237"/>
              <a:gd name="connsiteY8523" fmla="*/ 553950 h 2185648"/>
              <a:gd name="connsiteX8524" fmla="*/ 2113535 w 3713237"/>
              <a:gd name="connsiteY8524" fmla="*/ 563453 h 2185648"/>
              <a:gd name="connsiteX8525" fmla="*/ 2118237 w 3713237"/>
              <a:gd name="connsiteY8525" fmla="*/ 561619 h 2185648"/>
              <a:gd name="connsiteX8526" fmla="*/ 2119104 w 3713237"/>
              <a:gd name="connsiteY8526" fmla="*/ 556484 h 2185648"/>
              <a:gd name="connsiteX8527" fmla="*/ 2117670 w 3713237"/>
              <a:gd name="connsiteY8527" fmla="*/ 554150 h 2185648"/>
              <a:gd name="connsiteX8528" fmla="*/ 2117270 w 3713237"/>
              <a:gd name="connsiteY8528" fmla="*/ 538812 h 2185648"/>
              <a:gd name="connsiteX8529" fmla="*/ 2123672 w 3713237"/>
              <a:gd name="connsiteY8529" fmla="*/ 531743 h 2185648"/>
              <a:gd name="connsiteX8530" fmla="*/ 2128440 w 3713237"/>
              <a:gd name="connsiteY8530" fmla="*/ 526908 h 2185648"/>
              <a:gd name="connsiteX8531" fmla="*/ 2138110 w 3713237"/>
              <a:gd name="connsiteY8531" fmla="*/ 523907 h 2185648"/>
              <a:gd name="connsiteX8532" fmla="*/ 2146179 w 3713237"/>
              <a:gd name="connsiteY8532" fmla="*/ 525641 h 2185648"/>
              <a:gd name="connsiteX8533" fmla="*/ 2149980 w 3713237"/>
              <a:gd name="connsiteY8533" fmla="*/ 522440 h 2185648"/>
              <a:gd name="connsiteX8534" fmla="*/ 2150347 w 3713237"/>
              <a:gd name="connsiteY8534" fmla="*/ 516971 h 2185648"/>
              <a:gd name="connsiteX8535" fmla="*/ 2145879 w 3713237"/>
              <a:gd name="connsiteY8535" fmla="*/ 509169 h 2185648"/>
              <a:gd name="connsiteX8536" fmla="*/ 2143412 w 3713237"/>
              <a:gd name="connsiteY8536" fmla="*/ 504567 h 2185648"/>
              <a:gd name="connsiteX8537" fmla="*/ 2143812 w 3713237"/>
              <a:gd name="connsiteY8537" fmla="*/ 499099 h 2185648"/>
              <a:gd name="connsiteX8538" fmla="*/ 2136409 w 3713237"/>
              <a:gd name="connsiteY8538" fmla="*/ 479659 h 2185648"/>
              <a:gd name="connsiteX8539" fmla="*/ 2136209 w 3713237"/>
              <a:gd name="connsiteY8539" fmla="*/ 477359 h 2185648"/>
              <a:gd name="connsiteX8540" fmla="*/ 2137343 w 3713237"/>
              <a:gd name="connsiteY8540" fmla="*/ 476791 h 2185648"/>
              <a:gd name="connsiteX8541" fmla="*/ 2148146 w 3713237"/>
              <a:gd name="connsiteY8541" fmla="*/ 476892 h 2185648"/>
              <a:gd name="connsiteX8542" fmla="*/ 2160084 w 3713237"/>
              <a:gd name="connsiteY8542" fmla="*/ 481860 h 2185648"/>
              <a:gd name="connsiteX8543" fmla="*/ 2165485 w 3713237"/>
              <a:gd name="connsiteY8543" fmla="*/ 487995 h 2185648"/>
              <a:gd name="connsiteX8544" fmla="*/ 2164985 w 3713237"/>
              <a:gd name="connsiteY8544" fmla="*/ 492897 h 2185648"/>
              <a:gd name="connsiteX8545" fmla="*/ 2158216 w 3713237"/>
              <a:gd name="connsiteY8545" fmla="*/ 497432 h 2185648"/>
              <a:gd name="connsiteX8546" fmla="*/ 2158050 w 3713237"/>
              <a:gd name="connsiteY8546" fmla="*/ 503500 h 2185648"/>
              <a:gd name="connsiteX8547" fmla="*/ 2163785 w 3713237"/>
              <a:gd name="connsiteY8547" fmla="*/ 509402 h 2185648"/>
              <a:gd name="connsiteX8548" fmla="*/ 2177556 w 3713237"/>
              <a:gd name="connsiteY8548" fmla="*/ 508435 h 2185648"/>
              <a:gd name="connsiteX8549" fmla="*/ 2178990 w 3713237"/>
              <a:gd name="connsiteY8549" fmla="*/ 506201 h 2185648"/>
              <a:gd name="connsiteX8550" fmla="*/ 2180123 w 3713237"/>
              <a:gd name="connsiteY8550" fmla="*/ 499432 h 2185648"/>
              <a:gd name="connsiteX8551" fmla="*/ 2182858 w 3713237"/>
              <a:gd name="connsiteY8551" fmla="*/ 494964 h 2185648"/>
              <a:gd name="connsiteX8552" fmla="*/ 2199663 w 3713237"/>
              <a:gd name="connsiteY8552" fmla="*/ 478925 h 2185648"/>
              <a:gd name="connsiteX8553" fmla="*/ 2207466 w 3713237"/>
              <a:gd name="connsiteY8553" fmla="*/ 473657 h 2185648"/>
              <a:gd name="connsiteX8554" fmla="*/ 2214068 w 3713237"/>
              <a:gd name="connsiteY8554" fmla="*/ 471823 h 2185648"/>
              <a:gd name="connsiteX8555" fmla="*/ 2219470 w 3713237"/>
              <a:gd name="connsiteY8555" fmla="*/ 468189 h 2185648"/>
              <a:gd name="connsiteX8556" fmla="*/ 2221237 w 3713237"/>
              <a:gd name="connsiteY8556" fmla="*/ 466588 h 2185648"/>
              <a:gd name="connsiteX8557" fmla="*/ 2227605 w 3713237"/>
              <a:gd name="connsiteY8557" fmla="*/ 462821 h 2185648"/>
              <a:gd name="connsiteX8558" fmla="*/ 2228593 w 3713237"/>
              <a:gd name="connsiteY8558" fmla="*/ 465794 h 2185648"/>
              <a:gd name="connsiteX8559" fmla="*/ 2231510 w 3713237"/>
              <a:gd name="connsiteY8559" fmla="*/ 461932 h 2185648"/>
              <a:gd name="connsiteX8560" fmla="*/ 2234749 w 3713237"/>
              <a:gd name="connsiteY8560" fmla="*/ 461647 h 2185648"/>
              <a:gd name="connsiteX8561" fmla="*/ 2233511 w 3713237"/>
              <a:gd name="connsiteY8561" fmla="*/ 466028 h 2185648"/>
              <a:gd name="connsiteX8562" fmla="*/ 2228729 w 3713237"/>
              <a:gd name="connsiteY8562" fmla="*/ 466203 h 2185648"/>
              <a:gd name="connsiteX8563" fmla="*/ 2230807 w 3713237"/>
              <a:gd name="connsiteY8563" fmla="*/ 472457 h 2185648"/>
              <a:gd name="connsiteX8564" fmla="*/ 2230807 w 3713237"/>
              <a:gd name="connsiteY8564" fmla="*/ 475024 h 2185648"/>
              <a:gd name="connsiteX8565" fmla="*/ 2234708 w 3713237"/>
              <a:gd name="connsiteY8565" fmla="*/ 474724 h 2185648"/>
              <a:gd name="connsiteX8566" fmla="*/ 2243777 w 3713237"/>
              <a:gd name="connsiteY8566" fmla="*/ 468989 h 2185648"/>
              <a:gd name="connsiteX8567" fmla="*/ 2252514 w 3713237"/>
              <a:gd name="connsiteY8567" fmla="*/ 465655 h 2185648"/>
              <a:gd name="connsiteX8568" fmla="*/ 2260249 w 3713237"/>
              <a:gd name="connsiteY8568" fmla="*/ 461520 h 2185648"/>
              <a:gd name="connsiteX8569" fmla="*/ 2261350 w 3713237"/>
              <a:gd name="connsiteY8569" fmla="*/ 460820 h 2185648"/>
              <a:gd name="connsiteX8570" fmla="*/ 2271486 w 3713237"/>
              <a:gd name="connsiteY8570" fmla="*/ 457252 h 2185648"/>
              <a:gd name="connsiteX8571" fmla="*/ 2277121 w 3713237"/>
              <a:gd name="connsiteY8571" fmla="*/ 459920 h 2185648"/>
              <a:gd name="connsiteX8572" fmla="*/ 2278522 w 3713237"/>
              <a:gd name="connsiteY8572" fmla="*/ 465154 h 2185648"/>
              <a:gd name="connsiteX8573" fmla="*/ 2280423 w 3713237"/>
              <a:gd name="connsiteY8573" fmla="*/ 466755 h 2185648"/>
              <a:gd name="connsiteX8574" fmla="*/ 2281423 w 3713237"/>
              <a:gd name="connsiteY8574" fmla="*/ 466221 h 2185648"/>
              <a:gd name="connsiteX8575" fmla="*/ 2288425 w 3713237"/>
              <a:gd name="connsiteY8575" fmla="*/ 458252 h 2185648"/>
              <a:gd name="connsiteX8576" fmla="*/ 2288892 w 3713237"/>
              <a:gd name="connsiteY8576" fmla="*/ 453284 h 2185648"/>
              <a:gd name="connsiteX8577" fmla="*/ 2281290 w 3713237"/>
              <a:gd name="connsiteY8577" fmla="*/ 443547 h 2185648"/>
              <a:gd name="connsiteX8578" fmla="*/ 2276655 w 3713237"/>
              <a:gd name="connsiteY8578" fmla="*/ 440780 h 2185648"/>
              <a:gd name="connsiteX8579" fmla="*/ 2274121 w 3713237"/>
              <a:gd name="connsiteY8579" fmla="*/ 439880 h 2185648"/>
              <a:gd name="connsiteX8580" fmla="*/ 2262550 w 3713237"/>
              <a:gd name="connsiteY8580" fmla="*/ 432811 h 2185648"/>
              <a:gd name="connsiteX8581" fmla="*/ 2259416 w 3713237"/>
              <a:gd name="connsiteY8581" fmla="*/ 423108 h 2185648"/>
              <a:gd name="connsiteX8582" fmla="*/ 2260083 w 3713237"/>
              <a:gd name="connsiteY8582" fmla="*/ 421907 h 2185648"/>
              <a:gd name="connsiteX8583" fmla="*/ 2263650 w 3713237"/>
              <a:gd name="connsiteY8583" fmla="*/ 420640 h 2185648"/>
              <a:gd name="connsiteX8584" fmla="*/ 2273787 w 3713237"/>
              <a:gd name="connsiteY8584" fmla="*/ 427676 h 2185648"/>
              <a:gd name="connsiteX8585" fmla="*/ 2295661 w 3713237"/>
              <a:gd name="connsiteY8585" fmla="*/ 434111 h 2185648"/>
              <a:gd name="connsiteX8586" fmla="*/ 2298395 w 3713237"/>
              <a:gd name="connsiteY8586" fmla="*/ 433744 h 2185648"/>
              <a:gd name="connsiteX8587" fmla="*/ 2318402 w 3713237"/>
              <a:gd name="connsiteY8587" fmla="*/ 437112 h 2185648"/>
              <a:gd name="connsiteX8588" fmla="*/ 2328005 w 3713237"/>
              <a:gd name="connsiteY8588" fmla="*/ 441814 h 2185648"/>
              <a:gd name="connsiteX8589" fmla="*/ 2336741 w 3713237"/>
              <a:gd name="connsiteY8589" fmla="*/ 445682 h 2185648"/>
              <a:gd name="connsiteX8590" fmla="*/ 2347044 w 3713237"/>
              <a:gd name="connsiteY8590" fmla="*/ 449516 h 2185648"/>
              <a:gd name="connsiteX8591" fmla="*/ 2352813 w 3713237"/>
              <a:gd name="connsiteY8591" fmla="*/ 453151 h 2185648"/>
              <a:gd name="connsiteX8592" fmla="*/ 2360815 w 3713237"/>
              <a:gd name="connsiteY8592" fmla="*/ 458486 h 2185648"/>
              <a:gd name="connsiteX8593" fmla="*/ 2363883 w 3713237"/>
              <a:gd name="connsiteY8593" fmla="*/ 457052 h 2185648"/>
              <a:gd name="connsiteX8594" fmla="*/ 2364083 w 3713237"/>
              <a:gd name="connsiteY8594" fmla="*/ 450250 h 2185648"/>
              <a:gd name="connsiteX8595" fmla="*/ 2362849 w 3713237"/>
              <a:gd name="connsiteY8595" fmla="*/ 447949 h 2185648"/>
              <a:gd name="connsiteX8596" fmla="*/ 2350012 w 3713237"/>
              <a:gd name="connsiteY8596" fmla="*/ 438046 h 2185648"/>
              <a:gd name="connsiteX8597" fmla="*/ 2343843 w 3713237"/>
              <a:gd name="connsiteY8597" fmla="*/ 437612 h 2185648"/>
              <a:gd name="connsiteX8598" fmla="*/ 2341542 w 3713237"/>
              <a:gd name="connsiteY8598" fmla="*/ 437879 h 2185648"/>
              <a:gd name="connsiteX8599" fmla="*/ 2335340 w 3713237"/>
              <a:gd name="connsiteY8599" fmla="*/ 427209 h 2185648"/>
              <a:gd name="connsiteX8600" fmla="*/ 2335307 w 3713237"/>
              <a:gd name="connsiteY8600" fmla="*/ 424575 h 2185648"/>
              <a:gd name="connsiteX8601" fmla="*/ 2333740 w 3713237"/>
              <a:gd name="connsiteY8601" fmla="*/ 412671 h 2185648"/>
              <a:gd name="connsiteX8602" fmla="*/ 2328705 w 3713237"/>
              <a:gd name="connsiteY8602" fmla="*/ 406335 h 2185648"/>
              <a:gd name="connsiteX8603" fmla="*/ 2325537 w 3713237"/>
              <a:gd name="connsiteY8603" fmla="*/ 399200 h 2185648"/>
              <a:gd name="connsiteX8604" fmla="*/ 2329105 w 3713237"/>
              <a:gd name="connsiteY8604" fmla="*/ 387730 h 2185648"/>
              <a:gd name="connsiteX8605" fmla="*/ 2332206 w 3713237"/>
              <a:gd name="connsiteY8605" fmla="*/ 377460 h 2185648"/>
              <a:gd name="connsiteX8606" fmla="*/ 2331206 w 3713237"/>
              <a:gd name="connsiteY8606" fmla="*/ 355453 h 2185648"/>
              <a:gd name="connsiteX8607" fmla="*/ 2331573 w 3713237"/>
              <a:gd name="connsiteY8607" fmla="*/ 348617 h 2185648"/>
              <a:gd name="connsiteX8608" fmla="*/ 2334174 w 3713237"/>
              <a:gd name="connsiteY8608" fmla="*/ 345949 h 2185648"/>
              <a:gd name="connsiteX8609" fmla="*/ 2339608 w 3713237"/>
              <a:gd name="connsiteY8609" fmla="*/ 345849 h 2185648"/>
              <a:gd name="connsiteX8610" fmla="*/ 2361082 w 3713237"/>
              <a:gd name="connsiteY8610" fmla="*/ 347683 h 2185648"/>
              <a:gd name="connsiteX8611" fmla="*/ 2364583 w 3713237"/>
              <a:gd name="connsiteY8611" fmla="*/ 351684 h 2185648"/>
              <a:gd name="connsiteX8612" fmla="*/ 2368318 w 3713237"/>
              <a:gd name="connsiteY8612" fmla="*/ 378893 h 2185648"/>
              <a:gd name="connsiteX8613" fmla="*/ 2372519 w 3713237"/>
              <a:gd name="connsiteY8613" fmla="*/ 387129 h 2185648"/>
              <a:gd name="connsiteX8614" fmla="*/ 2383056 w 3713237"/>
              <a:gd name="connsiteY8614" fmla="*/ 402601 h 2185648"/>
              <a:gd name="connsiteX8615" fmla="*/ 2393726 w 3713237"/>
              <a:gd name="connsiteY8615" fmla="*/ 433844 h 2185648"/>
              <a:gd name="connsiteX8616" fmla="*/ 2399294 w 3713237"/>
              <a:gd name="connsiteY8616" fmla="*/ 441480 h 2185648"/>
              <a:gd name="connsiteX8617" fmla="*/ 2404963 w 3713237"/>
              <a:gd name="connsiteY8617" fmla="*/ 445415 h 2185648"/>
              <a:gd name="connsiteX8618" fmla="*/ 2407797 w 3713237"/>
              <a:gd name="connsiteY8618" fmla="*/ 451283 h 2185648"/>
              <a:gd name="connsiteX8619" fmla="*/ 2409898 w 3713237"/>
              <a:gd name="connsiteY8619" fmla="*/ 461820 h 2185648"/>
              <a:gd name="connsiteX8620" fmla="*/ 2410531 w 3713237"/>
              <a:gd name="connsiteY8620" fmla="*/ 465788 h 2185648"/>
              <a:gd name="connsiteX8621" fmla="*/ 2404062 w 3713237"/>
              <a:gd name="connsiteY8621" fmla="*/ 491063 h 2185648"/>
              <a:gd name="connsiteX8622" fmla="*/ 2394092 w 3713237"/>
              <a:gd name="connsiteY8622" fmla="*/ 495098 h 2185648"/>
              <a:gd name="connsiteX8623" fmla="*/ 2390558 w 3713237"/>
              <a:gd name="connsiteY8623" fmla="*/ 493364 h 2185648"/>
              <a:gd name="connsiteX8624" fmla="*/ 2390558 w 3713237"/>
              <a:gd name="connsiteY8624" fmla="*/ 493197 h 2185648"/>
              <a:gd name="connsiteX8625" fmla="*/ 2390091 w 3713237"/>
              <a:gd name="connsiteY8625" fmla="*/ 492463 h 2185648"/>
              <a:gd name="connsiteX8626" fmla="*/ 2390392 w 3713237"/>
              <a:gd name="connsiteY8626" fmla="*/ 493297 h 2185648"/>
              <a:gd name="connsiteX8627" fmla="*/ 2390558 w 3713237"/>
              <a:gd name="connsiteY8627" fmla="*/ 493397 h 2185648"/>
              <a:gd name="connsiteX8628" fmla="*/ 2390692 w 3713237"/>
              <a:gd name="connsiteY8628" fmla="*/ 497265 h 2185648"/>
              <a:gd name="connsiteX8629" fmla="*/ 2392992 w 3713237"/>
              <a:gd name="connsiteY8629" fmla="*/ 498332 h 2185648"/>
              <a:gd name="connsiteX8630" fmla="*/ 2409331 w 3713237"/>
              <a:gd name="connsiteY8630" fmla="*/ 500266 h 2185648"/>
              <a:gd name="connsiteX8631" fmla="*/ 2411565 w 3713237"/>
              <a:gd name="connsiteY8631" fmla="*/ 499065 h 2185648"/>
              <a:gd name="connsiteX8632" fmla="*/ 2418367 w 3713237"/>
              <a:gd name="connsiteY8632" fmla="*/ 485761 h 2185648"/>
              <a:gd name="connsiteX8633" fmla="*/ 2420235 w 3713237"/>
              <a:gd name="connsiteY8633" fmla="*/ 479259 h 2185648"/>
              <a:gd name="connsiteX8634" fmla="*/ 2422568 w 3713237"/>
              <a:gd name="connsiteY8634" fmla="*/ 465855 h 2185648"/>
              <a:gd name="connsiteX8635" fmla="*/ 2420968 w 3713237"/>
              <a:gd name="connsiteY8635" fmla="*/ 456718 h 2185648"/>
              <a:gd name="connsiteX8636" fmla="*/ 2416366 w 3713237"/>
              <a:gd name="connsiteY8636" fmla="*/ 451617 h 2185648"/>
              <a:gd name="connsiteX8637" fmla="*/ 2417534 w 3713237"/>
              <a:gd name="connsiteY8637" fmla="*/ 440380 h 2185648"/>
              <a:gd name="connsiteX8638" fmla="*/ 2428537 w 3713237"/>
              <a:gd name="connsiteY8638" fmla="*/ 432144 h 2185648"/>
              <a:gd name="connsiteX8639" fmla="*/ 2429404 w 3713237"/>
              <a:gd name="connsiteY8639" fmla="*/ 431177 h 2185648"/>
              <a:gd name="connsiteX8640" fmla="*/ 2428504 w 3713237"/>
              <a:gd name="connsiteY8640" fmla="*/ 430177 h 2185648"/>
              <a:gd name="connsiteX8641" fmla="*/ 2418567 w 3713237"/>
              <a:gd name="connsiteY8641" fmla="*/ 430810 h 2185648"/>
              <a:gd name="connsiteX8642" fmla="*/ 2408831 w 3713237"/>
              <a:gd name="connsiteY8642" fmla="*/ 435011 h 2185648"/>
              <a:gd name="connsiteX8643" fmla="*/ 2404129 w 3713237"/>
              <a:gd name="connsiteY8643" fmla="*/ 432844 h 2185648"/>
              <a:gd name="connsiteX8644" fmla="*/ 2396060 w 3713237"/>
              <a:gd name="connsiteY8644" fmla="*/ 414038 h 2185648"/>
              <a:gd name="connsiteX8645" fmla="*/ 2395427 w 3713237"/>
              <a:gd name="connsiteY8645" fmla="*/ 403068 h 2185648"/>
              <a:gd name="connsiteX8646" fmla="*/ 2391358 w 3713237"/>
              <a:gd name="connsiteY8646" fmla="*/ 394732 h 2185648"/>
              <a:gd name="connsiteX8647" fmla="*/ 2386290 w 3713237"/>
              <a:gd name="connsiteY8647" fmla="*/ 390130 h 2185648"/>
              <a:gd name="connsiteX8648" fmla="*/ 2379455 w 3713237"/>
              <a:gd name="connsiteY8648" fmla="*/ 383428 h 2185648"/>
              <a:gd name="connsiteX8649" fmla="*/ 2378421 w 3713237"/>
              <a:gd name="connsiteY8649" fmla="*/ 374025 h 2185648"/>
              <a:gd name="connsiteX8650" fmla="*/ 2380755 w 3713237"/>
              <a:gd name="connsiteY8650" fmla="*/ 365222 h 2185648"/>
              <a:gd name="connsiteX8651" fmla="*/ 2382289 w 3713237"/>
              <a:gd name="connsiteY8651" fmla="*/ 362922 h 2185648"/>
              <a:gd name="connsiteX8652" fmla="*/ 2383323 w 3713237"/>
              <a:gd name="connsiteY8652" fmla="*/ 354986 h 2185648"/>
              <a:gd name="connsiteX8653" fmla="*/ 2379988 w 3713237"/>
              <a:gd name="connsiteY8653" fmla="*/ 344582 h 2185648"/>
              <a:gd name="connsiteX8654" fmla="*/ 2380788 w 3713237"/>
              <a:gd name="connsiteY8654" fmla="*/ 343548 h 2185648"/>
              <a:gd name="connsiteX8655" fmla="*/ 2381922 w 3713237"/>
              <a:gd name="connsiteY8655" fmla="*/ 343515 h 2185648"/>
              <a:gd name="connsiteX8656" fmla="*/ 2385023 w 3713237"/>
              <a:gd name="connsiteY8656" fmla="*/ 346116 h 2185648"/>
              <a:gd name="connsiteX8657" fmla="*/ 2390258 w 3713237"/>
              <a:gd name="connsiteY8657" fmla="*/ 358654 h 2185648"/>
              <a:gd name="connsiteX8658" fmla="*/ 2396160 w 3713237"/>
              <a:gd name="connsiteY8658" fmla="*/ 373792 h 2185648"/>
              <a:gd name="connsiteX8659" fmla="*/ 2397360 w 3713237"/>
              <a:gd name="connsiteY8659" fmla="*/ 376259 h 2185648"/>
              <a:gd name="connsiteX8660" fmla="*/ 2402962 w 3713237"/>
              <a:gd name="connsiteY8660" fmla="*/ 379627 h 2185648"/>
              <a:gd name="connsiteX8661" fmla="*/ 2415299 w 3713237"/>
              <a:gd name="connsiteY8661" fmla="*/ 379727 h 2185648"/>
              <a:gd name="connsiteX8662" fmla="*/ 2421902 w 3713237"/>
              <a:gd name="connsiteY8662" fmla="*/ 381194 h 2185648"/>
              <a:gd name="connsiteX8663" fmla="*/ 2423135 w 3713237"/>
              <a:gd name="connsiteY8663" fmla="*/ 379894 h 2185648"/>
              <a:gd name="connsiteX8664" fmla="*/ 2422268 w 3713237"/>
              <a:gd name="connsiteY8664" fmla="*/ 378893 h 2185648"/>
              <a:gd name="connsiteX8665" fmla="*/ 2418367 w 3713237"/>
              <a:gd name="connsiteY8665" fmla="*/ 377893 h 2185648"/>
              <a:gd name="connsiteX8666" fmla="*/ 2408964 w 3713237"/>
              <a:gd name="connsiteY8666" fmla="*/ 375926 h 2185648"/>
              <a:gd name="connsiteX8667" fmla="*/ 2397394 w 3713237"/>
              <a:gd name="connsiteY8667" fmla="*/ 364989 h 2185648"/>
              <a:gd name="connsiteX8668" fmla="*/ 2398194 w 3713237"/>
              <a:gd name="connsiteY8668" fmla="*/ 361221 h 2185648"/>
              <a:gd name="connsiteX8669" fmla="*/ 2402929 w 3713237"/>
              <a:gd name="connsiteY8669" fmla="*/ 359020 h 2185648"/>
              <a:gd name="connsiteX8670" fmla="*/ 2406630 w 3713237"/>
              <a:gd name="connsiteY8670" fmla="*/ 360754 h 2185648"/>
              <a:gd name="connsiteX8671" fmla="*/ 2411632 w 3713237"/>
              <a:gd name="connsiteY8671" fmla="*/ 362755 h 2185648"/>
              <a:gd name="connsiteX8672" fmla="*/ 2415033 w 3713237"/>
              <a:gd name="connsiteY8672" fmla="*/ 361054 h 2185648"/>
              <a:gd name="connsiteX8673" fmla="*/ 2413666 w 3713237"/>
              <a:gd name="connsiteY8673" fmla="*/ 356386 h 2185648"/>
              <a:gd name="connsiteX8674" fmla="*/ 2409731 w 3713237"/>
              <a:gd name="connsiteY8674" fmla="*/ 355219 h 2185648"/>
              <a:gd name="connsiteX8675" fmla="*/ 2407064 w 3713237"/>
              <a:gd name="connsiteY8675" fmla="*/ 353018 h 2185648"/>
              <a:gd name="connsiteX8676" fmla="*/ 2407065 w 3713237"/>
              <a:gd name="connsiteY8676" fmla="*/ 353010 h 2185648"/>
              <a:gd name="connsiteX8677" fmla="*/ 2407097 w 3713237"/>
              <a:gd name="connsiteY8677" fmla="*/ 353018 h 2185648"/>
              <a:gd name="connsiteX8678" fmla="*/ 2407069 w 3713237"/>
              <a:gd name="connsiteY8678" fmla="*/ 352993 h 2185648"/>
              <a:gd name="connsiteX8679" fmla="*/ 2407263 w 3713237"/>
              <a:gd name="connsiteY8679" fmla="*/ 351951 h 2185648"/>
              <a:gd name="connsiteX8680" fmla="*/ 2406730 w 3713237"/>
              <a:gd name="connsiteY8680" fmla="*/ 352685 h 2185648"/>
              <a:gd name="connsiteX8681" fmla="*/ 2407069 w 3713237"/>
              <a:gd name="connsiteY8681" fmla="*/ 352993 h 2185648"/>
              <a:gd name="connsiteX8682" fmla="*/ 2407065 w 3713237"/>
              <a:gd name="connsiteY8682" fmla="*/ 353010 h 2185648"/>
              <a:gd name="connsiteX8683" fmla="*/ 2403129 w 3713237"/>
              <a:gd name="connsiteY8683" fmla="*/ 351951 h 2185648"/>
              <a:gd name="connsiteX8684" fmla="*/ 2401795 w 3713237"/>
              <a:gd name="connsiteY8684" fmla="*/ 349817 h 2185648"/>
              <a:gd name="connsiteX8685" fmla="*/ 2405230 w 3713237"/>
              <a:gd name="connsiteY8685" fmla="*/ 342648 h 2185648"/>
              <a:gd name="connsiteX8686" fmla="*/ 2408964 w 3713237"/>
              <a:gd name="connsiteY8686" fmla="*/ 341548 h 2185648"/>
              <a:gd name="connsiteX8687" fmla="*/ 2422002 w 3713237"/>
              <a:gd name="connsiteY8687" fmla="*/ 345382 h 2185648"/>
              <a:gd name="connsiteX8688" fmla="*/ 2434639 w 3713237"/>
              <a:gd name="connsiteY8688" fmla="*/ 350484 h 2185648"/>
              <a:gd name="connsiteX8689" fmla="*/ 2441341 w 3713237"/>
              <a:gd name="connsiteY8689" fmla="*/ 355219 h 2185648"/>
              <a:gd name="connsiteX8690" fmla="*/ 2452878 w 3713237"/>
              <a:gd name="connsiteY8690" fmla="*/ 357953 h 2185648"/>
              <a:gd name="connsiteX8691" fmla="*/ 2459614 w 3713237"/>
              <a:gd name="connsiteY8691" fmla="*/ 356986 h 2185648"/>
              <a:gd name="connsiteX8692" fmla="*/ 2464615 w 3713237"/>
              <a:gd name="connsiteY8692" fmla="*/ 362388 h 2185648"/>
              <a:gd name="connsiteX8693" fmla="*/ 2464216 w 3713237"/>
              <a:gd name="connsiteY8693" fmla="*/ 365056 h 2185648"/>
              <a:gd name="connsiteX8694" fmla="*/ 2466116 w 3713237"/>
              <a:gd name="connsiteY8694" fmla="*/ 380294 h 2185648"/>
              <a:gd name="connsiteX8695" fmla="*/ 2467349 w 3713237"/>
              <a:gd name="connsiteY8695" fmla="*/ 382261 h 2185648"/>
              <a:gd name="connsiteX8696" fmla="*/ 2467250 w 3713237"/>
              <a:gd name="connsiteY8696" fmla="*/ 382328 h 2185648"/>
              <a:gd name="connsiteX8697" fmla="*/ 2466716 w 3713237"/>
              <a:gd name="connsiteY8697" fmla="*/ 384628 h 2185648"/>
              <a:gd name="connsiteX8698" fmla="*/ 2466950 w 3713237"/>
              <a:gd name="connsiteY8698" fmla="*/ 383661 h 2185648"/>
              <a:gd name="connsiteX8699" fmla="*/ 2467550 w 3713237"/>
              <a:gd name="connsiteY8699" fmla="*/ 382661 h 2185648"/>
              <a:gd name="connsiteX8700" fmla="*/ 2467316 w 3713237"/>
              <a:gd name="connsiteY8700" fmla="*/ 382294 h 2185648"/>
              <a:gd name="connsiteX8701" fmla="*/ 2471884 w 3713237"/>
              <a:gd name="connsiteY8701" fmla="*/ 379527 h 2185648"/>
              <a:gd name="connsiteX8702" fmla="*/ 2473285 w 3713237"/>
              <a:gd name="connsiteY8702" fmla="*/ 376226 h 2185648"/>
              <a:gd name="connsiteX8703" fmla="*/ 2466916 w 3713237"/>
              <a:gd name="connsiteY8703" fmla="*/ 359721 h 2185648"/>
              <a:gd name="connsiteX8704" fmla="*/ 2463415 w 3713237"/>
              <a:gd name="connsiteY8704" fmla="*/ 355753 h 2185648"/>
              <a:gd name="connsiteX8705" fmla="*/ 2457146 w 3713237"/>
              <a:gd name="connsiteY8705" fmla="*/ 353085 h 2185648"/>
              <a:gd name="connsiteX8706" fmla="*/ 2454612 w 3713237"/>
              <a:gd name="connsiteY8706" fmla="*/ 352118 h 2185648"/>
              <a:gd name="connsiteX8707" fmla="*/ 2445743 w 3713237"/>
              <a:gd name="connsiteY8707" fmla="*/ 343782 h 2185648"/>
              <a:gd name="connsiteX8708" fmla="*/ 2434906 w 3713237"/>
              <a:gd name="connsiteY8708" fmla="*/ 342515 h 2185648"/>
              <a:gd name="connsiteX8709" fmla="*/ 2430938 w 3713237"/>
              <a:gd name="connsiteY8709" fmla="*/ 338947 h 2185648"/>
              <a:gd name="connsiteX8710" fmla="*/ 2428870 w 3713237"/>
              <a:gd name="connsiteY8710" fmla="*/ 333912 h 2185648"/>
              <a:gd name="connsiteX8711" fmla="*/ 2424502 w 3713237"/>
              <a:gd name="connsiteY8711" fmla="*/ 325509 h 2185648"/>
              <a:gd name="connsiteX8712" fmla="*/ 2420734 w 3713237"/>
              <a:gd name="connsiteY8712" fmla="*/ 319807 h 2185648"/>
              <a:gd name="connsiteX8713" fmla="*/ 2424536 w 3713237"/>
              <a:gd name="connsiteY8713" fmla="*/ 308871 h 2185648"/>
              <a:gd name="connsiteX8714" fmla="*/ 2429771 w 3713237"/>
              <a:gd name="connsiteY8714" fmla="*/ 307237 h 2185648"/>
              <a:gd name="connsiteX8715" fmla="*/ 2445209 w 3713237"/>
              <a:gd name="connsiteY8715" fmla="*/ 301568 h 2185648"/>
              <a:gd name="connsiteX8716" fmla="*/ 2459680 w 3713237"/>
              <a:gd name="connsiteY8716" fmla="*/ 294133 h 2185648"/>
              <a:gd name="connsiteX8717" fmla="*/ 2464949 w 3713237"/>
              <a:gd name="connsiteY8717" fmla="*/ 292999 h 2185648"/>
              <a:gd name="connsiteX8718" fmla="*/ 2467916 w 3713237"/>
              <a:gd name="connsiteY8718" fmla="*/ 295233 h 2185648"/>
              <a:gd name="connsiteX8719" fmla="*/ 2470551 w 3713237"/>
              <a:gd name="connsiteY8719" fmla="*/ 297034 h 2185648"/>
              <a:gd name="connsiteX8720" fmla="*/ 2471984 w 3713237"/>
              <a:gd name="connsiteY8720" fmla="*/ 294866 h 2185648"/>
              <a:gd name="connsiteX8721" fmla="*/ 2471317 w 3713237"/>
              <a:gd name="connsiteY8721" fmla="*/ 292366 h 2185648"/>
              <a:gd name="connsiteX8722" fmla="*/ 2459647 w 3713237"/>
              <a:gd name="connsiteY8722" fmla="*/ 285430 h 2185648"/>
              <a:gd name="connsiteX8723" fmla="*/ 2449310 w 3713237"/>
              <a:gd name="connsiteY8723" fmla="*/ 278994 h 2185648"/>
              <a:gd name="connsiteX8724" fmla="*/ 2446276 w 3713237"/>
              <a:gd name="connsiteY8724" fmla="*/ 274893 h 2185648"/>
              <a:gd name="connsiteX8725" fmla="*/ 2446076 w 3713237"/>
              <a:gd name="connsiteY8725" fmla="*/ 265557 h 2185648"/>
              <a:gd name="connsiteX8726" fmla="*/ 2449244 w 3713237"/>
              <a:gd name="connsiteY8726" fmla="*/ 261189 h 2185648"/>
              <a:gd name="connsiteX8727" fmla="*/ 2454812 w 3713237"/>
              <a:gd name="connsiteY8727" fmla="*/ 253953 h 2185648"/>
              <a:gd name="connsiteX8728" fmla="*/ 2460147 w 3713237"/>
              <a:gd name="connsiteY8728" fmla="*/ 248018 h 2185648"/>
              <a:gd name="connsiteX8729" fmla="*/ 2466749 w 3713237"/>
              <a:gd name="connsiteY8729" fmla="*/ 239481 h 2185648"/>
              <a:gd name="connsiteX8730" fmla="*/ 2475586 w 3713237"/>
              <a:gd name="connsiteY8730" fmla="*/ 233346 h 2185648"/>
              <a:gd name="connsiteX8731" fmla="*/ 2486122 w 3713237"/>
              <a:gd name="connsiteY8731" fmla="*/ 227044 h 2185648"/>
              <a:gd name="connsiteX8732" fmla="*/ 2486156 w 3713237"/>
              <a:gd name="connsiteY8732" fmla="*/ 223576 h 2185648"/>
              <a:gd name="connsiteX8733" fmla="*/ 2486122 w 3713237"/>
              <a:gd name="connsiteY8733" fmla="*/ 216474 h 2185648"/>
              <a:gd name="connsiteX8734" fmla="*/ 2492958 w 3713237"/>
              <a:gd name="connsiteY8734" fmla="*/ 212306 h 2185648"/>
              <a:gd name="connsiteX8735" fmla="*/ 2498393 w 3713237"/>
              <a:gd name="connsiteY8735" fmla="*/ 211506 h 2185648"/>
              <a:gd name="connsiteX8736" fmla="*/ 2501661 w 3713237"/>
              <a:gd name="connsiteY8736" fmla="*/ 207971 h 2185648"/>
              <a:gd name="connsiteX8737" fmla="*/ 2508029 w 3713237"/>
              <a:gd name="connsiteY8737" fmla="*/ 203870 h 2185648"/>
              <a:gd name="connsiteX8738" fmla="*/ 2511397 w 3713237"/>
              <a:gd name="connsiteY8738" fmla="*/ 207104 h 2185648"/>
              <a:gd name="connsiteX8739" fmla="*/ 2509963 w 3713237"/>
              <a:gd name="connsiteY8739" fmla="*/ 212340 h 2185648"/>
              <a:gd name="connsiteX8740" fmla="*/ 2510930 w 3713237"/>
              <a:gd name="connsiteY8740" fmla="*/ 214140 h 2185648"/>
              <a:gd name="connsiteX8741" fmla="*/ 2519800 w 3713237"/>
              <a:gd name="connsiteY8741" fmla="*/ 211006 h 2185648"/>
              <a:gd name="connsiteX8742" fmla="*/ 2521967 w 3713237"/>
              <a:gd name="connsiteY8742" fmla="*/ 209439 h 2185648"/>
              <a:gd name="connsiteX8743" fmla="*/ 2526735 w 3713237"/>
              <a:gd name="connsiteY8743" fmla="*/ 201136 h 2185648"/>
              <a:gd name="connsiteX8744" fmla="*/ 2526202 w 3713237"/>
              <a:gd name="connsiteY8744" fmla="*/ 197201 h 2185648"/>
              <a:gd name="connsiteX8745" fmla="*/ 2527936 w 3713237"/>
              <a:gd name="connsiteY8745" fmla="*/ 193867 h 2185648"/>
              <a:gd name="connsiteX8746" fmla="*/ 2537272 w 3713237"/>
              <a:gd name="connsiteY8746" fmla="*/ 191899 h 2185648"/>
              <a:gd name="connsiteX8747" fmla="*/ 2538839 w 3713237"/>
              <a:gd name="connsiteY8747" fmla="*/ 188232 h 2185648"/>
              <a:gd name="connsiteX8748" fmla="*/ 2535972 w 3713237"/>
              <a:gd name="connsiteY8748" fmla="*/ 180729 h 2185648"/>
              <a:gd name="connsiteX8749" fmla="*/ 2529870 w 3713237"/>
              <a:gd name="connsiteY8749" fmla="*/ 166325 h 2185648"/>
              <a:gd name="connsiteX8750" fmla="*/ 2534471 w 3713237"/>
              <a:gd name="connsiteY8750" fmla="*/ 142317 h 2185648"/>
              <a:gd name="connsiteX8751" fmla="*/ 2536205 w 3713237"/>
              <a:gd name="connsiteY8751" fmla="*/ 140216 h 2185648"/>
              <a:gd name="connsiteX8752" fmla="*/ 2539806 w 3713237"/>
              <a:gd name="connsiteY8752" fmla="*/ 138549 h 2185648"/>
              <a:gd name="connsiteX8753" fmla="*/ 2153114 w 3713237"/>
              <a:gd name="connsiteY8753" fmla="*/ 138315 h 2185648"/>
              <a:gd name="connsiteX8754" fmla="*/ 2158082 w 3713237"/>
              <a:gd name="connsiteY8754" fmla="*/ 140583 h 2185648"/>
              <a:gd name="connsiteX8755" fmla="*/ 2159316 w 3713237"/>
              <a:gd name="connsiteY8755" fmla="*/ 145885 h 2185648"/>
              <a:gd name="connsiteX8756" fmla="*/ 2157182 w 3713237"/>
              <a:gd name="connsiteY8756" fmla="*/ 149919 h 2185648"/>
              <a:gd name="connsiteX8757" fmla="*/ 2152347 w 3713237"/>
              <a:gd name="connsiteY8757" fmla="*/ 153987 h 2185648"/>
              <a:gd name="connsiteX8758" fmla="*/ 2147546 w 3713237"/>
              <a:gd name="connsiteY8758" fmla="*/ 156455 h 2185648"/>
              <a:gd name="connsiteX8759" fmla="*/ 2142511 w 3713237"/>
              <a:gd name="connsiteY8759" fmla="*/ 155221 h 2185648"/>
              <a:gd name="connsiteX8760" fmla="*/ 2138910 w 3713237"/>
              <a:gd name="connsiteY8760" fmla="*/ 146551 h 2185648"/>
              <a:gd name="connsiteX8761" fmla="*/ 2140210 w 3713237"/>
              <a:gd name="connsiteY8761" fmla="*/ 144451 h 2185648"/>
              <a:gd name="connsiteX8762" fmla="*/ 2150547 w 3713237"/>
              <a:gd name="connsiteY8762" fmla="*/ 138515 h 2185648"/>
              <a:gd name="connsiteX8763" fmla="*/ 2153114 w 3713237"/>
              <a:gd name="connsiteY8763" fmla="*/ 138315 h 2185648"/>
              <a:gd name="connsiteX8764" fmla="*/ 852161 w 3713237"/>
              <a:gd name="connsiteY8764" fmla="*/ 137915 h 2185648"/>
              <a:gd name="connsiteX8765" fmla="*/ 855896 w 3713237"/>
              <a:gd name="connsiteY8765" fmla="*/ 138749 h 2185648"/>
              <a:gd name="connsiteX8766" fmla="*/ 856996 w 3713237"/>
              <a:gd name="connsiteY8766" fmla="*/ 140950 h 2185648"/>
              <a:gd name="connsiteX8767" fmla="*/ 854362 w 3713237"/>
              <a:gd name="connsiteY8767" fmla="*/ 143350 h 2185648"/>
              <a:gd name="connsiteX8768" fmla="*/ 850927 w 3713237"/>
              <a:gd name="connsiteY8768" fmla="*/ 141750 h 2185648"/>
              <a:gd name="connsiteX8769" fmla="*/ 850093 w 3713237"/>
              <a:gd name="connsiteY8769" fmla="*/ 139349 h 2185648"/>
              <a:gd name="connsiteX8770" fmla="*/ 852161 w 3713237"/>
              <a:gd name="connsiteY8770" fmla="*/ 137915 h 2185648"/>
              <a:gd name="connsiteX8771" fmla="*/ 2073222 w 3713237"/>
              <a:gd name="connsiteY8771" fmla="*/ 135548 h 2185648"/>
              <a:gd name="connsiteX8772" fmla="*/ 2083925 w 3713237"/>
              <a:gd name="connsiteY8772" fmla="*/ 141083 h 2185648"/>
              <a:gd name="connsiteX8773" fmla="*/ 2084525 w 3713237"/>
              <a:gd name="connsiteY8773" fmla="*/ 143350 h 2185648"/>
              <a:gd name="connsiteX8774" fmla="*/ 2078424 w 3713237"/>
              <a:gd name="connsiteY8774" fmla="*/ 142750 h 2185648"/>
              <a:gd name="connsiteX8775" fmla="*/ 2072355 w 3713237"/>
              <a:gd name="connsiteY8775" fmla="*/ 143851 h 2185648"/>
              <a:gd name="connsiteX8776" fmla="*/ 2072121 w 3713237"/>
              <a:gd name="connsiteY8776" fmla="*/ 149919 h 2185648"/>
              <a:gd name="connsiteX8777" fmla="*/ 2073389 w 3713237"/>
              <a:gd name="connsiteY8777" fmla="*/ 151620 h 2185648"/>
              <a:gd name="connsiteX8778" fmla="*/ 2070488 w 3713237"/>
              <a:gd name="connsiteY8778" fmla="*/ 155221 h 2185648"/>
              <a:gd name="connsiteX8779" fmla="*/ 2059818 w 3713237"/>
              <a:gd name="connsiteY8779" fmla="*/ 153054 h 2185648"/>
              <a:gd name="connsiteX8780" fmla="*/ 2057217 w 3713237"/>
              <a:gd name="connsiteY8780" fmla="*/ 146518 h 2185648"/>
              <a:gd name="connsiteX8781" fmla="*/ 2067954 w 3713237"/>
              <a:gd name="connsiteY8781" fmla="*/ 136281 h 2185648"/>
              <a:gd name="connsiteX8782" fmla="*/ 2073222 w 3713237"/>
              <a:gd name="connsiteY8782" fmla="*/ 135548 h 2185648"/>
              <a:gd name="connsiteX8783" fmla="*/ 966631 w 3713237"/>
              <a:gd name="connsiteY8783" fmla="*/ 135214 h 2185648"/>
              <a:gd name="connsiteX8784" fmla="*/ 973733 w 3713237"/>
              <a:gd name="connsiteY8784" fmla="*/ 141916 h 2185648"/>
              <a:gd name="connsiteX8785" fmla="*/ 969632 w 3713237"/>
              <a:gd name="connsiteY8785" fmla="*/ 146117 h 2185648"/>
              <a:gd name="connsiteX8786" fmla="*/ 962630 w 3713237"/>
              <a:gd name="connsiteY8786" fmla="*/ 140849 h 2185648"/>
              <a:gd name="connsiteX8787" fmla="*/ 966631 w 3713237"/>
              <a:gd name="connsiteY8787" fmla="*/ 135214 h 2185648"/>
              <a:gd name="connsiteX8788" fmla="*/ 939056 w 3713237"/>
              <a:gd name="connsiteY8788" fmla="*/ 134280 h 2185648"/>
              <a:gd name="connsiteX8789" fmla="*/ 940657 w 3713237"/>
              <a:gd name="connsiteY8789" fmla="*/ 136014 h 2185648"/>
              <a:gd name="connsiteX8790" fmla="*/ 940990 w 3713237"/>
              <a:gd name="connsiteY8790" fmla="*/ 139616 h 2185648"/>
              <a:gd name="connsiteX8791" fmla="*/ 937523 w 3713237"/>
              <a:gd name="connsiteY8791" fmla="*/ 154353 h 2185648"/>
              <a:gd name="connsiteX8792" fmla="*/ 933921 w 3713237"/>
              <a:gd name="connsiteY8792" fmla="*/ 154820 h 2185648"/>
              <a:gd name="connsiteX8793" fmla="*/ 931620 w 3713237"/>
              <a:gd name="connsiteY8793" fmla="*/ 151686 h 2185648"/>
              <a:gd name="connsiteX8794" fmla="*/ 931854 w 3713237"/>
              <a:gd name="connsiteY8794" fmla="*/ 146384 h 2185648"/>
              <a:gd name="connsiteX8795" fmla="*/ 936856 w 3713237"/>
              <a:gd name="connsiteY8795" fmla="*/ 135381 h 2185648"/>
              <a:gd name="connsiteX8796" fmla="*/ 939056 w 3713237"/>
              <a:gd name="connsiteY8796" fmla="*/ 134280 h 2185648"/>
              <a:gd name="connsiteX8797" fmla="*/ 2148880 w 3713237"/>
              <a:gd name="connsiteY8797" fmla="*/ 133514 h 2185648"/>
              <a:gd name="connsiteX8798" fmla="*/ 2151642 w 3713237"/>
              <a:gd name="connsiteY8798" fmla="*/ 133800 h 2185648"/>
              <a:gd name="connsiteX8799" fmla="*/ 2150023 w 3713237"/>
              <a:gd name="connsiteY8799" fmla="*/ 136276 h 2185648"/>
              <a:gd name="connsiteX8800" fmla="*/ 2094929 w 3713237"/>
              <a:gd name="connsiteY8800" fmla="*/ 129512 h 2185648"/>
              <a:gd name="connsiteX8801" fmla="*/ 2097363 w 3713237"/>
              <a:gd name="connsiteY8801" fmla="*/ 129946 h 2185648"/>
              <a:gd name="connsiteX8802" fmla="*/ 2103265 w 3713237"/>
              <a:gd name="connsiteY8802" fmla="*/ 137482 h 2185648"/>
              <a:gd name="connsiteX8803" fmla="*/ 2102832 w 3713237"/>
              <a:gd name="connsiteY8803" fmla="*/ 143751 h 2185648"/>
              <a:gd name="connsiteX8804" fmla="*/ 2095562 w 3713237"/>
              <a:gd name="connsiteY8804" fmla="*/ 153488 h 2185648"/>
              <a:gd name="connsiteX8805" fmla="*/ 2093495 w 3713237"/>
              <a:gd name="connsiteY8805" fmla="*/ 158389 h 2185648"/>
              <a:gd name="connsiteX8806" fmla="*/ 2090761 w 3713237"/>
              <a:gd name="connsiteY8806" fmla="*/ 164558 h 2185648"/>
              <a:gd name="connsiteX8807" fmla="*/ 2086159 w 3713237"/>
              <a:gd name="connsiteY8807" fmla="*/ 166792 h 2185648"/>
              <a:gd name="connsiteX8808" fmla="*/ 2082125 w 3713237"/>
              <a:gd name="connsiteY8808" fmla="*/ 165892 h 2185648"/>
              <a:gd name="connsiteX8809" fmla="*/ 2076423 w 3713237"/>
              <a:gd name="connsiteY8809" fmla="*/ 159490 h 2185648"/>
              <a:gd name="connsiteX8810" fmla="*/ 2077023 w 3713237"/>
              <a:gd name="connsiteY8810" fmla="*/ 155421 h 2185648"/>
              <a:gd name="connsiteX8811" fmla="*/ 2074299 w 3713237"/>
              <a:gd name="connsiteY8811" fmla="*/ 152309 h 2185648"/>
              <a:gd name="connsiteX8812" fmla="*/ 2074246 w 3713237"/>
              <a:gd name="connsiteY8812" fmla="*/ 152842 h 2185648"/>
              <a:gd name="connsiteX8813" fmla="*/ 2073389 w 3713237"/>
              <a:gd name="connsiteY8813" fmla="*/ 151699 h 2185648"/>
              <a:gd name="connsiteX8814" fmla="*/ 2073846 w 3713237"/>
              <a:gd name="connsiteY8814" fmla="*/ 151791 h 2185648"/>
              <a:gd name="connsiteX8815" fmla="*/ 2073755 w 3713237"/>
              <a:gd name="connsiteY8815" fmla="*/ 151687 h 2185648"/>
              <a:gd name="connsiteX8816" fmla="*/ 2078790 w 3713237"/>
              <a:gd name="connsiteY8816" fmla="*/ 145651 h 2185648"/>
              <a:gd name="connsiteX8817" fmla="*/ 2084526 w 3713237"/>
              <a:gd name="connsiteY8817" fmla="*/ 143451 h 2185648"/>
              <a:gd name="connsiteX8818" fmla="*/ 2084526 w 3713237"/>
              <a:gd name="connsiteY8818" fmla="*/ 143317 h 2185648"/>
              <a:gd name="connsiteX8819" fmla="*/ 2084744 w 3713237"/>
              <a:gd name="connsiteY8819" fmla="*/ 143293 h 2185648"/>
              <a:gd name="connsiteX8820" fmla="*/ 2084559 w 3713237"/>
              <a:gd name="connsiteY8820" fmla="*/ 143584 h 2185648"/>
              <a:gd name="connsiteX8821" fmla="*/ 2084826 w 3713237"/>
              <a:gd name="connsiteY8821" fmla="*/ 143284 h 2185648"/>
              <a:gd name="connsiteX8822" fmla="*/ 2084744 w 3713237"/>
              <a:gd name="connsiteY8822" fmla="*/ 143293 h 2185648"/>
              <a:gd name="connsiteX8823" fmla="*/ 2089427 w 3713237"/>
              <a:gd name="connsiteY8823" fmla="*/ 135948 h 2185648"/>
              <a:gd name="connsiteX8824" fmla="*/ 2094929 w 3713237"/>
              <a:gd name="connsiteY8824" fmla="*/ 129512 h 2185648"/>
              <a:gd name="connsiteX8825" fmla="*/ 2136076 w 3713237"/>
              <a:gd name="connsiteY8825" fmla="*/ 120744 h 2185648"/>
              <a:gd name="connsiteX8826" fmla="*/ 2136309 w 3713237"/>
              <a:gd name="connsiteY8826" fmla="*/ 121677 h 2185648"/>
              <a:gd name="connsiteX8827" fmla="*/ 2137309 w 3713237"/>
              <a:gd name="connsiteY8827" fmla="*/ 121844 h 2185648"/>
              <a:gd name="connsiteX8828" fmla="*/ 2136642 w 3713237"/>
              <a:gd name="connsiteY8828" fmla="*/ 121577 h 2185648"/>
              <a:gd name="connsiteX8829" fmla="*/ 2096296 w 3713237"/>
              <a:gd name="connsiteY8829" fmla="*/ 119960 h 2185648"/>
              <a:gd name="connsiteX8830" fmla="*/ 2099820 w 3713237"/>
              <a:gd name="connsiteY8830" fmla="*/ 125485 h 2185648"/>
              <a:gd name="connsiteX8831" fmla="*/ 2097343 w 3713237"/>
              <a:gd name="connsiteY8831" fmla="*/ 128247 h 2185648"/>
              <a:gd name="connsiteX8832" fmla="*/ 2091628 w 3713237"/>
              <a:gd name="connsiteY8832" fmla="*/ 124532 h 2185648"/>
              <a:gd name="connsiteX8833" fmla="*/ 2096296 w 3713237"/>
              <a:gd name="connsiteY8833" fmla="*/ 119960 h 2185648"/>
              <a:gd name="connsiteX8834" fmla="*/ 1619108 w 3713237"/>
              <a:gd name="connsiteY8834" fmla="*/ 118043 h 2185648"/>
              <a:gd name="connsiteX8835" fmla="*/ 1619942 w 3713237"/>
              <a:gd name="connsiteY8835" fmla="*/ 120310 h 2185648"/>
              <a:gd name="connsiteX8836" fmla="*/ 1618641 w 3713237"/>
              <a:gd name="connsiteY8836" fmla="*/ 123677 h 2185648"/>
              <a:gd name="connsiteX8837" fmla="*/ 1616275 w 3713237"/>
              <a:gd name="connsiteY8837" fmla="*/ 119743 h 2185648"/>
              <a:gd name="connsiteX8838" fmla="*/ 1619108 w 3713237"/>
              <a:gd name="connsiteY8838" fmla="*/ 118043 h 2185648"/>
              <a:gd name="connsiteX8839" fmla="*/ 2544107 w 3713237"/>
              <a:gd name="connsiteY8839" fmla="*/ 116942 h 2185648"/>
              <a:gd name="connsiteX8840" fmla="*/ 2554444 w 3713237"/>
              <a:gd name="connsiteY8840" fmla="*/ 117576 h 2185648"/>
              <a:gd name="connsiteX8841" fmla="*/ 2555677 w 3713237"/>
              <a:gd name="connsiteY8841" fmla="*/ 119743 h 2185648"/>
              <a:gd name="connsiteX8842" fmla="*/ 2554910 w 3713237"/>
              <a:gd name="connsiteY8842" fmla="*/ 120810 h 2185648"/>
              <a:gd name="connsiteX8843" fmla="*/ 2543140 w 3713237"/>
              <a:gd name="connsiteY8843" fmla="*/ 119076 h 2185648"/>
              <a:gd name="connsiteX8844" fmla="*/ 2543207 w 3713237"/>
              <a:gd name="connsiteY8844" fmla="*/ 117876 h 2185648"/>
              <a:gd name="connsiteX8845" fmla="*/ 2544107 w 3713237"/>
              <a:gd name="connsiteY8845" fmla="*/ 116942 h 2185648"/>
              <a:gd name="connsiteX8846" fmla="*/ 1016714 w 3713237"/>
              <a:gd name="connsiteY8846" fmla="*/ 116775 h 2185648"/>
              <a:gd name="connsiteX8847" fmla="*/ 1022849 w 3713237"/>
              <a:gd name="connsiteY8847" fmla="*/ 117675 h 2185648"/>
              <a:gd name="connsiteX8848" fmla="*/ 1024950 w 3713237"/>
              <a:gd name="connsiteY8848" fmla="*/ 121177 h 2185648"/>
              <a:gd name="connsiteX8849" fmla="*/ 1031418 w 3713237"/>
              <a:gd name="connsiteY8849" fmla="*/ 133214 h 2185648"/>
              <a:gd name="connsiteX8850" fmla="*/ 1031218 w 3713237"/>
              <a:gd name="connsiteY8850" fmla="*/ 143384 h 2185648"/>
              <a:gd name="connsiteX8851" fmla="*/ 1031585 w 3713237"/>
              <a:gd name="connsiteY8851" fmla="*/ 143051 h 2185648"/>
              <a:gd name="connsiteX8852" fmla="*/ 1031585 w 3713237"/>
              <a:gd name="connsiteY8852" fmla="*/ 143684 h 2185648"/>
              <a:gd name="connsiteX8853" fmla="*/ 1031285 w 3713237"/>
              <a:gd name="connsiteY8853" fmla="*/ 143418 h 2185648"/>
              <a:gd name="connsiteX8854" fmla="*/ 1028151 w 3713237"/>
              <a:gd name="connsiteY8854" fmla="*/ 150320 h 2185648"/>
              <a:gd name="connsiteX8855" fmla="*/ 1025083 w 3713237"/>
              <a:gd name="connsiteY8855" fmla="*/ 152821 h 2185648"/>
              <a:gd name="connsiteX8856" fmla="*/ 1010245 w 3713237"/>
              <a:gd name="connsiteY8856" fmla="*/ 152287 h 2185648"/>
              <a:gd name="connsiteX8857" fmla="*/ 1006544 w 3713237"/>
              <a:gd name="connsiteY8857" fmla="*/ 148753 h 2185648"/>
              <a:gd name="connsiteX8858" fmla="*/ 1005810 w 3713237"/>
              <a:gd name="connsiteY8858" fmla="*/ 142184 h 2185648"/>
              <a:gd name="connsiteX8859" fmla="*/ 1008111 w 3713237"/>
              <a:gd name="connsiteY8859" fmla="*/ 134648 h 2185648"/>
              <a:gd name="connsiteX8860" fmla="*/ 1016714 w 3713237"/>
              <a:gd name="connsiteY8860" fmla="*/ 116775 h 2185648"/>
              <a:gd name="connsiteX8861" fmla="*/ 1629878 w 3713237"/>
              <a:gd name="connsiteY8861" fmla="*/ 115408 h 2185648"/>
              <a:gd name="connsiteX8862" fmla="*/ 1632735 w 3713237"/>
              <a:gd name="connsiteY8862" fmla="*/ 117408 h 2185648"/>
              <a:gd name="connsiteX8863" fmla="*/ 1630068 w 3713237"/>
              <a:gd name="connsiteY8863" fmla="*/ 119509 h 2185648"/>
              <a:gd name="connsiteX8864" fmla="*/ 1627211 w 3713237"/>
              <a:gd name="connsiteY8864" fmla="*/ 117475 h 2185648"/>
              <a:gd name="connsiteX8865" fmla="*/ 1629878 w 3713237"/>
              <a:gd name="connsiteY8865" fmla="*/ 115408 h 2185648"/>
              <a:gd name="connsiteX8866" fmla="*/ 2144511 w 3713237"/>
              <a:gd name="connsiteY8866" fmla="*/ 113540 h 2185648"/>
              <a:gd name="connsiteX8867" fmla="*/ 2146812 w 3713237"/>
              <a:gd name="connsiteY8867" fmla="*/ 113974 h 2185648"/>
              <a:gd name="connsiteX8868" fmla="*/ 2147979 w 3713237"/>
              <a:gd name="connsiteY8868" fmla="*/ 118441 h 2185648"/>
              <a:gd name="connsiteX8869" fmla="*/ 2145312 w 3713237"/>
              <a:gd name="connsiteY8869" fmla="*/ 118508 h 2185648"/>
              <a:gd name="connsiteX8870" fmla="*/ 2143511 w 3713237"/>
              <a:gd name="connsiteY8870" fmla="*/ 115441 h 2185648"/>
              <a:gd name="connsiteX8871" fmla="*/ 2144511 w 3713237"/>
              <a:gd name="connsiteY8871" fmla="*/ 113540 h 2185648"/>
              <a:gd name="connsiteX8872" fmla="*/ 2821530 w 3713237"/>
              <a:gd name="connsiteY8872" fmla="*/ 113341 h 2185648"/>
              <a:gd name="connsiteX8873" fmla="*/ 2823865 w 3713237"/>
              <a:gd name="connsiteY8873" fmla="*/ 114742 h 2185648"/>
              <a:gd name="connsiteX8874" fmla="*/ 2830933 w 3713237"/>
              <a:gd name="connsiteY8874" fmla="*/ 122378 h 2185648"/>
              <a:gd name="connsiteX8875" fmla="*/ 2831800 w 3713237"/>
              <a:gd name="connsiteY8875" fmla="*/ 126112 h 2185648"/>
              <a:gd name="connsiteX8876" fmla="*/ 2830133 w 3713237"/>
              <a:gd name="connsiteY8876" fmla="*/ 128213 h 2185648"/>
              <a:gd name="connsiteX8877" fmla="*/ 2828866 w 3713237"/>
              <a:gd name="connsiteY8877" fmla="*/ 127979 h 2185648"/>
              <a:gd name="connsiteX8878" fmla="*/ 2819130 w 3713237"/>
              <a:gd name="connsiteY8878" fmla="*/ 114975 h 2185648"/>
              <a:gd name="connsiteX8879" fmla="*/ 2819163 w 3713237"/>
              <a:gd name="connsiteY8879" fmla="*/ 113708 h 2185648"/>
              <a:gd name="connsiteX8880" fmla="*/ 2821530 w 3713237"/>
              <a:gd name="connsiteY8880" fmla="*/ 113341 h 2185648"/>
              <a:gd name="connsiteX8881" fmla="*/ 2166685 w 3713237"/>
              <a:gd name="connsiteY8881" fmla="*/ 110073 h 2185648"/>
              <a:gd name="connsiteX8882" fmla="*/ 2169553 w 3713237"/>
              <a:gd name="connsiteY8882" fmla="*/ 115275 h 2185648"/>
              <a:gd name="connsiteX8883" fmla="*/ 2167342 w 3713237"/>
              <a:gd name="connsiteY8883" fmla="*/ 118542 h 2185648"/>
              <a:gd name="connsiteX8884" fmla="*/ 2167352 w 3713237"/>
              <a:gd name="connsiteY8884" fmla="*/ 118542 h 2185648"/>
              <a:gd name="connsiteX8885" fmla="*/ 2167336 w 3713237"/>
              <a:gd name="connsiteY8885" fmla="*/ 118550 h 2185648"/>
              <a:gd name="connsiteX8886" fmla="*/ 2167330 w 3713237"/>
              <a:gd name="connsiteY8886" fmla="*/ 118560 h 2185648"/>
              <a:gd name="connsiteX8887" fmla="*/ 2171120 w 3713237"/>
              <a:gd name="connsiteY8887" fmla="*/ 117242 h 2185648"/>
              <a:gd name="connsiteX8888" fmla="*/ 2177222 w 3713237"/>
              <a:gd name="connsiteY8888" fmla="*/ 118009 h 2185648"/>
              <a:gd name="connsiteX8889" fmla="*/ 2176222 w 3713237"/>
              <a:gd name="connsiteY8889" fmla="*/ 123844 h 2185648"/>
              <a:gd name="connsiteX8890" fmla="*/ 2175655 w 3713237"/>
              <a:gd name="connsiteY8890" fmla="*/ 128445 h 2185648"/>
              <a:gd name="connsiteX8891" fmla="*/ 2177255 w 3713237"/>
              <a:gd name="connsiteY8891" fmla="*/ 130646 h 2185648"/>
              <a:gd name="connsiteX8892" fmla="*/ 2177922 w 3713237"/>
              <a:gd name="connsiteY8892" fmla="*/ 131813 h 2185648"/>
              <a:gd name="connsiteX8893" fmla="*/ 2177289 w 3713237"/>
              <a:gd name="connsiteY8893" fmla="*/ 135514 h 2185648"/>
              <a:gd name="connsiteX8894" fmla="*/ 2165885 w 3713237"/>
              <a:gd name="connsiteY8894" fmla="*/ 138549 h 2185648"/>
              <a:gd name="connsiteX8895" fmla="*/ 2162084 w 3713237"/>
              <a:gd name="connsiteY8895" fmla="*/ 135014 h 2185648"/>
              <a:gd name="connsiteX8896" fmla="*/ 2160917 w 3713237"/>
              <a:gd name="connsiteY8896" fmla="*/ 123044 h 2185648"/>
              <a:gd name="connsiteX8897" fmla="*/ 2162551 w 3713237"/>
              <a:gd name="connsiteY8897" fmla="*/ 121076 h 2185648"/>
              <a:gd name="connsiteX8898" fmla="*/ 2167285 w 3713237"/>
              <a:gd name="connsiteY8898" fmla="*/ 118576 h 2185648"/>
              <a:gd name="connsiteX8899" fmla="*/ 2167300 w 3713237"/>
              <a:gd name="connsiteY8899" fmla="*/ 118571 h 2185648"/>
              <a:gd name="connsiteX8900" fmla="*/ 2167297 w 3713237"/>
              <a:gd name="connsiteY8900" fmla="*/ 118570 h 2185648"/>
              <a:gd name="connsiteX8901" fmla="*/ 2167285 w 3713237"/>
              <a:gd name="connsiteY8901" fmla="*/ 118576 h 2185648"/>
              <a:gd name="connsiteX8902" fmla="*/ 2167292 w 3713237"/>
              <a:gd name="connsiteY8902" fmla="*/ 118569 h 2185648"/>
              <a:gd name="connsiteX8903" fmla="*/ 2161150 w 3713237"/>
              <a:gd name="connsiteY8903" fmla="*/ 116809 h 2185648"/>
              <a:gd name="connsiteX8904" fmla="*/ 2161517 w 3713237"/>
              <a:gd name="connsiteY8904" fmla="*/ 111040 h 2185648"/>
              <a:gd name="connsiteX8905" fmla="*/ 2166685 w 3713237"/>
              <a:gd name="connsiteY8905" fmla="*/ 110073 h 2185648"/>
              <a:gd name="connsiteX8906" fmla="*/ 2886051 w 3713237"/>
              <a:gd name="connsiteY8906" fmla="*/ 109573 h 2185648"/>
              <a:gd name="connsiteX8907" fmla="*/ 2886552 w 3713237"/>
              <a:gd name="connsiteY8907" fmla="*/ 110473 h 2185648"/>
              <a:gd name="connsiteX8908" fmla="*/ 2887352 w 3713237"/>
              <a:gd name="connsiteY8908" fmla="*/ 110707 h 2185648"/>
              <a:gd name="connsiteX8909" fmla="*/ 2886885 w 3713237"/>
              <a:gd name="connsiteY8909" fmla="*/ 110140 h 2185648"/>
              <a:gd name="connsiteX8910" fmla="*/ 2886051 w 3713237"/>
              <a:gd name="connsiteY8910" fmla="*/ 109573 h 2185648"/>
              <a:gd name="connsiteX8911" fmla="*/ 830687 w 3713237"/>
              <a:gd name="connsiteY8911" fmla="*/ 108272 h 2185648"/>
              <a:gd name="connsiteX8912" fmla="*/ 842157 w 3713237"/>
              <a:gd name="connsiteY8912" fmla="*/ 111807 h 2185648"/>
              <a:gd name="connsiteX8913" fmla="*/ 846925 w 3713237"/>
              <a:gd name="connsiteY8913" fmla="*/ 109973 h 2185648"/>
              <a:gd name="connsiteX8914" fmla="*/ 850493 w 3713237"/>
              <a:gd name="connsiteY8914" fmla="*/ 108372 h 2185648"/>
              <a:gd name="connsiteX8915" fmla="*/ 853127 w 3713237"/>
              <a:gd name="connsiteY8915" fmla="*/ 112707 h 2185648"/>
              <a:gd name="connsiteX8916" fmla="*/ 853127 w 3713237"/>
              <a:gd name="connsiteY8916" fmla="*/ 118176 h 2185648"/>
              <a:gd name="connsiteX8917" fmla="*/ 851060 w 3713237"/>
              <a:gd name="connsiteY8917" fmla="*/ 121510 h 2185648"/>
              <a:gd name="connsiteX8918" fmla="*/ 847359 w 3713237"/>
              <a:gd name="connsiteY8918" fmla="*/ 123211 h 2185648"/>
              <a:gd name="connsiteX8919" fmla="*/ 844525 w 3713237"/>
              <a:gd name="connsiteY8919" fmla="*/ 125978 h 2185648"/>
              <a:gd name="connsiteX8920" fmla="*/ 835922 w 3713237"/>
              <a:gd name="connsiteY8920" fmla="*/ 139583 h 2185648"/>
              <a:gd name="connsiteX8921" fmla="*/ 832654 w 3713237"/>
              <a:gd name="connsiteY8921" fmla="*/ 141950 h 2185648"/>
              <a:gd name="connsiteX8922" fmla="*/ 828786 w 3713237"/>
              <a:gd name="connsiteY8922" fmla="*/ 143317 h 2185648"/>
              <a:gd name="connsiteX8923" fmla="*/ 821184 w 3713237"/>
              <a:gd name="connsiteY8923" fmla="*/ 148419 h 2185648"/>
              <a:gd name="connsiteX8924" fmla="*/ 818150 w 3713237"/>
              <a:gd name="connsiteY8924" fmla="*/ 151020 h 2185648"/>
              <a:gd name="connsiteX8925" fmla="*/ 813581 w 3713237"/>
              <a:gd name="connsiteY8925" fmla="*/ 149286 h 2185648"/>
              <a:gd name="connsiteX8926" fmla="*/ 813481 w 3713237"/>
              <a:gd name="connsiteY8926" fmla="*/ 143951 h 2185648"/>
              <a:gd name="connsiteX8927" fmla="*/ 819250 w 3713237"/>
              <a:gd name="connsiteY8927" fmla="*/ 134614 h 2185648"/>
              <a:gd name="connsiteX8928" fmla="*/ 819217 w 3713237"/>
              <a:gd name="connsiteY8928" fmla="*/ 131046 h 2185648"/>
              <a:gd name="connsiteX8929" fmla="*/ 816949 w 3713237"/>
              <a:gd name="connsiteY8929" fmla="*/ 131747 h 2185648"/>
              <a:gd name="connsiteX8930" fmla="*/ 809313 w 3713237"/>
              <a:gd name="connsiteY8930" fmla="*/ 139516 h 2185648"/>
              <a:gd name="connsiteX8931" fmla="*/ 803045 w 3713237"/>
              <a:gd name="connsiteY8931" fmla="*/ 148519 h 2185648"/>
              <a:gd name="connsiteX8932" fmla="*/ 799410 w 3713237"/>
              <a:gd name="connsiteY8932" fmla="*/ 149086 h 2185648"/>
              <a:gd name="connsiteX8933" fmla="*/ 796943 w 3713237"/>
              <a:gd name="connsiteY8933" fmla="*/ 149119 h 2185648"/>
              <a:gd name="connsiteX8934" fmla="*/ 790474 w 3713237"/>
              <a:gd name="connsiteY8934" fmla="*/ 154154 h 2185648"/>
              <a:gd name="connsiteX8935" fmla="*/ 784172 w 3713237"/>
              <a:gd name="connsiteY8935" fmla="*/ 153354 h 2185648"/>
              <a:gd name="connsiteX8936" fmla="*/ 779204 w 3713237"/>
              <a:gd name="connsiteY8936" fmla="*/ 148919 h 2185648"/>
              <a:gd name="connsiteX8937" fmla="*/ 769668 w 3713237"/>
              <a:gd name="connsiteY8937" fmla="*/ 145352 h 2185648"/>
              <a:gd name="connsiteX8938" fmla="*/ 767967 w 3713237"/>
              <a:gd name="connsiteY8938" fmla="*/ 143518 h 2185648"/>
              <a:gd name="connsiteX8939" fmla="*/ 772602 w 3713237"/>
              <a:gd name="connsiteY8939" fmla="*/ 134181 h 2185648"/>
              <a:gd name="connsiteX8940" fmla="*/ 785072 w 3713237"/>
              <a:gd name="connsiteY8940" fmla="*/ 128813 h 2185648"/>
              <a:gd name="connsiteX8941" fmla="*/ 792641 w 3713237"/>
              <a:gd name="connsiteY8941" fmla="*/ 125811 h 2185648"/>
              <a:gd name="connsiteX8942" fmla="*/ 822851 w 3713237"/>
              <a:gd name="connsiteY8942" fmla="*/ 110006 h 2185648"/>
              <a:gd name="connsiteX8943" fmla="*/ 830687 w 3713237"/>
              <a:gd name="connsiteY8943" fmla="*/ 108272 h 2185648"/>
              <a:gd name="connsiteX8944" fmla="*/ 2860643 w 3713237"/>
              <a:gd name="connsiteY8944" fmla="*/ 100770 h 2185648"/>
              <a:gd name="connsiteX8945" fmla="*/ 2862110 w 3713237"/>
              <a:gd name="connsiteY8945" fmla="*/ 101870 h 2185648"/>
              <a:gd name="connsiteX8946" fmla="*/ 2862477 w 3713237"/>
              <a:gd name="connsiteY8946" fmla="*/ 102237 h 2185648"/>
              <a:gd name="connsiteX8947" fmla="*/ 2862377 w 3713237"/>
              <a:gd name="connsiteY8947" fmla="*/ 101537 h 2185648"/>
              <a:gd name="connsiteX8948" fmla="*/ 2860643 w 3713237"/>
              <a:gd name="connsiteY8948" fmla="*/ 100770 h 2185648"/>
              <a:gd name="connsiteX8949" fmla="*/ 874769 w 3713237"/>
              <a:gd name="connsiteY8949" fmla="*/ 100370 h 2185648"/>
              <a:gd name="connsiteX8950" fmla="*/ 879037 w 3713237"/>
              <a:gd name="connsiteY8950" fmla="*/ 102571 h 2185648"/>
              <a:gd name="connsiteX8951" fmla="*/ 879637 w 3713237"/>
              <a:gd name="connsiteY8951" fmla="*/ 110440 h 2185648"/>
              <a:gd name="connsiteX8952" fmla="*/ 892674 w 3713237"/>
              <a:gd name="connsiteY8952" fmla="*/ 107306 h 2185648"/>
              <a:gd name="connsiteX8953" fmla="*/ 910047 w 3713237"/>
              <a:gd name="connsiteY8953" fmla="*/ 110774 h 2185648"/>
              <a:gd name="connsiteX8954" fmla="*/ 911847 w 3713237"/>
              <a:gd name="connsiteY8954" fmla="*/ 112674 h 2185648"/>
              <a:gd name="connsiteX8955" fmla="*/ 911680 w 3713237"/>
              <a:gd name="connsiteY8955" fmla="*/ 115175 h 2185648"/>
              <a:gd name="connsiteX8956" fmla="*/ 905945 w 3713237"/>
              <a:gd name="connsiteY8956" fmla="*/ 118610 h 2185648"/>
              <a:gd name="connsiteX8957" fmla="*/ 902544 w 3713237"/>
              <a:gd name="connsiteY8957" fmla="*/ 122478 h 2185648"/>
              <a:gd name="connsiteX8958" fmla="*/ 898676 w 3713237"/>
              <a:gd name="connsiteY8958" fmla="*/ 129547 h 2185648"/>
              <a:gd name="connsiteX8959" fmla="*/ 890173 w 3713237"/>
              <a:gd name="connsiteY8959" fmla="*/ 133214 h 2185648"/>
              <a:gd name="connsiteX8960" fmla="*/ 884738 w 3713237"/>
              <a:gd name="connsiteY8960" fmla="*/ 132681 h 2185648"/>
              <a:gd name="connsiteX8961" fmla="*/ 880104 w 3713237"/>
              <a:gd name="connsiteY8961" fmla="*/ 130180 h 2185648"/>
              <a:gd name="connsiteX8962" fmla="*/ 876069 w 3713237"/>
              <a:gd name="connsiteY8962" fmla="*/ 124678 h 2185648"/>
              <a:gd name="connsiteX8963" fmla="*/ 875402 w 3713237"/>
              <a:gd name="connsiteY8963" fmla="*/ 118209 h 2185648"/>
              <a:gd name="connsiteX8964" fmla="*/ 877069 w 3713237"/>
              <a:gd name="connsiteY8964" fmla="*/ 113008 h 2185648"/>
              <a:gd name="connsiteX8965" fmla="*/ 876702 w 3713237"/>
              <a:gd name="connsiteY8965" fmla="*/ 113341 h 2185648"/>
              <a:gd name="connsiteX8966" fmla="*/ 877036 w 3713237"/>
              <a:gd name="connsiteY8966" fmla="*/ 113008 h 2185648"/>
              <a:gd name="connsiteX8967" fmla="*/ 871467 w 3713237"/>
              <a:gd name="connsiteY8967" fmla="*/ 110173 h 2185648"/>
              <a:gd name="connsiteX8968" fmla="*/ 871067 w 3713237"/>
              <a:gd name="connsiteY8968" fmla="*/ 103738 h 2185648"/>
              <a:gd name="connsiteX8969" fmla="*/ 874769 w 3713237"/>
              <a:gd name="connsiteY8969" fmla="*/ 100370 h 2185648"/>
              <a:gd name="connsiteX8970" fmla="*/ 2146011 w 3713237"/>
              <a:gd name="connsiteY8970" fmla="*/ 97602 h 2185648"/>
              <a:gd name="connsiteX8971" fmla="*/ 2148392 w 3713237"/>
              <a:gd name="connsiteY8971" fmla="*/ 103698 h 2185648"/>
              <a:gd name="connsiteX8972" fmla="*/ 2145630 w 3713237"/>
              <a:gd name="connsiteY8972" fmla="*/ 105793 h 2185648"/>
              <a:gd name="connsiteX8973" fmla="*/ 2143154 w 3713237"/>
              <a:gd name="connsiteY8973" fmla="*/ 99793 h 2185648"/>
              <a:gd name="connsiteX8974" fmla="*/ 2146011 w 3713237"/>
              <a:gd name="connsiteY8974" fmla="*/ 97602 h 2185648"/>
              <a:gd name="connsiteX8975" fmla="*/ 2136709 w 3713237"/>
              <a:gd name="connsiteY8975" fmla="*/ 96169 h 2185648"/>
              <a:gd name="connsiteX8976" fmla="*/ 2138210 w 3713237"/>
              <a:gd name="connsiteY8976" fmla="*/ 98236 h 2185648"/>
              <a:gd name="connsiteX8977" fmla="*/ 2139010 w 3713237"/>
              <a:gd name="connsiteY8977" fmla="*/ 114275 h 2185648"/>
              <a:gd name="connsiteX8978" fmla="*/ 2140477 w 3713237"/>
              <a:gd name="connsiteY8978" fmla="*/ 116442 h 2185648"/>
              <a:gd name="connsiteX8979" fmla="*/ 2145379 w 3713237"/>
              <a:gd name="connsiteY8979" fmla="*/ 118776 h 2185648"/>
              <a:gd name="connsiteX8980" fmla="*/ 2144979 w 3713237"/>
              <a:gd name="connsiteY8980" fmla="*/ 118509 h 2185648"/>
              <a:gd name="connsiteX8981" fmla="*/ 2145246 w 3713237"/>
              <a:gd name="connsiteY8981" fmla="*/ 118509 h 2185648"/>
              <a:gd name="connsiteX8982" fmla="*/ 2145346 w 3713237"/>
              <a:gd name="connsiteY8982" fmla="*/ 118676 h 2185648"/>
              <a:gd name="connsiteX8983" fmla="*/ 2147946 w 3713237"/>
              <a:gd name="connsiteY8983" fmla="*/ 118676 h 2185648"/>
              <a:gd name="connsiteX8984" fmla="*/ 2147946 w 3713237"/>
              <a:gd name="connsiteY8984" fmla="*/ 118443 h 2185648"/>
              <a:gd name="connsiteX8985" fmla="*/ 2148313 w 3713237"/>
              <a:gd name="connsiteY8985" fmla="*/ 118443 h 2185648"/>
              <a:gd name="connsiteX8986" fmla="*/ 2147980 w 3713237"/>
              <a:gd name="connsiteY8986" fmla="*/ 118809 h 2185648"/>
              <a:gd name="connsiteX8987" fmla="*/ 2149080 w 3713237"/>
              <a:gd name="connsiteY8987" fmla="*/ 119576 h 2185648"/>
              <a:gd name="connsiteX8988" fmla="*/ 2149314 w 3713237"/>
              <a:gd name="connsiteY8988" fmla="*/ 125478 h 2185648"/>
              <a:gd name="connsiteX8989" fmla="*/ 2141378 w 3713237"/>
              <a:gd name="connsiteY8989" fmla="*/ 134448 h 2185648"/>
              <a:gd name="connsiteX8990" fmla="*/ 2139044 w 3713237"/>
              <a:gd name="connsiteY8990" fmla="*/ 135715 h 2185648"/>
              <a:gd name="connsiteX8991" fmla="*/ 2135109 w 3713237"/>
              <a:gd name="connsiteY8991" fmla="*/ 136082 h 2185648"/>
              <a:gd name="connsiteX8992" fmla="*/ 2123438 w 3713237"/>
              <a:gd name="connsiteY8992" fmla="*/ 132447 h 2185648"/>
              <a:gd name="connsiteX8993" fmla="*/ 2122138 w 3713237"/>
              <a:gd name="connsiteY8993" fmla="*/ 130380 h 2185648"/>
              <a:gd name="connsiteX8994" fmla="*/ 2123672 w 3713237"/>
              <a:gd name="connsiteY8994" fmla="*/ 128279 h 2185648"/>
              <a:gd name="connsiteX8995" fmla="*/ 2128307 w 3713237"/>
              <a:gd name="connsiteY8995" fmla="*/ 126612 h 2185648"/>
              <a:gd name="connsiteX8996" fmla="*/ 2128506 w 3713237"/>
              <a:gd name="connsiteY8996" fmla="*/ 126779 h 2185648"/>
              <a:gd name="connsiteX8997" fmla="*/ 2129040 w 3713237"/>
              <a:gd name="connsiteY8997" fmla="*/ 127112 h 2185648"/>
              <a:gd name="connsiteX8998" fmla="*/ 2128807 w 3713237"/>
              <a:gd name="connsiteY8998" fmla="*/ 126445 h 2185648"/>
              <a:gd name="connsiteX8999" fmla="*/ 2128307 w 3713237"/>
              <a:gd name="connsiteY8999" fmla="*/ 126612 h 2185648"/>
              <a:gd name="connsiteX9000" fmla="*/ 2126406 w 3713237"/>
              <a:gd name="connsiteY9000" fmla="*/ 125178 h 2185648"/>
              <a:gd name="connsiteX9001" fmla="*/ 2120738 w 3713237"/>
              <a:gd name="connsiteY9001" fmla="*/ 120643 h 2185648"/>
              <a:gd name="connsiteX9002" fmla="*/ 2126406 w 3713237"/>
              <a:gd name="connsiteY9002" fmla="*/ 118143 h 2185648"/>
              <a:gd name="connsiteX9003" fmla="*/ 2128007 w 3713237"/>
              <a:gd name="connsiteY9003" fmla="*/ 116776 h 2185648"/>
              <a:gd name="connsiteX9004" fmla="*/ 2127039 w 3713237"/>
              <a:gd name="connsiteY9004" fmla="*/ 115942 h 2185648"/>
              <a:gd name="connsiteX9005" fmla="*/ 2125606 w 3713237"/>
              <a:gd name="connsiteY9005" fmla="*/ 112674 h 2185648"/>
              <a:gd name="connsiteX9006" fmla="*/ 2128640 w 3713237"/>
              <a:gd name="connsiteY9006" fmla="*/ 99636 h 2185648"/>
              <a:gd name="connsiteX9007" fmla="*/ 2136709 w 3713237"/>
              <a:gd name="connsiteY9007" fmla="*/ 96169 h 2185648"/>
              <a:gd name="connsiteX9008" fmla="*/ 2181158 w 3713237"/>
              <a:gd name="connsiteY9008" fmla="*/ 93668 h 2185648"/>
              <a:gd name="connsiteX9009" fmla="*/ 2184925 w 3713237"/>
              <a:gd name="connsiteY9009" fmla="*/ 93701 h 2185648"/>
              <a:gd name="connsiteX9010" fmla="*/ 2191761 w 3713237"/>
              <a:gd name="connsiteY9010" fmla="*/ 105005 h 2185648"/>
              <a:gd name="connsiteX9011" fmla="*/ 2191128 w 3713237"/>
              <a:gd name="connsiteY9011" fmla="*/ 107339 h 2185648"/>
              <a:gd name="connsiteX9012" fmla="*/ 2185359 w 3713237"/>
              <a:gd name="connsiteY9012" fmla="*/ 116175 h 2185648"/>
              <a:gd name="connsiteX9013" fmla="*/ 2182958 w 3713237"/>
              <a:gd name="connsiteY9013" fmla="*/ 116808 h 2185648"/>
              <a:gd name="connsiteX9014" fmla="*/ 2175356 w 3713237"/>
              <a:gd name="connsiteY9014" fmla="*/ 103538 h 2185648"/>
              <a:gd name="connsiteX9015" fmla="*/ 2176323 w 3713237"/>
              <a:gd name="connsiteY9015" fmla="*/ 100103 h 2185648"/>
              <a:gd name="connsiteX9016" fmla="*/ 2181158 w 3713237"/>
              <a:gd name="connsiteY9016" fmla="*/ 93668 h 2185648"/>
              <a:gd name="connsiteX9017" fmla="*/ 2489757 w 3713237"/>
              <a:gd name="connsiteY9017" fmla="*/ 89600 h 2185648"/>
              <a:gd name="connsiteX9018" fmla="*/ 2494958 w 3713237"/>
              <a:gd name="connsiteY9018" fmla="*/ 91067 h 2185648"/>
              <a:gd name="connsiteX9019" fmla="*/ 2507262 w 3713237"/>
              <a:gd name="connsiteY9019" fmla="*/ 96569 h 2185648"/>
              <a:gd name="connsiteX9020" fmla="*/ 2519699 w 3713237"/>
              <a:gd name="connsiteY9020" fmla="*/ 102237 h 2185648"/>
              <a:gd name="connsiteX9021" fmla="*/ 2526668 w 3713237"/>
              <a:gd name="connsiteY9021" fmla="*/ 108306 h 2185648"/>
              <a:gd name="connsiteX9022" fmla="*/ 2529869 w 3713237"/>
              <a:gd name="connsiteY9022" fmla="*/ 114375 h 2185648"/>
              <a:gd name="connsiteX9023" fmla="*/ 2529636 w 3713237"/>
              <a:gd name="connsiteY9023" fmla="*/ 118310 h 2185648"/>
              <a:gd name="connsiteX9024" fmla="*/ 2525935 w 3713237"/>
              <a:gd name="connsiteY9024" fmla="*/ 124012 h 2185648"/>
              <a:gd name="connsiteX9025" fmla="*/ 2518599 w 3713237"/>
              <a:gd name="connsiteY9025" fmla="*/ 130180 h 2185648"/>
              <a:gd name="connsiteX9026" fmla="*/ 2503627 w 3713237"/>
              <a:gd name="connsiteY9026" fmla="*/ 143352 h 2185648"/>
              <a:gd name="connsiteX9027" fmla="*/ 2501427 w 3713237"/>
              <a:gd name="connsiteY9027" fmla="*/ 144852 h 2185648"/>
              <a:gd name="connsiteX9028" fmla="*/ 2498926 w 3713237"/>
              <a:gd name="connsiteY9028" fmla="*/ 144419 h 2185648"/>
              <a:gd name="connsiteX9029" fmla="*/ 2493624 w 3713237"/>
              <a:gd name="connsiteY9029" fmla="*/ 135015 h 2185648"/>
              <a:gd name="connsiteX9030" fmla="*/ 2490156 w 3713237"/>
              <a:gd name="connsiteY9030" fmla="*/ 120343 h 2185648"/>
              <a:gd name="connsiteX9031" fmla="*/ 2490523 w 3713237"/>
              <a:gd name="connsiteY9031" fmla="*/ 114475 h 2185648"/>
              <a:gd name="connsiteX9032" fmla="*/ 2490190 w 3713237"/>
              <a:gd name="connsiteY9032" fmla="*/ 112308 h 2185648"/>
              <a:gd name="connsiteX9033" fmla="*/ 2486255 w 3713237"/>
              <a:gd name="connsiteY9033" fmla="*/ 103571 h 2185648"/>
              <a:gd name="connsiteX9034" fmla="*/ 2487422 w 3713237"/>
              <a:gd name="connsiteY9034" fmla="*/ 90634 h 2185648"/>
              <a:gd name="connsiteX9035" fmla="*/ 2489757 w 3713237"/>
              <a:gd name="connsiteY9035" fmla="*/ 89600 h 2185648"/>
              <a:gd name="connsiteX9036" fmla="*/ 1284901 w 3713237"/>
              <a:gd name="connsiteY9036" fmla="*/ 89233 h 2185648"/>
              <a:gd name="connsiteX9037" fmla="*/ 1284534 w 3713237"/>
              <a:gd name="connsiteY9037" fmla="*/ 89866 h 2185648"/>
              <a:gd name="connsiteX9038" fmla="*/ 1285534 w 3713237"/>
              <a:gd name="connsiteY9038" fmla="*/ 90100 h 2185648"/>
              <a:gd name="connsiteX9039" fmla="*/ 1285901 w 3713237"/>
              <a:gd name="connsiteY9039" fmla="*/ 89466 h 2185648"/>
              <a:gd name="connsiteX9040" fmla="*/ 1284901 w 3713237"/>
              <a:gd name="connsiteY9040" fmla="*/ 89233 h 2185648"/>
              <a:gd name="connsiteX9041" fmla="*/ 921350 w 3713237"/>
              <a:gd name="connsiteY9041" fmla="*/ 86932 h 2185648"/>
              <a:gd name="connsiteX9042" fmla="*/ 927819 w 3713237"/>
              <a:gd name="connsiteY9042" fmla="*/ 93267 h 2185648"/>
              <a:gd name="connsiteX9043" fmla="*/ 927619 w 3713237"/>
              <a:gd name="connsiteY9043" fmla="*/ 94601 h 2185648"/>
              <a:gd name="connsiteX9044" fmla="*/ 927085 w 3713237"/>
              <a:gd name="connsiteY9044" fmla="*/ 100003 h 2185648"/>
              <a:gd name="connsiteX9045" fmla="*/ 913447 w 3713237"/>
              <a:gd name="connsiteY9045" fmla="*/ 105838 h 2185648"/>
              <a:gd name="connsiteX9046" fmla="*/ 905645 w 3713237"/>
              <a:gd name="connsiteY9046" fmla="*/ 100803 h 2185648"/>
              <a:gd name="connsiteX9047" fmla="*/ 896642 w 3713237"/>
              <a:gd name="connsiteY9047" fmla="*/ 95535 h 2185648"/>
              <a:gd name="connsiteX9048" fmla="*/ 895475 w 3713237"/>
              <a:gd name="connsiteY9048" fmla="*/ 93401 h 2185648"/>
              <a:gd name="connsiteX9049" fmla="*/ 896375 w 3713237"/>
              <a:gd name="connsiteY9049" fmla="*/ 91033 h 2185648"/>
              <a:gd name="connsiteX9050" fmla="*/ 899876 w 3713237"/>
              <a:gd name="connsiteY9050" fmla="*/ 89133 h 2185648"/>
              <a:gd name="connsiteX9051" fmla="*/ 909246 w 3713237"/>
              <a:gd name="connsiteY9051" fmla="*/ 87999 h 2185648"/>
              <a:gd name="connsiteX9052" fmla="*/ 921350 w 3713237"/>
              <a:gd name="connsiteY9052" fmla="*/ 86932 h 2185648"/>
              <a:gd name="connsiteX9053" fmla="*/ 2951439 w 3713237"/>
              <a:gd name="connsiteY9053" fmla="*/ 86899 h 2185648"/>
              <a:gd name="connsiteX9054" fmla="*/ 2961342 w 3713237"/>
              <a:gd name="connsiteY9054" fmla="*/ 93001 h 2185648"/>
              <a:gd name="connsiteX9055" fmla="*/ 2961375 w 3713237"/>
              <a:gd name="connsiteY9055" fmla="*/ 96902 h 2185648"/>
              <a:gd name="connsiteX9056" fmla="*/ 2953773 w 3713237"/>
              <a:gd name="connsiteY9056" fmla="*/ 103971 h 2185648"/>
              <a:gd name="connsiteX9057" fmla="*/ 2947904 w 3713237"/>
              <a:gd name="connsiteY9057" fmla="*/ 104738 h 2185648"/>
              <a:gd name="connsiteX9058" fmla="*/ 2927331 w 3713237"/>
              <a:gd name="connsiteY9058" fmla="*/ 99669 h 2185648"/>
              <a:gd name="connsiteX9059" fmla="*/ 2920995 w 3713237"/>
              <a:gd name="connsiteY9059" fmla="*/ 92834 h 2185648"/>
              <a:gd name="connsiteX9060" fmla="*/ 2922329 w 3713237"/>
              <a:gd name="connsiteY9060" fmla="*/ 89700 h 2185648"/>
              <a:gd name="connsiteX9061" fmla="*/ 2928898 w 3713237"/>
              <a:gd name="connsiteY9061" fmla="*/ 88866 h 2185648"/>
              <a:gd name="connsiteX9062" fmla="*/ 2931499 w 3713237"/>
              <a:gd name="connsiteY9062" fmla="*/ 88166 h 2185648"/>
              <a:gd name="connsiteX9063" fmla="*/ 2942202 w 3713237"/>
              <a:gd name="connsiteY9063" fmla="*/ 88766 h 2185648"/>
              <a:gd name="connsiteX9064" fmla="*/ 2951439 w 3713237"/>
              <a:gd name="connsiteY9064" fmla="*/ 86899 h 2185648"/>
              <a:gd name="connsiteX9065" fmla="*/ 2862911 w 3713237"/>
              <a:gd name="connsiteY9065" fmla="*/ 84931 h 2185648"/>
              <a:gd name="connsiteX9066" fmla="*/ 2870947 w 3713237"/>
              <a:gd name="connsiteY9066" fmla="*/ 86599 h 2185648"/>
              <a:gd name="connsiteX9067" fmla="*/ 2876148 w 3713237"/>
              <a:gd name="connsiteY9067" fmla="*/ 92034 h 2185648"/>
              <a:gd name="connsiteX9068" fmla="*/ 2881983 w 3713237"/>
              <a:gd name="connsiteY9068" fmla="*/ 105705 h 2185648"/>
              <a:gd name="connsiteX9069" fmla="*/ 2883717 w 3713237"/>
              <a:gd name="connsiteY9069" fmla="*/ 106939 h 2185648"/>
              <a:gd name="connsiteX9070" fmla="*/ 2883850 w 3713237"/>
              <a:gd name="connsiteY9070" fmla="*/ 107539 h 2185648"/>
              <a:gd name="connsiteX9071" fmla="*/ 2884718 w 3713237"/>
              <a:gd name="connsiteY9071" fmla="*/ 108139 h 2185648"/>
              <a:gd name="connsiteX9072" fmla="*/ 2884217 w 3713237"/>
              <a:gd name="connsiteY9072" fmla="*/ 107205 h 2185648"/>
              <a:gd name="connsiteX9073" fmla="*/ 2883750 w 3713237"/>
              <a:gd name="connsiteY9073" fmla="*/ 106939 h 2185648"/>
              <a:gd name="connsiteX9074" fmla="*/ 2883217 w 3713237"/>
              <a:gd name="connsiteY9074" fmla="*/ 103504 h 2185648"/>
              <a:gd name="connsiteX9075" fmla="*/ 2879516 w 3713237"/>
              <a:gd name="connsiteY9075" fmla="*/ 90567 h 2185648"/>
              <a:gd name="connsiteX9076" fmla="*/ 2879483 w 3713237"/>
              <a:gd name="connsiteY9076" fmla="*/ 88099 h 2185648"/>
              <a:gd name="connsiteX9077" fmla="*/ 2882783 w 3713237"/>
              <a:gd name="connsiteY9077" fmla="*/ 86132 h 2185648"/>
              <a:gd name="connsiteX9078" fmla="*/ 2884118 w 3713237"/>
              <a:gd name="connsiteY9078" fmla="*/ 86132 h 2185648"/>
              <a:gd name="connsiteX9079" fmla="*/ 2901523 w 3713237"/>
              <a:gd name="connsiteY9079" fmla="*/ 89666 h 2185648"/>
              <a:gd name="connsiteX9080" fmla="*/ 2906291 w 3713237"/>
              <a:gd name="connsiteY9080" fmla="*/ 96102 h 2185648"/>
              <a:gd name="connsiteX9081" fmla="*/ 2908792 w 3713237"/>
              <a:gd name="connsiteY9081" fmla="*/ 102371 h 2185648"/>
              <a:gd name="connsiteX9082" fmla="*/ 2908892 w 3713237"/>
              <a:gd name="connsiteY9082" fmla="*/ 107739 h 2185648"/>
              <a:gd name="connsiteX9083" fmla="*/ 2907091 w 3713237"/>
              <a:gd name="connsiteY9083" fmla="*/ 111374 h 2185648"/>
              <a:gd name="connsiteX9084" fmla="*/ 2905091 w 3713237"/>
              <a:gd name="connsiteY9084" fmla="*/ 113207 h 2185648"/>
              <a:gd name="connsiteX9085" fmla="*/ 2902990 w 3713237"/>
              <a:gd name="connsiteY9085" fmla="*/ 116342 h 2185648"/>
              <a:gd name="connsiteX9086" fmla="*/ 2902090 w 3713237"/>
              <a:gd name="connsiteY9086" fmla="*/ 118776 h 2185648"/>
              <a:gd name="connsiteX9087" fmla="*/ 2899122 w 3713237"/>
              <a:gd name="connsiteY9087" fmla="*/ 121544 h 2185648"/>
              <a:gd name="connsiteX9088" fmla="*/ 2895321 w 3713237"/>
              <a:gd name="connsiteY9088" fmla="*/ 122410 h 2185648"/>
              <a:gd name="connsiteX9089" fmla="*/ 2884851 w 3713237"/>
              <a:gd name="connsiteY9089" fmla="*/ 126912 h 2185648"/>
              <a:gd name="connsiteX9090" fmla="*/ 2880550 w 3713237"/>
              <a:gd name="connsiteY9090" fmla="*/ 132114 h 2185648"/>
              <a:gd name="connsiteX9091" fmla="*/ 2877082 w 3713237"/>
              <a:gd name="connsiteY9091" fmla="*/ 137615 h 2185648"/>
              <a:gd name="connsiteX9092" fmla="*/ 2874048 w 3713237"/>
              <a:gd name="connsiteY9092" fmla="*/ 139983 h 2185648"/>
              <a:gd name="connsiteX9093" fmla="*/ 2867279 w 3713237"/>
              <a:gd name="connsiteY9093" fmla="*/ 140050 h 2185648"/>
              <a:gd name="connsiteX9094" fmla="*/ 2859843 w 3713237"/>
              <a:gd name="connsiteY9094" fmla="*/ 137615 h 2185648"/>
              <a:gd name="connsiteX9095" fmla="*/ 2851707 w 3713237"/>
              <a:gd name="connsiteY9095" fmla="*/ 132881 h 2185648"/>
              <a:gd name="connsiteX9096" fmla="*/ 2844405 w 3713237"/>
              <a:gd name="connsiteY9096" fmla="*/ 129280 h 2185648"/>
              <a:gd name="connsiteX9097" fmla="*/ 2841837 w 3713237"/>
              <a:gd name="connsiteY9097" fmla="*/ 126278 h 2185648"/>
              <a:gd name="connsiteX9098" fmla="*/ 2837002 w 3713237"/>
              <a:gd name="connsiteY9098" fmla="*/ 116875 h 2185648"/>
              <a:gd name="connsiteX9099" fmla="*/ 2831267 w 3713237"/>
              <a:gd name="connsiteY9099" fmla="*/ 105938 h 2185648"/>
              <a:gd name="connsiteX9100" fmla="*/ 2830934 w 3713237"/>
              <a:gd name="connsiteY9100" fmla="*/ 102004 h 2185648"/>
              <a:gd name="connsiteX9101" fmla="*/ 2834335 w 3713237"/>
              <a:gd name="connsiteY9101" fmla="*/ 91634 h 2185648"/>
              <a:gd name="connsiteX9102" fmla="*/ 2838636 w 3713237"/>
              <a:gd name="connsiteY9102" fmla="*/ 89133 h 2185648"/>
              <a:gd name="connsiteX9103" fmla="*/ 2848339 w 3713237"/>
              <a:gd name="connsiteY9103" fmla="*/ 93934 h 2185648"/>
              <a:gd name="connsiteX9104" fmla="*/ 2858809 w 3713237"/>
              <a:gd name="connsiteY9104" fmla="*/ 98970 h 2185648"/>
              <a:gd name="connsiteX9105" fmla="*/ 2858843 w 3713237"/>
              <a:gd name="connsiteY9105" fmla="*/ 99436 h 2185648"/>
              <a:gd name="connsiteX9106" fmla="*/ 2860410 w 3713237"/>
              <a:gd name="connsiteY9106" fmla="*/ 100603 h 2185648"/>
              <a:gd name="connsiteX9107" fmla="*/ 2859210 w 3713237"/>
              <a:gd name="connsiteY9107" fmla="*/ 99103 h 2185648"/>
              <a:gd name="connsiteX9108" fmla="*/ 2858843 w 3713237"/>
              <a:gd name="connsiteY9108" fmla="*/ 98970 h 2185648"/>
              <a:gd name="connsiteX9109" fmla="*/ 2858776 w 3713237"/>
              <a:gd name="connsiteY9109" fmla="*/ 91234 h 2185648"/>
              <a:gd name="connsiteX9110" fmla="*/ 2860710 w 3713237"/>
              <a:gd name="connsiteY9110" fmla="*/ 86199 h 2185648"/>
              <a:gd name="connsiteX9111" fmla="*/ 2862911 w 3713237"/>
              <a:gd name="connsiteY9111" fmla="*/ 84931 h 2185648"/>
              <a:gd name="connsiteX9112" fmla="*/ 2168386 w 3713237"/>
              <a:gd name="connsiteY9112" fmla="*/ 83231 h 2185648"/>
              <a:gd name="connsiteX9113" fmla="*/ 2171253 w 3713237"/>
              <a:gd name="connsiteY9113" fmla="*/ 84998 h 2185648"/>
              <a:gd name="connsiteX9114" fmla="*/ 2168653 w 3713237"/>
              <a:gd name="connsiteY9114" fmla="*/ 87765 h 2185648"/>
              <a:gd name="connsiteX9115" fmla="*/ 2166386 w 3713237"/>
              <a:gd name="connsiteY9115" fmla="*/ 85898 h 2185648"/>
              <a:gd name="connsiteX9116" fmla="*/ 2168386 w 3713237"/>
              <a:gd name="connsiteY9116" fmla="*/ 83231 h 2185648"/>
              <a:gd name="connsiteX9117" fmla="*/ 2135342 w 3713237"/>
              <a:gd name="connsiteY9117" fmla="*/ 82464 h 2185648"/>
              <a:gd name="connsiteX9118" fmla="*/ 2138543 w 3713237"/>
              <a:gd name="connsiteY9118" fmla="*/ 84331 h 2185648"/>
              <a:gd name="connsiteX9119" fmla="*/ 2135909 w 3713237"/>
              <a:gd name="connsiteY9119" fmla="*/ 88098 h 2185648"/>
              <a:gd name="connsiteX9120" fmla="*/ 2134075 w 3713237"/>
              <a:gd name="connsiteY9120" fmla="*/ 88098 h 2185648"/>
              <a:gd name="connsiteX9121" fmla="*/ 2132074 w 3713237"/>
              <a:gd name="connsiteY9121" fmla="*/ 85598 h 2185648"/>
              <a:gd name="connsiteX9122" fmla="*/ 2135342 w 3713237"/>
              <a:gd name="connsiteY9122" fmla="*/ 82464 h 2185648"/>
              <a:gd name="connsiteX9123" fmla="*/ 985471 w 3713237"/>
              <a:gd name="connsiteY9123" fmla="*/ 80563 h 2185648"/>
              <a:gd name="connsiteX9124" fmla="*/ 993440 w 3713237"/>
              <a:gd name="connsiteY9124" fmla="*/ 88332 h 2185648"/>
              <a:gd name="connsiteX9125" fmla="*/ 992740 w 3713237"/>
              <a:gd name="connsiteY9125" fmla="*/ 96268 h 2185648"/>
              <a:gd name="connsiteX9126" fmla="*/ 991907 w 3713237"/>
              <a:gd name="connsiteY9126" fmla="*/ 96802 h 2185648"/>
              <a:gd name="connsiteX9127" fmla="*/ 992707 w 3713237"/>
              <a:gd name="connsiteY9127" fmla="*/ 96501 h 2185648"/>
              <a:gd name="connsiteX9128" fmla="*/ 992740 w 3713237"/>
              <a:gd name="connsiteY9128" fmla="*/ 96268 h 2185648"/>
              <a:gd name="connsiteX9129" fmla="*/ 995308 w 3713237"/>
              <a:gd name="connsiteY9129" fmla="*/ 95301 h 2185648"/>
              <a:gd name="connsiteX9130" fmla="*/ 1003544 w 3713237"/>
              <a:gd name="connsiteY9130" fmla="*/ 101536 h 2185648"/>
              <a:gd name="connsiteX9131" fmla="*/ 1003143 w 3713237"/>
              <a:gd name="connsiteY9131" fmla="*/ 104204 h 2185648"/>
              <a:gd name="connsiteX9132" fmla="*/ 1004577 w 3713237"/>
              <a:gd name="connsiteY9132" fmla="*/ 108972 h 2185648"/>
              <a:gd name="connsiteX9133" fmla="*/ 1005844 w 3713237"/>
              <a:gd name="connsiteY9133" fmla="*/ 119075 h 2185648"/>
              <a:gd name="connsiteX9134" fmla="*/ 1003077 w 3713237"/>
              <a:gd name="connsiteY9134" fmla="*/ 123677 h 2185648"/>
              <a:gd name="connsiteX9135" fmla="*/ 995774 w 3713237"/>
              <a:gd name="connsiteY9135" fmla="*/ 137881 h 2185648"/>
              <a:gd name="connsiteX9136" fmla="*/ 988972 w 3713237"/>
              <a:gd name="connsiteY9136" fmla="*/ 147651 h 2185648"/>
              <a:gd name="connsiteX9137" fmla="*/ 981370 w 3713237"/>
              <a:gd name="connsiteY9137" fmla="*/ 146884 h 2185648"/>
              <a:gd name="connsiteX9138" fmla="*/ 979436 w 3713237"/>
              <a:gd name="connsiteY9138" fmla="*/ 140882 h 2185648"/>
              <a:gd name="connsiteX9139" fmla="*/ 974568 w 3713237"/>
              <a:gd name="connsiteY9139" fmla="*/ 124644 h 2185648"/>
              <a:gd name="connsiteX9140" fmla="*/ 972736 w 3713237"/>
              <a:gd name="connsiteY9140" fmla="*/ 123055 h 2185648"/>
              <a:gd name="connsiteX9141" fmla="*/ 969993 w 3713237"/>
              <a:gd name="connsiteY9141" fmla="*/ 128244 h 2185648"/>
              <a:gd name="connsiteX9142" fmla="*/ 968945 w 3713237"/>
              <a:gd name="connsiteY9142" fmla="*/ 125482 h 2185648"/>
              <a:gd name="connsiteX9143" fmla="*/ 972265 w 3713237"/>
              <a:gd name="connsiteY9143" fmla="*/ 122647 h 2185648"/>
              <a:gd name="connsiteX9144" fmla="*/ 970799 w 3713237"/>
              <a:gd name="connsiteY9144" fmla="*/ 121376 h 2185648"/>
              <a:gd name="connsiteX9145" fmla="*/ 970533 w 3713237"/>
              <a:gd name="connsiteY9145" fmla="*/ 121609 h 2185648"/>
              <a:gd name="connsiteX9146" fmla="*/ 970466 w 3713237"/>
              <a:gd name="connsiteY9146" fmla="*/ 121176 h 2185648"/>
              <a:gd name="connsiteX9147" fmla="*/ 963063 w 3713237"/>
              <a:gd name="connsiteY9147" fmla="*/ 119075 h 2185648"/>
              <a:gd name="connsiteX9148" fmla="*/ 959262 w 3713237"/>
              <a:gd name="connsiteY9148" fmla="*/ 112040 h 2185648"/>
              <a:gd name="connsiteX9149" fmla="*/ 961463 w 3713237"/>
              <a:gd name="connsiteY9149" fmla="*/ 108739 h 2185648"/>
              <a:gd name="connsiteX9150" fmla="*/ 965198 w 3713237"/>
              <a:gd name="connsiteY9150" fmla="*/ 107838 h 2185648"/>
              <a:gd name="connsiteX9151" fmla="*/ 969966 w 3713237"/>
              <a:gd name="connsiteY9151" fmla="*/ 110372 h 2185648"/>
              <a:gd name="connsiteX9152" fmla="*/ 973100 w 3713237"/>
              <a:gd name="connsiteY9152" fmla="*/ 108638 h 2185648"/>
              <a:gd name="connsiteX9153" fmla="*/ 974067 w 3713237"/>
              <a:gd name="connsiteY9153" fmla="*/ 104770 h 2185648"/>
              <a:gd name="connsiteX9154" fmla="*/ 973300 w 3713237"/>
              <a:gd name="connsiteY9154" fmla="*/ 99569 h 2185648"/>
              <a:gd name="connsiteX9155" fmla="*/ 973600 w 3713237"/>
              <a:gd name="connsiteY9155" fmla="*/ 99736 h 2185648"/>
              <a:gd name="connsiteX9156" fmla="*/ 973734 w 3713237"/>
              <a:gd name="connsiteY9156" fmla="*/ 99236 h 2185648"/>
              <a:gd name="connsiteX9157" fmla="*/ 973267 w 3713237"/>
              <a:gd name="connsiteY9157" fmla="*/ 99402 h 2185648"/>
              <a:gd name="connsiteX9158" fmla="*/ 973300 w 3713237"/>
              <a:gd name="connsiteY9158" fmla="*/ 99569 h 2185648"/>
              <a:gd name="connsiteX9159" fmla="*/ 970466 w 3713237"/>
              <a:gd name="connsiteY9159" fmla="*/ 95034 h 2185648"/>
              <a:gd name="connsiteX9160" fmla="*/ 971033 w 3713237"/>
              <a:gd name="connsiteY9160" fmla="*/ 91233 h 2185648"/>
              <a:gd name="connsiteX9161" fmla="*/ 974934 w 3713237"/>
              <a:gd name="connsiteY9161" fmla="*/ 81797 h 2185648"/>
              <a:gd name="connsiteX9162" fmla="*/ 977302 w 3713237"/>
              <a:gd name="connsiteY9162" fmla="*/ 80629 h 2185648"/>
              <a:gd name="connsiteX9163" fmla="*/ 985471 w 3713237"/>
              <a:gd name="connsiteY9163" fmla="*/ 80563 h 2185648"/>
              <a:gd name="connsiteX9164" fmla="*/ 1139420 w 3713237"/>
              <a:gd name="connsiteY9164" fmla="*/ 73961 h 2185648"/>
              <a:gd name="connsiteX9165" fmla="*/ 1138820 w 3713237"/>
              <a:gd name="connsiteY9165" fmla="*/ 74162 h 2185648"/>
              <a:gd name="connsiteX9166" fmla="*/ 1138253 w 3713237"/>
              <a:gd name="connsiteY9166" fmla="*/ 75095 h 2185648"/>
              <a:gd name="connsiteX9167" fmla="*/ 1139187 w 3713237"/>
              <a:gd name="connsiteY9167" fmla="*/ 74528 h 2185648"/>
              <a:gd name="connsiteX9168" fmla="*/ 1428414 w 3713237"/>
              <a:gd name="connsiteY9168" fmla="*/ 72827 h 2185648"/>
              <a:gd name="connsiteX9169" fmla="*/ 1430714 w 3713237"/>
              <a:gd name="connsiteY9169" fmla="*/ 76728 h 2185648"/>
              <a:gd name="connsiteX9170" fmla="*/ 1429781 w 3713237"/>
              <a:gd name="connsiteY9170" fmla="*/ 77662 h 2185648"/>
              <a:gd name="connsiteX9171" fmla="*/ 1427547 w 3713237"/>
              <a:gd name="connsiteY9171" fmla="*/ 76628 h 2185648"/>
              <a:gd name="connsiteX9172" fmla="*/ 1427313 w 3713237"/>
              <a:gd name="connsiteY9172" fmla="*/ 73227 h 2185648"/>
              <a:gd name="connsiteX9173" fmla="*/ 1428414 w 3713237"/>
              <a:gd name="connsiteY9173" fmla="*/ 72827 h 2185648"/>
              <a:gd name="connsiteX9174" fmla="*/ 1038154 w 3713237"/>
              <a:gd name="connsiteY9174" fmla="*/ 68927 h 2185648"/>
              <a:gd name="connsiteX9175" fmla="*/ 1042955 w 3713237"/>
              <a:gd name="connsiteY9175" fmla="*/ 71161 h 2185648"/>
              <a:gd name="connsiteX9176" fmla="*/ 1043656 w 3713237"/>
              <a:gd name="connsiteY9176" fmla="*/ 73628 h 2185648"/>
              <a:gd name="connsiteX9177" fmla="*/ 1038621 w 3713237"/>
              <a:gd name="connsiteY9177" fmla="*/ 81631 h 2185648"/>
              <a:gd name="connsiteX9178" fmla="*/ 1035053 w 3713237"/>
              <a:gd name="connsiteY9178" fmla="*/ 81431 h 2185648"/>
              <a:gd name="connsiteX9179" fmla="*/ 1033186 w 3713237"/>
              <a:gd name="connsiteY9179" fmla="*/ 77830 h 2185648"/>
              <a:gd name="connsiteX9180" fmla="*/ 1038154 w 3713237"/>
              <a:gd name="connsiteY9180" fmla="*/ 68927 h 2185648"/>
              <a:gd name="connsiteX9181" fmla="*/ 1468793 w 3713237"/>
              <a:gd name="connsiteY9181" fmla="*/ 67960 h 2185648"/>
              <a:gd name="connsiteX9182" fmla="*/ 1469627 w 3713237"/>
              <a:gd name="connsiteY9182" fmla="*/ 69260 h 2185648"/>
              <a:gd name="connsiteX9183" fmla="*/ 1469927 w 3713237"/>
              <a:gd name="connsiteY9183" fmla="*/ 69527 h 2185648"/>
              <a:gd name="connsiteX9184" fmla="*/ 1470994 w 3713237"/>
              <a:gd name="connsiteY9184" fmla="*/ 71594 h 2185648"/>
              <a:gd name="connsiteX9185" fmla="*/ 1471260 w 3713237"/>
              <a:gd name="connsiteY9185" fmla="*/ 70660 h 2185648"/>
              <a:gd name="connsiteX9186" fmla="*/ 1469927 w 3713237"/>
              <a:gd name="connsiteY9186" fmla="*/ 69494 h 2185648"/>
              <a:gd name="connsiteX9187" fmla="*/ 1469927 w 3713237"/>
              <a:gd name="connsiteY9187" fmla="*/ 68960 h 2185648"/>
              <a:gd name="connsiteX9188" fmla="*/ 1468793 w 3713237"/>
              <a:gd name="connsiteY9188" fmla="*/ 67960 h 2185648"/>
              <a:gd name="connsiteX9189" fmla="*/ 1466792 w 3713237"/>
              <a:gd name="connsiteY9189" fmla="*/ 66192 h 2185648"/>
              <a:gd name="connsiteX9190" fmla="*/ 1466426 w 3713237"/>
              <a:gd name="connsiteY9190" fmla="*/ 66526 h 2185648"/>
              <a:gd name="connsiteX9191" fmla="*/ 1467893 w 3713237"/>
              <a:gd name="connsiteY9191" fmla="*/ 67193 h 2185648"/>
              <a:gd name="connsiteX9192" fmla="*/ 1466792 w 3713237"/>
              <a:gd name="connsiteY9192" fmla="*/ 66192 h 2185648"/>
              <a:gd name="connsiteX9193" fmla="*/ 1437816 w 3713237"/>
              <a:gd name="connsiteY9193" fmla="*/ 55855 h 2185648"/>
              <a:gd name="connsiteX9194" fmla="*/ 1439550 w 3713237"/>
              <a:gd name="connsiteY9194" fmla="*/ 57689 h 2185648"/>
              <a:gd name="connsiteX9195" fmla="*/ 1438416 w 3713237"/>
              <a:gd name="connsiteY9195" fmla="*/ 59489 h 2185648"/>
              <a:gd name="connsiteX9196" fmla="*/ 1436249 w 3713237"/>
              <a:gd name="connsiteY9196" fmla="*/ 58289 h 2185648"/>
              <a:gd name="connsiteX9197" fmla="*/ 1436549 w 3713237"/>
              <a:gd name="connsiteY9197" fmla="*/ 56055 h 2185648"/>
              <a:gd name="connsiteX9198" fmla="*/ 1437816 w 3713237"/>
              <a:gd name="connsiteY9198" fmla="*/ 55855 h 2185648"/>
              <a:gd name="connsiteX9199" fmla="*/ 1453655 w 3713237"/>
              <a:gd name="connsiteY9199" fmla="*/ 53254 h 2185648"/>
              <a:gd name="connsiteX9200" fmla="*/ 1456156 w 3713237"/>
              <a:gd name="connsiteY9200" fmla="*/ 58423 h 2185648"/>
              <a:gd name="connsiteX9201" fmla="*/ 1453989 w 3713237"/>
              <a:gd name="connsiteY9201" fmla="*/ 60690 h 2185648"/>
              <a:gd name="connsiteX9202" fmla="*/ 1450888 w 3713237"/>
              <a:gd name="connsiteY9202" fmla="*/ 60023 h 2185648"/>
              <a:gd name="connsiteX9203" fmla="*/ 1449520 w 3713237"/>
              <a:gd name="connsiteY9203" fmla="*/ 55655 h 2185648"/>
              <a:gd name="connsiteX9204" fmla="*/ 1453655 w 3713237"/>
              <a:gd name="connsiteY9204" fmla="*/ 53254 h 2185648"/>
              <a:gd name="connsiteX9205" fmla="*/ 2398460 w 3713237"/>
              <a:gd name="connsiteY9205" fmla="*/ 41350 h 2185648"/>
              <a:gd name="connsiteX9206" fmla="*/ 2404129 w 3713237"/>
              <a:gd name="connsiteY9206" fmla="*/ 45018 h 2185648"/>
              <a:gd name="connsiteX9207" fmla="*/ 2417900 w 3713237"/>
              <a:gd name="connsiteY9207" fmla="*/ 53254 h 2185648"/>
              <a:gd name="connsiteX9208" fmla="*/ 2421401 w 3713237"/>
              <a:gd name="connsiteY9208" fmla="*/ 56922 h 2185648"/>
              <a:gd name="connsiteX9209" fmla="*/ 2425736 w 3713237"/>
              <a:gd name="connsiteY9209" fmla="*/ 66592 h 2185648"/>
              <a:gd name="connsiteX9210" fmla="*/ 2429604 w 3713237"/>
              <a:gd name="connsiteY9210" fmla="*/ 76995 h 2185648"/>
              <a:gd name="connsiteX9211" fmla="*/ 2429270 w 3713237"/>
              <a:gd name="connsiteY9211" fmla="*/ 77195 h 2185648"/>
              <a:gd name="connsiteX9212" fmla="*/ 2428904 w 3713237"/>
              <a:gd name="connsiteY9212" fmla="*/ 77562 h 2185648"/>
              <a:gd name="connsiteX9213" fmla="*/ 2420834 w 3713237"/>
              <a:gd name="connsiteY9213" fmla="*/ 82164 h 2185648"/>
              <a:gd name="connsiteX9214" fmla="*/ 2420701 w 3713237"/>
              <a:gd name="connsiteY9214" fmla="*/ 83331 h 2185648"/>
              <a:gd name="connsiteX9215" fmla="*/ 2422801 w 3713237"/>
              <a:gd name="connsiteY9215" fmla="*/ 83631 h 2185648"/>
              <a:gd name="connsiteX9216" fmla="*/ 2428904 w 3713237"/>
              <a:gd name="connsiteY9216" fmla="*/ 77562 h 2185648"/>
              <a:gd name="connsiteX9217" fmla="*/ 2429604 w 3713237"/>
              <a:gd name="connsiteY9217" fmla="*/ 77529 h 2185648"/>
              <a:gd name="connsiteX9218" fmla="*/ 2429604 w 3713237"/>
              <a:gd name="connsiteY9218" fmla="*/ 76995 h 2185648"/>
              <a:gd name="connsiteX9219" fmla="*/ 2431671 w 3713237"/>
              <a:gd name="connsiteY9219" fmla="*/ 75862 h 2185648"/>
              <a:gd name="connsiteX9220" fmla="*/ 2440574 w 3713237"/>
              <a:gd name="connsiteY9220" fmla="*/ 75462 h 2185648"/>
              <a:gd name="connsiteX9221" fmla="*/ 2446676 w 3713237"/>
              <a:gd name="connsiteY9221" fmla="*/ 75695 h 2185648"/>
              <a:gd name="connsiteX9222" fmla="*/ 2454445 w 3713237"/>
              <a:gd name="connsiteY9222" fmla="*/ 75995 h 2185648"/>
              <a:gd name="connsiteX9223" fmla="*/ 2466516 w 3713237"/>
              <a:gd name="connsiteY9223" fmla="*/ 90166 h 2185648"/>
              <a:gd name="connsiteX9224" fmla="*/ 2470484 w 3713237"/>
              <a:gd name="connsiteY9224" fmla="*/ 100136 h 2185648"/>
              <a:gd name="connsiteX9225" fmla="*/ 2472417 w 3713237"/>
              <a:gd name="connsiteY9225" fmla="*/ 104738 h 2185648"/>
              <a:gd name="connsiteX9226" fmla="*/ 2476786 w 3713237"/>
              <a:gd name="connsiteY9226" fmla="*/ 108072 h 2185648"/>
              <a:gd name="connsiteX9227" fmla="*/ 2478520 w 3713237"/>
              <a:gd name="connsiteY9227" fmla="*/ 110173 h 2185648"/>
              <a:gd name="connsiteX9228" fmla="*/ 2478320 w 3713237"/>
              <a:gd name="connsiteY9228" fmla="*/ 115374 h 2185648"/>
              <a:gd name="connsiteX9229" fmla="*/ 2469450 w 3713237"/>
              <a:gd name="connsiteY9229" fmla="*/ 121610 h 2185648"/>
              <a:gd name="connsiteX9230" fmla="*/ 2465449 w 3713237"/>
              <a:gd name="connsiteY9230" fmla="*/ 121643 h 2185648"/>
              <a:gd name="connsiteX9231" fmla="*/ 2442475 w 3713237"/>
              <a:gd name="connsiteY9231" fmla="*/ 118842 h 2185648"/>
              <a:gd name="connsiteX9232" fmla="*/ 2430937 w 3713237"/>
              <a:gd name="connsiteY9232" fmla="*/ 112807 h 2185648"/>
              <a:gd name="connsiteX9233" fmla="*/ 2422835 w 3713237"/>
              <a:gd name="connsiteY9233" fmla="*/ 108739 h 2185648"/>
              <a:gd name="connsiteX9234" fmla="*/ 2419367 w 3713237"/>
              <a:gd name="connsiteY9234" fmla="*/ 103704 h 2185648"/>
              <a:gd name="connsiteX9235" fmla="*/ 2420034 w 3713237"/>
              <a:gd name="connsiteY9235" fmla="*/ 98269 h 2185648"/>
              <a:gd name="connsiteX9236" fmla="*/ 2416566 w 3713237"/>
              <a:gd name="connsiteY9236" fmla="*/ 89666 h 2185648"/>
              <a:gd name="connsiteX9237" fmla="*/ 2415266 w 3713237"/>
              <a:gd name="connsiteY9237" fmla="*/ 89700 h 2185648"/>
              <a:gd name="connsiteX9238" fmla="*/ 2414332 w 3713237"/>
              <a:gd name="connsiteY9238" fmla="*/ 90633 h 2185648"/>
              <a:gd name="connsiteX9239" fmla="*/ 2415099 w 3713237"/>
              <a:gd name="connsiteY9239" fmla="*/ 94368 h 2185648"/>
              <a:gd name="connsiteX9240" fmla="*/ 2407297 w 3713237"/>
              <a:gd name="connsiteY9240" fmla="*/ 106705 h 2185648"/>
              <a:gd name="connsiteX9241" fmla="*/ 2404796 w 3713237"/>
              <a:gd name="connsiteY9241" fmla="*/ 106005 h 2185648"/>
              <a:gd name="connsiteX9242" fmla="*/ 2396760 w 3713237"/>
              <a:gd name="connsiteY9242" fmla="*/ 98669 h 2185648"/>
              <a:gd name="connsiteX9243" fmla="*/ 2394693 w 3713237"/>
              <a:gd name="connsiteY9243" fmla="*/ 94168 h 2185648"/>
              <a:gd name="connsiteX9244" fmla="*/ 2399261 w 3713237"/>
              <a:gd name="connsiteY9244" fmla="*/ 91400 h 2185648"/>
              <a:gd name="connsiteX9245" fmla="*/ 2404696 w 3713237"/>
              <a:gd name="connsiteY9245" fmla="*/ 90533 h 2185648"/>
              <a:gd name="connsiteX9246" fmla="*/ 2405829 w 3713237"/>
              <a:gd name="connsiteY9246" fmla="*/ 89266 h 2185648"/>
              <a:gd name="connsiteX9247" fmla="*/ 2404629 w 3713237"/>
              <a:gd name="connsiteY9247" fmla="*/ 88732 h 2185648"/>
              <a:gd name="connsiteX9248" fmla="*/ 2395793 w 3713237"/>
              <a:gd name="connsiteY9248" fmla="*/ 85465 h 2185648"/>
              <a:gd name="connsiteX9249" fmla="*/ 2391925 w 3713237"/>
              <a:gd name="connsiteY9249" fmla="*/ 84798 h 2185648"/>
              <a:gd name="connsiteX9250" fmla="*/ 2389558 w 3713237"/>
              <a:gd name="connsiteY9250" fmla="*/ 82197 h 2185648"/>
              <a:gd name="connsiteX9251" fmla="*/ 2387924 w 3713237"/>
              <a:gd name="connsiteY9251" fmla="*/ 68826 h 2185648"/>
              <a:gd name="connsiteX9252" fmla="*/ 2389591 w 3713237"/>
              <a:gd name="connsiteY9252" fmla="*/ 53088 h 2185648"/>
              <a:gd name="connsiteX9253" fmla="*/ 2393759 w 3713237"/>
              <a:gd name="connsiteY9253" fmla="*/ 43018 h 2185648"/>
              <a:gd name="connsiteX9254" fmla="*/ 2398460 w 3713237"/>
              <a:gd name="connsiteY9254" fmla="*/ 41350 h 2185648"/>
              <a:gd name="connsiteX9255" fmla="*/ 1096807 w 3713237"/>
              <a:gd name="connsiteY9255" fmla="*/ 35849 h 2185648"/>
              <a:gd name="connsiteX9256" fmla="*/ 1105843 w 3713237"/>
              <a:gd name="connsiteY9256" fmla="*/ 37783 h 2185648"/>
              <a:gd name="connsiteX9257" fmla="*/ 1111345 w 3713237"/>
              <a:gd name="connsiteY9257" fmla="*/ 49754 h 2185648"/>
              <a:gd name="connsiteX9258" fmla="*/ 1109744 w 3713237"/>
              <a:gd name="connsiteY9258" fmla="*/ 59223 h 2185648"/>
              <a:gd name="connsiteX9259" fmla="*/ 1109344 w 3713237"/>
              <a:gd name="connsiteY9259" fmla="*/ 70127 h 2185648"/>
              <a:gd name="connsiteX9260" fmla="*/ 1111211 w 3713237"/>
              <a:gd name="connsiteY9260" fmla="*/ 73562 h 2185648"/>
              <a:gd name="connsiteX9261" fmla="*/ 1117913 w 3713237"/>
              <a:gd name="connsiteY9261" fmla="*/ 78196 h 2185648"/>
              <a:gd name="connsiteX9262" fmla="*/ 1123548 w 3713237"/>
              <a:gd name="connsiteY9262" fmla="*/ 83598 h 2185648"/>
              <a:gd name="connsiteX9263" fmla="*/ 1122115 w 3713237"/>
              <a:gd name="connsiteY9263" fmla="*/ 90167 h 2185648"/>
              <a:gd name="connsiteX9264" fmla="*/ 1122048 w 3713237"/>
              <a:gd name="connsiteY9264" fmla="*/ 99337 h 2185648"/>
              <a:gd name="connsiteX9265" fmla="*/ 1115913 w 3713237"/>
              <a:gd name="connsiteY9265" fmla="*/ 105872 h 2185648"/>
              <a:gd name="connsiteX9266" fmla="*/ 1115546 w 3713237"/>
              <a:gd name="connsiteY9266" fmla="*/ 109640 h 2185648"/>
              <a:gd name="connsiteX9267" fmla="*/ 1117013 w 3713237"/>
              <a:gd name="connsiteY9267" fmla="*/ 111940 h 2185648"/>
              <a:gd name="connsiteX9268" fmla="*/ 1119914 w 3713237"/>
              <a:gd name="connsiteY9268" fmla="*/ 124912 h 2185648"/>
              <a:gd name="connsiteX9269" fmla="*/ 1114079 w 3713237"/>
              <a:gd name="connsiteY9269" fmla="*/ 131981 h 2185648"/>
              <a:gd name="connsiteX9270" fmla="*/ 1108477 w 3713237"/>
              <a:gd name="connsiteY9270" fmla="*/ 140550 h 2185648"/>
              <a:gd name="connsiteX9271" fmla="*/ 1106476 w 3713237"/>
              <a:gd name="connsiteY9271" fmla="*/ 140317 h 2185648"/>
              <a:gd name="connsiteX9272" fmla="*/ 1103142 w 3713237"/>
              <a:gd name="connsiteY9272" fmla="*/ 135648 h 2185648"/>
              <a:gd name="connsiteX9273" fmla="*/ 1103909 w 3713237"/>
              <a:gd name="connsiteY9273" fmla="*/ 135081 h 2185648"/>
              <a:gd name="connsiteX9274" fmla="*/ 1103142 w 3713237"/>
              <a:gd name="connsiteY9274" fmla="*/ 135415 h 2185648"/>
              <a:gd name="connsiteX9275" fmla="*/ 1103142 w 3713237"/>
              <a:gd name="connsiteY9275" fmla="*/ 135615 h 2185648"/>
              <a:gd name="connsiteX9276" fmla="*/ 1103075 w 3713237"/>
              <a:gd name="connsiteY9276" fmla="*/ 135681 h 2185648"/>
              <a:gd name="connsiteX9277" fmla="*/ 1096807 w 3713237"/>
              <a:gd name="connsiteY9277" fmla="*/ 139216 h 2185648"/>
              <a:gd name="connsiteX9278" fmla="*/ 1094706 w 3713237"/>
              <a:gd name="connsiteY9278" fmla="*/ 143284 h 2185648"/>
              <a:gd name="connsiteX9279" fmla="*/ 1087037 w 3713237"/>
              <a:gd name="connsiteY9279" fmla="*/ 148419 h 2185648"/>
              <a:gd name="connsiteX9280" fmla="*/ 1078367 w 3713237"/>
              <a:gd name="connsiteY9280" fmla="*/ 154288 h 2185648"/>
              <a:gd name="connsiteX9281" fmla="*/ 1078434 w 3713237"/>
              <a:gd name="connsiteY9281" fmla="*/ 154855 h 2185648"/>
              <a:gd name="connsiteX9282" fmla="*/ 1078001 w 3713237"/>
              <a:gd name="connsiteY9282" fmla="*/ 154488 h 2185648"/>
              <a:gd name="connsiteX9283" fmla="*/ 1078334 w 3713237"/>
              <a:gd name="connsiteY9283" fmla="*/ 154188 h 2185648"/>
              <a:gd name="connsiteX9284" fmla="*/ 1074099 w 3713237"/>
              <a:gd name="connsiteY9284" fmla="*/ 157656 h 2185648"/>
              <a:gd name="connsiteX9285" fmla="*/ 1069164 w 3713237"/>
              <a:gd name="connsiteY9285" fmla="*/ 158256 h 2185648"/>
              <a:gd name="connsiteX9286" fmla="*/ 1059995 w 3713237"/>
              <a:gd name="connsiteY9286" fmla="*/ 156555 h 2185648"/>
              <a:gd name="connsiteX9287" fmla="*/ 1054993 w 3713237"/>
              <a:gd name="connsiteY9287" fmla="*/ 154721 h 2185648"/>
              <a:gd name="connsiteX9288" fmla="*/ 1047491 w 3713237"/>
              <a:gd name="connsiteY9288" fmla="*/ 139550 h 2185648"/>
              <a:gd name="connsiteX9289" fmla="*/ 1050158 w 3713237"/>
              <a:gd name="connsiteY9289" fmla="*/ 126145 h 2185648"/>
              <a:gd name="connsiteX9290" fmla="*/ 1061929 w 3713237"/>
              <a:gd name="connsiteY9290" fmla="*/ 119710 h 2185648"/>
              <a:gd name="connsiteX9291" fmla="*/ 1064563 w 3713237"/>
              <a:gd name="connsiteY9291" fmla="*/ 119843 h 2185648"/>
              <a:gd name="connsiteX9292" fmla="*/ 1066030 w 3713237"/>
              <a:gd name="connsiteY9292" fmla="*/ 117843 h 2185648"/>
              <a:gd name="connsiteX9293" fmla="*/ 1065330 w 3713237"/>
              <a:gd name="connsiteY9293" fmla="*/ 115375 h 2185648"/>
              <a:gd name="connsiteX9294" fmla="*/ 1061729 w 3713237"/>
              <a:gd name="connsiteY9294" fmla="*/ 113608 h 2185648"/>
              <a:gd name="connsiteX9295" fmla="*/ 1054260 w 3713237"/>
              <a:gd name="connsiteY9295" fmla="*/ 110507 h 2185648"/>
              <a:gd name="connsiteX9296" fmla="*/ 1051959 w 3713237"/>
              <a:gd name="connsiteY9296" fmla="*/ 103305 h 2185648"/>
              <a:gd name="connsiteX9297" fmla="*/ 1061228 w 3713237"/>
              <a:gd name="connsiteY9297" fmla="*/ 80530 h 2185648"/>
              <a:gd name="connsiteX9298" fmla="*/ 1064830 w 3713237"/>
              <a:gd name="connsiteY9298" fmla="*/ 79730 h 2185648"/>
              <a:gd name="connsiteX9299" fmla="*/ 1071965 w 3713237"/>
              <a:gd name="connsiteY9299" fmla="*/ 82864 h 2185648"/>
              <a:gd name="connsiteX9300" fmla="*/ 1071999 w 3713237"/>
              <a:gd name="connsiteY9300" fmla="*/ 83231 h 2185648"/>
              <a:gd name="connsiteX9301" fmla="*/ 1073232 w 3713237"/>
              <a:gd name="connsiteY9301" fmla="*/ 83431 h 2185648"/>
              <a:gd name="connsiteX9302" fmla="*/ 1072332 w 3713237"/>
              <a:gd name="connsiteY9302" fmla="*/ 82931 h 2185648"/>
              <a:gd name="connsiteX9303" fmla="*/ 1071965 w 3713237"/>
              <a:gd name="connsiteY9303" fmla="*/ 82864 h 2185648"/>
              <a:gd name="connsiteX9304" fmla="*/ 1068698 w 3713237"/>
              <a:gd name="connsiteY9304" fmla="*/ 75996 h 2185648"/>
              <a:gd name="connsiteX9305" fmla="*/ 1065497 w 3713237"/>
              <a:gd name="connsiteY9305" fmla="*/ 70027 h 2185648"/>
              <a:gd name="connsiteX9306" fmla="*/ 1068597 w 3713237"/>
              <a:gd name="connsiteY9306" fmla="*/ 65459 h 2185648"/>
              <a:gd name="connsiteX9307" fmla="*/ 1076167 w 3713237"/>
              <a:gd name="connsiteY9307" fmla="*/ 63258 h 2185648"/>
              <a:gd name="connsiteX9308" fmla="*/ 1082335 w 3713237"/>
              <a:gd name="connsiteY9308" fmla="*/ 63958 h 2185648"/>
              <a:gd name="connsiteX9309" fmla="*/ 1083602 w 3713237"/>
              <a:gd name="connsiteY9309" fmla="*/ 63858 h 2185648"/>
              <a:gd name="connsiteX9310" fmla="*/ 1084503 w 3713237"/>
              <a:gd name="connsiteY9310" fmla="*/ 61558 h 2185648"/>
              <a:gd name="connsiteX9311" fmla="*/ 1082636 w 3713237"/>
              <a:gd name="connsiteY9311" fmla="*/ 56456 h 2185648"/>
              <a:gd name="connsiteX9312" fmla="*/ 1086603 w 3713237"/>
              <a:gd name="connsiteY9312" fmla="*/ 49954 h 2185648"/>
              <a:gd name="connsiteX9313" fmla="*/ 1093206 w 3713237"/>
              <a:gd name="connsiteY9313" fmla="*/ 48353 h 2185648"/>
              <a:gd name="connsiteX9314" fmla="*/ 1099908 w 3713237"/>
              <a:gd name="connsiteY9314" fmla="*/ 47986 h 2185648"/>
              <a:gd name="connsiteX9315" fmla="*/ 1100841 w 3713237"/>
              <a:gd name="connsiteY9315" fmla="*/ 47053 h 2185648"/>
              <a:gd name="connsiteX9316" fmla="*/ 1100441 w 3713237"/>
              <a:gd name="connsiteY9316" fmla="*/ 44652 h 2185648"/>
              <a:gd name="connsiteX9317" fmla="*/ 1095506 w 3713237"/>
              <a:gd name="connsiteY9317" fmla="*/ 42585 h 2185648"/>
              <a:gd name="connsiteX9318" fmla="*/ 1093272 w 3713237"/>
              <a:gd name="connsiteY9318" fmla="*/ 39517 h 2185648"/>
              <a:gd name="connsiteX9319" fmla="*/ 1096807 w 3713237"/>
              <a:gd name="connsiteY9319" fmla="*/ 35849 h 2185648"/>
              <a:gd name="connsiteX9320" fmla="*/ 1524177 w 3713237"/>
              <a:gd name="connsiteY9320" fmla="*/ 32915 h 2185648"/>
              <a:gd name="connsiteX9321" fmla="*/ 1537682 w 3713237"/>
              <a:gd name="connsiteY9321" fmla="*/ 35383 h 2185648"/>
              <a:gd name="connsiteX9322" fmla="*/ 1566458 w 3713237"/>
              <a:gd name="connsiteY9322" fmla="*/ 44485 h 2185648"/>
              <a:gd name="connsiteX9323" fmla="*/ 1579362 w 3713237"/>
              <a:gd name="connsiteY9323" fmla="*/ 54055 h 2185648"/>
              <a:gd name="connsiteX9324" fmla="*/ 1578829 w 3713237"/>
              <a:gd name="connsiteY9324" fmla="*/ 56456 h 2185648"/>
              <a:gd name="connsiteX9325" fmla="*/ 1564557 w 3713237"/>
              <a:gd name="connsiteY9325" fmla="*/ 59424 h 2185648"/>
              <a:gd name="connsiteX9326" fmla="*/ 1548219 w 3713237"/>
              <a:gd name="connsiteY9326" fmla="*/ 57990 h 2185648"/>
              <a:gd name="connsiteX9327" fmla="*/ 1527845 w 3713237"/>
              <a:gd name="connsiteY9327" fmla="*/ 60724 h 2185648"/>
              <a:gd name="connsiteX9328" fmla="*/ 1516942 w 3713237"/>
              <a:gd name="connsiteY9328" fmla="*/ 61558 h 2185648"/>
              <a:gd name="connsiteX9329" fmla="*/ 1512140 w 3713237"/>
              <a:gd name="connsiteY9329" fmla="*/ 63925 h 2185648"/>
              <a:gd name="connsiteX9330" fmla="*/ 1511973 w 3713237"/>
              <a:gd name="connsiteY9330" fmla="*/ 64925 h 2185648"/>
              <a:gd name="connsiteX9331" fmla="*/ 1513074 w 3713237"/>
              <a:gd name="connsiteY9331" fmla="*/ 65592 h 2185648"/>
              <a:gd name="connsiteX9332" fmla="*/ 1517008 w 3713237"/>
              <a:gd name="connsiteY9332" fmla="*/ 64825 h 2185648"/>
              <a:gd name="connsiteX9333" fmla="*/ 1526211 w 3713237"/>
              <a:gd name="connsiteY9333" fmla="*/ 62791 h 2185648"/>
              <a:gd name="connsiteX9334" fmla="*/ 1539682 w 3713237"/>
              <a:gd name="connsiteY9334" fmla="*/ 61791 h 2185648"/>
              <a:gd name="connsiteX9335" fmla="*/ 1549119 w 3713237"/>
              <a:gd name="connsiteY9335" fmla="*/ 60024 h 2185648"/>
              <a:gd name="connsiteX9336" fmla="*/ 1557222 w 3713237"/>
              <a:gd name="connsiteY9336" fmla="*/ 60791 h 2185648"/>
              <a:gd name="connsiteX9337" fmla="*/ 1582697 w 3713237"/>
              <a:gd name="connsiteY9337" fmla="*/ 61591 h 2185648"/>
              <a:gd name="connsiteX9338" fmla="*/ 1587231 w 3713237"/>
              <a:gd name="connsiteY9338" fmla="*/ 64058 h 2185648"/>
              <a:gd name="connsiteX9339" fmla="*/ 1585131 w 3713237"/>
              <a:gd name="connsiteY9339" fmla="*/ 73628 h 2185648"/>
              <a:gd name="connsiteX9340" fmla="*/ 1581363 w 3713237"/>
              <a:gd name="connsiteY9340" fmla="*/ 75229 h 2185648"/>
              <a:gd name="connsiteX9341" fmla="*/ 1580829 w 3713237"/>
              <a:gd name="connsiteY9341" fmla="*/ 76162 h 2185648"/>
              <a:gd name="connsiteX9342" fmla="*/ 1581863 w 3713237"/>
              <a:gd name="connsiteY9342" fmla="*/ 76929 h 2185648"/>
              <a:gd name="connsiteX9343" fmla="*/ 1584564 w 3713237"/>
              <a:gd name="connsiteY9343" fmla="*/ 76762 h 2185648"/>
              <a:gd name="connsiteX9344" fmla="*/ 1602570 w 3713237"/>
              <a:gd name="connsiteY9344" fmla="*/ 79297 h 2185648"/>
              <a:gd name="connsiteX9345" fmla="*/ 1612473 w 3713237"/>
              <a:gd name="connsiteY9345" fmla="*/ 86699 h 2185648"/>
              <a:gd name="connsiteX9346" fmla="*/ 1612039 w 3713237"/>
              <a:gd name="connsiteY9346" fmla="*/ 95335 h 2185648"/>
              <a:gd name="connsiteX9347" fmla="*/ 1596268 w 3713237"/>
              <a:gd name="connsiteY9347" fmla="*/ 103104 h 2185648"/>
              <a:gd name="connsiteX9348" fmla="*/ 1579896 w 3713237"/>
              <a:gd name="connsiteY9348" fmla="*/ 105205 h 2185648"/>
              <a:gd name="connsiteX9349" fmla="*/ 1562190 w 3713237"/>
              <a:gd name="connsiteY9349" fmla="*/ 103938 h 2185648"/>
              <a:gd name="connsiteX9350" fmla="*/ 1536748 w 3713237"/>
              <a:gd name="connsiteY9350" fmla="*/ 105872 h 2185648"/>
              <a:gd name="connsiteX9351" fmla="*/ 1522610 w 3713237"/>
              <a:gd name="connsiteY9351" fmla="*/ 111207 h 2185648"/>
              <a:gd name="connsiteX9352" fmla="*/ 1517875 w 3713237"/>
              <a:gd name="connsiteY9352" fmla="*/ 113908 h 2185648"/>
              <a:gd name="connsiteX9353" fmla="*/ 1517508 w 3713237"/>
              <a:gd name="connsiteY9353" fmla="*/ 115041 h 2185648"/>
              <a:gd name="connsiteX9354" fmla="*/ 1519109 w 3713237"/>
              <a:gd name="connsiteY9354" fmla="*/ 116609 h 2185648"/>
              <a:gd name="connsiteX9355" fmla="*/ 1526978 w 3713237"/>
              <a:gd name="connsiteY9355" fmla="*/ 114141 h 2185648"/>
              <a:gd name="connsiteX9356" fmla="*/ 1532013 w 3713237"/>
              <a:gd name="connsiteY9356" fmla="*/ 111907 h 2185648"/>
              <a:gd name="connsiteX9357" fmla="*/ 1564091 w 3713237"/>
              <a:gd name="connsiteY9357" fmla="*/ 108906 h 2185648"/>
              <a:gd name="connsiteX9358" fmla="*/ 1573460 w 3713237"/>
              <a:gd name="connsiteY9358" fmla="*/ 111040 h 2185648"/>
              <a:gd name="connsiteX9359" fmla="*/ 1575528 w 3713237"/>
              <a:gd name="connsiteY9359" fmla="*/ 115575 h 2185648"/>
              <a:gd name="connsiteX9360" fmla="*/ 1571126 w 3713237"/>
              <a:gd name="connsiteY9360" fmla="*/ 120543 h 2185648"/>
              <a:gd name="connsiteX9361" fmla="*/ 1563424 w 3713237"/>
              <a:gd name="connsiteY9361" fmla="*/ 123311 h 2185648"/>
              <a:gd name="connsiteX9362" fmla="*/ 1562991 w 3713237"/>
              <a:gd name="connsiteY9362" fmla="*/ 124544 h 2185648"/>
              <a:gd name="connsiteX9363" fmla="*/ 1563757 w 3713237"/>
              <a:gd name="connsiteY9363" fmla="*/ 125478 h 2185648"/>
              <a:gd name="connsiteX9364" fmla="*/ 1578529 w 3713237"/>
              <a:gd name="connsiteY9364" fmla="*/ 125878 h 2185648"/>
              <a:gd name="connsiteX9365" fmla="*/ 1579896 w 3713237"/>
              <a:gd name="connsiteY9365" fmla="*/ 125845 h 2185648"/>
              <a:gd name="connsiteX9366" fmla="*/ 1586298 w 3713237"/>
              <a:gd name="connsiteY9366" fmla="*/ 121544 h 2185648"/>
              <a:gd name="connsiteX9367" fmla="*/ 1588598 w 3713237"/>
              <a:gd name="connsiteY9367" fmla="*/ 115075 h 2185648"/>
              <a:gd name="connsiteX9368" fmla="*/ 1590666 w 3713237"/>
              <a:gd name="connsiteY9368" fmla="*/ 113408 h 2185648"/>
              <a:gd name="connsiteX9369" fmla="*/ 1592000 w 3713237"/>
              <a:gd name="connsiteY9369" fmla="*/ 113141 h 2185648"/>
              <a:gd name="connsiteX9370" fmla="*/ 1601169 w 3713237"/>
              <a:gd name="connsiteY9370" fmla="*/ 125278 h 2185648"/>
              <a:gd name="connsiteX9371" fmla="*/ 1599569 w 3713237"/>
              <a:gd name="connsiteY9371" fmla="*/ 129079 h 2185648"/>
              <a:gd name="connsiteX9372" fmla="*/ 1589365 w 3713237"/>
              <a:gd name="connsiteY9372" fmla="*/ 139616 h 2185648"/>
              <a:gd name="connsiteX9373" fmla="*/ 1578762 w 3713237"/>
              <a:gd name="connsiteY9373" fmla="*/ 148053 h 2185648"/>
              <a:gd name="connsiteX9374" fmla="*/ 1577895 w 3713237"/>
              <a:gd name="connsiteY9374" fmla="*/ 151387 h 2185648"/>
              <a:gd name="connsiteX9375" fmla="*/ 1577528 w 3713237"/>
              <a:gd name="connsiteY9375" fmla="*/ 151654 h 2185648"/>
              <a:gd name="connsiteX9376" fmla="*/ 1574594 w 3713237"/>
              <a:gd name="connsiteY9376" fmla="*/ 154188 h 2185648"/>
              <a:gd name="connsiteX9377" fmla="*/ 1571860 w 3713237"/>
              <a:gd name="connsiteY9377" fmla="*/ 157022 h 2185648"/>
              <a:gd name="connsiteX9378" fmla="*/ 1571293 w 3713237"/>
              <a:gd name="connsiteY9378" fmla="*/ 157689 h 2185648"/>
              <a:gd name="connsiteX9379" fmla="*/ 1572060 w 3713237"/>
              <a:gd name="connsiteY9379" fmla="*/ 157189 h 2185648"/>
              <a:gd name="connsiteX9380" fmla="*/ 1574928 w 3713237"/>
              <a:gd name="connsiteY9380" fmla="*/ 154521 h 2185648"/>
              <a:gd name="connsiteX9381" fmla="*/ 1577829 w 3713237"/>
              <a:gd name="connsiteY9381" fmla="*/ 151920 h 2185648"/>
              <a:gd name="connsiteX9382" fmla="*/ 1577895 w 3713237"/>
              <a:gd name="connsiteY9382" fmla="*/ 151387 h 2185648"/>
              <a:gd name="connsiteX9383" fmla="*/ 1590032 w 3713237"/>
              <a:gd name="connsiteY9383" fmla="*/ 146219 h 2185648"/>
              <a:gd name="connsiteX9384" fmla="*/ 1609639 w 3713237"/>
              <a:gd name="connsiteY9384" fmla="*/ 132147 h 2185648"/>
              <a:gd name="connsiteX9385" fmla="*/ 1613007 w 3713237"/>
              <a:gd name="connsiteY9385" fmla="*/ 131613 h 2185648"/>
              <a:gd name="connsiteX9386" fmla="*/ 1617808 w 3713237"/>
              <a:gd name="connsiteY9386" fmla="*/ 133981 h 2185648"/>
              <a:gd name="connsiteX9387" fmla="*/ 1622376 w 3713237"/>
              <a:gd name="connsiteY9387" fmla="*/ 132114 h 2185648"/>
              <a:gd name="connsiteX9388" fmla="*/ 1622753 w 3713237"/>
              <a:gd name="connsiteY9388" fmla="*/ 130954 h 2185648"/>
              <a:gd name="connsiteX9389" fmla="*/ 1619609 w 3713237"/>
              <a:gd name="connsiteY9389" fmla="*/ 129492 h 2185648"/>
              <a:gd name="connsiteX9390" fmla="*/ 1619059 w 3713237"/>
              <a:gd name="connsiteY9390" fmla="*/ 125327 h 2185648"/>
              <a:gd name="connsiteX9391" fmla="*/ 1618509 w 3713237"/>
              <a:gd name="connsiteY9391" fmla="*/ 124820 h 2185648"/>
              <a:gd name="connsiteX9392" fmla="*/ 1618985 w 3713237"/>
              <a:gd name="connsiteY9392" fmla="*/ 123677 h 2185648"/>
              <a:gd name="connsiteX9393" fmla="*/ 1619462 w 3713237"/>
              <a:gd name="connsiteY9393" fmla="*/ 123868 h 2185648"/>
              <a:gd name="connsiteX9394" fmla="*/ 1619625 w 3713237"/>
              <a:gd name="connsiteY9394" fmla="*/ 125061 h 2185648"/>
              <a:gd name="connsiteX9395" fmla="*/ 1622943 w 3713237"/>
              <a:gd name="connsiteY9395" fmla="*/ 128063 h 2185648"/>
              <a:gd name="connsiteX9396" fmla="*/ 1623253 w 3713237"/>
              <a:gd name="connsiteY9396" fmla="*/ 129416 h 2185648"/>
              <a:gd name="connsiteX9397" fmla="*/ 1623643 w 3713237"/>
              <a:gd name="connsiteY9397" fmla="*/ 128212 h 2185648"/>
              <a:gd name="connsiteX9398" fmla="*/ 1625311 w 3713237"/>
              <a:gd name="connsiteY9398" fmla="*/ 126179 h 2185648"/>
              <a:gd name="connsiteX9399" fmla="*/ 1638681 w 3713237"/>
              <a:gd name="connsiteY9399" fmla="*/ 123411 h 2185648"/>
              <a:gd name="connsiteX9400" fmla="*/ 1659488 w 3713237"/>
              <a:gd name="connsiteY9400" fmla="*/ 132514 h 2185648"/>
              <a:gd name="connsiteX9401" fmla="*/ 1661289 w 3713237"/>
              <a:gd name="connsiteY9401" fmla="*/ 134615 h 2185648"/>
              <a:gd name="connsiteX9402" fmla="*/ 1659855 w 3713237"/>
              <a:gd name="connsiteY9402" fmla="*/ 149253 h 2185648"/>
              <a:gd name="connsiteX9403" fmla="*/ 1655754 w 3713237"/>
              <a:gd name="connsiteY9403" fmla="*/ 152887 h 2185648"/>
              <a:gd name="connsiteX9404" fmla="*/ 1647084 w 3713237"/>
              <a:gd name="connsiteY9404" fmla="*/ 155655 h 2185648"/>
              <a:gd name="connsiteX9405" fmla="*/ 1644783 w 3713237"/>
              <a:gd name="connsiteY9405" fmla="*/ 158422 h 2185648"/>
              <a:gd name="connsiteX9406" fmla="*/ 1645317 w 3713237"/>
              <a:gd name="connsiteY9406" fmla="*/ 161090 h 2185648"/>
              <a:gd name="connsiteX9407" fmla="*/ 1643950 w 3713237"/>
              <a:gd name="connsiteY9407" fmla="*/ 164691 h 2185648"/>
              <a:gd name="connsiteX9408" fmla="*/ 1640282 w 3713237"/>
              <a:gd name="connsiteY9408" fmla="*/ 166558 h 2185648"/>
              <a:gd name="connsiteX9409" fmla="*/ 1629745 w 3713237"/>
              <a:gd name="connsiteY9409" fmla="*/ 167559 h 2185648"/>
              <a:gd name="connsiteX9410" fmla="*/ 1623110 w 3713237"/>
              <a:gd name="connsiteY9410" fmla="*/ 166958 h 2185648"/>
              <a:gd name="connsiteX9411" fmla="*/ 1621609 w 3713237"/>
              <a:gd name="connsiteY9411" fmla="*/ 168993 h 2185648"/>
              <a:gd name="connsiteX9412" fmla="*/ 1622276 w 3713237"/>
              <a:gd name="connsiteY9412" fmla="*/ 169826 h 2185648"/>
              <a:gd name="connsiteX9413" fmla="*/ 1627711 w 3713237"/>
              <a:gd name="connsiteY9413" fmla="*/ 170460 h 2185648"/>
              <a:gd name="connsiteX9414" fmla="*/ 1631579 w 3713237"/>
              <a:gd name="connsiteY9414" fmla="*/ 171727 h 2185648"/>
              <a:gd name="connsiteX9415" fmla="*/ 1633046 w 3713237"/>
              <a:gd name="connsiteY9415" fmla="*/ 176528 h 2185648"/>
              <a:gd name="connsiteX9416" fmla="*/ 1624544 w 3713237"/>
              <a:gd name="connsiteY9416" fmla="*/ 182864 h 2185648"/>
              <a:gd name="connsiteX9417" fmla="*/ 1622043 w 3713237"/>
              <a:gd name="connsiteY9417" fmla="*/ 187065 h 2185648"/>
              <a:gd name="connsiteX9418" fmla="*/ 1621676 w 3713237"/>
              <a:gd name="connsiteY9418" fmla="*/ 190933 h 2185648"/>
              <a:gd name="connsiteX9419" fmla="*/ 1615041 w 3713237"/>
              <a:gd name="connsiteY9419" fmla="*/ 199702 h 2185648"/>
              <a:gd name="connsiteX9420" fmla="*/ 1602136 w 3713237"/>
              <a:gd name="connsiteY9420" fmla="*/ 232280 h 2185648"/>
              <a:gd name="connsiteX9421" fmla="*/ 1597802 w 3713237"/>
              <a:gd name="connsiteY9421" fmla="*/ 246684 h 2185648"/>
              <a:gd name="connsiteX9422" fmla="*/ 1590633 w 3713237"/>
              <a:gd name="connsiteY9422" fmla="*/ 250285 h 2185648"/>
              <a:gd name="connsiteX9423" fmla="*/ 1589532 w 3713237"/>
              <a:gd name="connsiteY9423" fmla="*/ 250919 h 2185648"/>
              <a:gd name="connsiteX9424" fmla="*/ 1589199 w 3713237"/>
              <a:gd name="connsiteY9424" fmla="*/ 252019 h 2185648"/>
              <a:gd name="connsiteX9425" fmla="*/ 1592900 w 3713237"/>
              <a:gd name="connsiteY9425" fmla="*/ 255921 h 2185648"/>
              <a:gd name="connsiteX9426" fmla="*/ 1597101 w 3713237"/>
              <a:gd name="connsiteY9426" fmla="*/ 261222 h 2185648"/>
              <a:gd name="connsiteX9427" fmla="*/ 1593567 w 3713237"/>
              <a:gd name="connsiteY9427" fmla="*/ 266691 h 2185648"/>
              <a:gd name="connsiteX9428" fmla="*/ 1592033 w 3713237"/>
              <a:gd name="connsiteY9428" fmla="*/ 268358 h 2185648"/>
              <a:gd name="connsiteX9429" fmla="*/ 1592433 w 3713237"/>
              <a:gd name="connsiteY9429" fmla="*/ 269559 h 2185648"/>
              <a:gd name="connsiteX9430" fmla="*/ 1595734 w 3713237"/>
              <a:gd name="connsiteY9430" fmla="*/ 271859 h 2185648"/>
              <a:gd name="connsiteX9431" fmla="*/ 1601103 w 3713237"/>
              <a:gd name="connsiteY9431" fmla="*/ 272826 h 2185648"/>
              <a:gd name="connsiteX9432" fmla="*/ 1604937 w 3713237"/>
              <a:gd name="connsiteY9432" fmla="*/ 278095 h 2185648"/>
              <a:gd name="connsiteX9433" fmla="*/ 1602203 w 3713237"/>
              <a:gd name="connsiteY9433" fmla="*/ 290032 h 2185648"/>
              <a:gd name="connsiteX9434" fmla="*/ 1599302 w 3713237"/>
              <a:gd name="connsiteY9434" fmla="*/ 304470 h 2185648"/>
              <a:gd name="connsiteX9435" fmla="*/ 1598469 w 3713237"/>
              <a:gd name="connsiteY9435" fmla="*/ 308404 h 2185648"/>
              <a:gd name="connsiteX9436" fmla="*/ 1597468 w 3713237"/>
              <a:gd name="connsiteY9436" fmla="*/ 308271 h 2185648"/>
              <a:gd name="connsiteX9437" fmla="*/ 1595634 w 3713237"/>
              <a:gd name="connsiteY9437" fmla="*/ 296334 h 2185648"/>
              <a:gd name="connsiteX9438" fmla="*/ 1590032 w 3713237"/>
              <a:gd name="connsiteY9438" fmla="*/ 286030 h 2185648"/>
              <a:gd name="connsiteX9439" fmla="*/ 1588866 w 3713237"/>
              <a:gd name="connsiteY9439" fmla="*/ 285297 h 2185648"/>
              <a:gd name="connsiteX9440" fmla="*/ 1583630 w 3713237"/>
              <a:gd name="connsiteY9440" fmla="*/ 285530 h 2185648"/>
              <a:gd name="connsiteX9441" fmla="*/ 1576895 w 3713237"/>
              <a:gd name="connsiteY9441" fmla="*/ 292366 h 2185648"/>
              <a:gd name="connsiteX9442" fmla="*/ 1577295 w 3713237"/>
              <a:gd name="connsiteY9442" fmla="*/ 292132 h 2185648"/>
              <a:gd name="connsiteX9443" fmla="*/ 1580229 w 3713237"/>
              <a:gd name="connsiteY9443" fmla="*/ 295100 h 2185648"/>
              <a:gd name="connsiteX9444" fmla="*/ 1580229 w 3713237"/>
              <a:gd name="connsiteY9444" fmla="*/ 295600 h 2185648"/>
              <a:gd name="connsiteX9445" fmla="*/ 1580229 w 3713237"/>
              <a:gd name="connsiteY9445" fmla="*/ 295700 h 2185648"/>
              <a:gd name="connsiteX9446" fmla="*/ 1580029 w 3713237"/>
              <a:gd name="connsiteY9446" fmla="*/ 295500 h 2185648"/>
              <a:gd name="connsiteX9447" fmla="*/ 1576995 w 3713237"/>
              <a:gd name="connsiteY9447" fmla="*/ 292466 h 2185648"/>
              <a:gd name="connsiteX9448" fmla="*/ 1574928 w 3713237"/>
              <a:gd name="connsiteY9448" fmla="*/ 296501 h 2185648"/>
              <a:gd name="connsiteX9449" fmla="*/ 1577695 w 3713237"/>
              <a:gd name="connsiteY9449" fmla="*/ 300402 h 2185648"/>
              <a:gd name="connsiteX9450" fmla="*/ 1579996 w 3713237"/>
              <a:gd name="connsiteY9450" fmla="*/ 300868 h 2185648"/>
              <a:gd name="connsiteX9451" fmla="*/ 1580263 w 3713237"/>
              <a:gd name="connsiteY9451" fmla="*/ 300996 h 2185648"/>
              <a:gd name="connsiteX9452" fmla="*/ 1580972 w 3713237"/>
              <a:gd name="connsiteY9452" fmla="*/ 300168 h 2185648"/>
              <a:gd name="connsiteX9453" fmla="*/ 1580972 w 3713237"/>
              <a:gd name="connsiteY9453" fmla="*/ 301333 h 2185648"/>
              <a:gd name="connsiteX9454" fmla="*/ 1586998 w 3713237"/>
              <a:gd name="connsiteY9454" fmla="*/ 304203 h 2185648"/>
              <a:gd name="connsiteX9455" fmla="*/ 1587632 w 3713237"/>
              <a:gd name="connsiteY9455" fmla="*/ 307838 h 2185648"/>
              <a:gd name="connsiteX9456" fmla="*/ 1586965 w 3713237"/>
              <a:gd name="connsiteY9456" fmla="*/ 312972 h 2185648"/>
              <a:gd name="connsiteX9457" fmla="*/ 1589566 w 3713237"/>
              <a:gd name="connsiteY9457" fmla="*/ 319108 h 2185648"/>
              <a:gd name="connsiteX9458" fmla="*/ 1588799 w 3713237"/>
              <a:gd name="connsiteY9458" fmla="*/ 328678 h 2185648"/>
              <a:gd name="connsiteX9459" fmla="*/ 1586098 w 3713237"/>
              <a:gd name="connsiteY9459" fmla="*/ 333145 h 2185648"/>
              <a:gd name="connsiteX9460" fmla="*/ 1582230 w 3713237"/>
              <a:gd name="connsiteY9460" fmla="*/ 333112 h 2185648"/>
              <a:gd name="connsiteX9461" fmla="*/ 1579896 w 3713237"/>
              <a:gd name="connsiteY9461" fmla="*/ 334113 h 2185648"/>
              <a:gd name="connsiteX9462" fmla="*/ 1581030 w 3713237"/>
              <a:gd name="connsiteY9462" fmla="*/ 336313 h 2185648"/>
              <a:gd name="connsiteX9463" fmla="*/ 1583297 w 3713237"/>
              <a:gd name="connsiteY9463" fmla="*/ 339448 h 2185648"/>
              <a:gd name="connsiteX9464" fmla="*/ 1587231 w 3713237"/>
              <a:gd name="connsiteY9464" fmla="*/ 346250 h 2185648"/>
              <a:gd name="connsiteX9465" fmla="*/ 1583530 w 3713237"/>
              <a:gd name="connsiteY9465" fmla="*/ 356886 h 2185648"/>
              <a:gd name="connsiteX9466" fmla="*/ 1579529 w 3713237"/>
              <a:gd name="connsiteY9466" fmla="*/ 357420 h 2185648"/>
              <a:gd name="connsiteX9467" fmla="*/ 1566925 w 3713237"/>
              <a:gd name="connsiteY9467" fmla="*/ 357620 h 2185648"/>
              <a:gd name="connsiteX9468" fmla="*/ 1564758 w 3713237"/>
              <a:gd name="connsiteY9468" fmla="*/ 358521 h 2185648"/>
              <a:gd name="connsiteX9469" fmla="*/ 1565058 w 3713237"/>
              <a:gd name="connsiteY9469" fmla="*/ 359788 h 2185648"/>
              <a:gd name="connsiteX9470" fmla="*/ 1574994 w 3713237"/>
              <a:gd name="connsiteY9470" fmla="*/ 364156 h 2185648"/>
              <a:gd name="connsiteX9471" fmla="*/ 1577228 w 3713237"/>
              <a:gd name="connsiteY9471" fmla="*/ 368524 h 2185648"/>
              <a:gd name="connsiteX9472" fmla="*/ 1575628 w 3713237"/>
              <a:gd name="connsiteY9472" fmla="*/ 373726 h 2185648"/>
              <a:gd name="connsiteX9473" fmla="*/ 1572693 w 3713237"/>
              <a:gd name="connsiteY9473" fmla="*/ 376326 h 2185648"/>
              <a:gd name="connsiteX9474" fmla="*/ 1562490 w 3713237"/>
              <a:gd name="connsiteY9474" fmla="*/ 379827 h 2185648"/>
              <a:gd name="connsiteX9475" fmla="*/ 1553487 w 3713237"/>
              <a:gd name="connsiteY9475" fmla="*/ 379694 h 2185648"/>
              <a:gd name="connsiteX9476" fmla="*/ 1550252 w 3713237"/>
              <a:gd name="connsiteY9476" fmla="*/ 378127 h 2185648"/>
              <a:gd name="connsiteX9477" fmla="*/ 1550119 w 3713237"/>
              <a:gd name="connsiteY9477" fmla="*/ 377560 h 2185648"/>
              <a:gd name="connsiteX9478" fmla="*/ 1549386 w 3713237"/>
              <a:gd name="connsiteY9478" fmla="*/ 377460 h 2185648"/>
              <a:gd name="connsiteX9479" fmla="*/ 1545318 w 3713237"/>
              <a:gd name="connsiteY9479" fmla="*/ 372858 h 2185648"/>
              <a:gd name="connsiteX9480" fmla="*/ 1542717 w 3713237"/>
              <a:gd name="connsiteY9480" fmla="*/ 372492 h 2185648"/>
              <a:gd name="connsiteX9481" fmla="*/ 1541583 w 3713237"/>
              <a:gd name="connsiteY9481" fmla="*/ 373059 h 2185648"/>
              <a:gd name="connsiteX9482" fmla="*/ 1541483 w 3713237"/>
              <a:gd name="connsiteY9482" fmla="*/ 373992 h 2185648"/>
              <a:gd name="connsiteX9483" fmla="*/ 1549386 w 3713237"/>
              <a:gd name="connsiteY9483" fmla="*/ 377460 h 2185648"/>
              <a:gd name="connsiteX9484" fmla="*/ 1549786 w 3713237"/>
              <a:gd name="connsiteY9484" fmla="*/ 377893 h 2185648"/>
              <a:gd name="connsiteX9485" fmla="*/ 1550252 w 3713237"/>
              <a:gd name="connsiteY9485" fmla="*/ 378127 h 2185648"/>
              <a:gd name="connsiteX9486" fmla="*/ 1551386 w 3713237"/>
              <a:gd name="connsiteY9486" fmla="*/ 381261 h 2185648"/>
              <a:gd name="connsiteX9487" fmla="*/ 1560356 w 3713237"/>
              <a:gd name="connsiteY9487" fmla="*/ 387530 h 2185648"/>
              <a:gd name="connsiteX9488" fmla="*/ 1561323 w 3713237"/>
              <a:gd name="connsiteY9488" fmla="*/ 392532 h 2185648"/>
              <a:gd name="connsiteX9489" fmla="*/ 1559622 w 3713237"/>
              <a:gd name="connsiteY9489" fmla="*/ 398633 h 2185648"/>
              <a:gd name="connsiteX9490" fmla="*/ 1557689 w 3713237"/>
              <a:gd name="connsiteY9490" fmla="*/ 404936 h 2185648"/>
              <a:gd name="connsiteX9491" fmla="*/ 1554354 w 3713237"/>
              <a:gd name="connsiteY9491" fmla="*/ 406503 h 2185648"/>
              <a:gd name="connsiteX9492" fmla="*/ 1546385 w 3713237"/>
              <a:gd name="connsiteY9492" fmla="*/ 401301 h 2185648"/>
              <a:gd name="connsiteX9493" fmla="*/ 1540149 w 3713237"/>
              <a:gd name="connsiteY9493" fmla="*/ 389830 h 2185648"/>
              <a:gd name="connsiteX9494" fmla="*/ 1539049 w 3713237"/>
              <a:gd name="connsiteY9494" fmla="*/ 386063 h 2185648"/>
              <a:gd name="connsiteX9495" fmla="*/ 1536848 w 3713237"/>
              <a:gd name="connsiteY9495" fmla="*/ 385729 h 2185648"/>
              <a:gd name="connsiteX9496" fmla="*/ 1535448 w 3713237"/>
              <a:gd name="connsiteY9496" fmla="*/ 387897 h 2185648"/>
              <a:gd name="connsiteX9497" fmla="*/ 1537081 w 3713237"/>
              <a:gd name="connsiteY9497" fmla="*/ 397266 h 2185648"/>
              <a:gd name="connsiteX9498" fmla="*/ 1539316 w 3713237"/>
              <a:gd name="connsiteY9498" fmla="*/ 400601 h 2185648"/>
              <a:gd name="connsiteX9499" fmla="*/ 1544617 w 3713237"/>
              <a:gd name="connsiteY9499" fmla="*/ 405002 h 2185648"/>
              <a:gd name="connsiteX9500" fmla="*/ 1555388 w 3713237"/>
              <a:gd name="connsiteY9500" fmla="*/ 417239 h 2185648"/>
              <a:gd name="connsiteX9501" fmla="*/ 1557022 w 3713237"/>
              <a:gd name="connsiteY9501" fmla="*/ 420741 h 2185648"/>
              <a:gd name="connsiteX9502" fmla="*/ 1559423 w 3713237"/>
              <a:gd name="connsiteY9502" fmla="*/ 432545 h 2185648"/>
              <a:gd name="connsiteX9503" fmla="*/ 1558989 w 3713237"/>
              <a:gd name="connsiteY9503" fmla="*/ 444848 h 2185648"/>
              <a:gd name="connsiteX9504" fmla="*/ 1553020 w 3713237"/>
              <a:gd name="connsiteY9504" fmla="*/ 449750 h 2185648"/>
              <a:gd name="connsiteX9505" fmla="*/ 1547552 w 3713237"/>
              <a:gd name="connsiteY9505" fmla="*/ 449883 h 2185648"/>
              <a:gd name="connsiteX9506" fmla="*/ 1538382 w 3713237"/>
              <a:gd name="connsiteY9506" fmla="*/ 445048 h 2185648"/>
              <a:gd name="connsiteX9507" fmla="*/ 1531680 w 3713237"/>
              <a:gd name="connsiteY9507" fmla="*/ 430044 h 2185648"/>
              <a:gd name="connsiteX9508" fmla="*/ 1529579 w 3713237"/>
              <a:gd name="connsiteY9508" fmla="*/ 428677 h 2185648"/>
              <a:gd name="connsiteX9509" fmla="*/ 1526778 w 3713237"/>
              <a:gd name="connsiteY9509" fmla="*/ 431277 h 2185648"/>
              <a:gd name="connsiteX9510" fmla="*/ 1527979 w 3713237"/>
              <a:gd name="connsiteY9510" fmla="*/ 439313 h 2185648"/>
              <a:gd name="connsiteX9511" fmla="*/ 1524111 w 3713237"/>
              <a:gd name="connsiteY9511" fmla="*/ 445882 h 2185648"/>
              <a:gd name="connsiteX9512" fmla="*/ 1517642 w 3713237"/>
              <a:gd name="connsiteY9512" fmla="*/ 448049 h 2185648"/>
              <a:gd name="connsiteX9513" fmla="*/ 1517409 w 3713237"/>
              <a:gd name="connsiteY9513" fmla="*/ 450350 h 2185648"/>
              <a:gd name="connsiteX9514" fmla="*/ 1518309 w 3713237"/>
              <a:gd name="connsiteY9514" fmla="*/ 451284 h 2185648"/>
              <a:gd name="connsiteX9515" fmla="*/ 1520943 w 3713237"/>
              <a:gd name="connsiteY9515" fmla="*/ 451684 h 2185648"/>
              <a:gd name="connsiteX9516" fmla="*/ 1532780 w 3713237"/>
              <a:gd name="connsiteY9516" fmla="*/ 452284 h 2185648"/>
              <a:gd name="connsiteX9517" fmla="*/ 1548719 w 3713237"/>
              <a:gd name="connsiteY9517" fmla="*/ 456119 h 2185648"/>
              <a:gd name="connsiteX9518" fmla="*/ 1549719 w 3713237"/>
              <a:gd name="connsiteY9518" fmla="*/ 456919 h 2185648"/>
              <a:gd name="connsiteX9519" fmla="*/ 1549386 w 3713237"/>
              <a:gd name="connsiteY9519" fmla="*/ 459420 h 2185648"/>
              <a:gd name="connsiteX9520" fmla="*/ 1522810 w 3713237"/>
              <a:gd name="connsiteY9520" fmla="*/ 478959 h 2185648"/>
              <a:gd name="connsiteX9521" fmla="*/ 1500170 w 3713237"/>
              <a:gd name="connsiteY9521" fmla="*/ 488262 h 2185648"/>
              <a:gd name="connsiteX9522" fmla="*/ 1485798 w 3713237"/>
              <a:gd name="connsiteY9522" fmla="*/ 492697 h 2185648"/>
              <a:gd name="connsiteX9523" fmla="*/ 1477829 w 3713237"/>
              <a:gd name="connsiteY9523" fmla="*/ 493664 h 2185648"/>
              <a:gd name="connsiteX9524" fmla="*/ 1473961 w 3713237"/>
              <a:gd name="connsiteY9524" fmla="*/ 494498 h 2185648"/>
              <a:gd name="connsiteX9525" fmla="*/ 1468793 w 3713237"/>
              <a:gd name="connsiteY9525" fmla="*/ 496232 h 2185648"/>
              <a:gd name="connsiteX9526" fmla="*/ 1459390 w 3713237"/>
              <a:gd name="connsiteY9526" fmla="*/ 496832 h 2185648"/>
              <a:gd name="connsiteX9527" fmla="*/ 1446052 w 3713237"/>
              <a:gd name="connsiteY9527" fmla="*/ 508469 h 2185648"/>
              <a:gd name="connsiteX9528" fmla="*/ 1435282 w 3713237"/>
              <a:gd name="connsiteY9528" fmla="*/ 522607 h 2185648"/>
              <a:gd name="connsiteX9529" fmla="*/ 1425812 w 3713237"/>
              <a:gd name="connsiteY9529" fmla="*/ 530109 h 2185648"/>
              <a:gd name="connsiteX9530" fmla="*/ 1423178 w 3713237"/>
              <a:gd name="connsiteY9530" fmla="*/ 530809 h 2185648"/>
              <a:gd name="connsiteX9531" fmla="*/ 1404672 w 3713237"/>
              <a:gd name="connsiteY9531" fmla="*/ 538712 h 2185648"/>
              <a:gd name="connsiteX9532" fmla="*/ 1401471 w 3713237"/>
              <a:gd name="connsiteY9532" fmla="*/ 541046 h 2185648"/>
              <a:gd name="connsiteX9533" fmla="*/ 1397937 w 3713237"/>
              <a:gd name="connsiteY9533" fmla="*/ 542647 h 2185648"/>
              <a:gd name="connsiteX9534" fmla="*/ 1382999 w 3713237"/>
              <a:gd name="connsiteY9534" fmla="*/ 543580 h 2185648"/>
              <a:gd name="connsiteX9535" fmla="*/ 1375830 w 3713237"/>
              <a:gd name="connsiteY9535" fmla="*/ 548482 h 2185648"/>
              <a:gd name="connsiteX9536" fmla="*/ 1370328 w 3713237"/>
              <a:gd name="connsiteY9536" fmla="*/ 551716 h 2185648"/>
              <a:gd name="connsiteX9537" fmla="*/ 1367994 w 3713237"/>
              <a:gd name="connsiteY9537" fmla="*/ 555617 h 2185648"/>
              <a:gd name="connsiteX9538" fmla="*/ 1369161 w 3713237"/>
              <a:gd name="connsiteY9538" fmla="*/ 558085 h 2185648"/>
              <a:gd name="connsiteX9539" fmla="*/ 1367994 w 3713237"/>
              <a:gd name="connsiteY9539" fmla="*/ 561753 h 2185648"/>
              <a:gd name="connsiteX9540" fmla="*/ 1365693 w 3713237"/>
              <a:gd name="connsiteY9540" fmla="*/ 563253 h 2185648"/>
              <a:gd name="connsiteX9541" fmla="*/ 1363859 w 3713237"/>
              <a:gd name="connsiteY9541" fmla="*/ 567655 h 2185648"/>
              <a:gd name="connsiteX9542" fmla="*/ 1360425 w 3713237"/>
              <a:gd name="connsiteY9542" fmla="*/ 581259 h 2185648"/>
              <a:gd name="connsiteX9543" fmla="*/ 1351522 w 3713237"/>
              <a:gd name="connsiteY9543" fmla="*/ 593063 h 2185648"/>
              <a:gd name="connsiteX9544" fmla="*/ 1345887 w 3713237"/>
              <a:gd name="connsiteY9544" fmla="*/ 598365 h 2185648"/>
              <a:gd name="connsiteX9545" fmla="*/ 1345953 w 3713237"/>
              <a:gd name="connsiteY9545" fmla="*/ 598164 h 2185648"/>
              <a:gd name="connsiteX9546" fmla="*/ 1345370 w 3713237"/>
              <a:gd name="connsiteY9546" fmla="*/ 597938 h 2185648"/>
              <a:gd name="connsiteX9547" fmla="*/ 1345353 w 3713237"/>
              <a:gd name="connsiteY9547" fmla="*/ 597898 h 2185648"/>
              <a:gd name="connsiteX9548" fmla="*/ 1345335 w 3713237"/>
              <a:gd name="connsiteY9548" fmla="*/ 597891 h 2185648"/>
              <a:gd name="connsiteX9549" fmla="*/ 1344619 w 3713237"/>
              <a:gd name="connsiteY9549" fmla="*/ 596297 h 2185648"/>
              <a:gd name="connsiteX9550" fmla="*/ 1343086 w 3713237"/>
              <a:gd name="connsiteY9550" fmla="*/ 596497 h 2185648"/>
              <a:gd name="connsiteX9551" fmla="*/ 1343686 w 3713237"/>
              <a:gd name="connsiteY9551" fmla="*/ 597298 h 2185648"/>
              <a:gd name="connsiteX9552" fmla="*/ 1345335 w 3713237"/>
              <a:gd name="connsiteY9552" fmla="*/ 597891 h 2185648"/>
              <a:gd name="connsiteX9553" fmla="*/ 1345353 w 3713237"/>
              <a:gd name="connsiteY9553" fmla="*/ 597931 h 2185648"/>
              <a:gd name="connsiteX9554" fmla="*/ 1345370 w 3713237"/>
              <a:gd name="connsiteY9554" fmla="*/ 597938 h 2185648"/>
              <a:gd name="connsiteX9555" fmla="*/ 1345586 w 3713237"/>
              <a:gd name="connsiteY9555" fmla="*/ 598465 h 2185648"/>
              <a:gd name="connsiteX9556" fmla="*/ 1345887 w 3713237"/>
              <a:gd name="connsiteY9556" fmla="*/ 598298 h 2185648"/>
              <a:gd name="connsiteX9557" fmla="*/ 1343786 w 3713237"/>
              <a:gd name="connsiteY9557" fmla="*/ 606034 h 2185648"/>
              <a:gd name="connsiteX9558" fmla="*/ 1339818 w 3713237"/>
              <a:gd name="connsiteY9558" fmla="*/ 614570 h 2185648"/>
              <a:gd name="connsiteX9559" fmla="*/ 1334883 w 3713237"/>
              <a:gd name="connsiteY9559" fmla="*/ 625607 h 2185648"/>
              <a:gd name="connsiteX9560" fmla="*/ 1328681 w 3713237"/>
              <a:gd name="connsiteY9560" fmla="*/ 641745 h 2185648"/>
              <a:gd name="connsiteX9561" fmla="*/ 1322979 w 3713237"/>
              <a:gd name="connsiteY9561" fmla="*/ 644880 h 2185648"/>
              <a:gd name="connsiteX9562" fmla="*/ 1313709 w 3713237"/>
              <a:gd name="connsiteY9562" fmla="*/ 643146 h 2185648"/>
              <a:gd name="connsiteX9563" fmla="*/ 1310475 w 3713237"/>
              <a:gd name="connsiteY9563" fmla="*/ 641045 h 2185648"/>
              <a:gd name="connsiteX9564" fmla="*/ 1308341 w 3713237"/>
              <a:gd name="connsiteY9564" fmla="*/ 637644 h 2185648"/>
              <a:gd name="connsiteX9565" fmla="*/ 1304007 w 3713237"/>
              <a:gd name="connsiteY9565" fmla="*/ 628108 h 2185648"/>
              <a:gd name="connsiteX9566" fmla="*/ 1298871 w 3713237"/>
              <a:gd name="connsiteY9566" fmla="*/ 625507 h 2185648"/>
              <a:gd name="connsiteX9567" fmla="*/ 1295003 w 3713237"/>
              <a:gd name="connsiteY9567" fmla="*/ 626774 h 2185648"/>
              <a:gd name="connsiteX9568" fmla="*/ 1287001 w 3713237"/>
              <a:gd name="connsiteY9568" fmla="*/ 628374 h 2185648"/>
              <a:gd name="connsiteX9569" fmla="*/ 1284767 w 3713237"/>
              <a:gd name="connsiteY9569" fmla="*/ 627441 h 2185648"/>
              <a:gd name="connsiteX9570" fmla="*/ 1278765 w 3713237"/>
              <a:gd name="connsiteY9570" fmla="*/ 620072 h 2185648"/>
              <a:gd name="connsiteX9571" fmla="*/ 1273463 w 3713237"/>
              <a:gd name="connsiteY9571" fmla="*/ 613970 h 2185648"/>
              <a:gd name="connsiteX9572" fmla="*/ 1273530 w 3713237"/>
              <a:gd name="connsiteY9572" fmla="*/ 611469 h 2185648"/>
              <a:gd name="connsiteX9573" fmla="*/ 1273697 w 3713237"/>
              <a:gd name="connsiteY9573" fmla="*/ 604900 h 2185648"/>
              <a:gd name="connsiteX9574" fmla="*/ 1269595 w 3713237"/>
              <a:gd name="connsiteY9574" fmla="*/ 594963 h 2185648"/>
              <a:gd name="connsiteX9575" fmla="*/ 1269696 w 3713237"/>
              <a:gd name="connsiteY9575" fmla="*/ 591095 h 2185648"/>
              <a:gd name="connsiteX9576" fmla="*/ 1268128 w 3713237"/>
              <a:gd name="connsiteY9576" fmla="*/ 585194 h 2185648"/>
              <a:gd name="connsiteX9577" fmla="*/ 1265661 w 3713237"/>
              <a:gd name="connsiteY9577" fmla="*/ 582059 h 2185648"/>
              <a:gd name="connsiteX9578" fmla="*/ 1265694 w 3713237"/>
              <a:gd name="connsiteY9578" fmla="*/ 581993 h 2185648"/>
              <a:gd name="connsiteX9579" fmla="*/ 1265927 w 3713237"/>
              <a:gd name="connsiteY9579" fmla="*/ 582359 h 2185648"/>
              <a:gd name="connsiteX9580" fmla="*/ 1265961 w 3713237"/>
              <a:gd name="connsiteY9580" fmla="*/ 581626 h 2185648"/>
              <a:gd name="connsiteX9581" fmla="*/ 1265694 w 3713237"/>
              <a:gd name="connsiteY9581" fmla="*/ 581993 h 2185648"/>
              <a:gd name="connsiteX9582" fmla="*/ 1261326 w 3713237"/>
              <a:gd name="connsiteY9582" fmla="*/ 568722 h 2185648"/>
              <a:gd name="connsiteX9583" fmla="*/ 1264394 w 3713237"/>
              <a:gd name="connsiteY9583" fmla="*/ 560586 h 2185648"/>
              <a:gd name="connsiteX9584" fmla="*/ 1270382 w 3713237"/>
              <a:gd name="connsiteY9584" fmla="*/ 554498 h 2185648"/>
              <a:gd name="connsiteX9585" fmla="*/ 1270429 w 3713237"/>
              <a:gd name="connsiteY9585" fmla="*/ 554484 h 2185648"/>
              <a:gd name="connsiteX9586" fmla="*/ 1270434 w 3713237"/>
              <a:gd name="connsiteY9586" fmla="*/ 554473 h 2185648"/>
              <a:gd name="connsiteX9587" fmla="*/ 1270996 w 3713237"/>
              <a:gd name="connsiteY9587" fmla="*/ 554317 h 2185648"/>
              <a:gd name="connsiteX9588" fmla="*/ 1271629 w 3713237"/>
              <a:gd name="connsiteY9588" fmla="*/ 553784 h 2185648"/>
              <a:gd name="connsiteX9589" fmla="*/ 1270696 w 3713237"/>
              <a:gd name="connsiteY9589" fmla="*/ 553950 h 2185648"/>
              <a:gd name="connsiteX9590" fmla="*/ 1270434 w 3713237"/>
              <a:gd name="connsiteY9590" fmla="*/ 554473 h 2185648"/>
              <a:gd name="connsiteX9591" fmla="*/ 1270396 w 3713237"/>
              <a:gd name="connsiteY9591" fmla="*/ 554484 h 2185648"/>
              <a:gd name="connsiteX9592" fmla="*/ 1270382 w 3713237"/>
              <a:gd name="connsiteY9592" fmla="*/ 554498 h 2185648"/>
              <a:gd name="connsiteX9593" fmla="*/ 1261893 w 3713237"/>
              <a:gd name="connsiteY9593" fmla="*/ 557051 h 2185648"/>
              <a:gd name="connsiteX9594" fmla="*/ 1259025 w 3713237"/>
              <a:gd name="connsiteY9594" fmla="*/ 554684 h 2185648"/>
              <a:gd name="connsiteX9595" fmla="*/ 1258892 w 3713237"/>
              <a:gd name="connsiteY9595" fmla="*/ 551950 h 2185648"/>
              <a:gd name="connsiteX9596" fmla="*/ 1256358 w 3713237"/>
              <a:gd name="connsiteY9596" fmla="*/ 533144 h 2185648"/>
              <a:gd name="connsiteX9597" fmla="*/ 1255524 w 3713237"/>
              <a:gd name="connsiteY9597" fmla="*/ 527809 h 2185648"/>
              <a:gd name="connsiteX9598" fmla="*/ 1253390 w 3713237"/>
              <a:gd name="connsiteY9598" fmla="*/ 521606 h 2185648"/>
              <a:gd name="connsiteX9599" fmla="*/ 1254057 w 3713237"/>
              <a:gd name="connsiteY9599" fmla="*/ 512803 h 2185648"/>
              <a:gd name="connsiteX9600" fmla="*/ 1259688 w 3713237"/>
              <a:gd name="connsiteY9600" fmla="*/ 507140 h 2185648"/>
              <a:gd name="connsiteX9601" fmla="*/ 1259726 w 3713237"/>
              <a:gd name="connsiteY9601" fmla="*/ 507168 h 2185648"/>
              <a:gd name="connsiteX9602" fmla="*/ 1259730 w 3713237"/>
              <a:gd name="connsiteY9602" fmla="*/ 507164 h 2185648"/>
              <a:gd name="connsiteX9603" fmla="*/ 1260092 w 3713237"/>
              <a:gd name="connsiteY9603" fmla="*/ 507435 h 2185648"/>
              <a:gd name="connsiteX9604" fmla="*/ 1260774 w 3713237"/>
              <a:gd name="connsiteY9604" fmla="*/ 506754 h 2185648"/>
              <a:gd name="connsiteX9605" fmla="*/ 1260826 w 3713237"/>
              <a:gd name="connsiteY9605" fmla="*/ 506735 h 2185648"/>
              <a:gd name="connsiteX9606" fmla="*/ 1260877 w 3713237"/>
              <a:gd name="connsiteY9606" fmla="*/ 506685 h 2185648"/>
              <a:gd name="connsiteX9607" fmla="*/ 1262593 w 3713237"/>
              <a:gd name="connsiteY9607" fmla="*/ 506101 h 2185648"/>
              <a:gd name="connsiteX9608" fmla="*/ 1261693 w 3713237"/>
              <a:gd name="connsiteY9608" fmla="*/ 505868 h 2185648"/>
              <a:gd name="connsiteX9609" fmla="*/ 1260877 w 3713237"/>
              <a:gd name="connsiteY9609" fmla="*/ 506685 h 2185648"/>
              <a:gd name="connsiteX9610" fmla="*/ 1260826 w 3713237"/>
              <a:gd name="connsiteY9610" fmla="*/ 506702 h 2185648"/>
              <a:gd name="connsiteX9611" fmla="*/ 1260774 w 3713237"/>
              <a:gd name="connsiteY9611" fmla="*/ 506754 h 2185648"/>
              <a:gd name="connsiteX9612" fmla="*/ 1259792 w 3713237"/>
              <a:gd name="connsiteY9612" fmla="*/ 507102 h 2185648"/>
              <a:gd name="connsiteX9613" fmla="*/ 1259730 w 3713237"/>
              <a:gd name="connsiteY9613" fmla="*/ 507164 h 2185648"/>
              <a:gd name="connsiteX9614" fmla="*/ 1259692 w 3713237"/>
              <a:gd name="connsiteY9614" fmla="*/ 507135 h 2185648"/>
              <a:gd name="connsiteX9615" fmla="*/ 1259688 w 3713237"/>
              <a:gd name="connsiteY9615" fmla="*/ 507140 h 2185648"/>
              <a:gd name="connsiteX9616" fmla="*/ 1256891 w 3713237"/>
              <a:gd name="connsiteY9616" fmla="*/ 505034 h 2185648"/>
              <a:gd name="connsiteX9617" fmla="*/ 1255024 w 3713237"/>
              <a:gd name="connsiteY9617" fmla="*/ 500233 h 2185648"/>
              <a:gd name="connsiteX9618" fmla="*/ 1256324 w 3713237"/>
              <a:gd name="connsiteY9618" fmla="*/ 495031 h 2185648"/>
              <a:gd name="connsiteX9619" fmla="*/ 1259092 w 3713237"/>
              <a:gd name="connsiteY9619" fmla="*/ 487662 h 2185648"/>
              <a:gd name="connsiteX9620" fmla="*/ 1264194 w 3713237"/>
              <a:gd name="connsiteY9620" fmla="*/ 481660 h 2185648"/>
              <a:gd name="connsiteX9621" fmla="*/ 1265961 w 3713237"/>
              <a:gd name="connsiteY9621" fmla="*/ 478092 h 2185648"/>
              <a:gd name="connsiteX9622" fmla="*/ 1269929 w 3713237"/>
              <a:gd name="connsiteY9622" fmla="*/ 476092 h 2185648"/>
              <a:gd name="connsiteX9623" fmla="*/ 1273463 w 3713237"/>
              <a:gd name="connsiteY9623" fmla="*/ 476625 h 2185648"/>
              <a:gd name="connsiteX9624" fmla="*/ 1273630 w 3713237"/>
              <a:gd name="connsiteY9624" fmla="*/ 477025 h 2185648"/>
              <a:gd name="connsiteX9625" fmla="*/ 1274264 w 3713237"/>
              <a:gd name="connsiteY9625" fmla="*/ 477292 h 2185648"/>
              <a:gd name="connsiteX9626" fmla="*/ 1273964 w 3713237"/>
              <a:gd name="connsiteY9626" fmla="*/ 476725 h 2185648"/>
              <a:gd name="connsiteX9627" fmla="*/ 1273497 w 3713237"/>
              <a:gd name="connsiteY9627" fmla="*/ 476658 h 2185648"/>
              <a:gd name="connsiteX9628" fmla="*/ 1271713 w 3713237"/>
              <a:gd name="connsiteY9628" fmla="*/ 469523 h 2185648"/>
              <a:gd name="connsiteX9629" fmla="*/ 1271263 w 3713237"/>
              <a:gd name="connsiteY9629" fmla="*/ 469613 h 2185648"/>
              <a:gd name="connsiteX9630" fmla="*/ 1271649 w 3713237"/>
              <a:gd name="connsiteY9630" fmla="*/ 469266 h 2185648"/>
              <a:gd name="connsiteX9631" fmla="*/ 1271563 w 3713237"/>
              <a:gd name="connsiteY9631" fmla="*/ 468923 h 2185648"/>
              <a:gd name="connsiteX9632" fmla="*/ 1272120 w 3713237"/>
              <a:gd name="connsiteY9632" fmla="*/ 468842 h 2185648"/>
              <a:gd name="connsiteX9633" fmla="*/ 1272215 w 3713237"/>
              <a:gd name="connsiteY9633" fmla="*/ 468756 h 2185648"/>
              <a:gd name="connsiteX9634" fmla="*/ 1272215 w 3713237"/>
              <a:gd name="connsiteY9634" fmla="*/ 468828 h 2185648"/>
              <a:gd name="connsiteX9635" fmla="*/ 1277998 w 3713237"/>
              <a:gd name="connsiteY9635" fmla="*/ 467989 h 2185648"/>
              <a:gd name="connsiteX9636" fmla="*/ 1288435 w 3713237"/>
              <a:gd name="connsiteY9636" fmla="*/ 460387 h 2185648"/>
              <a:gd name="connsiteX9637" fmla="*/ 1291769 w 3713237"/>
              <a:gd name="connsiteY9637" fmla="*/ 458619 h 2185648"/>
              <a:gd name="connsiteX9638" fmla="*/ 1293803 w 3713237"/>
              <a:gd name="connsiteY9638" fmla="*/ 455485 h 2185648"/>
              <a:gd name="connsiteX9639" fmla="*/ 1293936 w 3713237"/>
              <a:gd name="connsiteY9639" fmla="*/ 451617 h 2185648"/>
              <a:gd name="connsiteX9640" fmla="*/ 1296171 w 3713237"/>
              <a:gd name="connsiteY9640" fmla="*/ 446649 h 2185648"/>
              <a:gd name="connsiteX9641" fmla="*/ 1295804 w 3713237"/>
              <a:gd name="connsiteY9641" fmla="*/ 447016 h 2185648"/>
              <a:gd name="connsiteX9642" fmla="*/ 1295804 w 3713237"/>
              <a:gd name="connsiteY9642" fmla="*/ 446482 h 2185648"/>
              <a:gd name="connsiteX9643" fmla="*/ 1296171 w 3713237"/>
              <a:gd name="connsiteY9643" fmla="*/ 446616 h 2185648"/>
              <a:gd name="connsiteX9644" fmla="*/ 1299505 w 3713237"/>
              <a:gd name="connsiteY9644" fmla="*/ 443081 h 2185648"/>
              <a:gd name="connsiteX9645" fmla="*/ 1298104 w 3713237"/>
              <a:gd name="connsiteY9645" fmla="*/ 440080 h 2185648"/>
              <a:gd name="connsiteX9646" fmla="*/ 1279772 w 3713237"/>
              <a:gd name="connsiteY9646" fmla="*/ 433525 h 2185648"/>
              <a:gd name="connsiteX9647" fmla="*/ 1279765 w 3713237"/>
              <a:gd name="connsiteY9647" fmla="*/ 433511 h 2185648"/>
              <a:gd name="connsiteX9648" fmla="*/ 1279730 w 3713237"/>
              <a:gd name="connsiteY9648" fmla="*/ 433495 h 2185648"/>
              <a:gd name="connsiteX9649" fmla="*/ 1279665 w 3713237"/>
              <a:gd name="connsiteY9649" fmla="*/ 432978 h 2185648"/>
              <a:gd name="connsiteX9650" fmla="*/ 1279132 w 3713237"/>
              <a:gd name="connsiteY9650" fmla="*/ 432378 h 2185648"/>
              <a:gd name="connsiteX9651" fmla="*/ 1279332 w 3713237"/>
              <a:gd name="connsiteY9651" fmla="*/ 433311 h 2185648"/>
              <a:gd name="connsiteX9652" fmla="*/ 1279730 w 3713237"/>
              <a:gd name="connsiteY9652" fmla="*/ 433495 h 2185648"/>
              <a:gd name="connsiteX9653" fmla="*/ 1279732 w 3713237"/>
              <a:gd name="connsiteY9653" fmla="*/ 433511 h 2185648"/>
              <a:gd name="connsiteX9654" fmla="*/ 1279772 w 3713237"/>
              <a:gd name="connsiteY9654" fmla="*/ 433525 h 2185648"/>
              <a:gd name="connsiteX9655" fmla="*/ 1282800 w 3713237"/>
              <a:gd name="connsiteY9655" fmla="*/ 440213 h 2185648"/>
              <a:gd name="connsiteX9656" fmla="*/ 1285534 w 3713237"/>
              <a:gd name="connsiteY9656" fmla="*/ 443148 h 2185648"/>
              <a:gd name="connsiteX9657" fmla="*/ 1283633 w 3713237"/>
              <a:gd name="connsiteY9657" fmla="*/ 450250 h 2185648"/>
              <a:gd name="connsiteX9658" fmla="*/ 1269162 w 3713237"/>
              <a:gd name="connsiteY9658" fmla="*/ 452251 h 2185648"/>
              <a:gd name="connsiteX9659" fmla="*/ 1267928 w 3713237"/>
              <a:gd name="connsiteY9659" fmla="*/ 451717 h 2185648"/>
              <a:gd name="connsiteX9660" fmla="*/ 1261159 w 3713237"/>
              <a:gd name="connsiteY9660" fmla="*/ 439046 h 2185648"/>
              <a:gd name="connsiteX9661" fmla="*/ 1262527 w 3713237"/>
              <a:gd name="connsiteY9661" fmla="*/ 431077 h 2185648"/>
              <a:gd name="connsiteX9662" fmla="*/ 1266028 w 3713237"/>
              <a:gd name="connsiteY9662" fmla="*/ 427176 h 2185648"/>
              <a:gd name="connsiteX9663" fmla="*/ 1269362 w 3713237"/>
              <a:gd name="connsiteY9663" fmla="*/ 425175 h 2185648"/>
              <a:gd name="connsiteX9664" fmla="*/ 1268828 w 3713237"/>
              <a:gd name="connsiteY9664" fmla="*/ 421307 h 2185648"/>
              <a:gd name="connsiteX9665" fmla="*/ 1268495 w 3713237"/>
              <a:gd name="connsiteY9665" fmla="*/ 420007 h 2185648"/>
              <a:gd name="connsiteX9666" fmla="*/ 1273430 w 3713237"/>
              <a:gd name="connsiteY9666" fmla="*/ 415039 h 2185648"/>
              <a:gd name="connsiteX9667" fmla="*/ 1279999 w 3713237"/>
              <a:gd name="connsiteY9667" fmla="*/ 416606 h 2185648"/>
              <a:gd name="connsiteX9668" fmla="*/ 1290402 w 3713237"/>
              <a:gd name="connsiteY9668" fmla="*/ 418973 h 2185648"/>
              <a:gd name="connsiteX9669" fmla="*/ 1290236 w 3713237"/>
              <a:gd name="connsiteY9669" fmla="*/ 419340 h 2185648"/>
              <a:gd name="connsiteX9670" fmla="*/ 1290781 w 3713237"/>
              <a:gd name="connsiteY9670" fmla="*/ 419404 h 2185648"/>
              <a:gd name="connsiteX9671" fmla="*/ 1290802 w 3713237"/>
              <a:gd name="connsiteY9671" fmla="*/ 419440 h 2185648"/>
              <a:gd name="connsiteX9672" fmla="*/ 1290849 w 3713237"/>
              <a:gd name="connsiteY9672" fmla="*/ 419484 h 2185648"/>
              <a:gd name="connsiteX9673" fmla="*/ 1294603 w 3713237"/>
              <a:gd name="connsiteY9673" fmla="*/ 425709 h 2185648"/>
              <a:gd name="connsiteX9674" fmla="*/ 1295770 w 3713237"/>
              <a:gd name="connsiteY9674" fmla="*/ 425742 h 2185648"/>
              <a:gd name="connsiteX9675" fmla="*/ 1296437 w 3713237"/>
              <a:gd name="connsiteY9675" fmla="*/ 424709 h 2185648"/>
              <a:gd name="connsiteX9676" fmla="*/ 1290849 w 3713237"/>
              <a:gd name="connsiteY9676" fmla="*/ 419484 h 2185648"/>
              <a:gd name="connsiteX9677" fmla="*/ 1290802 w 3713237"/>
              <a:gd name="connsiteY9677" fmla="*/ 419407 h 2185648"/>
              <a:gd name="connsiteX9678" fmla="*/ 1290781 w 3713237"/>
              <a:gd name="connsiteY9678" fmla="*/ 419404 h 2185648"/>
              <a:gd name="connsiteX9679" fmla="*/ 1290569 w 3713237"/>
              <a:gd name="connsiteY9679" fmla="*/ 419040 h 2185648"/>
              <a:gd name="connsiteX9680" fmla="*/ 1290435 w 3713237"/>
              <a:gd name="connsiteY9680" fmla="*/ 419040 h 2185648"/>
              <a:gd name="connsiteX9681" fmla="*/ 1292069 w 3713237"/>
              <a:gd name="connsiteY9681" fmla="*/ 415872 h 2185648"/>
              <a:gd name="connsiteX9682" fmla="*/ 1290636 w 3713237"/>
              <a:gd name="connsiteY9682" fmla="*/ 411371 h 2185648"/>
              <a:gd name="connsiteX9683" fmla="*/ 1287068 w 3713237"/>
              <a:gd name="connsiteY9683" fmla="*/ 409704 h 2185648"/>
              <a:gd name="connsiteX9684" fmla="*/ 1286900 w 3713237"/>
              <a:gd name="connsiteY9684" fmla="*/ 408840 h 2185648"/>
              <a:gd name="connsiteX9685" fmla="*/ 1281302 w 3713237"/>
              <a:gd name="connsiteY9685" fmla="*/ 409736 h 2185648"/>
              <a:gd name="connsiteX9686" fmla="*/ 1279588 w 3713237"/>
              <a:gd name="connsiteY9686" fmla="*/ 407602 h 2185648"/>
              <a:gd name="connsiteX9687" fmla="*/ 1285303 w 3713237"/>
              <a:gd name="connsiteY9687" fmla="*/ 406502 h 2185648"/>
              <a:gd name="connsiteX9688" fmla="*/ 1286891 w 3713237"/>
              <a:gd name="connsiteY9688" fmla="*/ 408791 h 2185648"/>
              <a:gd name="connsiteX9689" fmla="*/ 1286401 w 3713237"/>
              <a:gd name="connsiteY9689" fmla="*/ 406269 h 2185648"/>
              <a:gd name="connsiteX9690" fmla="*/ 1287945 w 3713237"/>
              <a:gd name="connsiteY9690" fmla="*/ 403983 h 2185648"/>
              <a:gd name="connsiteX9691" fmla="*/ 1286168 w 3713237"/>
              <a:gd name="connsiteY9691" fmla="*/ 401034 h 2185648"/>
              <a:gd name="connsiteX9692" fmla="*/ 1288235 w 3713237"/>
              <a:gd name="connsiteY9692" fmla="*/ 397509 h 2185648"/>
              <a:gd name="connsiteX9693" fmla="*/ 1290402 w 3713237"/>
              <a:gd name="connsiteY9693" fmla="*/ 397224 h 2185648"/>
              <a:gd name="connsiteX9694" fmla="*/ 1290402 w 3713237"/>
              <a:gd name="connsiteY9694" fmla="*/ 400346 h 2185648"/>
              <a:gd name="connsiteX9695" fmla="*/ 1290403 w 3713237"/>
              <a:gd name="connsiteY9695" fmla="*/ 400345 h 2185648"/>
              <a:gd name="connsiteX9696" fmla="*/ 1290403 w 3713237"/>
              <a:gd name="connsiteY9696" fmla="*/ 399795 h 2185648"/>
              <a:gd name="connsiteX9697" fmla="*/ 1290909 w 3713237"/>
              <a:gd name="connsiteY9697" fmla="*/ 399745 h 2185648"/>
              <a:gd name="connsiteX9698" fmla="*/ 1292736 w 3713237"/>
              <a:gd name="connsiteY9698" fmla="*/ 398033 h 2185648"/>
              <a:gd name="connsiteX9699" fmla="*/ 1290502 w 3713237"/>
              <a:gd name="connsiteY9699" fmla="*/ 396899 h 2185648"/>
              <a:gd name="connsiteX9700" fmla="*/ 1290869 w 3713237"/>
              <a:gd name="connsiteY9700" fmla="*/ 397266 h 2185648"/>
              <a:gd name="connsiteX9701" fmla="*/ 1290502 w 3713237"/>
              <a:gd name="connsiteY9701" fmla="*/ 397266 h 2185648"/>
              <a:gd name="connsiteX9702" fmla="*/ 1290502 w 3713237"/>
              <a:gd name="connsiteY9702" fmla="*/ 397000 h 2185648"/>
              <a:gd name="connsiteX9703" fmla="*/ 1288635 w 3713237"/>
              <a:gd name="connsiteY9703" fmla="*/ 395832 h 2185648"/>
              <a:gd name="connsiteX9704" fmla="*/ 1283666 w 3713237"/>
              <a:gd name="connsiteY9704" fmla="*/ 396566 h 2185648"/>
              <a:gd name="connsiteX9705" fmla="*/ 1281132 w 3713237"/>
              <a:gd name="connsiteY9705" fmla="*/ 399667 h 2185648"/>
              <a:gd name="connsiteX9706" fmla="*/ 1267628 w 3713237"/>
              <a:gd name="connsiteY9706" fmla="*/ 399000 h 2185648"/>
              <a:gd name="connsiteX9707" fmla="*/ 1266961 w 3713237"/>
              <a:gd name="connsiteY9707" fmla="*/ 392798 h 2185648"/>
              <a:gd name="connsiteX9708" fmla="*/ 1271273 w 3713237"/>
              <a:gd name="connsiteY9708" fmla="*/ 383890 h 2185648"/>
              <a:gd name="connsiteX9709" fmla="*/ 1270705 w 3713237"/>
              <a:gd name="connsiteY9709" fmla="*/ 382509 h 2185648"/>
              <a:gd name="connsiteX9710" fmla="*/ 1272515 w 3713237"/>
              <a:gd name="connsiteY9710" fmla="*/ 380794 h 2185648"/>
              <a:gd name="connsiteX9711" fmla="*/ 1272563 w 3713237"/>
              <a:gd name="connsiteY9711" fmla="*/ 382446 h 2185648"/>
              <a:gd name="connsiteX9712" fmla="*/ 1274264 w 3713237"/>
              <a:gd name="connsiteY9712" fmla="*/ 380994 h 2185648"/>
              <a:gd name="connsiteX9713" fmla="*/ 1274797 w 3713237"/>
              <a:gd name="connsiteY9713" fmla="*/ 381094 h 2185648"/>
              <a:gd name="connsiteX9714" fmla="*/ 1275031 w 3713237"/>
              <a:gd name="connsiteY9714" fmla="*/ 380327 h 2185648"/>
              <a:gd name="connsiteX9715" fmla="*/ 1274497 w 3713237"/>
              <a:gd name="connsiteY9715" fmla="*/ 380794 h 2185648"/>
              <a:gd name="connsiteX9716" fmla="*/ 1274264 w 3713237"/>
              <a:gd name="connsiteY9716" fmla="*/ 380994 h 2185648"/>
              <a:gd name="connsiteX9717" fmla="*/ 1272049 w 3713237"/>
              <a:gd name="connsiteY9717" fmla="*/ 380562 h 2185648"/>
              <a:gd name="connsiteX9718" fmla="*/ 1272049 w 3713237"/>
              <a:gd name="connsiteY9718" fmla="*/ 381027 h 2185648"/>
              <a:gd name="connsiteX9719" fmla="*/ 1271096 w 3713237"/>
              <a:gd name="connsiteY9719" fmla="*/ 381598 h 2185648"/>
              <a:gd name="connsiteX9720" fmla="*/ 1271096 w 3713237"/>
              <a:gd name="connsiteY9720" fmla="*/ 380360 h 2185648"/>
              <a:gd name="connsiteX9721" fmla="*/ 1271535 w 3713237"/>
              <a:gd name="connsiteY9721" fmla="*/ 380448 h 2185648"/>
              <a:gd name="connsiteX9722" fmla="*/ 1275064 w 3713237"/>
              <a:gd name="connsiteY9722" fmla="*/ 372292 h 2185648"/>
              <a:gd name="connsiteX9723" fmla="*/ 1274364 w 3713237"/>
              <a:gd name="connsiteY9723" fmla="*/ 369491 h 2185648"/>
              <a:gd name="connsiteX9724" fmla="*/ 1274097 w 3713237"/>
              <a:gd name="connsiteY9724" fmla="*/ 367057 h 2185648"/>
              <a:gd name="connsiteX9725" fmla="*/ 1278932 w 3713237"/>
              <a:gd name="connsiteY9725" fmla="*/ 364956 h 2185648"/>
              <a:gd name="connsiteX9726" fmla="*/ 1280765 w 3713237"/>
              <a:gd name="connsiteY9726" fmla="*/ 360588 h 2185648"/>
              <a:gd name="connsiteX9727" fmla="*/ 1278798 w 3713237"/>
              <a:gd name="connsiteY9727" fmla="*/ 358687 h 2185648"/>
              <a:gd name="connsiteX9728" fmla="*/ 1278498 w 3713237"/>
              <a:gd name="connsiteY9728" fmla="*/ 356253 h 2185648"/>
              <a:gd name="connsiteX9729" fmla="*/ 1279932 w 3713237"/>
              <a:gd name="connsiteY9729" fmla="*/ 348484 h 2185648"/>
              <a:gd name="connsiteX9730" fmla="*/ 1278965 w 3713237"/>
              <a:gd name="connsiteY9730" fmla="*/ 340315 h 2185648"/>
              <a:gd name="connsiteX9731" fmla="*/ 1276998 w 3713237"/>
              <a:gd name="connsiteY9731" fmla="*/ 335380 h 2185648"/>
              <a:gd name="connsiteX9732" fmla="*/ 1278631 w 3713237"/>
              <a:gd name="connsiteY9732" fmla="*/ 331778 h 2185648"/>
              <a:gd name="connsiteX9733" fmla="*/ 1278031 w 3713237"/>
              <a:gd name="connsiteY9733" fmla="*/ 329244 h 2185648"/>
              <a:gd name="connsiteX9734" fmla="*/ 1277931 w 3713237"/>
              <a:gd name="connsiteY9734" fmla="*/ 323443 h 2185648"/>
              <a:gd name="connsiteX9735" fmla="*/ 1279465 w 3713237"/>
              <a:gd name="connsiteY9735" fmla="*/ 321175 h 2185648"/>
              <a:gd name="connsiteX9736" fmla="*/ 1277998 w 3713237"/>
              <a:gd name="connsiteY9736" fmla="*/ 317974 h 2185648"/>
              <a:gd name="connsiteX9737" fmla="*/ 1274130 w 3713237"/>
              <a:gd name="connsiteY9737" fmla="*/ 316607 h 2185648"/>
              <a:gd name="connsiteX9738" fmla="*/ 1274230 w 3713237"/>
              <a:gd name="connsiteY9738" fmla="*/ 314540 h 2185648"/>
              <a:gd name="connsiteX9739" fmla="*/ 1276131 w 3713237"/>
              <a:gd name="connsiteY9739" fmla="*/ 308438 h 2185648"/>
              <a:gd name="connsiteX9740" fmla="*/ 1274164 w 3713237"/>
              <a:gd name="connsiteY9740" fmla="*/ 303436 h 2185648"/>
              <a:gd name="connsiteX9741" fmla="*/ 1272863 w 3713237"/>
              <a:gd name="connsiteY9741" fmla="*/ 293399 h 2185648"/>
              <a:gd name="connsiteX9742" fmla="*/ 1274864 w 3713237"/>
              <a:gd name="connsiteY9742" fmla="*/ 286864 h 2185648"/>
              <a:gd name="connsiteX9743" fmla="*/ 1274030 w 3713237"/>
              <a:gd name="connsiteY9743" fmla="*/ 283063 h 2185648"/>
              <a:gd name="connsiteX9744" fmla="*/ 1270362 w 3713237"/>
              <a:gd name="connsiteY9744" fmla="*/ 279028 h 2185648"/>
              <a:gd name="connsiteX9745" fmla="*/ 1258425 w 3713237"/>
              <a:gd name="connsiteY9745" fmla="*/ 269758 h 2185648"/>
              <a:gd name="connsiteX9746" fmla="*/ 1242653 w 3713237"/>
              <a:gd name="connsiteY9746" fmla="*/ 261556 h 2185648"/>
              <a:gd name="connsiteX9747" fmla="*/ 1241320 w 3713237"/>
              <a:gd name="connsiteY9747" fmla="*/ 261723 h 2185648"/>
              <a:gd name="connsiteX9748" fmla="*/ 1224081 w 3713237"/>
              <a:gd name="connsiteY9748" fmla="*/ 263690 h 2185648"/>
              <a:gd name="connsiteX9749" fmla="*/ 1221847 w 3713237"/>
              <a:gd name="connsiteY9749" fmla="*/ 262656 h 2185648"/>
              <a:gd name="connsiteX9750" fmla="*/ 1217445 w 3713237"/>
              <a:gd name="connsiteY9750" fmla="*/ 259689 h 2185648"/>
              <a:gd name="connsiteX9751" fmla="*/ 1213244 w 3713237"/>
              <a:gd name="connsiteY9751" fmla="*/ 261156 h 2185648"/>
              <a:gd name="connsiteX9752" fmla="*/ 1205808 w 3713237"/>
              <a:gd name="connsiteY9752" fmla="*/ 263023 h 2185648"/>
              <a:gd name="connsiteX9753" fmla="*/ 1194805 w 3713237"/>
              <a:gd name="connsiteY9753" fmla="*/ 249285 h 2185648"/>
              <a:gd name="connsiteX9754" fmla="*/ 1196005 w 3713237"/>
              <a:gd name="connsiteY9754" fmla="*/ 245684 h 2185648"/>
              <a:gd name="connsiteX9755" fmla="*/ 1200673 w 3713237"/>
              <a:gd name="connsiteY9755" fmla="*/ 242783 h 2185648"/>
              <a:gd name="connsiteX9756" fmla="*/ 1200907 w 3713237"/>
              <a:gd name="connsiteY9756" fmla="*/ 240416 h 2185648"/>
              <a:gd name="connsiteX9757" fmla="*/ 1192037 w 3713237"/>
              <a:gd name="connsiteY9757" fmla="*/ 231980 h 2185648"/>
              <a:gd name="connsiteX9758" fmla="*/ 1194738 w 3713237"/>
              <a:gd name="connsiteY9758" fmla="*/ 221509 h 2185648"/>
              <a:gd name="connsiteX9759" fmla="*/ 1202674 w 3713237"/>
              <a:gd name="connsiteY9759" fmla="*/ 220042 h 2185648"/>
              <a:gd name="connsiteX9760" fmla="*/ 1209409 w 3713237"/>
              <a:gd name="connsiteY9760" fmla="*/ 219576 h 2185648"/>
              <a:gd name="connsiteX9761" fmla="*/ 1225348 w 3713237"/>
              <a:gd name="connsiteY9761" fmla="*/ 219375 h 2185648"/>
              <a:gd name="connsiteX9762" fmla="*/ 1229283 w 3713237"/>
              <a:gd name="connsiteY9762" fmla="*/ 219342 h 2185648"/>
              <a:gd name="connsiteX9763" fmla="*/ 1230816 w 3713237"/>
              <a:gd name="connsiteY9763" fmla="*/ 217241 h 2185648"/>
              <a:gd name="connsiteX9764" fmla="*/ 1229649 w 3713237"/>
              <a:gd name="connsiteY9764" fmla="*/ 215041 h 2185648"/>
              <a:gd name="connsiteX9765" fmla="*/ 1227182 w 3713237"/>
              <a:gd name="connsiteY9765" fmla="*/ 214241 h 2185648"/>
              <a:gd name="connsiteX9766" fmla="*/ 1219046 w 3713237"/>
              <a:gd name="connsiteY9766" fmla="*/ 214107 h 2185648"/>
              <a:gd name="connsiteX9767" fmla="*/ 1212377 w 3713237"/>
              <a:gd name="connsiteY9767" fmla="*/ 215008 h 2185648"/>
              <a:gd name="connsiteX9768" fmla="*/ 1205508 w 3713237"/>
              <a:gd name="connsiteY9768" fmla="*/ 211373 h 2185648"/>
              <a:gd name="connsiteX9769" fmla="*/ 1202007 w 3713237"/>
              <a:gd name="connsiteY9769" fmla="*/ 203904 h 2185648"/>
              <a:gd name="connsiteX9770" fmla="*/ 1202274 w 3713237"/>
              <a:gd name="connsiteY9770" fmla="*/ 204237 h 2185648"/>
              <a:gd name="connsiteX9771" fmla="*/ 1202907 w 3713237"/>
              <a:gd name="connsiteY9771" fmla="*/ 203737 h 2185648"/>
              <a:gd name="connsiteX9772" fmla="*/ 1202007 w 3713237"/>
              <a:gd name="connsiteY9772" fmla="*/ 203904 h 2185648"/>
              <a:gd name="connsiteX9773" fmla="*/ 1194271 w 3713237"/>
              <a:gd name="connsiteY9773" fmla="*/ 191733 h 2185648"/>
              <a:gd name="connsiteX9774" fmla="*/ 1193971 w 3713237"/>
              <a:gd name="connsiteY9774" fmla="*/ 183030 h 2185648"/>
              <a:gd name="connsiteX9775" fmla="*/ 1205241 w 3713237"/>
              <a:gd name="connsiteY9775" fmla="*/ 174127 h 2185648"/>
              <a:gd name="connsiteX9776" fmla="*/ 1224081 w 3713237"/>
              <a:gd name="connsiteY9776" fmla="*/ 170727 h 2185648"/>
              <a:gd name="connsiteX9777" fmla="*/ 1232883 w 3713237"/>
              <a:gd name="connsiteY9777" fmla="*/ 167259 h 2185648"/>
              <a:gd name="connsiteX9778" fmla="*/ 1239319 w 3713237"/>
              <a:gd name="connsiteY9778" fmla="*/ 165291 h 2185648"/>
              <a:gd name="connsiteX9779" fmla="*/ 1256791 w 3713237"/>
              <a:gd name="connsiteY9779" fmla="*/ 167225 h 2185648"/>
              <a:gd name="connsiteX9780" fmla="*/ 1261793 w 3713237"/>
              <a:gd name="connsiteY9780" fmla="*/ 166058 h 2185648"/>
              <a:gd name="connsiteX9781" fmla="*/ 1270162 w 3713237"/>
              <a:gd name="connsiteY9781" fmla="*/ 156989 h 2185648"/>
              <a:gd name="connsiteX9782" fmla="*/ 1272596 w 3713237"/>
              <a:gd name="connsiteY9782" fmla="*/ 152220 h 2185648"/>
              <a:gd name="connsiteX9783" fmla="*/ 1276598 w 3713237"/>
              <a:gd name="connsiteY9783" fmla="*/ 147085 h 2185648"/>
              <a:gd name="connsiteX9784" fmla="*/ 1277431 w 3713237"/>
              <a:gd name="connsiteY9784" fmla="*/ 143518 h 2185648"/>
              <a:gd name="connsiteX9785" fmla="*/ 1276765 w 3713237"/>
              <a:gd name="connsiteY9785" fmla="*/ 141150 h 2185648"/>
              <a:gd name="connsiteX9786" fmla="*/ 1276864 w 3713237"/>
              <a:gd name="connsiteY9786" fmla="*/ 141183 h 2185648"/>
              <a:gd name="connsiteX9787" fmla="*/ 1277231 w 3713237"/>
              <a:gd name="connsiteY9787" fmla="*/ 140383 h 2185648"/>
              <a:gd name="connsiteX9788" fmla="*/ 1276731 w 3713237"/>
              <a:gd name="connsiteY9788" fmla="*/ 140883 h 2185648"/>
              <a:gd name="connsiteX9789" fmla="*/ 1276798 w 3713237"/>
              <a:gd name="connsiteY9789" fmla="*/ 141117 h 2185648"/>
              <a:gd name="connsiteX9790" fmla="*/ 1266661 w 3713237"/>
              <a:gd name="connsiteY9790" fmla="*/ 138049 h 2185648"/>
              <a:gd name="connsiteX9791" fmla="*/ 1264194 w 3713237"/>
              <a:gd name="connsiteY9791" fmla="*/ 130580 h 2185648"/>
              <a:gd name="connsiteX9792" fmla="*/ 1274364 w 3713237"/>
              <a:gd name="connsiteY9792" fmla="*/ 118376 h 2185648"/>
              <a:gd name="connsiteX9793" fmla="*/ 1276851 w 3713237"/>
              <a:gd name="connsiteY9793" fmla="*/ 115987 h 2185648"/>
              <a:gd name="connsiteX9794" fmla="*/ 1275998 w 3713237"/>
              <a:gd name="connsiteY9794" fmla="*/ 115475 h 2185648"/>
              <a:gd name="connsiteX9795" fmla="*/ 1277477 w 3713237"/>
              <a:gd name="connsiteY9795" fmla="*/ 115644 h 2185648"/>
              <a:gd name="connsiteX9796" fmla="*/ 1288768 w 3713237"/>
              <a:gd name="connsiteY9796" fmla="*/ 109840 h 2185648"/>
              <a:gd name="connsiteX9797" fmla="*/ 1300439 w 3713237"/>
              <a:gd name="connsiteY9797" fmla="*/ 103571 h 2185648"/>
              <a:gd name="connsiteX9798" fmla="*/ 1310375 w 3713237"/>
              <a:gd name="connsiteY9798" fmla="*/ 105939 h 2185648"/>
              <a:gd name="connsiteX9799" fmla="*/ 1315177 w 3713237"/>
              <a:gd name="connsiteY9799" fmla="*/ 105272 h 2185648"/>
              <a:gd name="connsiteX9800" fmla="*/ 1316777 w 3713237"/>
              <a:gd name="connsiteY9800" fmla="*/ 103038 h 2185648"/>
              <a:gd name="connsiteX9801" fmla="*/ 1322179 w 3713237"/>
              <a:gd name="connsiteY9801" fmla="*/ 97002 h 2185648"/>
              <a:gd name="connsiteX9802" fmla="*/ 1323446 w 3713237"/>
              <a:gd name="connsiteY9802" fmla="*/ 89000 h 2185648"/>
              <a:gd name="connsiteX9803" fmla="*/ 1324280 w 3713237"/>
              <a:gd name="connsiteY9803" fmla="*/ 84965 h 2185648"/>
              <a:gd name="connsiteX9804" fmla="*/ 1328681 w 3713237"/>
              <a:gd name="connsiteY9804" fmla="*/ 80030 h 2185648"/>
              <a:gd name="connsiteX9805" fmla="*/ 1335183 w 3713237"/>
              <a:gd name="connsiteY9805" fmla="*/ 79097 h 2185648"/>
              <a:gd name="connsiteX9806" fmla="*/ 1338618 w 3713237"/>
              <a:gd name="connsiteY9806" fmla="*/ 83198 h 2185648"/>
              <a:gd name="connsiteX9807" fmla="*/ 1339785 w 3713237"/>
              <a:gd name="connsiteY9807" fmla="*/ 83598 h 2185648"/>
              <a:gd name="connsiteX9808" fmla="*/ 1340552 w 3713237"/>
              <a:gd name="connsiteY9808" fmla="*/ 82698 h 2185648"/>
              <a:gd name="connsiteX9809" fmla="*/ 1340418 w 3713237"/>
              <a:gd name="connsiteY9809" fmla="*/ 78596 h 2185648"/>
              <a:gd name="connsiteX9810" fmla="*/ 1344520 w 3713237"/>
              <a:gd name="connsiteY9810" fmla="*/ 74028 h 2185648"/>
              <a:gd name="connsiteX9811" fmla="*/ 1363593 w 3713237"/>
              <a:gd name="connsiteY9811" fmla="*/ 72161 h 2185648"/>
              <a:gd name="connsiteX9812" fmla="*/ 1376797 w 3713237"/>
              <a:gd name="connsiteY9812" fmla="*/ 69093 h 2185648"/>
              <a:gd name="connsiteX9813" fmla="*/ 1383399 w 3713237"/>
              <a:gd name="connsiteY9813" fmla="*/ 67360 h 2185648"/>
              <a:gd name="connsiteX9814" fmla="*/ 1387500 w 3713237"/>
              <a:gd name="connsiteY9814" fmla="*/ 70360 h 2185648"/>
              <a:gd name="connsiteX9815" fmla="*/ 1386967 w 3713237"/>
              <a:gd name="connsiteY9815" fmla="*/ 79863 h 2185648"/>
              <a:gd name="connsiteX9816" fmla="*/ 1383766 w 3713237"/>
              <a:gd name="connsiteY9816" fmla="*/ 88933 h 2185648"/>
              <a:gd name="connsiteX9817" fmla="*/ 1384666 w 3713237"/>
              <a:gd name="connsiteY9817" fmla="*/ 93668 h 2185648"/>
              <a:gd name="connsiteX9818" fmla="*/ 1384566 w 3713237"/>
              <a:gd name="connsiteY9818" fmla="*/ 93801 h 2185648"/>
              <a:gd name="connsiteX9819" fmla="*/ 1381498 w 3713237"/>
              <a:gd name="connsiteY9819" fmla="*/ 96135 h 2185648"/>
              <a:gd name="connsiteX9820" fmla="*/ 1378230 w 3713237"/>
              <a:gd name="connsiteY9820" fmla="*/ 99203 h 2185648"/>
              <a:gd name="connsiteX9821" fmla="*/ 1378130 w 3713237"/>
              <a:gd name="connsiteY9821" fmla="*/ 100103 h 2185648"/>
              <a:gd name="connsiteX9822" fmla="*/ 1378530 w 3713237"/>
              <a:gd name="connsiteY9822" fmla="*/ 99470 h 2185648"/>
              <a:gd name="connsiteX9823" fmla="*/ 1381798 w 3713237"/>
              <a:gd name="connsiteY9823" fmla="*/ 96436 h 2185648"/>
              <a:gd name="connsiteX9824" fmla="*/ 1384899 w 3713237"/>
              <a:gd name="connsiteY9824" fmla="*/ 94101 h 2185648"/>
              <a:gd name="connsiteX9825" fmla="*/ 1384666 w 3713237"/>
              <a:gd name="connsiteY9825" fmla="*/ 93668 h 2185648"/>
              <a:gd name="connsiteX9826" fmla="*/ 1385399 w 3713237"/>
              <a:gd name="connsiteY9826" fmla="*/ 92734 h 2185648"/>
              <a:gd name="connsiteX9827" fmla="*/ 1389567 w 3713237"/>
              <a:gd name="connsiteY9827" fmla="*/ 87399 h 2185648"/>
              <a:gd name="connsiteX9828" fmla="*/ 1389701 w 3713237"/>
              <a:gd name="connsiteY9828" fmla="*/ 80664 h 2185648"/>
              <a:gd name="connsiteX9829" fmla="*/ 1391268 w 3713237"/>
              <a:gd name="connsiteY9829" fmla="*/ 74162 h 2185648"/>
              <a:gd name="connsiteX9830" fmla="*/ 1393635 w 3713237"/>
              <a:gd name="connsiteY9830" fmla="*/ 73261 h 2185648"/>
              <a:gd name="connsiteX9831" fmla="*/ 1394502 w 3713237"/>
              <a:gd name="connsiteY9831" fmla="*/ 74095 h 2185648"/>
              <a:gd name="connsiteX9832" fmla="*/ 1395703 w 3713237"/>
              <a:gd name="connsiteY9832" fmla="*/ 77930 h 2185648"/>
              <a:gd name="connsiteX9833" fmla="*/ 1396803 w 3713237"/>
              <a:gd name="connsiteY9833" fmla="*/ 91501 h 2185648"/>
              <a:gd name="connsiteX9834" fmla="*/ 1395103 w 3713237"/>
              <a:gd name="connsiteY9834" fmla="*/ 97769 h 2185648"/>
              <a:gd name="connsiteX9835" fmla="*/ 1397670 w 3713237"/>
              <a:gd name="connsiteY9835" fmla="*/ 99703 h 2185648"/>
              <a:gd name="connsiteX9836" fmla="*/ 1399937 w 3713237"/>
              <a:gd name="connsiteY9836" fmla="*/ 98236 h 2185648"/>
              <a:gd name="connsiteX9837" fmla="*/ 1401271 w 3713237"/>
              <a:gd name="connsiteY9837" fmla="*/ 98136 h 2185648"/>
              <a:gd name="connsiteX9838" fmla="*/ 1407573 w 3713237"/>
              <a:gd name="connsiteY9838" fmla="*/ 97369 h 2185648"/>
              <a:gd name="connsiteX9839" fmla="*/ 1408907 w 3713237"/>
              <a:gd name="connsiteY9839" fmla="*/ 90800 h 2185648"/>
              <a:gd name="connsiteX9840" fmla="*/ 1410341 w 3713237"/>
              <a:gd name="connsiteY9840" fmla="*/ 74528 h 2185648"/>
              <a:gd name="connsiteX9841" fmla="*/ 1411308 w 3713237"/>
              <a:gd name="connsiteY9841" fmla="*/ 71961 h 2185648"/>
              <a:gd name="connsiteX9842" fmla="*/ 1417110 w 3713237"/>
              <a:gd name="connsiteY9842" fmla="*/ 70294 h 2185648"/>
              <a:gd name="connsiteX9843" fmla="*/ 1422878 w 3713237"/>
              <a:gd name="connsiteY9843" fmla="*/ 75929 h 2185648"/>
              <a:gd name="connsiteX9844" fmla="*/ 1428213 w 3713237"/>
              <a:gd name="connsiteY9844" fmla="*/ 88566 h 2185648"/>
              <a:gd name="connsiteX9845" fmla="*/ 1433415 w 3713237"/>
              <a:gd name="connsiteY9845" fmla="*/ 94501 h 2185648"/>
              <a:gd name="connsiteX9846" fmla="*/ 1432848 w 3713237"/>
              <a:gd name="connsiteY9846" fmla="*/ 99903 h 2185648"/>
              <a:gd name="connsiteX9847" fmla="*/ 1432181 w 3713237"/>
              <a:gd name="connsiteY9847" fmla="*/ 101404 h 2185648"/>
              <a:gd name="connsiteX9848" fmla="*/ 1436716 w 3713237"/>
              <a:gd name="connsiteY9848" fmla="*/ 106172 h 2185648"/>
              <a:gd name="connsiteX9849" fmla="*/ 1442051 w 3713237"/>
              <a:gd name="connsiteY9849" fmla="*/ 108939 h 2185648"/>
              <a:gd name="connsiteX9850" fmla="*/ 1444318 w 3713237"/>
              <a:gd name="connsiteY9850" fmla="*/ 106572 h 2185648"/>
              <a:gd name="connsiteX9851" fmla="*/ 1439684 w 3713237"/>
              <a:gd name="connsiteY9851" fmla="*/ 87999 h 2185648"/>
              <a:gd name="connsiteX9852" fmla="*/ 1436849 w 3713237"/>
              <a:gd name="connsiteY9852" fmla="*/ 73195 h 2185648"/>
              <a:gd name="connsiteX9853" fmla="*/ 1437049 w 3713237"/>
              <a:gd name="connsiteY9853" fmla="*/ 69127 h 2185648"/>
              <a:gd name="connsiteX9854" fmla="*/ 1440050 w 3713237"/>
              <a:gd name="connsiteY9854" fmla="*/ 66759 h 2185648"/>
              <a:gd name="connsiteX9855" fmla="*/ 1449020 w 3713237"/>
              <a:gd name="connsiteY9855" fmla="*/ 69894 h 2185648"/>
              <a:gd name="connsiteX9856" fmla="*/ 1451387 w 3713237"/>
              <a:gd name="connsiteY9856" fmla="*/ 69360 h 2185648"/>
              <a:gd name="connsiteX9857" fmla="*/ 1455222 w 3713237"/>
              <a:gd name="connsiteY9857" fmla="*/ 65559 h 2185648"/>
              <a:gd name="connsiteX9858" fmla="*/ 1457823 w 3713237"/>
              <a:gd name="connsiteY9858" fmla="*/ 61124 h 2185648"/>
              <a:gd name="connsiteX9859" fmla="*/ 1458323 w 3713237"/>
              <a:gd name="connsiteY9859" fmla="*/ 51554 h 2185648"/>
              <a:gd name="connsiteX9860" fmla="*/ 1460957 w 3713237"/>
              <a:gd name="connsiteY9860" fmla="*/ 48987 h 2185648"/>
              <a:gd name="connsiteX9861" fmla="*/ 1468493 w 3713237"/>
              <a:gd name="connsiteY9861" fmla="*/ 46019 h 2185648"/>
              <a:gd name="connsiteX9862" fmla="*/ 1476095 w 3713237"/>
              <a:gd name="connsiteY9862" fmla="*/ 45986 h 2185648"/>
              <a:gd name="connsiteX9863" fmla="*/ 1486899 w 3713237"/>
              <a:gd name="connsiteY9863" fmla="*/ 51654 h 2185648"/>
              <a:gd name="connsiteX9864" fmla="*/ 1489466 w 3713237"/>
              <a:gd name="connsiteY9864" fmla="*/ 51254 h 2185648"/>
              <a:gd name="connsiteX9865" fmla="*/ 1490067 w 3713237"/>
              <a:gd name="connsiteY9865" fmla="*/ 48954 h 2185648"/>
              <a:gd name="connsiteX9866" fmla="*/ 1489000 w 3713237"/>
              <a:gd name="connsiteY9866" fmla="*/ 45052 h 2185648"/>
              <a:gd name="connsiteX9867" fmla="*/ 1489366 w 3713237"/>
              <a:gd name="connsiteY9867" fmla="*/ 43785 h 2185648"/>
              <a:gd name="connsiteX9868" fmla="*/ 1491634 w 3713237"/>
              <a:gd name="connsiteY9868" fmla="*/ 43252 h 2185648"/>
              <a:gd name="connsiteX9869" fmla="*/ 1499970 w 3713237"/>
              <a:gd name="connsiteY9869" fmla="*/ 46653 h 2185648"/>
              <a:gd name="connsiteX9870" fmla="*/ 1499936 w 3713237"/>
              <a:gd name="connsiteY9870" fmla="*/ 46986 h 2185648"/>
              <a:gd name="connsiteX9871" fmla="*/ 1500770 w 3713237"/>
              <a:gd name="connsiteY9871" fmla="*/ 47520 h 2185648"/>
              <a:gd name="connsiteX9872" fmla="*/ 1500270 w 3713237"/>
              <a:gd name="connsiteY9872" fmla="*/ 46619 h 2185648"/>
              <a:gd name="connsiteX9873" fmla="*/ 1499970 w 3713237"/>
              <a:gd name="connsiteY9873" fmla="*/ 46619 h 2185648"/>
              <a:gd name="connsiteX9874" fmla="*/ 1500285 w 3713237"/>
              <a:gd name="connsiteY9874" fmla="*/ 44413 h 2185648"/>
              <a:gd name="connsiteX9875" fmla="*/ 1500138 w 3713237"/>
              <a:gd name="connsiteY9875" fmla="*/ 44232 h 2185648"/>
              <a:gd name="connsiteX9876" fmla="*/ 1499970 w 3713237"/>
              <a:gd name="connsiteY9876" fmla="*/ 44385 h 2185648"/>
              <a:gd name="connsiteX9877" fmla="*/ 1499942 w 3713237"/>
              <a:gd name="connsiteY9877" fmla="*/ 43990 h 2185648"/>
              <a:gd name="connsiteX9878" fmla="*/ 1499070 w 3713237"/>
              <a:gd name="connsiteY9878" fmla="*/ 42918 h 2185648"/>
              <a:gd name="connsiteX9879" fmla="*/ 1500658 w 3713237"/>
              <a:gd name="connsiteY9879" fmla="*/ 43646 h 2185648"/>
              <a:gd name="connsiteX9880" fmla="*/ 1500937 w 3713237"/>
              <a:gd name="connsiteY9880" fmla="*/ 43352 h 2185648"/>
              <a:gd name="connsiteX9881" fmla="*/ 1509306 w 3713237"/>
              <a:gd name="connsiteY9881" fmla="*/ 34416 h 2185648"/>
              <a:gd name="connsiteX9882" fmla="*/ 1524177 w 3713237"/>
              <a:gd name="connsiteY9882" fmla="*/ 32915 h 2185648"/>
              <a:gd name="connsiteX9883" fmla="*/ 1258092 w 3713237"/>
              <a:gd name="connsiteY9883" fmla="*/ 405 h 2185648"/>
              <a:gd name="connsiteX9884" fmla="*/ 1272763 w 3713237"/>
              <a:gd name="connsiteY9884" fmla="*/ 3906 h 2185648"/>
              <a:gd name="connsiteX9885" fmla="*/ 1273230 w 3713237"/>
              <a:gd name="connsiteY9885" fmla="*/ 6240 h 2185648"/>
              <a:gd name="connsiteX9886" fmla="*/ 1277231 w 3713237"/>
              <a:gd name="connsiteY9886" fmla="*/ 9507 h 2185648"/>
              <a:gd name="connsiteX9887" fmla="*/ 1287568 w 3713237"/>
              <a:gd name="connsiteY9887" fmla="*/ 8374 h 2185648"/>
              <a:gd name="connsiteX9888" fmla="*/ 1298171 w 3713237"/>
              <a:gd name="connsiteY9888" fmla="*/ 10574 h 2185648"/>
              <a:gd name="connsiteX9889" fmla="*/ 1302106 w 3713237"/>
              <a:gd name="connsiteY9889" fmla="*/ 13942 h 2185648"/>
              <a:gd name="connsiteX9890" fmla="*/ 1306908 w 3713237"/>
              <a:gd name="connsiteY9890" fmla="*/ 18110 h 2185648"/>
              <a:gd name="connsiteX9891" fmla="*/ 1316944 w 3713237"/>
              <a:gd name="connsiteY9891" fmla="*/ 21911 h 2185648"/>
              <a:gd name="connsiteX9892" fmla="*/ 1318111 w 3713237"/>
              <a:gd name="connsiteY9892" fmla="*/ 22578 h 2185648"/>
              <a:gd name="connsiteX9893" fmla="*/ 1320345 w 3713237"/>
              <a:gd name="connsiteY9893" fmla="*/ 24212 h 2185648"/>
              <a:gd name="connsiteX9894" fmla="*/ 1320479 w 3713237"/>
              <a:gd name="connsiteY9894" fmla="*/ 28480 h 2185648"/>
              <a:gd name="connsiteX9895" fmla="*/ 1316344 w 3713237"/>
              <a:gd name="connsiteY9895" fmla="*/ 32815 h 2185648"/>
              <a:gd name="connsiteX9896" fmla="*/ 1315410 w 3713237"/>
              <a:gd name="connsiteY9896" fmla="*/ 33048 h 2185648"/>
              <a:gd name="connsiteX9897" fmla="*/ 1314977 w 3713237"/>
              <a:gd name="connsiteY9897" fmla="*/ 33515 h 2185648"/>
              <a:gd name="connsiteX9898" fmla="*/ 1312876 w 3713237"/>
              <a:gd name="connsiteY9898" fmla="*/ 34515 h 2185648"/>
              <a:gd name="connsiteX9899" fmla="*/ 1313810 w 3713237"/>
              <a:gd name="connsiteY9899" fmla="*/ 34816 h 2185648"/>
              <a:gd name="connsiteX9900" fmla="*/ 1314977 w 3713237"/>
              <a:gd name="connsiteY9900" fmla="*/ 33548 h 2185648"/>
              <a:gd name="connsiteX9901" fmla="*/ 1315744 w 3713237"/>
              <a:gd name="connsiteY9901" fmla="*/ 33448 h 2185648"/>
              <a:gd name="connsiteX9902" fmla="*/ 1316310 w 3713237"/>
              <a:gd name="connsiteY9902" fmla="*/ 32848 h 2185648"/>
              <a:gd name="connsiteX9903" fmla="*/ 1319278 w 3713237"/>
              <a:gd name="connsiteY9903" fmla="*/ 31881 h 2185648"/>
              <a:gd name="connsiteX9904" fmla="*/ 1327047 w 3713237"/>
              <a:gd name="connsiteY9904" fmla="*/ 30914 h 2185648"/>
              <a:gd name="connsiteX9905" fmla="*/ 1336050 w 3713237"/>
              <a:gd name="connsiteY9905" fmla="*/ 33815 h 2185648"/>
              <a:gd name="connsiteX9906" fmla="*/ 1337484 w 3713237"/>
              <a:gd name="connsiteY9906" fmla="*/ 35916 h 2185648"/>
              <a:gd name="connsiteX9907" fmla="*/ 1337118 w 3713237"/>
              <a:gd name="connsiteY9907" fmla="*/ 45419 h 2185648"/>
              <a:gd name="connsiteX9908" fmla="*/ 1339785 w 3713237"/>
              <a:gd name="connsiteY9908" fmla="*/ 49354 h 2185648"/>
              <a:gd name="connsiteX9909" fmla="*/ 1344053 w 3713237"/>
              <a:gd name="connsiteY9909" fmla="*/ 55689 h 2185648"/>
              <a:gd name="connsiteX9910" fmla="*/ 1342819 w 3713237"/>
              <a:gd name="connsiteY9910" fmla="*/ 63658 h 2185648"/>
              <a:gd name="connsiteX9911" fmla="*/ 1338785 w 3713237"/>
              <a:gd name="connsiteY9911" fmla="*/ 68993 h 2185648"/>
              <a:gd name="connsiteX9912" fmla="*/ 1336450 w 3713237"/>
              <a:gd name="connsiteY9912" fmla="*/ 70360 h 2185648"/>
              <a:gd name="connsiteX9913" fmla="*/ 1317044 w 3713237"/>
              <a:gd name="connsiteY9913" fmla="*/ 80230 h 2185648"/>
              <a:gd name="connsiteX9914" fmla="*/ 1296771 w 3713237"/>
              <a:gd name="connsiteY9914" fmla="*/ 81931 h 2185648"/>
              <a:gd name="connsiteX9915" fmla="*/ 1293303 w 3713237"/>
              <a:gd name="connsiteY9915" fmla="*/ 84965 h 2185648"/>
              <a:gd name="connsiteX9916" fmla="*/ 1293137 w 3713237"/>
              <a:gd name="connsiteY9916" fmla="*/ 84898 h 2185648"/>
              <a:gd name="connsiteX9917" fmla="*/ 1292770 w 3713237"/>
              <a:gd name="connsiteY9917" fmla="*/ 85865 h 2185648"/>
              <a:gd name="connsiteX9918" fmla="*/ 1293170 w 3713237"/>
              <a:gd name="connsiteY9918" fmla="*/ 85232 h 2185648"/>
              <a:gd name="connsiteX9919" fmla="*/ 1293303 w 3713237"/>
              <a:gd name="connsiteY9919" fmla="*/ 84965 h 2185648"/>
              <a:gd name="connsiteX9920" fmla="*/ 1298238 w 3713237"/>
              <a:gd name="connsiteY9920" fmla="*/ 86832 h 2185648"/>
              <a:gd name="connsiteX9921" fmla="*/ 1301772 w 3713237"/>
              <a:gd name="connsiteY9921" fmla="*/ 90100 h 2185648"/>
              <a:gd name="connsiteX9922" fmla="*/ 1300139 w 3713237"/>
              <a:gd name="connsiteY9922" fmla="*/ 93635 h 2185648"/>
              <a:gd name="connsiteX9923" fmla="*/ 1281399 w 3713237"/>
              <a:gd name="connsiteY9923" fmla="*/ 104738 h 2185648"/>
              <a:gd name="connsiteX9924" fmla="*/ 1260993 w 3713237"/>
              <a:gd name="connsiteY9924" fmla="*/ 112341 h 2185648"/>
              <a:gd name="connsiteX9925" fmla="*/ 1255224 w 3713237"/>
              <a:gd name="connsiteY9925" fmla="*/ 115775 h 2185648"/>
              <a:gd name="connsiteX9926" fmla="*/ 1246421 w 3713237"/>
              <a:gd name="connsiteY9926" fmla="*/ 121877 h 2185648"/>
              <a:gd name="connsiteX9927" fmla="*/ 1230383 w 3713237"/>
              <a:gd name="connsiteY9927" fmla="*/ 136048 h 2185648"/>
              <a:gd name="connsiteX9928" fmla="*/ 1216112 w 3713237"/>
              <a:gd name="connsiteY9928" fmla="*/ 139016 h 2185648"/>
              <a:gd name="connsiteX9929" fmla="*/ 1213877 w 3713237"/>
              <a:gd name="connsiteY9929" fmla="*/ 137449 h 2185648"/>
              <a:gd name="connsiteX9930" fmla="*/ 1211844 w 3713237"/>
              <a:gd name="connsiteY9930" fmla="*/ 136215 h 2185648"/>
              <a:gd name="connsiteX9931" fmla="*/ 1211077 w 3713237"/>
              <a:gd name="connsiteY9931" fmla="*/ 138816 h 2185648"/>
              <a:gd name="connsiteX9932" fmla="*/ 1206275 w 3713237"/>
              <a:gd name="connsiteY9932" fmla="*/ 142751 h 2185648"/>
              <a:gd name="connsiteX9933" fmla="*/ 1194004 w 3713237"/>
              <a:gd name="connsiteY9933" fmla="*/ 142284 h 2185648"/>
              <a:gd name="connsiteX9934" fmla="*/ 1190237 w 3713237"/>
              <a:gd name="connsiteY9934" fmla="*/ 143351 h 2185648"/>
              <a:gd name="connsiteX9935" fmla="*/ 1188403 w 3713237"/>
              <a:gd name="connsiteY9935" fmla="*/ 145218 h 2185648"/>
              <a:gd name="connsiteX9936" fmla="*/ 1189570 w 3713237"/>
              <a:gd name="connsiteY9936" fmla="*/ 145918 h 2185648"/>
              <a:gd name="connsiteX9937" fmla="*/ 1194638 w 3713237"/>
              <a:gd name="connsiteY9937" fmla="*/ 147885 h 2185648"/>
              <a:gd name="connsiteX9938" fmla="*/ 1197039 w 3713237"/>
              <a:gd name="connsiteY9938" fmla="*/ 153754 h 2185648"/>
              <a:gd name="connsiteX9939" fmla="*/ 1192237 w 3713237"/>
              <a:gd name="connsiteY9939" fmla="*/ 156989 h 2185648"/>
              <a:gd name="connsiteX9940" fmla="*/ 1186169 w 3713237"/>
              <a:gd name="connsiteY9940" fmla="*/ 154721 h 2185648"/>
              <a:gd name="connsiteX9941" fmla="*/ 1186169 w 3713237"/>
              <a:gd name="connsiteY9941" fmla="*/ 154254 h 2185648"/>
              <a:gd name="connsiteX9942" fmla="*/ 1185035 w 3713237"/>
              <a:gd name="connsiteY9942" fmla="*/ 154054 h 2185648"/>
              <a:gd name="connsiteX9943" fmla="*/ 1185835 w 3713237"/>
              <a:gd name="connsiteY9943" fmla="*/ 154588 h 2185648"/>
              <a:gd name="connsiteX9944" fmla="*/ 1186136 w 3713237"/>
              <a:gd name="connsiteY9944" fmla="*/ 154721 h 2185648"/>
              <a:gd name="connsiteX9945" fmla="*/ 1188236 w 3713237"/>
              <a:gd name="connsiteY9945" fmla="*/ 160356 h 2185648"/>
              <a:gd name="connsiteX9946" fmla="*/ 1188269 w 3713237"/>
              <a:gd name="connsiteY9946" fmla="*/ 167725 h 2185648"/>
              <a:gd name="connsiteX9947" fmla="*/ 1184001 w 3713237"/>
              <a:gd name="connsiteY9947" fmla="*/ 172860 h 2185648"/>
              <a:gd name="connsiteX9948" fmla="*/ 1179833 w 3713237"/>
              <a:gd name="connsiteY9948" fmla="*/ 177962 h 2185648"/>
              <a:gd name="connsiteX9949" fmla="*/ 1169897 w 3713237"/>
              <a:gd name="connsiteY9949" fmla="*/ 182097 h 2185648"/>
              <a:gd name="connsiteX9950" fmla="*/ 1169763 w 3713237"/>
              <a:gd name="connsiteY9950" fmla="*/ 181730 h 2185648"/>
              <a:gd name="connsiteX9951" fmla="*/ 1168830 w 3713237"/>
              <a:gd name="connsiteY9951" fmla="*/ 181596 h 2185648"/>
              <a:gd name="connsiteX9952" fmla="*/ 1169430 w 3713237"/>
              <a:gd name="connsiteY9952" fmla="*/ 182063 h 2185648"/>
              <a:gd name="connsiteX9953" fmla="*/ 1169897 w 3713237"/>
              <a:gd name="connsiteY9953" fmla="*/ 182097 h 2185648"/>
              <a:gd name="connsiteX9954" fmla="*/ 1170697 w 3713237"/>
              <a:gd name="connsiteY9954" fmla="*/ 184231 h 2185648"/>
              <a:gd name="connsiteX9955" fmla="*/ 1168363 w 3713237"/>
              <a:gd name="connsiteY9955" fmla="*/ 189399 h 2185648"/>
              <a:gd name="connsiteX9956" fmla="*/ 1154925 w 3713237"/>
              <a:gd name="connsiteY9956" fmla="*/ 188765 h 2185648"/>
              <a:gd name="connsiteX9957" fmla="*/ 1150591 w 3713237"/>
              <a:gd name="connsiteY9957" fmla="*/ 191099 h 2185648"/>
              <a:gd name="connsiteX9958" fmla="*/ 1150024 w 3713237"/>
              <a:gd name="connsiteY9958" fmla="*/ 192333 h 2185648"/>
              <a:gd name="connsiteX9959" fmla="*/ 1149224 w 3713237"/>
              <a:gd name="connsiteY9959" fmla="*/ 194934 h 2185648"/>
              <a:gd name="connsiteX9960" fmla="*/ 1142155 w 3713237"/>
              <a:gd name="connsiteY9960" fmla="*/ 202937 h 2185648"/>
              <a:gd name="connsiteX9961" fmla="*/ 1133652 w 3713237"/>
              <a:gd name="connsiteY9961" fmla="*/ 207238 h 2185648"/>
              <a:gd name="connsiteX9962" fmla="*/ 1130384 w 3713237"/>
              <a:gd name="connsiteY9962" fmla="*/ 209605 h 2185648"/>
              <a:gd name="connsiteX9963" fmla="*/ 1128783 w 3713237"/>
              <a:gd name="connsiteY9963" fmla="*/ 214607 h 2185648"/>
              <a:gd name="connsiteX9964" fmla="*/ 1131584 w 3713237"/>
              <a:gd name="connsiteY9964" fmla="*/ 217074 h 2185648"/>
              <a:gd name="connsiteX9965" fmla="*/ 1134585 w 3713237"/>
              <a:gd name="connsiteY9965" fmla="*/ 225711 h 2185648"/>
              <a:gd name="connsiteX9966" fmla="*/ 1133919 w 3713237"/>
              <a:gd name="connsiteY9966" fmla="*/ 226911 h 2185648"/>
              <a:gd name="connsiteX9967" fmla="*/ 1122648 w 3713237"/>
              <a:gd name="connsiteY9967" fmla="*/ 233346 h 2185648"/>
              <a:gd name="connsiteX9968" fmla="*/ 1116246 w 3713237"/>
              <a:gd name="connsiteY9968" fmla="*/ 235281 h 2185648"/>
              <a:gd name="connsiteX9969" fmla="*/ 1107077 w 3713237"/>
              <a:gd name="connsiteY9969" fmla="*/ 237715 h 2185648"/>
              <a:gd name="connsiteX9970" fmla="*/ 1103442 w 3713237"/>
              <a:gd name="connsiteY9970" fmla="*/ 234614 h 2185648"/>
              <a:gd name="connsiteX9971" fmla="*/ 1103609 w 3713237"/>
              <a:gd name="connsiteY9971" fmla="*/ 233246 h 2185648"/>
              <a:gd name="connsiteX9972" fmla="*/ 1099974 w 3713237"/>
              <a:gd name="connsiteY9972" fmla="*/ 228445 h 2185648"/>
              <a:gd name="connsiteX9973" fmla="*/ 1097340 w 3713237"/>
              <a:gd name="connsiteY9973" fmla="*/ 227911 h 2185648"/>
              <a:gd name="connsiteX9974" fmla="*/ 1082135 w 3713237"/>
              <a:gd name="connsiteY9974" fmla="*/ 223843 h 2185648"/>
              <a:gd name="connsiteX9975" fmla="*/ 1075798 w 3713237"/>
              <a:gd name="connsiteY9975" fmla="*/ 223412 h 2185648"/>
              <a:gd name="connsiteX9976" fmla="*/ 1075800 w 3713237"/>
              <a:gd name="connsiteY9976" fmla="*/ 223410 h 2185648"/>
              <a:gd name="connsiteX9977" fmla="*/ 1075793 w 3713237"/>
              <a:gd name="connsiteY9977" fmla="*/ 223412 h 2185648"/>
              <a:gd name="connsiteX9978" fmla="*/ 1075766 w 3713237"/>
              <a:gd name="connsiteY9978" fmla="*/ 223410 h 2185648"/>
              <a:gd name="connsiteX9979" fmla="*/ 1075966 w 3713237"/>
              <a:gd name="connsiteY9979" fmla="*/ 223177 h 2185648"/>
              <a:gd name="connsiteX9980" fmla="*/ 1075299 w 3713237"/>
              <a:gd name="connsiteY9980" fmla="*/ 223043 h 2185648"/>
              <a:gd name="connsiteX9981" fmla="*/ 1075666 w 3713237"/>
              <a:gd name="connsiteY9981" fmla="*/ 223443 h 2185648"/>
              <a:gd name="connsiteX9982" fmla="*/ 1075793 w 3713237"/>
              <a:gd name="connsiteY9982" fmla="*/ 223412 h 2185648"/>
              <a:gd name="connsiteX9983" fmla="*/ 1075798 w 3713237"/>
              <a:gd name="connsiteY9983" fmla="*/ 223412 h 2185648"/>
              <a:gd name="connsiteX9984" fmla="*/ 1074399 w 3713237"/>
              <a:gd name="connsiteY9984" fmla="*/ 225377 h 2185648"/>
              <a:gd name="connsiteX9985" fmla="*/ 1068431 w 3713237"/>
              <a:gd name="connsiteY9985" fmla="*/ 227311 h 2185648"/>
              <a:gd name="connsiteX9986" fmla="*/ 1064796 w 3713237"/>
              <a:gd name="connsiteY9986" fmla="*/ 225411 h 2185648"/>
              <a:gd name="connsiteX9987" fmla="*/ 1048925 w 3713237"/>
              <a:gd name="connsiteY9987" fmla="*/ 217508 h 2185648"/>
              <a:gd name="connsiteX9988" fmla="*/ 1035120 w 3713237"/>
              <a:gd name="connsiteY9988" fmla="*/ 208872 h 2185648"/>
              <a:gd name="connsiteX9989" fmla="*/ 1034420 w 3713237"/>
              <a:gd name="connsiteY9989" fmla="*/ 199936 h 2185648"/>
              <a:gd name="connsiteX9990" fmla="*/ 1039055 w 3713237"/>
              <a:gd name="connsiteY9990" fmla="*/ 200203 h 2185648"/>
              <a:gd name="connsiteX9991" fmla="*/ 1042222 w 3713237"/>
              <a:gd name="connsiteY9991" fmla="*/ 201236 h 2185648"/>
              <a:gd name="connsiteX9992" fmla="*/ 1045390 w 3713237"/>
              <a:gd name="connsiteY9992" fmla="*/ 198635 h 2185648"/>
              <a:gd name="connsiteX9993" fmla="*/ 1046624 w 3713237"/>
              <a:gd name="connsiteY9993" fmla="*/ 198035 h 2185648"/>
              <a:gd name="connsiteX9994" fmla="*/ 1068731 w 3713237"/>
              <a:gd name="connsiteY9994" fmla="*/ 193000 h 2185648"/>
              <a:gd name="connsiteX9995" fmla="*/ 1072432 w 3713237"/>
              <a:gd name="connsiteY9995" fmla="*/ 192733 h 2185648"/>
              <a:gd name="connsiteX9996" fmla="*/ 1072465 w 3713237"/>
              <a:gd name="connsiteY9996" fmla="*/ 193000 h 2185648"/>
              <a:gd name="connsiteX9997" fmla="*/ 1072766 w 3713237"/>
              <a:gd name="connsiteY9997" fmla="*/ 192700 h 2185648"/>
              <a:gd name="connsiteX9998" fmla="*/ 1072399 w 3713237"/>
              <a:gd name="connsiteY9998" fmla="*/ 192733 h 2185648"/>
              <a:gd name="connsiteX9999" fmla="*/ 1070431 w 3713237"/>
              <a:gd name="connsiteY9999" fmla="*/ 177062 h 2185648"/>
              <a:gd name="connsiteX10000" fmla="*/ 1071532 w 3713237"/>
              <a:gd name="connsiteY10000" fmla="*/ 173194 h 2185648"/>
              <a:gd name="connsiteX10001" fmla="*/ 1073432 w 3713237"/>
              <a:gd name="connsiteY10001" fmla="*/ 171360 h 2185648"/>
              <a:gd name="connsiteX10002" fmla="*/ 1082602 w 3713237"/>
              <a:gd name="connsiteY10002" fmla="*/ 171460 h 2185648"/>
              <a:gd name="connsiteX10003" fmla="*/ 1086137 w 3713237"/>
              <a:gd name="connsiteY10003" fmla="*/ 175294 h 2185648"/>
              <a:gd name="connsiteX10004" fmla="*/ 1088004 w 3713237"/>
              <a:gd name="connsiteY10004" fmla="*/ 184564 h 2185648"/>
              <a:gd name="connsiteX10005" fmla="*/ 1089137 w 3713237"/>
              <a:gd name="connsiteY10005" fmla="*/ 184964 h 2185648"/>
              <a:gd name="connsiteX10006" fmla="*/ 1090371 w 3713237"/>
              <a:gd name="connsiteY10006" fmla="*/ 184598 h 2185648"/>
              <a:gd name="connsiteX10007" fmla="*/ 1093139 w 3713237"/>
              <a:gd name="connsiteY10007" fmla="*/ 178596 h 2185648"/>
              <a:gd name="connsiteX10008" fmla="*/ 1093038 w 3713237"/>
              <a:gd name="connsiteY10008" fmla="*/ 173294 h 2185648"/>
              <a:gd name="connsiteX10009" fmla="*/ 1087537 w 3713237"/>
              <a:gd name="connsiteY10009" fmla="*/ 167358 h 2185648"/>
              <a:gd name="connsiteX10010" fmla="*/ 1084869 w 3713237"/>
              <a:gd name="connsiteY10010" fmla="*/ 167125 h 2185648"/>
              <a:gd name="connsiteX10011" fmla="*/ 1082002 w 3713237"/>
              <a:gd name="connsiteY10011" fmla="*/ 163057 h 2185648"/>
              <a:gd name="connsiteX10012" fmla="*/ 1086370 w 3713237"/>
              <a:gd name="connsiteY10012" fmla="*/ 154888 h 2185648"/>
              <a:gd name="connsiteX10013" fmla="*/ 1094739 w 3713237"/>
              <a:gd name="connsiteY10013" fmla="*/ 143551 h 2185648"/>
              <a:gd name="connsiteX10014" fmla="*/ 1095123 w 3713237"/>
              <a:gd name="connsiteY10014" fmla="*/ 143505 h 2185648"/>
              <a:gd name="connsiteX10015" fmla="*/ 1095744 w 3713237"/>
              <a:gd name="connsiteY10015" fmla="*/ 143150 h 2185648"/>
              <a:gd name="connsiteX10016" fmla="*/ 1095647 w 3713237"/>
              <a:gd name="connsiteY10016" fmla="*/ 143442 h 2185648"/>
              <a:gd name="connsiteX10017" fmla="*/ 1103942 w 3713237"/>
              <a:gd name="connsiteY10017" fmla="*/ 142451 h 2185648"/>
              <a:gd name="connsiteX10018" fmla="*/ 1108410 w 3713237"/>
              <a:gd name="connsiteY10018" fmla="*/ 140783 h 2185648"/>
              <a:gd name="connsiteX10019" fmla="*/ 1108775 w 3713237"/>
              <a:gd name="connsiteY10019" fmla="*/ 140758 h 2185648"/>
              <a:gd name="connsiteX10020" fmla="*/ 1108944 w 3713237"/>
              <a:gd name="connsiteY10020" fmla="*/ 140516 h 2185648"/>
              <a:gd name="connsiteX10021" fmla="*/ 1110087 w 3713237"/>
              <a:gd name="connsiteY10021" fmla="*/ 140611 h 2185648"/>
              <a:gd name="connsiteX10022" fmla="*/ 1109991 w 3713237"/>
              <a:gd name="connsiteY10022" fmla="*/ 140673 h 2185648"/>
              <a:gd name="connsiteX10023" fmla="*/ 1116546 w 3713237"/>
              <a:gd name="connsiteY10023" fmla="*/ 140216 h 2185648"/>
              <a:gd name="connsiteX10024" fmla="*/ 1116546 w 3713237"/>
              <a:gd name="connsiteY10024" fmla="*/ 140516 h 2185648"/>
              <a:gd name="connsiteX10025" fmla="*/ 1119681 w 3713237"/>
              <a:gd name="connsiteY10025" fmla="*/ 143651 h 2185648"/>
              <a:gd name="connsiteX10026" fmla="*/ 1120970 w 3713237"/>
              <a:gd name="connsiteY10026" fmla="*/ 144213 h 2185648"/>
              <a:gd name="connsiteX10027" fmla="*/ 1121014 w 3713237"/>
              <a:gd name="connsiteY10027" fmla="*/ 144251 h 2185648"/>
              <a:gd name="connsiteX10028" fmla="*/ 1124349 w 3713237"/>
              <a:gd name="connsiteY10028" fmla="*/ 145685 h 2185648"/>
              <a:gd name="connsiteX10029" fmla="*/ 1124395 w 3713237"/>
              <a:gd name="connsiteY10029" fmla="*/ 145686 h 2185648"/>
              <a:gd name="connsiteX10030" fmla="*/ 1125316 w 3713237"/>
              <a:gd name="connsiteY10030" fmla="*/ 146085 h 2185648"/>
              <a:gd name="connsiteX10031" fmla="*/ 1125682 w 3713237"/>
              <a:gd name="connsiteY10031" fmla="*/ 146252 h 2185648"/>
              <a:gd name="connsiteX10032" fmla="*/ 1125716 w 3713237"/>
              <a:gd name="connsiteY10032" fmla="*/ 148252 h 2185648"/>
              <a:gd name="connsiteX10033" fmla="*/ 1127617 w 3713237"/>
              <a:gd name="connsiteY10033" fmla="*/ 149053 h 2185648"/>
              <a:gd name="connsiteX10034" fmla="*/ 1128250 w 3713237"/>
              <a:gd name="connsiteY10034" fmla="*/ 148052 h 2185648"/>
              <a:gd name="connsiteX10035" fmla="*/ 1127683 w 3713237"/>
              <a:gd name="connsiteY10035" fmla="*/ 147119 h 2185648"/>
              <a:gd name="connsiteX10036" fmla="*/ 1125682 w 3713237"/>
              <a:gd name="connsiteY10036" fmla="*/ 146252 h 2185648"/>
              <a:gd name="connsiteX10037" fmla="*/ 1125716 w 3713237"/>
              <a:gd name="connsiteY10037" fmla="*/ 145718 h 2185648"/>
              <a:gd name="connsiteX10038" fmla="*/ 1124395 w 3713237"/>
              <a:gd name="connsiteY10038" fmla="*/ 145686 h 2185648"/>
              <a:gd name="connsiteX10039" fmla="*/ 1124315 w 3713237"/>
              <a:gd name="connsiteY10039" fmla="*/ 145652 h 2185648"/>
              <a:gd name="connsiteX10040" fmla="*/ 1120981 w 3713237"/>
              <a:gd name="connsiteY10040" fmla="*/ 144218 h 2185648"/>
              <a:gd name="connsiteX10041" fmla="*/ 1120970 w 3713237"/>
              <a:gd name="connsiteY10041" fmla="*/ 144213 h 2185648"/>
              <a:gd name="connsiteX10042" fmla="*/ 1120047 w 3713237"/>
              <a:gd name="connsiteY10042" fmla="*/ 143418 h 2185648"/>
              <a:gd name="connsiteX10043" fmla="*/ 1116846 w 3713237"/>
              <a:gd name="connsiteY10043" fmla="*/ 140250 h 2185648"/>
              <a:gd name="connsiteX10044" fmla="*/ 1116580 w 3713237"/>
              <a:gd name="connsiteY10044" fmla="*/ 140283 h 2185648"/>
              <a:gd name="connsiteX10045" fmla="*/ 1119380 w 3713237"/>
              <a:gd name="connsiteY10045" fmla="*/ 133681 h 2185648"/>
              <a:gd name="connsiteX10046" fmla="*/ 1121114 w 3713237"/>
              <a:gd name="connsiteY10046" fmla="*/ 131847 h 2185648"/>
              <a:gd name="connsiteX10047" fmla="*/ 1123182 w 3713237"/>
              <a:gd name="connsiteY10047" fmla="*/ 122544 h 2185648"/>
              <a:gd name="connsiteX10048" fmla="*/ 1122615 w 3713237"/>
              <a:gd name="connsiteY10048" fmla="*/ 111940 h 2185648"/>
              <a:gd name="connsiteX10049" fmla="*/ 1123215 w 3713237"/>
              <a:gd name="connsiteY10049" fmla="*/ 104171 h 2185648"/>
              <a:gd name="connsiteX10050" fmla="*/ 1122580 w 3713237"/>
              <a:gd name="connsiteY10050" fmla="*/ 99872 h 2185648"/>
              <a:gd name="connsiteX10051" fmla="*/ 1122082 w 3713237"/>
              <a:gd name="connsiteY10051" fmla="*/ 100370 h 2185648"/>
              <a:gd name="connsiteX10052" fmla="*/ 1122082 w 3713237"/>
              <a:gd name="connsiteY10052" fmla="*/ 99703 h 2185648"/>
              <a:gd name="connsiteX10053" fmla="*/ 1122515 w 3713237"/>
              <a:gd name="connsiteY10053" fmla="*/ 99428 h 2185648"/>
              <a:gd name="connsiteX10054" fmla="*/ 1122481 w 3713237"/>
              <a:gd name="connsiteY10054" fmla="*/ 99203 h 2185648"/>
              <a:gd name="connsiteX10055" fmla="*/ 1130617 w 3713237"/>
              <a:gd name="connsiteY10055" fmla="*/ 90834 h 2185648"/>
              <a:gd name="connsiteX10056" fmla="*/ 1136919 w 3713237"/>
              <a:gd name="connsiteY10056" fmla="*/ 90067 h 2185648"/>
              <a:gd name="connsiteX10057" fmla="*/ 1138086 w 3713237"/>
              <a:gd name="connsiteY10057" fmla="*/ 90767 h 2185648"/>
              <a:gd name="connsiteX10058" fmla="*/ 1152958 w 3713237"/>
              <a:gd name="connsiteY10058" fmla="*/ 110740 h 2185648"/>
              <a:gd name="connsiteX10059" fmla="*/ 1153625 w 3713237"/>
              <a:gd name="connsiteY10059" fmla="*/ 111807 h 2185648"/>
              <a:gd name="connsiteX10060" fmla="*/ 1154825 w 3713237"/>
              <a:gd name="connsiteY10060" fmla="*/ 110373 h 2185648"/>
              <a:gd name="connsiteX10061" fmla="*/ 1155592 w 3713237"/>
              <a:gd name="connsiteY10061" fmla="*/ 99436 h 2185648"/>
              <a:gd name="connsiteX10062" fmla="*/ 1159627 w 3713237"/>
              <a:gd name="connsiteY10062" fmla="*/ 96369 h 2185648"/>
              <a:gd name="connsiteX10063" fmla="*/ 1167696 w 3713237"/>
              <a:gd name="connsiteY10063" fmla="*/ 97736 h 2185648"/>
              <a:gd name="connsiteX10064" fmla="*/ 1179733 w 3713237"/>
              <a:gd name="connsiteY10064" fmla="*/ 97336 h 2185648"/>
              <a:gd name="connsiteX10065" fmla="*/ 1207174 w 3713237"/>
              <a:gd name="connsiteY10065" fmla="*/ 93411 h 2185648"/>
              <a:gd name="connsiteX10066" fmla="*/ 1207242 w 3713237"/>
              <a:gd name="connsiteY10066" fmla="*/ 93434 h 2185648"/>
              <a:gd name="connsiteX10067" fmla="*/ 1207281 w 3713237"/>
              <a:gd name="connsiteY10067" fmla="*/ 93437 h 2185648"/>
              <a:gd name="connsiteX10068" fmla="*/ 1207609 w 3713237"/>
              <a:gd name="connsiteY10068" fmla="*/ 93734 h 2185648"/>
              <a:gd name="connsiteX10069" fmla="*/ 1208109 w 3713237"/>
              <a:gd name="connsiteY10069" fmla="*/ 94135 h 2185648"/>
              <a:gd name="connsiteX10070" fmla="*/ 1207842 w 3713237"/>
              <a:gd name="connsiteY10070" fmla="*/ 93468 h 2185648"/>
              <a:gd name="connsiteX10071" fmla="*/ 1207281 w 3713237"/>
              <a:gd name="connsiteY10071" fmla="*/ 93437 h 2185648"/>
              <a:gd name="connsiteX10072" fmla="*/ 1207242 w 3713237"/>
              <a:gd name="connsiteY10072" fmla="*/ 93401 h 2185648"/>
              <a:gd name="connsiteX10073" fmla="*/ 1207174 w 3713237"/>
              <a:gd name="connsiteY10073" fmla="*/ 93411 h 2185648"/>
              <a:gd name="connsiteX10074" fmla="*/ 1199339 w 3713237"/>
              <a:gd name="connsiteY10074" fmla="*/ 90700 h 2185648"/>
              <a:gd name="connsiteX10075" fmla="*/ 1197572 w 3713237"/>
              <a:gd name="connsiteY10075" fmla="*/ 86399 h 2185648"/>
              <a:gd name="connsiteX10076" fmla="*/ 1198139 w 3713237"/>
              <a:gd name="connsiteY10076" fmla="*/ 85265 h 2185648"/>
              <a:gd name="connsiteX10077" fmla="*/ 1199006 w 3713237"/>
              <a:gd name="connsiteY10077" fmla="*/ 83365 h 2185648"/>
              <a:gd name="connsiteX10078" fmla="*/ 1199506 w 3713237"/>
              <a:gd name="connsiteY10078" fmla="*/ 83231 h 2185648"/>
              <a:gd name="connsiteX10079" fmla="*/ 1199206 w 3713237"/>
              <a:gd name="connsiteY10079" fmla="*/ 82931 h 2185648"/>
              <a:gd name="connsiteX10080" fmla="*/ 1199006 w 3713237"/>
              <a:gd name="connsiteY10080" fmla="*/ 83365 h 2185648"/>
              <a:gd name="connsiteX10081" fmla="*/ 1195038 w 3713237"/>
              <a:gd name="connsiteY10081" fmla="*/ 85765 h 2185648"/>
              <a:gd name="connsiteX10082" fmla="*/ 1178866 w 3713237"/>
              <a:gd name="connsiteY10082" fmla="*/ 94101 h 2185648"/>
              <a:gd name="connsiteX10083" fmla="*/ 1162328 w 3713237"/>
              <a:gd name="connsiteY10083" fmla="*/ 90434 h 2185648"/>
              <a:gd name="connsiteX10084" fmla="*/ 1160660 w 3713237"/>
              <a:gd name="connsiteY10084" fmla="*/ 85965 h 2185648"/>
              <a:gd name="connsiteX10085" fmla="*/ 1160861 w 3713237"/>
              <a:gd name="connsiteY10085" fmla="*/ 85865 h 2185648"/>
              <a:gd name="connsiteX10086" fmla="*/ 1160527 w 3713237"/>
              <a:gd name="connsiteY10086" fmla="*/ 85532 h 2185648"/>
              <a:gd name="connsiteX10087" fmla="*/ 1160660 w 3713237"/>
              <a:gd name="connsiteY10087" fmla="*/ 85965 h 2185648"/>
              <a:gd name="connsiteX10088" fmla="*/ 1150790 w 3713237"/>
              <a:gd name="connsiteY10088" fmla="*/ 88533 h 2185648"/>
              <a:gd name="connsiteX10089" fmla="*/ 1137953 w 3713237"/>
              <a:gd name="connsiteY10089" fmla="*/ 82064 h 2185648"/>
              <a:gd name="connsiteX10090" fmla="*/ 1135886 w 3713237"/>
              <a:gd name="connsiteY10090" fmla="*/ 77596 h 2185648"/>
              <a:gd name="connsiteX10091" fmla="*/ 1136086 w 3713237"/>
              <a:gd name="connsiteY10091" fmla="*/ 77596 h 2185648"/>
              <a:gd name="connsiteX10092" fmla="*/ 1136653 w 3713237"/>
              <a:gd name="connsiteY10092" fmla="*/ 76762 h 2185648"/>
              <a:gd name="connsiteX10093" fmla="*/ 1135786 w 3713237"/>
              <a:gd name="connsiteY10093" fmla="*/ 77263 h 2185648"/>
              <a:gd name="connsiteX10094" fmla="*/ 1135886 w 3713237"/>
              <a:gd name="connsiteY10094" fmla="*/ 77596 h 2185648"/>
              <a:gd name="connsiteX10095" fmla="*/ 1127516 w 3713237"/>
              <a:gd name="connsiteY10095" fmla="*/ 74829 h 2185648"/>
              <a:gd name="connsiteX10096" fmla="*/ 1122748 w 3713237"/>
              <a:gd name="connsiteY10096" fmla="*/ 65392 h 2185648"/>
              <a:gd name="connsiteX10097" fmla="*/ 1125916 w 3713237"/>
              <a:gd name="connsiteY10097" fmla="*/ 60357 h 2185648"/>
              <a:gd name="connsiteX10098" fmla="*/ 1128583 w 3713237"/>
              <a:gd name="connsiteY10098" fmla="*/ 60024 h 2185648"/>
              <a:gd name="connsiteX10099" fmla="*/ 1129817 w 3713237"/>
              <a:gd name="connsiteY10099" fmla="*/ 59524 h 2185648"/>
              <a:gd name="connsiteX10100" fmla="*/ 1127983 w 3713237"/>
              <a:gd name="connsiteY10100" fmla="*/ 58423 h 2185648"/>
              <a:gd name="connsiteX10101" fmla="*/ 1125749 w 3713237"/>
              <a:gd name="connsiteY10101" fmla="*/ 50921 h 2185648"/>
              <a:gd name="connsiteX10102" fmla="*/ 1128517 w 3713237"/>
              <a:gd name="connsiteY10102" fmla="*/ 48020 h 2185648"/>
              <a:gd name="connsiteX10103" fmla="*/ 1128417 w 3713237"/>
              <a:gd name="connsiteY10103" fmla="*/ 43685 h 2185648"/>
              <a:gd name="connsiteX10104" fmla="*/ 1127450 w 3713237"/>
              <a:gd name="connsiteY10104" fmla="*/ 38750 h 2185648"/>
              <a:gd name="connsiteX10105" fmla="*/ 1127750 w 3713237"/>
              <a:gd name="connsiteY10105" fmla="*/ 38817 h 2185648"/>
              <a:gd name="connsiteX10106" fmla="*/ 1128145 w 3713237"/>
              <a:gd name="connsiteY10106" fmla="*/ 38323 h 2185648"/>
              <a:gd name="connsiteX10107" fmla="*/ 1128183 w 3713237"/>
              <a:gd name="connsiteY10107" fmla="*/ 38317 h 2185648"/>
              <a:gd name="connsiteX10108" fmla="*/ 1128191 w 3713237"/>
              <a:gd name="connsiteY10108" fmla="*/ 38308 h 2185648"/>
              <a:gd name="connsiteX10109" fmla="*/ 1131051 w 3713237"/>
              <a:gd name="connsiteY10109" fmla="*/ 37683 h 2185648"/>
              <a:gd name="connsiteX10110" fmla="*/ 1131251 w 3713237"/>
              <a:gd name="connsiteY10110" fmla="*/ 35816 h 2185648"/>
              <a:gd name="connsiteX10111" fmla="*/ 1130117 w 3713237"/>
              <a:gd name="connsiteY10111" fmla="*/ 35949 h 2185648"/>
              <a:gd name="connsiteX10112" fmla="*/ 1128191 w 3713237"/>
              <a:gd name="connsiteY10112" fmla="*/ 38308 h 2185648"/>
              <a:gd name="connsiteX10113" fmla="*/ 1128150 w 3713237"/>
              <a:gd name="connsiteY10113" fmla="*/ 38317 h 2185648"/>
              <a:gd name="connsiteX10114" fmla="*/ 1128145 w 3713237"/>
              <a:gd name="connsiteY10114" fmla="*/ 38323 h 2185648"/>
              <a:gd name="connsiteX10115" fmla="*/ 1127416 w 3713237"/>
              <a:gd name="connsiteY10115" fmla="*/ 38450 h 2185648"/>
              <a:gd name="connsiteX10116" fmla="*/ 1127483 w 3713237"/>
              <a:gd name="connsiteY10116" fmla="*/ 38750 h 2185648"/>
              <a:gd name="connsiteX10117" fmla="*/ 1125183 w 3713237"/>
              <a:gd name="connsiteY10117" fmla="*/ 38017 h 2185648"/>
              <a:gd name="connsiteX10118" fmla="*/ 1124015 w 3713237"/>
              <a:gd name="connsiteY10118" fmla="*/ 30914 h 2185648"/>
              <a:gd name="connsiteX10119" fmla="*/ 1127050 w 3713237"/>
              <a:gd name="connsiteY10119" fmla="*/ 28180 h 2185648"/>
              <a:gd name="connsiteX10120" fmla="*/ 1141054 w 3713237"/>
              <a:gd name="connsiteY10120" fmla="*/ 22812 h 2185648"/>
              <a:gd name="connsiteX10121" fmla="*/ 1147289 w 3713237"/>
              <a:gd name="connsiteY10121" fmla="*/ 24579 h 2185648"/>
              <a:gd name="connsiteX10122" fmla="*/ 1149723 w 3713237"/>
              <a:gd name="connsiteY10122" fmla="*/ 24746 h 2185648"/>
              <a:gd name="connsiteX10123" fmla="*/ 1153558 w 3713237"/>
              <a:gd name="connsiteY10123" fmla="*/ 20878 h 2185648"/>
              <a:gd name="connsiteX10124" fmla="*/ 1158260 w 3713237"/>
              <a:gd name="connsiteY10124" fmla="*/ 21578 h 2185648"/>
              <a:gd name="connsiteX10125" fmla="*/ 1160627 w 3713237"/>
              <a:gd name="connsiteY10125" fmla="*/ 24912 h 2185648"/>
              <a:gd name="connsiteX10126" fmla="*/ 1164228 w 3713237"/>
              <a:gd name="connsiteY10126" fmla="*/ 25813 h 2185648"/>
              <a:gd name="connsiteX10127" fmla="*/ 1168963 w 3713237"/>
              <a:gd name="connsiteY10127" fmla="*/ 27680 h 2185648"/>
              <a:gd name="connsiteX10128" fmla="*/ 1174465 w 3713237"/>
              <a:gd name="connsiteY10128" fmla="*/ 30014 h 2185648"/>
              <a:gd name="connsiteX10129" fmla="*/ 1174598 w 3713237"/>
              <a:gd name="connsiteY10129" fmla="*/ 30347 h 2185648"/>
              <a:gd name="connsiteX10130" fmla="*/ 1175232 w 3713237"/>
              <a:gd name="connsiteY10130" fmla="*/ 31048 h 2185648"/>
              <a:gd name="connsiteX10131" fmla="*/ 1174965 w 3713237"/>
              <a:gd name="connsiteY10131" fmla="*/ 30014 h 2185648"/>
              <a:gd name="connsiteX10132" fmla="*/ 1174498 w 3713237"/>
              <a:gd name="connsiteY10132" fmla="*/ 30047 h 2185648"/>
              <a:gd name="connsiteX10133" fmla="*/ 1170664 w 3713237"/>
              <a:gd name="connsiteY10133" fmla="*/ 20178 h 2185648"/>
              <a:gd name="connsiteX10134" fmla="*/ 1171898 w 3713237"/>
              <a:gd name="connsiteY10134" fmla="*/ 17977 h 2185648"/>
              <a:gd name="connsiteX10135" fmla="*/ 1174465 w 3713237"/>
              <a:gd name="connsiteY10135" fmla="*/ 17176 h 2185648"/>
              <a:gd name="connsiteX10136" fmla="*/ 1178600 w 3713237"/>
              <a:gd name="connsiteY10136" fmla="*/ 12642 h 2185648"/>
              <a:gd name="connsiteX10137" fmla="*/ 1182334 w 3713237"/>
              <a:gd name="connsiteY10137" fmla="*/ 9374 h 2185648"/>
              <a:gd name="connsiteX10138" fmla="*/ 1187202 w 3713237"/>
              <a:gd name="connsiteY10138" fmla="*/ 11408 h 2185648"/>
              <a:gd name="connsiteX10139" fmla="*/ 1192537 w 3713237"/>
              <a:gd name="connsiteY10139" fmla="*/ 22412 h 2185648"/>
              <a:gd name="connsiteX10140" fmla="*/ 1198473 w 3713237"/>
              <a:gd name="connsiteY10140" fmla="*/ 22778 h 2185648"/>
              <a:gd name="connsiteX10141" fmla="*/ 1200974 w 3713237"/>
              <a:gd name="connsiteY10141" fmla="*/ 18010 h 2185648"/>
              <a:gd name="connsiteX10142" fmla="*/ 1204041 w 3713237"/>
              <a:gd name="connsiteY10142" fmla="*/ 10441 h 2185648"/>
              <a:gd name="connsiteX10143" fmla="*/ 1208543 w 3713237"/>
              <a:gd name="connsiteY10143" fmla="*/ 7307 h 2185648"/>
              <a:gd name="connsiteX10144" fmla="*/ 1209810 w 3713237"/>
              <a:gd name="connsiteY10144" fmla="*/ 7840 h 2185648"/>
              <a:gd name="connsiteX10145" fmla="*/ 1213344 w 3713237"/>
              <a:gd name="connsiteY10145" fmla="*/ 5606 h 2185648"/>
              <a:gd name="connsiteX10146" fmla="*/ 1219813 w 3713237"/>
              <a:gd name="connsiteY10146" fmla="*/ 4939 h 2185648"/>
              <a:gd name="connsiteX10147" fmla="*/ 1223547 w 3713237"/>
              <a:gd name="connsiteY10147" fmla="*/ 12108 h 2185648"/>
              <a:gd name="connsiteX10148" fmla="*/ 1224814 w 3713237"/>
              <a:gd name="connsiteY10148" fmla="*/ 12308 h 2185648"/>
              <a:gd name="connsiteX10149" fmla="*/ 1225681 w 3713237"/>
              <a:gd name="connsiteY10149" fmla="*/ 11308 h 2185648"/>
              <a:gd name="connsiteX10150" fmla="*/ 1224948 w 3713237"/>
              <a:gd name="connsiteY10150" fmla="*/ 5939 h 2185648"/>
              <a:gd name="connsiteX10151" fmla="*/ 1228482 w 3713237"/>
              <a:gd name="connsiteY10151" fmla="*/ 571 h 2185648"/>
              <a:gd name="connsiteX10152" fmla="*/ 1234818 w 3713237"/>
              <a:gd name="connsiteY10152" fmla="*/ 1638 h 2185648"/>
              <a:gd name="connsiteX10153" fmla="*/ 1242587 w 3713237"/>
              <a:gd name="connsiteY10153" fmla="*/ 6273 h 2185648"/>
              <a:gd name="connsiteX10154" fmla="*/ 1244654 w 3713237"/>
              <a:gd name="connsiteY10154" fmla="*/ 7774 h 2185648"/>
              <a:gd name="connsiteX10155" fmla="*/ 1244854 w 3713237"/>
              <a:gd name="connsiteY10155" fmla="*/ 9074 h 2185648"/>
              <a:gd name="connsiteX10156" fmla="*/ 1245121 w 3713237"/>
              <a:gd name="connsiteY10156" fmla="*/ 13175 h 2185648"/>
              <a:gd name="connsiteX10157" fmla="*/ 1247089 w 3713237"/>
              <a:gd name="connsiteY10157" fmla="*/ 14309 h 2185648"/>
              <a:gd name="connsiteX10158" fmla="*/ 1247989 w 3713237"/>
              <a:gd name="connsiteY10158" fmla="*/ 13509 h 2185648"/>
              <a:gd name="connsiteX10159" fmla="*/ 1249056 w 3713237"/>
              <a:gd name="connsiteY10159" fmla="*/ 4039 h 2185648"/>
              <a:gd name="connsiteX10160" fmla="*/ 1252623 w 3713237"/>
              <a:gd name="connsiteY10160" fmla="*/ 504 h 2185648"/>
              <a:gd name="connsiteX10161" fmla="*/ 1258092 w 3713237"/>
              <a:gd name="connsiteY10161" fmla="*/ 405 h 218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  <a:cxn ang="0">
                <a:pos x="connsiteX9378" y="connsiteY9378"/>
              </a:cxn>
              <a:cxn ang="0">
                <a:pos x="connsiteX9379" y="connsiteY9379"/>
              </a:cxn>
              <a:cxn ang="0">
                <a:pos x="connsiteX9380" y="connsiteY9380"/>
              </a:cxn>
              <a:cxn ang="0">
                <a:pos x="connsiteX9381" y="connsiteY9381"/>
              </a:cxn>
              <a:cxn ang="0">
                <a:pos x="connsiteX9382" y="connsiteY9382"/>
              </a:cxn>
              <a:cxn ang="0">
                <a:pos x="connsiteX9383" y="connsiteY9383"/>
              </a:cxn>
              <a:cxn ang="0">
                <a:pos x="connsiteX9384" y="connsiteY9384"/>
              </a:cxn>
              <a:cxn ang="0">
                <a:pos x="connsiteX9385" y="connsiteY9385"/>
              </a:cxn>
              <a:cxn ang="0">
                <a:pos x="connsiteX9386" y="connsiteY9386"/>
              </a:cxn>
              <a:cxn ang="0">
                <a:pos x="connsiteX9387" y="connsiteY9387"/>
              </a:cxn>
              <a:cxn ang="0">
                <a:pos x="connsiteX9388" y="connsiteY9388"/>
              </a:cxn>
              <a:cxn ang="0">
                <a:pos x="connsiteX9389" y="connsiteY9389"/>
              </a:cxn>
              <a:cxn ang="0">
                <a:pos x="connsiteX9390" y="connsiteY9390"/>
              </a:cxn>
              <a:cxn ang="0">
                <a:pos x="connsiteX9391" y="connsiteY9391"/>
              </a:cxn>
              <a:cxn ang="0">
                <a:pos x="connsiteX9392" y="connsiteY9392"/>
              </a:cxn>
              <a:cxn ang="0">
                <a:pos x="connsiteX9393" y="connsiteY9393"/>
              </a:cxn>
              <a:cxn ang="0">
                <a:pos x="connsiteX9394" y="connsiteY9394"/>
              </a:cxn>
              <a:cxn ang="0">
                <a:pos x="connsiteX9395" y="connsiteY9395"/>
              </a:cxn>
              <a:cxn ang="0">
                <a:pos x="connsiteX9396" y="connsiteY9396"/>
              </a:cxn>
              <a:cxn ang="0">
                <a:pos x="connsiteX9397" y="connsiteY9397"/>
              </a:cxn>
              <a:cxn ang="0">
                <a:pos x="connsiteX9398" y="connsiteY9398"/>
              </a:cxn>
              <a:cxn ang="0">
                <a:pos x="connsiteX9399" y="connsiteY9399"/>
              </a:cxn>
              <a:cxn ang="0">
                <a:pos x="connsiteX9400" y="connsiteY9400"/>
              </a:cxn>
              <a:cxn ang="0">
                <a:pos x="connsiteX9401" y="connsiteY9401"/>
              </a:cxn>
              <a:cxn ang="0">
                <a:pos x="connsiteX9402" y="connsiteY9402"/>
              </a:cxn>
              <a:cxn ang="0">
                <a:pos x="connsiteX9403" y="connsiteY9403"/>
              </a:cxn>
              <a:cxn ang="0">
                <a:pos x="connsiteX9404" y="connsiteY9404"/>
              </a:cxn>
              <a:cxn ang="0">
                <a:pos x="connsiteX9405" y="connsiteY9405"/>
              </a:cxn>
              <a:cxn ang="0">
                <a:pos x="connsiteX9406" y="connsiteY9406"/>
              </a:cxn>
              <a:cxn ang="0">
                <a:pos x="connsiteX9407" y="connsiteY9407"/>
              </a:cxn>
              <a:cxn ang="0">
                <a:pos x="connsiteX9408" y="connsiteY9408"/>
              </a:cxn>
              <a:cxn ang="0">
                <a:pos x="connsiteX9409" y="connsiteY9409"/>
              </a:cxn>
              <a:cxn ang="0">
                <a:pos x="connsiteX9410" y="connsiteY9410"/>
              </a:cxn>
              <a:cxn ang="0">
                <a:pos x="connsiteX9411" y="connsiteY9411"/>
              </a:cxn>
              <a:cxn ang="0">
                <a:pos x="connsiteX9412" y="connsiteY9412"/>
              </a:cxn>
              <a:cxn ang="0">
                <a:pos x="connsiteX9413" y="connsiteY9413"/>
              </a:cxn>
              <a:cxn ang="0">
                <a:pos x="connsiteX9414" y="connsiteY9414"/>
              </a:cxn>
              <a:cxn ang="0">
                <a:pos x="connsiteX9415" y="connsiteY9415"/>
              </a:cxn>
              <a:cxn ang="0">
                <a:pos x="connsiteX9416" y="connsiteY9416"/>
              </a:cxn>
              <a:cxn ang="0">
                <a:pos x="connsiteX9417" y="connsiteY9417"/>
              </a:cxn>
              <a:cxn ang="0">
                <a:pos x="connsiteX9418" y="connsiteY9418"/>
              </a:cxn>
              <a:cxn ang="0">
                <a:pos x="connsiteX9419" y="connsiteY9419"/>
              </a:cxn>
              <a:cxn ang="0">
                <a:pos x="connsiteX9420" y="connsiteY9420"/>
              </a:cxn>
              <a:cxn ang="0">
                <a:pos x="connsiteX9421" y="connsiteY9421"/>
              </a:cxn>
              <a:cxn ang="0">
                <a:pos x="connsiteX9422" y="connsiteY9422"/>
              </a:cxn>
              <a:cxn ang="0">
                <a:pos x="connsiteX9423" y="connsiteY9423"/>
              </a:cxn>
              <a:cxn ang="0">
                <a:pos x="connsiteX9424" y="connsiteY9424"/>
              </a:cxn>
              <a:cxn ang="0">
                <a:pos x="connsiteX9425" y="connsiteY9425"/>
              </a:cxn>
              <a:cxn ang="0">
                <a:pos x="connsiteX9426" y="connsiteY9426"/>
              </a:cxn>
              <a:cxn ang="0">
                <a:pos x="connsiteX9427" y="connsiteY9427"/>
              </a:cxn>
              <a:cxn ang="0">
                <a:pos x="connsiteX9428" y="connsiteY9428"/>
              </a:cxn>
              <a:cxn ang="0">
                <a:pos x="connsiteX9429" y="connsiteY9429"/>
              </a:cxn>
              <a:cxn ang="0">
                <a:pos x="connsiteX9430" y="connsiteY9430"/>
              </a:cxn>
              <a:cxn ang="0">
                <a:pos x="connsiteX9431" y="connsiteY9431"/>
              </a:cxn>
              <a:cxn ang="0">
                <a:pos x="connsiteX9432" y="connsiteY9432"/>
              </a:cxn>
              <a:cxn ang="0">
                <a:pos x="connsiteX9433" y="connsiteY9433"/>
              </a:cxn>
              <a:cxn ang="0">
                <a:pos x="connsiteX9434" y="connsiteY9434"/>
              </a:cxn>
              <a:cxn ang="0">
                <a:pos x="connsiteX9435" y="connsiteY9435"/>
              </a:cxn>
              <a:cxn ang="0">
                <a:pos x="connsiteX9436" y="connsiteY9436"/>
              </a:cxn>
              <a:cxn ang="0">
                <a:pos x="connsiteX9437" y="connsiteY9437"/>
              </a:cxn>
              <a:cxn ang="0">
                <a:pos x="connsiteX9438" y="connsiteY9438"/>
              </a:cxn>
              <a:cxn ang="0">
                <a:pos x="connsiteX9439" y="connsiteY9439"/>
              </a:cxn>
              <a:cxn ang="0">
                <a:pos x="connsiteX9440" y="connsiteY9440"/>
              </a:cxn>
              <a:cxn ang="0">
                <a:pos x="connsiteX9441" y="connsiteY9441"/>
              </a:cxn>
              <a:cxn ang="0">
                <a:pos x="connsiteX9442" y="connsiteY9442"/>
              </a:cxn>
              <a:cxn ang="0">
                <a:pos x="connsiteX9443" y="connsiteY9443"/>
              </a:cxn>
              <a:cxn ang="0">
                <a:pos x="connsiteX9444" y="connsiteY9444"/>
              </a:cxn>
              <a:cxn ang="0">
                <a:pos x="connsiteX9445" y="connsiteY9445"/>
              </a:cxn>
              <a:cxn ang="0">
                <a:pos x="connsiteX9446" y="connsiteY9446"/>
              </a:cxn>
              <a:cxn ang="0">
                <a:pos x="connsiteX9447" y="connsiteY9447"/>
              </a:cxn>
              <a:cxn ang="0">
                <a:pos x="connsiteX9448" y="connsiteY9448"/>
              </a:cxn>
              <a:cxn ang="0">
                <a:pos x="connsiteX9449" y="connsiteY9449"/>
              </a:cxn>
              <a:cxn ang="0">
                <a:pos x="connsiteX9450" y="connsiteY9450"/>
              </a:cxn>
              <a:cxn ang="0">
                <a:pos x="connsiteX9451" y="connsiteY9451"/>
              </a:cxn>
              <a:cxn ang="0">
                <a:pos x="connsiteX9452" y="connsiteY9452"/>
              </a:cxn>
              <a:cxn ang="0">
                <a:pos x="connsiteX9453" y="connsiteY9453"/>
              </a:cxn>
              <a:cxn ang="0">
                <a:pos x="connsiteX9454" y="connsiteY9454"/>
              </a:cxn>
              <a:cxn ang="0">
                <a:pos x="connsiteX9455" y="connsiteY9455"/>
              </a:cxn>
              <a:cxn ang="0">
                <a:pos x="connsiteX9456" y="connsiteY9456"/>
              </a:cxn>
              <a:cxn ang="0">
                <a:pos x="connsiteX9457" y="connsiteY9457"/>
              </a:cxn>
              <a:cxn ang="0">
                <a:pos x="connsiteX9458" y="connsiteY9458"/>
              </a:cxn>
              <a:cxn ang="0">
                <a:pos x="connsiteX9459" y="connsiteY9459"/>
              </a:cxn>
              <a:cxn ang="0">
                <a:pos x="connsiteX9460" y="connsiteY9460"/>
              </a:cxn>
              <a:cxn ang="0">
                <a:pos x="connsiteX9461" y="connsiteY9461"/>
              </a:cxn>
              <a:cxn ang="0">
                <a:pos x="connsiteX9462" y="connsiteY9462"/>
              </a:cxn>
              <a:cxn ang="0">
                <a:pos x="connsiteX9463" y="connsiteY9463"/>
              </a:cxn>
              <a:cxn ang="0">
                <a:pos x="connsiteX9464" y="connsiteY9464"/>
              </a:cxn>
              <a:cxn ang="0">
                <a:pos x="connsiteX9465" y="connsiteY9465"/>
              </a:cxn>
              <a:cxn ang="0">
                <a:pos x="connsiteX9466" y="connsiteY9466"/>
              </a:cxn>
              <a:cxn ang="0">
                <a:pos x="connsiteX9467" y="connsiteY9467"/>
              </a:cxn>
              <a:cxn ang="0">
                <a:pos x="connsiteX9468" y="connsiteY9468"/>
              </a:cxn>
              <a:cxn ang="0">
                <a:pos x="connsiteX9469" y="connsiteY9469"/>
              </a:cxn>
              <a:cxn ang="0">
                <a:pos x="connsiteX9470" y="connsiteY9470"/>
              </a:cxn>
              <a:cxn ang="0">
                <a:pos x="connsiteX9471" y="connsiteY9471"/>
              </a:cxn>
              <a:cxn ang="0">
                <a:pos x="connsiteX9472" y="connsiteY9472"/>
              </a:cxn>
              <a:cxn ang="0">
                <a:pos x="connsiteX9473" y="connsiteY9473"/>
              </a:cxn>
              <a:cxn ang="0">
                <a:pos x="connsiteX9474" y="connsiteY9474"/>
              </a:cxn>
              <a:cxn ang="0">
                <a:pos x="connsiteX9475" y="connsiteY9475"/>
              </a:cxn>
              <a:cxn ang="0">
                <a:pos x="connsiteX9476" y="connsiteY9476"/>
              </a:cxn>
              <a:cxn ang="0">
                <a:pos x="connsiteX9477" y="connsiteY9477"/>
              </a:cxn>
              <a:cxn ang="0">
                <a:pos x="connsiteX9478" y="connsiteY9478"/>
              </a:cxn>
              <a:cxn ang="0">
                <a:pos x="connsiteX9479" y="connsiteY9479"/>
              </a:cxn>
              <a:cxn ang="0">
                <a:pos x="connsiteX9480" y="connsiteY9480"/>
              </a:cxn>
              <a:cxn ang="0">
                <a:pos x="connsiteX9481" y="connsiteY9481"/>
              </a:cxn>
              <a:cxn ang="0">
                <a:pos x="connsiteX9482" y="connsiteY9482"/>
              </a:cxn>
              <a:cxn ang="0">
                <a:pos x="connsiteX9483" y="connsiteY9483"/>
              </a:cxn>
              <a:cxn ang="0">
                <a:pos x="connsiteX9484" y="connsiteY9484"/>
              </a:cxn>
              <a:cxn ang="0">
                <a:pos x="connsiteX9485" y="connsiteY9485"/>
              </a:cxn>
              <a:cxn ang="0">
                <a:pos x="connsiteX9486" y="connsiteY9486"/>
              </a:cxn>
              <a:cxn ang="0">
                <a:pos x="connsiteX9487" y="connsiteY9487"/>
              </a:cxn>
              <a:cxn ang="0">
                <a:pos x="connsiteX9488" y="connsiteY9488"/>
              </a:cxn>
              <a:cxn ang="0">
                <a:pos x="connsiteX9489" y="connsiteY9489"/>
              </a:cxn>
              <a:cxn ang="0">
                <a:pos x="connsiteX9490" y="connsiteY9490"/>
              </a:cxn>
              <a:cxn ang="0">
                <a:pos x="connsiteX9491" y="connsiteY9491"/>
              </a:cxn>
              <a:cxn ang="0">
                <a:pos x="connsiteX9492" y="connsiteY9492"/>
              </a:cxn>
              <a:cxn ang="0">
                <a:pos x="connsiteX9493" y="connsiteY9493"/>
              </a:cxn>
              <a:cxn ang="0">
                <a:pos x="connsiteX9494" y="connsiteY9494"/>
              </a:cxn>
              <a:cxn ang="0">
                <a:pos x="connsiteX9495" y="connsiteY9495"/>
              </a:cxn>
              <a:cxn ang="0">
                <a:pos x="connsiteX9496" y="connsiteY9496"/>
              </a:cxn>
              <a:cxn ang="0">
                <a:pos x="connsiteX9497" y="connsiteY9497"/>
              </a:cxn>
              <a:cxn ang="0">
                <a:pos x="connsiteX9498" y="connsiteY9498"/>
              </a:cxn>
              <a:cxn ang="0">
                <a:pos x="connsiteX9499" y="connsiteY9499"/>
              </a:cxn>
              <a:cxn ang="0">
                <a:pos x="connsiteX9500" y="connsiteY9500"/>
              </a:cxn>
              <a:cxn ang="0">
                <a:pos x="connsiteX9501" y="connsiteY9501"/>
              </a:cxn>
              <a:cxn ang="0">
                <a:pos x="connsiteX9502" y="connsiteY9502"/>
              </a:cxn>
              <a:cxn ang="0">
                <a:pos x="connsiteX9503" y="connsiteY9503"/>
              </a:cxn>
              <a:cxn ang="0">
                <a:pos x="connsiteX9504" y="connsiteY9504"/>
              </a:cxn>
              <a:cxn ang="0">
                <a:pos x="connsiteX9505" y="connsiteY9505"/>
              </a:cxn>
              <a:cxn ang="0">
                <a:pos x="connsiteX9506" y="connsiteY9506"/>
              </a:cxn>
              <a:cxn ang="0">
                <a:pos x="connsiteX9507" y="connsiteY9507"/>
              </a:cxn>
              <a:cxn ang="0">
                <a:pos x="connsiteX9508" y="connsiteY9508"/>
              </a:cxn>
              <a:cxn ang="0">
                <a:pos x="connsiteX9509" y="connsiteY9509"/>
              </a:cxn>
              <a:cxn ang="0">
                <a:pos x="connsiteX9510" y="connsiteY9510"/>
              </a:cxn>
              <a:cxn ang="0">
                <a:pos x="connsiteX9511" y="connsiteY9511"/>
              </a:cxn>
              <a:cxn ang="0">
                <a:pos x="connsiteX9512" y="connsiteY9512"/>
              </a:cxn>
              <a:cxn ang="0">
                <a:pos x="connsiteX9513" y="connsiteY9513"/>
              </a:cxn>
              <a:cxn ang="0">
                <a:pos x="connsiteX9514" y="connsiteY9514"/>
              </a:cxn>
              <a:cxn ang="0">
                <a:pos x="connsiteX9515" y="connsiteY9515"/>
              </a:cxn>
              <a:cxn ang="0">
                <a:pos x="connsiteX9516" y="connsiteY9516"/>
              </a:cxn>
              <a:cxn ang="0">
                <a:pos x="connsiteX9517" y="connsiteY9517"/>
              </a:cxn>
              <a:cxn ang="0">
                <a:pos x="connsiteX9518" y="connsiteY9518"/>
              </a:cxn>
              <a:cxn ang="0">
                <a:pos x="connsiteX9519" y="connsiteY9519"/>
              </a:cxn>
              <a:cxn ang="0">
                <a:pos x="connsiteX9520" y="connsiteY9520"/>
              </a:cxn>
              <a:cxn ang="0">
                <a:pos x="connsiteX9521" y="connsiteY9521"/>
              </a:cxn>
              <a:cxn ang="0">
                <a:pos x="connsiteX9522" y="connsiteY9522"/>
              </a:cxn>
              <a:cxn ang="0">
                <a:pos x="connsiteX9523" y="connsiteY9523"/>
              </a:cxn>
              <a:cxn ang="0">
                <a:pos x="connsiteX9524" y="connsiteY9524"/>
              </a:cxn>
              <a:cxn ang="0">
                <a:pos x="connsiteX9525" y="connsiteY9525"/>
              </a:cxn>
              <a:cxn ang="0">
                <a:pos x="connsiteX9526" y="connsiteY9526"/>
              </a:cxn>
              <a:cxn ang="0">
                <a:pos x="connsiteX9527" y="connsiteY9527"/>
              </a:cxn>
              <a:cxn ang="0">
                <a:pos x="connsiteX9528" y="connsiteY9528"/>
              </a:cxn>
              <a:cxn ang="0">
                <a:pos x="connsiteX9529" y="connsiteY9529"/>
              </a:cxn>
              <a:cxn ang="0">
                <a:pos x="connsiteX9530" y="connsiteY9530"/>
              </a:cxn>
              <a:cxn ang="0">
                <a:pos x="connsiteX9531" y="connsiteY9531"/>
              </a:cxn>
              <a:cxn ang="0">
                <a:pos x="connsiteX9532" y="connsiteY9532"/>
              </a:cxn>
              <a:cxn ang="0">
                <a:pos x="connsiteX9533" y="connsiteY9533"/>
              </a:cxn>
              <a:cxn ang="0">
                <a:pos x="connsiteX9534" y="connsiteY9534"/>
              </a:cxn>
              <a:cxn ang="0">
                <a:pos x="connsiteX9535" y="connsiteY9535"/>
              </a:cxn>
              <a:cxn ang="0">
                <a:pos x="connsiteX9536" y="connsiteY9536"/>
              </a:cxn>
              <a:cxn ang="0">
                <a:pos x="connsiteX9537" y="connsiteY9537"/>
              </a:cxn>
              <a:cxn ang="0">
                <a:pos x="connsiteX9538" y="connsiteY9538"/>
              </a:cxn>
              <a:cxn ang="0">
                <a:pos x="connsiteX9539" y="connsiteY9539"/>
              </a:cxn>
              <a:cxn ang="0">
                <a:pos x="connsiteX9540" y="connsiteY9540"/>
              </a:cxn>
              <a:cxn ang="0">
                <a:pos x="connsiteX9541" y="connsiteY9541"/>
              </a:cxn>
              <a:cxn ang="0">
                <a:pos x="connsiteX9542" y="connsiteY9542"/>
              </a:cxn>
              <a:cxn ang="0">
                <a:pos x="connsiteX9543" y="connsiteY9543"/>
              </a:cxn>
              <a:cxn ang="0">
                <a:pos x="connsiteX9544" y="connsiteY9544"/>
              </a:cxn>
              <a:cxn ang="0">
                <a:pos x="connsiteX9545" y="connsiteY9545"/>
              </a:cxn>
              <a:cxn ang="0">
                <a:pos x="connsiteX9546" y="connsiteY9546"/>
              </a:cxn>
              <a:cxn ang="0">
                <a:pos x="connsiteX9547" y="connsiteY9547"/>
              </a:cxn>
              <a:cxn ang="0">
                <a:pos x="connsiteX9548" y="connsiteY9548"/>
              </a:cxn>
              <a:cxn ang="0">
                <a:pos x="connsiteX9549" y="connsiteY9549"/>
              </a:cxn>
              <a:cxn ang="0">
                <a:pos x="connsiteX9550" y="connsiteY9550"/>
              </a:cxn>
              <a:cxn ang="0">
                <a:pos x="connsiteX9551" y="connsiteY9551"/>
              </a:cxn>
              <a:cxn ang="0">
                <a:pos x="connsiteX9552" y="connsiteY9552"/>
              </a:cxn>
              <a:cxn ang="0">
                <a:pos x="connsiteX9553" y="connsiteY9553"/>
              </a:cxn>
              <a:cxn ang="0">
                <a:pos x="connsiteX9554" y="connsiteY9554"/>
              </a:cxn>
              <a:cxn ang="0">
                <a:pos x="connsiteX9555" y="connsiteY9555"/>
              </a:cxn>
              <a:cxn ang="0">
                <a:pos x="connsiteX9556" y="connsiteY9556"/>
              </a:cxn>
              <a:cxn ang="0">
                <a:pos x="connsiteX9557" y="connsiteY9557"/>
              </a:cxn>
              <a:cxn ang="0">
                <a:pos x="connsiteX9558" y="connsiteY9558"/>
              </a:cxn>
              <a:cxn ang="0">
                <a:pos x="connsiteX9559" y="connsiteY9559"/>
              </a:cxn>
              <a:cxn ang="0">
                <a:pos x="connsiteX9560" y="connsiteY9560"/>
              </a:cxn>
              <a:cxn ang="0">
                <a:pos x="connsiteX9561" y="connsiteY9561"/>
              </a:cxn>
              <a:cxn ang="0">
                <a:pos x="connsiteX9562" y="connsiteY9562"/>
              </a:cxn>
              <a:cxn ang="0">
                <a:pos x="connsiteX9563" y="connsiteY9563"/>
              </a:cxn>
              <a:cxn ang="0">
                <a:pos x="connsiteX9564" y="connsiteY9564"/>
              </a:cxn>
              <a:cxn ang="0">
                <a:pos x="connsiteX9565" y="connsiteY9565"/>
              </a:cxn>
              <a:cxn ang="0">
                <a:pos x="connsiteX9566" y="connsiteY9566"/>
              </a:cxn>
              <a:cxn ang="0">
                <a:pos x="connsiteX9567" y="connsiteY9567"/>
              </a:cxn>
              <a:cxn ang="0">
                <a:pos x="connsiteX9568" y="connsiteY9568"/>
              </a:cxn>
              <a:cxn ang="0">
                <a:pos x="connsiteX9569" y="connsiteY9569"/>
              </a:cxn>
              <a:cxn ang="0">
                <a:pos x="connsiteX9570" y="connsiteY9570"/>
              </a:cxn>
              <a:cxn ang="0">
                <a:pos x="connsiteX9571" y="connsiteY9571"/>
              </a:cxn>
              <a:cxn ang="0">
                <a:pos x="connsiteX9572" y="connsiteY9572"/>
              </a:cxn>
              <a:cxn ang="0">
                <a:pos x="connsiteX9573" y="connsiteY9573"/>
              </a:cxn>
              <a:cxn ang="0">
                <a:pos x="connsiteX9574" y="connsiteY9574"/>
              </a:cxn>
              <a:cxn ang="0">
                <a:pos x="connsiteX9575" y="connsiteY9575"/>
              </a:cxn>
              <a:cxn ang="0">
                <a:pos x="connsiteX9576" y="connsiteY9576"/>
              </a:cxn>
              <a:cxn ang="0">
                <a:pos x="connsiteX9577" y="connsiteY9577"/>
              </a:cxn>
              <a:cxn ang="0">
                <a:pos x="connsiteX9578" y="connsiteY9578"/>
              </a:cxn>
              <a:cxn ang="0">
                <a:pos x="connsiteX9579" y="connsiteY9579"/>
              </a:cxn>
              <a:cxn ang="0">
                <a:pos x="connsiteX9580" y="connsiteY9580"/>
              </a:cxn>
              <a:cxn ang="0">
                <a:pos x="connsiteX9581" y="connsiteY9581"/>
              </a:cxn>
              <a:cxn ang="0">
                <a:pos x="connsiteX9582" y="connsiteY9582"/>
              </a:cxn>
              <a:cxn ang="0">
                <a:pos x="connsiteX9583" y="connsiteY9583"/>
              </a:cxn>
              <a:cxn ang="0">
                <a:pos x="connsiteX9584" y="connsiteY9584"/>
              </a:cxn>
              <a:cxn ang="0">
                <a:pos x="connsiteX9585" y="connsiteY9585"/>
              </a:cxn>
              <a:cxn ang="0">
                <a:pos x="connsiteX9586" y="connsiteY9586"/>
              </a:cxn>
              <a:cxn ang="0">
                <a:pos x="connsiteX9587" y="connsiteY9587"/>
              </a:cxn>
              <a:cxn ang="0">
                <a:pos x="connsiteX9588" y="connsiteY9588"/>
              </a:cxn>
              <a:cxn ang="0">
                <a:pos x="connsiteX9589" y="connsiteY9589"/>
              </a:cxn>
              <a:cxn ang="0">
                <a:pos x="connsiteX9590" y="connsiteY9590"/>
              </a:cxn>
              <a:cxn ang="0">
                <a:pos x="connsiteX9591" y="connsiteY9591"/>
              </a:cxn>
              <a:cxn ang="0">
                <a:pos x="connsiteX9592" y="connsiteY9592"/>
              </a:cxn>
              <a:cxn ang="0">
                <a:pos x="connsiteX9593" y="connsiteY9593"/>
              </a:cxn>
              <a:cxn ang="0">
                <a:pos x="connsiteX9594" y="connsiteY9594"/>
              </a:cxn>
              <a:cxn ang="0">
                <a:pos x="connsiteX9595" y="connsiteY9595"/>
              </a:cxn>
              <a:cxn ang="0">
                <a:pos x="connsiteX9596" y="connsiteY9596"/>
              </a:cxn>
              <a:cxn ang="0">
                <a:pos x="connsiteX9597" y="connsiteY9597"/>
              </a:cxn>
              <a:cxn ang="0">
                <a:pos x="connsiteX9598" y="connsiteY9598"/>
              </a:cxn>
              <a:cxn ang="0">
                <a:pos x="connsiteX9599" y="connsiteY9599"/>
              </a:cxn>
              <a:cxn ang="0">
                <a:pos x="connsiteX9600" y="connsiteY9600"/>
              </a:cxn>
              <a:cxn ang="0">
                <a:pos x="connsiteX9601" y="connsiteY9601"/>
              </a:cxn>
              <a:cxn ang="0">
                <a:pos x="connsiteX9602" y="connsiteY9602"/>
              </a:cxn>
              <a:cxn ang="0">
                <a:pos x="connsiteX9603" y="connsiteY9603"/>
              </a:cxn>
              <a:cxn ang="0">
                <a:pos x="connsiteX9604" y="connsiteY9604"/>
              </a:cxn>
              <a:cxn ang="0">
                <a:pos x="connsiteX9605" y="connsiteY9605"/>
              </a:cxn>
              <a:cxn ang="0">
                <a:pos x="connsiteX9606" y="connsiteY9606"/>
              </a:cxn>
              <a:cxn ang="0">
                <a:pos x="connsiteX9607" y="connsiteY9607"/>
              </a:cxn>
              <a:cxn ang="0">
                <a:pos x="connsiteX9608" y="connsiteY9608"/>
              </a:cxn>
              <a:cxn ang="0">
                <a:pos x="connsiteX9609" y="connsiteY9609"/>
              </a:cxn>
              <a:cxn ang="0">
                <a:pos x="connsiteX9610" y="connsiteY9610"/>
              </a:cxn>
              <a:cxn ang="0">
                <a:pos x="connsiteX9611" y="connsiteY9611"/>
              </a:cxn>
              <a:cxn ang="0">
                <a:pos x="connsiteX9612" y="connsiteY9612"/>
              </a:cxn>
              <a:cxn ang="0">
                <a:pos x="connsiteX9613" y="connsiteY9613"/>
              </a:cxn>
              <a:cxn ang="0">
                <a:pos x="connsiteX9614" y="connsiteY9614"/>
              </a:cxn>
              <a:cxn ang="0">
                <a:pos x="connsiteX9615" y="connsiteY9615"/>
              </a:cxn>
              <a:cxn ang="0">
                <a:pos x="connsiteX9616" y="connsiteY9616"/>
              </a:cxn>
              <a:cxn ang="0">
                <a:pos x="connsiteX9617" y="connsiteY9617"/>
              </a:cxn>
              <a:cxn ang="0">
                <a:pos x="connsiteX9618" y="connsiteY9618"/>
              </a:cxn>
              <a:cxn ang="0">
                <a:pos x="connsiteX9619" y="connsiteY9619"/>
              </a:cxn>
              <a:cxn ang="0">
                <a:pos x="connsiteX9620" y="connsiteY9620"/>
              </a:cxn>
              <a:cxn ang="0">
                <a:pos x="connsiteX9621" y="connsiteY9621"/>
              </a:cxn>
              <a:cxn ang="0">
                <a:pos x="connsiteX9622" y="connsiteY9622"/>
              </a:cxn>
              <a:cxn ang="0">
                <a:pos x="connsiteX9623" y="connsiteY9623"/>
              </a:cxn>
              <a:cxn ang="0">
                <a:pos x="connsiteX9624" y="connsiteY9624"/>
              </a:cxn>
              <a:cxn ang="0">
                <a:pos x="connsiteX9625" y="connsiteY9625"/>
              </a:cxn>
              <a:cxn ang="0">
                <a:pos x="connsiteX9626" y="connsiteY9626"/>
              </a:cxn>
              <a:cxn ang="0">
                <a:pos x="connsiteX9627" y="connsiteY9627"/>
              </a:cxn>
              <a:cxn ang="0">
                <a:pos x="connsiteX9628" y="connsiteY9628"/>
              </a:cxn>
              <a:cxn ang="0">
                <a:pos x="connsiteX9629" y="connsiteY9629"/>
              </a:cxn>
              <a:cxn ang="0">
                <a:pos x="connsiteX9630" y="connsiteY9630"/>
              </a:cxn>
              <a:cxn ang="0">
                <a:pos x="connsiteX9631" y="connsiteY9631"/>
              </a:cxn>
              <a:cxn ang="0">
                <a:pos x="connsiteX9632" y="connsiteY9632"/>
              </a:cxn>
              <a:cxn ang="0">
                <a:pos x="connsiteX9633" y="connsiteY9633"/>
              </a:cxn>
              <a:cxn ang="0">
                <a:pos x="connsiteX9634" y="connsiteY9634"/>
              </a:cxn>
              <a:cxn ang="0">
                <a:pos x="connsiteX9635" y="connsiteY9635"/>
              </a:cxn>
              <a:cxn ang="0">
                <a:pos x="connsiteX9636" y="connsiteY9636"/>
              </a:cxn>
              <a:cxn ang="0">
                <a:pos x="connsiteX9637" y="connsiteY9637"/>
              </a:cxn>
              <a:cxn ang="0">
                <a:pos x="connsiteX9638" y="connsiteY9638"/>
              </a:cxn>
              <a:cxn ang="0">
                <a:pos x="connsiteX9639" y="connsiteY9639"/>
              </a:cxn>
              <a:cxn ang="0">
                <a:pos x="connsiteX9640" y="connsiteY9640"/>
              </a:cxn>
              <a:cxn ang="0">
                <a:pos x="connsiteX9641" y="connsiteY9641"/>
              </a:cxn>
              <a:cxn ang="0">
                <a:pos x="connsiteX9642" y="connsiteY9642"/>
              </a:cxn>
              <a:cxn ang="0">
                <a:pos x="connsiteX9643" y="connsiteY9643"/>
              </a:cxn>
              <a:cxn ang="0">
                <a:pos x="connsiteX9644" y="connsiteY9644"/>
              </a:cxn>
              <a:cxn ang="0">
                <a:pos x="connsiteX9645" y="connsiteY9645"/>
              </a:cxn>
              <a:cxn ang="0">
                <a:pos x="connsiteX9646" y="connsiteY9646"/>
              </a:cxn>
              <a:cxn ang="0">
                <a:pos x="connsiteX9647" y="connsiteY9647"/>
              </a:cxn>
              <a:cxn ang="0">
                <a:pos x="connsiteX9648" y="connsiteY9648"/>
              </a:cxn>
              <a:cxn ang="0">
                <a:pos x="connsiteX9649" y="connsiteY9649"/>
              </a:cxn>
              <a:cxn ang="0">
                <a:pos x="connsiteX9650" y="connsiteY9650"/>
              </a:cxn>
              <a:cxn ang="0">
                <a:pos x="connsiteX9651" y="connsiteY9651"/>
              </a:cxn>
              <a:cxn ang="0">
                <a:pos x="connsiteX9652" y="connsiteY9652"/>
              </a:cxn>
              <a:cxn ang="0">
                <a:pos x="connsiteX9653" y="connsiteY9653"/>
              </a:cxn>
              <a:cxn ang="0">
                <a:pos x="connsiteX9654" y="connsiteY9654"/>
              </a:cxn>
              <a:cxn ang="0">
                <a:pos x="connsiteX9655" y="connsiteY9655"/>
              </a:cxn>
              <a:cxn ang="0">
                <a:pos x="connsiteX9656" y="connsiteY9656"/>
              </a:cxn>
              <a:cxn ang="0">
                <a:pos x="connsiteX9657" y="connsiteY9657"/>
              </a:cxn>
              <a:cxn ang="0">
                <a:pos x="connsiteX9658" y="connsiteY9658"/>
              </a:cxn>
              <a:cxn ang="0">
                <a:pos x="connsiteX9659" y="connsiteY9659"/>
              </a:cxn>
              <a:cxn ang="0">
                <a:pos x="connsiteX9660" y="connsiteY9660"/>
              </a:cxn>
              <a:cxn ang="0">
                <a:pos x="connsiteX9661" y="connsiteY9661"/>
              </a:cxn>
              <a:cxn ang="0">
                <a:pos x="connsiteX9662" y="connsiteY9662"/>
              </a:cxn>
              <a:cxn ang="0">
                <a:pos x="connsiteX9663" y="connsiteY9663"/>
              </a:cxn>
              <a:cxn ang="0">
                <a:pos x="connsiteX9664" y="connsiteY9664"/>
              </a:cxn>
              <a:cxn ang="0">
                <a:pos x="connsiteX9665" y="connsiteY9665"/>
              </a:cxn>
              <a:cxn ang="0">
                <a:pos x="connsiteX9666" y="connsiteY9666"/>
              </a:cxn>
              <a:cxn ang="0">
                <a:pos x="connsiteX9667" y="connsiteY9667"/>
              </a:cxn>
              <a:cxn ang="0">
                <a:pos x="connsiteX9668" y="connsiteY9668"/>
              </a:cxn>
              <a:cxn ang="0">
                <a:pos x="connsiteX9669" y="connsiteY9669"/>
              </a:cxn>
              <a:cxn ang="0">
                <a:pos x="connsiteX9670" y="connsiteY9670"/>
              </a:cxn>
              <a:cxn ang="0">
                <a:pos x="connsiteX9671" y="connsiteY9671"/>
              </a:cxn>
              <a:cxn ang="0">
                <a:pos x="connsiteX9672" y="connsiteY9672"/>
              </a:cxn>
              <a:cxn ang="0">
                <a:pos x="connsiteX9673" y="connsiteY9673"/>
              </a:cxn>
              <a:cxn ang="0">
                <a:pos x="connsiteX9674" y="connsiteY9674"/>
              </a:cxn>
              <a:cxn ang="0">
                <a:pos x="connsiteX9675" y="connsiteY9675"/>
              </a:cxn>
              <a:cxn ang="0">
                <a:pos x="connsiteX9676" y="connsiteY9676"/>
              </a:cxn>
              <a:cxn ang="0">
                <a:pos x="connsiteX9677" y="connsiteY9677"/>
              </a:cxn>
              <a:cxn ang="0">
                <a:pos x="connsiteX9678" y="connsiteY9678"/>
              </a:cxn>
              <a:cxn ang="0">
                <a:pos x="connsiteX9679" y="connsiteY9679"/>
              </a:cxn>
              <a:cxn ang="0">
                <a:pos x="connsiteX9680" y="connsiteY9680"/>
              </a:cxn>
              <a:cxn ang="0">
                <a:pos x="connsiteX9681" y="connsiteY9681"/>
              </a:cxn>
              <a:cxn ang="0">
                <a:pos x="connsiteX9682" y="connsiteY9682"/>
              </a:cxn>
              <a:cxn ang="0">
                <a:pos x="connsiteX9683" y="connsiteY9683"/>
              </a:cxn>
              <a:cxn ang="0">
                <a:pos x="connsiteX9684" y="connsiteY9684"/>
              </a:cxn>
              <a:cxn ang="0">
                <a:pos x="connsiteX9685" y="connsiteY9685"/>
              </a:cxn>
              <a:cxn ang="0">
                <a:pos x="connsiteX9686" y="connsiteY9686"/>
              </a:cxn>
              <a:cxn ang="0">
                <a:pos x="connsiteX9687" y="connsiteY9687"/>
              </a:cxn>
              <a:cxn ang="0">
                <a:pos x="connsiteX9688" y="connsiteY9688"/>
              </a:cxn>
              <a:cxn ang="0">
                <a:pos x="connsiteX9689" y="connsiteY9689"/>
              </a:cxn>
              <a:cxn ang="0">
                <a:pos x="connsiteX9690" y="connsiteY9690"/>
              </a:cxn>
              <a:cxn ang="0">
                <a:pos x="connsiteX9691" y="connsiteY9691"/>
              </a:cxn>
              <a:cxn ang="0">
                <a:pos x="connsiteX9692" y="connsiteY9692"/>
              </a:cxn>
              <a:cxn ang="0">
                <a:pos x="connsiteX9693" y="connsiteY9693"/>
              </a:cxn>
              <a:cxn ang="0">
                <a:pos x="connsiteX9694" y="connsiteY9694"/>
              </a:cxn>
              <a:cxn ang="0">
                <a:pos x="connsiteX9695" y="connsiteY9695"/>
              </a:cxn>
              <a:cxn ang="0">
                <a:pos x="connsiteX9696" y="connsiteY9696"/>
              </a:cxn>
              <a:cxn ang="0">
                <a:pos x="connsiteX9697" y="connsiteY9697"/>
              </a:cxn>
              <a:cxn ang="0">
                <a:pos x="connsiteX9698" y="connsiteY9698"/>
              </a:cxn>
              <a:cxn ang="0">
                <a:pos x="connsiteX9699" y="connsiteY9699"/>
              </a:cxn>
              <a:cxn ang="0">
                <a:pos x="connsiteX9700" y="connsiteY9700"/>
              </a:cxn>
              <a:cxn ang="0">
                <a:pos x="connsiteX9701" y="connsiteY9701"/>
              </a:cxn>
              <a:cxn ang="0">
                <a:pos x="connsiteX9702" y="connsiteY9702"/>
              </a:cxn>
              <a:cxn ang="0">
                <a:pos x="connsiteX9703" y="connsiteY9703"/>
              </a:cxn>
              <a:cxn ang="0">
                <a:pos x="connsiteX9704" y="connsiteY9704"/>
              </a:cxn>
              <a:cxn ang="0">
                <a:pos x="connsiteX9705" y="connsiteY9705"/>
              </a:cxn>
              <a:cxn ang="0">
                <a:pos x="connsiteX9706" y="connsiteY9706"/>
              </a:cxn>
              <a:cxn ang="0">
                <a:pos x="connsiteX9707" y="connsiteY9707"/>
              </a:cxn>
              <a:cxn ang="0">
                <a:pos x="connsiteX9708" y="connsiteY9708"/>
              </a:cxn>
              <a:cxn ang="0">
                <a:pos x="connsiteX9709" y="connsiteY9709"/>
              </a:cxn>
              <a:cxn ang="0">
                <a:pos x="connsiteX9710" y="connsiteY9710"/>
              </a:cxn>
              <a:cxn ang="0">
                <a:pos x="connsiteX9711" y="connsiteY9711"/>
              </a:cxn>
              <a:cxn ang="0">
                <a:pos x="connsiteX9712" y="connsiteY9712"/>
              </a:cxn>
              <a:cxn ang="0">
                <a:pos x="connsiteX9713" y="connsiteY9713"/>
              </a:cxn>
              <a:cxn ang="0">
                <a:pos x="connsiteX9714" y="connsiteY9714"/>
              </a:cxn>
              <a:cxn ang="0">
                <a:pos x="connsiteX9715" y="connsiteY9715"/>
              </a:cxn>
              <a:cxn ang="0">
                <a:pos x="connsiteX9716" y="connsiteY9716"/>
              </a:cxn>
              <a:cxn ang="0">
                <a:pos x="connsiteX9717" y="connsiteY9717"/>
              </a:cxn>
              <a:cxn ang="0">
                <a:pos x="connsiteX9718" y="connsiteY9718"/>
              </a:cxn>
              <a:cxn ang="0">
                <a:pos x="connsiteX9719" y="connsiteY9719"/>
              </a:cxn>
              <a:cxn ang="0">
                <a:pos x="connsiteX9720" y="connsiteY9720"/>
              </a:cxn>
              <a:cxn ang="0">
                <a:pos x="connsiteX9721" y="connsiteY9721"/>
              </a:cxn>
              <a:cxn ang="0">
                <a:pos x="connsiteX9722" y="connsiteY9722"/>
              </a:cxn>
              <a:cxn ang="0">
                <a:pos x="connsiteX9723" y="connsiteY9723"/>
              </a:cxn>
              <a:cxn ang="0">
                <a:pos x="connsiteX9724" y="connsiteY9724"/>
              </a:cxn>
              <a:cxn ang="0">
                <a:pos x="connsiteX9725" y="connsiteY9725"/>
              </a:cxn>
              <a:cxn ang="0">
                <a:pos x="connsiteX9726" y="connsiteY9726"/>
              </a:cxn>
              <a:cxn ang="0">
                <a:pos x="connsiteX9727" y="connsiteY9727"/>
              </a:cxn>
              <a:cxn ang="0">
                <a:pos x="connsiteX9728" y="connsiteY9728"/>
              </a:cxn>
              <a:cxn ang="0">
                <a:pos x="connsiteX9729" y="connsiteY9729"/>
              </a:cxn>
              <a:cxn ang="0">
                <a:pos x="connsiteX9730" y="connsiteY9730"/>
              </a:cxn>
              <a:cxn ang="0">
                <a:pos x="connsiteX9731" y="connsiteY9731"/>
              </a:cxn>
              <a:cxn ang="0">
                <a:pos x="connsiteX9732" y="connsiteY9732"/>
              </a:cxn>
              <a:cxn ang="0">
                <a:pos x="connsiteX9733" y="connsiteY9733"/>
              </a:cxn>
              <a:cxn ang="0">
                <a:pos x="connsiteX9734" y="connsiteY9734"/>
              </a:cxn>
              <a:cxn ang="0">
                <a:pos x="connsiteX9735" y="connsiteY9735"/>
              </a:cxn>
              <a:cxn ang="0">
                <a:pos x="connsiteX9736" y="connsiteY9736"/>
              </a:cxn>
              <a:cxn ang="0">
                <a:pos x="connsiteX9737" y="connsiteY9737"/>
              </a:cxn>
              <a:cxn ang="0">
                <a:pos x="connsiteX9738" y="connsiteY9738"/>
              </a:cxn>
              <a:cxn ang="0">
                <a:pos x="connsiteX9739" y="connsiteY9739"/>
              </a:cxn>
              <a:cxn ang="0">
                <a:pos x="connsiteX9740" y="connsiteY9740"/>
              </a:cxn>
              <a:cxn ang="0">
                <a:pos x="connsiteX9741" y="connsiteY9741"/>
              </a:cxn>
              <a:cxn ang="0">
                <a:pos x="connsiteX9742" y="connsiteY9742"/>
              </a:cxn>
              <a:cxn ang="0">
                <a:pos x="connsiteX9743" y="connsiteY9743"/>
              </a:cxn>
              <a:cxn ang="0">
                <a:pos x="connsiteX9744" y="connsiteY9744"/>
              </a:cxn>
              <a:cxn ang="0">
                <a:pos x="connsiteX9745" y="connsiteY9745"/>
              </a:cxn>
              <a:cxn ang="0">
                <a:pos x="connsiteX9746" y="connsiteY9746"/>
              </a:cxn>
              <a:cxn ang="0">
                <a:pos x="connsiteX9747" y="connsiteY9747"/>
              </a:cxn>
              <a:cxn ang="0">
                <a:pos x="connsiteX9748" y="connsiteY9748"/>
              </a:cxn>
              <a:cxn ang="0">
                <a:pos x="connsiteX9749" y="connsiteY9749"/>
              </a:cxn>
              <a:cxn ang="0">
                <a:pos x="connsiteX9750" y="connsiteY9750"/>
              </a:cxn>
              <a:cxn ang="0">
                <a:pos x="connsiteX9751" y="connsiteY9751"/>
              </a:cxn>
              <a:cxn ang="0">
                <a:pos x="connsiteX9752" y="connsiteY9752"/>
              </a:cxn>
              <a:cxn ang="0">
                <a:pos x="connsiteX9753" y="connsiteY9753"/>
              </a:cxn>
              <a:cxn ang="0">
                <a:pos x="connsiteX9754" y="connsiteY9754"/>
              </a:cxn>
              <a:cxn ang="0">
                <a:pos x="connsiteX9755" y="connsiteY9755"/>
              </a:cxn>
              <a:cxn ang="0">
                <a:pos x="connsiteX9756" y="connsiteY9756"/>
              </a:cxn>
              <a:cxn ang="0">
                <a:pos x="connsiteX9757" y="connsiteY9757"/>
              </a:cxn>
              <a:cxn ang="0">
                <a:pos x="connsiteX9758" y="connsiteY9758"/>
              </a:cxn>
              <a:cxn ang="0">
                <a:pos x="connsiteX9759" y="connsiteY9759"/>
              </a:cxn>
              <a:cxn ang="0">
                <a:pos x="connsiteX9760" y="connsiteY9760"/>
              </a:cxn>
              <a:cxn ang="0">
                <a:pos x="connsiteX9761" y="connsiteY9761"/>
              </a:cxn>
              <a:cxn ang="0">
                <a:pos x="connsiteX9762" y="connsiteY9762"/>
              </a:cxn>
              <a:cxn ang="0">
                <a:pos x="connsiteX9763" y="connsiteY9763"/>
              </a:cxn>
              <a:cxn ang="0">
                <a:pos x="connsiteX9764" y="connsiteY9764"/>
              </a:cxn>
              <a:cxn ang="0">
                <a:pos x="connsiteX9765" y="connsiteY9765"/>
              </a:cxn>
              <a:cxn ang="0">
                <a:pos x="connsiteX9766" y="connsiteY9766"/>
              </a:cxn>
              <a:cxn ang="0">
                <a:pos x="connsiteX9767" y="connsiteY9767"/>
              </a:cxn>
              <a:cxn ang="0">
                <a:pos x="connsiteX9768" y="connsiteY9768"/>
              </a:cxn>
              <a:cxn ang="0">
                <a:pos x="connsiteX9769" y="connsiteY9769"/>
              </a:cxn>
              <a:cxn ang="0">
                <a:pos x="connsiteX9770" y="connsiteY9770"/>
              </a:cxn>
              <a:cxn ang="0">
                <a:pos x="connsiteX9771" y="connsiteY9771"/>
              </a:cxn>
              <a:cxn ang="0">
                <a:pos x="connsiteX9772" y="connsiteY9772"/>
              </a:cxn>
              <a:cxn ang="0">
                <a:pos x="connsiteX9773" y="connsiteY9773"/>
              </a:cxn>
              <a:cxn ang="0">
                <a:pos x="connsiteX9774" y="connsiteY9774"/>
              </a:cxn>
              <a:cxn ang="0">
                <a:pos x="connsiteX9775" y="connsiteY9775"/>
              </a:cxn>
              <a:cxn ang="0">
                <a:pos x="connsiteX9776" y="connsiteY9776"/>
              </a:cxn>
              <a:cxn ang="0">
                <a:pos x="connsiteX9777" y="connsiteY9777"/>
              </a:cxn>
              <a:cxn ang="0">
                <a:pos x="connsiteX9778" y="connsiteY9778"/>
              </a:cxn>
              <a:cxn ang="0">
                <a:pos x="connsiteX9779" y="connsiteY9779"/>
              </a:cxn>
              <a:cxn ang="0">
                <a:pos x="connsiteX9780" y="connsiteY9780"/>
              </a:cxn>
              <a:cxn ang="0">
                <a:pos x="connsiteX9781" y="connsiteY9781"/>
              </a:cxn>
              <a:cxn ang="0">
                <a:pos x="connsiteX9782" y="connsiteY9782"/>
              </a:cxn>
              <a:cxn ang="0">
                <a:pos x="connsiteX9783" y="connsiteY9783"/>
              </a:cxn>
              <a:cxn ang="0">
                <a:pos x="connsiteX9784" y="connsiteY9784"/>
              </a:cxn>
              <a:cxn ang="0">
                <a:pos x="connsiteX9785" y="connsiteY9785"/>
              </a:cxn>
              <a:cxn ang="0">
                <a:pos x="connsiteX9786" y="connsiteY9786"/>
              </a:cxn>
              <a:cxn ang="0">
                <a:pos x="connsiteX9787" y="connsiteY9787"/>
              </a:cxn>
              <a:cxn ang="0">
                <a:pos x="connsiteX9788" y="connsiteY9788"/>
              </a:cxn>
              <a:cxn ang="0">
                <a:pos x="connsiteX9789" y="connsiteY9789"/>
              </a:cxn>
              <a:cxn ang="0">
                <a:pos x="connsiteX9790" y="connsiteY9790"/>
              </a:cxn>
              <a:cxn ang="0">
                <a:pos x="connsiteX9791" y="connsiteY9791"/>
              </a:cxn>
              <a:cxn ang="0">
                <a:pos x="connsiteX9792" y="connsiteY9792"/>
              </a:cxn>
              <a:cxn ang="0">
                <a:pos x="connsiteX9793" y="connsiteY9793"/>
              </a:cxn>
              <a:cxn ang="0">
                <a:pos x="connsiteX9794" y="connsiteY9794"/>
              </a:cxn>
              <a:cxn ang="0">
                <a:pos x="connsiteX9795" y="connsiteY9795"/>
              </a:cxn>
              <a:cxn ang="0">
                <a:pos x="connsiteX9796" y="connsiteY9796"/>
              </a:cxn>
              <a:cxn ang="0">
                <a:pos x="connsiteX9797" y="connsiteY9797"/>
              </a:cxn>
              <a:cxn ang="0">
                <a:pos x="connsiteX9798" y="connsiteY9798"/>
              </a:cxn>
              <a:cxn ang="0">
                <a:pos x="connsiteX9799" y="connsiteY9799"/>
              </a:cxn>
              <a:cxn ang="0">
                <a:pos x="connsiteX9800" y="connsiteY9800"/>
              </a:cxn>
              <a:cxn ang="0">
                <a:pos x="connsiteX9801" y="connsiteY9801"/>
              </a:cxn>
              <a:cxn ang="0">
                <a:pos x="connsiteX9802" y="connsiteY9802"/>
              </a:cxn>
              <a:cxn ang="0">
                <a:pos x="connsiteX9803" y="connsiteY9803"/>
              </a:cxn>
              <a:cxn ang="0">
                <a:pos x="connsiteX9804" y="connsiteY9804"/>
              </a:cxn>
              <a:cxn ang="0">
                <a:pos x="connsiteX9805" y="connsiteY9805"/>
              </a:cxn>
              <a:cxn ang="0">
                <a:pos x="connsiteX9806" y="connsiteY9806"/>
              </a:cxn>
              <a:cxn ang="0">
                <a:pos x="connsiteX9807" y="connsiteY9807"/>
              </a:cxn>
              <a:cxn ang="0">
                <a:pos x="connsiteX9808" y="connsiteY9808"/>
              </a:cxn>
              <a:cxn ang="0">
                <a:pos x="connsiteX9809" y="connsiteY9809"/>
              </a:cxn>
              <a:cxn ang="0">
                <a:pos x="connsiteX9810" y="connsiteY9810"/>
              </a:cxn>
              <a:cxn ang="0">
                <a:pos x="connsiteX9811" y="connsiteY9811"/>
              </a:cxn>
              <a:cxn ang="0">
                <a:pos x="connsiteX9812" y="connsiteY9812"/>
              </a:cxn>
              <a:cxn ang="0">
                <a:pos x="connsiteX9813" y="connsiteY9813"/>
              </a:cxn>
              <a:cxn ang="0">
                <a:pos x="connsiteX9814" y="connsiteY9814"/>
              </a:cxn>
              <a:cxn ang="0">
                <a:pos x="connsiteX9815" y="connsiteY9815"/>
              </a:cxn>
              <a:cxn ang="0">
                <a:pos x="connsiteX9816" y="connsiteY9816"/>
              </a:cxn>
              <a:cxn ang="0">
                <a:pos x="connsiteX9817" y="connsiteY9817"/>
              </a:cxn>
              <a:cxn ang="0">
                <a:pos x="connsiteX9818" y="connsiteY9818"/>
              </a:cxn>
              <a:cxn ang="0">
                <a:pos x="connsiteX9819" y="connsiteY9819"/>
              </a:cxn>
              <a:cxn ang="0">
                <a:pos x="connsiteX9820" y="connsiteY9820"/>
              </a:cxn>
              <a:cxn ang="0">
                <a:pos x="connsiteX9821" y="connsiteY9821"/>
              </a:cxn>
              <a:cxn ang="0">
                <a:pos x="connsiteX9822" y="connsiteY9822"/>
              </a:cxn>
              <a:cxn ang="0">
                <a:pos x="connsiteX9823" y="connsiteY9823"/>
              </a:cxn>
              <a:cxn ang="0">
                <a:pos x="connsiteX9824" y="connsiteY9824"/>
              </a:cxn>
              <a:cxn ang="0">
                <a:pos x="connsiteX9825" y="connsiteY9825"/>
              </a:cxn>
              <a:cxn ang="0">
                <a:pos x="connsiteX9826" y="connsiteY9826"/>
              </a:cxn>
              <a:cxn ang="0">
                <a:pos x="connsiteX9827" y="connsiteY9827"/>
              </a:cxn>
              <a:cxn ang="0">
                <a:pos x="connsiteX9828" y="connsiteY9828"/>
              </a:cxn>
              <a:cxn ang="0">
                <a:pos x="connsiteX9829" y="connsiteY9829"/>
              </a:cxn>
              <a:cxn ang="0">
                <a:pos x="connsiteX9830" y="connsiteY9830"/>
              </a:cxn>
              <a:cxn ang="0">
                <a:pos x="connsiteX9831" y="connsiteY9831"/>
              </a:cxn>
              <a:cxn ang="0">
                <a:pos x="connsiteX9832" y="connsiteY9832"/>
              </a:cxn>
              <a:cxn ang="0">
                <a:pos x="connsiteX9833" y="connsiteY9833"/>
              </a:cxn>
              <a:cxn ang="0">
                <a:pos x="connsiteX9834" y="connsiteY9834"/>
              </a:cxn>
              <a:cxn ang="0">
                <a:pos x="connsiteX9835" y="connsiteY9835"/>
              </a:cxn>
              <a:cxn ang="0">
                <a:pos x="connsiteX9836" y="connsiteY9836"/>
              </a:cxn>
              <a:cxn ang="0">
                <a:pos x="connsiteX9837" y="connsiteY9837"/>
              </a:cxn>
              <a:cxn ang="0">
                <a:pos x="connsiteX9838" y="connsiteY9838"/>
              </a:cxn>
              <a:cxn ang="0">
                <a:pos x="connsiteX9839" y="connsiteY9839"/>
              </a:cxn>
              <a:cxn ang="0">
                <a:pos x="connsiteX9840" y="connsiteY9840"/>
              </a:cxn>
              <a:cxn ang="0">
                <a:pos x="connsiteX9841" y="connsiteY9841"/>
              </a:cxn>
              <a:cxn ang="0">
                <a:pos x="connsiteX9842" y="connsiteY9842"/>
              </a:cxn>
              <a:cxn ang="0">
                <a:pos x="connsiteX9843" y="connsiteY9843"/>
              </a:cxn>
              <a:cxn ang="0">
                <a:pos x="connsiteX9844" y="connsiteY9844"/>
              </a:cxn>
              <a:cxn ang="0">
                <a:pos x="connsiteX9845" y="connsiteY9845"/>
              </a:cxn>
              <a:cxn ang="0">
                <a:pos x="connsiteX9846" y="connsiteY9846"/>
              </a:cxn>
              <a:cxn ang="0">
                <a:pos x="connsiteX9847" y="connsiteY9847"/>
              </a:cxn>
              <a:cxn ang="0">
                <a:pos x="connsiteX9848" y="connsiteY9848"/>
              </a:cxn>
              <a:cxn ang="0">
                <a:pos x="connsiteX9849" y="connsiteY9849"/>
              </a:cxn>
              <a:cxn ang="0">
                <a:pos x="connsiteX9850" y="connsiteY9850"/>
              </a:cxn>
              <a:cxn ang="0">
                <a:pos x="connsiteX9851" y="connsiteY9851"/>
              </a:cxn>
              <a:cxn ang="0">
                <a:pos x="connsiteX9852" y="connsiteY9852"/>
              </a:cxn>
              <a:cxn ang="0">
                <a:pos x="connsiteX9853" y="connsiteY9853"/>
              </a:cxn>
              <a:cxn ang="0">
                <a:pos x="connsiteX9854" y="connsiteY9854"/>
              </a:cxn>
              <a:cxn ang="0">
                <a:pos x="connsiteX9855" y="connsiteY9855"/>
              </a:cxn>
              <a:cxn ang="0">
                <a:pos x="connsiteX9856" y="connsiteY9856"/>
              </a:cxn>
              <a:cxn ang="0">
                <a:pos x="connsiteX9857" y="connsiteY9857"/>
              </a:cxn>
              <a:cxn ang="0">
                <a:pos x="connsiteX9858" y="connsiteY9858"/>
              </a:cxn>
              <a:cxn ang="0">
                <a:pos x="connsiteX9859" y="connsiteY9859"/>
              </a:cxn>
              <a:cxn ang="0">
                <a:pos x="connsiteX9860" y="connsiteY9860"/>
              </a:cxn>
              <a:cxn ang="0">
                <a:pos x="connsiteX9861" y="connsiteY9861"/>
              </a:cxn>
              <a:cxn ang="0">
                <a:pos x="connsiteX9862" y="connsiteY9862"/>
              </a:cxn>
              <a:cxn ang="0">
                <a:pos x="connsiteX9863" y="connsiteY9863"/>
              </a:cxn>
              <a:cxn ang="0">
                <a:pos x="connsiteX9864" y="connsiteY9864"/>
              </a:cxn>
              <a:cxn ang="0">
                <a:pos x="connsiteX9865" y="connsiteY9865"/>
              </a:cxn>
              <a:cxn ang="0">
                <a:pos x="connsiteX9866" y="connsiteY9866"/>
              </a:cxn>
              <a:cxn ang="0">
                <a:pos x="connsiteX9867" y="connsiteY9867"/>
              </a:cxn>
              <a:cxn ang="0">
                <a:pos x="connsiteX9868" y="connsiteY9868"/>
              </a:cxn>
              <a:cxn ang="0">
                <a:pos x="connsiteX9869" y="connsiteY9869"/>
              </a:cxn>
              <a:cxn ang="0">
                <a:pos x="connsiteX9870" y="connsiteY9870"/>
              </a:cxn>
              <a:cxn ang="0">
                <a:pos x="connsiteX9871" y="connsiteY9871"/>
              </a:cxn>
              <a:cxn ang="0">
                <a:pos x="connsiteX9872" y="connsiteY9872"/>
              </a:cxn>
              <a:cxn ang="0">
                <a:pos x="connsiteX9873" y="connsiteY9873"/>
              </a:cxn>
              <a:cxn ang="0">
                <a:pos x="connsiteX9874" y="connsiteY9874"/>
              </a:cxn>
              <a:cxn ang="0">
                <a:pos x="connsiteX9875" y="connsiteY9875"/>
              </a:cxn>
              <a:cxn ang="0">
                <a:pos x="connsiteX9876" y="connsiteY9876"/>
              </a:cxn>
              <a:cxn ang="0">
                <a:pos x="connsiteX9877" y="connsiteY9877"/>
              </a:cxn>
              <a:cxn ang="0">
                <a:pos x="connsiteX9878" y="connsiteY9878"/>
              </a:cxn>
              <a:cxn ang="0">
                <a:pos x="connsiteX9879" y="connsiteY9879"/>
              </a:cxn>
              <a:cxn ang="0">
                <a:pos x="connsiteX9880" y="connsiteY9880"/>
              </a:cxn>
              <a:cxn ang="0">
                <a:pos x="connsiteX9881" y="connsiteY9881"/>
              </a:cxn>
              <a:cxn ang="0">
                <a:pos x="connsiteX9882" y="connsiteY9882"/>
              </a:cxn>
              <a:cxn ang="0">
                <a:pos x="connsiteX9883" y="connsiteY9883"/>
              </a:cxn>
              <a:cxn ang="0">
                <a:pos x="connsiteX9884" y="connsiteY9884"/>
              </a:cxn>
              <a:cxn ang="0">
                <a:pos x="connsiteX9885" y="connsiteY9885"/>
              </a:cxn>
              <a:cxn ang="0">
                <a:pos x="connsiteX9886" y="connsiteY9886"/>
              </a:cxn>
              <a:cxn ang="0">
                <a:pos x="connsiteX9887" y="connsiteY9887"/>
              </a:cxn>
              <a:cxn ang="0">
                <a:pos x="connsiteX9888" y="connsiteY9888"/>
              </a:cxn>
              <a:cxn ang="0">
                <a:pos x="connsiteX9889" y="connsiteY9889"/>
              </a:cxn>
              <a:cxn ang="0">
                <a:pos x="connsiteX9890" y="connsiteY9890"/>
              </a:cxn>
              <a:cxn ang="0">
                <a:pos x="connsiteX9891" y="connsiteY9891"/>
              </a:cxn>
              <a:cxn ang="0">
                <a:pos x="connsiteX9892" y="connsiteY9892"/>
              </a:cxn>
              <a:cxn ang="0">
                <a:pos x="connsiteX9893" y="connsiteY9893"/>
              </a:cxn>
              <a:cxn ang="0">
                <a:pos x="connsiteX9894" y="connsiteY9894"/>
              </a:cxn>
              <a:cxn ang="0">
                <a:pos x="connsiteX9895" y="connsiteY9895"/>
              </a:cxn>
              <a:cxn ang="0">
                <a:pos x="connsiteX9896" y="connsiteY9896"/>
              </a:cxn>
              <a:cxn ang="0">
                <a:pos x="connsiteX9897" y="connsiteY9897"/>
              </a:cxn>
              <a:cxn ang="0">
                <a:pos x="connsiteX9898" y="connsiteY9898"/>
              </a:cxn>
              <a:cxn ang="0">
                <a:pos x="connsiteX9899" y="connsiteY9899"/>
              </a:cxn>
              <a:cxn ang="0">
                <a:pos x="connsiteX9900" y="connsiteY9900"/>
              </a:cxn>
              <a:cxn ang="0">
                <a:pos x="connsiteX9901" y="connsiteY9901"/>
              </a:cxn>
              <a:cxn ang="0">
                <a:pos x="connsiteX9902" y="connsiteY9902"/>
              </a:cxn>
              <a:cxn ang="0">
                <a:pos x="connsiteX9903" y="connsiteY9903"/>
              </a:cxn>
              <a:cxn ang="0">
                <a:pos x="connsiteX9904" y="connsiteY9904"/>
              </a:cxn>
              <a:cxn ang="0">
                <a:pos x="connsiteX9905" y="connsiteY9905"/>
              </a:cxn>
              <a:cxn ang="0">
                <a:pos x="connsiteX9906" y="connsiteY9906"/>
              </a:cxn>
              <a:cxn ang="0">
                <a:pos x="connsiteX9907" y="connsiteY9907"/>
              </a:cxn>
              <a:cxn ang="0">
                <a:pos x="connsiteX9908" y="connsiteY9908"/>
              </a:cxn>
              <a:cxn ang="0">
                <a:pos x="connsiteX9909" y="connsiteY9909"/>
              </a:cxn>
              <a:cxn ang="0">
                <a:pos x="connsiteX9910" y="connsiteY9910"/>
              </a:cxn>
              <a:cxn ang="0">
                <a:pos x="connsiteX9911" y="connsiteY9911"/>
              </a:cxn>
              <a:cxn ang="0">
                <a:pos x="connsiteX9912" y="connsiteY9912"/>
              </a:cxn>
              <a:cxn ang="0">
                <a:pos x="connsiteX9913" y="connsiteY9913"/>
              </a:cxn>
              <a:cxn ang="0">
                <a:pos x="connsiteX9914" y="connsiteY9914"/>
              </a:cxn>
              <a:cxn ang="0">
                <a:pos x="connsiteX9915" y="connsiteY9915"/>
              </a:cxn>
              <a:cxn ang="0">
                <a:pos x="connsiteX9916" y="connsiteY9916"/>
              </a:cxn>
              <a:cxn ang="0">
                <a:pos x="connsiteX9917" y="connsiteY9917"/>
              </a:cxn>
              <a:cxn ang="0">
                <a:pos x="connsiteX9918" y="connsiteY9918"/>
              </a:cxn>
              <a:cxn ang="0">
                <a:pos x="connsiteX9919" y="connsiteY9919"/>
              </a:cxn>
              <a:cxn ang="0">
                <a:pos x="connsiteX9920" y="connsiteY9920"/>
              </a:cxn>
              <a:cxn ang="0">
                <a:pos x="connsiteX9921" y="connsiteY9921"/>
              </a:cxn>
              <a:cxn ang="0">
                <a:pos x="connsiteX9922" y="connsiteY9922"/>
              </a:cxn>
              <a:cxn ang="0">
                <a:pos x="connsiteX9923" y="connsiteY9923"/>
              </a:cxn>
              <a:cxn ang="0">
                <a:pos x="connsiteX9924" y="connsiteY9924"/>
              </a:cxn>
              <a:cxn ang="0">
                <a:pos x="connsiteX9925" y="connsiteY9925"/>
              </a:cxn>
              <a:cxn ang="0">
                <a:pos x="connsiteX9926" y="connsiteY9926"/>
              </a:cxn>
              <a:cxn ang="0">
                <a:pos x="connsiteX9927" y="connsiteY9927"/>
              </a:cxn>
              <a:cxn ang="0">
                <a:pos x="connsiteX9928" y="connsiteY9928"/>
              </a:cxn>
              <a:cxn ang="0">
                <a:pos x="connsiteX9929" y="connsiteY9929"/>
              </a:cxn>
              <a:cxn ang="0">
                <a:pos x="connsiteX9930" y="connsiteY9930"/>
              </a:cxn>
              <a:cxn ang="0">
                <a:pos x="connsiteX9931" y="connsiteY9931"/>
              </a:cxn>
              <a:cxn ang="0">
                <a:pos x="connsiteX9932" y="connsiteY9932"/>
              </a:cxn>
              <a:cxn ang="0">
                <a:pos x="connsiteX9933" y="connsiteY9933"/>
              </a:cxn>
              <a:cxn ang="0">
                <a:pos x="connsiteX9934" y="connsiteY9934"/>
              </a:cxn>
              <a:cxn ang="0">
                <a:pos x="connsiteX9935" y="connsiteY9935"/>
              </a:cxn>
              <a:cxn ang="0">
                <a:pos x="connsiteX9936" y="connsiteY9936"/>
              </a:cxn>
              <a:cxn ang="0">
                <a:pos x="connsiteX9937" y="connsiteY9937"/>
              </a:cxn>
              <a:cxn ang="0">
                <a:pos x="connsiteX9938" y="connsiteY9938"/>
              </a:cxn>
              <a:cxn ang="0">
                <a:pos x="connsiteX9939" y="connsiteY9939"/>
              </a:cxn>
              <a:cxn ang="0">
                <a:pos x="connsiteX9940" y="connsiteY9940"/>
              </a:cxn>
              <a:cxn ang="0">
                <a:pos x="connsiteX9941" y="connsiteY9941"/>
              </a:cxn>
              <a:cxn ang="0">
                <a:pos x="connsiteX9942" y="connsiteY9942"/>
              </a:cxn>
              <a:cxn ang="0">
                <a:pos x="connsiteX9943" y="connsiteY9943"/>
              </a:cxn>
              <a:cxn ang="0">
                <a:pos x="connsiteX9944" y="connsiteY9944"/>
              </a:cxn>
              <a:cxn ang="0">
                <a:pos x="connsiteX9945" y="connsiteY9945"/>
              </a:cxn>
              <a:cxn ang="0">
                <a:pos x="connsiteX9946" y="connsiteY9946"/>
              </a:cxn>
              <a:cxn ang="0">
                <a:pos x="connsiteX9947" y="connsiteY9947"/>
              </a:cxn>
              <a:cxn ang="0">
                <a:pos x="connsiteX9948" y="connsiteY9948"/>
              </a:cxn>
              <a:cxn ang="0">
                <a:pos x="connsiteX9949" y="connsiteY9949"/>
              </a:cxn>
              <a:cxn ang="0">
                <a:pos x="connsiteX9950" y="connsiteY9950"/>
              </a:cxn>
              <a:cxn ang="0">
                <a:pos x="connsiteX9951" y="connsiteY9951"/>
              </a:cxn>
              <a:cxn ang="0">
                <a:pos x="connsiteX9952" y="connsiteY9952"/>
              </a:cxn>
              <a:cxn ang="0">
                <a:pos x="connsiteX9953" y="connsiteY9953"/>
              </a:cxn>
              <a:cxn ang="0">
                <a:pos x="connsiteX9954" y="connsiteY9954"/>
              </a:cxn>
              <a:cxn ang="0">
                <a:pos x="connsiteX9955" y="connsiteY9955"/>
              </a:cxn>
              <a:cxn ang="0">
                <a:pos x="connsiteX9956" y="connsiteY9956"/>
              </a:cxn>
              <a:cxn ang="0">
                <a:pos x="connsiteX9957" y="connsiteY9957"/>
              </a:cxn>
              <a:cxn ang="0">
                <a:pos x="connsiteX9958" y="connsiteY9958"/>
              </a:cxn>
              <a:cxn ang="0">
                <a:pos x="connsiteX9959" y="connsiteY9959"/>
              </a:cxn>
              <a:cxn ang="0">
                <a:pos x="connsiteX9960" y="connsiteY9960"/>
              </a:cxn>
              <a:cxn ang="0">
                <a:pos x="connsiteX9961" y="connsiteY9961"/>
              </a:cxn>
              <a:cxn ang="0">
                <a:pos x="connsiteX9962" y="connsiteY9962"/>
              </a:cxn>
              <a:cxn ang="0">
                <a:pos x="connsiteX9963" y="connsiteY9963"/>
              </a:cxn>
              <a:cxn ang="0">
                <a:pos x="connsiteX9964" y="connsiteY9964"/>
              </a:cxn>
              <a:cxn ang="0">
                <a:pos x="connsiteX9965" y="connsiteY9965"/>
              </a:cxn>
              <a:cxn ang="0">
                <a:pos x="connsiteX9966" y="connsiteY9966"/>
              </a:cxn>
              <a:cxn ang="0">
                <a:pos x="connsiteX9967" y="connsiteY9967"/>
              </a:cxn>
              <a:cxn ang="0">
                <a:pos x="connsiteX9968" y="connsiteY9968"/>
              </a:cxn>
              <a:cxn ang="0">
                <a:pos x="connsiteX9969" y="connsiteY9969"/>
              </a:cxn>
              <a:cxn ang="0">
                <a:pos x="connsiteX9970" y="connsiteY9970"/>
              </a:cxn>
              <a:cxn ang="0">
                <a:pos x="connsiteX9971" y="connsiteY9971"/>
              </a:cxn>
              <a:cxn ang="0">
                <a:pos x="connsiteX9972" y="connsiteY9972"/>
              </a:cxn>
              <a:cxn ang="0">
                <a:pos x="connsiteX9973" y="connsiteY9973"/>
              </a:cxn>
              <a:cxn ang="0">
                <a:pos x="connsiteX9974" y="connsiteY9974"/>
              </a:cxn>
              <a:cxn ang="0">
                <a:pos x="connsiteX9975" y="connsiteY9975"/>
              </a:cxn>
              <a:cxn ang="0">
                <a:pos x="connsiteX9976" y="connsiteY9976"/>
              </a:cxn>
              <a:cxn ang="0">
                <a:pos x="connsiteX9977" y="connsiteY9977"/>
              </a:cxn>
              <a:cxn ang="0">
                <a:pos x="connsiteX9978" y="connsiteY9978"/>
              </a:cxn>
              <a:cxn ang="0">
                <a:pos x="connsiteX9979" y="connsiteY9979"/>
              </a:cxn>
              <a:cxn ang="0">
                <a:pos x="connsiteX9980" y="connsiteY9980"/>
              </a:cxn>
              <a:cxn ang="0">
                <a:pos x="connsiteX9981" y="connsiteY9981"/>
              </a:cxn>
              <a:cxn ang="0">
                <a:pos x="connsiteX9982" y="connsiteY9982"/>
              </a:cxn>
              <a:cxn ang="0">
                <a:pos x="connsiteX9983" y="connsiteY9983"/>
              </a:cxn>
              <a:cxn ang="0">
                <a:pos x="connsiteX9984" y="connsiteY9984"/>
              </a:cxn>
              <a:cxn ang="0">
                <a:pos x="connsiteX9985" y="connsiteY9985"/>
              </a:cxn>
              <a:cxn ang="0">
                <a:pos x="connsiteX9986" y="connsiteY9986"/>
              </a:cxn>
              <a:cxn ang="0">
                <a:pos x="connsiteX9987" y="connsiteY9987"/>
              </a:cxn>
              <a:cxn ang="0">
                <a:pos x="connsiteX9988" y="connsiteY9988"/>
              </a:cxn>
              <a:cxn ang="0">
                <a:pos x="connsiteX9989" y="connsiteY9989"/>
              </a:cxn>
              <a:cxn ang="0">
                <a:pos x="connsiteX9990" y="connsiteY9990"/>
              </a:cxn>
              <a:cxn ang="0">
                <a:pos x="connsiteX9991" y="connsiteY9991"/>
              </a:cxn>
              <a:cxn ang="0">
                <a:pos x="connsiteX9992" y="connsiteY9992"/>
              </a:cxn>
              <a:cxn ang="0">
                <a:pos x="connsiteX9993" y="connsiteY9993"/>
              </a:cxn>
              <a:cxn ang="0">
                <a:pos x="connsiteX9994" y="connsiteY9994"/>
              </a:cxn>
              <a:cxn ang="0">
                <a:pos x="connsiteX9995" y="connsiteY9995"/>
              </a:cxn>
              <a:cxn ang="0">
                <a:pos x="connsiteX9996" y="connsiteY9996"/>
              </a:cxn>
              <a:cxn ang="0">
                <a:pos x="connsiteX9997" y="connsiteY9997"/>
              </a:cxn>
              <a:cxn ang="0">
                <a:pos x="connsiteX9998" y="connsiteY9998"/>
              </a:cxn>
              <a:cxn ang="0">
                <a:pos x="connsiteX9999" y="connsiteY9999"/>
              </a:cxn>
              <a:cxn ang="0">
                <a:pos x="connsiteX10000" y="connsiteY10000"/>
              </a:cxn>
              <a:cxn ang="0">
                <a:pos x="connsiteX10001" y="connsiteY10001"/>
              </a:cxn>
              <a:cxn ang="0">
                <a:pos x="connsiteX10002" y="connsiteY10002"/>
              </a:cxn>
              <a:cxn ang="0">
                <a:pos x="connsiteX10003" y="connsiteY10003"/>
              </a:cxn>
              <a:cxn ang="0">
                <a:pos x="connsiteX10004" y="connsiteY10004"/>
              </a:cxn>
              <a:cxn ang="0">
                <a:pos x="connsiteX10005" y="connsiteY10005"/>
              </a:cxn>
              <a:cxn ang="0">
                <a:pos x="connsiteX10006" y="connsiteY10006"/>
              </a:cxn>
              <a:cxn ang="0">
                <a:pos x="connsiteX10007" y="connsiteY10007"/>
              </a:cxn>
              <a:cxn ang="0">
                <a:pos x="connsiteX10008" y="connsiteY10008"/>
              </a:cxn>
              <a:cxn ang="0">
                <a:pos x="connsiteX10009" y="connsiteY10009"/>
              </a:cxn>
              <a:cxn ang="0">
                <a:pos x="connsiteX10010" y="connsiteY10010"/>
              </a:cxn>
              <a:cxn ang="0">
                <a:pos x="connsiteX10011" y="connsiteY10011"/>
              </a:cxn>
              <a:cxn ang="0">
                <a:pos x="connsiteX10012" y="connsiteY10012"/>
              </a:cxn>
              <a:cxn ang="0">
                <a:pos x="connsiteX10013" y="connsiteY10013"/>
              </a:cxn>
              <a:cxn ang="0">
                <a:pos x="connsiteX10014" y="connsiteY10014"/>
              </a:cxn>
              <a:cxn ang="0">
                <a:pos x="connsiteX10015" y="connsiteY10015"/>
              </a:cxn>
              <a:cxn ang="0">
                <a:pos x="connsiteX10016" y="connsiteY10016"/>
              </a:cxn>
              <a:cxn ang="0">
                <a:pos x="connsiteX10017" y="connsiteY10017"/>
              </a:cxn>
              <a:cxn ang="0">
                <a:pos x="connsiteX10018" y="connsiteY10018"/>
              </a:cxn>
              <a:cxn ang="0">
                <a:pos x="connsiteX10019" y="connsiteY10019"/>
              </a:cxn>
              <a:cxn ang="0">
                <a:pos x="connsiteX10020" y="connsiteY10020"/>
              </a:cxn>
              <a:cxn ang="0">
                <a:pos x="connsiteX10021" y="connsiteY10021"/>
              </a:cxn>
              <a:cxn ang="0">
                <a:pos x="connsiteX10022" y="connsiteY10022"/>
              </a:cxn>
              <a:cxn ang="0">
                <a:pos x="connsiteX10023" y="connsiteY10023"/>
              </a:cxn>
              <a:cxn ang="0">
                <a:pos x="connsiteX10024" y="connsiteY10024"/>
              </a:cxn>
              <a:cxn ang="0">
                <a:pos x="connsiteX10025" y="connsiteY10025"/>
              </a:cxn>
              <a:cxn ang="0">
                <a:pos x="connsiteX10026" y="connsiteY10026"/>
              </a:cxn>
              <a:cxn ang="0">
                <a:pos x="connsiteX10027" y="connsiteY10027"/>
              </a:cxn>
              <a:cxn ang="0">
                <a:pos x="connsiteX10028" y="connsiteY10028"/>
              </a:cxn>
              <a:cxn ang="0">
                <a:pos x="connsiteX10029" y="connsiteY10029"/>
              </a:cxn>
              <a:cxn ang="0">
                <a:pos x="connsiteX10030" y="connsiteY10030"/>
              </a:cxn>
              <a:cxn ang="0">
                <a:pos x="connsiteX10031" y="connsiteY10031"/>
              </a:cxn>
              <a:cxn ang="0">
                <a:pos x="connsiteX10032" y="connsiteY10032"/>
              </a:cxn>
              <a:cxn ang="0">
                <a:pos x="connsiteX10033" y="connsiteY10033"/>
              </a:cxn>
              <a:cxn ang="0">
                <a:pos x="connsiteX10034" y="connsiteY10034"/>
              </a:cxn>
              <a:cxn ang="0">
                <a:pos x="connsiteX10035" y="connsiteY10035"/>
              </a:cxn>
              <a:cxn ang="0">
                <a:pos x="connsiteX10036" y="connsiteY10036"/>
              </a:cxn>
              <a:cxn ang="0">
                <a:pos x="connsiteX10037" y="connsiteY10037"/>
              </a:cxn>
              <a:cxn ang="0">
                <a:pos x="connsiteX10038" y="connsiteY10038"/>
              </a:cxn>
              <a:cxn ang="0">
                <a:pos x="connsiteX10039" y="connsiteY10039"/>
              </a:cxn>
              <a:cxn ang="0">
                <a:pos x="connsiteX10040" y="connsiteY10040"/>
              </a:cxn>
              <a:cxn ang="0">
                <a:pos x="connsiteX10041" y="connsiteY10041"/>
              </a:cxn>
              <a:cxn ang="0">
                <a:pos x="connsiteX10042" y="connsiteY10042"/>
              </a:cxn>
              <a:cxn ang="0">
                <a:pos x="connsiteX10043" y="connsiteY10043"/>
              </a:cxn>
              <a:cxn ang="0">
                <a:pos x="connsiteX10044" y="connsiteY10044"/>
              </a:cxn>
              <a:cxn ang="0">
                <a:pos x="connsiteX10045" y="connsiteY10045"/>
              </a:cxn>
              <a:cxn ang="0">
                <a:pos x="connsiteX10046" y="connsiteY10046"/>
              </a:cxn>
              <a:cxn ang="0">
                <a:pos x="connsiteX10047" y="connsiteY10047"/>
              </a:cxn>
              <a:cxn ang="0">
                <a:pos x="connsiteX10048" y="connsiteY10048"/>
              </a:cxn>
              <a:cxn ang="0">
                <a:pos x="connsiteX10049" y="connsiteY10049"/>
              </a:cxn>
              <a:cxn ang="0">
                <a:pos x="connsiteX10050" y="connsiteY10050"/>
              </a:cxn>
              <a:cxn ang="0">
                <a:pos x="connsiteX10051" y="connsiteY10051"/>
              </a:cxn>
              <a:cxn ang="0">
                <a:pos x="connsiteX10052" y="connsiteY10052"/>
              </a:cxn>
              <a:cxn ang="0">
                <a:pos x="connsiteX10053" y="connsiteY10053"/>
              </a:cxn>
              <a:cxn ang="0">
                <a:pos x="connsiteX10054" y="connsiteY10054"/>
              </a:cxn>
              <a:cxn ang="0">
                <a:pos x="connsiteX10055" y="connsiteY10055"/>
              </a:cxn>
              <a:cxn ang="0">
                <a:pos x="connsiteX10056" y="connsiteY10056"/>
              </a:cxn>
              <a:cxn ang="0">
                <a:pos x="connsiteX10057" y="connsiteY10057"/>
              </a:cxn>
              <a:cxn ang="0">
                <a:pos x="connsiteX10058" y="connsiteY10058"/>
              </a:cxn>
              <a:cxn ang="0">
                <a:pos x="connsiteX10059" y="connsiteY10059"/>
              </a:cxn>
              <a:cxn ang="0">
                <a:pos x="connsiteX10060" y="connsiteY10060"/>
              </a:cxn>
              <a:cxn ang="0">
                <a:pos x="connsiteX10061" y="connsiteY10061"/>
              </a:cxn>
              <a:cxn ang="0">
                <a:pos x="connsiteX10062" y="connsiteY10062"/>
              </a:cxn>
              <a:cxn ang="0">
                <a:pos x="connsiteX10063" y="connsiteY10063"/>
              </a:cxn>
              <a:cxn ang="0">
                <a:pos x="connsiteX10064" y="connsiteY10064"/>
              </a:cxn>
              <a:cxn ang="0">
                <a:pos x="connsiteX10065" y="connsiteY10065"/>
              </a:cxn>
              <a:cxn ang="0">
                <a:pos x="connsiteX10066" y="connsiteY10066"/>
              </a:cxn>
              <a:cxn ang="0">
                <a:pos x="connsiteX10067" y="connsiteY10067"/>
              </a:cxn>
              <a:cxn ang="0">
                <a:pos x="connsiteX10068" y="connsiteY10068"/>
              </a:cxn>
              <a:cxn ang="0">
                <a:pos x="connsiteX10069" y="connsiteY10069"/>
              </a:cxn>
              <a:cxn ang="0">
                <a:pos x="connsiteX10070" y="connsiteY10070"/>
              </a:cxn>
              <a:cxn ang="0">
                <a:pos x="connsiteX10071" y="connsiteY10071"/>
              </a:cxn>
              <a:cxn ang="0">
                <a:pos x="connsiteX10072" y="connsiteY10072"/>
              </a:cxn>
              <a:cxn ang="0">
                <a:pos x="connsiteX10073" y="connsiteY10073"/>
              </a:cxn>
              <a:cxn ang="0">
                <a:pos x="connsiteX10074" y="connsiteY10074"/>
              </a:cxn>
              <a:cxn ang="0">
                <a:pos x="connsiteX10075" y="connsiteY10075"/>
              </a:cxn>
              <a:cxn ang="0">
                <a:pos x="connsiteX10076" y="connsiteY10076"/>
              </a:cxn>
              <a:cxn ang="0">
                <a:pos x="connsiteX10077" y="connsiteY10077"/>
              </a:cxn>
              <a:cxn ang="0">
                <a:pos x="connsiteX10078" y="connsiteY10078"/>
              </a:cxn>
              <a:cxn ang="0">
                <a:pos x="connsiteX10079" y="connsiteY10079"/>
              </a:cxn>
              <a:cxn ang="0">
                <a:pos x="connsiteX10080" y="connsiteY10080"/>
              </a:cxn>
              <a:cxn ang="0">
                <a:pos x="connsiteX10081" y="connsiteY10081"/>
              </a:cxn>
              <a:cxn ang="0">
                <a:pos x="connsiteX10082" y="connsiteY10082"/>
              </a:cxn>
              <a:cxn ang="0">
                <a:pos x="connsiteX10083" y="connsiteY10083"/>
              </a:cxn>
              <a:cxn ang="0">
                <a:pos x="connsiteX10084" y="connsiteY10084"/>
              </a:cxn>
              <a:cxn ang="0">
                <a:pos x="connsiteX10085" y="connsiteY10085"/>
              </a:cxn>
              <a:cxn ang="0">
                <a:pos x="connsiteX10086" y="connsiteY10086"/>
              </a:cxn>
              <a:cxn ang="0">
                <a:pos x="connsiteX10087" y="connsiteY10087"/>
              </a:cxn>
              <a:cxn ang="0">
                <a:pos x="connsiteX10088" y="connsiteY10088"/>
              </a:cxn>
              <a:cxn ang="0">
                <a:pos x="connsiteX10089" y="connsiteY10089"/>
              </a:cxn>
              <a:cxn ang="0">
                <a:pos x="connsiteX10090" y="connsiteY10090"/>
              </a:cxn>
              <a:cxn ang="0">
                <a:pos x="connsiteX10091" y="connsiteY10091"/>
              </a:cxn>
              <a:cxn ang="0">
                <a:pos x="connsiteX10092" y="connsiteY10092"/>
              </a:cxn>
              <a:cxn ang="0">
                <a:pos x="connsiteX10093" y="connsiteY10093"/>
              </a:cxn>
              <a:cxn ang="0">
                <a:pos x="connsiteX10094" y="connsiteY10094"/>
              </a:cxn>
              <a:cxn ang="0">
                <a:pos x="connsiteX10095" y="connsiteY10095"/>
              </a:cxn>
              <a:cxn ang="0">
                <a:pos x="connsiteX10096" y="connsiteY10096"/>
              </a:cxn>
              <a:cxn ang="0">
                <a:pos x="connsiteX10097" y="connsiteY10097"/>
              </a:cxn>
              <a:cxn ang="0">
                <a:pos x="connsiteX10098" y="connsiteY10098"/>
              </a:cxn>
              <a:cxn ang="0">
                <a:pos x="connsiteX10099" y="connsiteY10099"/>
              </a:cxn>
              <a:cxn ang="0">
                <a:pos x="connsiteX10100" y="connsiteY10100"/>
              </a:cxn>
              <a:cxn ang="0">
                <a:pos x="connsiteX10101" y="connsiteY10101"/>
              </a:cxn>
              <a:cxn ang="0">
                <a:pos x="connsiteX10102" y="connsiteY10102"/>
              </a:cxn>
              <a:cxn ang="0">
                <a:pos x="connsiteX10103" y="connsiteY10103"/>
              </a:cxn>
              <a:cxn ang="0">
                <a:pos x="connsiteX10104" y="connsiteY10104"/>
              </a:cxn>
              <a:cxn ang="0">
                <a:pos x="connsiteX10105" y="connsiteY10105"/>
              </a:cxn>
              <a:cxn ang="0">
                <a:pos x="connsiteX10106" y="connsiteY10106"/>
              </a:cxn>
              <a:cxn ang="0">
                <a:pos x="connsiteX10107" y="connsiteY10107"/>
              </a:cxn>
              <a:cxn ang="0">
                <a:pos x="connsiteX10108" y="connsiteY10108"/>
              </a:cxn>
              <a:cxn ang="0">
                <a:pos x="connsiteX10109" y="connsiteY10109"/>
              </a:cxn>
              <a:cxn ang="0">
                <a:pos x="connsiteX10110" y="connsiteY10110"/>
              </a:cxn>
              <a:cxn ang="0">
                <a:pos x="connsiteX10111" y="connsiteY10111"/>
              </a:cxn>
              <a:cxn ang="0">
                <a:pos x="connsiteX10112" y="connsiteY10112"/>
              </a:cxn>
              <a:cxn ang="0">
                <a:pos x="connsiteX10113" y="connsiteY10113"/>
              </a:cxn>
              <a:cxn ang="0">
                <a:pos x="connsiteX10114" y="connsiteY10114"/>
              </a:cxn>
              <a:cxn ang="0">
                <a:pos x="connsiteX10115" y="connsiteY10115"/>
              </a:cxn>
              <a:cxn ang="0">
                <a:pos x="connsiteX10116" y="connsiteY10116"/>
              </a:cxn>
              <a:cxn ang="0">
                <a:pos x="connsiteX10117" y="connsiteY10117"/>
              </a:cxn>
              <a:cxn ang="0">
                <a:pos x="connsiteX10118" y="connsiteY10118"/>
              </a:cxn>
              <a:cxn ang="0">
                <a:pos x="connsiteX10119" y="connsiteY10119"/>
              </a:cxn>
              <a:cxn ang="0">
                <a:pos x="connsiteX10120" y="connsiteY10120"/>
              </a:cxn>
              <a:cxn ang="0">
                <a:pos x="connsiteX10121" y="connsiteY10121"/>
              </a:cxn>
              <a:cxn ang="0">
                <a:pos x="connsiteX10122" y="connsiteY10122"/>
              </a:cxn>
              <a:cxn ang="0">
                <a:pos x="connsiteX10123" y="connsiteY10123"/>
              </a:cxn>
              <a:cxn ang="0">
                <a:pos x="connsiteX10124" y="connsiteY10124"/>
              </a:cxn>
              <a:cxn ang="0">
                <a:pos x="connsiteX10125" y="connsiteY10125"/>
              </a:cxn>
              <a:cxn ang="0">
                <a:pos x="connsiteX10126" y="connsiteY10126"/>
              </a:cxn>
              <a:cxn ang="0">
                <a:pos x="connsiteX10127" y="connsiteY10127"/>
              </a:cxn>
              <a:cxn ang="0">
                <a:pos x="connsiteX10128" y="connsiteY10128"/>
              </a:cxn>
              <a:cxn ang="0">
                <a:pos x="connsiteX10129" y="connsiteY10129"/>
              </a:cxn>
              <a:cxn ang="0">
                <a:pos x="connsiteX10130" y="connsiteY10130"/>
              </a:cxn>
              <a:cxn ang="0">
                <a:pos x="connsiteX10131" y="connsiteY10131"/>
              </a:cxn>
              <a:cxn ang="0">
                <a:pos x="connsiteX10132" y="connsiteY10132"/>
              </a:cxn>
              <a:cxn ang="0">
                <a:pos x="connsiteX10133" y="connsiteY10133"/>
              </a:cxn>
              <a:cxn ang="0">
                <a:pos x="connsiteX10134" y="connsiteY10134"/>
              </a:cxn>
              <a:cxn ang="0">
                <a:pos x="connsiteX10135" y="connsiteY10135"/>
              </a:cxn>
              <a:cxn ang="0">
                <a:pos x="connsiteX10136" y="connsiteY10136"/>
              </a:cxn>
              <a:cxn ang="0">
                <a:pos x="connsiteX10137" y="connsiteY10137"/>
              </a:cxn>
              <a:cxn ang="0">
                <a:pos x="connsiteX10138" y="connsiteY10138"/>
              </a:cxn>
              <a:cxn ang="0">
                <a:pos x="connsiteX10139" y="connsiteY10139"/>
              </a:cxn>
              <a:cxn ang="0">
                <a:pos x="connsiteX10140" y="connsiteY10140"/>
              </a:cxn>
              <a:cxn ang="0">
                <a:pos x="connsiteX10141" y="connsiteY10141"/>
              </a:cxn>
              <a:cxn ang="0">
                <a:pos x="connsiteX10142" y="connsiteY10142"/>
              </a:cxn>
              <a:cxn ang="0">
                <a:pos x="connsiteX10143" y="connsiteY10143"/>
              </a:cxn>
              <a:cxn ang="0">
                <a:pos x="connsiteX10144" y="connsiteY10144"/>
              </a:cxn>
              <a:cxn ang="0">
                <a:pos x="connsiteX10145" y="connsiteY10145"/>
              </a:cxn>
              <a:cxn ang="0">
                <a:pos x="connsiteX10146" y="connsiteY10146"/>
              </a:cxn>
              <a:cxn ang="0">
                <a:pos x="connsiteX10147" y="connsiteY10147"/>
              </a:cxn>
              <a:cxn ang="0">
                <a:pos x="connsiteX10148" y="connsiteY10148"/>
              </a:cxn>
              <a:cxn ang="0">
                <a:pos x="connsiteX10149" y="connsiteY10149"/>
              </a:cxn>
              <a:cxn ang="0">
                <a:pos x="connsiteX10150" y="connsiteY10150"/>
              </a:cxn>
              <a:cxn ang="0">
                <a:pos x="connsiteX10151" y="connsiteY10151"/>
              </a:cxn>
              <a:cxn ang="0">
                <a:pos x="connsiteX10152" y="connsiteY10152"/>
              </a:cxn>
              <a:cxn ang="0">
                <a:pos x="connsiteX10153" y="connsiteY10153"/>
              </a:cxn>
              <a:cxn ang="0">
                <a:pos x="connsiteX10154" y="connsiteY10154"/>
              </a:cxn>
              <a:cxn ang="0">
                <a:pos x="connsiteX10155" y="connsiteY10155"/>
              </a:cxn>
              <a:cxn ang="0">
                <a:pos x="connsiteX10156" y="connsiteY10156"/>
              </a:cxn>
              <a:cxn ang="0">
                <a:pos x="connsiteX10157" y="connsiteY10157"/>
              </a:cxn>
              <a:cxn ang="0">
                <a:pos x="connsiteX10158" y="connsiteY10158"/>
              </a:cxn>
              <a:cxn ang="0">
                <a:pos x="connsiteX10159" y="connsiteY10159"/>
              </a:cxn>
              <a:cxn ang="0">
                <a:pos x="connsiteX10160" y="connsiteY10160"/>
              </a:cxn>
              <a:cxn ang="0">
                <a:pos x="connsiteX10161" y="connsiteY10161"/>
              </a:cxn>
            </a:cxnLst>
            <a:rect l="l" t="t" r="r" b="b"/>
            <a:pathLst>
              <a:path w="3713237" h="2185648">
                <a:moveTo>
                  <a:pt x="1039889" y="2180874"/>
                </a:moveTo>
                <a:cubicBezTo>
                  <a:pt x="1039984" y="2180874"/>
                  <a:pt x="1040079" y="2180874"/>
                  <a:pt x="1040174" y="2180874"/>
                </a:cubicBezTo>
                <a:lnTo>
                  <a:pt x="1039222" y="2181732"/>
                </a:lnTo>
                <a:cubicBezTo>
                  <a:pt x="1039508" y="2181445"/>
                  <a:pt x="1039698" y="2181065"/>
                  <a:pt x="1039889" y="2180874"/>
                </a:cubicBezTo>
                <a:close/>
                <a:moveTo>
                  <a:pt x="1105159" y="2168107"/>
                </a:moveTo>
                <a:cubicBezTo>
                  <a:pt x="1105921" y="2168012"/>
                  <a:pt x="1106873" y="2169250"/>
                  <a:pt x="1107731" y="2169917"/>
                </a:cubicBezTo>
                <a:cubicBezTo>
                  <a:pt x="1106778" y="2170393"/>
                  <a:pt x="1105540" y="2171441"/>
                  <a:pt x="1104778" y="2171155"/>
                </a:cubicBezTo>
                <a:cubicBezTo>
                  <a:pt x="1101063" y="2169822"/>
                  <a:pt x="1101254" y="2168489"/>
                  <a:pt x="1105159" y="2168107"/>
                </a:cubicBezTo>
                <a:close/>
                <a:moveTo>
                  <a:pt x="1017762" y="2164330"/>
                </a:moveTo>
                <a:cubicBezTo>
                  <a:pt x="1017857" y="2164330"/>
                  <a:pt x="1017952" y="2164235"/>
                  <a:pt x="1018048" y="2164330"/>
                </a:cubicBezTo>
                <a:lnTo>
                  <a:pt x="1018262" y="2164636"/>
                </a:lnTo>
                <a:lnTo>
                  <a:pt x="1018715" y="2165283"/>
                </a:lnTo>
                <a:cubicBezTo>
                  <a:pt x="1018334" y="2165187"/>
                  <a:pt x="1017857" y="2165187"/>
                  <a:pt x="1017381" y="2165187"/>
                </a:cubicBezTo>
                <a:cubicBezTo>
                  <a:pt x="1017476" y="2164902"/>
                  <a:pt x="1017667" y="2164616"/>
                  <a:pt x="1017762" y="2164330"/>
                </a:cubicBezTo>
                <a:close/>
                <a:moveTo>
                  <a:pt x="1029984" y="2159935"/>
                </a:moveTo>
                <a:cubicBezTo>
                  <a:pt x="1029884" y="2159801"/>
                  <a:pt x="1028984" y="2160068"/>
                  <a:pt x="1028984" y="2160134"/>
                </a:cubicBezTo>
                <a:cubicBezTo>
                  <a:pt x="1029151" y="2161401"/>
                  <a:pt x="1030051" y="2161335"/>
                  <a:pt x="1030885" y="2161435"/>
                </a:cubicBezTo>
                <a:cubicBezTo>
                  <a:pt x="1030985" y="2161602"/>
                  <a:pt x="1031118" y="2161802"/>
                  <a:pt x="1031218" y="2161968"/>
                </a:cubicBezTo>
                <a:cubicBezTo>
                  <a:pt x="1031385" y="2162068"/>
                  <a:pt x="1031552" y="2162168"/>
                  <a:pt x="1031718" y="2162235"/>
                </a:cubicBezTo>
                <a:cubicBezTo>
                  <a:pt x="1031818" y="2162835"/>
                  <a:pt x="1031918" y="2163469"/>
                  <a:pt x="1032085" y="2164036"/>
                </a:cubicBezTo>
                <a:cubicBezTo>
                  <a:pt x="1032485" y="2165336"/>
                  <a:pt x="1033352" y="2166070"/>
                  <a:pt x="1034786" y="2165703"/>
                </a:cubicBezTo>
                <a:cubicBezTo>
                  <a:pt x="1035520" y="2165536"/>
                  <a:pt x="1036153" y="2165236"/>
                  <a:pt x="1036853" y="2164969"/>
                </a:cubicBezTo>
                <a:cubicBezTo>
                  <a:pt x="1037020" y="2165036"/>
                  <a:pt x="1037187" y="2165136"/>
                  <a:pt x="1037387" y="2165236"/>
                </a:cubicBezTo>
                <a:lnTo>
                  <a:pt x="1037354" y="2164783"/>
                </a:lnTo>
                <a:lnTo>
                  <a:pt x="1037387" y="2164769"/>
                </a:lnTo>
                <a:lnTo>
                  <a:pt x="1037387" y="2164758"/>
                </a:lnTo>
                <a:lnTo>
                  <a:pt x="1039487" y="2164069"/>
                </a:lnTo>
                <a:cubicBezTo>
                  <a:pt x="1040555" y="2163636"/>
                  <a:pt x="1040788" y="2162969"/>
                  <a:pt x="1040088" y="2162135"/>
                </a:cubicBezTo>
                <a:cubicBezTo>
                  <a:pt x="1039821" y="2161868"/>
                  <a:pt x="1039421" y="2161568"/>
                  <a:pt x="1039054" y="2161501"/>
                </a:cubicBezTo>
                <a:cubicBezTo>
                  <a:pt x="1038120" y="2161268"/>
                  <a:pt x="1037453" y="2161735"/>
                  <a:pt x="1037353" y="2162769"/>
                </a:cubicBezTo>
                <a:lnTo>
                  <a:pt x="1037387" y="2164758"/>
                </a:lnTo>
                <a:lnTo>
                  <a:pt x="1037353" y="2164769"/>
                </a:lnTo>
                <a:lnTo>
                  <a:pt x="1037354" y="2164783"/>
                </a:lnTo>
                <a:lnTo>
                  <a:pt x="1037153" y="2164869"/>
                </a:lnTo>
                <a:cubicBezTo>
                  <a:pt x="1037086" y="2164903"/>
                  <a:pt x="1036987" y="2164903"/>
                  <a:pt x="1036887" y="2164969"/>
                </a:cubicBezTo>
                <a:cubicBezTo>
                  <a:pt x="1035186" y="2164036"/>
                  <a:pt x="1033486" y="2163135"/>
                  <a:pt x="1031785" y="2162235"/>
                </a:cubicBezTo>
                <a:cubicBezTo>
                  <a:pt x="1031751" y="2162035"/>
                  <a:pt x="1031685" y="2161802"/>
                  <a:pt x="1031652" y="2161602"/>
                </a:cubicBezTo>
                <a:cubicBezTo>
                  <a:pt x="1031451" y="2161501"/>
                  <a:pt x="1031218" y="2161468"/>
                  <a:pt x="1030885" y="2161435"/>
                </a:cubicBezTo>
                <a:cubicBezTo>
                  <a:pt x="1030618" y="2160935"/>
                  <a:pt x="1030351" y="2160401"/>
                  <a:pt x="1029984" y="2159935"/>
                </a:cubicBezTo>
                <a:close/>
                <a:moveTo>
                  <a:pt x="1014646" y="2154399"/>
                </a:moveTo>
                <a:cubicBezTo>
                  <a:pt x="1014313" y="2154466"/>
                  <a:pt x="1014012" y="2154566"/>
                  <a:pt x="1013679" y="2154633"/>
                </a:cubicBezTo>
                <a:cubicBezTo>
                  <a:pt x="1013779" y="2154866"/>
                  <a:pt x="1013846" y="2155300"/>
                  <a:pt x="1013979" y="2155333"/>
                </a:cubicBezTo>
                <a:cubicBezTo>
                  <a:pt x="1014279" y="2155366"/>
                  <a:pt x="1014613" y="2155233"/>
                  <a:pt x="1014913" y="2155133"/>
                </a:cubicBezTo>
                <a:cubicBezTo>
                  <a:pt x="1014846" y="2154900"/>
                  <a:pt x="1014746" y="2154666"/>
                  <a:pt x="1014646" y="2154399"/>
                </a:cubicBezTo>
                <a:close/>
                <a:moveTo>
                  <a:pt x="1040521" y="2151699"/>
                </a:moveTo>
                <a:cubicBezTo>
                  <a:pt x="1038954" y="2152599"/>
                  <a:pt x="1038154" y="2154199"/>
                  <a:pt x="1039021" y="2154599"/>
                </a:cubicBezTo>
                <a:cubicBezTo>
                  <a:pt x="1039354" y="2154799"/>
                  <a:pt x="1039788" y="2154733"/>
                  <a:pt x="1040188" y="2154799"/>
                </a:cubicBezTo>
                <a:cubicBezTo>
                  <a:pt x="1040888" y="2154299"/>
                  <a:pt x="1041622" y="2153833"/>
                  <a:pt x="1042288" y="2153266"/>
                </a:cubicBezTo>
                <a:cubicBezTo>
                  <a:pt x="1042555" y="2153032"/>
                  <a:pt x="1042855" y="2152432"/>
                  <a:pt x="1042755" y="2152232"/>
                </a:cubicBezTo>
                <a:cubicBezTo>
                  <a:pt x="1042255" y="2151365"/>
                  <a:pt x="1041421" y="2151198"/>
                  <a:pt x="1040521" y="2151699"/>
                </a:cubicBezTo>
                <a:close/>
                <a:moveTo>
                  <a:pt x="1005877" y="2150298"/>
                </a:moveTo>
                <a:cubicBezTo>
                  <a:pt x="1005943" y="2150498"/>
                  <a:pt x="1006110" y="2150665"/>
                  <a:pt x="1006177" y="2150898"/>
                </a:cubicBezTo>
                <a:lnTo>
                  <a:pt x="1006777" y="2151232"/>
                </a:lnTo>
                <a:lnTo>
                  <a:pt x="1006477" y="2150598"/>
                </a:lnTo>
                <a:cubicBezTo>
                  <a:pt x="1006243" y="2150531"/>
                  <a:pt x="1006110" y="2150398"/>
                  <a:pt x="1005877" y="2150298"/>
                </a:cubicBezTo>
                <a:close/>
                <a:moveTo>
                  <a:pt x="3539162" y="2149065"/>
                </a:moveTo>
                <a:cubicBezTo>
                  <a:pt x="3539962" y="2148164"/>
                  <a:pt x="3542030" y="2148564"/>
                  <a:pt x="3542630" y="2149698"/>
                </a:cubicBezTo>
                <a:cubicBezTo>
                  <a:pt x="3544130" y="2152799"/>
                  <a:pt x="3543663" y="2155400"/>
                  <a:pt x="3541096" y="2156634"/>
                </a:cubicBezTo>
                <a:cubicBezTo>
                  <a:pt x="3539495" y="2157367"/>
                  <a:pt x="3537695" y="2157634"/>
                  <a:pt x="3535961" y="2158001"/>
                </a:cubicBezTo>
                <a:cubicBezTo>
                  <a:pt x="3535694" y="2158034"/>
                  <a:pt x="3535261" y="2157434"/>
                  <a:pt x="3534927" y="2157134"/>
                </a:cubicBezTo>
                <a:cubicBezTo>
                  <a:pt x="3535061" y="2153799"/>
                  <a:pt x="3537161" y="2151432"/>
                  <a:pt x="3539162" y="2149065"/>
                </a:cubicBezTo>
                <a:close/>
                <a:moveTo>
                  <a:pt x="1018081" y="2147297"/>
                </a:moveTo>
                <a:cubicBezTo>
                  <a:pt x="1017814" y="2147364"/>
                  <a:pt x="1017714" y="2147530"/>
                  <a:pt x="1017414" y="2147564"/>
                </a:cubicBezTo>
                <a:lnTo>
                  <a:pt x="1017114" y="2148397"/>
                </a:lnTo>
                <a:lnTo>
                  <a:pt x="1017747" y="2147897"/>
                </a:lnTo>
                <a:cubicBezTo>
                  <a:pt x="1017781" y="2147630"/>
                  <a:pt x="1017980" y="2147530"/>
                  <a:pt x="1018081" y="2147297"/>
                </a:cubicBezTo>
                <a:close/>
                <a:moveTo>
                  <a:pt x="1020715" y="2144729"/>
                </a:moveTo>
                <a:cubicBezTo>
                  <a:pt x="1020515" y="2144763"/>
                  <a:pt x="1020448" y="2144829"/>
                  <a:pt x="1020148" y="2144829"/>
                </a:cubicBezTo>
                <a:cubicBezTo>
                  <a:pt x="1020114" y="2145096"/>
                  <a:pt x="1019948" y="2145230"/>
                  <a:pt x="1019881" y="2145496"/>
                </a:cubicBezTo>
                <a:cubicBezTo>
                  <a:pt x="1020081" y="2145396"/>
                  <a:pt x="1020248" y="2145230"/>
                  <a:pt x="1020481" y="2145163"/>
                </a:cubicBezTo>
                <a:cubicBezTo>
                  <a:pt x="1020581" y="2145030"/>
                  <a:pt x="1020648" y="2144863"/>
                  <a:pt x="1020715" y="2144729"/>
                </a:cubicBezTo>
                <a:close/>
                <a:moveTo>
                  <a:pt x="1009011" y="2137927"/>
                </a:moveTo>
                <a:cubicBezTo>
                  <a:pt x="1007877" y="2138027"/>
                  <a:pt x="1007544" y="2138794"/>
                  <a:pt x="1008144" y="2139761"/>
                </a:cubicBezTo>
                <a:cubicBezTo>
                  <a:pt x="1008344" y="2140061"/>
                  <a:pt x="1008911" y="2140395"/>
                  <a:pt x="1009211" y="2140328"/>
                </a:cubicBezTo>
                <a:cubicBezTo>
                  <a:pt x="1010011" y="2140095"/>
                  <a:pt x="1010778" y="2139628"/>
                  <a:pt x="1011545" y="2139261"/>
                </a:cubicBezTo>
                <a:cubicBezTo>
                  <a:pt x="1011578" y="2138928"/>
                  <a:pt x="1011645" y="2138294"/>
                  <a:pt x="1011578" y="2138261"/>
                </a:cubicBezTo>
                <a:cubicBezTo>
                  <a:pt x="1010745" y="2138094"/>
                  <a:pt x="1009844" y="2137861"/>
                  <a:pt x="1009011" y="2137927"/>
                </a:cubicBezTo>
                <a:close/>
                <a:moveTo>
                  <a:pt x="1004209" y="2125490"/>
                </a:moveTo>
                <a:cubicBezTo>
                  <a:pt x="1004043" y="2125523"/>
                  <a:pt x="1004009" y="2125590"/>
                  <a:pt x="1003742" y="2125690"/>
                </a:cubicBezTo>
                <a:lnTo>
                  <a:pt x="1003209" y="2126390"/>
                </a:lnTo>
                <a:lnTo>
                  <a:pt x="1004076" y="2125990"/>
                </a:lnTo>
                <a:cubicBezTo>
                  <a:pt x="1004109" y="2125823"/>
                  <a:pt x="1004176" y="2125657"/>
                  <a:pt x="1004209" y="2125490"/>
                </a:cubicBezTo>
                <a:close/>
                <a:moveTo>
                  <a:pt x="974567" y="2071873"/>
                </a:moveTo>
                <a:cubicBezTo>
                  <a:pt x="974433" y="2072239"/>
                  <a:pt x="974433" y="2072673"/>
                  <a:pt x="974533" y="2073040"/>
                </a:cubicBezTo>
                <a:cubicBezTo>
                  <a:pt x="974567" y="2073206"/>
                  <a:pt x="974933" y="2073306"/>
                  <a:pt x="975133" y="2073440"/>
                </a:cubicBezTo>
                <a:cubicBezTo>
                  <a:pt x="975267" y="2073073"/>
                  <a:pt x="975500" y="2072706"/>
                  <a:pt x="975467" y="2072373"/>
                </a:cubicBezTo>
                <a:cubicBezTo>
                  <a:pt x="975334" y="2071106"/>
                  <a:pt x="974967" y="2070939"/>
                  <a:pt x="974567" y="2071873"/>
                </a:cubicBezTo>
                <a:close/>
                <a:moveTo>
                  <a:pt x="3628824" y="2039463"/>
                </a:moveTo>
                <a:cubicBezTo>
                  <a:pt x="3630458" y="2038296"/>
                  <a:pt x="3632725" y="2038563"/>
                  <a:pt x="3633726" y="2039996"/>
                </a:cubicBezTo>
                <a:cubicBezTo>
                  <a:pt x="3634259" y="2040763"/>
                  <a:pt x="3634626" y="2041663"/>
                  <a:pt x="3635259" y="2042297"/>
                </a:cubicBezTo>
                <a:cubicBezTo>
                  <a:pt x="3636793" y="2043864"/>
                  <a:pt x="3635426" y="2047299"/>
                  <a:pt x="3638327" y="2047732"/>
                </a:cubicBezTo>
                <a:cubicBezTo>
                  <a:pt x="3640028" y="2047966"/>
                  <a:pt x="3641862" y="2047032"/>
                  <a:pt x="3643662" y="2046732"/>
                </a:cubicBezTo>
                <a:cubicBezTo>
                  <a:pt x="3644862" y="2046498"/>
                  <a:pt x="3646597" y="2047966"/>
                  <a:pt x="3646463" y="2048899"/>
                </a:cubicBezTo>
                <a:cubicBezTo>
                  <a:pt x="3646396" y="2049366"/>
                  <a:pt x="3646463" y="2049866"/>
                  <a:pt x="3646396" y="2050300"/>
                </a:cubicBezTo>
                <a:cubicBezTo>
                  <a:pt x="3646230" y="2051200"/>
                  <a:pt x="3646029" y="2052100"/>
                  <a:pt x="3645796" y="2053000"/>
                </a:cubicBezTo>
                <a:cubicBezTo>
                  <a:pt x="3645696" y="2053434"/>
                  <a:pt x="3645562" y="2053901"/>
                  <a:pt x="3645196" y="2055334"/>
                </a:cubicBezTo>
                <a:cubicBezTo>
                  <a:pt x="3645129" y="2056135"/>
                  <a:pt x="3644996" y="2057969"/>
                  <a:pt x="3644896" y="2059803"/>
                </a:cubicBezTo>
                <a:cubicBezTo>
                  <a:pt x="3644762" y="2061703"/>
                  <a:pt x="3644029" y="2063337"/>
                  <a:pt x="3642762" y="2064738"/>
                </a:cubicBezTo>
                <a:cubicBezTo>
                  <a:pt x="3637460" y="2070440"/>
                  <a:pt x="3631925" y="2075908"/>
                  <a:pt x="3627290" y="2082210"/>
                </a:cubicBezTo>
                <a:cubicBezTo>
                  <a:pt x="3626256" y="2083644"/>
                  <a:pt x="3624789" y="2085011"/>
                  <a:pt x="3623189" y="2085778"/>
                </a:cubicBezTo>
                <a:cubicBezTo>
                  <a:pt x="3618687" y="2087945"/>
                  <a:pt x="3617587" y="2091246"/>
                  <a:pt x="3618721" y="2095948"/>
                </a:cubicBezTo>
                <a:cubicBezTo>
                  <a:pt x="3619321" y="2098315"/>
                  <a:pt x="3617420" y="2100016"/>
                  <a:pt x="3614419" y="2099982"/>
                </a:cubicBezTo>
                <a:cubicBezTo>
                  <a:pt x="3611652" y="2099982"/>
                  <a:pt x="3609018" y="2099916"/>
                  <a:pt x="3606450" y="2101350"/>
                </a:cubicBezTo>
                <a:cubicBezTo>
                  <a:pt x="3597147" y="2106552"/>
                  <a:pt x="3598381" y="2103817"/>
                  <a:pt x="3593046" y="2114187"/>
                </a:cubicBezTo>
                <a:cubicBezTo>
                  <a:pt x="3591545" y="2117055"/>
                  <a:pt x="3589978" y="2119789"/>
                  <a:pt x="3587611" y="2122056"/>
                </a:cubicBezTo>
                <a:cubicBezTo>
                  <a:pt x="3586010" y="2123624"/>
                  <a:pt x="3584743" y="2125591"/>
                  <a:pt x="3583476" y="2127492"/>
                </a:cubicBezTo>
                <a:cubicBezTo>
                  <a:pt x="3581442" y="2130526"/>
                  <a:pt x="3579575" y="2133660"/>
                  <a:pt x="3577641" y="2136728"/>
                </a:cubicBezTo>
                <a:cubicBezTo>
                  <a:pt x="3571072" y="2140062"/>
                  <a:pt x="3566637" y="2146398"/>
                  <a:pt x="3559802" y="2149432"/>
                </a:cubicBezTo>
                <a:cubicBezTo>
                  <a:pt x="3555767" y="2151233"/>
                  <a:pt x="3551599" y="2150833"/>
                  <a:pt x="3548431" y="2147698"/>
                </a:cubicBezTo>
                <a:cubicBezTo>
                  <a:pt x="3547798" y="2147031"/>
                  <a:pt x="3547131" y="2146364"/>
                  <a:pt x="3546631" y="2145597"/>
                </a:cubicBezTo>
                <a:cubicBezTo>
                  <a:pt x="3543930" y="2141496"/>
                  <a:pt x="3539595" y="2140062"/>
                  <a:pt x="3535327" y="2138328"/>
                </a:cubicBezTo>
                <a:cubicBezTo>
                  <a:pt x="3533293" y="2137495"/>
                  <a:pt x="3532160" y="2134194"/>
                  <a:pt x="3533026" y="2132460"/>
                </a:cubicBezTo>
                <a:cubicBezTo>
                  <a:pt x="3536161" y="2126424"/>
                  <a:pt x="3539295" y="2120389"/>
                  <a:pt x="3544230" y="2115454"/>
                </a:cubicBezTo>
                <a:cubicBezTo>
                  <a:pt x="3550365" y="2109286"/>
                  <a:pt x="3556801" y="2103451"/>
                  <a:pt x="3563636" y="2098049"/>
                </a:cubicBezTo>
                <a:cubicBezTo>
                  <a:pt x="3564703" y="2097215"/>
                  <a:pt x="3565937" y="2096048"/>
                  <a:pt x="3567137" y="2096015"/>
                </a:cubicBezTo>
                <a:cubicBezTo>
                  <a:pt x="3572739" y="2095848"/>
                  <a:pt x="3575907" y="2091380"/>
                  <a:pt x="3580208" y="2088979"/>
                </a:cubicBezTo>
                <a:cubicBezTo>
                  <a:pt x="3585410" y="2086078"/>
                  <a:pt x="3590378" y="2082777"/>
                  <a:pt x="3595646" y="2079976"/>
                </a:cubicBezTo>
                <a:cubicBezTo>
                  <a:pt x="3600315" y="2077509"/>
                  <a:pt x="3603716" y="2074074"/>
                  <a:pt x="3605783" y="2069206"/>
                </a:cubicBezTo>
                <a:cubicBezTo>
                  <a:pt x="3606650" y="2067138"/>
                  <a:pt x="3607717" y="2065038"/>
                  <a:pt x="3608884" y="2063104"/>
                </a:cubicBezTo>
                <a:cubicBezTo>
                  <a:pt x="3609818" y="2061570"/>
                  <a:pt x="3610818" y="2059736"/>
                  <a:pt x="3612252" y="2058902"/>
                </a:cubicBezTo>
                <a:cubicBezTo>
                  <a:pt x="3618987" y="2055034"/>
                  <a:pt x="3622956" y="2049133"/>
                  <a:pt x="3625790" y="2042130"/>
                </a:cubicBezTo>
                <a:cubicBezTo>
                  <a:pt x="3626256" y="2041030"/>
                  <a:pt x="3627724" y="2040263"/>
                  <a:pt x="3628824" y="2039463"/>
                </a:cubicBezTo>
                <a:close/>
                <a:moveTo>
                  <a:pt x="968632" y="2026458"/>
                </a:moveTo>
                <a:cubicBezTo>
                  <a:pt x="968727" y="2027029"/>
                  <a:pt x="968918" y="2027506"/>
                  <a:pt x="969013" y="2027887"/>
                </a:cubicBezTo>
                <a:cubicBezTo>
                  <a:pt x="968727" y="2027887"/>
                  <a:pt x="968536" y="2027982"/>
                  <a:pt x="968251" y="2027982"/>
                </a:cubicBezTo>
                <a:cubicBezTo>
                  <a:pt x="968156" y="2027696"/>
                  <a:pt x="968060" y="2027410"/>
                  <a:pt x="967965" y="2027125"/>
                </a:cubicBezTo>
                <a:cubicBezTo>
                  <a:pt x="968156" y="2026934"/>
                  <a:pt x="968441" y="2026649"/>
                  <a:pt x="968632" y="2026458"/>
                </a:cubicBezTo>
                <a:close/>
                <a:moveTo>
                  <a:pt x="968265" y="2019956"/>
                </a:moveTo>
                <a:cubicBezTo>
                  <a:pt x="969032" y="2019990"/>
                  <a:pt x="969999" y="2020623"/>
                  <a:pt x="970399" y="2021290"/>
                </a:cubicBezTo>
                <a:cubicBezTo>
                  <a:pt x="970766" y="2021923"/>
                  <a:pt x="970899" y="2023157"/>
                  <a:pt x="970532" y="2023790"/>
                </a:cubicBezTo>
                <a:cubicBezTo>
                  <a:pt x="969966" y="2024791"/>
                  <a:pt x="969032" y="2025624"/>
                  <a:pt x="968199" y="2026491"/>
                </a:cubicBezTo>
                <a:cubicBezTo>
                  <a:pt x="967799" y="2024957"/>
                  <a:pt x="967365" y="2023390"/>
                  <a:pt x="966998" y="2021823"/>
                </a:cubicBezTo>
                <a:cubicBezTo>
                  <a:pt x="966765" y="2020823"/>
                  <a:pt x="967298" y="2019923"/>
                  <a:pt x="968265" y="2019956"/>
                </a:cubicBezTo>
                <a:close/>
                <a:moveTo>
                  <a:pt x="963730" y="2008786"/>
                </a:moveTo>
                <a:cubicBezTo>
                  <a:pt x="965297" y="2009786"/>
                  <a:pt x="965797" y="2011387"/>
                  <a:pt x="965897" y="2013087"/>
                </a:cubicBezTo>
                <a:cubicBezTo>
                  <a:pt x="965931" y="2013454"/>
                  <a:pt x="965564" y="2013887"/>
                  <a:pt x="965230" y="2014087"/>
                </a:cubicBezTo>
                <a:cubicBezTo>
                  <a:pt x="964897" y="2014254"/>
                  <a:pt x="964364" y="2014354"/>
                  <a:pt x="964064" y="2014221"/>
                </a:cubicBezTo>
                <a:cubicBezTo>
                  <a:pt x="962063" y="2013320"/>
                  <a:pt x="961230" y="2011987"/>
                  <a:pt x="961863" y="2010220"/>
                </a:cubicBezTo>
                <a:cubicBezTo>
                  <a:pt x="962063" y="2009620"/>
                  <a:pt x="963063" y="2009253"/>
                  <a:pt x="963730" y="2008786"/>
                </a:cubicBezTo>
                <a:close/>
                <a:moveTo>
                  <a:pt x="3324893" y="2008286"/>
                </a:moveTo>
                <a:cubicBezTo>
                  <a:pt x="3326193" y="2008352"/>
                  <a:pt x="3327693" y="2008486"/>
                  <a:pt x="3328727" y="2009153"/>
                </a:cubicBezTo>
                <a:cubicBezTo>
                  <a:pt x="3330994" y="2010653"/>
                  <a:pt x="3333029" y="2012520"/>
                  <a:pt x="3335162" y="2014221"/>
                </a:cubicBezTo>
                <a:cubicBezTo>
                  <a:pt x="3338164" y="2016655"/>
                  <a:pt x="3341231" y="2017822"/>
                  <a:pt x="3345299" y="2016555"/>
                </a:cubicBezTo>
                <a:cubicBezTo>
                  <a:pt x="3349601" y="2015221"/>
                  <a:pt x="3354202" y="2014688"/>
                  <a:pt x="3358670" y="2013821"/>
                </a:cubicBezTo>
                <a:cubicBezTo>
                  <a:pt x="3360971" y="2013388"/>
                  <a:pt x="3362972" y="2015655"/>
                  <a:pt x="3362571" y="2018122"/>
                </a:cubicBezTo>
                <a:cubicBezTo>
                  <a:pt x="3362405" y="2019023"/>
                  <a:pt x="3362372" y="2019956"/>
                  <a:pt x="3362138" y="2020823"/>
                </a:cubicBezTo>
                <a:cubicBezTo>
                  <a:pt x="3360938" y="2025258"/>
                  <a:pt x="3359737" y="2029660"/>
                  <a:pt x="3358470" y="2034027"/>
                </a:cubicBezTo>
                <a:cubicBezTo>
                  <a:pt x="3358203" y="2034928"/>
                  <a:pt x="3358070" y="2036028"/>
                  <a:pt x="3357470" y="2036562"/>
                </a:cubicBezTo>
                <a:cubicBezTo>
                  <a:pt x="3352802" y="2040763"/>
                  <a:pt x="3351368" y="2046532"/>
                  <a:pt x="3349601" y="2052200"/>
                </a:cubicBezTo>
                <a:cubicBezTo>
                  <a:pt x="3349000" y="2054134"/>
                  <a:pt x="3347300" y="2055268"/>
                  <a:pt x="3345433" y="2055001"/>
                </a:cubicBezTo>
                <a:cubicBezTo>
                  <a:pt x="3342432" y="2054568"/>
                  <a:pt x="3340164" y="2055168"/>
                  <a:pt x="3338130" y="2057535"/>
                </a:cubicBezTo>
                <a:cubicBezTo>
                  <a:pt x="3336663" y="2059236"/>
                  <a:pt x="3334729" y="2060570"/>
                  <a:pt x="3332862" y="2061837"/>
                </a:cubicBezTo>
                <a:cubicBezTo>
                  <a:pt x="3332228" y="2062270"/>
                  <a:pt x="3331095" y="2062237"/>
                  <a:pt x="3330261" y="2062037"/>
                </a:cubicBezTo>
                <a:cubicBezTo>
                  <a:pt x="3326026" y="2061103"/>
                  <a:pt x="3322592" y="2059369"/>
                  <a:pt x="3321825" y="2054401"/>
                </a:cubicBezTo>
                <a:cubicBezTo>
                  <a:pt x="3321125" y="2049866"/>
                  <a:pt x="3320124" y="2045431"/>
                  <a:pt x="3319657" y="2043064"/>
                </a:cubicBezTo>
                <a:cubicBezTo>
                  <a:pt x="3319657" y="2040430"/>
                  <a:pt x="3319524" y="2039929"/>
                  <a:pt x="3319657" y="2039496"/>
                </a:cubicBezTo>
                <a:cubicBezTo>
                  <a:pt x="3322759" y="2031560"/>
                  <a:pt x="3321125" y="2023224"/>
                  <a:pt x="3321558" y="2015055"/>
                </a:cubicBezTo>
                <a:cubicBezTo>
                  <a:pt x="3321592" y="2014121"/>
                  <a:pt x="3321725" y="2013221"/>
                  <a:pt x="3321825" y="2012321"/>
                </a:cubicBezTo>
                <a:cubicBezTo>
                  <a:pt x="3322025" y="2010487"/>
                  <a:pt x="3323559" y="2008252"/>
                  <a:pt x="3324893" y="2008286"/>
                </a:cubicBezTo>
                <a:close/>
                <a:moveTo>
                  <a:pt x="3365258" y="2005234"/>
                </a:moveTo>
                <a:cubicBezTo>
                  <a:pt x="3368020" y="2004091"/>
                  <a:pt x="3370306" y="2005234"/>
                  <a:pt x="3371068" y="2008187"/>
                </a:cubicBezTo>
                <a:cubicBezTo>
                  <a:pt x="3371259" y="2008759"/>
                  <a:pt x="3369449" y="2009807"/>
                  <a:pt x="3368496" y="2010759"/>
                </a:cubicBezTo>
                <a:cubicBezTo>
                  <a:pt x="3365734" y="2011521"/>
                  <a:pt x="3363544" y="2010568"/>
                  <a:pt x="3362781" y="2007711"/>
                </a:cubicBezTo>
                <a:cubicBezTo>
                  <a:pt x="3362591" y="2007044"/>
                  <a:pt x="3364210" y="2005616"/>
                  <a:pt x="3365258" y="2005234"/>
                </a:cubicBezTo>
                <a:close/>
                <a:moveTo>
                  <a:pt x="3363705" y="1997382"/>
                </a:moveTo>
                <a:cubicBezTo>
                  <a:pt x="3364572" y="1996782"/>
                  <a:pt x="3365606" y="1997216"/>
                  <a:pt x="3365972" y="1998183"/>
                </a:cubicBezTo>
                <a:cubicBezTo>
                  <a:pt x="3366239" y="1998949"/>
                  <a:pt x="3366439" y="1999883"/>
                  <a:pt x="3366239" y="2000616"/>
                </a:cubicBezTo>
                <a:cubicBezTo>
                  <a:pt x="3365972" y="2001717"/>
                  <a:pt x="3364939" y="2002050"/>
                  <a:pt x="3364006" y="2001416"/>
                </a:cubicBezTo>
                <a:cubicBezTo>
                  <a:pt x="3363339" y="2000949"/>
                  <a:pt x="3362939" y="2000150"/>
                  <a:pt x="3362405" y="1999516"/>
                </a:cubicBezTo>
                <a:cubicBezTo>
                  <a:pt x="3362805" y="1998783"/>
                  <a:pt x="3363072" y="1997816"/>
                  <a:pt x="3363705" y="1997382"/>
                </a:cubicBezTo>
                <a:close/>
                <a:moveTo>
                  <a:pt x="3321625" y="1989380"/>
                </a:moveTo>
                <a:cubicBezTo>
                  <a:pt x="3322192" y="1989513"/>
                  <a:pt x="3322592" y="1990580"/>
                  <a:pt x="3322992" y="1991314"/>
                </a:cubicBezTo>
                <a:cubicBezTo>
                  <a:pt x="3323159" y="1991647"/>
                  <a:pt x="3323125" y="1992114"/>
                  <a:pt x="3323159" y="1992581"/>
                </a:cubicBezTo>
                <a:cubicBezTo>
                  <a:pt x="3322858" y="1993382"/>
                  <a:pt x="3322592" y="1994215"/>
                  <a:pt x="3322225" y="1994982"/>
                </a:cubicBezTo>
                <a:cubicBezTo>
                  <a:pt x="3321791" y="1995882"/>
                  <a:pt x="3320958" y="1996316"/>
                  <a:pt x="3320058" y="1995882"/>
                </a:cubicBezTo>
                <a:cubicBezTo>
                  <a:pt x="3319391" y="1995515"/>
                  <a:pt x="3318524" y="1994749"/>
                  <a:pt x="3318524" y="1994148"/>
                </a:cubicBezTo>
                <a:cubicBezTo>
                  <a:pt x="3318558" y="1992881"/>
                  <a:pt x="3318958" y="1991581"/>
                  <a:pt x="3319558" y="1990480"/>
                </a:cubicBezTo>
                <a:cubicBezTo>
                  <a:pt x="3319891" y="1989847"/>
                  <a:pt x="3321025" y="1989247"/>
                  <a:pt x="3321625" y="1989380"/>
                </a:cubicBezTo>
                <a:close/>
                <a:moveTo>
                  <a:pt x="3664569" y="1925859"/>
                </a:moveTo>
                <a:cubicBezTo>
                  <a:pt x="3665236" y="1925159"/>
                  <a:pt x="3666036" y="1925159"/>
                  <a:pt x="3666803" y="1925859"/>
                </a:cubicBezTo>
                <a:cubicBezTo>
                  <a:pt x="3667137" y="1926159"/>
                  <a:pt x="3667403" y="1926526"/>
                  <a:pt x="3667636" y="1926926"/>
                </a:cubicBezTo>
                <a:cubicBezTo>
                  <a:pt x="3668304" y="1928093"/>
                  <a:pt x="3668637" y="1929694"/>
                  <a:pt x="3669637" y="1930428"/>
                </a:cubicBezTo>
                <a:cubicBezTo>
                  <a:pt x="3673805" y="1933495"/>
                  <a:pt x="3675872" y="1938164"/>
                  <a:pt x="3679007" y="1941998"/>
                </a:cubicBezTo>
                <a:cubicBezTo>
                  <a:pt x="3681674" y="1945299"/>
                  <a:pt x="3681874" y="1948467"/>
                  <a:pt x="3680907" y="1952235"/>
                </a:cubicBezTo>
                <a:cubicBezTo>
                  <a:pt x="3679340" y="1958403"/>
                  <a:pt x="3679874" y="1964839"/>
                  <a:pt x="3678807" y="1971108"/>
                </a:cubicBezTo>
                <a:cubicBezTo>
                  <a:pt x="3678606" y="1972241"/>
                  <a:pt x="3680607" y="1974308"/>
                  <a:pt x="3681341" y="1973842"/>
                </a:cubicBezTo>
                <a:cubicBezTo>
                  <a:pt x="3682008" y="1973441"/>
                  <a:pt x="3682608" y="1972775"/>
                  <a:pt x="3683008" y="1972074"/>
                </a:cubicBezTo>
                <a:cubicBezTo>
                  <a:pt x="3683475" y="1971274"/>
                  <a:pt x="3683608" y="1970341"/>
                  <a:pt x="3684008" y="1969507"/>
                </a:cubicBezTo>
                <a:cubicBezTo>
                  <a:pt x="3684142" y="1969140"/>
                  <a:pt x="3684709" y="1968607"/>
                  <a:pt x="3684909" y="1968673"/>
                </a:cubicBezTo>
                <a:cubicBezTo>
                  <a:pt x="3685675" y="1968907"/>
                  <a:pt x="3686609" y="1969207"/>
                  <a:pt x="3686943" y="1969773"/>
                </a:cubicBezTo>
                <a:cubicBezTo>
                  <a:pt x="3687643" y="1970941"/>
                  <a:pt x="3688176" y="1972241"/>
                  <a:pt x="3688443" y="1973575"/>
                </a:cubicBezTo>
                <a:cubicBezTo>
                  <a:pt x="3689077" y="1976709"/>
                  <a:pt x="3689744" y="1979877"/>
                  <a:pt x="3689944" y="1983078"/>
                </a:cubicBezTo>
                <a:cubicBezTo>
                  <a:pt x="3690144" y="1986145"/>
                  <a:pt x="3691745" y="1988113"/>
                  <a:pt x="3693911" y="1989947"/>
                </a:cubicBezTo>
                <a:cubicBezTo>
                  <a:pt x="3698146" y="1993548"/>
                  <a:pt x="3699447" y="1993615"/>
                  <a:pt x="3704781" y="1990347"/>
                </a:cubicBezTo>
                <a:cubicBezTo>
                  <a:pt x="3705582" y="1989880"/>
                  <a:pt x="3706282" y="1989247"/>
                  <a:pt x="3707082" y="1988846"/>
                </a:cubicBezTo>
                <a:cubicBezTo>
                  <a:pt x="3708350" y="1988246"/>
                  <a:pt x="3709683" y="1988013"/>
                  <a:pt x="3710983" y="1988813"/>
                </a:cubicBezTo>
                <a:cubicBezTo>
                  <a:pt x="3712651" y="1989913"/>
                  <a:pt x="3713584" y="1991814"/>
                  <a:pt x="3713117" y="1993348"/>
                </a:cubicBezTo>
                <a:cubicBezTo>
                  <a:pt x="3712317" y="1995948"/>
                  <a:pt x="3711617" y="1998616"/>
                  <a:pt x="3710617" y="2001184"/>
                </a:cubicBezTo>
                <a:cubicBezTo>
                  <a:pt x="3709950" y="2002851"/>
                  <a:pt x="3709116" y="2004685"/>
                  <a:pt x="3707816" y="2005852"/>
                </a:cubicBezTo>
                <a:cubicBezTo>
                  <a:pt x="3704781" y="2008620"/>
                  <a:pt x="3701214" y="2010787"/>
                  <a:pt x="3700147" y="2015222"/>
                </a:cubicBezTo>
                <a:cubicBezTo>
                  <a:pt x="3700013" y="2015755"/>
                  <a:pt x="3698646" y="2016089"/>
                  <a:pt x="3697813" y="2016255"/>
                </a:cubicBezTo>
                <a:cubicBezTo>
                  <a:pt x="3696913" y="2016422"/>
                  <a:pt x="3695979" y="2016188"/>
                  <a:pt x="3695079" y="2016255"/>
                </a:cubicBezTo>
                <a:cubicBezTo>
                  <a:pt x="3691411" y="2016555"/>
                  <a:pt x="3688543" y="2018823"/>
                  <a:pt x="3688410" y="2022124"/>
                </a:cubicBezTo>
                <a:cubicBezTo>
                  <a:pt x="3688143" y="2028626"/>
                  <a:pt x="3684842" y="2033394"/>
                  <a:pt x="3680941" y="2037929"/>
                </a:cubicBezTo>
                <a:cubicBezTo>
                  <a:pt x="3676773" y="2042764"/>
                  <a:pt x="3672238" y="2047299"/>
                  <a:pt x="3667703" y="2051834"/>
                </a:cubicBezTo>
                <a:cubicBezTo>
                  <a:pt x="3665103" y="2054434"/>
                  <a:pt x="3662402" y="2056968"/>
                  <a:pt x="3658801" y="2058169"/>
                </a:cubicBezTo>
                <a:cubicBezTo>
                  <a:pt x="3658067" y="2058435"/>
                  <a:pt x="3656833" y="2058369"/>
                  <a:pt x="3656266" y="2057902"/>
                </a:cubicBezTo>
                <a:cubicBezTo>
                  <a:pt x="3654532" y="2056468"/>
                  <a:pt x="3652932" y="2054834"/>
                  <a:pt x="3651498" y="2053100"/>
                </a:cubicBezTo>
                <a:cubicBezTo>
                  <a:pt x="3651065" y="2052567"/>
                  <a:pt x="3650964" y="2051100"/>
                  <a:pt x="3651398" y="2050533"/>
                </a:cubicBezTo>
                <a:cubicBezTo>
                  <a:pt x="3653866" y="2047265"/>
                  <a:pt x="3656566" y="2044164"/>
                  <a:pt x="3659167" y="2040963"/>
                </a:cubicBezTo>
                <a:cubicBezTo>
                  <a:pt x="3660634" y="2039096"/>
                  <a:pt x="3661434" y="2036995"/>
                  <a:pt x="3661601" y="2034628"/>
                </a:cubicBezTo>
                <a:cubicBezTo>
                  <a:pt x="3661801" y="2031793"/>
                  <a:pt x="3661434" y="2029160"/>
                  <a:pt x="3659267" y="2027059"/>
                </a:cubicBezTo>
                <a:cubicBezTo>
                  <a:pt x="3656966" y="2024791"/>
                  <a:pt x="3654632" y="2022624"/>
                  <a:pt x="3652432" y="2020290"/>
                </a:cubicBezTo>
                <a:cubicBezTo>
                  <a:pt x="3649964" y="2017656"/>
                  <a:pt x="3650865" y="2012588"/>
                  <a:pt x="3654132" y="2010720"/>
                </a:cubicBezTo>
                <a:cubicBezTo>
                  <a:pt x="3656100" y="2009620"/>
                  <a:pt x="3658234" y="2008719"/>
                  <a:pt x="3660401" y="2007986"/>
                </a:cubicBezTo>
                <a:cubicBezTo>
                  <a:pt x="3662768" y="2007186"/>
                  <a:pt x="3664202" y="2005618"/>
                  <a:pt x="3665103" y="2003385"/>
                </a:cubicBezTo>
                <a:cubicBezTo>
                  <a:pt x="3666803" y="1999150"/>
                  <a:pt x="3668404" y="1994882"/>
                  <a:pt x="3670237" y="1990680"/>
                </a:cubicBezTo>
                <a:cubicBezTo>
                  <a:pt x="3671904" y="1986812"/>
                  <a:pt x="3672172" y="1982711"/>
                  <a:pt x="3672805" y="1978243"/>
                </a:cubicBezTo>
                <a:cubicBezTo>
                  <a:pt x="3672305" y="1976809"/>
                  <a:pt x="3671638" y="1975142"/>
                  <a:pt x="3671071" y="1973408"/>
                </a:cubicBezTo>
                <a:cubicBezTo>
                  <a:pt x="3670671" y="1972108"/>
                  <a:pt x="3669737" y="1970507"/>
                  <a:pt x="3670171" y="1969507"/>
                </a:cubicBezTo>
                <a:cubicBezTo>
                  <a:pt x="3672038" y="1965205"/>
                  <a:pt x="3669804" y="1961438"/>
                  <a:pt x="3669003" y="1957536"/>
                </a:cubicBezTo>
                <a:cubicBezTo>
                  <a:pt x="3668204" y="1953502"/>
                  <a:pt x="3667137" y="1949500"/>
                  <a:pt x="3665803" y="1945599"/>
                </a:cubicBezTo>
                <a:cubicBezTo>
                  <a:pt x="3664836" y="1942898"/>
                  <a:pt x="3664302" y="1940364"/>
                  <a:pt x="3665503" y="1937630"/>
                </a:cubicBezTo>
                <a:cubicBezTo>
                  <a:pt x="3667137" y="1933795"/>
                  <a:pt x="3664002" y="1930594"/>
                  <a:pt x="3663969" y="1926993"/>
                </a:cubicBezTo>
                <a:cubicBezTo>
                  <a:pt x="3663969" y="1926626"/>
                  <a:pt x="3664269" y="1926159"/>
                  <a:pt x="3664569" y="1925859"/>
                </a:cubicBezTo>
                <a:close/>
                <a:moveTo>
                  <a:pt x="3268141" y="1917090"/>
                </a:moveTo>
                <a:cubicBezTo>
                  <a:pt x="3269074" y="1917823"/>
                  <a:pt x="3269441" y="1919256"/>
                  <a:pt x="3270108" y="1920357"/>
                </a:cubicBezTo>
                <a:cubicBezTo>
                  <a:pt x="3269341" y="1920824"/>
                  <a:pt x="3268608" y="1921290"/>
                  <a:pt x="3267774" y="1921690"/>
                </a:cubicBezTo>
                <a:cubicBezTo>
                  <a:pt x="3267374" y="1921890"/>
                  <a:pt x="3266907" y="1921957"/>
                  <a:pt x="3266440" y="1921990"/>
                </a:cubicBezTo>
                <a:cubicBezTo>
                  <a:pt x="3265507" y="1922090"/>
                  <a:pt x="3264607" y="1922124"/>
                  <a:pt x="3262806" y="1922257"/>
                </a:cubicBezTo>
                <a:cubicBezTo>
                  <a:pt x="3261872" y="1922023"/>
                  <a:pt x="3260138" y="1921590"/>
                  <a:pt x="3258438" y="1921090"/>
                </a:cubicBezTo>
                <a:cubicBezTo>
                  <a:pt x="3258038" y="1920957"/>
                  <a:pt x="3257404" y="1920490"/>
                  <a:pt x="3257438" y="1920257"/>
                </a:cubicBezTo>
                <a:cubicBezTo>
                  <a:pt x="3257538" y="1919390"/>
                  <a:pt x="3257604" y="1918256"/>
                  <a:pt x="3258138" y="1917789"/>
                </a:cubicBezTo>
                <a:cubicBezTo>
                  <a:pt x="3261072" y="1915222"/>
                  <a:pt x="3265207" y="1914922"/>
                  <a:pt x="3268141" y="1917090"/>
                </a:cubicBezTo>
                <a:close/>
                <a:moveTo>
                  <a:pt x="1062962" y="1812222"/>
                </a:moveTo>
                <a:cubicBezTo>
                  <a:pt x="1062595" y="1812356"/>
                  <a:pt x="1062261" y="1812656"/>
                  <a:pt x="1061895" y="1812889"/>
                </a:cubicBezTo>
                <a:cubicBezTo>
                  <a:pt x="1062595" y="1813189"/>
                  <a:pt x="1063328" y="1813456"/>
                  <a:pt x="1064062" y="1813756"/>
                </a:cubicBezTo>
                <a:cubicBezTo>
                  <a:pt x="1064429" y="1813523"/>
                  <a:pt x="1064762" y="1813289"/>
                  <a:pt x="1065129" y="1813089"/>
                </a:cubicBezTo>
                <a:cubicBezTo>
                  <a:pt x="1064862" y="1812789"/>
                  <a:pt x="1064596" y="1812356"/>
                  <a:pt x="1064229" y="1812222"/>
                </a:cubicBezTo>
                <a:cubicBezTo>
                  <a:pt x="1063862" y="1812089"/>
                  <a:pt x="1063362" y="1812122"/>
                  <a:pt x="1062962" y="1812222"/>
                </a:cubicBezTo>
                <a:close/>
                <a:moveTo>
                  <a:pt x="2029642" y="1804353"/>
                </a:moveTo>
                <a:lnTo>
                  <a:pt x="2029508" y="1804920"/>
                </a:lnTo>
                <a:lnTo>
                  <a:pt x="2030475" y="1804787"/>
                </a:lnTo>
                <a:close/>
                <a:moveTo>
                  <a:pt x="3021361" y="1763540"/>
                </a:moveTo>
                <a:cubicBezTo>
                  <a:pt x="3021928" y="1763273"/>
                  <a:pt x="3023129" y="1763607"/>
                  <a:pt x="3023595" y="1764074"/>
                </a:cubicBezTo>
                <a:cubicBezTo>
                  <a:pt x="3025229" y="1765774"/>
                  <a:pt x="3025229" y="1767908"/>
                  <a:pt x="3024762" y="1770041"/>
                </a:cubicBezTo>
                <a:lnTo>
                  <a:pt x="3022407" y="1770012"/>
                </a:lnTo>
                <a:lnTo>
                  <a:pt x="3022786" y="1770771"/>
                </a:lnTo>
                <a:lnTo>
                  <a:pt x="3021931" y="1770866"/>
                </a:lnTo>
                <a:lnTo>
                  <a:pt x="3021961" y="1775610"/>
                </a:lnTo>
                <a:cubicBezTo>
                  <a:pt x="3021261" y="1775411"/>
                  <a:pt x="3020394" y="1775310"/>
                  <a:pt x="3019894" y="1774843"/>
                </a:cubicBezTo>
                <a:cubicBezTo>
                  <a:pt x="3017860" y="1772843"/>
                  <a:pt x="3018227" y="1771309"/>
                  <a:pt x="3020961" y="1770409"/>
                </a:cubicBezTo>
                <a:cubicBezTo>
                  <a:pt x="3021261" y="1770309"/>
                  <a:pt x="3021594" y="1770309"/>
                  <a:pt x="3021928" y="1770309"/>
                </a:cubicBezTo>
                <a:lnTo>
                  <a:pt x="3021928" y="1770388"/>
                </a:lnTo>
                <a:lnTo>
                  <a:pt x="3021928" y="1770009"/>
                </a:lnTo>
                <a:lnTo>
                  <a:pt x="3022177" y="1770009"/>
                </a:lnTo>
                <a:lnTo>
                  <a:pt x="3022095" y="1770008"/>
                </a:lnTo>
                <a:cubicBezTo>
                  <a:pt x="3021395" y="1768541"/>
                  <a:pt x="3020561" y="1767074"/>
                  <a:pt x="3020095" y="1765541"/>
                </a:cubicBezTo>
                <a:cubicBezTo>
                  <a:pt x="3019928" y="1765007"/>
                  <a:pt x="3020728" y="1763840"/>
                  <a:pt x="3021361" y="1763540"/>
                </a:cubicBezTo>
                <a:close/>
                <a:moveTo>
                  <a:pt x="3651542" y="1718828"/>
                </a:moveTo>
                <a:cubicBezTo>
                  <a:pt x="3652209" y="1718733"/>
                  <a:pt x="3653257" y="1720352"/>
                  <a:pt x="3654114" y="1721114"/>
                </a:cubicBezTo>
                <a:cubicBezTo>
                  <a:pt x="3654877" y="1723972"/>
                  <a:pt x="3653923" y="1726067"/>
                  <a:pt x="3651066" y="1726734"/>
                </a:cubicBezTo>
                <a:cubicBezTo>
                  <a:pt x="3650494" y="1726829"/>
                  <a:pt x="3649065" y="1725400"/>
                  <a:pt x="3648590" y="1724353"/>
                </a:cubicBezTo>
                <a:cubicBezTo>
                  <a:pt x="3647447" y="1721591"/>
                  <a:pt x="3648494" y="1719400"/>
                  <a:pt x="3651542" y="1718828"/>
                </a:cubicBezTo>
                <a:close/>
                <a:moveTo>
                  <a:pt x="3641524" y="1709456"/>
                </a:moveTo>
                <a:cubicBezTo>
                  <a:pt x="3643524" y="1708855"/>
                  <a:pt x="3645906" y="1709022"/>
                  <a:pt x="3647239" y="1709989"/>
                </a:cubicBezTo>
                <a:cubicBezTo>
                  <a:pt x="3648287" y="1710722"/>
                  <a:pt x="3648953" y="1711723"/>
                  <a:pt x="3648477" y="1712490"/>
                </a:cubicBezTo>
                <a:cubicBezTo>
                  <a:pt x="3647715" y="1713556"/>
                  <a:pt x="3644667" y="1713790"/>
                  <a:pt x="3642572" y="1712923"/>
                </a:cubicBezTo>
                <a:cubicBezTo>
                  <a:pt x="3641048" y="1712356"/>
                  <a:pt x="3640476" y="1711389"/>
                  <a:pt x="3640000" y="1710589"/>
                </a:cubicBezTo>
                <a:cubicBezTo>
                  <a:pt x="3639905" y="1710256"/>
                  <a:pt x="3640666" y="1709722"/>
                  <a:pt x="3641524" y="1709456"/>
                </a:cubicBezTo>
                <a:close/>
                <a:moveTo>
                  <a:pt x="3610985" y="1702254"/>
                </a:moveTo>
                <a:cubicBezTo>
                  <a:pt x="3611819" y="1702487"/>
                  <a:pt x="3612586" y="1703154"/>
                  <a:pt x="3613219" y="1703755"/>
                </a:cubicBezTo>
                <a:cubicBezTo>
                  <a:pt x="3615220" y="1705622"/>
                  <a:pt x="3617220" y="1707489"/>
                  <a:pt x="3619054" y="1709523"/>
                </a:cubicBezTo>
                <a:cubicBezTo>
                  <a:pt x="3624223" y="1715258"/>
                  <a:pt x="3629324" y="1721093"/>
                  <a:pt x="3634393" y="1726928"/>
                </a:cubicBezTo>
                <a:cubicBezTo>
                  <a:pt x="3634926" y="1727595"/>
                  <a:pt x="3635059" y="1728596"/>
                  <a:pt x="3635393" y="1729396"/>
                </a:cubicBezTo>
                <a:cubicBezTo>
                  <a:pt x="3635192" y="1729729"/>
                  <a:pt x="3635026" y="1730329"/>
                  <a:pt x="3634792" y="1730363"/>
                </a:cubicBezTo>
                <a:cubicBezTo>
                  <a:pt x="3633492" y="1730563"/>
                  <a:pt x="3632059" y="1731030"/>
                  <a:pt x="3630925" y="1730630"/>
                </a:cubicBezTo>
                <a:cubicBezTo>
                  <a:pt x="3625090" y="1728596"/>
                  <a:pt x="3621488" y="1723661"/>
                  <a:pt x="3617387" y="1719493"/>
                </a:cubicBezTo>
                <a:cubicBezTo>
                  <a:pt x="3613219" y="1715258"/>
                  <a:pt x="3609185" y="1710890"/>
                  <a:pt x="3607718" y="1704855"/>
                </a:cubicBezTo>
                <a:cubicBezTo>
                  <a:pt x="3607551" y="1704155"/>
                  <a:pt x="3608018" y="1702988"/>
                  <a:pt x="3608584" y="1702521"/>
                </a:cubicBezTo>
                <a:cubicBezTo>
                  <a:pt x="3609118" y="1702087"/>
                  <a:pt x="3610218" y="1702054"/>
                  <a:pt x="3610985" y="1702254"/>
                </a:cubicBezTo>
                <a:close/>
                <a:moveTo>
                  <a:pt x="3665436" y="1681180"/>
                </a:moveTo>
                <a:lnTo>
                  <a:pt x="3667722" y="1681656"/>
                </a:lnTo>
                <a:lnTo>
                  <a:pt x="3666198" y="1684037"/>
                </a:lnTo>
                <a:close/>
                <a:moveTo>
                  <a:pt x="3663614" y="1666132"/>
                </a:moveTo>
                <a:cubicBezTo>
                  <a:pt x="3664471" y="1666513"/>
                  <a:pt x="3664947" y="1667846"/>
                  <a:pt x="3665614" y="1668799"/>
                </a:cubicBezTo>
                <a:cubicBezTo>
                  <a:pt x="3663709" y="1669561"/>
                  <a:pt x="3661899" y="1670608"/>
                  <a:pt x="3659899" y="1670990"/>
                </a:cubicBezTo>
                <a:cubicBezTo>
                  <a:pt x="3659422" y="1671085"/>
                  <a:pt x="3657804" y="1668989"/>
                  <a:pt x="3658088" y="1668418"/>
                </a:cubicBezTo>
                <a:cubicBezTo>
                  <a:pt x="3658946" y="1665846"/>
                  <a:pt x="3661042" y="1664989"/>
                  <a:pt x="3663614" y="1666132"/>
                </a:cubicBezTo>
                <a:close/>
                <a:moveTo>
                  <a:pt x="1207809" y="1658006"/>
                </a:moveTo>
                <a:lnTo>
                  <a:pt x="1206841" y="1658373"/>
                </a:lnTo>
                <a:lnTo>
                  <a:pt x="1207809" y="1658740"/>
                </a:lnTo>
                <a:close/>
                <a:moveTo>
                  <a:pt x="3329905" y="1651302"/>
                </a:moveTo>
                <a:lnTo>
                  <a:pt x="3328742" y="1652823"/>
                </a:lnTo>
                <a:lnTo>
                  <a:pt x="3328348" y="1652823"/>
                </a:lnTo>
                <a:lnTo>
                  <a:pt x="3329115" y="1654272"/>
                </a:lnTo>
                <a:close/>
                <a:moveTo>
                  <a:pt x="3659619" y="1647970"/>
                </a:moveTo>
                <a:cubicBezTo>
                  <a:pt x="3660381" y="1648256"/>
                  <a:pt x="3660858" y="1649589"/>
                  <a:pt x="3661428" y="1650542"/>
                </a:cubicBezTo>
                <a:cubicBezTo>
                  <a:pt x="3660953" y="1651494"/>
                  <a:pt x="3660667" y="1653209"/>
                  <a:pt x="3660001" y="1653304"/>
                </a:cubicBezTo>
                <a:cubicBezTo>
                  <a:pt x="3657524" y="1654066"/>
                  <a:pt x="3656286" y="1652447"/>
                  <a:pt x="3657143" y="1649399"/>
                </a:cubicBezTo>
                <a:cubicBezTo>
                  <a:pt x="3657333" y="1648636"/>
                  <a:pt x="3659047" y="1647684"/>
                  <a:pt x="3659619" y="1647970"/>
                </a:cubicBezTo>
                <a:close/>
                <a:moveTo>
                  <a:pt x="3649898" y="1644835"/>
                </a:moveTo>
                <a:cubicBezTo>
                  <a:pt x="3650331" y="1644802"/>
                  <a:pt x="3650898" y="1644969"/>
                  <a:pt x="3651131" y="1645269"/>
                </a:cubicBezTo>
                <a:cubicBezTo>
                  <a:pt x="3651865" y="1646336"/>
                  <a:pt x="3652532" y="1647469"/>
                  <a:pt x="3653098" y="1648603"/>
                </a:cubicBezTo>
                <a:cubicBezTo>
                  <a:pt x="3653299" y="1648970"/>
                  <a:pt x="3653365" y="1649703"/>
                  <a:pt x="3653165" y="1649870"/>
                </a:cubicBezTo>
                <a:cubicBezTo>
                  <a:pt x="3652532" y="1650336"/>
                  <a:pt x="3651765" y="1650637"/>
                  <a:pt x="3651064" y="1651003"/>
                </a:cubicBezTo>
                <a:cubicBezTo>
                  <a:pt x="3649031" y="1650336"/>
                  <a:pt x="3648398" y="1648570"/>
                  <a:pt x="3649098" y="1645536"/>
                </a:cubicBezTo>
                <a:cubicBezTo>
                  <a:pt x="3649165" y="1645269"/>
                  <a:pt x="3649598" y="1644835"/>
                  <a:pt x="3649898" y="1644835"/>
                </a:cubicBezTo>
                <a:close/>
                <a:moveTo>
                  <a:pt x="2068187" y="1635966"/>
                </a:moveTo>
                <a:cubicBezTo>
                  <a:pt x="2067020" y="1635966"/>
                  <a:pt x="2066754" y="1636332"/>
                  <a:pt x="2067454" y="1636933"/>
                </a:cubicBezTo>
                <a:cubicBezTo>
                  <a:pt x="2067621" y="1637066"/>
                  <a:pt x="2068121" y="1636799"/>
                  <a:pt x="2068487" y="1636699"/>
                </a:cubicBezTo>
                <a:cubicBezTo>
                  <a:pt x="2068388" y="1636433"/>
                  <a:pt x="2068287" y="1636233"/>
                  <a:pt x="2068187" y="1635966"/>
                </a:cubicBezTo>
                <a:close/>
                <a:moveTo>
                  <a:pt x="3643629" y="1628596"/>
                </a:moveTo>
                <a:cubicBezTo>
                  <a:pt x="3646030" y="1629897"/>
                  <a:pt x="3647930" y="1631631"/>
                  <a:pt x="3648930" y="1634231"/>
                </a:cubicBezTo>
                <a:cubicBezTo>
                  <a:pt x="3649497" y="1635732"/>
                  <a:pt x="3648530" y="1637632"/>
                  <a:pt x="3646663" y="1638433"/>
                </a:cubicBezTo>
                <a:cubicBezTo>
                  <a:pt x="3644762" y="1639233"/>
                  <a:pt x="3642562" y="1638533"/>
                  <a:pt x="3642261" y="1636799"/>
                </a:cubicBezTo>
                <a:cubicBezTo>
                  <a:pt x="3641895" y="1634665"/>
                  <a:pt x="3641728" y="1632464"/>
                  <a:pt x="3641795" y="1630264"/>
                </a:cubicBezTo>
                <a:cubicBezTo>
                  <a:pt x="3641795" y="1629663"/>
                  <a:pt x="3642962" y="1629163"/>
                  <a:pt x="3643629" y="1628596"/>
                </a:cubicBezTo>
                <a:close/>
                <a:moveTo>
                  <a:pt x="971066" y="1626596"/>
                </a:moveTo>
                <a:cubicBezTo>
                  <a:pt x="970865" y="1626396"/>
                  <a:pt x="970032" y="1626529"/>
                  <a:pt x="969965" y="1626662"/>
                </a:cubicBezTo>
                <a:cubicBezTo>
                  <a:pt x="969698" y="1627429"/>
                  <a:pt x="969232" y="1628463"/>
                  <a:pt x="969532" y="1628963"/>
                </a:cubicBezTo>
                <a:cubicBezTo>
                  <a:pt x="971599" y="1632331"/>
                  <a:pt x="974300" y="1634832"/>
                  <a:pt x="978501" y="1634832"/>
                </a:cubicBezTo>
                <a:cubicBezTo>
                  <a:pt x="978535" y="1634965"/>
                  <a:pt x="978634" y="1635065"/>
                  <a:pt x="978668" y="1635198"/>
                </a:cubicBezTo>
                <a:cubicBezTo>
                  <a:pt x="979001" y="1635332"/>
                  <a:pt x="979301" y="1635398"/>
                  <a:pt x="979668" y="1635498"/>
                </a:cubicBezTo>
                <a:cubicBezTo>
                  <a:pt x="979468" y="1635299"/>
                  <a:pt x="979268" y="1635065"/>
                  <a:pt x="979035" y="1634865"/>
                </a:cubicBezTo>
                <a:cubicBezTo>
                  <a:pt x="978868" y="1634865"/>
                  <a:pt x="978701" y="1634798"/>
                  <a:pt x="978535" y="1634798"/>
                </a:cubicBezTo>
                <a:cubicBezTo>
                  <a:pt x="977367" y="1630930"/>
                  <a:pt x="973866" y="1629030"/>
                  <a:pt x="971066" y="1626596"/>
                </a:cubicBezTo>
                <a:close/>
                <a:moveTo>
                  <a:pt x="3302085" y="1613725"/>
                </a:moveTo>
                <a:cubicBezTo>
                  <a:pt x="3302852" y="1613792"/>
                  <a:pt x="3303785" y="1614058"/>
                  <a:pt x="3304285" y="1614558"/>
                </a:cubicBezTo>
                <a:cubicBezTo>
                  <a:pt x="3304786" y="1615092"/>
                  <a:pt x="3305219" y="1616159"/>
                  <a:pt x="3305019" y="1616759"/>
                </a:cubicBezTo>
                <a:cubicBezTo>
                  <a:pt x="3304852" y="1617359"/>
                  <a:pt x="3303819" y="1617726"/>
                  <a:pt x="3302818" y="1618426"/>
                </a:cubicBezTo>
                <a:cubicBezTo>
                  <a:pt x="3302018" y="1617759"/>
                  <a:pt x="3300951" y="1617159"/>
                  <a:pt x="3300351" y="1616259"/>
                </a:cubicBezTo>
                <a:cubicBezTo>
                  <a:pt x="3299585" y="1615159"/>
                  <a:pt x="3300718" y="1613525"/>
                  <a:pt x="3302085" y="1613725"/>
                </a:cubicBezTo>
                <a:close/>
                <a:moveTo>
                  <a:pt x="2261386" y="1592718"/>
                </a:moveTo>
                <a:cubicBezTo>
                  <a:pt x="2261576" y="1593670"/>
                  <a:pt x="2261767" y="1594527"/>
                  <a:pt x="2261957" y="1595480"/>
                </a:cubicBezTo>
                <a:cubicBezTo>
                  <a:pt x="2261196" y="1595671"/>
                  <a:pt x="2260529" y="1595956"/>
                  <a:pt x="2259862" y="1596242"/>
                </a:cubicBezTo>
                <a:cubicBezTo>
                  <a:pt x="2259671" y="1595290"/>
                  <a:pt x="2259195" y="1594337"/>
                  <a:pt x="2259290" y="1593480"/>
                </a:cubicBezTo>
                <a:cubicBezTo>
                  <a:pt x="2259386" y="1593194"/>
                  <a:pt x="2260624" y="1592908"/>
                  <a:pt x="2261386" y="1592718"/>
                </a:cubicBezTo>
                <a:close/>
                <a:moveTo>
                  <a:pt x="2307498" y="1585582"/>
                </a:moveTo>
                <a:cubicBezTo>
                  <a:pt x="2313200" y="1592551"/>
                  <a:pt x="2316268" y="1600420"/>
                  <a:pt x="2316234" y="1609623"/>
                </a:cubicBezTo>
                <a:cubicBezTo>
                  <a:pt x="2316201" y="1613691"/>
                  <a:pt x="2317168" y="1617793"/>
                  <a:pt x="2317468" y="1621894"/>
                </a:cubicBezTo>
                <a:cubicBezTo>
                  <a:pt x="2317635" y="1624195"/>
                  <a:pt x="2316968" y="1626429"/>
                  <a:pt x="2315601" y="1628363"/>
                </a:cubicBezTo>
                <a:cubicBezTo>
                  <a:pt x="2310633" y="1629963"/>
                  <a:pt x="2311266" y="1634731"/>
                  <a:pt x="2309766" y="1638399"/>
                </a:cubicBezTo>
                <a:cubicBezTo>
                  <a:pt x="2308065" y="1642701"/>
                  <a:pt x="2306965" y="1647035"/>
                  <a:pt x="2306098" y="1651537"/>
                </a:cubicBezTo>
                <a:cubicBezTo>
                  <a:pt x="2305398" y="1655138"/>
                  <a:pt x="2304664" y="1658839"/>
                  <a:pt x="2303164" y="1662140"/>
                </a:cubicBezTo>
                <a:cubicBezTo>
                  <a:pt x="2297895" y="1673877"/>
                  <a:pt x="2294627" y="1686348"/>
                  <a:pt x="2289326" y="1698052"/>
                </a:cubicBezTo>
                <a:cubicBezTo>
                  <a:pt x="2285758" y="1705954"/>
                  <a:pt x="2283324" y="1714390"/>
                  <a:pt x="2280256" y="1722526"/>
                </a:cubicBezTo>
                <a:cubicBezTo>
                  <a:pt x="2278989" y="1725927"/>
                  <a:pt x="2277422" y="1729262"/>
                  <a:pt x="2275855" y="1732563"/>
                </a:cubicBezTo>
                <a:cubicBezTo>
                  <a:pt x="2273720" y="1736998"/>
                  <a:pt x="2270353" y="1739765"/>
                  <a:pt x="2265218" y="1740132"/>
                </a:cubicBezTo>
                <a:cubicBezTo>
                  <a:pt x="2262950" y="1740299"/>
                  <a:pt x="2260583" y="1740532"/>
                  <a:pt x="2258516" y="1741366"/>
                </a:cubicBezTo>
                <a:cubicBezTo>
                  <a:pt x="2255581" y="1742533"/>
                  <a:pt x="2252747" y="1745200"/>
                  <a:pt x="2249546" y="1743933"/>
                </a:cubicBezTo>
                <a:cubicBezTo>
                  <a:pt x="2244011" y="1741699"/>
                  <a:pt x="2238676" y="1738865"/>
                  <a:pt x="2235375" y="1733530"/>
                </a:cubicBezTo>
                <a:cubicBezTo>
                  <a:pt x="2234441" y="1731996"/>
                  <a:pt x="2233707" y="1730195"/>
                  <a:pt x="2233508" y="1728428"/>
                </a:cubicBezTo>
                <a:cubicBezTo>
                  <a:pt x="2233174" y="1725727"/>
                  <a:pt x="2233274" y="1722926"/>
                  <a:pt x="2233308" y="1720192"/>
                </a:cubicBezTo>
                <a:cubicBezTo>
                  <a:pt x="2233341" y="1716924"/>
                  <a:pt x="2233074" y="1713790"/>
                  <a:pt x="2231807" y="1710756"/>
                </a:cubicBezTo>
                <a:cubicBezTo>
                  <a:pt x="2229039" y="1704154"/>
                  <a:pt x="2230740" y="1697852"/>
                  <a:pt x="2234741" y="1692617"/>
                </a:cubicBezTo>
                <a:cubicBezTo>
                  <a:pt x="2238109" y="1688215"/>
                  <a:pt x="2240310" y="1683147"/>
                  <a:pt x="2243611" y="1678745"/>
                </a:cubicBezTo>
                <a:cubicBezTo>
                  <a:pt x="2246845" y="1674444"/>
                  <a:pt x="2247512" y="1669543"/>
                  <a:pt x="2245278" y="1664408"/>
                </a:cubicBezTo>
                <a:cubicBezTo>
                  <a:pt x="2244511" y="1662740"/>
                  <a:pt x="2243878" y="1661040"/>
                  <a:pt x="2243311" y="1659273"/>
                </a:cubicBezTo>
                <a:cubicBezTo>
                  <a:pt x="2241310" y="1653371"/>
                  <a:pt x="2241243" y="1647669"/>
                  <a:pt x="2244644" y="1642101"/>
                </a:cubicBezTo>
                <a:cubicBezTo>
                  <a:pt x="2246278" y="1639400"/>
                  <a:pt x="2247479" y="1636399"/>
                  <a:pt x="2248879" y="1633531"/>
                </a:cubicBezTo>
                <a:cubicBezTo>
                  <a:pt x="2252647" y="1631964"/>
                  <a:pt x="2256415" y="1630363"/>
                  <a:pt x="2260183" y="1628796"/>
                </a:cubicBezTo>
                <a:cubicBezTo>
                  <a:pt x="2260616" y="1628596"/>
                  <a:pt x="2261083" y="1628563"/>
                  <a:pt x="2261517" y="1628429"/>
                </a:cubicBezTo>
                <a:cubicBezTo>
                  <a:pt x="2265418" y="1627262"/>
                  <a:pt x="2269619" y="1626629"/>
                  <a:pt x="2273187" y="1624762"/>
                </a:cubicBezTo>
                <a:cubicBezTo>
                  <a:pt x="2276755" y="1622894"/>
                  <a:pt x="2279422" y="1619293"/>
                  <a:pt x="2283024" y="1617392"/>
                </a:cubicBezTo>
                <a:cubicBezTo>
                  <a:pt x="2287025" y="1615225"/>
                  <a:pt x="2289859" y="1612224"/>
                  <a:pt x="2290359" y="1608123"/>
                </a:cubicBezTo>
                <a:cubicBezTo>
                  <a:pt x="2290826" y="1604022"/>
                  <a:pt x="2293727" y="1603255"/>
                  <a:pt x="2296195" y="1601521"/>
                </a:cubicBezTo>
                <a:lnTo>
                  <a:pt x="2297214" y="1599482"/>
                </a:lnTo>
                <a:lnTo>
                  <a:pt x="2296661" y="1598887"/>
                </a:lnTo>
                <a:lnTo>
                  <a:pt x="2297403" y="1599124"/>
                </a:lnTo>
                <a:lnTo>
                  <a:pt x="2301530" y="1592918"/>
                </a:lnTo>
                <a:cubicBezTo>
                  <a:pt x="2301763" y="1589951"/>
                  <a:pt x="2302963" y="1587683"/>
                  <a:pt x="2305097" y="1585749"/>
                </a:cubicBezTo>
                <a:cubicBezTo>
                  <a:pt x="2305931" y="1584982"/>
                  <a:pt x="2306832" y="1584749"/>
                  <a:pt x="2307498" y="1585582"/>
                </a:cubicBezTo>
                <a:close/>
                <a:moveTo>
                  <a:pt x="3239765" y="1582148"/>
                </a:moveTo>
                <a:cubicBezTo>
                  <a:pt x="3240932" y="1582315"/>
                  <a:pt x="3242233" y="1582548"/>
                  <a:pt x="3243500" y="1582715"/>
                </a:cubicBezTo>
                <a:cubicBezTo>
                  <a:pt x="3244567" y="1582882"/>
                  <a:pt x="3245300" y="1584783"/>
                  <a:pt x="3244733" y="1585916"/>
                </a:cubicBezTo>
                <a:cubicBezTo>
                  <a:pt x="3243566" y="1588284"/>
                  <a:pt x="3241499" y="1589817"/>
                  <a:pt x="3239632" y="1589284"/>
                </a:cubicBezTo>
                <a:cubicBezTo>
                  <a:pt x="3237564" y="1588717"/>
                  <a:pt x="3235497" y="1587884"/>
                  <a:pt x="3233597" y="1586917"/>
                </a:cubicBezTo>
                <a:cubicBezTo>
                  <a:pt x="3233063" y="1586683"/>
                  <a:pt x="3232697" y="1585383"/>
                  <a:pt x="3232830" y="1584682"/>
                </a:cubicBezTo>
                <a:cubicBezTo>
                  <a:pt x="3232963" y="1583982"/>
                  <a:pt x="3233730" y="1583049"/>
                  <a:pt x="3234397" y="1582882"/>
                </a:cubicBezTo>
                <a:cubicBezTo>
                  <a:pt x="3236064" y="1582448"/>
                  <a:pt x="3237864" y="1582382"/>
                  <a:pt x="3239765" y="1582148"/>
                </a:cubicBezTo>
                <a:close/>
                <a:moveTo>
                  <a:pt x="3372274" y="1578214"/>
                </a:moveTo>
                <a:cubicBezTo>
                  <a:pt x="3373408" y="1578781"/>
                  <a:pt x="3375042" y="1579748"/>
                  <a:pt x="3375209" y="1580748"/>
                </a:cubicBezTo>
                <a:cubicBezTo>
                  <a:pt x="3376376" y="1587117"/>
                  <a:pt x="3380144" y="1592552"/>
                  <a:pt x="3381444" y="1598854"/>
                </a:cubicBezTo>
                <a:cubicBezTo>
                  <a:pt x="3382378" y="1603355"/>
                  <a:pt x="3383878" y="1607690"/>
                  <a:pt x="3383711" y="1612358"/>
                </a:cubicBezTo>
                <a:cubicBezTo>
                  <a:pt x="3383645" y="1613692"/>
                  <a:pt x="3384145" y="1615059"/>
                  <a:pt x="3384378" y="1616393"/>
                </a:cubicBezTo>
                <a:cubicBezTo>
                  <a:pt x="3384678" y="1617960"/>
                  <a:pt x="3386546" y="1619494"/>
                  <a:pt x="3388479" y="1619060"/>
                </a:cubicBezTo>
                <a:cubicBezTo>
                  <a:pt x="3391547" y="1618360"/>
                  <a:pt x="3393648" y="1619260"/>
                  <a:pt x="3395848" y="1621394"/>
                </a:cubicBezTo>
                <a:cubicBezTo>
                  <a:pt x="3399016" y="1624429"/>
                  <a:pt x="3400783" y="1627830"/>
                  <a:pt x="3400550" y="1632331"/>
                </a:cubicBezTo>
                <a:cubicBezTo>
                  <a:pt x="3400383" y="1635499"/>
                  <a:pt x="3401150" y="1638733"/>
                  <a:pt x="3400984" y="1641901"/>
                </a:cubicBezTo>
                <a:cubicBezTo>
                  <a:pt x="3400717" y="1646202"/>
                  <a:pt x="3401517" y="1649937"/>
                  <a:pt x="3403951" y="1653605"/>
                </a:cubicBezTo>
                <a:cubicBezTo>
                  <a:pt x="3406786" y="1657906"/>
                  <a:pt x="3407819" y="1662641"/>
                  <a:pt x="3407252" y="1667976"/>
                </a:cubicBezTo>
                <a:cubicBezTo>
                  <a:pt x="3406885" y="1671511"/>
                  <a:pt x="3408019" y="1675178"/>
                  <a:pt x="3408619" y="1678746"/>
                </a:cubicBezTo>
                <a:cubicBezTo>
                  <a:pt x="3408953" y="1680647"/>
                  <a:pt x="3410120" y="1682281"/>
                  <a:pt x="3411820" y="1683014"/>
                </a:cubicBezTo>
                <a:cubicBezTo>
                  <a:pt x="3419123" y="1686115"/>
                  <a:pt x="3424224" y="1692351"/>
                  <a:pt x="3430960" y="1696252"/>
                </a:cubicBezTo>
                <a:cubicBezTo>
                  <a:pt x="3431994" y="1696885"/>
                  <a:pt x="3433060" y="1698453"/>
                  <a:pt x="3433094" y="1699586"/>
                </a:cubicBezTo>
                <a:cubicBezTo>
                  <a:pt x="3433261" y="1703421"/>
                  <a:pt x="3434628" y="1706655"/>
                  <a:pt x="3436462" y="1709890"/>
                </a:cubicBezTo>
                <a:cubicBezTo>
                  <a:pt x="3438529" y="1713591"/>
                  <a:pt x="3439196" y="1717626"/>
                  <a:pt x="3439329" y="1721827"/>
                </a:cubicBezTo>
                <a:cubicBezTo>
                  <a:pt x="3439329" y="1722527"/>
                  <a:pt x="3440129" y="1723661"/>
                  <a:pt x="3440763" y="1723827"/>
                </a:cubicBezTo>
                <a:cubicBezTo>
                  <a:pt x="3443431" y="1724561"/>
                  <a:pt x="3445798" y="1725895"/>
                  <a:pt x="3448266" y="1727028"/>
                </a:cubicBezTo>
                <a:cubicBezTo>
                  <a:pt x="3451200" y="1728362"/>
                  <a:pt x="3453101" y="1730163"/>
                  <a:pt x="3452367" y="1733164"/>
                </a:cubicBezTo>
                <a:cubicBezTo>
                  <a:pt x="3450633" y="1739966"/>
                  <a:pt x="3456368" y="1743934"/>
                  <a:pt x="3457969" y="1749402"/>
                </a:cubicBezTo>
                <a:cubicBezTo>
                  <a:pt x="3462737" y="1751503"/>
                  <a:pt x="3463537" y="1756438"/>
                  <a:pt x="3465904" y="1760239"/>
                </a:cubicBezTo>
                <a:cubicBezTo>
                  <a:pt x="3466405" y="1761039"/>
                  <a:pt x="3466972" y="1761773"/>
                  <a:pt x="3467439" y="1762540"/>
                </a:cubicBezTo>
                <a:cubicBezTo>
                  <a:pt x="3470006" y="1766675"/>
                  <a:pt x="3469973" y="1766675"/>
                  <a:pt x="3474208" y="1763040"/>
                </a:cubicBezTo>
                <a:cubicBezTo>
                  <a:pt x="3474541" y="1762740"/>
                  <a:pt x="3474941" y="1762506"/>
                  <a:pt x="3475174" y="1762573"/>
                </a:cubicBezTo>
                <a:cubicBezTo>
                  <a:pt x="3475507" y="1763240"/>
                  <a:pt x="3476108" y="1763874"/>
                  <a:pt x="3476141" y="1764541"/>
                </a:cubicBezTo>
                <a:cubicBezTo>
                  <a:pt x="3476175" y="1765408"/>
                  <a:pt x="3475841" y="1766341"/>
                  <a:pt x="3475474" y="1767175"/>
                </a:cubicBezTo>
                <a:cubicBezTo>
                  <a:pt x="3472974" y="1773177"/>
                  <a:pt x="3471607" y="1779379"/>
                  <a:pt x="3471406" y="1785881"/>
                </a:cubicBezTo>
                <a:cubicBezTo>
                  <a:pt x="3471339" y="1788115"/>
                  <a:pt x="3470806" y="1790416"/>
                  <a:pt x="3470139" y="1792583"/>
                </a:cubicBezTo>
                <a:cubicBezTo>
                  <a:pt x="3469173" y="1795784"/>
                  <a:pt x="3469206" y="1798818"/>
                  <a:pt x="3470273" y="1802019"/>
                </a:cubicBezTo>
                <a:cubicBezTo>
                  <a:pt x="3471740" y="1806454"/>
                  <a:pt x="3472107" y="1811022"/>
                  <a:pt x="3471406" y="1815624"/>
                </a:cubicBezTo>
                <a:cubicBezTo>
                  <a:pt x="3471039" y="1817858"/>
                  <a:pt x="3470639" y="1820292"/>
                  <a:pt x="3469439" y="1822092"/>
                </a:cubicBezTo>
                <a:cubicBezTo>
                  <a:pt x="3465271" y="1828294"/>
                  <a:pt x="3464071" y="1835697"/>
                  <a:pt x="3460770" y="1842232"/>
                </a:cubicBezTo>
                <a:cubicBezTo>
                  <a:pt x="3458035" y="1847634"/>
                  <a:pt x="3458135" y="1853836"/>
                  <a:pt x="3456302" y="1859471"/>
                </a:cubicBezTo>
                <a:cubicBezTo>
                  <a:pt x="3454468" y="1865206"/>
                  <a:pt x="3448466" y="1868441"/>
                  <a:pt x="3446965" y="1874576"/>
                </a:cubicBezTo>
                <a:cubicBezTo>
                  <a:pt x="3446598" y="1876143"/>
                  <a:pt x="3444998" y="1877777"/>
                  <a:pt x="3443531" y="1878610"/>
                </a:cubicBezTo>
                <a:cubicBezTo>
                  <a:pt x="3436062" y="1882979"/>
                  <a:pt x="3431560" y="1889748"/>
                  <a:pt x="3427625" y="1897083"/>
                </a:cubicBezTo>
                <a:cubicBezTo>
                  <a:pt x="3425258" y="1901551"/>
                  <a:pt x="3422924" y="1906019"/>
                  <a:pt x="3420523" y="1910454"/>
                </a:cubicBezTo>
                <a:cubicBezTo>
                  <a:pt x="3418589" y="1914089"/>
                  <a:pt x="3416689" y="1917723"/>
                  <a:pt x="3413688" y="1920724"/>
                </a:cubicBezTo>
                <a:cubicBezTo>
                  <a:pt x="3409053" y="1925392"/>
                  <a:pt x="3405952" y="1931094"/>
                  <a:pt x="3404552" y="1937430"/>
                </a:cubicBezTo>
                <a:cubicBezTo>
                  <a:pt x="3403284" y="1943265"/>
                  <a:pt x="3400150" y="1948466"/>
                  <a:pt x="3399917" y="1954602"/>
                </a:cubicBezTo>
                <a:cubicBezTo>
                  <a:pt x="3399750" y="1958370"/>
                  <a:pt x="3394181" y="1963071"/>
                  <a:pt x="3390447" y="1963505"/>
                </a:cubicBezTo>
                <a:cubicBezTo>
                  <a:pt x="3388179" y="1963738"/>
                  <a:pt x="3385879" y="1963638"/>
                  <a:pt x="3383578" y="1963671"/>
                </a:cubicBezTo>
                <a:cubicBezTo>
                  <a:pt x="3377410" y="1963738"/>
                  <a:pt x="3371908" y="1965405"/>
                  <a:pt x="3367106" y="1969540"/>
                </a:cubicBezTo>
                <a:cubicBezTo>
                  <a:pt x="3362271" y="1973674"/>
                  <a:pt x="3356636" y="1976775"/>
                  <a:pt x="3351834" y="1981044"/>
                </a:cubicBezTo>
                <a:cubicBezTo>
                  <a:pt x="3351001" y="1981777"/>
                  <a:pt x="3349200" y="1981244"/>
                  <a:pt x="3348200" y="1980377"/>
                </a:cubicBezTo>
                <a:cubicBezTo>
                  <a:pt x="3344299" y="1976976"/>
                  <a:pt x="3342532" y="1972074"/>
                  <a:pt x="3339431" y="1968106"/>
                </a:cubicBezTo>
                <a:cubicBezTo>
                  <a:pt x="3338930" y="1967439"/>
                  <a:pt x="3339997" y="1965572"/>
                  <a:pt x="3340231" y="1964238"/>
                </a:cubicBezTo>
                <a:cubicBezTo>
                  <a:pt x="3340297" y="1963905"/>
                  <a:pt x="3340031" y="1963405"/>
                  <a:pt x="3339764" y="1963104"/>
                </a:cubicBezTo>
                <a:cubicBezTo>
                  <a:pt x="3339097" y="1962304"/>
                  <a:pt x="3337963" y="1962071"/>
                  <a:pt x="3337530" y="1962905"/>
                </a:cubicBezTo>
                <a:cubicBezTo>
                  <a:pt x="3334362" y="1969106"/>
                  <a:pt x="3328327" y="1971574"/>
                  <a:pt x="3322625" y="1974441"/>
                </a:cubicBezTo>
                <a:cubicBezTo>
                  <a:pt x="3320824" y="1975342"/>
                  <a:pt x="3318924" y="1974875"/>
                  <a:pt x="3317457" y="1973741"/>
                </a:cubicBezTo>
                <a:cubicBezTo>
                  <a:pt x="3315656" y="1972341"/>
                  <a:pt x="3314156" y="1970507"/>
                  <a:pt x="3312355" y="1969140"/>
                </a:cubicBezTo>
                <a:cubicBezTo>
                  <a:pt x="3309454" y="1966939"/>
                  <a:pt x="3306453" y="1965072"/>
                  <a:pt x="3302719" y="1964138"/>
                </a:cubicBezTo>
                <a:cubicBezTo>
                  <a:pt x="3296316" y="1962504"/>
                  <a:pt x="3291082" y="1958970"/>
                  <a:pt x="3288547" y="1952368"/>
                </a:cubicBezTo>
                <a:cubicBezTo>
                  <a:pt x="3287714" y="1950267"/>
                  <a:pt x="3286347" y="1948300"/>
                  <a:pt x="3285613" y="1946166"/>
                </a:cubicBezTo>
                <a:cubicBezTo>
                  <a:pt x="3285013" y="1944499"/>
                  <a:pt x="3284346" y="1942331"/>
                  <a:pt x="3284946" y="1940864"/>
                </a:cubicBezTo>
                <a:cubicBezTo>
                  <a:pt x="3288114" y="1933028"/>
                  <a:pt x="3286747" y="1925559"/>
                  <a:pt x="3283912" y="1918090"/>
                </a:cubicBezTo>
                <a:cubicBezTo>
                  <a:pt x="3283779" y="1917757"/>
                  <a:pt x="3283813" y="1917423"/>
                  <a:pt x="3283779" y="1917056"/>
                </a:cubicBezTo>
                <a:cubicBezTo>
                  <a:pt x="3283879" y="1917056"/>
                  <a:pt x="3283979" y="1917056"/>
                  <a:pt x="3284079" y="1917056"/>
                </a:cubicBezTo>
                <a:lnTo>
                  <a:pt x="3284379" y="1916056"/>
                </a:lnTo>
                <a:lnTo>
                  <a:pt x="3283746" y="1916723"/>
                </a:lnTo>
                <a:cubicBezTo>
                  <a:pt x="3283746" y="1916790"/>
                  <a:pt x="3283779" y="1916923"/>
                  <a:pt x="3283779" y="1917023"/>
                </a:cubicBezTo>
                <a:cubicBezTo>
                  <a:pt x="3281612" y="1916956"/>
                  <a:pt x="3279445" y="1916923"/>
                  <a:pt x="3277244" y="1916756"/>
                </a:cubicBezTo>
                <a:cubicBezTo>
                  <a:pt x="3275843" y="1916656"/>
                  <a:pt x="3274976" y="1915023"/>
                  <a:pt x="3275943" y="1913855"/>
                </a:cubicBezTo>
                <a:cubicBezTo>
                  <a:pt x="3278911" y="1910354"/>
                  <a:pt x="3278911" y="1906286"/>
                  <a:pt x="3278444" y="1902152"/>
                </a:cubicBezTo>
                <a:cubicBezTo>
                  <a:pt x="3278378" y="1901518"/>
                  <a:pt x="3277544" y="1900951"/>
                  <a:pt x="3277077" y="1900351"/>
                </a:cubicBezTo>
                <a:cubicBezTo>
                  <a:pt x="3276744" y="1900651"/>
                  <a:pt x="3276310" y="1900851"/>
                  <a:pt x="3276077" y="1901218"/>
                </a:cubicBezTo>
                <a:cubicBezTo>
                  <a:pt x="3275610" y="1901985"/>
                  <a:pt x="3275210" y="1902818"/>
                  <a:pt x="3274876" y="1903686"/>
                </a:cubicBezTo>
                <a:cubicBezTo>
                  <a:pt x="3273342" y="1907587"/>
                  <a:pt x="3270341" y="1909220"/>
                  <a:pt x="3266274" y="1909321"/>
                </a:cubicBezTo>
                <a:cubicBezTo>
                  <a:pt x="3264973" y="1909354"/>
                  <a:pt x="3263606" y="1909654"/>
                  <a:pt x="3262339" y="1909387"/>
                </a:cubicBezTo>
                <a:cubicBezTo>
                  <a:pt x="3261872" y="1909287"/>
                  <a:pt x="3261339" y="1907887"/>
                  <a:pt x="3261405" y="1907153"/>
                </a:cubicBezTo>
                <a:cubicBezTo>
                  <a:pt x="3261472" y="1906319"/>
                  <a:pt x="3261972" y="1905153"/>
                  <a:pt x="3262639" y="1904819"/>
                </a:cubicBezTo>
                <a:cubicBezTo>
                  <a:pt x="3266607" y="1902852"/>
                  <a:pt x="3268874" y="1899818"/>
                  <a:pt x="3270075" y="1895516"/>
                </a:cubicBezTo>
                <a:cubicBezTo>
                  <a:pt x="3271309" y="1891081"/>
                  <a:pt x="3273309" y="1886980"/>
                  <a:pt x="3276677" y="1883579"/>
                </a:cubicBezTo>
                <a:cubicBezTo>
                  <a:pt x="3277944" y="1882312"/>
                  <a:pt x="3278077" y="1880245"/>
                  <a:pt x="3277744" y="1878377"/>
                </a:cubicBezTo>
                <a:cubicBezTo>
                  <a:pt x="3277711" y="1877944"/>
                  <a:pt x="3277310" y="1877477"/>
                  <a:pt x="3276944" y="1877310"/>
                </a:cubicBezTo>
                <a:cubicBezTo>
                  <a:pt x="3276610" y="1877143"/>
                  <a:pt x="3275943" y="1877277"/>
                  <a:pt x="3275710" y="1877544"/>
                </a:cubicBezTo>
                <a:cubicBezTo>
                  <a:pt x="3273576" y="1879878"/>
                  <a:pt x="3271675" y="1882445"/>
                  <a:pt x="3269374" y="1884579"/>
                </a:cubicBezTo>
                <a:cubicBezTo>
                  <a:pt x="3267374" y="1886413"/>
                  <a:pt x="3264673" y="1887514"/>
                  <a:pt x="3262739" y="1889448"/>
                </a:cubicBezTo>
                <a:cubicBezTo>
                  <a:pt x="3258871" y="1893282"/>
                  <a:pt x="3255337" y="1897517"/>
                  <a:pt x="3251536" y="1901485"/>
                </a:cubicBezTo>
                <a:cubicBezTo>
                  <a:pt x="3251035" y="1902018"/>
                  <a:pt x="3249702" y="1902418"/>
                  <a:pt x="3249101" y="1902118"/>
                </a:cubicBezTo>
                <a:cubicBezTo>
                  <a:pt x="3247934" y="1901551"/>
                  <a:pt x="3246934" y="1900518"/>
                  <a:pt x="3245967" y="1899584"/>
                </a:cubicBezTo>
                <a:cubicBezTo>
                  <a:pt x="3245700" y="1899317"/>
                  <a:pt x="3245667" y="1898717"/>
                  <a:pt x="3245633" y="1898250"/>
                </a:cubicBezTo>
                <a:cubicBezTo>
                  <a:pt x="3245600" y="1896917"/>
                  <a:pt x="3245734" y="1895550"/>
                  <a:pt x="3245600" y="1894183"/>
                </a:cubicBezTo>
                <a:cubicBezTo>
                  <a:pt x="3245300" y="1890981"/>
                  <a:pt x="3244967" y="1887814"/>
                  <a:pt x="3244633" y="1884613"/>
                </a:cubicBezTo>
                <a:cubicBezTo>
                  <a:pt x="3244300" y="1881312"/>
                  <a:pt x="3243166" y="1878377"/>
                  <a:pt x="3240765" y="1876010"/>
                </a:cubicBezTo>
                <a:cubicBezTo>
                  <a:pt x="3238631" y="1873909"/>
                  <a:pt x="3238064" y="1871541"/>
                  <a:pt x="3238298" y="1868541"/>
                </a:cubicBezTo>
                <a:cubicBezTo>
                  <a:pt x="3238464" y="1866240"/>
                  <a:pt x="3236764" y="1864073"/>
                  <a:pt x="3234697" y="1863072"/>
                </a:cubicBezTo>
                <a:cubicBezTo>
                  <a:pt x="3230995" y="1861338"/>
                  <a:pt x="3227161" y="1859504"/>
                  <a:pt x="3223193" y="1858804"/>
                </a:cubicBezTo>
                <a:cubicBezTo>
                  <a:pt x="3219358" y="1858104"/>
                  <a:pt x="3216224" y="1857037"/>
                  <a:pt x="3213756" y="1853936"/>
                </a:cubicBezTo>
                <a:cubicBezTo>
                  <a:pt x="3212289" y="1852069"/>
                  <a:pt x="3210255" y="1851068"/>
                  <a:pt x="3207788" y="1851035"/>
                </a:cubicBezTo>
                <a:cubicBezTo>
                  <a:pt x="3203186" y="1850968"/>
                  <a:pt x="3198618" y="1850868"/>
                  <a:pt x="3194017" y="1850768"/>
                </a:cubicBezTo>
                <a:cubicBezTo>
                  <a:pt x="3187515" y="1850602"/>
                  <a:pt x="3181313" y="1851635"/>
                  <a:pt x="3175377" y="1854670"/>
                </a:cubicBezTo>
                <a:cubicBezTo>
                  <a:pt x="3167842" y="1858504"/>
                  <a:pt x="3159739" y="1859805"/>
                  <a:pt x="3151303" y="1858804"/>
                </a:cubicBezTo>
                <a:cubicBezTo>
                  <a:pt x="3147969" y="1858371"/>
                  <a:pt x="3145001" y="1859271"/>
                  <a:pt x="3142267" y="1861305"/>
                </a:cubicBezTo>
                <a:cubicBezTo>
                  <a:pt x="3140433" y="1862672"/>
                  <a:pt x="3138432" y="1863873"/>
                  <a:pt x="3136398" y="1864906"/>
                </a:cubicBezTo>
                <a:cubicBezTo>
                  <a:pt x="3128296" y="1869041"/>
                  <a:pt x="3123661" y="1872175"/>
                  <a:pt x="3118026" y="1877877"/>
                </a:cubicBezTo>
                <a:cubicBezTo>
                  <a:pt x="3115958" y="1879911"/>
                  <a:pt x="3113491" y="1881045"/>
                  <a:pt x="3110657" y="1881145"/>
                </a:cubicBezTo>
                <a:cubicBezTo>
                  <a:pt x="3105155" y="1881278"/>
                  <a:pt x="3099586" y="1881445"/>
                  <a:pt x="3094218" y="1880144"/>
                </a:cubicBezTo>
                <a:cubicBezTo>
                  <a:pt x="3087683" y="1878610"/>
                  <a:pt x="3081481" y="1880578"/>
                  <a:pt x="3075145" y="1881378"/>
                </a:cubicBezTo>
                <a:cubicBezTo>
                  <a:pt x="3074278" y="1881478"/>
                  <a:pt x="3073178" y="1881845"/>
                  <a:pt x="3072678" y="1882445"/>
                </a:cubicBezTo>
                <a:cubicBezTo>
                  <a:pt x="3067376" y="1888847"/>
                  <a:pt x="3058607" y="1888881"/>
                  <a:pt x="3052404" y="1893649"/>
                </a:cubicBezTo>
                <a:cubicBezTo>
                  <a:pt x="3051071" y="1894649"/>
                  <a:pt x="3048937" y="1894982"/>
                  <a:pt x="3047169" y="1895016"/>
                </a:cubicBezTo>
                <a:cubicBezTo>
                  <a:pt x="3043968" y="1895116"/>
                  <a:pt x="3040767" y="1894982"/>
                  <a:pt x="3037566" y="1894549"/>
                </a:cubicBezTo>
                <a:cubicBezTo>
                  <a:pt x="3033398" y="1894016"/>
                  <a:pt x="3029731" y="1892415"/>
                  <a:pt x="3026963" y="1888881"/>
                </a:cubicBezTo>
                <a:cubicBezTo>
                  <a:pt x="3025296" y="1886746"/>
                  <a:pt x="3023095" y="1885013"/>
                  <a:pt x="3021195" y="1883045"/>
                </a:cubicBezTo>
                <a:cubicBezTo>
                  <a:pt x="3018360" y="1880078"/>
                  <a:pt x="3018393" y="1874609"/>
                  <a:pt x="3021928" y="1872008"/>
                </a:cubicBezTo>
                <a:cubicBezTo>
                  <a:pt x="3026296" y="1868807"/>
                  <a:pt x="3028697" y="1864706"/>
                  <a:pt x="3029764" y="1859571"/>
                </a:cubicBezTo>
                <a:cubicBezTo>
                  <a:pt x="3030497" y="1856003"/>
                  <a:pt x="3031431" y="1852435"/>
                  <a:pt x="3031998" y="1848801"/>
                </a:cubicBezTo>
                <a:cubicBezTo>
                  <a:pt x="3032265" y="1847034"/>
                  <a:pt x="3032365" y="1845033"/>
                  <a:pt x="3031798" y="1843399"/>
                </a:cubicBezTo>
                <a:cubicBezTo>
                  <a:pt x="3029530" y="1836697"/>
                  <a:pt x="3029597" y="1829795"/>
                  <a:pt x="3029764" y="1822926"/>
                </a:cubicBezTo>
                <a:cubicBezTo>
                  <a:pt x="3029897" y="1816891"/>
                  <a:pt x="3029297" y="1811156"/>
                  <a:pt x="3027330" y="1805354"/>
                </a:cubicBezTo>
                <a:cubicBezTo>
                  <a:pt x="3025562" y="1800185"/>
                  <a:pt x="3023862" y="1794884"/>
                  <a:pt x="3024429" y="1789215"/>
                </a:cubicBezTo>
                <a:cubicBezTo>
                  <a:pt x="3024729" y="1785947"/>
                  <a:pt x="3023662" y="1782880"/>
                  <a:pt x="3022495" y="1779845"/>
                </a:cubicBezTo>
                <a:cubicBezTo>
                  <a:pt x="3022028" y="1778645"/>
                  <a:pt x="3022195" y="1777178"/>
                  <a:pt x="3022095" y="1775844"/>
                </a:cubicBezTo>
                <a:lnTo>
                  <a:pt x="3021895" y="1776078"/>
                </a:lnTo>
                <a:cubicBezTo>
                  <a:pt x="3021895" y="1775978"/>
                  <a:pt x="3021895" y="1775877"/>
                  <a:pt x="3021895" y="1775778"/>
                </a:cubicBezTo>
                <a:cubicBezTo>
                  <a:pt x="3021928" y="1775811"/>
                  <a:pt x="3021995" y="1775811"/>
                  <a:pt x="3022028" y="1775811"/>
                </a:cubicBezTo>
                <a:lnTo>
                  <a:pt x="3024724" y="1770576"/>
                </a:lnTo>
                <a:lnTo>
                  <a:pt x="3024791" y="1770103"/>
                </a:lnTo>
                <a:lnTo>
                  <a:pt x="3025069" y="1770103"/>
                </a:lnTo>
                <a:lnTo>
                  <a:pt x="3026763" y="1768742"/>
                </a:lnTo>
                <a:cubicBezTo>
                  <a:pt x="3027863" y="1767775"/>
                  <a:pt x="3028397" y="1766541"/>
                  <a:pt x="3028097" y="1765141"/>
                </a:cubicBezTo>
                <a:cubicBezTo>
                  <a:pt x="3027797" y="1763807"/>
                  <a:pt x="3027497" y="1762373"/>
                  <a:pt x="3026830" y="1761240"/>
                </a:cubicBezTo>
                <a:cubicBezTo>
                  <a:pt x="3024195" y="1756638"/>
                  <a:pt x="3024029" y="1751603"/>
                  <a:pt x="3023929" y="1746535"/>
                </a:cubicBezTo>
                <a:cubicBezTo>
                  <a:pt x="3023862" y="1742800"/>
                  <a:pt x="3024495" y="1739233"/>
                  <a:pt x="3026696" y="1736098"/>
                </a:cubicBezTo>
                <a:cubicBezTo>
                  <a:pt x="3028930" y="1732963"/>
                  <a:pt x="3029497" y="1729396"/>
                  <a:pt x="3029631" y="1725661"/>
                </a:cubicBezTo>
                <a:cubicBezTo>
                  <a:pt x="3029697" y="1723360"/>
                  <a:pt x="3029664" y="1721060"/>
                  <a:pt x="3030231" y="1718859"/>
                </a:cubicBezTo>
                <a:cubicBezTo>
                  <a:pt x="3030664" y="1717159"/>
                  <a:pt x="3031798" y="1715592"/>
                  <a:pt x="3032865" y="1714158"/>
                </a:cubicBezTo>
                <a:cubicBezTo>
                  <a:pt x="3033232" y="1713624"/>
                  <a:pt x="3034432" y="1713524"/>
                  <a:pt x="3035232" y="1713591"/>
                </a:cubicBezTo>
                <a:cubicBezTo>
                  <a:pt x="3036233" y="1713691"/>
                  <a:pt x="3036666" y="1716525"/>
                  <a:pt x="3038200" y="1714291"/>
                </a:cubicBezTo>
                <a:cubicBezTo>
                  <a:pt x="3039800" y="1711990"/>
                  <a:pt x="3041401" y="1709656"/>
                  <a:pt x="3044102" y="1708689"/>
                </a:cubicBezTo>
                <a:cubicBezTo>
                  <a:pt x="3049804" y="1706689"/>
                  <a:pt x="3054672" y="1703154"/>
                  <a:pt x="3059907" y="1700386"/>
                </a:cubicBezTo>
                <a:cubicBezTo>
                  <a:pt x="3064042" y="1698186"/>
                  <a:pt x="3067976" y="1696185"/>
                  <a:pt x="3072911" y="1697519"/>
                </a:cubicBezTo>
                <a:cubicBezTo>
                  <a:pt x="3074078" y="1697853"/>
                  <a:pt x="3075879" y="1697419"/>
                  <a:pt x="3076813" y="1696619"/>
                </a:cubicBezTo>
                <a:cubicBezTo>
                  <a:pt x="3082314" y="1692051"/>
                  <a:pt x="3090083" y="1693251"/>
                  <a:pt x="3095718" y="1689116"/>
                </a:cubicBezTo>
                <a:cubicBezTo>
                  <a:pt x="3099820" y="1688516"/>
                  <a:pt x="3103888" y="1687749"/>
                  <a:pt x="3107989" y="1687349"/>
                </a:cubicBezTo>
                <a:cubicBezTo>
                  <a:pt x="3114391" y="1686715"/>
                  <a:pt x="3119226" y="1683714"/>
                  <a:pt x="3122694" y="1678379"/>
                </a:cubicBezTo>
                <a:cubicBezTo>
                  <a:pt x="3123661" y="1676846"/>
                  <a:pt x="3124294" y="1674912"/>
                  <a:pt x="3125561" y="1673745"/>
                </a:cubicBezTo>
                <a:cubicBezTo>
                  <a:pt x="3130296" y="1669477"/>
                  <a:pt x="3132664" y="1664442"/>
                  <a:pt x="3132131" y="1658006"/>
                </a:cubicBezTo>
                <a:cubicBezTo>
                  <a:pt x="3131997" y="1656105"/>
                  <a:pt x="3133031" y="1654438"/>
                  <a:pt x="3134431" y="1653171"/>
                </a:cubicBezTo>
                <a:cubicBezTo>
                  <a:pt x="3136432" y="1651338"/>
                  <a:pt x="3138599" y="1649637"/>
                  <a:pt x="3140700" y="1647836"/>
                </a:cubicBezTo>
                <a:cubicBezTo>
                  <a:pt x="3141667" y="1647003"/>
                  <a:pt x="3143267" y="1647303"/>
                  <a:pt x="3144267" y="1648603"/>
                </a:cubicBezTo>
                <a:cubicBezTo>
                  <a:pt x="3145635" y="1650404"/>
                  <a:pt x="3146835" y="1652338"/>
                  <a:pt x="3148235" y="1654138"/>
                </a:cubicBezTo>
                <a:cubicBezTo>
                  <a:pt x="3148902" y="1654972"/>
                  <a:pt x="3149836" y="1654972"/>
                  <a:pt x="3150470" y="1654305"/>
                </a:cubicBezTo>
                <a:cubicBezTo>
                  <a:pt x="3150736" y="1654005"/>
                  <a:pt x="3151003" y="1653472"/>
                  <a:pt x="3150969" y="1653105"/>
                </a:cubicBezTo>
                <a:cubicBezTo>
                  <a:pt x="3150703" y="1651304"/>
                  <a:pt x="3150270" y="1649537"/>
                  <a:pt x="3150003" y="1647736"/>
                </a:cubicBezTo>
                <a:cubicBezTo>
                  <a:pt x="3149736" y="1645802"/>
                  <a:pt x="3151203" y="1643935"/>
                  <a:pt x="3153037" y="1643902"/>
                </a:cubicBezTo>
                <a:cubicBezTo>
                  <a:pt x="3154404" y="1643868"/>
                  <a:pt x="3155771" y="1644102"/>
                  <a:pt x="3157138" y="1644168"/>
                </a:cubicBezTo>
                <a:cubicBezTo>
                  <a:pt x="3158572" y="1644202"/>
                  <a:pt x="3159739" y="1643168"/>
                  <a:pt x="3159906" y="1641801"/>
                </a:cubicBezTo>
                <a:cubicBezTo>
                  <a:pt x="3160039" y="1640867"/>
                  <a:pt x="3160273" y="1639934"/>
                  <a:pt x="3160173" y="1639067"/>
                </a:cubicBezTo>
                <a:cubicBezTo>
                  <a:pt x="3159639" y="1634965"/>
                  <a:pt x="3160673" y="1631931"/>
                  <a:pt x="3165074" y="1630564"/>
                </a:cubicBezTo>
                <a:cubicBezTo>
                  <a:pt x="3166308" y="1630197"/>
                  <a:pt x="3167275" y="1628964"/>
                  <a:pt x="3168309" y="1628030"/>
                </a:cubicBezTo>
                <a:cubicBezTo>
                  <a:pt x="3170709" y="1625996"/>
                  <a:pt x="3170076" y="1621461"/>
                  <a:pt x="3174010" y="1620794"/>
                </a:cubicBezTo>
                <a:cubicBezTo>
                  <a:pt x="3176811" y="1620327"/>
                  <a:pt x="3178945" y="1619127"/>
                  <a:pt x="3181246" y="1617493"/>
                </a:cubicBezTo>
                <a:cubicBezTo>
                  <a:pt x="3183747" y="1615692"/>
                  <a:pt x="3187081" y="1615059"/>
                  <a:pt x="3190015" y="1613892"/>
                </a:cubicBezTo>
                <a:cubicBezTo>
                  <a:pt x="3193083" y="1612692"/>
                  <a:pt x="3195484" y="1613992"/>
                  <a:pt x="3197384" y="1616126"/>
                </a:cubicBezTo>
                <a:cubicBezTo>
                  <a:pt x="3199518" y="1618527"/>
                  <a:pt x="3201286" y="1621228"/>
                  <a:pt x="3203253" y="1623762"/>
                </a:cubicBezTo>
                <a:cubicBezTo>
                  <a:pt x="3204454" y="1625329"/>
                  <a:pt x="3206088" y="1626063"/>
                  <a:pt x="3208021" y="1625329"/>
                </a:cubicBezTo>
                <a:cubicBezTo>
                  <a:pt x="3210922" y="1624262"/>
                  <a:pt x="3213356" y="1626229"/>
                  <a:pt x="3216057" y="1626396"/>
                </a:cubicBezTo>
                <a:cubicBezTo>
                  <a:pt x="3217958" y="1626530"/>
                  <a:pt x="3220092" y="1624829"/>
                  <a:pt x="3219425" y="1623195"/>
                </a:cubicBezTo>
                <a:cubicBezTo>
                  <a:pt x="3218258" y="1620361"/>
                  <a:pt x="3218425" y="1617893"/>
                  <a:pt x="3220225" y="1615459"/>
                </a:cubicBezTo>
                <a:cubicBezTo>
                  <a:pt x="3223726" y="1610691"/>
                  <a:pt x="3227128" y="1605823"/>
                  <a:pt x="3230729" y="1601155"/>
                </a:cubicBezTo>
                <a:cubicBezTo>
                  <a:pt x="3233296" y="1597820"/>
                  <a:pt x="3236831" y="1595553"/>
                  <a:pt x="3240565" y="1593785"/>
                </a:cubicBezTo>
                <a:cubicBezTo>
                  <a:pt x="3242099" y="1593052"/>
                  <a:pt x="3244100" y="1593085"/>
                  <a:pt x="3245900" y="1593085"/>
                </a:cubicBezTo>
                <a:cubicBezTo>
                  <a:pt x="3249168" y="1593085"/>
                  <a:pt x="3252302" y="1592952"/>
                  <a:pt x="3255270" y="1591418"/>
                </a:cubicBezTo>
                <a:cubicBezTo>
                  <a:pt x="3257037" y="1590484"/>
                  <a:pt x="3257571" y="1588251"/>
                  <a:pt x="3256070" y="1586817"/>
                </a:cubicBezTo>
                <a:cubicBezTo>
                  <a:pt x="3254770" y="1585583"/>
                  <a:pt x="3253369" y="1584449"/>
                  <a:pt x="3252102" y="1583182"/>
                </a:cubicBezTo>
                <a:cubicBezTo>
                  <a:pt x="3251869" y="1582982"/>
                  <a:pt x="3251936" y="1582249"/>
                  <a:pt x="3252136" y="1581882"/>
                </a:cubicBezTo>
                <a:cubicBezTo>
                  <a:pt x="3252302" y="1581515"/>
                  <a:pt x="3252803" y="1581215"/>
                  <a:pt x="3253203" y="1581115"/>
                </a:cubicBezTo>
                <a:cubicBezTo>
                  <a:pt x="3254069" y="1580948"/>
                  <a:pt x="3255070" y="1580681"/>
                  <a:pt x="3255837" y="1580948"/>
                </a:cubicBezTo>
                <a:cubicBezTo>
                  <a:pt x="3259305" y="1582015"/>
                  <a:pt x="3262772" y="1583015"/>
                  <a:pt x="3265940" y="1585049"/>
                </a:cubicBezTo>
                <a:cubicBezTo>
                  <a:pt x="3272142" y="1589051"/>
                  <a:pt x="3279644" y="1589718"/>
                  <a:pt x="3286447" y="1592318"/>
                </a:cubicBezTo>
                <a:cubicBezTo>
                  <a:pt x="3287480" y="1592685"/>
                  <a:pt x="3289048" y="1591852"/>
                  <a:pt x="3290315" y="1591418"/>
                </a:cubicBezTo>
                <a:cubicBezTo>
                  <a:pt x="3291615" y="1590985"/>
                  <a:pt x="3292882" y="1590051"/>
                  <a:pt x="3294149" y="1591051"/>
                </a:cubicBezTo>
                <a:cubicBezTo>
                  <a:pt x="3296250" y="1592752"/>
                  <a:pt x="3298217" y="1592252"/>
                  <a:pt x="3300451" y="1591251"/>
                </a:cubicBezTo>
                <a:cubicBezTo>
                  <a:pt x="3302785" y="1590218"/>
                  <a:pt x="3304919" y="1591351"/>
                  <a:pt x="3306720" y="1592852"/>
                </a:cubicBezTo>
                <a:cubicBezTo>
                  <a:pt x="3307353" y="1593352"/>
                  <a:pt x="3308087" y="1594619"/>
                  <a:pt x="3307854" y="1595086"/>
                </a:cubicBezTo>
                <a:cubicBezTo>
                  <a:pt x="3306053" y="1598787"/>
                  <a:pt x="3304219" y="1602455"/>
                  <a:pt x="3302052" y="1605956"/>
                </a:cubicBezTo>
                <a:cubicBezTo>
                  <a:pt x="3301418" y="1607023"/>
                  <a:pt x="3299851" y="1607623"/>
                  <a:pt x="3298617" y="1608090"/>
                </a:cubicBezTo>
                <a:cubicBezTo>
                  <a:pt x="3297217" y="1608623"/>
                  <a:pt x="3295816" y="1609557"/>
                  <a:pt x="3295883" y="1610791"/>
                </a:cubicBezTo>
                <a:cubicBezTo>
                  <a:pt x="3296083" y="1615692"/>
                  <a:pt x="3293316" y="1619494"/>
                  <a:pt x="3291615" y="1623695"/>
                </a:cubicBezTo>
                <a:cubicBezTo>
                  <a:pt x="3290581" y="1626163"/>
                  <a:pt x="3291348" y="1628030"/>
                  <a:pt x="3293182" y="1629764"/>
                </a:cubicBezTo>
                <a:cubicBezTo>
                  <a:pt x="3294849" y="1631331"/>
                  <a:pt x="3296550" y="1632932"/>
                  <a:pt x="3297917" y="1634732"/>
                </a:cubicBezTo>
                <a:cubicBezTo>
                  <a:pt x="3299618" y="1636999"/>
                  <a:pt x="3301752" y="1638467"/>
                  <a:pt x="3304286" y="1639734"/>
                </a:cubicBezTo>
                <a:cubicBezTo>
                  <a:pt x="3308320" y="1641768"/>
                  <a:pt x="3312688" y="1643602"/>
                  <a:pt x="3315623" y="1647269"/>
                </a:cubicBezTo>
                <a:cubicBezTo>
                  <a:pt x="3318157" y="1650470"/>
                  <a:pt x="3321558" y="1651404"/>
                  <a:pt x="3325326" y="1651704"/>
                </a:cubicBezTo>
                <a:lnTo>
                  <a:pt x="3327715" y="1651831"/>
                </a:lnTo>
                <a:lnTo>
                  <a:pt x="3327694" y="1651775"/>
                </a:lnTo>
                <a:lnTo>
                  <a:pt x="3329928" y="1651217"/>
                </a:lnTo>
                <a:lnTo>
                  <a:pt x="3330395" y="1649462"/>
                </a:lnTo>
                <a:cubicBezTo>
                  <a:pt x="3330595" y="1648605"/>
                  <a:pt x="3331328" y="1648033"/>
                  <a:pt x="3331528" y="1648414"/>
                </a:cubicBezTo>
                <a:cubicBezTo>
                  <a:pt x="3332395" y="1650129"/>
                  <a:pt x="3332395" y="1652796"/>
                  <a:pt x="3331395" y="1654129"/>
                </a:cubicBezTo>
                <a:lnTo>
                  <a:pt x="3329772" y="1655515"/>
                </a:lnTo>
                <a:lnTo>
                  <a:pt x="3331461" y="1658706"/>
                </a:lnTo>
                <a:cubicBezTo>
                  <a:pt x="3334429" y="1662141"/>
                  <a:pt x="3338263" y="1663208"/>
                  <a:pt x="3342665" y="1662308"/>
                </a:cubicBezTo>
                <a:cubicBezTo>
                  <a:pt x="3345466" y="1661707"/>
                  <a:pt x="3347867" y="1660207"/>
                  <a:pt x="3349034" y="1657539"/>
                </a:cubicBezTo>
                <a:cubicBezTo>
                  <a:pt x="3350534" y="1654205"/>
                  <a:pt x="3351634" y="1650704"/>
                  <a:pt x="3352768" y="1647236"/>
                </a:cubicBezTo>
                <a:cubicBezTo>
                  <a:pt x="3354435" y="1642001"/>
                  <a:pt x="3356069" y="1636733"/>
                  <a:pt x="3357503" y="1631431"/>
                </a:cubicBezTo>
                <a:cubicBezTo>
                  <a:pt x="3358103" y="1629230"/>
                  <a:pt x="3358503" y="1626863"/>
                  <a:pt x="3358303" y="1624662"/>
                </a:cubicBezTo>
                <a:cubicBezTo>
                  <a:pt x="3357703" y="1617660"/>
                  <a:pt x="3359170" y="1611024"/>
                  <a:pt x="3361104" y="1604389"/>
                </a:cubicBezTo>
                <a:cubicBezTo>
                  <a:pt x="3362238" y="1600454"/>
                  <a:pt x="3362471" y="1596186"/>
                  <a:pt x="3364138" y="1592552"/>
                </a:cubicBezTo>
                <a:cubicBezTo>
                  <a:pt x="3365906" y="1588751"/>
                  <a:pt x="3366606" y="1584683"/>
                  <a:pt x="3368240" y="1580915"/>
                </a:cubicBezTo>
                <a:cubicBezTo>
                  <a:pt x="3368573" y="1580115"/>
                  <a:pt x="3369140" y="1579247"/>
                  <a:pt x="3369840" y="1578781"/>
                </a:cubicBezTo>
                <a:cubicBezTo>
                  <a:pt x="3370507" y="1578347"/>
                  <a:pt x="3371674" y="1577914"/>
                  <a:pt x="3372274" y="1578214"/>
                </a:cubicBezTo>
                <a:close/>
                <a:moveTo>
                  <a:pt x="2240009" y="1576513"/>
                </a:moveTo>
                <a:cubicBezTo>
                  <a:pt x="2241142" y="1576980"/>
                  <a:pt x="2241609" y="1578681"/>
                  <a:pt x="2240842" y="1580148"/>
                </a:cubicBezTo>
                <a:cubicBezTo>
                  <a:pt x="2240342" y="1581148"/>
                  <a:pt x="2239375" y="1581548"/>
                  <a:pt x="2238509" y="1580914"/>
                </a:cubicBezTo>
                <a:cubicBezTo>
                  <a:pt x="2237875" y="1580448"/>
                  <a:pt x="2237575" y="1579481"/>
                  <a:pt x="2237108" y="1578747"/>
                </a:cubicBezTo>
                <a:cubicBezTo>
                  <a:pt x="2237175" y="1577280"/>
                  <a:pt x="2238809" y="1576047"/>
                  <a:pt x="2240009" y="1576513"/>
                </a:cubicBezTo>
                <a:close/>
                <a:moveTo>
                  <a:pt x="3154405" y="1571511"/>
                </a:moveTo>
                <a:cubicBezTo>
                  <a:pt x="3154538" y="1571511"/>
                  <a:pt x="3154638" y="1571606"/>
                  <a:pt x="3154738" y="1571606"/>
                </a:cubicBezTo>
                <a:cubicBezTo>
                  <a:pt x="3154771" y="1571892"/>
                  <a:pt x="3154738" y="1572082"/>
                  <a:pt x="3154738" y="1572368"/>
                </a:cubicBezTo>
                <a:lnTo>
                  <a:pt x="3153789" y="1574791"/>
                </a:lnTo>
                <a:lnTo>
                  <a:pt x="3156597" y="1574612"/>
                </a:lnTo>
                <a:cubicBezTo>
                  <a:pt x="3155835" y="1576517"/>
                  <a:pt x="3155359" y="1578708"/>
                  <a:pt x="3154025" y="1579756"/>
                </a:cubicBezTo>
                <a:lnTo>
                  <a:pt x="3152144" y="1578991"/>
                </a:lnTo>
                <a:lnTo>
                  <a:pt x="3151604" y="1580369"/>
                </a:lnTo>
                <a:cubicBezTo>
                  <a:pt x="3151471" y="1580369"/>
                  <a:pt x="3151371" y="1580369"/>
                  <a:pt x="3151237" y="1580369"/>
                </a:cubicBezTo>
                <a:cubicBezTo>
                  <a:pt x="3151271" y="1580083"/>
                  <a:pt x="3151271" y="1579798"/>
                  <a:pt x="3151337" y="1579512"/>
                </a:cubicBezTo>
                <a:lnTo>
                  <a:pt x="3151619" y="1578777"/>
                </a:lnTo>
                <a:lnTo>
                  <a:pt x="3148405" y="1577470"/>
                </a:lnTo>
                <a:cubicBezTo>
                  <a:pt x="3148311" y="1576898"/>
                  <a:pt x="3149739" y="1575183"/>
                  <a:pt x="3150597" y="1574993"/>
                </a:cubicBezTo>
                <a:lnTo>
                  <a:pt x="3153131" y="1574832"/>
                </a:lnTo>
                <a:close/>
                <a:moveTo>
                  <a:pt x="2084826" y="1571278"/>
                </a:moveTo>
                <a:lnTo>
                  <a:pt x="2084026" y="1571478"/>
                </a:lnTo>
                <a:cubicBezTo>
                  <a:pt x="2084026" y="1571745"/>
                  <a:pt x="2084026" y="1572045"/>
                  <a:pt x="2083992" y="1572312"/>
                </a:cubicBezTo>
                <a:cubicBezTo>
                  <a:pt x="2083759" y="1572745"/>
                  <a:pt x="2083526" y="1573145"/>
                  <a:pt x="2083292" y="1573579"/>
                </a:cubicBezTo>
                <a:cubicBezTo>
                  <a:pt x="2083526" y="1573612"/>
                  <a:pt x="2083726" y="1573646"/>
                  <a:pt x="2083926" y="1573679"/>
                </a:cubicBezTo>
                <a:cubicBezTo>
                  <a:pt x="2083926" y="1573245"/>
                  <a:pt x="2083959" y="1572779"/>
                  <a:pt x="2083992" y="1572312"/>
                </a:cubicBezTo>
                <a:cubicBezTo>
                  <a:pt x="2084092" y="1572112"/>
                  <a:pt x="2084226" y="1571912"/>
                  <a:pt x="2084326" y="1571678"/>
                </a:cubicBezTo>
                <a:close/>
                <a:moveTo>
                  <a:pt x="3591079" y="1570812"/>
                </a:moveTo>
                <a:cubicBezTo>
                  <a:pt x="3593381" y="1571278"/>
                  <a:pt x="3595448" y="1572112"/>
                  <a:pt x="3596881" y="1574046"/>
                </a:cubicBezTo>
                <a:cubicBezTo>
                  <a:pt x="3597148" y="1574379"/>
                  <a:pt x="3597115" y="1574912"/>
                  <a:pt x="3597315" y="1575812"/>
                </a:cubicBezTo>
                <a:cubicBezTo>
                  <a:pt x="3596348" y="1576279"/>
                  <a:pt x="3595214" y="1577246"/>
                  <a:pt x="3594214" y="1577146"/>
                </a:cubicBezTo>
                <a:cubicBezTo>
                  <a:pt x="3591813" y="1576913"/>
                  <a:pt x="3590112" y="1575379"/>
                  <a:pt x="3588979" y="1573245"/>
                </a:cubicBezTo>
                <a:cubicBezTo>
                  <a:pt x="3588779" y="1572879"/>
                  <a:pt x="3588679" y="1572279"/>
                  <a:pt x="3588846" y="1571912"/>
                </a:cubicBezTo>
                <a:cubicBezTo>
                  <a:pt x="3589246" y="1570911"/>
                  <a:pt x="3590079" y="1570578"/>
                  <a:pt x="3591079" y="1570812"/>
                </a:cubicBezTo>
                <a:close/>
                <a:moveTo>
                  <a:pt x="3468172" y="1563075"/>
                </a:moveTo>
                <a:cubicBezTo>
                  <a:pt x="3468649" y="1563361"/>
                  <a:pt x="3469029" y="1563646"/>
                  <a:pt x="3469410" y="1563932"/>
                </a:cubicBezTo>
                <a:lnTo>
                  <a:pt x="3469772" y="1564414"/>
                </a:lnTo>
                <a:lnTo>
                  <a:pt x="3471940" y="1565909"/>
                </a:lnTo>
                <a:cubicBezTo>
                  <a:pt x="3472240" y="1566100"/>
                  <a:pt x="3472606" y="1567719"/>
                  <a:pt x="3472606" y="1568672"/>
                </a:cubicBezTo>
                <a:cubicBezTo>
                  <a:pt x="3472573" y="1571815"/>
                  <a:pt x="3471806" y="1572958"/>
                  <a:pt x="3470973" y="1570862"/>
                </a:cubicBezTo>
                <a:lnTo>
                  <a:pt x="3469400" y="1565206"/>
                </a:lnTo>
                <a:lnTo>
                  <a:pt x="3468363" y="1564980"/>
                </a:lnTo>
                <a:cubicBezTo>
                  <a:pt x="3468267" y="1564409"/>
                  <a:pt x="3468172" y="1563742"/>
                  <a:pt x="3468172" y="1563075"/>
                </a:cubicBezTo>
                <a:close/>
                <a:moveTo>
                  <a:pt x="2135676" y="1560008"/>
                </a:moveTo>
                <a:cubicBezTo>
                  <a:pt x="2135476" y="1560408"/>
                  <a:pt x="2135142" y="1560808"/>
                  <a:pt x="2135142" y="1561242"/>
                </a:cubicBezTo>
                <a:cubicBezTo>
                  <a:pt x="2135242" y="1563943"/>
                  <a:pt x="2135142" y="1566710"/>
                  <a:pt x="2135676" y="1569344"/>
                </a:cubicBezTo>
                <a:cubicBezTo>
                  <a:pt x="2136676" y="1574379"/>
                  <a:pt x="2136710" y="1579181"/>
                  <a:pt x="2134842" y="1584049"/>
                </a:cubicBezTo>
                <a:cubicBezTo>
                  <a:pt x="2134242" y="1585616"/>
                  <a:pt x="2134309" y="1587684"/>
                  <a:pt x="2134642" y="1589384"/>
                </a:cubicBezTo>
                <a:cubicBezTo>
                  <a:pt x="2135709" y="1594719"/>
                  <a:pt x="2137076" y="1599988"/>
                  <a:pt x="2139977" y="1604689"/>
                </a:cubicBezTo>
                <a:cubicBezTo>
                  <a:pt x="2140544" y="1605589"/>
                  <a:pt x="2141144" y="1606456"/>
                  <a:pt x="2142011" y="1605923"/>
                </a:cubicBezTo>
                <a:cubicBezTo>
                  <a:pt x="2142478" y="1605623"/>
                  <a:pt x="2142611" y="1604322"/>
                  <a:pt x="2142478" y="1603522"/>
                </a:cubicBezTo>
                <a:cubicBezTo>
                  <a:pt x="2142044" y="1600821"/>
                  <a:pt x="2141478" y="1598154"/>
                  <a:pt x="2140777" y="1595519"/>
                </a:cubicBezTo>
                <a:cubicBezTo>
                  <a:pt x="2139777" y="1591852"/>
                  <a:pt x="2139744" y="1588350"/>
                  <a:pt x="2141345" y="1584949"/>
                </a:cubicBezTo>
                <a:cubicBezTo>
                  <a:pt x="2142578" y="1581348"/>
                  <a:pt x="2142578" y="1577914"/>
                  <a:pt x="2140978" y="1574346"/>
                </a:cubicBezTo>
                <a:cubicBezTo>
                  <a:pt x="2139911" y="1571912"/>
                  <a:pt x="2139677" y="1569144"/>
                  <a:pt x="2139077" y="1566510"/>
                </a:cubicBezTo>
                <a:cubicBezTo>
                  <a:pt x="2138677" y="1564776"/>
                  <a:pt x="2138444" y="1562975"/>
                  <a:pt x="2137810" y="1561275"/>
                </a:cubicBezTo>
                <a:cubicBezTo>
                  <a:pt x="2137576" y="1560675"/>
                  <a:pt x="2136409" y="1560441"/>
                  <a:pt x="2135676" y="1560008"/>
                </a:cubicBezTo>
                <a:close/>
                <a:moveTo>
                  <a:pt x="3573874" y="1557941"/>
                </a:moveTo>
                <a:cubicBezTo>
                  <a:pt x="3576774" y="1557807"/>
                  <a:pt x="3579042" y="1559108"/>
                  <a:pt x="3580809" y="1561242"/>
                </a:cubicBezTo>
                <a:cubicBezTo>
                  <a:pt x="3581276" y="1561842"/>
                  <a:pt x="3581576" y="1562942"/>
                  <a:pt x="3581376" y="1563643"/>
                </a:cubicBezTo>
                <a:cubicBezTo>
                  <a:pt x="3581176" y="1564243"/>
                  <a:pt x="3580142" y="1565143"/>
                  <a:pt x="3579576" y="1565076"/>
                </a:cubicBezTo>
                <a:cubicBezTo>
                  <a:pt x="3576941" y="1564743"/>
                  <a:pt x="3574307" y="1564376"/>
                  <a:pt x="3572173" y="1562476"/>
                </a:cubicBezTo>
                <a:cubicBezTo>
                  <a:pt x="3571307" y="1561709"/>
                  <a:pt x="3570773" y="1559708"/>
                  <a:pt x="3571607" y="1559008"/>
                </a:cubicBezTo>
                <a:cubicBezTo>
                  <a:pt x="3572207" y="1558507"/>
                  <a:pt x="3573107" y="1558308"/>
                  <a:pt x="3573874" y="1557941"/>
                </a:cubicBezTo>
                <a:close/>
                <a:moveTo>
                  <a:pt x="3108590" y="1557774"/>
                </a:moveTo>
                <a:cubicBezTo>
                  <a:pt x="3114458" y="1557774"/>
                  <a:pt x="3118793" y="1558908"/>
                  <a:pt x="3121994" y="1562709"/>
                </a:cubicBezTo>
                <a:cubicBezTo>
                  <a:pt x="3122561" y="1563409"/>
                  <a:pt x="3122994" y="1564243"/>
                  <a:pt x="3123461" y="1565010"/>
                </a:cubicBezTo>
                <a:cubicBezTo>
                  <a:pt x="3124295" y="1566377"/>
                  <a:pt x="3123094" y="1569011"/>
                  <a:pt x="3121461" y="1569177"/>
                </a:cubicBezTo>
                <a:cubicBezTo>
                  <a:pt x="3120127" y="1569311"/>
                  <a:pt x="3118560" y="1569611"/>
                  <a:pt x="3117459" y="1569044"/>
                </a:cubicBezTo>
                <a:cubicBezTo>
                  <a:pt x="3113358" y="1567044"/>
                  <a:pt x="3109690" y="1564209"/>
                  <a:pt x="3105222" y="1562976"/>
                </a:cubicBezTo>
                <a:cubicBezTo>
                  <a:pt x="3104722" y="1562842"/>
                  <a:pt x="3104322" y="1561375"/>
                  <a:pt x="3104422" y="1560675"/>
                </a:cubicBezTo>
                <a:cubicBezTo>
                  <a:pt x="3104488" y="1559875"/>
                  <a:pt x="3105055" y="1558774"/>
                  <a:pt x="3105722" y="1558474"/>
                </a:cubicBezTo>
                <a:cubicBezTo>
                  <a:pt x="3106956" y="1557908"/>
                  <a:pt x="3108356" y="1557841"/>
                  <a:pt x="3108590" y="1557774"/>
                </a:cubicBezTo>
                <a:close/>
                <a:moveTo>
                  <a:pt x="3191650" y="1549038"/>
                </a:moveTo>
                <a:cubicBezTo>
                  <a:pt x="3194184" y="1549005"/>
                  <a:pt x="3196218" y="1549905"/>
                  <a:pt x="3196084" y="1551005"/>
                </a:cubicBezTo>
                <a:cubicBezTo>
                  <a:pt x="3195818" y="1553173"/>
                  <a:pt x="3193950" y="1553873"/>
                  <a:pt x="3192417" y="1554706"/>
                </a:cubicBezTo>
                <a:cubicBezTo>
                  <a:pt x="3190416" y="1555807"/>
                  <a:pt x="3188315" y="1557107"/>
                  <a:pt x="3186115" y="1557374"/>
                </a:cubicBezTo>
                <a:cubicBezTo>
                  <a:pt x="3180313" y="1558074"/>
                  <a:pt x="3175678" y="1560875"/>
                  <a:pt x="3171777" y="1564876"/>
                </a:cubicBezTo>
                <a:cubicBezTo>
                  <a:pt x="3168075" y="1568644"/>
                  <a:pt x="3163307" y="1570111"/>
                  <a:pt x="3158539" y="1571678"/>
                </a:cubicBezTo>
                <a:cubicBezTo>
                  <a:pt x="3157405" y="1572012"/>
                  <a:pt x="3156071" y="1571678"/>
                  <a:pt x="3154771" y="1571578"/>
                </a:cubicBezTo>
                <a:cubicBezTo>
                  <a:pt x="3154638" y="1567310"/>
                  <a:pt x="3156472" y="1563709"/>
                  <a:pt x="3158972" y="1560542"/>
                </a:cubicBezTo>
                <a:cubicBezTo>
                  <a:pt x="3160339" y="1558808"/>
                  <a:pt x="3162274" y="1557341"/>
                  <a:pt x="3164241" y="1556274"/>
                </a:cubicBezTo>
                <a:cubicBezTo>
                  <a:pt x="3166242" y="1555207"/>
                  <a:pt x="3168909" y="1555240"/>
                  <a:pt x="3170643" y="1553906"/>
                </a:cubicBezTo>
                <a:cubicBezTo>
                  <a:pt x="3176978" y="1549072"/>
                  <a:pt x="3184314" y="1549205"/>
                  <a:pt x="3191650" y="1549038"/>
                </a:cubicBezTo>
                <a:close/>
                <a:moveTo>
                  <a:pt x="3582676" y="1548704"/>
                </a:moveTo>
                <a:cubicBezTo>
                  <a:pt x="3583410" y="1548871"/>
                  <a:pt x="3584276" y="1549104"/>
                  <a:pt x="3584710" y="1549638"/>
                </a:cubicBezTo>
                <a:cubicBezTo>
                  <a:pt x="3586111" y="1551338"/>
                  <a:pt x="3587344" y="1553206"/>
                  <a:pt x="3588611" y="1555006"/>
                </a:cubicBezTo>
                <a:cubicBezTo>
                  <a:pt x="3588678" y="1554939"/>
                  <a:pt x="3588745" y="1554906"/>
                  <a:pt x="3588812" y="1554873"/>
                </a:cubicBezTo>
                <a:cubicBezTo>
                  <a:pt x="3589779" y="1556340"/>
                  <a:pt x="3590746" y="1557774"/>
                  <a:pt x="3591613" y="1559274"/>
                </a:cubicBezTo>
                <a:cubicBezTo>
                  <a:pt x="3591779" y="1559507"/>
                  <a:pt x="3591513" y="1560107"/>
                  <a:pt x="3591246" y="1560341"/>
                </a:cubicBezTo>
                <a:cubicBezTo>
                  <a:pt x="3590979" y="1560608"/>
                  <a:pt x="3590412" y="1560841"/>
                  <a:pt x="3590145" y="1560708"/>
                </a:cubicBezTo>
                <a:cubicBezTo>
                  <a:pt x="3586411" y="1558941"/>
                  <a:pt x="3583576" y="1556340"/>
                  <a:pt x="3582043" y="1552405"/>
                </a:cubicBezTo>
                <a:cubicBezTo>
                  <a:pt x="3581642" y="1551238"/>
                  <a:pt x="3582043" y="1548571"/>
                  <a:pt x="3582676" y="1548704"/>
                </a:cubicBezTo>
                <a:close/>
                <a:moveTo>
                  <a:pt x="3158220" y="1547611"/>
                </a:moveTo>
                <a:cubicBezTo>
                  <a:pt x="3158982" y="1547134"/>
                  <a:pt x="3160601" y="1547515"/>
                  <a:pt x="3161458" y="1548087"/>
                </a:cubicBezTo>
                <a:cubicBezTo>
                  <a:pt x="3162029" y="1548468"/>
                  <a:pt x="3161935" y="1549706"/>
                  <a:pt x="3162220" y="1550659"/>
                </a:cubicBezTo>
                <a:cubicBezTo>
                  <a:pt x="3161172" y="1551040"/>
                  <a:pt x="3160029" y="1551897"/>
                  <a:pt x="3159172" y="1551707"/>
                </a:cubicBezTo>
                <a:cubicBezTo>
                  <a:pt x="3155934" y="1550945"/>
                  <a:pt x="3155552" y="1549230"/>
                  <a:pt x="3158220" y="1547611"/>
                </a:cubicBezTo>
                <a:close/>
                <a:moveTo>
                  <a:pt x="2074723" y="1546937"/>
                </a:moveTo>
                <a:cubicBezTo>
                  <a:pt x="2073656" y="1546637"/>
                  <a:pt x="2072522" y="1547604"/>
                  <a:pt x="2072122" y="1549171"/>
                </a:cubicBezTo>
                <a:cubicBezTo>
                  <a:pt x="2072055" y="1549438"/>
                  <a:pt x="2072589" y="1550138"/>
                  <a:pt x="2072622" y="1550138"/>
                </a:cubicBezTo>
                <a:cubicBezTo>
                  <a:pt x="2073356" y="1549838"/>
                  <a:pt x="2074123" y="1549504"/>
                  <a:pt x="2074756" y="1549038"/>
                </a:cubicBezTo>
                <a:cubicBezTo>
                  <a:pt x="2075057" y="1548838"/>
                  <a:pt x="2075123" y="1548304"/>
                  <a:pt x="2075290" y="1547904"/>
                </a:cubicBezTo>
                <a:cubicBezTo>
                  <a:pt x="2075123" y="1547571"/>
                  <a:pt x="2074990" y="1547004"/>
                  <a:pt x="2074723" y="1546937"/>
                </a:cubicBezTo>
                <a:close/>
                <a:moveTo>
                  <a:pt x="3171743" y="1545190"/>
                </a:moveTo>
                <a:cubicBezTo>
                  <a:pt x="3172077" y="1545476"/>
                  <a:pt x="3172477" y="1546429"/>
                  <a:pt x="3172610" y="1547286"/>
                </a:cubicBezTo>
                <a:cubicBezTo>
                  <a:pt x="3173010" y="1549953"/>
                  <a:pt x="3171443" y="1553954"/>
                  <a:pt x="3170176" y="1553668"/>
                </a:cubicBezTo>
                <a:cubicBezTo>
                  <a:pt x="3169776" y="1551953"/>
                  <a:pt x="3169009" y="1550239"/>
                  <a:pt x="3169009" y="1548620"/>
                </a:cubicBezTo>
                <a:cubicBezTo>
                  <a:pt x="3169043" y="1545381"/>
                  <a:pt x="3170309" y="1543952"/>
                  <a:pt x="3171743" y="1545190"/>
                </a:cubicBezTo>
                <a:close/>
                <a:moveTo>
                  <a:pt x="3148903" y="1544503"/>
                </a:moveTo>
                <a:cubicBezTo>
                  <a:pt x="3149170" y="1544436"/>
                  <a:pt x="3149637" y="1544903"/>
                  <a:pt x="3150003" y="1545103"/>
                </a:cubicBezTo>
                <a:cubicBezTo>
                  <a:pt x="3150870" y="1545636"/>
                  <a:pt x="3151104" y="1546470"/>
                  <a:pt x="3150503" y="1547437"/>
                </a:cubicBezTo>
                <a:cubicBezTo>
                  <a:pt x="3150037" y="1548204"/>
                  <a:pt x="3149570" y="1549004"/>
                  <a:pt x="3148836" y="1549538"/>
                </a:cubicBezTo>
                <a:cubicBezTo>
                  <a:pt x="3147736" y="1550372"/>
                  <a:pt x="3146535" y="1551305"/>
                  <a:pt x="3145268" y="1551538"/>
                </a:cubicBezTo>
                <a:cubicBezTo>
                  <a:pt x="3138933" y="1552539"/>
                  <a:pt x="3132597" y="1553372"/>
                  <a:pt x="3126128" y="1554240"/>
                </a:cubicBezTo>
                <a:cubicBezTo>
                  <a:pt x="3122627" y="1553606"/>
                  <a:pt x="3119026" y="1553039"/>
                  <a:pt x="3115458" y="1552239"/>
                </a:cubicBezTo>
                <a:cubicBezTo>
                  <a:pt x="3114825" y="1552105"/>
                  <a:pt x="3114058" y="1551039"/>
                  <a:pt x="3113958" y="1550305"/>
                </a:cubicBezTo>
                <a:cubicBezTo>
                  <a:pt x="3113858" y="1549538"/>
                  <a:pt x="3114224" y="1548437"/>
                  <a:pt x="3114758" y="1547871"/>
                </a:cubicBezTo>
                <a:cubicBezTo>
                  <a:pt x="3117092" y="1545403"/>
                  <a:pt x="3120126" y="1544536"/>
                  <a:pt x="3123461" y="1544703"/>
                </a:cubicBezTo>
                <a:cubicBezTo>
                  <a:pt x="3123928" y="1544736"/>
                  <a:pt x="3124361" y="1544869"/>
                  <a:pt x="3124828" y="1544970"/>
                </a:cubicBezTo>
                <a:cubicBezTo>
                  <a:pt x="3128896" y="1545603"/>
                  <a:pt x="3132964" y="1546070"/>
                  <a:pt x="3136999" y="1546870"/>
                </a:cubicBezTo>
                <a:cubicBezTo>
                  <a:pt x="3141367" y="1547737"/>
                  <a:pt x="3145002" y="1545603"/>
                  <a:pt x="3148903" y="1544503"/>
                </a:cubicBezTo>
                <a:close/>
                <a:moveTo>
                  <a:pt x="3093251" y="1544270"/>
                </a:moveTo>
                <a:cubicBezTo>
                  <a:pt x="3098586" y="1543636"/>
                  <a:pt x="3103155" y="1545236"/>
                  <a:pt x="3106555" y="1549538"/>
                </a:cubicBezTo>
                <a:cubicBezTo>
                  <a:pt x="3107322" y="1550505"/>
                  <a:pt x="3107189" y="1551439"/>
                  <a:pt x="3106122" y="1551705"/>
                </a:cubicBezTo>
                <a:cubicBezTo>
                  <a:pt x="3099120" y="1553639"/>
                  <a:pt x="3091984" y="1555006"/>
                  <a:pt x="3084482" y="1555940"/>
                </a:cubicBezTo>
                <a:cubicBezTo>
                  <a:pt x="3082948" y="1555606"/>
                  <a:pt x="3081147" y="1555340"/>
                  <a:pt x="3079414" y="1554873"/>
                </a:cubicBezTo>
                <a:cubicBezTo>
                  <a:pt x="3076813" y="1554139"/>
                  <a:pt x="3074245" y="1553272"/>
                  <a:pt x="3071645" y="1552439"/>
                </a:cubicBezTo>
                <a:cubicBezTo>
                  <a:pt x="3070511" y="1552105"/>
                  <a:pt x="3070211" y="1550271"/>
                  <a:pt x="3070944" y="1549005"/>
                </a:cubicBezTo>
                <a:cubicBezTo>
                  <a:pt x="3071945" y="1547204"/>
                  <a:pt x="3073712" y="1546037"/>
                  <a:pt x="3075412" y="1546670"/>
                </a:cubicBezTo>
                <a:cubicBezTo>
                  <a:pt x="3080280" y="1548437"/>
                  <a:pt x="3085482" y="1545303"/>
                  <a:pt x="3090150" y="1548071"/>
                </a:cubicBezTo>
                <a:cubicBezTo>
                  <a:pt x="3090584" y="1547337"/>
                  <a:pt x="3090884" y="1546570"/>
                  <a:pt x="3091417" y="1545937"/>
                </a:cubicBezTo>
                <a:cubicBezTo>
                  <a:pt x="3091951" y="1545270"/>
                  <a:pt x="3092584" y="1544336"/>
                  <a:pt x="3093251" y="1544270"/>
                </a:cubicBezTo>
                <a:close/>
                <a:moveTo>
                  <a:pt x="3542596" y="1540901"/>
                </a:moveTo>
                <a:lnTo>
                  <a:pt x="3545454" y="1541282"/>
                </a:lnTo>
                <a:lnTo>
                  <a:pt x="3545542" y="1542250"/>
                </a:lnTo>
                <a:lnTo>
                  <a:pt x="3548897" y="1543736"/>
                </a:lnTo>
                <a:cubicBezTo>
                  <a:pt x="3549231" y="1544336"/>
                  <a:pt x="3549165" y="1545536"/>
                  <a:pt x="3548764" y="1545936"/>
                </a:cubicBezTo>
                <a:cubicBezTo>
                  <a:pt x="3548331" y="1546403"/>
                  <a:pt x="3547131" y="1546603"/>
                  <a:pt x="3546564" y="1546303"/>
                </a:cubicBezTo>
                <a:lnTo>
                  <a:pt x="3543878" y="1541816"/>
                </a:lnTo>
                <a:close/>
                <a:moveTo>
                  <a:pt x="3189383" y="1537801"/>
                </a:moveTo>
                <a:cubicBezTo>
                  <a:pt x="3189817" y="1537767"/>
                  <a:pt x="3190383" y="1537634"/>
                  <a:pt x="3190683" y="1537867"/>
                </a:cubicBezTo>
                <a:cubicBezTo>
                  <a:pt x="3191284" y="1538334"/>
                  <a:pt x="3192150" y="1539067"/>
                  <a:pt x="3192084" y="1539567"/>
                </a:cubicBezTo>
                <a:cubicBezTo>
                  <a:pt x="3191984" y="1540201"/>
                  <a:pt x="3191150" y="1540968"/>
                  <a:pt x="3190483" y="1541268"/>
                </a:cubicBezTo>
                <a:cubicBezTo>
                  <a:pt x="3189683" y="1541601"/>
                  <a:pt x="3188716" y="1541434"/>
                  <a:pt x="3187849" y="1541501"/>
                </a:cubicBezTo>
                <a:cubicBezTo>
                  <a:pt x="3186049" y="1541434"/>
                  <a:pt x="3184615" y="1540601"/>
                  <a:pt x="3184881" y="1539801"/>
                </a:cubicBezTo>
                <a:cubicBezTo>
                  <a:pt x="3185381" y="1538334"/>
                  <a:pt x="3186716" y="1538034"/>
                  <a:pt x="3188049" y="1537901"/>
                </a:cubicBezTo>
                <a:cubicBezTo>
                  <a:pt x="3188483" y="1537834"/>
                  <a:pt x="3188949" y="1537801"/>
                  <a:pt x="3189383" y="1537801"/>
                </a:cubicBezTo>
                <a:close/>
                <a:moveTo>
                  <a:pt x="3562203" y="1537601"/>
                </a:moveTo>
                <a:cubicBezTo>
                  <a:pt x="3565404" y="1538335"/>
                  <a:pt x="3568005" y="1539969"/>
                  <a:pt x="3569805" y="1542703"/>
                </a:cubicBezTo>
                <a:cubicBezTo>
                  <a:pt x="3570206" y="1543303"/>
                  <a:pt x="3570172" y="1544370"/>
                  <a:pt x="3569972" y="1545104"/>
                </a:cubicBezTo>
                <a:cubicBezTo>
                  <a:pt x="3569672" y="1546271"/>
                  <a:pt x="3568872" y="1546371"/>
                  <a:pt x="3567805" y="1545837"/>
                </a:cubicBezTo>
                <a:cubicBezTo>
                  <a:pt x="3564904" y="1544404"/>
                  <a:pt x="3562536" y="1542503"/>
                  <a:pt x="3561136" y="1539569"/>
                </a:cubicBezTo>
                <a:cubicBezTo>
                  <a:pt x="3560969" y="1539235"/>
                  <a:pt x="3561036" y="1538702"/>
                  <a:pt x="3561236" y="1538402"/>
                </a:cubicBezTo>
                <a:cubicBezTo>
                  <a:pt x="3561403" y="1538035"/>
                  <a:pt x="3561869" y="1537835"/>
                  <a:pt x="3562203" y="1537601"/>
                </a:cubicBezTo>
                <a:close/>
                <a:moveTo>
                  <a:pt x="3249735" y="1534399"/>
                </a:moveTo>
                <a:cubicBezTo>
                  <a:pt x="3250335" y="1534599"/>
                  <a:pt x="3250635" y="1535833"/>
                  <a:pt x="3251035" y="1536567"/>
                </a:cubicBezTo>
                <a:cubicBezTo>
                  <a:pt x="3251269" y="1538701"/>
                  <a:pt x="3250202" y="1540034"/>
                  <a:pt x="3248401" y="1540835"/>
                </a:cubicBezTo>
                <a:cubicBezTo>
                  <a:pt x="3248001" y="1541002"/>
                  <a:pt x="3247301" y="1541168"/>
                  <a:pt x="3247134" y="1540968"/>
                </a:cubicBezTo>
                <a:cubicBezTo>
                  <a:pt x="3246534" y="1540368"/>
                  <a:pt x="3245634" y="1539535"/>
                  <a:pt x="3245734" y="1538934"/>
                </a:cubicBezTo>
                <a:cubicBezTo>
                  <a:pt x="3245934" y="1537634"/>
                  <a:pt x="3246534" y="1536367"/>
                  <a:pt x="3247334" y="1535366"/>
                </a:cubicBezTo>
                <a:cubicBezTo>
                  <a:pt x="3247834" y="1534766"/>
                  <a:pt x="3249068" y="1534199"/>
                  <a:pt x="3249735" y="1534399"/>
                </a:cubicBezTo>
                <a:close/>
                <a:moveTo>
                  <a:pt x="3536705" y="1526312"/>
                </a:moveTo>
                <a:cubicBezTo>
                  <a:pt x="3536800" y="1526216"/>
                  <a:pt x="3538895" y="1526407"/>
                  <a:pt x="3539181" y="1526883"/>
                </a:cubicBezTo>
                <a:lnTo>
                  <a:pt x="3539330" y="1528222"/>
                </a:lnTo>
                <a:lnTo>
                  <a:pt x="3544565" y="1530332"/>
                </a:lnTo>
                <a:cubicBezTo>
                  <a:pt x="3544798" y="1530698"/>
                  <a:pt x="3545165" y="1531432"/>
                  <a:pt x="3545065" y="1531498"/>
                </a:cubicBezTo>
                <a:cubicBezTo>
                  <a:pt x="3544398" y="1532032"/>
                  <a:pt x="3543564" y="1532899"/>
                  <a:pt x="3542931" y="1532799"/>
                </a:cubicBezTo>
                <a:lnTo>
                  <a:pt x="3539444" y="1529243"/>
                </a:lnTo>
                <a:lnTo>
                  <a:pt x="3539467" y="1529455"/>
                </a:lnTo>
                <a:lnTo>
                  <a:pt x="3538342" y="1528175"/>
                </a:lnTo>
                <a:lnTo>
                  <a:pt x="3537623" y="1528255"/>
                </a:lnTo>
                <a:cubicBezTo>
                  <a:pt x="3537623" y="1527969"/>
                  <a:pt x="3537528" y="1527683"/>
                  <a:pt x="3537528" y="1527397"/>
                </a:cubicBezTo>
                <a:lnTo>
                  <a:pt x="3537690" y="1527433"/>
                </a:lnTo>
                <a:close/>
                <a:moveTo>
                  <a:pt x="3124796" y="1519128"/>
                </a:moveTo>
                <a:cubicBezTo>
                  <a:pt x="3125081" y="1520271"/>
                  <a:pt x="3125653" y="1521414"/>
                  <a:pt x="3125557" y="1522462"/>
                </a:cubicBezTo>
                <a:cubicBezTo>
                  <a:pt x="3125557" y="1522748"/>
                  <a:pt x="3123938" y="1523033"/>
                  <a:pt x="3122986" y="1523319"/>
                </a:cubicBezTo>
                <a:cubicBezTo>
                  <a:pt x="3122700" y="1522271"/>
                  <a:pt x="3122128" y="1521128"/>
                  <a:pt x="3122319" y="1520081"/>
                </a:cubicBezTo>
                <a:cubicBezTo>
                  <a:pt x="3122319" y="1519604"/>
                  <a:pt x="3123843" y="1519414"/>
                  <a:pt x="3124796" y="1519128"/>
                </a:cubicBezTo>
                <a:close/>
                <a:moveTo>
                  <a:pt x="2958536" y="1516160"/>
                </a:moveTo>
                <a:cubicBezTo>
                  <a:pt x="2958917" y="1516255"/>
                  <a:pt x="2959299" y="1516255"/>
                  <a:pt x="2959679" y="1516351"/>
                </a:cubicBezTo>
                <a:lnTo>
                  <a:pt x="2959629" y="1516677"/>
                </a:lnTo>
                <a:lnTo>
                  <a:pt x="2973413" y="1518128"/>
                </a:lnTo>
                <a:cubicBezTo>
                  <a:pt x="2978348" y="1518162"/>
                  <a:pt x="2983950" y="1519162"/>
                  <a:pt x="2987251" y="1523030"/>
                </a:cubicBezTo>
                <a:cubicBezTo>
                  <a:pt x="2990419" y="1526731"/>
                  <a:pt x="2993853" y="1527498"/>
                  <a:pt x="2998055" y="1527731"/>
                </a:cubicBezTo>
                <a:cubicBezTo>
                  <a:pt x="3000322" y="1527831"/>
                  <a:pt x="3002589" y="1528265"/>
                  <a:pt x="3004857" y="1528331"/>
                </a:cubicBezTo>
                <a:cubicBezTo>
                  <a:pt x="3006724" y="1528398"/>
                  <a:pt x="3008758" y="1527998"/>
                  <a:pt x="3009792" y="1526398"/>
                </a:cubicBezTo>
                <a:cubicBezTo>
                  <a:pt x="3012360" y="1522596"/>
                  <a:pt x="3015360" y="1522296"/>
                  <a:pt x="3019228" y="1524230"/>
                </a:cubicBezTo>
                <a:cubicBezTo>
                  <a:pt x="3021663" y="1525430"/>
                  <a:pt x="3024330" y="1526197"/>
                  <a:pt x="3026898" y="1527098"/>
                </a:cubicBezTo>
                <a:cubicBezTo>
                  <a:pt x="3032133" y="1528898"/>
                  <a:pt x="3037601" y="1529298"/>
                  <a:pt x="3043070" y="1529732"/>
                </a:cubicBezTo>
                <a:cubicBezTo>
                  <a:pt x="3044337" y="1529832"/>
                  <a:pt x="3046404" y="1530699"/>
                  <a:pt x="3046504" y="1531399"/>
                </a:cubicBezTo>
                <a:cubicBezTo>
                  <a:pt x="3046671" y="1532833"/>
                  <a:pt x="3044904" y="1533166"/>
                  <a:pt x="3043603" y="1533433"/>
                </a:cubicBezTo>
                <a:cubicBezTo>
                  <a:pt x="3042703" y="1533600"/>
                  <a:pt x="3041769" y="1533633"/>
                  <a:pt x="3040869" y="1533833"/>
                </a:cubicBezTo>
                <a:cubicBezTo>
                  <a:pt x="3038801" y="1534233"/>
                  <a:pt x="3037734" y="1535300"/>
                  <a:pt x="3038268" y="1536201"/>
                </a:cubicBezTo>
                <a:cubicBezTo>
                  <a:pt x="3039035" y="1537501"/>
                  <a:pt x="3040202" y="1537968"/>
                  <a:pt x="3041569" y="1538068"/>
                </a:cubicBezTo>
                <a:cubicBezTo>
                  <a:pt x="3043403" y="1538201"/>
                  <a:pt x="3045204" y="1538234"/>
                  <a:pt x="3047038" y="1538368"/>
                </a:cubicBezTo>
                <a:cubicBezTo>
                  <a:pt x="3047971" y="1538435"/>
                  <a:pt x="3049138" y="1538335"/>
                  <a:pt x="3049705" y="1538868"/>
                </a:cubicBezTo>
                <a:cubicBezTo>
                  <a:pt x="3053640" y="1542569"/>
                  <a:pt x="3058408" y="1543269"/>
                  <a:pt x="3063509" y="1543336"/>
                </a:cubicBezTo>
                <a:cubicBezTo>
                  <a:pt x="3064610" y="1543336"/>
                  <a:pt x="3065943" y="1545170"/>
                  <a:pt x="3065910" y="1546304"/>
                </a:cubicBezTo>
                <a:cubicBezTo>
                  <a:pt x="3065910" y="1547904"/>
                  <a:pt x="3063943" y="1550072"/>
                  <a:pt x="3062409" y="1549938"/>
                </a:cubicBezTo>
                <a:cubicBezTo>
                  <a:pt x="3060642" y="1549805"/>
                  <a:pt x="3058841" y="1549505"/>
                  <a:pt x="3057074" y="1549105"/>
                </a:cubicBezTo>
                <a:cubicBezTo>
                  <a:pt x="3055673" y="1548805"/>
                  <a:pt x="3054306" y="1548571"/>
                  <a:pt x="3053239" y="1549638"/>
                </a:cubicBezTo>
                <a:cubicBezTo>
                  <a:pt x="3051372" y="1551539"/>
                  <a:pt x="3049238" y="1551939"/>
                  <a:pt x="3047038" y="1550672"/>
                </a:cubicBezTo>
                <a:cubicBezTo>
                  <a:pt x="3042103" y="1547938"/>
                  <a:pt x="3036868" y="1546971"/>
                  <a:pt x="3031232" y="1547304"/>
                </a:cubicBezTo>
                <a:cubicBezTo>
                  <a:pt x="3028098" y="1547471"/>
                  <a:pt x="3024863" y="1547004"/>
                  <a:pt x="3021663" y="1546770"/>
                </a:cubicBezTo>
                <a:cubicBezTo>
                  <a:pt x="3015727" y="1546404"/>
                  <a:pt x="3009926" y="1545870"/>
                  <a:pt x="3004490" y="1542869"/>
                </a:cubicBezTo>
                <a:cubicBezTo>
                  <a:pt x="2999155" y="1539935"/>
                  <a:pt x="2993120" y="1539435"/>
                  <a:pt x="2987185" y="1540102"/>
                </a:cubicBezTo>
                <a:cubicBezTo>
                  <a:pt x="2984317" y="1540435"/>
                  <a:pt x="2981749" y="1540402"/>
                  <a:pt x="2979282" y="1539068"/>
                </a:cubicBezTo>
                <a:cubicBezTo>
                  <a:pt x="2975948" y="1537268"/>
                  <a:pt x="2972447" y="1536601"/>
                  <a:pt x="2968745" y="1536401"/>
                </a:cubicBezTo>
                <a:cubicBezTo>
                  <a:pt x="2966911" y="1536301"/>
                  <a:pt x="2964977" y="1535700"/>
                  <a:pt x="2964010" y="1534100"/>
                </a:cubicBezTo>
                <a:cubicBezTo>
                  <a:pt x="2962143" y="1530966"/>
                  <a:pt x="2958942" y="1530499"/>
                  <a:pt x="2955941" y="1529532"/>
                </a:cubicBezTo>
                <a:cubicBezTo>
                  <a:pt x="2954674" y="1529098"/>
                  <a:pt x="2954040" y="1527364"/>
                  <a:pt x="2954707" y="1526164"/>
                </a:cubicBezTo>
                <a:lnTo>
                  <a:pt x="2958447" y="1517509"/>
                </a:lnTo>
                <a:close/>
                <a:moveTo>
                  <a:pt x="3283713" y="1514360"/>
                </a:moveTo>
                <a:cubicBezTo>
                  <a:pt x="3284746" y="1514126"/>
                  <a:pt x="3285480" y="1514526"/>
                  <a:pt x="3285780" y="1515560"/>
                </a:cubicBezTo>
                <a:cubicBezTo>
                  <a:pt x="3287147" y="1520661"/>
                  <a:pt x="3285680" y="1524629"/>
                  <a:pt x="3281746" y="1526763"/>
                </a:cubicBezTo>
                <a:cubicBezTo>
                  <a:pt x="3281279" y="1526730"/>
                  <a:pt x="3280645" y="1526897"/>
                  <a:pt x="3280445" y="1526663"/>
                </a:cubicBezTo>
                <a:cubicBezTo>
                  <a:pt x="3279911" y="1525996"/>
                  <a:pt x="3279178" y="1525230"/>
                  <a:pt x="3279144" y="1524463"/>
                </a:cubicBezTo>
                <a:cubicBezTo>
                  <a:pt x="3278945" y="1520828"/>
                  <a:pt x="3280412" y="1517661"/>
                  <a:pt x="3282612" y="1514827"/>
                </a:cubicBezTo>
                <a:cubicBezTo>
                  <a:pt x="3282813" y="1514526"/>
                  <a:pt x="3283346" y="1514460"/>
                  <a:pt x="3283713" y="1514360"/>
                </a:cubicBezTo>
                <a:close/>
                <a:moveTo>
                  <a:pt x="3437324" y="1513059"/>
                </a:moveTo>
                <a:cubicBezTo>
                  <a:pt x="3438086" y="1513440"/>
                  <a:pt x="3439514" y="1513726"/>
                  <a:pt x="3439419" y="1514107"/>
                </a:cubicBezTo>
                <a:cubicBezTo>
                  <a:pt x="3439514" y="1514964"/>
                  <a:pt x="3438943" y="1515916"/>
                  <a:pt x="3438657" y="1516869"/>
                </a:cubicBezTo>
                <a:cubicBezTo>
                  <a:pt x="3437896" y="1516583"/>
                  <a:pt x="3436562" y="1516297"/>
                  <a:pt x="3436562" y="1515916"/>
                </a:cubicBezTo>
                <a:cubicBezTo>
                  <a:pt x="3436562" y="1514964"/>
                  <a:pt x="3437038" y="1514012"/>
                  <a:pt x="3437324" y="1513059"/>
                </a:cubicBezTo>
                <a:close/>
                <a:moveTo>
                  <a:pt x="3516455" y="1512359"/>
                </a:moveTo>
                <a:cubicBezTo>
                  <a:pt x="3517155" y="1512359"/>
                  <a:pt x="3517688" y="1512159"/>
                  <a:pt x="3517955" y="1512359"/>
                </a:cubicBezTo>
                <a:cubicBezTo>
                  <a:pt x="3521590" y="1514960"/>
                  <a:pt x="3525458" y="1517261"/>
                  <a:pt x="3528292" y="1520862"/>
                </a:cubicBezTo>
                <a:cubicBezTo>
                  <a:pt x="3529660" y="1522596"/>
                  <a:pt x="3529326" y="1525630"/>
                  <a:pt x="3527492" y="1526831"/>
                </a:cubicBezTo>
                <a:cubicBezTo>
                  <a:pt x="3525725" y="1527965"/>
                  <a:pt x="3522090" y="1527931"/>
                  <a:pt x="3521156" y="1526631"/>
                </a:cubicBezTo>
                <a:cubicBezTo>
                  <a:pt x="3518789" y="1523363"/>
                  <a:pt x="3515988" y="1520295"/>
                  <a:pt x="3515488" y="1516061"/>
                </a:cubicBezTo>
                <a:cubicBezTo>
                  <a:pt x="3515321" y="1514860"/>
                  <a:pt x="3516121" y="1513560"/>
                  <a:pt x="3516455" y="1512359"/>
                </a:cubicBezTo>
                <a:close/>
                <a:moveTo>
                  <a:pt x="3140925" y="1509358"/>
                </a:moveTo>
                <a:cubicBezTo>
                  <a:pt x="3141687" y="1510310"/>
                  <a:pt x="3142354" y="1511263"/>
                  <a:pt x="3143021" y="1512120"/>
                </a:cubicBezTo>
                <a:cubicBezTo>
                  <a:pt x="3142640" y="1513168"/>
                  <a:pt x="3142640" y="1514787"/>
                  <a:pt x="3141878" y="1515168"/>
                </a:cubicBezTo>
                <a:cubicBezTo>
                  <a:pt x="3139687" y="1516406"/>
                  <a:pt x="3138258" y="1515073"/>
                  <a:pt x="3138640" y="1511834"/>
                </a:cubicBezTo>
                <a:cubicBezTo>
                  <a:pt x="3138734" y="1510977"/>
                  <a:pt x="3140163" y="1510310"/>
                  <a:pt x="3140925" y="1509358"/>
                </a:cubicBezTo>
                <a:close/>
                <a:moveTo>
                  <a:pt x="3463471" y="1507991"/>
                </a:moveTo>
                <a:lnTo>
                  <a:pt x="3463405" y="1508691"/>
                </a:lnTo>
                <a:lnTo>
                  <a:pt x="3463105" y="1508391"/>
                </a:lnTo>
                <a:close/>
                <a:moveTo>
                  <a:pt x="3149269" y="1501055"/>
                </a:moveTo>
                <a:cubicBezTo>
                  <a:pt x="3148002" y="1500888"/>
                  <a:pt x="3147069" y="1501455"/>
                  <a:pt x="3146535" y="1502589"/>
                </a:cubicBezTo>
                <a:cubicBezTo>
                  <a:pt x="3146368" y="1502522"/>
                  <a:pt x="3146235" y="1502489"/>
                  <a:pt x="3146068" y="1502456"/>
                </a:cubicBezTo>
                <a:cubicBezTo>
                  <a:pt x="3145968" y="1502756"/>
                  <a:pt x="3145768" y="1502956"/>
                  <a:pt x="3145668" y="1503189"/>
                </a:cubicBezTo>
                <a:cubicBezTo>
                  <a:pt x="3145901" y="1503056"/>
                  <a:pt x="3146102" y="1502856"/>
                  <a:pt x="3146402" y="1502756"/>
                </a:cubicBezTo>
                <a:cubicBezTo>
                  <a:pt x="3146435" y="1502689"/>
                  <a:pt x="3146502" y="1502655"/>
                  <a:pt x="3146535" y="1502589"/>
                </a:cubicBezTo>
                <a:cubicBezTo>
                  <a:pt x="3147536" y="1502922"/>
                  <a:pt x="3148536" y="1503289"/>
                  <a:pt x="3149569" y="1503556"/>
                </a:cubicBezTo>
                <a:cubicBezTo>
                  <a:pt x="3149803" y="1503589"/>
                  <a:pt x="3150336" y="1503122"/>
                  <a:pt x="3150436" y="1502789"/>
                </a:cubicBezTo>
                <a:cubicBezTo>
                  <a:pt x="3150736" y="1501889"/>
                  <a:pt x="3150270" y="1501155"/>
                  <a:pt x="3149269" y="1501055"/>
                </a:cubicBezTo>
                <a:close/>
                <a:moveTo>
                  <a:pt x="3486846" y="1497087"/>
                </a:moveTo>
                <a:cubicBezTo>
                  <a:pt x="3489814" y="1497621"/>
                  <a:pt x="3491481" y="1500655"/>
                  <a:pt x="3490147" y="1503256"/>
                </a:cubicBezTo>
                <a:cubicBezTo>
                  <a:pt x="3489013" y="1505657"/>
                  <a:pt x="3486279" y="1507124"/>
                  <a:pt x="3486412" y="1510292"/>
                </a:cubicBezTo>
                <a:cubicBezTo>
                  <a:pt x="3486479" y="1510992"/>
                  <a:pt x="3485712" y="1512226"/>
                  <a:pt x="3485045" y="1512459"/>
                </a:cubicBezTo>
                <a:cubicBezTo>
                  <a:pt x="3480610" y="1514093"/>
                  <a:pt x="3478076" y="1518294"/>
                  <a:pt x="3474075" y="1520462"/>
                </a:cubicBezTo>
                <a:cubicBezTo>
                  <a:pt x="3473275" y="1520895"/>
                  <a:pt x="3472475" y="1521462"/>
                  <a:pt x="3471607" y="1521629"/>
                </a:cubicBezTo>
                <a:cubicBezTo>
                  <a:pt x="3461371" y="1523530"/>
                  <a:pt x="3451734" y="1522296"/>
                  <a:pt x="3443365" y="1515560"/>
                </a:cubicBezTo>
                <a:cubicBezTo>
                  <a:pt x="3442832" y="1515127"/>
                  <a:pt x="3442631" y="1513826"/>
                  <a:pt x="3442832" y="1513093"/>
                </a:cubicBezTo>
                <a:cubicBezTo>
                  <a:pt x="3443065" y="1512359"/>
                  <a:pt x="3443931" y="1511726"/>
                  <a:pt x="3444665" y="1511359"/>
                </a:cubicBezTo>
                <a:cubicBezTo>
                  <a:pt x="3445466" y="1510959"/>
                  <a:pt x="3446432" y="1510925"/>
                  <a:pt x="3447333" y="1510859"/>
                </a:cubicBezTo>
                <a:cubicBezTo>
                  <a:pt x="3448233" y="1510759"/>
                  <a:pt x="3449167" y="1510692"/>
                  <a:pt x="3450067" y="1510792"/>
                </a:cubicBezTo>
                <a:cubicBezTo>
                  <a:pt x="3454735" y="1511359"/>
                  <a:pt x="3459003" y="1509525"/>
                  <a:pt x="3463405" y="1508691"/>
                </a:cubicBezTo>
                <a:cubicBezTo>
                  <a:pt x="3465272" y="1511059"/>
                  <a:pt x="3468039" y="1511392"/>
                  <a:pt x="3470407" y="1510492"/>
                </a:cubicBezTo>
                <a:cubicBezTo>
                  <a:pt x="3474708" y="1508858"/>
                  <a:pt x="3478176" y="1506157"/>
                  <a:pt x="3479677" y="1501289"/>
                </a:cubicBezTo>
                <a:cubicBezTo>
                  <a:pt x="3480910" y="1497354"/>
                  <a:pt x="3483045" y="1496420"/>
                  <a:pt x="3486846" y="1497087"/>
                </a:cubicBezTo>
                <a:close/>
                <a:moveTo>
                  <a:pt x="1196204" y="1493920"/>
                </a:moveTo>
                <a:cubicBezTo>
                  <a:pt x="1195238" y="1494253"/>
                  <a:pt x="1195071" y="1495020"/>
                  <a:pt x="1195638" y="1495987"/>
                </a:cubicBezTo>
                <a:cubicBezTo>
                  <a:pt x="1196305" y="1497087"/>
                  <a:pt x="1196971" y="1498188"/>
                  <a:pt x="1197672" y="1499255"/>
                </a:cubicBezTo>
                <a:cubicBezTo>
                  <a:pt x="1197772" y="1499388"/>
                  <a:pt x="1198372" y="1499388"/>
                  <a:pt x="1198405" y="1499321"/>
                </a:cubicBezTo>
                <a:cubicBezTo>
                  <a:pt x="1198572" y="1498954"/>
                  <a:pt x="1198606" y="1498521"/>
                  <a:pt x="1198772" y="1497821"/>
                </a:cubicBezTo>
                <a:cubicBezTo>
                  <a:pt x="1198305" y="1496920"/>
                  <a:pt x="1197805" y="1495720"/>
                  <a:pt x="1197205" y="1494620"/>
                </a:cubicBezTo>
                <a:cubicBezTo>
                  <a:pt x="1197038" y="1494320"/>
                  <a:pt x="1196438" y="1493853"/>
                  <a:pt x="1196204" y="1493920"/>
                </a:cubicBezTo>
                <a:close/>
                <a:moveTo>
                  <a:pt x="2080992" y="1491652"/>
                </a:moveTo>
                <a:cubicBezTo>
                  <a:pt x="2080525" y="1491586"/>
                  <a:pt x="2079491" y="1492553"/>
                  <a:pt x="2079458" y="1493119"/>
                </a:cubicBezTo>
                <a:cubicBezTo>
                  <a:pt x="2078924" y="1501356"/>
                  <a:pt x="2081658" y="1509225"/>
                  <a:pt x="2082492" y="1517327"/>
                </a:cubicBezTo>
                <a:cubicBezTo>
                  <a:pt x="2082725" y="1519361"/>
                  <a:pt x="2084326" y="1521462"/>
                  <a:pt x="2085727" y="1523196"/>
                </a:cubicBezTo>
                <a:cubicBezTo>
                  <a:pt x="2087427" y="1525297"/>
                  <a:pt x="2089561" y="1527064"/>
                  <a:pt x="2091528" y="1528931"/>
                </a:cubicBezTo>
                <a:cubicBezTo>
                  <a:pt x="2093396" y="1530698"/>
                  <a:pt x="2093262" y="1533733"/>
                  <a:pt x="2095530" y="1535200"/>
                </a:cubicBezTo>
                <a:cubicBezTo>
                  <a:pt x="2095530" y="1535400"/>
                  <a:pt x="2095563" y="1535600"/>
                  <a:pt x="2095596" y="1535800"/>
                </a:cubicBezTo>
                <a:cubicBezTo>
                  <a:pt x="2095696" y="1535834"/>
                  <a:pt x="2095730" y="1535900"/>
                  <a:pt x="2095830" y="1535967"/>
                </a:cubicBezTo>
                <a:cubicBezTo>
                  <a:pt x="2095230" y="1538034"/>
                  <a:pt x="2095096" y="1540102"/>
                  <a:pt x="2096897" y="1541802"/>
                </a:cubicBezTo>
                <a:cubicBezTo>
                  <a:pt x="2097163" y="1542069"/>
                  <a:pt x="2097730" y="1542202"/>
                  <a:pt x="2098097" y="1542135"/>
                </a:cubicBezTo>
                <a:cubicBezTo>
                  <a:pt x="2098431" y="1542035"/>
                  <a:pt x="2098964" y="1541502"/>
                  <a:pt x="2098964" y="1541268"/>
                </a:cubicBezTo>
                <a:cubicBezTo>
                  <a:pt x="2098564" y="1539135"/>
                  <a:pt x="2098097" y="1537000"/>
                  <a:pt x="2095896" y="1535967"/>
                </a:cubicBezTo>
                <a:cubicBezTo>
                  <a:pt x="2095930" y="1535800"/>
                  <a:pt x="2095963" y="1535667"/>
                  <a:pt x="2095996" y="1535533"/>
                </a:cubicBezTo>
                <a:cubicBezTo>
                  <a:pt x="2095796" y="1535433"/>
                  <a:pt x="2095730" y="1535300"/>
                  <a:pt x="2095563" y="1535200"/>
                </a:cubicBezTo>
                <a:cubicBezTo>
                  <a:pt x="2095296" y="1533132"/>
                  <a:pt x="2095063" y="1531099"/>
                  <a:pt x="2094796" y="1529031"/>
                </a:cubicBezTo>
                <a:cubicBezTo>
                  <a:pt x="2094463" y="1526230"/>
                  <a:pt x="2093529" y="1523496"/>
                  <a:pt x="2091262" y="1521896"/>
                </a:cubicBezTo>
                <a:cubicBezTo>
                  <a:pt x="2086527" y="1518628"/>
                  <a:pt x="2084993" y="1514393"/>
                  <a:pt x="2086493" y="1508958"/>
                </a:cubicBezTo>
                <a:cubicBezTo>
                  <a:pt x="2085393" y="1503623"/>
                  <a:pt x="2084359" y="1498321"/>
                  <a:pt x="2083126" y="1493020"/>
                </a:cubicBezTo>
                <a:cubicBezTo>
                  <a:pt x="2082992" y="1492419"/>
                  <a:pt x="2081759" y="1491752"/>
                  <a:pt x="2080992" y="1491652"/>
                </a:cubicBezTo>
                <a:close/>
                <a:moveTo>
                  <a:pt x="3491414" y="1489051"/>
                </a:moveTo>
                <a:cubicBezTo>
                  <a:pt x="3495014" y="1491285"/>
                  <a:pt x="3497048" y="1494553"/>
                  <a:pt x="3497682" y="1498754"/>
                </a:cubicBezTo>
                <a:cubicBezTo>
                  <a:pt x="3497815" y="1499721"/>
                  <a:pt x="3496648" y="1501488"/>
                  <a:pt x="3495415" y="1501755"/>
                </a:cubicBezTo>
                <a:cubicBezTo>
                  <a:pt x="3495014" y="1501855"/>
                  <a:pt x="3494248" y="1501855"/>
                  <a:pt x="3494181" y="1501655"/>
                </a:cubicBezTo>
                <a:cubicBezTo>
                  <a:pt x="3492414" y="1497654"/>
                  <a:pt x="3491080" y="1493519"/>
                  <a:pt x="3491414" y="1489051"/>
                </a:cubicBezTo>
                <a:close/>
                <a:moveTo>
                  <a:pt x="3490613" y="1488451"/>
                </a:moveTo>
                <a:cubicBezTo>
                  <a:pt x="3491376" y="1488451"/>
                  <a:pt x="3492137" y="1488451"/>
                  <a:pt x="3492994" y="1488451"/>
                </a:cubicBezTo>
                <a:cubicBezTo>
                  <a:pt x="3492994" y="1489022"/>
                  <a:pt x="3493090" y="1489499"/>
                  <a:pt x="3492994" y="1490070"/>
                </a:cubicBezTo>
                <a:cubicBezTo>
                  <a:pt x="3492708" y="1489880"/>
                  <a:pt x="3492519" y="1489594"/>
                  <a:pt x="3492137" y="1489404"/>
                </a:cubicBezTo>
                <a:cubicBezTo>
                  <a:pt x="3491565" y="1489118"/>
                  <a:pt x="3491090" y="1488737"/>
                  <a:pt x="3490613" y="1488451"/>
                </a:cubicBezTo>
                <a:close/>
                <a:moveTo>
                  <a:pt x="3199986" y="1486984"/>
                </a:moveTo>
                <a:cubicBezTo>
                  <a:pt x="3200553" y="1487551"/>
                  <a:pt x="3200686" y="1488551"/>
                  <a:pt x="3201020" y="1489352"/>
                </a:cubicBezTo>
                <a:cubicBezTo>
                  <a:pt x="3200753" y="1490152"/>
                  <a:pt x="3200686" y="1491186"/>
                  <a:pt x="3200119" y="1491686"/>
                </a:cubicBezTo>
                <a:cubicBezTo>
                  <a:pt x="3199153" y="1492586"/>
                  <a:pt x="3198019" y="1493453"/>
                  <a:pt x="3196785" y="1493787"/>
                </a:cubicBezTo>
                <a:cubicBezTo>
                  <a:pt x="3193050" y="1494720"/>
                  <a:pt x="3189816" y="1493586"/>
                  <a:pt x="3187182" y="1490752"/>
                </a:cubicBezTo>
                <a:cubicBezTo>
                  <a:pt x="3186348" y="1489885"/>
                  <a:pt x="3186281" y="1487851"/>
                  <a:pt x="3187048" y="1487051"/>
                </a:cubicBezTo>
                <a:cubicBezTo>
                  <a:pt x="3190749" y="1483216"/>
                  <a:pt x="3196451" y="1483149"/>
                  <a:pt x="3199986" y="1486984"/>
                </a:cubicBezTo>
                <a:close/>
                <a:moveTo>
                  <a:pt x="3484711" y="1485984"/>
                </a:moveTo>
                <a:cubicBezTo>
                  <a:pt x="3485283" y="1485984"/>
                  <a:pt x="3485759" y="1486174"/>
                  <a:pt x="3486331" y="1486079"/>
                </a:cubicBezTo>
                <a:cubicBezTo>
                  <a:pt x="3486617" y="1486555"/>
                  <a:pt x="3486997" y="1486746"/>
                  <a:pt x="3487283" y="1487222"/>
                </a:cubicBezTo>
                <a:lnTo>
                  <a:pt x="3486258" y="1487168"/>
                </a:lnTo>
                <a:lnTo>
                  <a:pt x="3485474" y="1487127"/>
                </a:lnTo>
                <a:cubicBezTo>
                  <a:pt x="3485188" y="1486651"/>
                  <a:pt x="3484997" y="1486460"/>
                  <a:pt x="3484711" y="1485984"/>
                </a:cubicBezTo>
                <a:close/>
                <a:moveTo>
                  <a:pt x="2897868" y="1484132"/>
                </a:moveTo>
                <a:cubicBezTo>
                  <a:pt x="2898821" y="1484227"/>
                  <a:pt x="2899583" y="1485561"/>
                  <a:pt x="2900440" y="1486227"/>
                </a:cubicBezTo>
                <a:cubicBezTo>
                  <a:pt x="2899392" y="1486704"/>
                  <a:pt x="2898344" y="1487847"/>
                  <a:pt x="2897392" y="1487656"/>
                </a:cubicBezTo>
                <a:cubicBezTo>
                  <a:pt x="2896440" y="1487561"/>
                  <a:pt x="2895678" y="1486227"/>
                  <a:pt x="2894820" y="1485465"/>
                </a:cubicBezTo>
                <a:cubicBezTo>
                  <a:pt x="2895868" y="1484989"/>
                  <a:pt x="2896916" y="1483941"/>
                  <a:pt x="2897868" y="1484132"/>
                </a:cubicBezTo>
                <a:close/>
                <a:moveTo>
                  <a:pt x="3214424" y="1481849"/>
                </a:moveTo>
                <a:cubicBezTo>
                  <a:pt x="3222660" y="1480249"/>
                  <a:pt x="3230729" y="1480515"/>
                  <a:pt x="3238265" y="1484816"/>
                </a:cubicBezTo>
                <a:cubicBezTo>
                  <a:pt x="3239432" y="1485483"/>
                  <a:pt x="3240633" y="1486350"/>
                  <a:pt x="3241400" y="1487417"/>
                </a:cubicBezTo>
                <a:cubicBezTo>
                  <a:pt x="3242133" y="1488418"/>
                  <a:pt x="3242267" y="1489818"/>
                  <a:pt x="3242500" y="1490518"/>
                </a:cubicBezTo>
                <a:cubicBezTo>
                  <a:pt x="3242133" y="1492485"/>
                  <a:pt x="3240533" y="1493586"/>
                  <a:pt x="3239399" y="1493186"/>
                </a:cubicBezTo>
                <a:cubicBezTo>
                  <a:pt x="3238965" y="1493052"/>
                  <a:pt x="3238465" y="1493052"/>
                  <a:pt x="3238099" y="1492852"/>
                </a:cubicBezTo>
                <a:cubicBezTo>
                  <a:pt x="3230029" y="1488484"/>
                  <a:pt x="3221593" y="1488251"/>
                  <a:pt x="3212924" y="1490652"/>
                </a:cubicBezTo>
                <a:cubicBezTo>
                  <a:pt x="3210690" y="1491285"/>
                  <a:pt x="3209122" y="1488984"/>
                  <a:pt x="3209789" y="1486384"/>
                </a:cubicBezTo>
                <a:cubicBezTo>
                  <a:pt x="3210456" y="1483983"/>
                  <a:pt x="3212057" y="1482282"/>
                  <a:pt x="3214424" y="1481849"/>
                </a:cubicBezTo>
                <a:close/>
                <a:moveTo>
                  <a:pt x="3473674" y="1480015"/>
                </a:moveTo>
                <a:lnTo>
                  <a:pt x="3475865" y="1482111"/>
                </a:lnTo>
                <a:cubicBezTo>
                  <a:pt x="3476055" y="1482396"/>
                  <a:pt x="3476341" y="1482682"/>
                  <a:pt x="3476626" y="1482968"/>
                </a:cubicBezTo>
                <a:cubicBezTo>
                  <a:pt x="3475960" y="1482968"/>
                  <a:pt x="3475483" y="1482968"/>
                  <a:pt x="3474817" y="1483063"/>
                </a:cubicBezTo>
                <a:close/>
                <a:moveTo>
                  <a:pt x="2979648" y="1479082"/>
                </a:moveTo>
                <a:cubicBezTo>
                  <a:pt x="2981848" y="1478148"/>
                  <a:pt x="2985450" y="1480149"/>
                  <a:pt x="2986083" y="1482650"/>
                </a:cubicBezTo>
                <a:cubicBezTo>
                  <a:pt x="2986183" y="1483017"/>
                  <a:pt x="2985917" y="1483517"/>
                  <a:pt x="2985750" y="1484451"/>
                </a:cubicBezTo>
                <a:cubicBezTo>
                  <a:pt x="2984916" y="1484884"/>
                  <a:pt x="2983849" y="1485717"/>
                  <a:pt x="2982682" y="1485951"/>
                </a:cubicBezTo>
                <a:cubicBezTo>
                  <a:pt x="2980815" y="1486351"/>
                  <a:pt x="2979148" y="1485651"/>
                  <a:pt x="2978214" y="1483784"/>
                </a:cubicBezTo>
                <a:cubicBezTo>
                  <a:pt x="2977514" y="1482450"/>
                  <a:pt x="2977914" y="1481183"/>
                  <a:pt x="2978681" y="1480016"/>
                </a:cubicBezTo>
                <a:cubicBezTo>
                  <a:pt x="2978914" y="1479649"/>
                  <a:pt x="2979248" y="1479215"/>
                  <a:pt x="2979648" y="1479082"/>
                </a:cubicBezTo>
                <a:close/>
                <a:moveTo>
                  <a:pt x="3466570" y="1477514"/>
                </a:moveTo>
                <a:cubicBezTo>
                  <a:pt x="3467236" y="1478467"/>
                  <a:pt x="3467808" y="1479324"/>
                  <a:pt x="3468475" y="1480181"/>
                </a:cubicBezTo>
                <a:cubicBezTo>
                  <a:pt x="3467999" y="1481038"/>
                  <a:pt x="3467904" y="1482658"/>
                  <a:pt x="3467236" y="1482848"/>
                </a:cubicBezTo>
                <a:cubicBezTo>
                  <a:pt x="3464760" y="1483801"/>
                  <a:pt x="3463523" y="1482372"/>
                  <a:pt x="3464094" y="1479514"/>
                </a:cubicBezTo>
                <a:cubicBezTo>
                  <a:pt x="3464189" y="1478752"/>
                  <a:pt x="3465618" y="1478181"/>
                  <a:pt x="3466570" y="1477514"/>
                </a:cubicBezTo>
                <a:close/>
                <a:moveTo>
                  <a:pt x="3426992" y="1469845"/>
                </a:moveTo>
                <a:cubicBezTo>
                  <a:pt x="3428292" y="1469478"/>
                  <a:pt x="3429526" y="1469678"/>
                  <a:pt x="3430492" y="1470712"/>
                </a:cubicBezTo>
                <a:cubicBezTo>
                  <a:pt x="3430726" y="1470945"/>
                  <a:pt x="3430593" y="1471479"/>
                  <a:pt x="3430626" y="1471879"/>
                </a:cubicBezTo>
                <a:cubicBezTo>
                  <a:pt x="3429926" y="1473579"/>
                  <a:pt x="3428125" y="1473979"/>
                  <a:pt x="3426458" y="1472546"/>
                </a:cubicBezTo>
                <a:cubicBezTo>
                  <a:pt x="3426025" y="1472179"/>
                  <a:pt x="3425992" y="1471212"/>
                  <a:pt x="3425958" y="1470512"/>
                </a:cubicBezTo>
                <a:cubicBezTo>
                  <a:pt x="3425958" y="1470312"/>
                  <a:pt x="3426592" y="1469945"/>
                  <a:pt x="3426992" y="1469845"/>
                </a:cubicBezTo>
                <a:close/>
                <a:moveTo>
                  <a:pt x="3234797" y="1469012"/>
                </a:moveTo>
                <a:cubicBezTo>
                  <a:pt x="3235364" y="1470345"/>
                  <a:pt x="3236197" y="1471393"/>
                  <a:pt x="3236431" y="1473012"/>
                </a:cubicBezTo>
                <a:cubicBezTo>
                  <a:pt x="3236864" y="1476156"/>
                  <a:pt x="3235497" y="1478823"/>
                  <a:pt x="3233964" y="1477870"/>
                </a:cubicBezTo>
                <a:cubicBezTo>
                  <a:pt x="3232930" y="1477203"/>
                  <a:pt x="3232430" y="1475013"/>
                  <a:pt x="3232930" y="1472727"/>
                </a:cubicBezTo>
                <a:cubicBezTo>
                  <a:pt x="3233296" y="1471108"/>
                  <a:pt x="3234163" y="1470250"/>
                  <a:pt x="3234797" y="1469012"/>
                </a:cubicBezTo>
                <a:close/>
                <a:moveTo>
                  <a:pt x="3171810" y="1468645"/>
                </a:moveTo>
                <a:cubicBezTo>
                  <a:pt x="3175745" y="1468912"/>
                  <a:pt x="3179680" y="1469412"/>
                  <a:pt x="3183615" y="1469912"/>
                </a:cubicBezTo>
                <a:cubicBezTo>
                  <a:pt x="3183981" y="1469979"/>
                  <a:pt x="3184248" y="1470445"/>
                  <a:pt x="3184582" y="1470745"/>
                </a:cubicBezTo>
                <a:cubicBezTo>
                  <a:pt x="3184081" y="1471212"/>
                  <a:pt x="3183648" y="1472013"/>
                  <a:pt x="3183114" y="1472046"/>
                </a:cubicBezTo>
                <a:cubicBezTo>
                  <a:pt x="3181347" y="1472212"/>
                  <a:pt x="3179546" y="1472113"/>
                  <a:pt x="3177779" y="1472113"/>
                </a:cubicBezTo>
                <a:cubicBezTo>
                  <a:pt x="3177779" y="1472179"/>
                  <a:pt x="3177779" y="1472179"/>
                  <a:pt x="3177779" y="1472212"/>
                </a:cubicBezTo>
                <a:cubicBezTo>
                  <a:pt x="3175612" y="1472212"/>
                  <a:pt x="3173411" y="1472279"/>
                  <a:pt x="3171210" y="1472179"/>
                </a:cubicBezTo>
                <a:cubicBezTo>
                  <a:pt x="3170143" y="1472113"/>
                  <a:pt x="3169576" y="1471279"/>
                  <a:pt x="3170043" y="1470246"/>
                </a:cubicBezTo>
                <a:cubicBezTo>
                  <a:pt x="3170343" y="1469545"/>
                  <a:pt x="3171244" y="1468612"/>
                  <a:pt x="3171810" y="1468645"/>
                </a:cubicBezTo>
                <a:close/>
                <a:moveTo>
                  <a:pt x="2080025" y="1467111"/>
                </a:moveTo>
                <a:lnTo>
                  <a:pt x="2080391" y="1468078"/>
                </a:lnTo>
                <a:lnTo>
                  <a:pt x="2080758" y="1467145"/>
                </a:lnTo>
                <a:close/>
                <a:moveTo>
                  <a:pt x="3303519" y="1466978"/>
                </a:moveTo>
                <a:cubicBezTo>
                  <a:pt x="3304286" y="1468026"/>
                  <a:pt x="3305420" y="1469550"/>
                  <a:pt x="3306553" y="1471074"/>
                </a:cubicBezTo>
                <a:cubicBezTo>
                  <a:pt x="3305653" y="1474789"/>
                  <a:pt x="3304353" y="1474979"/>
                  <a:pt x="3302953" y="1474789"/>
                </a:cubicBezTo>
                <a:cubicBezTo>
                  <a:pt x="3302519" y="1474693"/>
                  <a:pt x="3302052" y="1474407"/>
                  <a:pt x="3301686" y="1473741"/>
                </a:cubicBezTo>
                <a:cubicBezTo>
                  <a:pt x="3301319" y="1473074"/>
                  <a:pt x="3300886" y="1471836"/>
                  <a:pt x="3300919" y="1470979"/>
                </a:cubicBezTo>
                <a:cubicBezTo>
                  <a:pt x="3300919" y="1470026"/>
                  <a:pt x="3301352" y="1468883"/>
                  <a:pt x="3301719" y="1468216"/>
                </a:cubicBezTo>
                <a:cubicBezTo>
                  <a:pt x="3302086" y="1467549"/>
                  <a:pt x="3302586" y="1467549"/>
                  <a:pt x="3303519" y="1466978"/>
                </a:cubicBezTo>
                <a:close/>
                <a:moveTo>
                  <a:pt x="1197305" y="1466644"/>
                </a:moveTo>
                <a:cubicBezTo>
                  <a:pt x="1196505" y="1466878"/>
                  <a:pt x="1195705" y="1467211"/>
                  <a:pt x="1194971" y="1467578"/>
                </a:cubicBezTo>
                <a:cubicBezTo>
                  <a:pt x="1194837" y="1467645"/>
                  <a:pt x="1194871" y="1468111"/>
                  <a:pt x="1194837" y="1468412"/>
                </a:cubicBezTo>
                <a:cubicBezTo>
                  <a:pt x="1195671" y="1468412"/>
                  <a:pt x="1196471" y="1468478"/>
                  <a:pt x="1197305" y="1468345"/>
                </a:cubicBezTo>
                <a:cubicBezTo>
                  <a:pt x="1197572" y="1468311"/>
                  <a:pt x="1197972" y="1467778"/>
                  <a:pt x="1197972" y="1467478"/>
                </a:cubicBezTo>
                <a:cubicBezTo>
                  <a:pt x="1197972" y="1467178"/>
                  <a:pt x="1197472" y="1466611"/>
                  <a:pt x="1197305" y="1466644"/>
                </a:cubicBezTo>
                <a:close/>
                <a:moveTo>
                  <a:pt x="3206988" y="1465110"/>
                </a:moveTo>
                <a:cubicBezTo>
                  <a:pt x="3208455" y="1464810"/>
                  <a:pt x="3209622" y="1465411"/>
                  <a:pt x="3210355" y="1466677"/>
                </a:cubicBezTo>
                <a:cubicBezTo>
                  <a:pt x="3210588" y="1467044"/>
                  <a:pt x="3210588" y="1467544"/>
                  <a:pt x="3210688" y="1468011"/>
                </a:cubicBezTo>
                <a:cubicBezTo>
                  <a:pt x="3210055" y="1468478"/>
                  <a:pt x="3209455" y="1469211"/>
                  <a:pt x="3208688" y="1469445"/>
                </a:cubicBezTo>
                <a:cubicBezTo>
                  <a:pt x="3207321" y="1469845"/>
                  <a:pt x="3205988" y="1469378"/>
                  <a:pt x="3205121" y="1468178"/>
                </a:cubicBezTo>
                <a:cubicBezTo>
                  <a:pt x="3204487" y="1467311"/>
                  <a:pt x="3205688" y="1465344"/>
                  <a:pt x="3206988" y="1465110"/>
                </a:cubicBezTo>
                <a:close/>
                <a:moveTo>
                  <a:pt x="2879516" y="1461642"/>
                </a:moveTo>
                <a:cubicBezTo>
                  <a:pt x="2881683" y="1462576"/>
                  <a:pt x="2883117" y="1464243"/>
                  <a:pt x="2883150" y="1466678"/>
                </a:cubicBezTo>
                <a:cubicBezTo>
                  <a:pt x="2883184" y="1467411"/>
                  <a:pt x="2882450" y="1468212"/>
                  <a:pt x="2881917" y="1468812"/>
                </a:cubicBezTo>
                <a:cubicBezTo>
                  <a:pt x="2881717" y="1469045"/>
                  <a:pt x="2881083" y="1468845"/>
                  <a:pt x="2880516" y="1468845"/>
                </a:cubicBezTo>
                <a:cubicBezTo>
                  <a:pt x="2878315" y="1468111"/>
                  <a:pt x="2877248" y="1466244"/>
                  <a:pt x="2876348" y="1464177"/>
                </a:cubicBezTo>
                <a:cubicBezTo>
                  <a:pt x="2875881" y="1463143"/>
                  <a:pt x="2876015" y="1462343"/>
                  <a:pt x="2877115" y="1461976"/>
                </a:cubicBezTo>
                <a:cubicBezTo>
                  <a:pt x="2877882" y="1461742"/>
                  <a:pt x="2878882" y="1461376"/>
                  <a:pt x="2879516" y="1461642"/>
                </a:cubicBezTo>
                <a:close/>
                <a:moveTo>
                  <a:pt x="3300351" y="1456741"/>
                </a:moveTo>
                <a:cubicBezTo>
                  <a:pt x="3302118" y="1456508"/>
                  <a:pt x="3303819" y="1457875"/>
                  <a:pt x="3304018" y="1459575"/>
                </a:cubicBezTo>
                <a:cubicBezTo>
                  <a:pt x="3303785" y="1459909"/>
                  <a:pt x="3303618" y="1460508"/>
                  <a:pt x="3303352" y="1460542"/>
                </a:cubicBezTo>
                <a:cubicBezTo>
                  <a:pt x="3302618" y="1460709"/>
                  <a:pt x="3301451" y="1460942"/>
                  <a:pt x="3301084" y="1460542"/>
                </a:cubicBezTo>
                <a:cubicBezTo>
                  <a:pt x="3300318" y="1459742"/>
                  <a:pt x="3299884" y="1458575"/>
                  <a:pt x="3299418" y="1457475"/>
                </a:cubicBezTo>
                <a:cubicBezTo>
                  <a:pt x="3299384" y="1457375"/>
                  <a:pt x="3300018" y="1456774"/>
                  <a:pt x="3300351" y="1456741"/>
                </a:cubicBezTo>
                <a:close/>
                <a:moveTo>
                  <a:pt x="3213394" y="1455474"/>
                </a:moveTo>
                <a:lnTo>
                  <a:pt x="3213532" y="1456719"/>
                </a:lnTo>
                <a:lnTo>
                  <a:pt x="3213584" y="1457188"/>
                </a:lnTo>
                <a:cubicBezTo>
                  <a:pt x="3213204" y="1456903"/>
                  <a:pt x="3212822" y="1456712"/>
                  <a:pt x="3212346" y="1456426"/>
                </a:cubicBezTo>
                <a:cubicBezTo>
                  <a:pt x="3212251" y="1456141"/>
                  <a:pt x="3212251" y="1455760"/>
                  <a:pt x="3212156" y="1455569"/>
                </a:cubicBezTo>
                <a:cubicBezTo>
                  <a:pt x="3212537" y="1455474"/>
                  <a:pt x="3213013" y="1455474"/>
                  <a:pt x="3213394" y="1455474"/>
                </a:cubicBezTo>
                <a:close/>
                <a:moveTo>
                  <a:pt x="2945227" y="1452840"/>
                </a:moveTo>
                <a:cubicBezTo>
                  <a:pt x="2945513" y="1452840"/>
                  <a:pt x="2945894" y="1452840"/>
                  <a:pt x="2946275" y="1452840"/>
                </a:cubicBezTo>
                <a:cubicBezTo>
                  <a:pt x="2946179" y="1453030"/>
                  <a:pt x="2946084" y="1453316"/>
                  <a:pt x="2945989" y="1453507"/>
                </a:cubicBezTo>
                <a:cubicBezTo>
                  <a:pt x="2945513" y="1454173"/>
                  <a:pt x="2944941" y="1454840"/>
                  <a:pt x="2944370" y="1455507"/>
                </a:cubicBezTo>
                <a:cubicBezTo>
                  <a:pt x="2944655" y="1454554"/>
                  <a:pt x="2944941" y="1453697"/>
                  <a:pt x="2945227" y="1452840"/>
                </a:cubicBezTo>
                <a:close/>
                <a:moveTo>
                  <a:pt x="3266874" y="1452507"/>
                </a:moveTo>
                <a:cubicBezTo>
                  <a:pt x="3269442" y="1453407"/>
                  <a:pt x="3271943" y="1454574"/>
                  <a:pt x="3274577" y="1455308"/>
                </a:cubicBezTo>
                <a:cubicBezTo>
                  <a:pt x="3276777" y="1455908"/>
                  <a:pt x="3279479" y="1455774"/>
                  <a:pt x="3280612" y="1457975"/>
                </a:cubicBezTo>
                <a:cubicBezTo>
                  <a:pt x="3282046" y="1460742"/>
                  <a:pt x="3283513" y="1463677"/>
                  <a:pt x="3282780" y="1467111"/>
                </a:cubicBezTo>
                <a:cubicBezTo>
                  <a:pt x="3282380" y="1468878"/>
                  <a:pt x="3282279" y="1470746"/>
                  <a:pt x="3282213" y="1472546"/>
                </a:cubicBezTo>
                <a:cubicBezTo>
                  <a:pt x="3282146" y="1474380"/>
                  <a:pt x="3282680" y="1476148"/>
                  <a:pt x="3284080" y="1477515"/>
                </a:cubicBezTo>
                <a:cubicBezTo>
                  <a:pt x="3286714" y="1480015"/>
                  <a:pt x="3289315" y="1482583"/>
                  <a:pt x="3291983" y="1485117"/>
                </a:cubicBezTo>
                <a:cubicBezTo>
                  <a:pt x="3293049" y="1486151"/>
                  <a:pt x="3296151" y="1486084"/>
                  <a:pt x="3297051" y="1484850"/>
                </a:cubicBezTo>
                <a:cubicBezTo>
                  <a:pt x="3301185" y="1479248"/>
                  <a:pt x="3306187" y="1474680"/>
                  <a:pt x="3312556" y="1471713"/>
                </a:cubicBezTo>
                <a:cubicBezTo>
                  <a:pt x="3312922" y="1471513"/>
                  <a:pt x="3313289" y="1471146"/>
                  <a:pt x="3313523" y="1470746"/>
                </a:cubicBezTo>
                <a:cubicBezTo>
                  <a:pt x="3317791" y="1463177"/>
                  <a:pt x="3323426" y="1464777"/>
                  <a:pt x="3329961" y="1467645"/>
                </a:cubicBezTo>
                <a:cubicBezTo>
                  <a:pt x="3337063" y="1470712"/>
                  <a:pt x="3344333" y="1473480"/>
                  <a:pt x="3352035" y="1475114"/>
                </a:cubicBezTo>
                <a:cubicBezTo>
                  <a:pt x="3357337" y="1476214"/>
                  <a:pt x="3362338" y="1478848"/>
                  <a:pt x="3367374" y="1480982"/>
                </a:cubicBezTo>
                <a:cubicBezTo>
                  <a:pt x="3372008" y="1482950"/>
                  <a:pt x="3376676" y="1484784"/>
                  <a:pt x="3381545" y="1486084"/>
                </a:cubicBezTo>
                <a:cubicBezTo>
                  <a:pt x="3392115" y="1488918"/>
                  <a:pt x="3402351" y="1494254"/>
                  <a:pt x="3410687" y="1500956"/>
                </a:cubicBezTo>
                <a:cubicBezTo>
                  <a:pt x="3412054" y="1502056"/>
                  <a:pt x="3413688" y="1503723"/>
                  <a:pt x="3413822" y="1505257"/>
                </a:cubicBezTo>
                <a:cubicBezTo>
                  <a:pt x="3414189" y="1510192"/>
                  <a:pt x="3416956" y="1512459"/>
                  <a:pt x="3421357" y="1513727"/>
                </a:cubicBezTo>
                <a:cubicBezTo>
                  <a:pt x="3424425" y="1514627"/>
                  <a:pt x="3427326" y="1515994"/>
                  <a:pt x="3430294" y="1517228"/>
                </a:cubicBezTo>
                <a:cubicBezTo>
                  <a:pt x="3431561" y="1517761"/>
                  <a:pt x="3432728" y="1518461"/>
                  <a:pt x="3433928" y="1519161"/>
                </a:cubicBezTo>
                <a:cubicBezTo>
                  <a:pt x="3436263" y="1520529"/>
                  <a:pt x="3436729" y="1524563"/>
                  <a:pt x="3434662" y="1526364"/>
                </a:cubicBezTo>
                <a:cubicBezTo>
                  <a:pt x="3433628" y="1527231"/>
                  <a:pt x="3432361" y="1527764"/>
                  <a:pt x="3431194" y="1528498"/>
                </a:cubicBezTo>
                <a:cubicBezTo>
                  <a:pt x="3429494" y="1529565"/>
                  <a:pt x="3429060" y="1531365"/>
                  <a:pt x="3430260" y="1533099"/>
                </a:cubicBezTo>
                <a:cubicBezTo>
                  <a:pt x="3431794" y="1535334"/>
                  <a:pt x="3433428" y="1537534"/>
                  <a:pt x="3435228" y="1539568"/>
                </a:cubicBezTo>
                <a:cubicBezTo>
                  <a:pt x="3436729" y="1541269"/>
                  <a:pt x="3438730" y="1542502"/>
                  <a:pt x="3440130" y="1544270"/>
                </a:cubicBezTo>
                <a:cubicBezTo>
                  <a:pt x="3441831" y="1546404"/>
                  <a:pt x="3442865" y="1549138"/>
                  <a:pt x="3444698" y="1551105"/>
                </a:cubicBezTo>
                <a:cubicBezTo>
                  <a:pt x="3446499" y="1553039"/>
                  <a:pt x="3448966" y="1554373"/>
                  <a:pt x="3451134" y="1556007"/>
                </a:cubicBezTo>
                <a:cubicBezTo>
                  <a:pt x="3451467" y="1556274"/>
                  <a:pt x="3451701" y="1556740"/>
                  <a:pt x="3451901" y="1557140"/>
                </a:cubicBezTo>
                <a:lnTo>
                  <a:pt x="3459798" y="1560445"/>
                </a:lnTo>
                <a:lnTo>
                  <a:pt x="3459831" y="1560141"/>
                </a:lnTo>
                <a:lnTo>
                  <a:pt x="3460616" y="1560216"/>
                </a:lnTo>
                <a:lnTo>
                  <a:pt x="3460503" y="1560174"/>
                </a:lnTo>
                <a:cubicBezTo>
                  <a:pt x="3461137" y="1559807"/>
                  <a:pt x="3461771" y="1559407"/>
                  <a:pt x="3462437" y="1559208"/>
                </a:cubicBezTo>
                <a:cubicBezTo>
                  <a:pt x="3465772" y="1558174"/>
                  <a:pt x="3466839" y="1558774"/>
                  <a:pt x="3468140" y="1562408"/>
                </a:cubicBezTo>
                <a:cubicBezTo>
                  <a:pt x="3468173" y="1562642"/>
                  <a:pt x="3468173" y="1562842"/>
                  <a:pt x="3468206" y="1563042"/>
                </a:cubicBezTo>
                <a:lnTo>
                  <a:pt x="3461479" y="1560538"/>
                </a:lnTo>
                <a:lnTo>
                  <a:pt x="3460688" y="1560998"/>
                </a:lnTo>
                <a:lnTo>
                  <a:pt x="3460080" y="1560998"/>
                </a:lnTo>
                <a:lnTo>
                  <a:pt x="3462404" y="1566777"/>
                </a:lnTo>
                <a:cubicBezTo>
                  <a:pt x="3464305" y="1567310"/>
                  <a:pt x="3465205" y="1569078"/>
                  <a:pt x="3465372" y="1570978"/>
                </a:cubicBezTo>
                <a:cubicBezTo>
                  <a:pt x="3465438" y="1571779"/>
                  <a:pt x="3465138" y="1572812"/>
                  <a:pt x="3464605" y="1573379"/>
                </a:cubicBezTo>
                <a:cubicBezTo>
                  <a:pt x="3464038" y="1573979"/>
                  <a:pt x="3463037" y="1574179"/>
                  <a:pt x="3462204" y="1574380"/>
                </a:cubicBezTo>
                <a:cubicBezTo>
                  <a:pt x="3461804" y="1574479"/>
                  <a:pt x="3461270" y="1574313"/>
                  <a:pt x="3460903" y="1574113"/>
                </a:cubicBezTo>
                <a:cubicBezTo>
                  <a:pt x="3454335" y="1570478"/>
                  <a:pt x="3447232" y="1569045"/>
                  <a:pt x="3439763" y="1569045"/>
                </a:cubicBezTo>
                <a:cubicBezTo>
                  <a:pt x="3435395" y="1569045"/>
                  <a:pt x="3431828" y="1567377"/>
                  <a:pt x="3429094" y="1563776"/>
                </a:cubicBezTo>
                <a:cubicBezTo>
                  <a:pt x="3425225" y="1558708"/>
                  <a:pt x="3420957" y="1553873"/>
                  <a:pt x="3417156" y="1548704"/>
                </a:cubicBezTo>
                <a:cubicBezTo>
                  <a:pt x="3415456" y="1546370"/>
                  <a:pt x="3413555" y="1544736"/>
                  <a:pt x="3410921" y="1543636"/>
                </a:cubicBezTo>
                <a:cubicBezTo>
                  <a:pt x="3407986" y="1542403"/>
                  <a:pt x="3405219" y="1540702"/>
                  <a:pt x="3402251" y="1539468"/>
                </a:cubicBezTo>
                <a:cubicBezTo>
                  <a:pt x="3399084" y="1538168"/>
                  <a:pt x="3395749" y="1538501"/>
                  <a:pt x="3392982" y="1540335"/>
                </a:cubicBezTo>
                <a:cubicBezTo>
                  <a:pt x="3389581" y="1542569"/>
                  <a:pt x="3386513" y="1545337"/>
                  <a:pt x="3383379" y="1548004"/>
                </a:cubicBezTo>
                <a:cubicBezTo>
                  <a:pt x="3383045" y="1548271"/>
                  <a:pt x="3383545" y="1549538"/>
                  <a:pt x="3383712" y="1550338"/>
                </a:cubicBezTo>
                <a:cubicBezTo>
                  <a:pt x="3384545" y="1554240"/>
                  <a:pt x="3383979" y="1555673"/>
                  <a:pt x="3381111" y="1557074"/>
                </a:cubicBezTo>
                <a:cubicBezTo>
                  <a:pt x="3378977" y="1558074"/>
                  <a:pt x="3376643" y="1559075"/>
                  <a:pt x="3374509" y="1558274"/>
                </a:cubicBezTo>
                <a:cubicBezTo>
                  <a:pt x="3369207" y="1556307"/>
                  <a:pt x="3363739" y="1556307"/>
                  <a:pt x="3358270" y="1555874"/>
                </a:cubicBezTo>
                <a:cubicBezTo>
                  <a:pt x="3355369" y="1555640"/>
                  <a:pt x="3352935" y="1554573"/>
                  <a:pt x="3351035" y="1552372"/>
                </a:cubicBezTo>
                <a:cubicBezTo>
                  <a:pt x="3350134" y="1551339"/>
                  <a:pt x="3349234" y="1550305"/>
                  <a:pt x="3348467" y="1549171"/>
                </a:cubicBezTo>
                <a:cubicBezTo>
                  <a:pt x="3345433" y="1544703"/>
                  <a:pt x="3341032" y="1543969"/>
                  <a:pt x="3336297" y="1545036"/>
                </a:cubicBezTo>
                <a:cubicBezTo>
                  <a:pt x="3332262" y="1545937"/>
                  <a:pt x="3328328" y="1547037"/>
                  <a:pt x="3324126" y="1546671"/>
                </a:cubicBezTo>
                <a:cubicBezTo>
                  <a:pt x="3321525" y="1546437"/>
                  <a:pt x="3320391" y="1544303"/>
                  <a:pt x="3321759" y="1541769"/>
                </a:cubicBezTo>
                <a:cubicBezTo>
                  <a:pt x="3323726" y="1538068"/>
                  <a:pt x="3325827" y="1534600"/>
                  <a:pt x="3330628" y="1533966"/>
                </a:cubicBezTo>
                <a:cubicBezTo>
                  <a:pt x="3332095" y="1533766"/>
                  <a:pt x="3332362" y="1532332"/>
                  <a:pt x="3331662" y="1530665"/>
                </a:cubicBezTo>
                <a:cubicBezTo>
                  <a:pt x="3330929" y="1529032"/>
                  <a:pt x="3330195" y="1527331"/>
                  <a:pt x="3329428" y="1525664"/>
                </a:cubicBezTo>
                <a:cubicBezTo>
                  <a:pt x="3328461" y="1523596"/>
                  <a:pt x="3326994" y="1521696"/>
                  <a:pt x="3326494" y="1519528"/>
                </a:cubicBezTo>
                <a:cubicBezTo>
                  <a:pt x="3325093" y="1513460"/>
                  <a:pt x="3320758" y="1510559"/>
                  <a:pt x="3315624" y="1508025"/>
                </a:cubicBezTo>
                <a:cubicBezTo>
                  <a:pt x="3313123" y="1506791"/>
                  <a:pt x="3310588" y="1505891"/>
                  <a:pt x="3307954" y="1505124"/>
                </a:cubicBezTo>
                <a:cubicBezTo>
                  <a:pt x="3303553" y="1503890"/>
                  <a:pt x="3299218" y="1502356"/>
                  <a:pt x="3294783" y="1501189"/>
                </a:cubicBezTo>
                <a:cubicBezTo>
                  <a:pt x="3292082" y="1500455"/>
                  <a:pt x="3289782" y="1499155"/>
                  <a:pt x="3287481" y="1497588"/>
                </a:cubicBezTo>
                <a:cubicBezTo>
                  <a:pt x="3284080" y="1495287"/>
                  <a:pt x="3280379" y="1493453"/>
                  <a:pt x="3276744" y="1491519"/>
                </a:cubicBezTo>
                <a:cubicBezTo>
                  <a:pt x="3275277" y="1490719"/>
                  <a:pt x="3274244" y="1491653"/>
                  <a:pt x="3273343" y="1492753"/>
                </a:cubicBezTo>
                <a:cubicBezTo>
                  <a:pt x="3272476" y="1493853"/>
                  <a:pt x="3271676" y="1494987"/>
                  <a:pt x="3270676" y="1495887"/>
                </a:cubicBezTo>
                <a:cubicBezTo>
                  <a:pt x="3268975" y="1497488"/>
                  <a:pt x="3265474" y="1496821"/>
                  <a:pt x="3264940" y="1494620"/>
                </a:cubicBezTo>
                <a:cubicBezTo>
                  <a:pt x="3263807" y="1490086"/>
                  <a:pt x="3261606" y="1486218"/>
                  <a:pt x="3258538" y="1482750"/>
                </a:cubicBezTo>
                <a:cubicBezTo>
                  <a:pt x="3257838" y="1481950"/>
                  <a:pt x="3258338" y="1480716"/>
                  <a:pt x="3259472" y="1480749"/>
                </a:cubicBezTo>
                <a:cubicBezTo>
                  <a:pt x="3264640" y="1480982"/>
                  <a:pt x="3268875" y="1477148"/>
                  <a:pt x="3274010" y="1477515"/>
                </a:cubicBezTo>
                <a:cubicBezTo>
                  <a:pt x="3274276" y="1477515"/>
                  <a:pt x="3274610" y="1476948"/>
                  <a:pt x="3274910" y="1476648"/>
                </a:cubicBezTo>
                <a:cubicBezTo>
                  <a:pt x="3274343" y="1476214"/>
                  <a:pt x="3273743" y="1475414"/>
                  <a:pt x="3273143" y="1475414"/>
                </a:cubicBezTo>
                <a:cubicBezTo>
                  <a:pt x="3270409" y="1475347"/>
                  <a:pt x="3267641" y="1475547"/>
                  <a:pt x="3264907" y="1475581"/>
                </a:cubicBezTo>
                <a:cubicBezTo>
                  <a:pt x="3260439" y="1475714"/>
                  <a:pt x="3256838" y="1474347"/>
                  <a:pt x="3254737" y="1470012"/>
                </a:cubicBezTo>
                <a:cubicBezTo>
                  <a:pt x="3253637" y="1467811"/>
                  <a:pt x="3251469" y="1466978"/>
                  <a:pt x="3249168" y="1466344"/>
                </a:cubicBezTo>
                <a:cubicBezTo>
                  <a:pt x="3247435" y="1465878"/>
                  <a:pt x="3245734" y="1465144"/>
                  <a:pt x="3244167" y="1464211"/>
                </a:cubicBezTo>
                <a:cubicBezTo>
                  <a:pt x="3243533" y="1463844"/>
                  <a:pt x="3243000" y="1462777"/>
                  <a:pt x="3242967" y="1461976"/>
                </a:cubicBezTo>
                <a:cubicBezTo>
                  <a:pt x="3242933" y="1461243"/>
                  <a:pt x="3243500" y="1459942"/>
                  <a:pt x="3244034" y="1459809"/>
                </a:cubicBezTo>
                <a:cubicBezTo>
                  <a:pt x="3249469" y="1458575"/>
                  <a:pt x="3254037" y="1455441"/>
                  <a:pt x="3258872" y="1452940"/>
                </a:cubicBezTo>
                <a:cubicBezTo>
                  <a:pt x="3261473" y="1451606"/>
                  <a:pt x="3264140" y="1451539"/>
                  <a:pt x="3266874" y="1452507"/>
                </a:cubicBezTo>
                <a:close/>
                <a:moveTo>
                  <a:pt x="2947704" y="1451323"/>
                </a:moveTo>
                <a:cubicBezTo>
                  <a:pt x="2950086" y="1449704"/>
                  <a:pt x="2952562" y="1451323"/>
                  <a:pt x="2953229" y="1454276"/>
                </a:cubicBezTo>
                <a:cubicBezTo>
                  <a:pt x="2953419" y="1455038"/>
                  <a:pt x="2951991" y="1456943"/>
                  <a:pt x="2951228" y="1457038"/>
                </a:cubicBezTo>
                <a:lnTo>
                  <a:pt x="2945151" y="1456851"/>
                </a:lnTo>
                <a:lnTo>
                  <a:pt x="2944299" y="1459583"/>
                </a:lnTo>
                <a:cubicBezTo>
                  <a:pt x="2943918" y="1458726"/>
                  <a:pt x="2943156" y="1457488"/>
                  <a:pt x="2943537" y="1457011"/>
                </a:cubicBezTo>
                <a:cubicBezTo>
                  <a:pt x="2944204" y="1455773"/>
                  <a:pt x="2945156" y="1454821"/>
                  <a:pt x="2946109" y="1453773"/>
                </a:cubicBezTo>
                <a:lnTo>
                  <a:pt x="2945360" y="1456180"/>
                </a:lnTo>
                <a:close/>
                <a:moveTo>
                  <a:pt x="3241867" y="1450006"/>
                </a:moveTo>
                <a:cubicBezTo>
                  <a:pt x="3244100" y="1447705"/>
                  <a:pt x="3246668" y="1447772"/>
                  <a:pt x="3248435" y="1450173"/>
                </a:cubicBezTo>
                <a:cubicBezTo>
                  <a:pt x="3248669" y="1450473"/>
                  <a:pt x="3248602" y="1451006"/>
                  <a:pt x="3248669" y="1451439"/>
                </a:cubicBezTo>
                <a:cubicBezTo>
                  <a:pt x="3248369" y="1451739"/>
                  <a:pt x="3248135" y="1452273"/>
                  <a:pt x="3247835" y="1452306"/>
                </a:cubicBezTo>
                <a:cubicBezTo>
                  <a:pt x="3246135" y="1452573"/>
                  <a:pt x="3244468" y="1452806"/>
                  <a:pt x="3242800" y="1452740"/>
                </a:cubicBezTo>
                <a:cubicBezTo>
                  <a:pt x="3242333" y="1452706"/>
                  <a:pt x="3241766" y="1451773"/>
                  <a:pt x="3241433" y="1451139"/>
                </a:cubicBezTo>
                <a:cubicBezTo>
                  <a:pt x="3241300" y="1450906"/>
                  <a:pt x="3241600" y="1450272"/>
                  <a:pt x="3241867" y="1450006"/>
                </a:cubicBezTo>
                <a:close/>
                <a:moveTo>
                  <a:pt x="1177365" y="1447971"/>
                </a:moveTo>
                <a:cubicBezTo>
                  <a:pt x="1176765" y="1448872"/>
                  <a:pt x="1176065" y="1449772"/>
                  <a:pt x="1175698" y="1450772"/>
                </a:cubicBezTo>
                <a:cubicBezTo>
                  <a:pt x="1175231" y="1451973"/>
                  <a:pt x="1175331" y="1453340"/>
                  <a:pt x="1176532" y="1454174"/>
                </a:cubicBezTo>
                <a:cubicBezTo>
                  <a:pt x="1177799" y="1455074"/>
                  <a:pt x="1180066" y="1454673"/>
                  <a:pt x="1181100" y="1453306"/>
                </a:cubicBezTo>
                <a:cubicBezTo>
                  <a:pt x="1181667" y="1452539"/>
                  <a:pt x="1182067" y="1451639"/>
                  <a:pt x="1182500" y="1450806"/>
                </a:cubicBezTo>
                <a:cubicBezTo>
                  <a:pt x="1181967" y="1451072"/>
                  <a:pt x="1181433" y="1451373"/>
                  <a:pt x="1180866" y="1451539"/>
                </a:cubicBezTo>
                <a:cubicBezTo>
                  <a:pt x="1179433" y="1451939"/>
                  <a:pt x="1178332" y="1451373"/>
                  <a:pt x="1177799" y="1449972"/>
                </a:cubicBezTo>
                <a:cubicBezTo>
                  <a:pt x="1177565" y="1449339"/>
                  <a:pt x="1177499" y="1448638"/>
                  <a:pt x="1177365" y="1447971"/>
                </a:cubicBezTo>
                <a:close/>
                <a:moveTo>
                  <a:pt x="2129074" y="1443404"/>
                </a:moveTo>
                <a:cubicBezTo>
                  <a:pt x="2124572" y="1443904"/>
                  <a:pt x="2120104" y="1444637"/>
                  <a:pt x="2115703" y="1445671"/>
                </a:cubicBezTo>
                <a:cubicBezTo>
                  <a:pt x="2114636" y="1445905"/>
                  <a:pt x="2113569" y="1447272"/>
                  <a:pt x="2113002" y="1448372"/>
                </a:cubicBezTo>
                <a:cubicBezTo>
                  <a:pt x="2112402" y="1449506"/>
                  <a:pt x="2112102" y="1450973"/>
                  <a:pt x="2112168" y="1452306"/>
                </a:cubicBezTo>
                <a:cubicBezTo>
                  <a:pt x="2112402" y="1457808"/>
                  <a:pt x="2111868" y="1463177"/>
                  <a:pt x="2110568" y="1468512"/>
                </a:cubicBezTo>
                <a:cubicBezTo>
                  <a:pt x="2110368" y="1469345"/>
                  <a:pt x="2110401" y="1470379"/>
                  <a:pt x="2110668" y="1471179"/>
                </a:cubicBezTo>
                <a:cubicBezTo>
                  <a:pt x="2110901" y="1471946"/>
                  <a:pt x="2111602" y="1473047"/>
                  <a:pt x="2112168" y="1473113"/>
                </a:cubicBezTo>
                <a:cubicBezTo>
                  <a:pt x="2113936" y="1473280"/>
                  <a:pt x="2115736" y="1473047"/>
                  <a:pt x="2117570" y="1472913"/>
                </a:cubicBezTo>
                <a:cubicBezTo>
                  <a:pt x="2118404" y="1473047"/>
                  <a:pt x="2119304" y="1473246"/>
                  <a:pt x="2120204" y="1473313"/>
                </a:cubicBezTo>
                <a:cubicBezTo>
                  <a:pt x="2121071" y="1473380"/>
                  <a:pt x="2122071" y="1473580"/>
                  <a:pt x="2122872" y="1473313"/>
                </a:cubicBezTo>
                <a:cubicBezTo>
                  <a:pt x="2124105" y="1472913"/>
                  <a:pt x="2125406" y="1472346"/>
                  <a:pt x="2126406" y="1471513"/>
                </a:cubicBezTo>
                <a:cubicBezTo>
                  <a:pt x="2126940" y="1471079"/>
                  <a:pt x="2127006" y="1469879"/>
                  <a:pt x="2126940" y="1469078"/>
                </a:cubicBezTo>
                <a:cubicBezTo>
                  <a:pt x="2126807" y="1467078"/>
                  <a:pt x="2127640" y="1465511"/>
                  <a:pt x="2128874" y="1464144"/>
                </a:cubicBezTo>
                <a:cubicBezTo>
                  <a:pt x="2132575" y="1460042"/>
                  <a:pt x="2135509" y="1455507"/>
                  <a:pt x="2137377" y="1450306"/>
                </a:cubicBezTo>
                <a:cubicBezTo>
                  <a:pt x="2137643" y="1449606"/>
                  <a:pt x="2137377" y="1448472"/>
                  <a:pt x="2136943" y="1447838"/>
                </a:cubicBezTo>
                <a:cubicBezTo>
                  <a:pt x="2135076" y="1445104"/>
                  <a:pt x="2132608" y="1442970"/>
                  <a:pt x="2129074" y="1443404"/>
                </a:cubicBezTo>
                <a:close/>
                <a:moveTo>
                  <a:pt x="2941469" y="1433934"/>
                </a:moveTo>
                <a:cubicBezTo>
                  <a:pt x="2942370" y="1433900"/>
                  <a:pt x="2943403" y="1433833"/>
                  <a:pt x="2944170" y="1434200"/>
                </a:cubicBezTo>
                <a:cubicBezTo>
                  <a:pt x="2944871" y="1434567"/>
                  <a:pt x="2945404" y="1435367"/>
                  <a:pt x="2945871" y="1436101"/>
                </a:cubicBezTo>
                <a:cubicBezTo>
                  <a:pt x="2946004" y="1436367"/>
                  <a:pt x="2945837" y="1437134"/>
                  <a:pt x="2945604" y="1437268"/>
                </a:cubicBezTo>
                <a:cubicBezTo>
                  <a:pt x="2944904" y="1437668"/>
                  <a:pt x="2943837" y="1438301"/>
                  <a:pt x="2943370" y="1438001"/>
                </a:cubicBezTo>
                <a:cubicBezTo>
                  <a:pt x="2941169" y="1436867"/>
                  <a:pt x="2939068" y="1435501"/>
                  <a:pt x="2936934" y="1434200"/>
                </a:cubicBezTo>
                <a:cubicBezTo>
                  <a:pt x="2938435" y="1434100"/>
                  <a:pt x="2939935" y="1434000"/>
                  <a:pt x="2941469" y="1433934"/>
                </a:cubicBezTo>
                <a:close/>
                <a:moveTo>
                  <a:pt x="2862144" y="1431966"/>
                </a:moveTo>
                <a:cubicBezTo>
                  <a:pt x="2862444" y="1431766"/>
                  <a:pt x="2863111" y="1431733"/>
                  <a:pt x="2863411" y="1431966"/>
                </a:cubicBezTo>
                <a:cubicBezTo>
                  <a:pt x="2865612" y="1433533"/>
                  <a:pt x="2867512" y="1435234"/>
                  <a:pt x="2867379" y="1438235"/>
                </a:cubicBezTo>
                <a:cubicBezTo>
                  <a:pt x="2866846" y="1438835"/>
                  <a:pt x="2866445" y="1439535"/>
                  <a:pt x="2865845" y="1440036"/>
                </a:cubicBezTo>
                <a:cubicBezTo>
                  <a:pt x="2865612" y="1440236"/>
                  <a:pt x="2864978" y="1440069"/>
                  <a:pt x="2864611" y="1439869"/>
                </a:cubicBezTo>
                <a:cubicBezTo>
                  <a:pt x="2862177" y="1438535"/>
                  <a:pt x="2860577" y="1436534"/>
                  <a:pt x="2860610" y="1433667"/>
                </a:cubicBezTo>
                <a:cubicBezTo>
                  <a:pt x="2860610" y="1433066"/>
                  <a:pt x="2861510" y="1432433"/>
                  <a:pt x="2862144" y="1431966"/>
                </a:cubicBezTo>
                <a:close/>
                <a:moveTo>
                  <a:pt x="3174011" y="1430066"/>
                </a:moveTo>
                <a:cubicBezTo>
                  <a:pt x="3174844" y="1429332"/>
                  <a:pt x="3176811" y="1429766"/>
                  <a:pt x="3177745" y="1430833"/>
                </a:cubicBezTo>
                <a:cubicBezTo>
                  <a:pt x="3178712" y="1431933"/>
                  <a:pt x="3179212" y="1433267"/>
                  <a:pt x="3178478" y="1434567"/>
                </a:cubicBezTo>
                <a:cubicBezTo>
                  <a:pt x="3173577" y="1443337"/>
                  <a:pt x="3166575" y="1447004"/>
                  <a:pt x="3156872" y="1445671"/>
                </a:cubicBezTo>
                <a:cubicBezTo>
                  <a:pt x="3146835" y="1444270"/>
                  <a:pt x="3136832" y="1444237"/>
                  <a:pt x="3126762" y="1445104"/>
                </a:cubicBezTo>
                <a:cubicBezTo>
                  <a:pt x="3122794" y="1445437"/>
                  <a:pt x="3119259" y="1450105"/>
                  <a:pt x="3120193" y="1454040"/>
                </a:cubicBezTo>
                <a:cubicBezTo>
                  <a:pt x="3121227" y="1458341"/>
                  <a:pt x="3123994" y="1461309"/>
                  <a:pt x="3127929" y="1463110"/>
                </a:cubicBezTo>
                <a:cubicBezTo>
                  <a:pt x="3128629" y="1463410"/>
                  <a:pt x="3130096" y="1463343"/>
                  <a:pt x="3130496" y="1462876"/>
                </a:cubicBezTo>
                <a:cubicBezTo>
                  <a:pt x="3133364" y="1459342"/>
                  <a:pt x="3136932" y="1458308"/>
                  <a:pt x="3141400" y="1458141"/>
                </a:cubicBezTo>
                <a:cubicBezTo>
                  <a:pt x="3144968" y="1458008"/>
                  <a:pt x="3148469" y="1456307"/>
                  <a:pt x="3152070" y="1455607"/>
                </a:cubicBezTo>
                <a:cubicBezTo>
                  <a:pt x="3153771" y="1455274"/>
                  <a:pt x="3155704" y="1455574"/>
                  <a:pt x="3157439" y="1455907"/>
                </a:cubicBezTo>
                <a:cubicBezTo>
                  <a:pt x="3158106" y="1456007"/>
                  <a:pt x="3159039" y="1457108"/>
                  <a:pt x="3159039" y="1457741"/>
                </a:cubicBezTo>
                <a:cubicBezTo>
                  <a:pt x="3159106" y="1460409"/>
                  <a:pt x="3158972" y="1463143"/>
                  <a:pt x="3158606" y="1465810"/>
                </a:cubicBezTo>
                <a:cubicBezTo>
                  <a:pt x="3158539" y="1466377"/>
                  <a:pt x="3157238" y="1467078"/>
                  <a:pt x="3156438" y="1467177"/>
                </a:cubicBezTo>
                <a:cubicBezTo>
                  <a:pt x="3155104" y="1467344"/>
                  <a:pt x="3153670" y="1467411"/>
                  <a:pt x="3152404" y="1467011"/>
                </a:cubicBezTo>
                <a:cubicBezTo>
                  <a:pt x="3150536" y="1466411"/>
                  <a:pt x="3148802" y="1466177"/>
                  <a:pt x="3147135" y="1467177"/>
                </a:cubicBezTo>
                <a:cubicBezTo>
                  <a:pt x="3144801" y="1468578"/>
                  <a:pt x="3142534" y="1470179"/>
                  <a:pt x="3140300" y="1471712"/>
                </a:cubicBezTo>
                <a:cubicBezTo>
                  <a:pt x="3139233" y="1472479"/>
                  <a:pt x="3138799" y="1474480"/>
                  <a:pt x="3139466" y="1475414"/>
                </a:cubicBezTo>
                <a:cubicBezTo>
                  <a:pt x="3141067" y="1477614"/>
                  <a:pt x="3142667" y="1479848"/>
                  <a:pt x="3144301" y="1482049"/>
                </a:cubicBezTo>
                <a:cubicBezTo>
                  <a:pt x="3145768" y="1483983"/>
                  <a:pt x="3146368" y="1486150"/>
                  <a:pt x="3145835" y="1488518"/>
                </a:cubicBezTo>
                <a:cubicBezTo>
                  <a:pt x="3145335" y="1490652"/>
                  <a:pt x="3146435" y="1492019"/>
                  <a:pt x="3147869" y="1493186"/>
                </a:cubicBezTo>
                <a:cubicBezTo>
                  <a:pt x="3148903" y="1494020"/>
                  <a:pt x="3150169" y="1494687"/>
                  <a:pt x="3151403" y="1495287"/>
                </a:cubicBezTo>
                <a:cubicBezTo>
                  <a:pt x="3153270" y="1496187"/>
                  <a:pt x="3154171" y="1497687"/>
                  <a:pt x="3154437" y="1499588"/>
                </a:cubicBezTo>
                <a:cubicBezTo>
                  <a:pt x="3154938" y="1503256"/>
                  <a:pt x="3154571" y="1506890"/>
                  <a:pt x="3153871" y="1510525"/>
                </a:cubicBezTo>
                <a:cubicBezTo>
                  <a:pt x="3153471" y="1512459"/>
                  <a:pt x="3150370" y="1513626"/>
                  <a:pt x="3148335" y="1512559"/>
                </a:cubicBezTo>
                <a:cubicBezTo>
                  <a:pt x="3147935" y="1512359"/>
                  <a:pt x="3147602" y="1511992"/>
                  <a:pt x="3147168" y="1511858"/>
                </a:cubicBezTo>
                <a:cubicBezTo>
                  <a:pt x="3143968" y="1510992"/>
                  <a:pt x="3143567" y="1508357"/>
                  <a:pt x="3143067" y="1505757"/>
                </a:cubicBezTo>
                <a:cubicBezTo>
                  <a:pt x="3143134" y="1505723"/>
                  <a:pt x="3143201" y="1505723"/>
                  <a:pt x="3143301" y="1505723"/>
                </a:cubicBezTo>
                <a:cubicBezTo>
                  <a:pt x="3143401" y="1505456"/>
                  <a:pt x="3143634" y="1505256"/>
                  <a:pt x="3143767" y="1505023"/>
                </a:cubicBezTo>
                <a:cubicBezTo>
                  <a:pt x="3143467" y="1505123"/>
                  <a:pt x="3143301" y="1505323"/>
                  <a:pt x="3142967" y="1505390"/>
                </a:cubicBezTo>
                <a:cubicBezTo>
                  <a:pt x="3143000" y="1505490"/>
                  <a:pt x="3143000" y="1505623"/>
                  <a:pt x="3143034" y="1505723"/>
                </a:cubicBezTo>
                <a:cubicBezTo>
                  <a:pt x="3142200" y="1505823"/>
                  <a:pt x="3141367" y="1505923"/>
                  <a:pt x="3140533" y="1505890"/>
                </a:cubicBezTo>
                <a:cubicBezTo>
                  <a:pt x="3136398" y="1505757"/>
                  <a:pt x="3135298" y="1505056"/>
                  <a:pt x="3134298" y="1501889"/>
                </a:cubicBezTo>
                <a:cubicBezTo>
                  <a:pt x="3133764" y="1500155"/>
                  <a:pt x="3133864" y="1497754"/>
                  <a:pt x="3132731" y="1496754"/>
                </a:cubicBezTo>
                <a:cubicBezTo>
                  <a:pt x="3128729" y="1493319"/>
                  <a:pt x="3128496" y="1489018"/>
                  <a:pt x="3128729" y="1484350"/>
                </a:cubicBezTo>
                <a:cubicBezTo>
                  <a:pt x="3128729" y="1483849"/>
                  <a:pt x="3127529" y="1482849"/>
                  <a:pt x="3126929" y="1482883"/>
                </a:cubicBezTo>
                <a:cubicBezTo>
                  <a:pt x="3126195" y="1482883"/>
                  <a:pt x="3124961" y="1483716"/>
                  <a:pt x="3124894" y="1484283"/>
                </a:cubicBezTo>
                <a:cubicBezTo>
                  <a:pt x="3124128" y="1492452"/>
                  <a:pt x="3122227" y="1500488"/>
                  <a:pt x="3122261" y="1508758"/>
                </a:cubicBezTo>
                <a:cubicBezTo>
                  <a:pt x="3122294" y="1510525"/>
                  <a:pt x="3123027" y="1512659"/>
                  <a:pt x="3120893" y="1513526"/>
                </a:cubicBezTo>
                <a:cubicBezTo>
                  <a:pt x="3117859" y="1514726"/>
                  <a:pt x="3114591" y="1515460"/>
                  <a:pt x="3111824" y="1513026"/>
                </a:cubicBezTo>
                <a:cubicBezTo>
                  <a:pt x="3110890" y="1512225"/>
                  <a:pt x="3110357" y="1510725"/>
                  <a:pt x="3110123" y="1509458"/>
                </a:cubicBezTo>
                <a:cubicBezTo>
                  <a:pt x="3109523" y="1506157"/>
                  <a:pt x="3111157" y="1503189"/>
                  <a:pt x="3111890" y="1500088"/>
                </a:cubicBezTo>
                <a:cubicBezTo>
                  <a:pt x="3112591" y="1497221"/>
                  <a:pt x="3111724" y="1494653"/>
                  <a:pt x="3109490" y="1492652"/>
                </a:cubicBezTo>
                <a:cubicBezTo>
                  <a:pt x="3108490" y="1491752"/>
                  <a:pt x="3107189" y="1491152"/>
                  <a:pt x="3106189" y="1490252"/>
                </a:cubicBezTo>
                <a:cubicBezTo>
                  <a:pt x="3103855" y="1488184"/>
                  <a:pt x="3103521" y="1485417"/>
                  <a:pt x="3104221" y="1482683"/>
                </a:cubicBezTo>
                <a:cubicBezTo>
                  <a:pt x="3104788" y="1480482"/>
                  <a:pt x="3105922" y="1478448"/>
                  <a:pt x="3106822" y="1476347"/>
                </a:cubicBezTo>
                <a:cubicBezTo>
                  <a:pt x="3108123" y="1473380"/>
                  <a:pt x="3109223" y="1470378"/>
                  <a:pt x="3109223" y="1467078"/>
                </a:cubicBezTo>
                <a:cubicBezTo>
                  <a:pt x="3109223" y="1463276"/>
                  <a:pt x="3110357" y="1459942"/>
                  <a:pt x="3112957" y="1457008"/>
                </a:cubicBezTo>
                <a:cubicBezTo>
                  <a:pt x="3114058" y="1455741"/>
                  <a:pt x="3114425" y="1453673"/>
                  <a:pt x="3114791" y="1451939"/>
                </a:cubicBezTo>
                <a:cubicBezTo>
                  <a:pt x="3115158" y="1450139"/>
                  <a:pt x="3114891" y="1448238"/>
                  <a:pt x="3115192" y="1446438"/>
                </a:cubicBezTo>
                <a:cubicBezTo>
                  <a:pt x="3115725" y="1443604"/>
                  <a:pt x="3117259" y="1441369"/>
                  <a:pt x="3119760" y="1439869"/>
                </a:cubicBezTo>
                <a:cubicBezTo>
                  <a:pt x="3120160" y="1439635"/>
                  <a:pt x="3120593" y="1439369"/>
                  <a:pt x="3121027" y="1439369"/>
                </a:cubicBezTo>
                <a:cubicBezTo>
                  <a:pt x="3125595" y="1439302"/>
                  <a:pt x="3127362" y="1433567"/>
                  <a:pt x="3131697" y="1433734"/>
                </a:cubicBezTo>
                <a:cubicBezTo>
                  <a:pt x="3135298" y="1433833"/>
                  <a:pt x="3138799" y="1435401"/>
                  <a:pt x="3142400" y="1435901"/>
                </a:cubicBezTo>
                <a:cubicBezTo>
                  <a:pt x="3147835" y="1436668"/>
                  <a:pt x="3153404" y="1436801"/>
                  <a:pt x="3158806" y="1437735"/>
                </a:cubicBezTo>
                <a:cubicBezTo>
                  <a:pt x="3162940" y="1438468"/>
                  <a:pt x="3165974" y="1436935"/>
                  <a:pt x="3168909" y="1434600"/>
                </a:cubicBezTo>
                <a:cubicBezTo>
                  <a:pt x="3170709" y="1433200"/>
                  <a:pt x="3172277" y="1431533"/>
                  <a:pt x="3174011" y="1430066"/>
                </a:cubicBezTo>
                <a:close/>
                <a:moveTo>
                  <a:pt x="2125806" y="1429032"/>
                </a:moveTo>
                <a:lnTo>
                  <a:pt x="2125740" y="1429799"/>
                </a:lnTo>
                <a:lnTo>
                  <a:pt x="2126740" y="1429499"/>
                </a:lnTo>
                <a:close/>
                <a:moveTo>
                  <a:pt x="2101598" y="1424731"/>
                </a:moveTo>
                <a:lnTo>
                  <a:pt x="2100731" y="1424798"/>
                </a:lnTo>
                <a:lnTo>
                  <a:pt x="2100698" y="1425731"/>
                </a:lnTo>
                <a:lnTo>
                  <a:pt x="2100932" y="1425131"/>
                </a:lnTo>
                <a:close/>
                <a:moveTo>
                  <a:pt x="3215358" y="1421030"/>
                </a:moveTo>
                <a:cubicBezTo>
                  <a:pt x="3215658" y="1420963"/>
                  <a:pt x="3216392" y="1421363"/>
                  <a:pt x="3216458" y="1421630"/>
                </a:cubicBezTo>
                <a:cubicBezTo>
                  <a:pt x="3216558" y="1422363"/>
                  <a:pt x="3216725" y="1423364"/>
                  <a:pt x="3216325" y="1423864"/>
                </a:cubicBezTo>
                <a:cubicBezTo>
                  <a:pt x="3215825" y="1424531"/>
                  <a:pt x="3214825" y="1424764"/>
                  <a:pt x="3214058" y="1425231"/>
                </a:cubicBezTo>
                <a:cubicBezTo>
                  <a:pt x="3211824" y="1426531"/>
                  <a:pt x="3211590" y="1426998"/>
                  <a:pt x="3212224" y="1428199"/>
                </a:cubicBezTo>
                <a:cubicBezTo>
                  <a:pt x="3212957" y="1429599"/>
                  <a:pt x="3214091" y="1429933"/>
                  <a:pt x="3215558" y="1429933"/>
                </a:cubicBezTo>
                <a:cubicBezTo>
                  <a:pt x="3216825" y="1429966"/>
                  <a:pt x="3218259" y="1429999"/>
                  <a:pt x="3219426" y="1430466"/>
                </a:cubicBezTo>
                <a:cubicBezTo>
                  <a:pt x="3220026" y="1430733"/>
                  <a:pt x="3220493" y="1431967"/>
                  <a:pt x="3220493" y="1432767"/>
                </a:cubicBezTo>
                <a:cubicBezTo>
                  <a:pt x="3220526" y="1434734"/>
                  <a:pt x="3219126" y="1435968"/>
                  <a:pt x="3217992" y="1437402"/>
                </a:cubicBezTo>
                <a:cubicBezTo>
                  <a:pt x="3217259" y="1438369"/>
                  <a:pt x="3216592" y="1440003"/>
                  <a:pt x="3216892" y="1441003"/>
                </a:cubicBezTo>
                <a:cubicBezTo>
                  <a:pt x="3217926" y="1444237"/>
                  <a:pt x="3216025" y="1444938"/>
                  <a:pt x="3213624" y="1445471"/>
                </a:cubicBezTo>
                <a:cubicBezTo>
                  <a:pt x="3213157" y="1445538"/>
                  <a:pt x="3212691" y="1445604"/>
                  <a:pt x="3212291" y="1445805"/>
                </a:cubicBezTo>
                <a:cubicBezTo>
                  <a:pt x="3210956" y="1446505"/>
                  <a:pt x="3210423" y="1447738"/>
                  <a:pt x="3210690" y="1449139"/>
                </a:cubicBezTo>
                <a:cubicBezTo>
                  <a:pt x="3211090" y="1451273"/>
                  <a:pt x="3211657" y="1453374"/>
                  <a:pt x="3212157" y="1455474"/>
                </a:cubicBezTo>
                <a:cubicBezTo>
                  <a:pt x="3211290" y="1455541"/>
                  <a:pt x="3210456" y="1455641"/>
                  <a:pt x="3209589" y="1455708"/>
                </a:cubicBezTo>
                <a:lnTo>
                  <a:pt x="3209790" y="1456042"/>
                </a:lnTo>
                <a:cubicBezTo>
                  <a:pt x="3209689" y="1455941"/>
                  <a:pt x="3209623" y="1455875"/>
                  <a:pt x="3209523" y="1455775"/>
                </a:cubicBezTo>
                <a:cubicBezTo>
                  <a:pt x="3208556" y="1456541"/>
                  <a:pt x="3207622" y="1457375"/>
                  <a:pt x="3206589" y="1457942"/>
                </a:cubicBezTo>
                <a:cubicBezTo>
                  <a:pt x="3205255" y="1458609"/>
                  <a:pt x="3203954" y="1458109"/>
                  <a:pt x="3203321" y="1456875"/>
                </a:cubicBezTo>
                <a:cubicBezTo>
                  <a:pt x="3202721" y="1455775"/>
                  <a:pt x="3203088" y="1454608"/>
                  <a:pt x="3204588" y="1453807"/>
                </a:cubicBezTo>
                <a:cubicBezTo>
                  <a:pt x="3205288" y="1453407"/>
                  <a:pt x="3206155" y="1453340"/>
                  <a:pt x="3206955" y="1453140"/>
                </a:cubicBezTo>
                <a:cubicBezTo>
                  <a:pt x="3206855" y="1453040"/>
                  <a:pt x="3206788" y="1452940"/>
                  <a:pt x="3206689" y="1452874"/>
                </a:cubicBezTo>
                <a:lnTo>
                  <a:pt x="3206989" y="1453107"/>
                </a:lnTo>
                <a:cubicBezTo>
                  <a:pt x="3206388" y="1449973"/>
                  <a:pt x="3205721" y="1446905"/>
                  <a:pt x="3205121" y="1443771"/>
                </a:cubicBezTo>
                <a:cubicBezTo>
                  <a:pt x="3204755" y="1442003"/>
                  <a:pt x="3204354" y="1440203"/>
                  <a:pt x="3204221" y="1438402"/>
                </a:cubicBezTo>
                <a:cubicBezTo>
                  <a:pt x="3203521" y="1429299"/>
                  <a:pt x="3205655" y="1423597"/>
                  <a:pt x="3215358" y="1421030"/>
                </a:cubicBezTo>
                <a:close/>
                <a:moveTo>
                  <a:pt x="2845195" y="1415194"/>
                </a:moveTo>
                <a:lnTo>
                  <a:pt x="2846242" y="1417861"/>
                </a:lnTo>
                <a:lnTo>
                  <a:pt x="2843671" y="1417671"/>
                </a:lnTo>
                <a:close/>
                <a:moveTo>
                  <a:pt x="3184023" y="1407025"/>
                </a:moveTo>
                <a:lnTo>
                  <a:pt x="3184880" y="1409121"/>
                </a:lnTo>
                <a:lnTo>
                  <a:pt x="3182880" y="1408930"/>
                </a:lnTo>
                <a:close/>
                <a:moveTo>
                  <a:pt x="3196477" y="1399280"/>
                </a:moveTo>
                <a:cubicBezTo>
                  <a:pt x="3197620" y="1395375"/>
                  <a:pt x="3199049" y="1395470"/>
                  <a:pt x="3200096" y="1399566"/>
                </a:cubicBezTo>
                <a:cubicBezTo>
                  <a:pt x="3199429" y="1400423"/>
                  <a:pt x="3198763" y="1401471"/>
                  <a:pt x="3198096" y="1402328"/>
                </a:cubicBezTo>
                <a:cubicBezTo>
                  <a:pt x="3197524" y="1401280"/>
                  <a:pt x="3196191" y="1400042"/>
                  <a:pt x="3196477" y="1399280"/>
                </a:cubicBezTo>
                <a:close/>
                <a:moveTo>
                  <a:pt x="2984816" y="1397055"/>
                </a:moveTo>
                <a:cubicBezTo>
                  <a:pt x="2985449" y="1397622"/>
                  <a:pt x="2986583" y="1398289"/>
                  <a:pt x="2987083" y="1399256"/>
                </a:cubicBezTo>
                <a:cubicBezTo>
                  <a:pt x="2987650" y="1400389"/>
                  <a:pt x="2986016" y="1402223"/>
                  <a:pt x="2984916" y="1401823"/>
                </a:cubicBezTo>
                <a:cubicBezTo>
                  <a:pt x="2984149" y="1401556"/>
                  <a:pt x="2983382" y="1400923"/>
                  <a:pt x="2982916" y="1400256"/>
                </a:cubicBezTo>
                <a:cubicBezTo>
                  <a:pt x="2982182" y="1399189"/>
                  <a:pt x="2983049" y="1397489"/>
                  <a:pt x="2984816" y="1397055"/>
                </a:cubicBezTo>
                <a:close/>
                <a:moveTo>
                  <a:pt x="1129083" y="1386919"/>
                </a:moveTo>
                <a:cubicBezTo>
                  <a:pt x="1128416" y="1387185"/>
                  <a:pt x="1127783" y="1387452"/>
                  <a:pt x="1127149" y="1387752"/>
                </a:cubicBezTo>
                <a:cubicBezTo>
                  <a:pt x="1127249" y="1388085"/>
                  <a:pt x="1127249" y="1388519"/>
                  <a:pt x="1127482" y="1388652"/>
                </a:cubicBezTo>
                <a:cubicBezTo>
                  <a:pt x="1128349" y="1389152"/>
                  <a:pt x="1129083" y="1388886"/>
                  <a:pt x="1129417" y="1387985"/>
                </a:cubicBezTo>
                <a:cubicBezTo>
                  <a:pt x="1129516" y="1387685"/>
                  <a:pt x="1129216" y="1387285"/>
                  <a:pt x="1129083" y="1386919"/>
                </a:cubicBezTo>
                <a:close/>
                <a:moveTo>
                  <a:pt x="3122195" y="1386096"/>
                </a:moveTo>
                <a:cubicBezTo>
                  <a:pt x="3121814" y="1387048"/>
                  <a:pt x="3121528" y="1388573"/>
                  <a:pt x="3121052" y="1388668"/>
                </a:cubicBezTo>
                <a:cubicBezTo>
                  <a:pt x="3119909" y="1388763"/>
                  <a:pt x="3117813" y="1388192"/>
                  <a:pt x="3117813" y="1387715"/>
                </a:cubicBezTo>
                <a:cubicBezTo>
                  <a:pt x="3117528" y="1384763"/>
                  <a:pt x="3119147" y="1384096"/>
                  <a:pt x="3122195" y="1386096"/>
                </a:cubicBezTo>
                <a:close/>
                <a:moveTo>
                  <a:pt x="2841837" y="1381184"/>
                </a:moveTo>
                <a:cubicBezTo>
                  <a:pt x="2847372" y="1383685"/>
                  <a:pt x="2853207" y="1384418"/>
                  <a:pt x="2859142" y="1384951"/>
                </a:cubicBezTo>
                <a:cubicBezTo>
                  <a:pt x="2861943" y="1385218"/>
                  <a:pt x="2864577" y="1386485"/>
                  <a:pt x="2866111" y="1388919"/>
                </a:cubicBezTo>
                <a:cubicBezTo>
                  <a:pt x="2870879" y="1396455"/>
                  <a:pt x="2877348" y="1401990"/>
                  <a:pt x="2885084" y="1406292"/>
                </a:cubicBezTo>
                <a:cubicBezTo>
                  <a:pt x="2887852" y="1407826"/>
                  <a:pt x="2890319" y="1409960"/>
                  <a:pt x="2891953" y="1412861"/>
                </a:cubicBezTo>
                <a:cubicBezTo>
                  <a:pt x="2893087" y="1414928"/>
                  <a:pt x="2894821" y="1416461"/>
                  <a:pt x="2897088" y="1417228"/>
                </a:cubicBezTo>
                <a:cubicBezTo>
                  <a:pt x="2900656" y="1418429"/>
                  <a:pt x="2903690" y="1420296"/>
                  <a:pt x="2906424" y="1422864"/>
                </a:cubicBezTo>
                <a:cubicBezTo>
                  <a:pt x="2908692" y="1424964"/>
                  <a:pt x="2912260" y="1425431"/>
                  <a:pt x="2913660" y="1428832"/>
                </a:cubicBezTo>
                <a:cubicBezTo>
                  <a:pt x="2914060" y="1429833"/>
                  <a:pt x="2915761" y="1430366"/>
                  <a:pt x="2916961" y="1430966"/>
                </a:cubicBezTo>
                <a:cubicBezTo>
                  <a:pt x="2919428" y="1432167"/>
                  <a:pt x="2921962" y="1433200"/>
                  <a:pt x="2924364" y="1434467"/>
                </a:cubicBezTo>
                <a:cubicBezTo>
                  <a:pt x="2925530" y="1435101"/>
                  <a:pt x="2927131" y="1436034"/>
                  <a:pt x="2927364" y="1437101"/>
                </a:cubicBezTo>
                <a:cubicBezTo>
                  <a:pt x="2928365" y="1441603"/>
                  <a:pt x="2932599" y="1443304"/>
                  <a:pt x="2934867" y="1446605"/>
                </a:cubicBezTo>
                <a:cubicBezTo>
                  <a:pt x="2935700" y="1447838"/>
                  <a:pt x="2935534" y="1449139"/>
                  <a:pt x="2934567" y="1450339"/>
                </a:cubicBezTo>
                <a:cubicBezTo>
                  <a:pt x="2932766" y="1452606"/>
                  <a:pt x="2935667" y="1455407"/>
                  <a:pt x="2933867" y="1457775"/>
                </a:cubicBezTo>
                <a:cubicBezTo>
                  <a:pt x="2933700" y="1457975"/>
                  <a:pt x="2934633" y="1459475"/>
                  <a:pt x="2935334" y="1459809"/>
                </a:cubicBezTo>
                <a:cubicBezTo>
                  <a:pt x="2937001" y="1460476"/>
                  <a:pt x="2938835" y="1460742"/>
                  <a:pt x="2940569" y="1461276"/>
                </a:cubicBezTo>
                <a:cubicBezTo>
                  <a:pt x="2942403" y="1461843"/>
                  <a:pt x="2943670" y="1463043"/>
                  <a:pt x="2944370" y="1464911"/>
                </a:cubicBezTo>
                <a:cubicBezTo>
                  <a:pt x="2945337" y="1467445"/>
                  <a:pt x="2946270" y="1470012"/>
                  <a:pt x="2947404" y="1472479"/>
                </a:cubicBezTo>
                <a:cubicBezTo>
                  <a:pt x="2948204" y="1474313"/>
                  <a:pt x="2950705" y="1474514"/>
                  <a:pt x="2951839" y="1472946"/>
                </a:cubicBezTo>
                <a:cubicBezTo>
                  <a:pt x="2952372" y="1472213"/>
                  <a:pt x="2952739" y="1471379"/>
                  <a:pt x="2953239" y="1470646"/>
                </a:cubicBezTo>
                <a:cubicBezTo>
                  <a:pt x="2954340" y="1468978"/>
                  <a:pt x="2956074" y="1468311"/>
                  <a:pt x="2957874" y="1468045"/>
                </a:cubicBezTo>
                <a:cubicBezTo>
                  <a:pt x="2958708" y="1467911"/>
                  <a:pt x="2960008" y="1468145"/>
                  <a:pt x="2960375" y="1468678"/>
                </a:cubicBezTo>
                <a:cubicBezTo>
                  <a:pt x="2963143" y="1472746"/>
                  <a:pt x="2965810" y="1476948"/>
                  <a:pt x="2968444" y="1481116"/>
                </a:cubicBezTo>
                <a:cubicBezTo>
                  <a:pt x="2969011" y="1482016"/>
                  <a:pt x="2967878" y="1484250"/>
                  <a:pt x="2966877" y="1484450"/>
                </a:cubicBezTo>
                <a:cubicBezTo>
                  <a:pt x="2966444" y="1484517"/>
                  <a:pt x="2965977" y="1484683"/>
                  <a:pt x="2965543" y="1484617"/>
                </a:cubicBezTo>
                <a:cubicBezTo>
                  <a:pt x="2964276" y="1484417"/>
                  <a:pt x="2963042" y="1484083"/>
                  <a:pt x="2961776" y="1483817"/>
                </a:cubicBezTo>
                <a:cubicBezTo>
                  <a:pt x="2961776" y="1483683"/>
                  <a:pt x="2961809" y="1483550"/>
                  <a:pt x="2961809" y="1483450"/>
                </a:cubicBezTo>
                <a:cubicBezTo>
                  <a:pt x="2960742" y="1482449"/>
                  <a:pt x="2959675" y="1481449"/>
                  <a:pt x="2958608" y="1480415"/>
                </a:cubicBezTo>
                <a:lnTo>
                  <a:pt x="2958082" y="1479758"/>
                </a:lnTo>
                <a:lnTo>
                  <a:pt x="2958074" y="1479715"/>
                </a:lnTo>
                <a:lnTo>
                  <a:pt x="2958066" y="1479704"/>
                </a:lnTo>
                <a:lnTo>
                  <a:pt x="2957774" y="1478215"/>
                </a:lnTo>
                <a:cubicBezTo>
                  <a:pt x="2957541" y="1478281"/>
                  <a:pt x="2957307" y="1478348"/>
                  <a:pt x="2957074" y="1478448"/>
                </a:cubicBezTo>
                <a:lnTo>
                  <a:pt x="2958066" y="1479704"/>
                </a:lnTo>
                <a:lnTo>
                  <a:pt x="2958074" y="1479749"/>
                </a:lnTo>
                <a:lnTo>
                  <a:pt x="2958082" y="1479758"/>
                </a:lnTo>
                <a:lnTo>
                  <a:pt x="2958241" y="1480682"/>
                </a:lnTo>
                <a:cubicBezTo>
                  <a:pt x="2959342" y="1481716"/>
                  <a:pt x="2960442" y="1482750"/>
                  <a:pt x="2961509" y="1483750"/>
                </a:cubicBezTo>
                <a:cubicBezTo>
                  <a:pt x="2961609" y="1483783"/>
                  <a:pt x="2961675" y="1483817"/>
                  <a:pt x="2961776" y="1483817"/>
                </a:cubicBezTo>
                <a:cubicBezTo>
                  <a:pt x="2961475" y="1489485"/>
                  <a:pt x="2958908" y="1494754"/>
                  <a:pt x="2959241" y="1500522"/>
                </a:cubicBezTo>
                <a:cubicBezTo>
                  <a:pt x="2959408" y="1505724"/>
                  <a:pt x="2958841" y="1510925"/>
                  <a:pt x="2958574" y="1516127"/>
                </a:cubicBezTo>
                <a:cubicBezTo>
                  <a:pt x="2953806" y="1514927"/>
                  <a:pt x="2949005" y="1515927"/>
                  <a:pt x="2944236" y="1516027"/>
                </a:cubicBezTo>
                <a:cubicBezTo>
                  <a:pt x="2942336" y="1516060"/>
                  <a:pt x="2940535" y="1516027"/>
                  <a:pt x="2939268" y="1514493"/>
                </a:cubicBezTo>
                <a:cubicBezTo>
                  <a:pt x="2936267" y="1510959"/>
                  <a:pt x="2932499" y="1508358"/>
                  <a:pt x="2928898" y="1505523"/>
                </a:cubicBezTo>
                <a:cubicBezTo>
                  <a:pt x="2924230" y="1501856"/>
                  <a:pt x="2919695" y="1498121"/>
                  <a:pt x="2915894" y="1493353"/>
                </a:cubicBezTo>
                <a:cubicBezTo>
                  <a:pt x="2912260" y="1488785"/>
                  <a:pt x="2907225" y="1485384"/>
                  <a:pt x="2903490" y="1480682"/>
                </a:cubicBezTo>
                <a:cubicBezTo>
                  <a:pt x="2901456" y="1478115"/>
                  <a:pt x="2899589" y="1475681"/>
                  <a:pt x="2898588" y="1472546"/>
                </a:cubicBezTo>
                <a:cubicBezTo>
                  <a:pt x="2897621" y="1469479"/>
                  <a:pt x="2896154" y="1466611"/>
                  <a:pt x="2895221" y="1463543"/>
                </a:cubicBezTo>
                <a:cubicBezTo>
                  <a:pt x="2893220" y="1456808"/>
                  <a:pt x="2889752" y="1451073"/>
                  <a:pt x="2884484" y="1446405"/>
                </a:cubicBezTo>
                <a:cubicBezTo>
                  <a:pt x="2883150" y="1445237"/>
                  <a:pt x="2882116" y="1443570"/>
                  <a:pt x="2881383" y="1441970"/>
                </a:cubicBezTo>
                <a:cubicBezTo>
                  <a:pt x="2880049" y="1439036"/>
                  <a:pt x="2879216" y="1435901"/>
                  <a:pt x="2877915" y="1432967"/>
                </a:cubicBezTo>
                <a:cubicBezTo>
                  <a:pt x="2877182" y="1431333"/>
                  <a:pt x="2876248" y="1429599"/>
                  <a:pt x="2874947" y="1428466"/>
                </a:cubicBezTo>
                <a:cubicBezTo>
                  <a:pt x="2870746" y="1424831"/>
                  <a:pt x="2866978" y="1420997"/>
                  <a:pt x="2864411" y="1415995"/>
                </a:cubicBezTo>
                <a:cubicBezTo>
                  <a:pt x="2863144" y="1413594"/>
                  <a:pt x="2860843" y="1411794"/>
                  <a:pt x="2859276" y="1409560"/>
                </a:cubicBezTo>
                <a:cubicBezTo>
                  <a:pt x="2857408" y="1406858"/>
                  <a:pt x="2855141" y="1404824"/>
                  <a:pt x="2852207" y="1403291"/>
                </a:cubicBezTo>
                <a:cubicBezTo>
                  <a:pt x="2847272" y="1400723"/>
                  <a:pt x="2843204" y="1396922"/>
                  <a:pt x="2839703" y="1392687"/>
                </a:cubicBezTo>
                <a:cubicBezTo>
                  <a:pt x="2838302" y="1390987"/>
                  <a:pt x="2837469" y="1388753"/>
                  <a:pt x="2836635" y="1386685"/>
                </a:cubicBezTo>
                <a:cubicBezTo>
                  <a:pt x="2835901" y="1384818"/>
                  <a:pt x="2836635" y="1382151"/>
                  <a:pt x="2837902" y="1381750"/>
                </a:cubicBezTo>
                <a:cubicBezTo>
                  <a:pt x="2839169" y="1381317"/>
                  <a:pt x="2840803" y="1380717"/>
                  <a:pt x="2841837" y="1381184"/>
                </a:cubicBezTo>
                <a:close/>
                <a:moveTo>
                  <a:pt x="3132368" y="1376686"/>
                </a:moveTo>
                <a:cubicBezTo>
                  <a:pt x="3133320" y="1376781"/>
                  <a:pt x="3134082" y="1377924"/>
                  <a:pt x="3134844" y="1378781"/>
                </a:cubicBezTo>
                <a:cubicBezTo>
                  <a:pt x="3133892" y="1379257"/>
                  <a:pt x="3132749" y="1380210"/>
                  <a:pt x="3131701" y="1380019"/>
                </a:cubicBezTo>
                <a:cubicBezTo>
                  <a:pt x="3130843" y="1379924"/>
                  <a:pt x="3129987" y="1378686"/>
                  <a:pt x="3129129" y="1377924"/>
                </a:cubicBezTo>
                <a:cubicBezTo>
                  <a:pt x="3130177" y="1377543"/>
                  <a:pt x="3131320" y="1376590"/>
                  <a:pt x="3132368" y="1376686"/>
                </a:cubicBezTo>
                <a:close/>
                <a:moveTo>
                  <a:pt x="3142926" y="1368279"/>
                </a:moveTo>
                <a:cubicBezTo>
                  <a:pt x="3145688" y="1367913"/>
                  <a:pt x="3148355" y="1368213"/>
                  <a:pt x="3148736" y="1369246"/>
                </a:cubicBezTo>
                <a:cubicBezTo>
                  <a:pt x="3149022" y="1369979"/>
                  <a:pt x="3147212" y="1370780"/>
                  <a:pt x="3146355" y="1371513"/>
                </a:cubicBezTo>
                <a:cubicBezTo>
                  <a:pt x="3144260" y="1371180"/>
                  <a:pt x="3141592" y="1370946"/>
                  <a:pt x="3140449" y="1370380"/>
                </a:cubicBezTo>
                <a:cubicBezTo>
                  <a:pt x="3138735" y="1369546"/>
                  <a:pt x="3140163" y="1368713"/>
                  <a:pt x="3142926" y="1368279"/>
                </a:cubicBezTo>
                <a:close/>
                <a:moveTo>
                  <a:pt x="3081848" y="1366479"/>
                </a:moveTo>
                <a:cubicBezTo>
                  <a:pt x="3083082" y="1366179"/>
                  <a:pt x="3084849" y="1366012"/>
                  <a:pt x="3085649" y="1366646"/>
                </a:cubicBezTo>
                <a:cubicBezTo>
                  <a:pt x="3087750" y="1368346"/>
                  <a:pt x="3089450" y="1370547"/>
                  <a:pt x="3091318" y="1372548"/>
                </a:cubicBezTo>
                <a:cubicBezTo>
                  <a:pt x="3091718" y="1376949"/>
                  <a:pt x="3095252" y="1378350"/>
                  <a:pt x="3098453" y="1380083"/>
                </a:cubicBezTo>
                <a:cubicBezTo>
                  <a:pt x="3101654" y="1381817"/>
                  <a:pt x="3104822" y="1383584"/>
                  <a:pt x="3107990" y="1385385"/>
                </a:cubicBezTo>
                <a:cubicBezTo>
                  <a:pt x="3108256" y="1385519"/>
                  <a:pt x="3108190" y="1386152"/>
                  <a:pt x="3108290" y="1386552"/>
                </a:cubicBezTo>
                <a:cubicBezTo>
                  <a:pt x="3108123" y="1386986"/>
                  <a:pt x="3108057" y="1387452"/>
                  <a:pt x="3107823" y="1387819"/>
                </a:cubicBezTo>
                <a:cubicBezTo>
                  <a:pt x="3106690" y="1389486"/>
                  <a:pt x="3104855" y="1389853"/>
                  <a:pt x="3103088" y="1390287"/>
                </a:cubicBezTo>
                <a:cubicBezTo>
                  <a:pt x="3101088" y="1390820"/>
                  <a:pt x="3099987" y="1392054"/>
                  <a:pt x="3099687" y="1394055"/>
                </a:cubicBezTo>
                <a:cubicBezTo>
                  <a:pt x="3099454" y="1395955"/>
                  <a:pt x="3098653" y="1397522"/>
                  <a:pt x="3096920" y="1398489"/>
                </a:cubicBezTo>
                <a:cubicBezTo>
                  <a:pt x="3095286" y="1399423"/>
                  <a:pt x="3094052" y="1400723"/>
                  <a:pt x="3093285" y="1402457"/>
                </a:cubicBezTo>
                <a:cubicBezTo>
                  <a:pt x="3090951" y="1407792"/>
                  <a:pt x="3089951" y="1412927"/>
                  <a:pt x="3094619" y="1417729"/>
                </a:cubicBezTo>
                <a:cubicBezTo>
                  <a:pt x="3095986" y="1419129"/>
                  <a:pt x="3096019" y="1421063"/>
                  <a:pt x="3095186" y="1422864"/>
                </a:cubicBezTo>
                <a:cubicBezTo>
                  <a:pt x="3094319" y="1424764"/>
                  <a:pt x="3094786" y="1426365"/>
                  <a:pt x="3096053" y="1427865"/>
                </a:cubicBezTo>
                <a:cubicBezTo>
                  <a:pt x="3098387" y="1430700"/>
                  <a:pt x="3102154" y="1432000"/>
                  <a:pt x="3103922" y="1435435"/>
                </a:cubicBezTo>
                <a:cubicBezTo>
                  <a:pt x="3104489" y="1436502"/>
                  <a:pt x="3104088" y="1438569"/>
                  <a:pt x="3102988" y="1438936"/>
                </a:cubicBezTo>
                <a:cubicBezTo>
                  <a:pt x="3102121" y="1439202"/>
                  <a:pt x="3101321" y="1439703"/>
                  <a:pt x="3100454" y="1439836"/>
                </a:cubicBezTo>
                <a:cubicBezTo>
                  <a:pt x="3099120" y="1440070"/>
                  <a:pt x="3097686" y="1439869"/>
                  <a:pt x="3096353" y="1440136"/>
                </a:cubicBezTo>
                <a:cubicBezTo>
                  <a:pt x="3094485" y="1440503"/>
                  <a:pt x="3092852" y="1441370"/>
                  <a:pt x="3092118" y="1443237"/>
                </a:cubicBezTo>
                <a:cubicBezTo>
                  <a:pt x="3091084" y="1445805"/>
                  <a:pt x="3090317" y="1448439"/>
                  <a:pt x="3089250" y="1450973"/>
                </a:cubicBezTo>
                <a:cubicBezTo>
                  <a:pt x="3087116" y="1456008"/>
                  <a:pt x="3085316" y="1461143"/>
                  <a:pt x="3081414" y="1465311"/>
                </a:cubicBezTo>
                <a:cubicBezTo>
                  <a:pt x="3078914" y="1467945"/>
                  <a:pt x="3077613" y="1471379"/>
                  <a:pt x="3078213" y="1475414"/>
                </a:cubicBezTo>
                <a:cubicBezTo>
                  <a:pt x="3078514" y="1477548"/>
                  <a:pt x="3077947" y="1480183"/>
                  <a:pt x="3076813" y="1481983"/>
                </a:cubicBezTo>
                <a:cubicBezTo>
                  <a:pt x="3074846" y="1485084"/>
                  <a:pt x="3075146" y="1487918"/>
                  <a:pt x="3076313" y="1491019"/>
                </a:cubicBezTo>
                <a:cubicBezTo>
                  <a:pt x="3076480" y="1491386"/>
                  <a:pt x="3076246" y="1491920"/>
                  <a:pt x="3076213" y="1492353"/>
                </a:cubicBezTo>
                <a:cubicBezTo>
                  <a:pt x="3076113" y="1494053"/>
                  <a:pt x="3074146" y="1495387"/>
                  <a:pt x="3072278" y="1495021"/>
                </a:cubicBezTo>
                <a:cubicBezTo>
                  <a:pt x="3071011" y="1494787"/>
                  <a:pt x="3069644" y="1494053"/>
                  <a:pt x="3068477" y="1494320"/>
                </a:cubicBezTo>
                <a:cubicBezTo>
                  <a:pt x="3065776" y="1494887"/>
                  <a:pt x="3063209" y="1495921"/>
                  <a:pt x="3060608" y="1496754"/>
                </a:cubicBezTo>
                <a:cubicBezTo>
                  <a:pt x="3058541" y="1497421"/>
                  <a:pt x="3057073" y="1496288"/>
                  <a:pt x="3055873" y="1494887"/>
                </a:cubicBezTo>
                <a:cubicBezTo>
                  <a:pt x="3055006" y="1493820"/>
                  <a:pt x="3054573" y="1492086"/>
                  <a:pt x="3053506" y="1491586"/>
                </a:cubicBezTo>
                <a:cubicBezTo>
                  <a:pt x="3049804" y="1489919"/>
                  <a:pt x="3045936" y="1488552"/>
                  <a:pt x="3042068" y="1487252"/>
                </a:cubicBezTo>
                <a:cubicBezTo>
                  <a:pt x="3041301" y="1486984"/>
                  <a:pt x="3040268" y="1487318"/>
                  <a:pt x="3039401" y="1487585"/>
                </a:cubicBezTo>
                <a:cubicBezTo>
                  <a:pt x="3036767" y="1488318"/>
                  <a:pt x="3034099" y="1489019"/>
                  <a:pt x="3031532" y="1489952"/>
                </a:cubicBezTo>
                <a:cubicBezTo>
                  <a:pt x="3028964" y="1490852"/>
                  <a:pt x="3027130" y="1490252"/>
                  <a:pt x="3025863" y="1487852"/>
                </a:cubicBezTo>
                <a:cubicBezTo>
                  <a:pt x="3024729" y="1485684"/>
                  <a:pt x="3023129" y="1484417"/>
                  <a:pt x="3020395" y="1484650"/>
                </a:cubicBezTo>
                <a:cubicBezTo>
                  <a:pt x="3018128" y="1484851"/>
                  <a:pt x="3015860" y="1484550"/>
                  <a:pt x="3013592" y="1484350"/>
                </a:cubicBezTo>
                <a:cubicBezTo>
                  <a:pt x="3009925" y="1484050"/>
                  <a:pt x="3007757" y="1482216"/>
                  <a:pt x="3007191" y="1478448"/>
                </a:cubicBezTo>
                <a:cubicBezTo>
                  <a:pt x="3006657" y="1474848"/>
                  <a:pt x="3004657" y="1471546"/>
                  <a:pt x="3004890" y="1467745"/>
                </a:cubicBezTo>
                <a:cubicBezTo>
                  <a:pt x="3004957" y="1467078"/>
                  <a:pt x="3004089" y="1465878"/>
                  <a:pt x="3003456" y="1465744"/>
                </a:cubicBezTo>
                <a:cubicBezTo>
                  <a:pt x="2999655" y="1464844"/>
                  <a:pt x="2998521" y="1461710"/>
                  <a:pt x="2997754" y="1458675"/>
                </a:cubicBezTo>
                <a:cubicBezTo>
                  <a:pt x="2996521" y="1453807"/>
                  <a:pt x="2995520" y="1448939"/>
                  <a:pt x="2993653" y="1444204"/>
                </a:cubicBezTo>
                <a:cubicBezTo>
                  <a:pt x="2992086" y="1440236"/>
                  <a:pt x="2993819" y="1436068"/>
                  <a:pt x="2995320" y="1432267"/>
                </a:cubicBezTo>
                <a:cubicBezTo>
                  <a:pt x="2995820" y="1431033"/>
                  <a:pt x="2996754" y="1429933"/>
                  <a:pt x="2997588" y="1428832"/>
                </a:cubicBezTo>
                <a:cubicBezTo>
                  <a:pt x="2999588" y="1426098"/>
                  <a:pt x="3001589" y="1425498"/>
                  <a:pt x="3004657" y="1426632"/>
                </a:cubicBezTo>
                <a:cubicBezTo>
                  <a:pt x="3007691" y="1427766"/>
                  <a:pt x="3010658" y="1428899"/>
                  <a:pt x="3013692" y="1429933"/>
                </a:cubicBezTo>
                <a:cubicBezTo>
                  <a:pt x="3015427" y="1430533"/>
                  <a:pt x="3017727" y="1429566"/>
                  <a:pt x="3018394" y="1428066"/>
                </a:cubicBezTo>
                <a:cubicBezTo>
                  <a:pt x="3019128" y="1426398"/>
                  <a:pt x="3019694" y="1424664"/>
                  <a:pt x="3020395" y="1422964"/>
                </a:cubicBezTo>
                <a:cubicBezTo>
                  <a:pt x="3022229" y="1418496"/>
                  <a:pt x="3025130" y="1415095"/>
                  <a:pt x="3030165" y="1414194"/>
                </a:cubicBezTo>
                <a:cubicBezTo>
                  <a:pt x="3035500" y="1413261"/>
                  <a:pt x="3039368" y="1410393"/>
                  <a:pt x="3042269" y="1405925"/>
                </a:cubicBezTo>
                <a:cubicBezTo>
                  <a:pt x="3043769" y="1403624"/>
                  <a:pt x="3045903" y="1401690"/>
                  <a:pt x="3047170" y="1399290"/>
                </a:cubicBezTo>
                <a:cubicBezTo>
                  <a:pt x="3049838" y="1394154"/>
                  <a:pt x="3053772" y="1390854"/>
                  <a:pt x="3059174" y="1388619"/>
                </a:cubicBezTo>
                <a:cubicBezTo>
                  <a:pt x="3062842" y="1387119"/>
                  <a:pt x="3066076" y="1384385"/>
                  <a:pt x="3069310" y="1381917"/>
                </a:cubicBezTo>
                <a:cubicBezTo>
                  <a:pt x="3070678" y="1380884"/>
                  <a:pt x="3071678" y="1379150"/>
                  <a:pt x="3072578" y="1377616"/>
                </a:cubicBezTo>
                <a:cubicBezTo>
                  <a:pt x="3073945" y="1375249"/>
                  <a:pt x="3075046" y="1372714"/>
                  <a:pt x="3076379" y="1370347"/>
                </a:cubicBezTo>
                <a:cubicBezTo>
                  <a:pt x="3077580" y="1368246"/>
                  <a:pt x="3079581" y="1367013"/>
                  <a:pt x="3081848" y="1366479"/>
                </a:cubicBezTo>
                <a:close/>
                <a:moveTo>
                  <a:pt x="2821472" y="1363180"/>
                </a:moveTo>
                <a:cubicBezTo>
                  <a:pt x="2822043" y="1363085"/>
                  <a:pt x="2822996" y="1364609"/>
                  <a:pt x="2823853" y="1365181"/>
                </a:cubicBezTo>
                <a:cubicBezTo>
                  <a:pt x="2822900" y="1367181"/>
                  <a:pt x="2821948" y="1368991"/>
                  <a:pt x="2821090" y="1370705"/>
                </a:cubicBezTo>
                <a:cubicBezTo>
                  <a:pt x="2820328" y="1369943"/>
                  <a:pt x="2819281" y="1369276"/>
                  <a:pt x="2818900" y="1368324"/>
                </a:cubicBezTo>
                <a:cubicBezTo>
                  <a:pt x="2817852" y="1365752"/>
                  <a:pt x="2818805" y="1363847"/>
                  <a:pt x="2821472" y="1363180"/>
                </a:cubicBezTo>
                <a:close/>
                <a:moveTo>
                  <a:pt x="1043922" y="1361877"/>
                </a:moveTo>
                <a:lnTo>
                  <a:pt x="1043422" y="1362711"/>
                </a:lnTo>
                <a:lnTo>
                  <a:pt x="1044089" y="1362911"/>
                </a:lnTo>
                <a:close/>
                <a:moveTo>
                  <a:pt x="1754119" y="1356009"/>
                </a:moveTo>
                <a:cubicBezTo>
                  <a:pt x="1753253" y="1355509"/>
                  <a:pt x="1752619" y="1355842"/>
                  <a:pt x="1752286" y="1356842"/>
                </a:cubicBezTo>
                <a:cubicBezTo>
                  <a:pt x="1752419" y="1357243"/>
                  <a:pt x="1752419" y="1357776"/>
                  <a:pt x="1752686" y="1357943"/>
                </a:cubicBezTo>
                <a:cubicBezTo>
                  <a:pt x="1753553" y="1358476"/>
                  <a:pt x="1754253" y="1358176"/>
                  <a:pt x="1754486" y="1357076"/>
                </a:cubicBezTo>
                <a:cubicBezTo>
                  <a:pt x="1754553" y="1356742"/>
                  <a:pt x="1754353" y="1356176"/>
                  <a:pt x="1754119" y="1356009"/>
                </a:cubicBezTo>
                <a:close/>
                <a:moveTo>
                  <a:pt x="3084810" y="1352207"/>
                </a:moveTo>
                <a:lnTo>
                  <a:pt x="3084429" y="1354493"/>
                </a:lnTo>
                <a:lnTo>
                  <a:pt x="3082048" y="1352969"/>
                </a:lnTo>
                <a:close/>
                <a:moveTo>
                  <a:pt x="1744150" y="1347073"/>
                </a:moveTo>
                <a:cubicBezTo>
                  <a:pt x="1744583" y="1347406"/>
                  <a:pt x="1745050" y="1347740"/>
                  <a:pt x="1745483" y="1348073"/>
                </a:cubicBezTo>
                <a:lnTo>
                  <a:pt x="1745783" y="1348573"/>
                </a:lnTo>
                <a:lnTo>
                  <a:pt x="1745750" y="1347740"/>
                </a:lnTo>
                <a:cubicBezTo>
                  <a:pt x="1745083" y="1347673"/>
                  <a:pt x="1744583" y="1347406"/>
                  <a:pt x="1744150" y="1347073"/>
                </a:cubicBezTo>
                <a:close/>
                <a:moveTo>
                  <a:pt x="1742716" y="1345305"/>
                </a:moveTo>
                <a:lnTo>
                  <a:pt x="1742349" y="1345672"/>
                </a:lnTo>
                <a:cubicBezTo>
                  <a:pt x="1742816" y="1346005"/>
                  <a:pt x="1743283" y="1346372"/>
                  <a:pt x="1743750" y="1346739"/>
                </a:cubicBezTo>
                <a:cubicBezTo>
                  <a:pt x="1743349" y="1346339"/>
                  <a:pt x="1743016" y="1345839"/>
                  <a:pt x="1742716" y="1345305"/>
                </a:cubicBezTo>
                <a:close/>
                <a:moveTo>
                  <a:pt x="2662546" y="1332235"/>
                </a:moveTo>
                <a:cubicBezTo>
                  <a:pt x="2663813" y="1332568"/>
                  <a:pt x="2665346" y="1332902"/>
                  <a:pt x="2666180" y="1333769"/>
                </a:cubicBezTo>
                <a:cubicBezTo>
                  <a:pt x="2673216" y="1341004"/>
                  <a:pt x="2678918" y="1349207"/>
                  <a:pt x="2682352" y="1358710"/>
                </a:cubicBezTo>
                <a:cubicBezTo>
                  <a:pt x="2685853" y="1368413"/>
                  <a:pt x="2679051" y="1377782"/>
                  <a:pt x="2669648" y="1378583"/>
                </a:cubicBezTo>
                <a:cubicBezTo>
                  <a:pt x="2666380" y="1378849"/>
                  <a:pt x="2663113" y="1377182"/>
                  <a:pt x="2661845" y="1374215"/>
                </a:cubicBezTo>
                <a:cubicBezTo>
                  <a:pt x="2659145" y="1367879"/>
                  <a:pt x="2657544" y="1361311"/>
                  <a:pt x="2657944" y="1353075"/>
                </a:cubicBezTo>
                <a:cubicBezTo>
                  <a:pt x="2659178" y="1348673"/>
                  <a:pt x="2658144" y="1342538"/>
                  <a:pt x="2661479" y="1337236"/>
                </a:cubicBezTo>
                <a:cubicBezTo>
                  <a:pt x="2661945" y="1336470"/>
                  <a:pt x="2660845" y="1334802"/>
                  <a:pt x="2660745" y="1333502"/>
                </a:cubicBezTo>
                <a:cubicBezTo>
                  <a:pt x="2660679" y="1332602"/>
                  <a:pt x="2661512" y="1331968"/>
                  <a:pt x="2662546" y="1332235"/>
                </a:cubicBezTo>
                <a:close/>
                <a:moveTo>
                  <a:pt x="3180146" y="1327567"/>
                </a:moveTo>
                <a:cubicBezTo>
                  <a:pt x="3180780" y="1327100"/>
                  <a:pt x="3181347" y="1327600"/>
                  <a:pt x="3181680" y="1328901"/>
                </a:cubicBezTo>
                <a:cubicBezTo>
                  <a:pt x="3182447" y="1332202"/>
                  <a:pt x="3184781" y="1334435"/>
                  <a:pt x="3187149" y="1336603"/>
                </a:cubicBezTo>
                <a:cubicBezTo>
                  <a:pt x="3189316" y="1338570"/>
                  <a:pt x="3190016" y="1340938"/>
                  <a:pt x="3190483" y="1343805"/>
                </a:cubicBezTo>
                <a:cubicBezTo>
                  <a:pt x="3191217" y="1348307"/>
                  <a:pt x="3192484" y="1352708"/>
                  <a:pt x="3193884" y="1357043"/>
                </a:cubicBezTo>
                <a:cubicBezTo>
                  <a:pt x="3195185" y="1361077"/>
                  <a:pt x="3194151" y="1364079"/>
                  <a:pt x="3191017" y="1366779"/>
                </a:cubicBezTo>
                <a:cubicBezTo>
                  <a:pt x="3189116" y="1368413"/>
                  <a:pt x="3189283" y="1368580"/>
                  <a:pt x="3187249" y="1366046"/>
                </a:cubicBezTo>
                <a:cubicBezTo>
                  <a:pt x="3186682" y="1365345"/>
                  <a:pt x="3186015" y="1364379"/>
                  <a:pt x="3185315" y="1364278"/>
                </a:cubicBezTo>
                <a:cubicBezTo>
                  <a:pt x="3184681" y="1364178"/>
                  <a:pt x="3183481" y="1364878"/>
                  <a:pt x="3183214" y="1365546"/>
                </a:cubicBezTo>
                <a:cubicBezTo>
                  <a:pt x="3182014" y="1368413"/>
                  <a:pt x="3184314" y="1370680"/>
                  <a:pt x="3184815" y="1373315"/>
                </a:cubicBezTo>
                <a:cubicBezTo>
                  <a:pt x="3185182" y="1375249"/>
                  <a:pt x="3184781" y="1377049"/>
                  <a:pt x="3183514" y="1378416"/>
                </a:cubicBezTo>
                <a:cubicBezTo>
                  <a:pt x="3182614" y="1379317"/>
                  <a:pt x="3181213" y="1380284"/>
                  <a:pt x="3180080" y="1380217"/>
                </a:cubicBezTo>
                <a:cubicBezTo>
                  <a:pt x="3177812" y="1380117"/>
                  <a:pt x="3175578" y="1379483"/>
                  <a:pt x="3173377" y="1378816"/>
                </a:cubicBezTo>
                <a:cubicBezTo>
                  <a:pt x="3167542" y="1377016"/>
                  <a:pt x="3164174" y="1373081"/>
                  <a:pt x="3163874" y="1366846"/>
                </a:cubicBezTo>
                <a:cubicBezTo>
                  <a:pt x="3163774" y="1365045"/>
                  <a:pt x="3164008" y="1363211"/>
                  <a:pt x="3163974" y="1361411"/>
                </a:cubicBezTo>
                <a:cubicBezTo>
                  <a:pt x="3163941" y="1360244"/>
                  <a:pt x="3160973" y="1357843"/>
                  <a:pt x="3159840" y="1358243"/>
                </a:cubicBezTo>
                <a:cubicBezTo>
                  <a:pt x="3155872" y="1359610"/>
                  <a:pt x="3151870" y="1359510"/>
                  <a:pt x="3147802" y="1359243"/>
                </a:cubicBezTo>
                <a:cubicBezTo>
                  <a:pt x="3146468" y="1360477"/>
                  <a:pt x="3145235" y="1361811"/>
                  <a:pt x="3143834" y="1362911"/>
                </a:cubicBezTo>
                <a:cubicBezTo>
                  <a:pt x="3143234" y="1363378"/>
                  <a:pt x="3141934" y="1363811"/>
                  <a:pt x="3141500" y="1363511"/>
                </a:cubicBezTo>
                <a:cubicBezTo>
                  <a:pt x="3140900" y="1363045"/>
                  <a:pt x="3140767" y="1361911"/>
                  <a:pt x="3140567" y="1361044"/>
                </a:cubicBezTo>
                <a:cubicBezTo>
                  <a:pt x="3140433" y="1360577"/>
                  <a:pt x="3140533" y="1360111"/>
                  <a:pt x="3140533" y="1360210"/>
                </a:cubicBezTo>
                <a:cubicBezTo>
                  <a:pt x="3140667" y="1356243"/>
                  <a:pt x="3141900" y="1353308"/>
                  <a:pt x="3145101" y="1351808"/>
                </a:cubicBezTo>
                <a:cubicBezTo>
                  <a:pt x="3148002" y="1350441"/>
                  <a:pt x="3150570" y="1348973"/>
                  <a:pt x="3152871" y="1346539"/>
                </a:cubicBezTo>
                <a:cubicBezTo>
                  <a:pt x="3157039" y="1342138"/>
                  <a:pt x="3158873" y="1343572"/>
                  <a:pt x="3162040" y="1346773"/>
                </a:cubicBezTo>
                <a:cubicBezTo>
                  <a:pt x="3162974" y="1347740"/>
                  <a:pt x="3163741" y="1349007"/>
                  <a:pt x="3165308" y="1347606"/>
                </a:cubicBezTo>
                <a:cubicBezTo>
                  <a:pt x="3166342" y="1346706"/>
                  <a:pt x="3167509" y="1345939"/>
                  <a:pt x="3168476" y="1345006"/>
                </a:cubicBezTo>
                <a:cubicBezTo>
                  <a:pt x="3169476" y="1344072"/>
                  <a:pt x="3170243" y="1342905"/>
                  <a:pt x="3171243" y="1342005"/>
                </a:cubicBezTo>
                <a:cubicBezTo>
                  <a:pt x="3173244" y="1340171"/>
                  <a:pt x="3175845" y="1338804"/>
                  <a:pt x="3177245" y="1336603"/>
                </a:cubicBezTo>
                <a:cubicBezTo>
                  <a:pt x="3178613" y="1334402"/>
                  <a:pt x="3178846" y="1331435"/>
                  <a:pt x="3179613" y="1328800"/>
                </a:cubicBezTo>
                <a:cubicBezTo>
                  <a:pt x="3179746" y="1328367"/>
                  <a:pt x="3179846" y="1327800"/>
                  <a:pt x="3180146" y="1327567"/>
                </a:cubicBezTo>
                <a:close/>
                <a:moveTo>
                  <a:pt x="947291" y="1327132"/>
                </a:moveTo>
                <a:cubicBezTo>
                  <a:pt x="946524" y="1327199"/>
                  <a:pt x="945457" y="1327199"/>
                  <a:pt x="945024" y="1327699"/>
                </a:cubicBezTo>
                <a:cubicBezTo>
                  <a:pt x="941156" y="1332067"/>
                  <a:pt x="940922" y="1333335"/>
                  <a:pt x="943156" y="1336802"/>
                </a:cubicBezTo>
                <a:cubicBezTo>
                  <a:pt x="943590" y="1337502"/>
                  <a:pt x="944390" y="1338003"/>
                  <a:pt x="945124" y="1338436"/>
                </a:cubicBezTo>
                <a:cubicBezTo>
                  <a:pt x="945791" y="1338770"/>
                  <a:pt x="947758" y="1337069"/>
                  <a:pt x="947891" y="1336102"/>
                </a:cubicBezTo>
                <a:cubicBezTo>
                  <a:pt x="948058" y="1334802"/>
                  <a:pt x="948191" y="1333501"/>
                  <a:pt x="948225" y="1332668"/>
                </a:cubicBezTo>
                <a:cubicBezTo>
                  <a:pt x="948058" y="1330867"/>
                  <a:pt x="947925" y="1329566"/>
                  <a:pt x="947758" y="1328266"/>
                </a:cubicBezTo>
                <a:cubicBezTo>
                  <a:pt x="947725" y="1327866"/>
                  <a:pt x="947424" y="1327132"/>
                  <a:pt x="947291" y="1327132"/>
                </a:cubicBezTo>
                <a:close/>
                <a:moveTo>
                  <a:pt x="3164408" y="1326832"/>
                </a:moveTo>
                <a:cubicBezTo>
                  <a:pt x="3165542" y="1326299"/>
                  <a:pt x="3167409" y="1326999"/>
                  <a:pt x="3167909" y="1327932"/>
                </a:cubicBezTo>
                <a:cubicBezTo>
                  <a:pt x="3168643" y="1329266"/>
                  <a:pt x="3167609" y="1331633"/>
                  <a:pt x="3166009" y="1332333"/>
                </a:cubicBezTo>
                <a:lnTo>
                  <a:pt x="3160829" y="1329403"/>
                </a:lnTo>
                <a:lnTo>
                  <a:pt x="3159673" y="1329981"/>
                </a:lnTo>
                <a:cubicBezTo>
                  <a:pt x="3159768" y="1329695"/>
                  <a:pt x="3159864" y="1329314"/>
                  <a:pt x="3160054" y="1328933"/>
                </a:cubicBezTo>
                <a:lnTo>
                  <a:pt x="3160364" y="1328933"/>
                </a:lnTo>
                <a:close/>
                <a:moveTo>
                  <a:pt x="1062729" y="1320531"/>
                </a:moveTo>
                <a:cubicBezTo>
                  <a:pt x="1065064" y="1320865"/>
                  <a:pt x="1066631" y="1323065"/>
                  <a:pt x="1066264" y="1325433"/>
                </a:cubicBezTo>
                <a:cubicBezTo>
                  <a:pt x="1065864" y="1327767"/>
                  <a:pt x="1063997" y="1329367"/>
                  <a:pt x="1061462" y="1329434"/>
                </a:cubicBezTo>
                <a:cubicBezTo>
                  <a:pt x="1059528" y="1329501"/>
                  <a:pt x="1058128" y="1327967"/>
                  <a:pt x="1058328" y="1326033"/>
                </a:cubicBezTo>
                <a:cubicBezTo>
                  <a:pt x="1058428" y="1325133"/>
                  <a:pt x="1058528" y="1324199"/>
                  <a:pt x="1058728" y="1323332"/>
                </a:cubicBezTo>
                <a:cubicBezTo>
                  <a:pt x="1059128" y="1321431"/>
                  <a:pt x="1060862" y="1320264"/>
                  <a:pt x="1062729" y="1320531"/>
                </a:cubicBezTo>
                <a:close/>
                <a:moveTo>
                  <a:pt x="2804594" y="1320364"/>
                </a:moveTo>
                <a:cubicBezTo>
                  <a:pt x="2805451" y="1322174"/>
                  <a:pt x="2806499" y="1323888"/>
                  <a:pt x="2806975" y="1325793"/>
                </a:cubicBezTo>
                <a:cubicBezTo>
                  <a:pt x="2807070" y="1326174"/>
                  <a:pt x="2805356" y="1327603"/>
                  <a:pt x="2804499" y="1327508"/>
                </a:cubicBezTo>
                <a:cubicBezTo>
                  <a:pt x="2803546" y="1327413"/>
                  <a:pt x="2801831" y="1325984"/>
                  <a:pt x="2801927" y="1325698"/>
                </a:cubicBezTo>
                <a:cubicBezTo>
                  <a:pt x="2802594" y="1323888"/>
                  <a:pt x="2803641" y="1322174"/>
                  <a:pt x="2804594" y="1320364"/>
                </a:cubicBezTo>
                <a:close/>
                <a:moveTo>
                  <a:pt x="3105755" y="1319430"/>
                </a:moveTo>
                <a:cubicBezTo>
                  <a:pt x="3107456" y="1317062"/>
                  <a:pt x="3109457" y="1316295"/>
                  <a:pt x="3111891" y="1320163"/>
                </a:cubicBezTo>
                <a:cubicBezTo>
                  <a:pt x="3113224" y="1322330"/>
                  <a:pt x="3113558" y="1322297"/>
                  <a:pt x="3112057" y="1323231"/>
                </a:cubicBezTo>
                <a:cubicBezTo>
                  <a:pt x="3107323" y="1326165"/>
                  <a:pt x="3103688" y="1329900"/>
                  <a:pt x="3100687" y="1334701"/>
                </a:cubicBezTo>
                <a:cubicBezTo>
                  <a:pt x="3098053" y="1338903"/>
                  <a:pt x="3094151" y="1342204"/>
                  <a:pt x="3089617" y="1344571"/>
                </a:cubicBezTo>
                <a:cubicBezTo>
                  <a:pt x="3089250" y="1344771"/>
                  <a:pt x="3088716" y="1344704"/>
                  <a:pt x="3088283" y="1344737"/>
                </a:cubicBezTo>
                <a:cubicBezTo>
                  <a:pt x="3087916" y="1344504"/>
                  <a:pt x="3087449" y="1344304"/>
                  <a:pt x="3087216" y="1343937"/>
                </a:cubicBezTo>
                <a:cubicBezTo>
                  <a:pt x="3087016" y="1343671"/>
                  <a:pt x="3087016" y="1343137"/>
                  <a:pt x="3087149" y="1342804"/>
                </a:cubicBezTo>
                <a:cubicBezTo>
                  <a:pt x="3087516" y="1341970"/>
                  <a:pt x="3087850" y="1341037"/>
                  <a:pt x="3088483" y="1340469"/>
                </a:cubicBezTo>
                <a:cubicBezTo>
                  <a:pt x="3095185" y="1334201"/>
                  <a:pt x="3100387" y="1326765"/>
                  <a:pt x="3105755" y="1319430"/>
                </a:cubicBezTo>
                <a:close/>
                <a:moveTo>
                  <a:pt x="3161973" y="1318130"/>
                </a:moveTo>
                <a:cubicBezTo>
                  <a:pt x="3162240" y="1318464"/>
                  <a:pt x="3162440" y="1318964"/>
                  <a:pt x="3162407" y="1319330"/>
                </a:cubicBezTo>
                <a:cubicBezTo>
                  <a:pt x="3162307" y="1320598"/>
                  <a:pt x="3162207" y="1321931"/>
                  <a:pt x="3161807" y="1323165"/>
                </a:cubicBezTo>
                <a:cubicBezTo>
                  <a:pt x="3161240" y="1325099"/>
                  <a:pt x="3160473" y="1326999"/>
                  <a:pt x="3159773" y="1328933"/>
                </a:cubicBezTo>
                <a:cubicBezTo>
                  <a:pt x="3158940" y="1328933"/>
                  <a:pt x="3158073" y="1328933"/>
                  <a:pt x="3157239" y="1328967"/>
                </a:cubicBezTo>
                <a:lnTo>
                  <a:pt x="3157239" y="1321601"/>
                </a:lnTo>
                <a:lnTo>
                  <a:pt x="3157038" y="1321802"/>
                </a:lnTo>
                <a:cubicBezTo>
                  <a:pt x="3157038" y="1321707"/>
                  <a:pt x="3157038" y="1321707"/>
                  <a:pt x="3157038" y="1321612"/>
                </a:cubicBezTo>
                <a:lnTo>
                  <a:pt x="3157239" y="1321296"/>
                </a:lnTo>
                <a:lnTo>
                  <a:pt x="3157239" y="1320764"/>
                </a:lnTo>
                <a:cubicBezTo>
                  <a:pt x="3158140" y="1319931"/>
                  <a:pt x="3158973" y="1319064"/>
                  <a:pt x="3159873" y="1318263"/>
                </a:cubicBezTo>
                <a:cubicBezTo>
                  <a:pt x="3160673" y="1317530"/>
                  <a:pt x="3161440" y="1317497"/>
                  <a:pt x="3161973" y="1318130"/>
                </a:cubicBezTo>
                <a:close/>
                <a:moveTo>
                  <a:pt x="788006" y="1308893"/>
                </a:moveTo>
                <a:cubicBezTo>
                  <a:pt x="787673" y="1308927"/>
                  <a:pt x="787140" y="1309460"/>
                  <a:pt x="787106" y="1309827"/>
                </a:cubicBezTo>
                <a:cubicBezTo>
                  <a:pt x="786739" y="1312494"/>
                  <a:pt x="789607" y="1314929"/>
                  <a:pt x="792207" y="1314128"/>
                </a:cubicBezTo>
                <a:cubicBezTo>
                  <a:pt x="792574" y="1314028"/>
                  <a:pt x="792841" y="1313528"/>
                  <a:pt x="793175" y="1313228"/>
                </a:cubicBezTo>
                <a:cubicBezTo>
                  <a:pt x="793241" y="1312795"/>
                  <a:pt x="793441" y="1312294"/>
                  <a:pt x="793308" y="1311961"/>
                </a:cubicBezTo>
                <a:cubicBezTo>
                  <a:pt x="792241" y="1309760"/>
                  <a:pt x="790407" y="1308760"/>
                  <a:pt x="788006" y="1308893"/>
                </a:cubicBezTo>
                <a:close/>
                <a:moveTo>
                  <a:pt x="2806076" y="1306934"/>
                </a:moveTo>
                <a:cubicBezTo>
                  <a:pt x="2806742" y="1309029"/>
                  <a:pt x="2807409" y="1311220"/>
                  <a:pt x="2807409" y="1313411"/>
                </a:cubicBezTo>
                <a:cubicBezTo>
                  <a:pt x="2807409" y="1314173"/>
                  <a:pt x="2805980" y="1315602"/>
                  <a:pt x="2805028" y="1315792"/>
                </a:cubicBezTo>
                <a:cubicBezTo>
                  <a:pt x="2801980" y="1316554"/>
                  <a:pt x="2800742" y="1310268"/>
                  <a:pt x="2803408" y="1307315"/>
                </a:cubicBezTo>
                <a:cubicBezTo>
                  <a:pt x="2803885" y="1306743"/>
                  <a:pt x="2805980" y="1306743"/>
                  <a:pt x="2806076" y="1306934"/>
                </a:cubicBezTo>
                <a:close/>
                <a:moveTo>
                  <a:pt x="3138700" y="1305125"/>
                </a:moveTo>
                <a:cubicBezTo>
                  <a:pt x="3142901" y="1306426"/>
                  <a:pt x="3147169" y="1307659"/>
                  <a:pt x="3150804" y="1310260"/>
                </a:cubicBezTo>
                <a:cubicBezTo>
                  <a:pt x="3151371" y="1310660"/>
                  <a:pt x="3151504" y="1311827"/>
                  <a:pt x="3151604" y="1312661"/>
                </a:cubicBezTo>
                <a:cubicBezTo>
                  <a:pt x="3151704" y="1313528"/>
                  <a:pt x="3151571" y="1314428"/>
                  <a:pt x="3151537" y="1315329"/>
                </a:cubicBezTo>
                <a:lnTo>
                  <a:pt x="3151498" y="1315369"/>
                </a:lnTo>
                <a:lnTo>
                  <a:pt x="3151537" y="1315329"/>
                </a:lnTo>
                <a:cubicBezTo>
                  <a:pt x="3151670" y="1315229"/>
                  <a:pt x="3151804" y="1315096"/>
                  <a:pt x="3151937" y="1314962"/>
                </a:cubicBezTo>
                <a:lnTo>
                  <a:pt x="3151537" y="1315362"/>
                </a:lnTo>
                <a:cubicBezTo>
                  <a:pt x="3153804" y="1316796"/>
                  <a:pt x="3156905" y="1317363"/>
                  <a:pt x="3157039" y="1320897"/>
                </a:cubicBezTo>
                <a:cubicBezTo>
                  <a:pt x="3154805" y="1323599"/>
                  <a:pt x="3154638" y="1326266"/>
                  <a:pt x="3156972" y="1328967"/>
                </a:cubicBezTo>
                <a:cubicBezTo>
                  <a:pt x="3157072" y="1328967"/>
                  <a:pt x="3157139" y="1328967"/>
                  <a:pt x="3157239" y="1328967"/>
                </a:cubicBezTo>
                <a:cubicBezTo>
                  <a:pt x="3157239" y="1329067"/>
                  <a:pt x="3157239" y="1329167"/>
                  <a:pt x="3157239" y="1329300"/>
                </a:cubicBezTo>
                <a:lnTo>
                  <a:pt x="3156905" y="1328967"/>
                </a:lnTo>
                <a:cubicBezTo>
                  <a:pt x="3157172" y="1331768"/>
                  <a:pt x="3155872" y="1334169"/>
                  <a:pt x="3154871" y="1336636"/>
                </a:cubicBezTo>
                <a:cubicBezTo>
                  <a:pt x="3154304" y="1338003"/>
                  <a:pt x="3152704" y="1338737"/>
                  <a:pt x="3151637" y="1338103"/>
                </a:cubicBezTo>
                <a:cubicBezTo>
                  <a:pt x="3150136" y="1337170"/>
                  <a:pt x="3148570" y="1336303"/>
                  <a:pt x="3147102" y="1335302"/>
                </a:cubicBezTo>
                <a:cubicBezTo>
                  <a:pt x="3143501" y="1332802"/>
                  <a:pt x="3143001" y="1331501"/>
                  <a:pt x="3145935" y="1327833"/>
                </a:cubicBezTo>
                <a:lnTo>
                  <a:pt x="3148892" y="1318034"/>
                </a:lnTo>
                <a:lnTo>
                  <a:pt x="3148736" y="1318163"/>
                </a:lnTo>
                <a:lnTo>
                  <a:pt x="3148970" y="1317729"/>
                </a:lnTo>
                <a:cubicBezTo>
                  <a:pt x="3148103" y="1318763"/>
                  <a:pt x="3147236" y="1319797"/>
                  <a:pt x="3146336" y="1320797"/>
                </a:cubicBezTo>
                <a:cubicBezTo>
                  <a:pt x="3144868" y="1322464"/>
                  <a:pt x="3143134" y="1321897"/>
                  <a:pt x="3141434" y="1321331"/>
                </a:cubicBezTo>
                <a:cubicBezTo>
                  <a:pt x="3140134" y="1320897"/>
                  <a:pt x="3138566" y="1320597"/>
                  <a:pt x="3138433" y="1319030"/>
                </a:cubicBezTo>
                <a:cubicBezTo>
                  <a:pt x="3138100" y="1314628"/>
                  <a:pt x="3137966" y="1310193"/>
                  <a:pt x="3137799" y="1305792"/>
                </a:cubicBezTo>
                <a:cubicBezTo>
                  <a:pt x="3137799" y="1305559"/>
                  <a:pt x="3138466" y="1305059"/>
                  <a:pt x="3138700" y="1305125"/>
                </a:cubicBezTo>
                <a:close/>
                <a:moveTo>
                  <a:pt x="2172521" y="1305059"/>
                </a:moveTo>
                <a:cubicBezTo>
                  <a:pt x="2172321" y="1304992"/>
                  <a:pt x="2172021" y="1305526"/>
                  <a:pt x="2171788" y="1305759"/>
                </a:cubicBezTo>
                <a:cubicBezTo>
                  <a:pt x="2172321" y="1306260"/>
                  <a:pt x="2172755" y="1307060"/>
                  <a:pt x="2173355" y="1307226"/>
                </a:cubicBezTo>
                <a:cubicBezTo>
                  <a:pt x="2174188" y="1307426"/>
                  <a:pt x="2174655" y="1306726"/>
                  <a:pt x="2174555" y="1305726"/>
                </a:cubicBezTo>
                <a:cubicBezTo>
                  <a:pt x="2173855" y="1305493"/>
                  <a:pt x="2173222" y="1305193"/>
                  <a:pt x="2172521" y="1305059"/>
                </a:cubicBezTo>
                <a:close/>
                <a:moveTo>
                  <a:pt x="1059938" y="1304966"/>
                </a:moveTo>
                <a:cubicBezTo>
                  <a:pt x="1060891" y="1304870"/>
                  <a:pt x="1062795" y="1305442"/>
                  <a:pt x="1062891" y="1305823"/>
                </a:cubicBezTo>
                <a:cubicBezTo>
                  <a:pt x="1063176" y="1308871"/>
                  <a:pt x="1061652" y="1309347"/>
                  <a:pt x="1058795" y="1307347"/>
                </a:cubicBezTo>
                <a:cubicBezTo>
                  <a:pt x="1059176" y="1306585"/>
                  <a:pt x="1059462" y="1305061"/>
                  <a:pt x="1059938" y="1304966"/>
                </a:cubicBezTo>
                <a:close/>
                <a:moveTo>
                  <a:pt x="3113525" y="1300691"/>
                </a:moveTo>
                <a:cubicBezTo>
                  <a:pt x="3114692" y="1301091"/>
                  <a:pt x="3115625" y="1301991"/>
                  <a:pt x="3116492" y="1302591"/>
                </a:cubicBezTo>
                <a:cubicBezTo>
                  <a:pt x="3116192" y="1304391"/>
                  <a:pt x="3113458" y="1306125"/>
                  <a:pt x="3112224" y="1305425"/>
                </a:cubicBezTo>
                <a:cubicBezTo>
                  <a:pt x="3111625" y="1305125"/>
                  <a:pt x="3111291" y="1303958"/>
                  <a:pt x="3111291" y="1303191"/>
                </a:cubicBezTo>
                <a:cubicBezTo>
                  <a:pt x="3111258" y="1301257"/>
                  <a:pt x="3112191" y="1300224"/>
                  <a:pt x="3113525" y="1300691"/>
                </a:cubicBezTo>
                <a:close/>
                <a:moveTo>
                  <a:pt x="2362116" y="1298490"/>
                </a:moveTo>
                <a:cubicBezTo>
                  <a:pt x="2362416" y="1298590"/>
                  <a:pt x="2364083" y="1298890"/>
                  <a:pt x="2365717" y="1299357"/>
                </a:cubicBezTo>
                <a:cubicBezTo>
                  <a:pt x="2366651" y="1299624"/>
                  <a:pt x="2366817" y="1300524"/>
                  <a:pt x="2366251" y="1301491"/>
                </a:cubicBezTo>
                <a:cubicBezTo>
                  <a:pt x="2364717" y="1304091"/>
                  <a:pt x="2362216" y="1304525"/>
                  <a:pt x="2359482" y="1304325"/>
                </a:cubicBezTo>
                <a:cubicBezTo>
                  <a:pt x="2357781" y="1304192"/>
                  <a:pt x="2355781" y="1301891"/>
                  <a:pt x="2356514" y="1300791"/>
                </a:cubicBezTo>
                <a:cubicBezTo>
                  <a:pt x="2357181" y="1299824"/>
                  <a:pt x="2358381" y="1299190"/>
                  <a:pt x="2359382" y="1298524"/>
                </a:cubicBezTo>
                <a:cubicBezTo>
                  <a:pt x="2359682" y="1298324"/>
                  <a:pt x="2360248" y="1298490"/>
                  <a:pt x="2362116" y="1298490"/>
                </a:cubicBezTo>
                <a:close/>
                <a:moveTo>
                  <a:pt x="3141747" y="1298123"/>
                </a:moveTo>
                <a:cubicBezTo>
                  <a:pt x="3142794" y="1299837"/>
                  <a:pt x="3144128" y="1301457"/>
                  <a:pt x="3144795" y="1303362"/>
                </a:cubicBezTo>
                <a:cubicBezTo>
                  <a:pt x="3144890" y="1303933"/>
                  <a:pt x="3143080" y="1306029"/>
                  <a:pt x="3142890" y="1305934"/>
                </a:cubicBezTo>
                <a:cubicBezTo>
                  <a:pt x="3140890" y="1305171"/>
                  <a:pt x="3139175" y="1303933"/>
                  <a:pt x="3137365" y="1302886"/>
                </a:cubicBezTo>
                <a:cubicBezTo>
                  <a:pt x="3138889" y="1301266"/>
                  <a:pt x="3140318" y="1299742"/>
                  <a:pt x="3141747" y="1298123"/>
                </a:cubicBezTo>
                <a:close/>
                <a:moveTo>
                  <a:pt x="3167876" y="1296389"/>
                </a:moveTo>
                <a:cubicBezTo>
                  <a:pt x="3171944" y="1295156"/>
                  <a:pt x="3175245" y="1296456"/>
                  <a:pt x="3177279" y="1299790"/>
                </a:cubicBezTo>
                <a:cubicBezTo>
                  <a:pt x="3178747" y="1302224"/>
                  <a:pt x="3179113" y="1304859"/>
                  <a:pt x="3179547" y="1307593"/>
                </a:cubicBezTo>
                <a:cubicBezTo>
                  <a:pt x="3180180" y="1311427"/>
                  <a:pt x="3180547" y="1314895"/>
                  <a:pt x="3175745" y="1316362"/>
                </a:cubicBezTo>
                <a:cubicBezTo>
                  <a:pt x="3175279" y="1316496"/>
                  <a:pt x="3174978" y="1317996"/>
                  <a:pt x="3175078" y="1318763"/>
                </a:cubicBezTo>
                <a:cubicBezTo>
                  <a:pt x="3175245" y="1320097"/>
                  <a:pt x="3175879" y="1321364"/>
                  <a:pt x="3176179" y="1322698"/>
                </a:cubicBezTo>
                <a:cubicBezTo>
                  <a:pt x="3176412" y="1323798"/>
                  <a:pt x="3175112" y="1325565"/>
                  <a:pt x="3173911" y="1325598"/>
                </a:cubicBezTo>
                <a:cubicBezTo>
                  <a:pt x="3173111" y="1325632"/>
                  <a:pt x="3171977" y="1325332"/>
                  <a:pt x="3171544" y="1324765"/>
                </a:cubicBezTo>
                <a:cubicBezTo>
                  <a:pt x="3169977" y="1322531"/>
                  <a:pt x="3168743" y="1320097"/>
                  <a:pt x="3167176" y="1317863"/>
                </a:cubicBezTo>
                <a:cubicBezTo>
                  <a:pt x="3164742" y="1314328"/>
                  <a:pt x="3165308" y="1310994"/>
                  <a:pt x="3167609" y="1307726"/>
                </a:cubicBezTo>
                <a:lnTo>
                  <a:pt x="3168162" y="1306979"/>
                </a:lnTo>
                <a:lnTo>
                  <a:pt x="3168176" y="1306993"/>
                </a:lnTo>
                <a:lnTo>
                  <a:pt x="3168193" y="1306971"/>
                </a:lnTo>
                <a:lnTo>
                  <a:pt x="3168409" y="1307126"/>
                </a:lnTo>
                <a:lnTo>
                  <a:pt x="3168409" y="1307159"/>
                </a:lnTo>
                <a:lnTo>
                  <a:pt x="3168409" y="1308960"/>
                </a:lnTo>
                <a:cubicBezTo>
                  <a:pt x="3168610" y="1310127"/>
                  <a:pt x="3169276" y="1310327"/>
                  <a:pt x="3169977" y="1309460"/>
                </a:cubicBezTo>
                <a:cubicBezTo>
                  <a:pt x="3170177" y="1309260"/>
                  <a:pt x="3170110" y="1308593"/>
                  <a:pt x="3169910" y="1308360"/>
                </a:cubicBezTo>
                <a:cubicBezTo>
                  <a:pt x="3169476" y="1307893"/>
                  <a:pt x="3168910" y="1307526"/>
                  <a:pt x="3168409" y="1307159"/>
                </a:cubicBezTo>
                <a:cubicBezTo>
                  <a:pt x="3168409" y="1306993"/>
                  <a:pt x="3168443" y="1306826"/>
                  <a:pt x="3168443" y="1306659"/>
                </a:cubicBezTo>
                <a:lnTo>
                  <a:pt x="3168193" y="1306971"/>
                </a:lnTo>
                <a:lnTo>
                  <a:pt x="3168176" y="1306959"/>
                </a:lnTo>
                <a:lnTo>
                  <a:pt x="3168162" y="1306979"/>
                </a:lnTo>
                <a:lnTo>
                  <a:pt x="3168109" y="1306926"/>
                </a:lnTo>
                <a:cubicBezTo>
                  <a:pt x="3167242" y="1304859"/>
                  <a:pt x="3166309" y="1302791"/>
                  <a:pt x="3165475" y="1300690"/>
                </a:cubicBezTo>
                <a:cubicBezTo>
                  <a:pt x="3164908" y="1299157"/>
                  <a:pt x="3166209" y="1296923"/>
                  <a:pt x="3167876" y="1296389"/>
                </a:cubicBezTo>
                <a:close/>
                <a:moveTo>
                  <a:pt x="2933267" y="1293222"/>
                </a:moveTo>
                <a:cubicBezTo>
                  <a:pt x="2932967" y="1293288"/>
                  <a:pt x="2932700" y="1293322"/>
                  <a:pt x="2932466" y="1293389"/>
                </a:cubicBezTo>
                <a:cubicBezTo>
                  <a:pt x="2932667" y="1294389"/>
                  <a:pt x="2933167" y="1294622"/>
                  <a:pt x="2933934" y="1294122"/>
                </a:cubicBezTo>
                <a:cubicBezTo>
                  <a:pt x="2933700" y="1293822"/>
                  <a:pt x="2933467" y="1293522"/>
                  <a:pt x="2933267" y="1293222"/>
                </a:cubicBezTo>
                <a:close/>
                <a:moveTo>
                  <a:pt x="1086255" y="1291323"/>
                </a:moveTo>
                <a:cubicBezTo>
                  <a:pt x="1089303" y="1291228"/>
                  <a:pt x="1090541" y="1293133"/>
                  <a:pt x="1090065" y="1296181"/>
                </a:cubicBezTo>
                <a:cubicBezTo>
                  <a:pt x="1089112" y="1296943"/>
                  <a:pt x="1088160" y="1298372"/>
                  <a:pt x="1087302" y="1298277"/>
                </a:cubicBezTo>
                <a:cubicBezTo>
                  <a:pt x="1084350" y="1297991"/>
                  <a:pt x="1082826" y="1295991"/>
                  <a:pt x="1083207" y="1293133"/>
                </a:cubicBezTo>
                <a:cubicBezTo>
                  <a:pt x="1083302" y="1292466"/>
                  <a:pt x="1085207" y="1291419"/>
                  <a:pt x="1086255" y="1291323"/>
                </a:cubicBezTo>
                <a:close/>
                <a:moveTo>
                  <a:pt x="2809613" y="1290354"/>
                </a:moveTo>
                <a:cubicBezTo>
                  <a:pt x="2810566" y="1290588"/>
                  <a:pt x="2811613" y="1291021"/>
                  <a:pt x="2811613" y="1291422"/>
                </a:cubicBezTo>
                <a:cubicBezTo>
                  <a:pt x="2811899" y="1293189"/>
                  <a:pt x="2812376" y="1294956"/>
                  <a:pt x="2811994" y="1296723"/>
                </a:cubicBezTo>
                <a:cubicBezTo>
                  <a:pt x="2811804" y="1297457"/>
                  <a:pt x="2809613" y="1298157"/>
                  <a:pt x="2808280" y="1298858"/>
                </a:cubicBezTo>
                <a:cubicBezTo>
                  <a:pt x="2806946" y="1298157"/>
                  <a:pt x="2805041" y="1297524"/>
                  <a:pt x="2804374" y="1296757"/>
                </a:cubicBezTo>
                <a:cubicBezTo>
                  <a:pt x="2803803" y="1295923"/>
                  <a:pt x="2804279" y="1294990"/>
                  <a:pt x="2804279" y="1294489"/>
                </a:cubicBezTo>
                <a:cubicBezTo>
                  <a:pt x="2804565" y="1293256"/>
                  <a:pt x="2804565" y="1292322"/>
                  <a:pt x="2805232" y="1291488"/>
                </a:cubicBezTo>
                <a:cubicBezTo>
                  <a:pt x="2806089" y="1290354"/>
                  <a:pt x="2807899" y="1289921"/>
                  <a:pt x="2809613" y="1290354"/>
                </a:cubicBezTo>
                <a:close/>
                <a:moveTo>
                  <a:pt x="3397056" y="1285682"/>
                </a:moveTo>
                <a:cubicBezTo>
                  <a:pt x="3397913" y="1285682"/>
                  <a:pt x="3398580" y="1287015"/>
                  <a:pt x="3399341" y="1287777"/>
                </a:cubicBezTo>
                <a:cubicBezTo>
                  <a:pt x="3398389" y="1288349"/>
                  <a:pt x="3397532" y="1288920"/>
                  <a:pt x="3396675" y="1289587"/>
                </a:cubicBezTo>
                <a:cubicBezTo>
                  <a:pt x="3395722" y="1289301"/>
                  <a:pt x="3394198" y="1289206"/>
                  <a:pt x="3393913" y="1288634"/>
                </a:cubicBezTo>
                <a:cubicBezTo>
                  <a:pt x="3392865" y="1286539"/>
                  <a:pt x="3394198" y="1285205"/>
                  <a:pt x="3397056" y="1285682"/>
                </a:cubicBezTo>
                <a:close/>
                <a:moveTo>
                  <a:pt x="3140508" y="1285219"/>
                </a:moveTo>
                <a:cubicBezTo>
                  <a:pt x="3140032" y="1286648"/>
                  <a:pt x="3139461" y="1288172"/>
                  <a:pt x="3138889" y="1289600"/>
                </a:cubicBezTo>
                <a:cubicBezTo>
                  <a:pt x="3137937" y="1288553"/>
                  <a:pt x="3136984" y="1287505"/>
                  <a:pt x="3136032" y="1286457"/>
                </a:cubicBezTo>
                <a:cubicBezTo>
                  <a:pt x="3137460" y="1286076"/>
                  <a:pt x="3139080" y="1285600"/>
                  <a:pt x="3140508" y="1285219"/>
                </a:cubicBezTo>
                <a:close/>
                <a:moveTo>
                  <a:pt x="3126829" y="1285119"/>
                </a:moveTo>
                <a:cubicBezTo>
                  <a:pt x="3128163" y="1286787"/>
                  <a:pt x="3129596" y="1288387"/>
                  <a:pt x="3130764" y="1290188"/>
                </a:cubicBezTo>
                <a:cubicBezTo>
                  <a:pt x="3132631" y="1293089"/>
                  <a:pt x="3132597" y="1296190"/>
                  <a:pt x="3130764" y="1299191"/>
                </a:cubicBezTo>
                <a:cubicBezTo>
                  <a:pt x="3129530" y="1301291"/>
                  <a:pt x="3126462" y="1301492"/>
                  <a:pt x="3125029" y="1299658"/>
                </a:cubicBezTo>
                <a:cubicBezTo>
                  <a:pt x="3122194" y="1296023"/>
                  <a:pt x="3120527" y="1291822"/>
                  <a:pt x="3119193" y="1287487"/>
                </a:cubicBezTo>
                <a:cubicBezTo>
                  <a:pt x="3119027" y="1286920"/>
                  <a:pt x="3119794" y="1285786"/>
                  <a:pt x="3120394" y="1285386"/>
                </a:cubicBezTo>
                <a:cubicBezTo>
                  <a:pt x="3122428" y="1284085"/>
                  <a:pt x="3124662" y="1284586"/>
                  <a:pt x="3126829" y="1285119"/>
                </a:cubicBezTo>
                <a:close/>
                <a:moveTo>
                  <a:pt x="3138076" y="1284819"/>
                </a:moveTo>
                <a:cubicBezTo>
                  <a:pt x="3138076" y="1284819"/>
                  <a:pt x="3138170" y="1284819"/>
                  <a:pt x="3138170" y="1284819"/>
                </a:cubicBezTo>
                <a:cubicBezTo>
                  <a:pt x="3138361" y="1285105"/>
                  <a:pt x="3138647" y="1285391"/>
                  <a:pt x="3138837" y="1285581"/>
                </a:cubicBezTo>
                <a:cubicBezTo>
                  <a:pt x="3138457" y="1285677"/>
                  <a:pt x="3138076" y="1285772"/>
                  <a:pt x="3137599" y="1285962"/>
                </a:cubicBezTo>
                <a:cubicBezTo>
                  <a:pt x="3137790" y="1285581"/>
                  <a:pt x="3137885" y="1285105"/>
                  <a:pt x="3138076" y="1284819"/>
                </a:cubicBezTo>
                <a:close/>
                <a:moveTo>
                  <a:pt x="1068223" y="1284055"/>
                </a:moveTo>
                <a:cubicBezTo>
                  <a:pt x="1071080" y="1283293"/>
                  <a:pt x="1072794" y="1284627"/>
                  <a:pt x="1073176" y="1287484"/>
                </a:cubicBezTo>
                <a:cubicBezTo>
                  <a:pt x="1071556" y="1289008"/>
                  <a:pt x="1070127" y="1291580"/>
                  <a:pt x="1068508" y="1291675"/>
                </a:cubicBezTo>
                <a:cubicBezTo>
                  <a:pt x="1065936" y="1291771"/>
                  <a:pt x="1064793" y="1289199"/>
                  <a:pt x="1065746" y="1286532"/>
                </a:cubicBezTo>
                <a:cubicBezTo>
                  <a:pt x="1066127" y="1285484"/>
                  <a:pt x="1067270" y="1284246"/>
                  <a:pt x="1068223" y="1284055"/>
                </a:cubicBezTo>
                <a:close/>
                <a:moveTo>
                  <a:pt x="3163374" y="1280551"/>
                </a:moveTo>
                <a:cubicBezTo>
                  <a:pt x="3164374" y="1280817"/>
                  <a:pt x="3164575" y="1281718"/>
                  <a:pt x="3164174" y="1282718"/>
                </a:cubicBezTo>
                <a:cubicBezTo>
                  <a:pt x="3163474" y="1283118"/>
                  <a:pt x="3162807" y="1283818"/>
                  <a:pt x="3162107" y="1283851"/>
                </a:cubicBezTo>
                <a:cubicBezTo>
                  <a:pt x="3160940" y="1283952"/>
                  <a:pt x="3160274" y="1282018"/>
                  <a:pt x="3161207" y="1281084"/>
                </a:cubicBezTo>
                <a:cubicBezTo>
                  <a:pt x="3161707" y="1280651"/>
                  <a:pt x="3162741" y="1280417"/>
                  <a:pt x="3163374" y="1280551"/>
                </a:cubicBezTo>
                <a:close/>
                <a:moveTo>
                  <a:pt x="1064763" y="1272715"/>
                </a:moveTo>
                <a:cubicBezTo>
                  <a:pt x="1065330" y="1272449"/>
                  <a:pt x="1066663" y="1272749"/>
                  <a:pt x="1067097" y="1273282"/>
                </a:cubicBezTo>
                <a:cubicBezTo>
                  <a:pt x="1067864" y="1274249"/>
                  <a:pt x="1068264" y="1275549"/>
                  <a:pt x="1068830" y="1276716"/>
                </a:cubicBezTo>
                <a:cubicBezTo>
                  <a:pt x="1067764" y="1277216"/>
                  <a:pt x="1066663" y="1278083"/>
                  <a:pt x="1066363" y="1277883"/>
                </a:cubicBezTo>
                <a:cubicBezTo>
                  <a:pt x="1065396" y="1277116"/>
                  <a:pt x="1064496" y="1276083"/>
                  <a:pt x="1063963" y="1274916"/>
                </a:cubicBezTo>
                <a:cubicBezTo>
                  <a:pt x="1063729" y="1274382"/>
                  <a:pt x="1064229" y="1272982"/>
                  <a:pt x="1064763" y="1272715"/>
                </a:cubicBezTo>
                <a:close/>
                <a:moveTo>
                  <a:pt x="1065029" y="1265230"/>
                </a:moveTo>
                <a:cubicBezTo>
                  <a:pt x="1065792" y="1265611"/>
                  <a:pt x="1066172" y="1266849"/>
                  <a:pt x="1066744" y="1267706"/>
                </a:cubicBezTo>
                <a:cubicBezTo>
                  <a:pt x="1066363" y="1268659"/>
                  <a:pt x="1066077" y="1270183"/>
                  <a:pt x="1065411" y="1270373"/>
                </a:cubicBezTo>
                <a:cubicBezTo>
                  <a:pt x="1063029" y="1270850"/>
                  <a:pt x="1061886" y="1269326"/>
                  <a:pt x="1062648" y="1266468"/>
                </a:cubicBezTo>
                <a:cubicBezTo>
                  <a:pt x="1062839" y="1265897"/>
                  <a:pt x="1064458" y="1265039"/>
                  <a:pt x="1065029" y="1265230"/>
                </a:cubicBezTo>
                <a:close/>
                <a:moveTo>
                  <a:pt x="1063628" y="1253142"/>
                </a:moveTo>
                <a:cubicBezTo>
                  <a:pt x="1064229" y="1253142"/>
                  <a:pt x="1064762" y="1254176"/>
                  <a:pt x="1065329" y="1254743"/>
                </a:cubicBezTo>
                <a:cubicBezTo>
                  <a:pt x="1064829" y="1256843"/>
                  <a:pt x="1062395" y="1258510"/>
                  <a:pt x="1060294" y="1257877"/>
                </a:cubicBezTo>
                <a:cubicBezTo>
                  <a:pt x="1059728" y="1257710"/>
                  <a:pt x="1059028" y="1256210"/>
                  <a:pt x="1059261" y="1255676"/>
                </a:cubicBezTo>
                <a:cubicBezTo>
                  <a:pt x="1060028" y="1253876"/>
                  <a:pt x="1061728" y="1253042"/>
                  <a:pt x="1063628" y="1253142"/>
                </a:cubicBezTo>
                <a:close/>
                <a:moveTo>
                  <a:pt x="1044885" y="1233335"/>
                </a:moveTo>
                <a:lnTo>
                  <a:pt x="1045647" y="1235716"/>
                </a:lnTo>
                <a:lnTo>
                  <a:pt x="1043456" y="1235335"/>
                </a:lnTo>
                <a:close/>
                <a:moveTo>
                  <a:pt x="1008144" y="1228901"/>
                </a:moveTo>
                <a:cubicBezTo>
                  <a:pt x="1010612" y="1229168"/>
                  <a:pt x="1012446" y="1229068"/>
                  <a:pt x="1014113" y="1229601"/>
                </a:cubicBezTo>
                <a:cubicBezTo>
                  <a:pt x="1015280" y="1229968"/>
                  <a:pt x="1016247" y="1231069"/>
                  <a:pt x="1017147" y="1232036"/>
                </a:cubicBezTo>
                <a:cubicBezTo>
                  <a:pt x="1017880" y="1232836"/>
                  <a:pt x="1017681" y="1233769"/>
                  <a:pt x="1016813" y="1234403"/>
                </a:cubicBezTo>
                <a:cubicBezTo>
                  <a:pt x="1012579" y="1237438"/>
                  <a:pt x="1007844" y="1238238"/>
                  <a:pt x="1002809" y="1237371"/>
                </a:cubicBezTo>
                <a:cubicBezTo>
                  <a:pt x="1001942" y="1237204"/>
                  <a:pt x="1001142" y="1236704"/>
                  <a:pt x="1000342" y="1236337"/>
                </a:cubicBezTo>
                <a:cubicBezTo>
                  <a:pt x="999375" y="1235904"/>
                  <a:pt x="998208" y="1234037"/>
                  <a:pt x="998641" y="1233069"/>
                </a:cubicBezTo>
                <a:cubicBezTo>
                  <a:pt x="999174" y="1231902"/>
                  <a:pt x="999941" y="1230302"/>
                  <a:pt x="1000908" y="1230035"/>
                </a:cubicBezTo>
                <a:cubicBezTo>
                  <a:pt x="1003409" y="1229268"/>
                  <a:pt x="1006143" y="1229168"/>
                  <a:pt x="1008144" y="1228901"/>
                </a:cubicBezTo>
                <a:close/>
                <a:moveTo>
                  <a:pt x="881937" y="1228501"/>
                </a:moveTo>
                <a:cubicBezTo>
                  <a:pt x="887639" y="1228367"/>
                  <a:pt x="892007" y="1228967"/>
                  <a:pt x="894974" y="1233202"/>
                </a:cubicBezTo>
                <a:cubicBezTo>
                  <a:pt x="895674" y="1234169"/>
                  <a:pt x="895241" y="1236169"/>
                  <a:pt x="894074" y="1236636"/>
                </a:cubicBezTo>
                <a:cubicBezTo>
                  <a:pt x="892840" y="1237170"/>
                  <a:pt x="891573" y="1237670"/>
                  <a:pt x="890306" y="1238070"/>
                </a:cubicBezTo>
                <a:cubicBezTo>
                  <a:pt x="883271" y="1240271"/>
                  <a:pt x="877936" y="1237870"/>
                  <a:pt x="874001" y="1231902"/>
                </a:cubicBezTo>
                <a:cubicBezTo>
                  <a:pt x="873501" y="1231135"/>
                  <a:pt x="873868" y="1230034"/>
                  <a:pt x="874902" y="1229801"/>
                </a:cubicBezTo>
                <a:cubicBezTo>
                  <a:pt x="877536" y="1229168"/>
                  <a:pt x="880236" y="1228801"/>
                  <a:pt x="881937" y="1228501"/>
                </a:cubicBezTo>
                <a:close/>
                <a:moveTo>
                  <a:pt x="3122528" y="1222433"/>
                </a:moveTo>
                <a:cubicBezTo>
                  <a:pt x="3125662" y="1223733"/>
                  <a:pt x="3128696" y="1223833"/>
                  <a:pt x="3131931" y="1223566"/>
                </a:cubicBezTo>
                <a:cubicBezTo>
                  <a:pt x="3133798" y="1223433"/>
                  <a:pt x="3134998" y="1224400"/>
                  <a:pt x="3134765" y="1225800"/>
                </a:cubicBezTo>
                <a:cubicBezTo>
                  <a:pt x="3134098" y="1229568"/>
                  <a:pt x="3134732" y="1232802"/>
                  <a:pt x="3136666" y="1236270"/>
                </a:cubicBezTo>
                <a:cubicBezTo>
                  <a:pt x="3139900" y="1242105"/>
                  <a:pt x="3138199" y="1247841"/>
                  <a:pt x="3134765" y="1253109"/>
                </a:cubicBezTo>
                <a:cubicBezTo>
                  <a:pt x="3134065" y="1254243"/>
                  <a:pt x="3132797" y="1255043"/>
                  <a:pt x="3131997" y="1256143"/>
                </a:cubicBezTo>
                <a:cubicBezTo>
                  <a:pt x="3130197" y="1258444"/>
                  <a:pt x="3129863" y="1261145"/>
                  <a:pt x="3130030" y="1263946"/>
                </a:cubicBezTo>
                <a:cubicBezTo>
                  <a:pt x="3130097" y="1265213"/>
                  <a:pt x="3131030" y="1266113"/>
                  <a:pt x="3132664" y="1266380"/>
                </a:cubicBezTo>
                <a:cubicBezTo>
                  <a:pt x="3136866" y="1267047"/>
                  <a:pt x="3136899" y="1267047"/>
                  <a:pt x="3134398" y="1271182"/>
                </a:cubicBezTo>
                <a:cubicBezTo>
                  <a:pt x="3133365" y="1272916"/>
                  <a:pt x="3133331" y="1274249"/>
                  <a:pt x="3134365" y="1274750"/>
                </a:cubicBezTo>
                <a:cubicBezTo>
                  <a:pt x="3135165" y="1275116"/>
                  <a:pt x="3136032" y="1275350"/>
                  <a:pt x="3136899" y="1275517"/>
                </a:cubicBezTo>
                <a:cubicBezTo>
                  <a:pt x="3137333" y="1275583"/>
                  <a:pt x="3137799" y="1275350"/>
                  <a:pt x="3138233" y="1275183"/>
                </a:cubicBezTo>
                <a:cubicBezTo>
                  <a:pt x="3139100" y="1274883"/>
                  <a:pt x="3139967" y="1274549"/>
                  <a:pt x="3140834" y="1274249"/>
                </a:cubicBezTo>
                <a:cubicBezTo>
                  <a:pt x="3142701" y="1273616"/>
                  <a:pt x="3144501" y="1273916"/>
                  <a:pt x="3146102" y="1274916"/>
                </a:cubicBezTo>
                <a:cubicBezTo>
                  <a:pt x="3147669" y="1275883"/>
                  <a:pt x="3148870" y="1277517"/>
                  <a:pt x="3150537" y="1278117"/>
                </a:cubicBezTo>
                <a:cubicBezTo>
                  <a:pt x="3154271" y="1279451"/>
                  <a:pt x="3156972" y="1281318"/>
                  <a:pt x="3157172" y="1285753"/>
                </a:cubicBezTo>
                <a:cubicBezTo>
                  <a:pt x="3157272" y="1288154"/>
                  <a:pt x="3159340" y="1289588"/>
                  <a:pt x="3161040" y="1291155"/>
                </a:cubicBezTo>
                <a:cubicBezTo>
                  <a:pt x="3161941" y="1291988"/>
                  <a:pt x="3162708" y="1293556"/>
                  <a:pt x="3162607" y="1294723"/>
                </a:cubicBezTo>
                <a:cubicBezTo>
                  <a:pt x="3162341" y="1297790"/>
                  <a:pt x="3161007" y="1300725"/>
                  <a:pt x="3161474" y="1303959"/>
                </a:cubicBezTo>
                <a:cubicBezTo>
                  <a:pt x="3161507" y="1304193"/>
                  <a:pt x="3159940" y="1305026"/>
                  <a:pt x="3159240" y="1304893"/>
                </a:cubicBezTo>
                <a:cubicBezTo>
                  <a:pt x="3157939" y="1304726"/>
                  <a:pt x="3156672" y="1304059"/>
                  <a:pt x="3155405" y="1303492"/>
                </a:cubicBezTo>
                <a:cubicBezTo>
                  <a:pt x="3151104" y="1301558"/>
                  <a:pt x="3150970" y="1300258"/>
                  <a:pt x="3154671" y="1297057"/>
                </a:cubicBezTo>
                <a:cubicBezTo>
                  <a:pt x="3156106" y="1295823"/>
                  <a:pt x="3156239" y="1294389"/>
                  <a:pt x="3154838" y="1293989"/>
                </a:cubicBezTo>
                <a:cubicBezTo>
                  <a:pt x="3151437" y="1292989"/>
                  <a:pt x="3150136" y="1290688"/>
                  <a:pt x="3149437" y="1287420"/>
                </a:cubicBezTo>
                <a:cubicBezTo>
                  <a:pt x="3149203" y="1286420"/>
                  <a:pt x="3147436" y="1285753"/>
                  <a:pt x="3146369" y="1284919"/>
                </a:cubicBezTo>
                <a:lnTo>
                  <a:pt x="3146335" y="1284886"/>
                </a:lnTo>
                <a:cubicBezTo>
                  <a:pt x="3146469" y="1284753"/>
                  <a:pt x="3146569" y="1284686"/>
                  <a:pt x="3146702" y="1284553"/>
                </a:cubicBezTo>
                <a:lnTo>
                  <a:pt x="3145735" y="1284519"/>
                </a:lnTo>
                <a:lnTo>
                  <a:pt x="3146335" y="1284886"/>
                </a:lnTo>
                <a:cubicBezTo>
                  <a:pt x="3143534" y="1287554"/>
                  <a:pt x="3140700" y="1286286"/>
                  <a:pt x="3137799" y="1284786"/>
                </a:cubicBezTo>
                <a:cubicBezTo>
                  <a:pt x="3137066" y="1283919"/>
                  <a:pt x="3136332" y="1283019"/>
                  <a:pt x="3135499" y="1282285"/>
                </a:cubicBezTo>
                <a:cubicBezTo>
                  <a:pt x="3134532" y="1281418"/>
                  <a:pt x="3133331" y="1281185"/>
                  <a:pt x="3132064" y="1281852"/>
                </a:cubicBezTo>
                <a:cubicBezTo>
                  <a:pt x="3130230" y="1282852"/>
                  <a:pt x="3128430" y="1283819"/>
                  <a:pt x="3126596" y="1284786"/>
                </a:cubicBezTo>
                <a:lnTo>
                  <a:pt x="3126996" y="1285120"/>
                </a:lnTo>
                <a:cubicBezTo>
                  <a:pt x="3126929" y="1285086"/>
                  <a:pt x="3126896" y="1285086"/>
                  <a:pt x="3126829" y="1285086"/>
                </a:cubicBezTo>
                <a:cubicBezTo>
                  <a:pt x="3126795" y="1285020"/>
                  <a:pt x="3126729" y="1284919"/>
                  <a:pt x="3126662" y="1284853"/>
                </a:cubicBezTo>
                <a:cubicBezTo>
                  <a:pt x="3125762" y="1284152"/>
                  <a:pt x="3124862" y="1283319"/>
                  <a:pt x="3123828" y="1282986"/>
                </a:cubicBezTo>
                <a:cubicBezTo>
                  <a:pt x="3119360" y="1281552"/>
                  <a:pt x="3118193" y="1278284"/>
                  <a:pt x="3118393" y="1274083"/>
                </a:cubicBezTo>
                <a:cubicBezTo>
                  <a:pt x="3118426" y="1274116"/>
                  <a:pt x="3118460" y="1274149"/>
                  <a:pt x="3118526" y="1274149"/>
                </a:cubicBezTo>
                <a:cubicBezTo>
                  <a:pt x="3118726" y="1273983"/>
                  <a:pt x="3118960" y="1273816"/>
                  <a:pt x="3119193" y="1273683"/>
                </a:cubicBezTo>
                <a:cubicBezTo>
                  <a:pt x="3118726" y="1272982"/>
                  <a:pt x="3118460" y="1273082"/>
                  <a:pt x="3118360" y="1273949"/>
                </a:cubicBezTo>
                <a:cubicBezTo>
                  <a:pt x="3118360" y="1274016"/>
                  <a:pt x="3118360" y="1274049"/>
                  <a:pt x="3118360" y="1274083"/>
                </a:cubicBezTo>
                <a:cubicBezTo>
                  <a:pt x="3114925" y="1273249"/>
                  <a:pt x="3112958" y="1270448"/>
                  <a:pt x="3111791" y="1267681"/>
                </a:cubicBezTo>
                <a:cubicBezTo>
                  <a:pt x="3110023" y="1263513"/>
                  <a:pt x="3109123" y="1258944"/>
                  <a:pt x="3108023" y="1254510"/>
                </a:cubicBezTo>
                <a:cubicBezTo>
                  <a:pt x="3107856" y="1253776"/>
                  <a:pt x="3108356" y="1252609"/>
                  <a:pt x="3108956" y="1252075"/>
                </a:cubicBezTo>
                <a:cubicBezTo>
                  <a:pt x="3110357" y="1250775"/>
                  <a:pt x="3111157" y="1249474"/>
                  <a:pt x="3111291" y="1247441"/>
                </a:cubicBezTo>
                <a:cubicBezTo>
                  <a:pt x="3111591" y="1242406"/>
                  <a:pt x="3112191" y="1237371"/>
                  <a:pt x="3112791" y="1232402"/>
                </a:cubicBezTo>
                <a:cubicBezTo>
                  <a:pt x="3112991" y="1230635"/>
                  <a:pt x="3113325" y="1228735"/>
                  <a:pt x="3114025" y="1227101"/>
                </a:cubicBezTo>
                <a:cubicBezTo>
                  <a:pt x="3115392" y="1223833"/>
                  <a:pt x="3117926" y="1220532"/>
                  <a:pt x="3122528" y="1222433"/>
                </a:cubicBezTo>
                <a:close/>
                <a:moveTo>
                  <a:pt x="938956" y="1209562"/>
                </a:moveTo>
                <a:cubicBezTo>
                  <a:pt x="939756" y="1209962"/>
                  <a:pt x="940456" y="1210562"/>
                  <a:pt x="941223" y="1211062"/>
                </a:cubicBezTo>
                <a:cubicBezTo>
                  <a:pt x="943157" y="1212429"/>
                  <a:pt x="945491" y="1213429"/>
                  <a:pt x="947659" y="1212596"/>
                </a:cubicBezTo>
                <a:cubicBezTo>
                  <a:pt x="954094" y="1210128"/>
                  <a:pt x="960296" y="1211595"/>
                  <a:pt x="966498" y="1213129"/>
                </a:cubicBezTo>
                <a:cubicBezTo>
                  <a:pt x="968232" y="1213562"/>
                  <a:pt x="970099" y="1214230"/>
                  <a:pt x="971466" y="1215297"/>
                </a:cubicBezTo>
                <a:cubicBezTo>
                  <a:pt x="976101" y="1218964"/>
                  <a:pt x="980736" y="1222599"/>
                  <a:pt x="985804" y="1225667"/>
                </a:cubicBezTo>
                <a:cubicBezTo>
                  <a:pt x="986438" y="1226067"/>
                  <a:pt x="987071" y="1227467"/>
                  <a:pt x="986838" y="1228001"/>
                </a:cubicBezTo>
                <a:cubicBezTo>
                  <a:pt x="986304" y="1229201"/>
                  <a:pt x="985338" y="1230201"/>
                  <a:pt x="984304" y="1231002"/>
                </a:cubicBezTo>
                <a:cubicBezTo>
                  <a:pt x="983637" y="1231502"/>
                  <a:pt x="982603" y="1231402"/>
                  <a:pt x="981636" y="1231602"/>
                </a:cubicBezTo>
                <a:cubicBezTo>
                  <a:pt x="976268" y="1230235"/>
                  <a:pt x="970933" y="1229868"/>
                  <a:pt x="965731" y="1232702"/>
                </a:cubicBezTo>
                <a:cubicBezTo>
                  <a:pt x="964631" y="1233303"/>
                  <a:pt x="963030" y="1233336"/>
                  <a:pt x="961730" y="1233169"/>
                </a:cubicBezTo>
                <a:cubicBezTo>
                  <a:pt x="957562" y="1232502"/>
                  <a:pt x="954694" y="1234236"/>
                  <a:pt x="952494" y="1237604"/>
                </a:cubicBezTo>
                <a:cubicBezTo>
                  <a:pt x="952027" y="1238338"/>
                  <a:pt x="951293" y="1239038"/>
                  <a:pt x="950493" y="1239338"/>
                </a:cubicBezTo>
                <a:cubicBezTo>
                  <a:pt x="949759" y="1239638"/>
                  <a:pt x="948659" y="1239705"/>
                  <a:pt x="947992" y="1239338"/>
                </a:cubicBezTo>
                <a:cubicBezTo>
                  <a:pt x="945591" y="1238071"/>
                  <a:pt x="944524" y="1234970"/>
                  <a:pt x="941590" y="1234470"/>
                </a:cubicBezTo>
                <a:cubicBezTo>
                  <a:pt x="938456" y="1233936"/>
                  <a:pt x="935255" y="1233536"/>
                  <a:pt x="932087" y="1233436"/>
                </a:cubicBezTo>
                <a:cubicBezTo>
                  <a:pt x="929353" y="1233336"/>
                  <a:pt x="926652" y="1233836"/>
                  <a:pt x="923918" y="1233969"/>
                </a:cubicBezTo>
                <a:cubicBezTo>
                  <a:pt x="921750" y="1234036"/>
                  <a:pt x="919583" y="1232469"/>
                  <a:pt x="918816" y="1230035"/>
                </a:cubicBezTo>
                <a:cubicBezTo>
                  <a:pt x="918650" y="1229401"/>
                  <a:pt x="919283" y="1227901"/>
                  <a:pt x="919717" y="1227834"/>
                </a:cubicBezTo>
                <a:cubicBezTo>
                  <a:pt x="923251" y="1227234"/>
                  <a:pt x="926886" y="1227000"/>
                  <a:pt x="930420" y="1226334"/>
                </a:cubicBezTo>
                <a:cubicBezTo>
                  <a:pt x="931954" y="1226033"/>
                  <a:pt x="932821" y="1224099"/>
                  <a:pt x="935155" y="1225133"/>
                </a:cubicBezTo>
                <a:cubicBezTo>
                  <a:pt x="937622" y="1226234"/>
                  <a:pt x="938022" y="1225700"/>
                  <a:pt x="937589" y="1224133"/>
                </a:cubicBezTo>
                <a:cubicBezTo>
                  <a:pt x="936789" y="1221165"/>
                  <a:pt x="936989" y="1217764"/>
                  <a:pt x="933721" y="1215797"/>
                </a:cubicBezTo>
                <a:cubicBezTo>
                  <a:pt x="932487" y="1215030"/>
                  <a:pt x="932421" y="1213496"/>
                  <a:pt x="933287" y="1212229"/>
                </a:cubicBezTo>
                <a:cubicBezTo>
                  <a:pt x="934988" y="1209761"/>
                  <a:pt x="937222" y="1208728"/>
                  <a:pt x="938956" y="1209562"/>
                </a:cubicBezTo>
                <a:close/>
                <a:moveTo>
                  <a:pt x="2995954" y="1204093"/>
                </a:moveTo>
                <a:cubicBezTo>
                  <a:pt x="2996421" y="1204093"/>
                  <a:pt x="2996888" y="1204093"/>
                  <a:pt x="2998188" y="1204093"/>
                </a:cubicBezTo>
                <a:cubicBezTo>
                  <a:pt x="2999155" y="1204460"/>
                  <a:pt x="3001022" y="1204793"/>
                  <a:pt x="3002456" y="1205760"/>
                </a:cubicBezTo>
                <a:cubicBezTo>
                  <a:pt x="3003456" y="1206427"/>
                  <a:pt x="3004523" y="1208061"/>
                  <a:pt x="3004390" y="1209128"/>
                </a:cubicBezTo>
                <a:cubicBezTo>
                  <a:pt x="3003790" y="1213696"/>
                  <a:pt x="3001723" y="1217864"/>
                  <a:pt x="2999255" y="1221698"/>
                </a:cubicBezTo>
                <a:cubicBezTo>
                  <a:pt x="2996354" y="1226166"/>
                  <a:pt x="2989318" y="1228367"/>
                  <a:pt x="2984683" y="1226733"/>
                </a:cubicBezTo>
                <a:cubicBezTo>
                  <a:pt x="2979982" y="1225099"/>
                  <a:pt x="2976914" y="1219431"/>
                  <a:pt x="2978148" y="1214563"/>
                </a:cubicBezTo>
                <a:cubicBezTo>
                  <a:pt x="2978348" y="1213696"/>
                  <a:pt x="2978748" y="1212796"/>
                  <a:pt x="2979315" y="1212129"/>
                </a:cubicBezTo>
                <a:cubicBezTo>
                  <a:pt x="2983583" y="1206827"/>
                  <a:pt x="2988952" y="1203759"/>
                  <a:pt x="2995954" y="1204093"/>
                </a:cubicBezTo>
                <a:close/>
                <a:moveTo>
                  <a:pt x="933187" y="1196157"/>
                </a:moveTo>
                <a:cubicBezTo>
                  <a:pt x="933720" y="1196657"/>
                  <a:pt x="933853" y="1197658"/>
                  <a:pt x="933987" y="1198458"/>
                </a:cubicBezTo>
                <a:cubicBezTo>
                  <a:pt x="934054" y="1198691"/>
                  <a:pt x="933420" y="1199158"/>
                  <a:pt x="933053" y="1199291"/>
                </a:cubicBezTo>
                <a:cubicBezTo>
                  <a:pt x="932220" y="1199525"/>
                  <a:pt x="931386" y="1199625"/>
                  <a:pt x="930553" y="1199825"/>
                </a:cubicBezTo>
                <a:cubicBezTo>
                  <a:pt x="929853" y="1199358"/>
                  <a:pt x="928752" y="1198991"/>
                  <a:pt x="928586" y="1198391"/>
                </a:cubicBezTo>
                <a:cubicBezTo>
                  <a:pt x="928452" y="1197791"/>
                  <a:pt x="929052" y="1196690"/>
                  <a:pt x="929653" y="1196224"/>
                </a:cubicBezTo>
                <a:cubicBezTo>
                  <a:pt x="930720" y="1195357"/>
                  <a:pt x="932120" y="1195223"/>
                  <a:pt x="933187" y="1196157"/>
                </a:cubicBezTo>
                <a:close/>
                <a:moveTo>
                  <a:pt x="830646" y="1187755"/>
                </a:moveTo>
                <a:cubicBezTo>
                  <a:pt x="832265" y="1188188"/>
                  <a:pt x="832551" y="1189288"/>
                  <a:pt x="833408" y="1190089"/>
                </a:cubicBezTo>
                <a:cubicBezTo>
                  <a:pt x="831980" y="1191122"/>
                  <a:pt x="829694" y="1191422"/>
                  <a:pt x="826931" y="1190955"/>
                </a:cubicBezTo>
                <a:cubicBezTo>
                  <a:pt x="824169" y="1190522"/>
                  <a:pt x="823217" y="1189688"/>
                  <a:pt x="824360" y="1188688"/>
                </a:cubicBezTo>
                <a:cubicBezTo>
                  <a:pt x="825502" y="1187688"/>
                  <a:pt x="828265" y="1187155"/>
                  <a:pt x="830646" y="1187755"/>
                </a:cubicBezTo>
                <a:close/>
                <a:moveTo>
                  <a:pt x="923484" y="1177151"/>
                </a:moveTo>
                <a:lnTo>
                  <a:pt x="924758" y="1177879"/>
                </a:lnTo>
                <a:lnTo>
                  <a:pt x="926152" y="1177692"/>
                </a:lnTo>
                <a:cubicBezTo>
                  <a:pt x="927219" y="1178073"/>
                  <a:pt x="927685" y="1179883"/>
                  <a:pt x="927419" y="1182550"/>
                </a:cubicBezTo>
                <a:cubicBezTo>
                  <a:pt x="927319" y="1183693"/>
                  <a:pt x="926952" y="1184645"/>
                  <a:pt x="926652" y="1185312"/>
                </a:cubicBezTo>
                <a:cubicBezTo>
                  <a:pt x="925785" y="1187312"/>
                  <a:pt x="924951" y="1186931"/>
                  <a:pt x="924518" y="1184264"/>
                </a:cubicBezTo>
                <a:lnTo>
                  <a:pt x="924089" y="1178865"/>
                </a:lnTo>
                <a:lnTo>
                  <a:pt x="923770" y="1178865"/>
                </a:lnTo>
                <a:lnTo>
                  <a:pt x="923563" y="1177625"/>
                </a:lnTo>
                <a:close/>
                <a:moveTo>
                  <a:pt x="915556" y="1170482"/>
                </a:moveTo>
                <a:cubicBezTo>
                  <a:pt x="916033" y="1171435"/>
                  <a:pt x="916890" y="1172578"/>
                  <a:pt x="916795" y="1173625"/>
                </a:cubicBezTo>
                <a:cubicBezTo>
                  <a:pt x="916699" y="1174482"/>
                  <a:pt x="915556" y="1175245"/>
                  <a:pt x="914890" y="1176102"/>
                </a:cubicBezTo>
                <a:cubicBezTo>
                  <a:pt x="914509" y="1175054"/>
                  <a:pt x="913556" y="1174006"/>
                  <a:pt x="913652" y="1173054"/>
                </a:cubicBezTo>
                <a:cubicBezTo>
                  <a:pt x="913747" y="1172101"/>
                  <a:pt x="914890" y="1171339"/>
                  <a:pt x="915556" y="1170482"/>
                </a:cubicBezTo>
                <a:close/>
                <a:moveTo>
                  <a:pt x="833689" y="1169882"/>
                </a:moveTo>
                <a:cubicBezTo>
                  <a:pt x="835656" y="1169349"/>
                  <a:pt x="838290" y="1170149"/>
                  <a:pt x="840291" y="1171016"/>
                </a:cubicBezTo>
                <a:cubicBezTo>
                  <a:pt x="843692" y="1172516"/>
                  <a:pt x="846993" y="1173383"/>
                  <a:pt x="850828" y="1173350"/>
                </a:cubicBezTo>
                <a:cubicBezTo>
                  <a:pt x="855896" y="1173283"/>
                  <a:pt x="860797" y="1174417"/>
                  <a:pt x="864632" y="1178385"/>
                </a:cubicBezTo>
                <a:cubicBezTo>
                  <a:pt x="865832" y="1179619"/>
                  <a:pt x="867700" y="1180452"/>
                  <a:pt x="869400" y="1180919"/>
                </a:cubicBezTo>
                <a:cubicBezTo>
                  <a:pt x="873001" y="1181953"/>
                  <a:pt x="876135" y="1183687"/>
                  <a:pt x="879270" y="1185654"/>
                </a:cubicBezTo>
                <a:cubicBezTo>
                  <a:pt x="881937" y="1187288"/>
                  <a:pt x="884905" y="1188655"/>
                  <a:pt x="887906" y="1189722"/>
                </a:cubicBezTo>
                <a:cubicBezTo>
                  <a:pt x="897409" y="1193123"/>
                  <a:pt x="906245" y="1197891"/>
                  <a:pt x="915382" y="1202059"/>
                </a:cubicBezTo>
                <a:cubicBezTo>
                  <a:pt x="916915" y="1202759"/>
                  <a:pt x="918149" y="1204327"/>
                  <a:pt x="919383" y="1205627"/>
                </a:cubicBezTo>
                <a:cubicBezTo>
                  <a:pt x="920750" y="1207094"/>
                  <a:pt x="920250" y="1209861"/>
                  <a:pt x="918616" y="1210262"/>
                </a:cubicBezTo>
                <a:cubicBezTo>
                  <a:pt x="911147" y="1212195"/>
                  <a:pt x="903878" y="1215863"/>
                  <a:pt x="898109" y="1213496"/>
                </a:cubicBezTo>
                <a:cubicBezTo>
                  <a:pt x="892608" y="1213496"/>
                  <a:pt x="889407" y="1213596"/>
                  <a:pt x="886206" y="1213429"/>
                </a:cubicBezTo>
                <a:cubicBezTo>
                  <a:pt x="884038" y="1213329"/>
                  <a:pt x="883171" y="1211295"/>
                  <a:pt x="884305" y="1209428"/>
                </a:cubicBezTo>
                <a:cubicBezTo>
                  <a:pt x="884772" y="1208628"/>
                  <a:pt x="885305" y="1207894"/>
                  <a:pt x="885739" y="1207094"/>
                </a:cubicBezTo>
                <a:cubicBezTo>
                  <a:pt x="886606" y="1205493"/>
                  <a:pt x="886239" y="1204260"/>
                  <a:pt x="884905" y="1203726"/>
                </a:cubicBezTo>
                <a:cubicBezTo>
                  <a:pt x="884505" y="1203560"/>
                  <a:pt x="884105" y="1203260"/>
                  <a:pt x="883671" y="1203193"/>
                </a:cubicBezTo>
                <a:cubicBezTo>
                  <a:pt x="878770" y="1202626"/>
                  <a:pt x="875068" y="1200359"/>
                  <a:pt x="873068" y="1195657"/>
                </a:cubicBezTo>
                <a:cubicBezTo>
                  <a:pt x="872101" y="1193423"/>
                  <a:pt x="870334" y="1192056"/>
                  <a:pt x="867833" y="1191789"/>
                </a:cubicBezTo>
                <a:cubicBezTo>
                  <a:pt x="863265" y="1191289"/>
                  <a:pt x="858897" y="1190222"/>
                  <a:pt x="854762" y="1187955"/>
                </a:cubicBezTo>
                <a:cubicBezTo>
                  <a:pt x="852828" y="1186888"/>
                  <a:pt x="850461" y="1186554"/>
                  <a:pt x="848260" y="1186054"/>
                </a:cubicBezTo>
                <a:cubicBezTo>
                  <a:pt x="845126" y="1185320"/>
                  <a:pt x="841958" y="1184820"/>
                  <a:pt x="838824" y="1184187"/>
                </a:cubicBezTo>
                <a:cubicBezTo>
                  <a:pt x="836423" y="1183687"/>
                  <a:pt x="834856" y="1182320"/>
                  <a:pt x="833756" y="1180052"/>
                </a:cubicBezTo>
                <a:cubicBezTo>
                  <a:pt x="833022" y="1178585"/>
                  <a:pt x="830154" y="1177818"/>
                  <a:pt x="828987" y="1178652"/>
                </a:cubicBezTo>
                <a:cubicBezTo>
                  <a:pt x="822952" y="1182953"/>
                  <a:pt x="815416" y="1183787"/>
                  <a:pt x="809047" y="1187354"/>
                </a:cubicBezTo>
                <a:cubicBezTo>
                  <a:pt x="807614" y="1188121"/>
                  <a:pt x="805513" y="1187788"/>
                  <a:pt x="803746" y="1187821"/>
                </a:cubicBezTo>
                <a:cubicBezTo>
                  <a:pt x="803412" y="1187821"/>
                  <a:pt x="802779" y="1187054"/>
                  <a:pt x="802812" y="1187054"/>
                </a:cubicBezTo>
                <a:cubicBezTo>
                  <a:pt x="806513" y="1182553"/>
                  <a:pt x="809181" y="1177251"/>
                  <a:pt x="815083" y="1174617"/>
                </a:cubicBezTo>
                <a:cubicBezTo>
                  <a:pt x="821085" y="1171916"/>
                  <a:pt x="827520" y="1171583"/>
                  <a:pt x="833689" y="1169882"/>
                </a:cubicBezTo>
                <a:close/>
                <a:moveTo>
                  <a:pt x="889612" y="1160179"/>
                </a:moveTo>
                <a:cubicBezTo>
                  <a:pt x="890946" y="1160779"/>
                  <a:pt x="892375" y="1161379"/>
                  <a:pt x="893803" y="1162013"/>
                </a:cubicBezTo>
                <a:cubicBezTo>
                  <a:pt x="892756" y="1162646"/>
                  <a:pt x="892089" y="1163547"/>
                  <a:pt x="890565" y="1163913"/>
                </a:cubicBezTo>
                <a:cubicBezTo>
                  <a:pt x="887993" y="1164547"/>
                  <a:pt x="884183" y="1163180"/>
                  <a:pt x="885136" y="1161846"/>
                </a:cubicBezTo>
                <a:cubicBezTo>
                  <a:pt x="885612" y="1161213"/>
                  <a:pt x="888088" y="1160746"/>
                  <a:pt x="889612" y="1160179"/>
                </a:cubicBezTo>
                <a:close/>
                <a:moveTo>
                  <a:pt x="912693" y="1157144"/>
                </a:moveTo>
                <a:cubicBezTo>
                  <a:pt x="914312" y="1158573"/>
                  <a:pt x="916027" y="1160097"/>
                  <a:pt x="917646" y="1161621"/>
                </a:cubicBezTo>
                <a:cubicBezTo>
                  <a:pt x="917646" y="1164383"/>
                  <a:pt x="916217" y="1165907"/>
                  <a:pt x="913264" y="1165621"/>
                </a:cubicBezTo>
                <a:cubicBezTo>
                  <a:pt x="912312" y="1165526"/>
                  <a:pt x="910788" y="1164097"/>
                  <a:pt x="910883" y="1163335"/>
                </a:cubicBezTo>
                <a:cubicBezTo>
                  <a:pt x="911169" y="1161240"/>
                  <a:pt x="912026" y="1159240"/>
                  <a:pt x="912693" y="1157144"/>
                </a:cubicBezTo>
                <a:close/>
                <a:moveTo>
                  <a:pt x="883470" y="1148842"/>
                </a:moveTo>
                <a:cubicBezTo>
                  <a:pt x="884737" y="1148875"/>
                  <a:pt x="885871" y="1150642"/>
                  <a:pt x="886038" y="1152842"/>
                </a:cubicBezTo>
                <a:cubicBezTo>
                  <a:pt x="886104" y="1154209"/>
                  <a:pt x="884904" y="1155409"/>
                  <a:pt x="883604" y="1155210"/>
                </a:cubicBezTo>
                <a:cubicBezTo>
                  <a:pt x="882237" y="1155009"/>
                  <a:pt x="881237" y="1154243"/>
                  <a:pt x="880970" y="1152842"/>
                </a:cubicBezTo>
                <a:cubicBezTo>
                  <a:pt x="880637" y="1151042"/>
                  <a:pt x="882137" y="1148808"/>
                  <a:pt x="883470" y="1148842"/>
                </a:cubicBezTo>
                <a:close/>
                <a:moveTo>
                  <a:pt x="3115393" y="1132703"/>
                </a:moveTo>
                <a:cubicBezTo>
                  <a:pt x="3118693" y="1133737"/>
                  <a:pt x="3120861" y="1136938"/>
                  <a:pt x="3120527" y="1139972"/>
                </a:cubicBezTo>
                <a:cubicBezTo>
                  <a:pt x="3119961" y="1144507"/>
                  <a:pt x="3119127" y="1149042"/>
                  <a:pt x="3118894" y="1153610"/>
                </a:cubicBezTo>
                <a:cubicBezTo>
                  <a:pt x="3118627" y="1159612"/>
                  <a:pt x="3118160" y="1165447"/>
                  <a:pt x="3114826" y="1170782"/>
                </a:cubicBezTo>
                <a:cubicBezTo>
                  <a:pt x="3113692" y="1172616"/>
                  <a:pt x="3113725" y="1175183"/>
                  <a:pt x="3113092" y="1177351"/>
                </a:cubicBezTo>
                <a:cubicBezTo>
                  <a:pt x="3112758" y="1178551"/>
                  <a:pt x="3111825" y="1178885"/>
                  <a:pt x="3111024" y="1178151"/>
                </a:cubicBezTo>
                <a:cubicBezTo>
                  <a:pt x="3109691" y="1176917"/>
                  <a:pt x="3108724" y="1175283"/>
                  <a:pt x="3107323" y="1174216"/>
                </a:cubicBezTo>
                <a:cubicBezTo>
                  <a:pt x="3101955" y="1170115"/>
                  <a:pt x="3100988" y="1164380"/>
                  <a:pt x="3100921" y="1157945"/>
                </a:cubicBezTo>
                <a:cubicBezTo>
                  <a:pt x="3100755" y="1154510"/>
                  <a:pt x="3101388" y="1150942"/>
                  <a:pt x="3103022" y="1147541"/>
                </a:cubicBezTo>
                <a:cubicBezTo>
                  <a:pt x="3104422" y="1144640"/>
                  <a:pt x="3105456" y="1141539"/>
                  <a:pt x="3107190" y="1138872"/>
                </a:cubicBezTo>
                <a:cubicBezTo>
                  <a:pt x="3108657" y="1136605"/>
                  <a:pt x="3110824" y="1134804"/>
                  <a:pt x="3112825" y="1132970"/>
                </a:cubicBezTo>
                <a:cubicBezTo>
                  <a:pt x="3113358" y="1132470"/>
                  <a:pt x="3114626" y="1132470"/>
                  <a:pt x="3115393" y="1132703"/>
                </a:cubicBezTo>
                <a:close/>
                <a:moveTo>
                  <a:pt x="894508" y="1126101"/>
                </a:moveTo>
                <a:cubicBezTo>
                  <a:pt x="897409" y="1127669"/>
                  <a:pt x="898109" y="1131770"/>
                  <a:pt x="895775" y="1133571"/>
                </a:cubicBezTo>
                <a:cubicBezTo>
                  <a:pt x="895475" y="1133804"/>
                  <a:pt x="894675" y="1133871"/>
                  <a:pt x="894575" y="1133704"/>
                </a:cubicBezTo>
                <a:cubicBezTo>
                  <a:pt x="892941" y="1131503"/>
                  <a:pt x="892408" y="1129102"/>
                  <a:pt x="893441" y="1126501"/>
                </a:cubicBezTo>
                <a:cubicBezTo>
                  <a:pt x="893508" y="1126268"/>
                  <a:pt x="894142" y="1126235"/>
                  <a:pt x="894508" y="1126101"/>
                </a:cubicBezTo>
                <a:close/>
                <a:moveTo>
                  <a:pt x="884071" y="1125268"/>
                </a:moveTo>
                <a:cubicBezTo>
                  <a:pt x="884471" y="1125334"/>
                  <a:pt x="884804" y="1125767"/>
                  <a:pt x="885171" y="1126068"/>
                </a:cubicBezTo>
                <a:cubicBezTo>
                  <a:pt x="885038" y="1126501"/>
                  <a:pt x="885038" y="1127135"/>
                  <a:pt x="884738" y="1127335"/>
                </a:cubicBezTo>
                <a:cubicBezTo>
                  <a:pt x="883271" y="1128468"/>
                  <a:pt x="881737" y="1129502"/>
                  <a:pt x="879770" y="1129268"/>
                </a:cubicBezTo>
                <a:cubicBezTo>
                  <a:pt x="879370" y="1129235"/>
                  <a:pt x="878770" y="1128835"/>
                  <a:pt x="878736" y="1128568"/>
                </a:cubicBezTo>
                <a:cubicBezTo>
                  <a:pt x="878637" y="1127801"/>
                  <a:pt x="878470" y="1126701"/>
                  <a:pt x="878903" y="1126268"/>
                </a:cubicBezTo>
                <a:cubicBezTo>
                  <a:pt x="880304" y="1124834"/>
                  <a:pt x="882171" y="1124867"/>
                  <a:pt x="884071" y="1125268"/>
                </a:cubicBezTo>
                <a:close/>
                <a:moveTo>
                  <a:pt x="3188806" y="1112331"/>
                </a:moveTo>
                <a:cubicBezTo>
                  <a:pt x="3189759" y="1112364"/>
                  <a:pt x="3191473" y="1112964"/>
                  <a:pt x="3191282" y="1113131"/>
                </a:cubicBezTo>
                <a:cubicBezTo>
                  <a:pt x="3190521" y="1113898"/>
                  <a:pt x="3189473" y="1114631"/>
                  <a:pt x="3188234" y="1115331"/>
                </a:cubicBezTo>
                <a:cubicBezTo>
                  <a:pt x="3187663" y="1115564"/>
                  <a:pt x="3186044" y="1115598"/>
                  <a:pt x="3184901" y="1115731"/>
                </a:cubicBezTo>
                <a:cubicBezTo>
                  <a:pt x="3184139" y="1115398"/>
                  <a:pt x="3182900" y="1115098"/>
                  <a:pt x="3182806" y="1114731"/>
                </a:cubicBezTo>
                <a:cubicBezTo>
                  <a:pt x="3182424" y="1113164"/>
                  <a:pt x="3184901" y="1112197"/>
                  <a:pt x="3188806" y="1112331"/>
                </a:cubicBezTo>
                <a:close/>
                <a:moveTo>
                  <a:pt x="1594867" y="1111997"/>
                </a:moveTo>
                <a:cubicBezTo>
                  <a:pt x="1595267" y="1112597"/>
                  <a:pt x="1595634" y="1113197"/>
                  <a:pt x="1596034" y="1113798"/>
                </a:cubicBezTo>
                <a:cubicBezTo>
                  <a:pt x="1595534" y="1114398"/>
                  <a:pt x="1595067" y="1115098"/>
                  <a:pt x="1594467" y="1115631"/>
                </a:cubicBezTo>
                <a:cubicBezTo>
                  <a:pt x="1594234" y="1115831"/>
                  <a:pt x="1593600" y="1115765"/>
                  <a:pt x="1593267" y="1115598"/>
                </a:cubicBezTo>
                <a:cubicBezTo>
                  <a:pt x="1592233" y="1115165"/>
                  <a:pt x="1592034" y="1114331"/>
                  <a:pt x="1592834" y="1113464"/>
                </a:cubicBezTo>
                <a:cubicBezTo>
                  <a:pt x="1593400" y="1112898"/>
                  <a:pt x="1594201" y="1112464"/>
                  <a:pt x="1594867" y="1111997"/>
                </a:cubicBezTo>
                <a:close/>
                <a:moveTo>
                  <a:pt x="2117803" y="1109696"/>
                </a:moveTo>
                <a:cubicBezTo>
                  <a:pt x="2117703" y="1110029"/>
                  <a:pt x="2117403" y="1110429"/>
                  <a:pt x="2117503" y="1110596"/>
                </a:cubicBezTo>
                <a:cubicBezTo>
                  <a:pt x="2117737" y="1110930"/>
                  <a:pt x="2118204" y="1111096"/>
                  <a:pt x="2118537" y="1111363"/>
                </a:cubicBezTo>
                <a:cubicBezTo>
                  <a:pt x="2118671" y="1111030"/>
                  <a:pt x="2119004" y="1110530"/>
                  <a:pt x="2118870" y="1110330"/>
                </a:cubicBezTo>
                <a:cubicBezTo>
                  <a:pt x="2118671" y="1110029"/>
                  <a:pt x="2118170" y="1109896"/>
                  <a:pt x="2117803" y="1109696"/>
                </a:cubicBezTo>
                <a:close/>
                <a:moveTo>
                  <a:pt x="2112135" y="1102760"/>
                </a:moveTo>
                <a:lnTo>
                  <a:pt x="2111768" y="1103127"/>
                </a:lnTo>
                <a:cubicBezTo>
                  <a:pt x="2111935" y="1103194"/>
                  <a:pt x="2112202" y="1103227"/>
                  <a:pt x="2112402" y="1103261"/>
                </a:cubicBezTo>
                <a:cubicBezTo>
                  <a:pt x="2112302" y="1103094"/>
                  <a:pt x="2112268" y="1103060"/>
                  <a:pt x="2112135" y="1102760"/>
                </a:cubicBezTo>
                <a:close/>
                <a:moveTo>
                  <a:pt x="759026" y="1091723"/>
                </a:moveTo>
                <a:lnTo>
                  <a:pt x="759161" y="1092466"/>
                </a:lnTo>
                <a:lnTo>
                  <a:pt x="762165" y="1094409"/>
                </a:lnTo>
                <a:cubicBezTo>
                  <a:pt x="762398" y="1094599"/>
                  <a:pt x="762698" y="1096790"/>
                  <a:pt x="762598" y="1097743"/>
                </a:cubicBezTo>
                <a:cubicBezTo>
                  <a:pt x="762298" y="1100886"/>
                  <a:pt x="761498" y="1101553"/>
                  <a:pt x="760431" y="1100124"/>
                </a:cubicBezTo>
                <a:lnTo>
                  <a:pt x="758756" y="1092679"/>
                </a:lnTo>
                <a:lnTo>
                  <a:pt x="758264" y="1092580"/>
                </a:lnTo>
                <a:cubicBezTo>
                  <a:pt x="758264" y="1092390"/>
                  <a:pt x="758264" y="1092199"/>
                  <a:pt x="758359" y="1092009"/>
                </a:cubicBezTo>
                <a:cubicBezTo>
                  <a:pt x="758550" y="1091913"/>
                  <a:pt x="758835" y="1091818"/>
                  <a:pt x="759026" y="1091723"/>
                </a:cubicBezTo>
                <a:close/>
                <a:moveTo>
                  <a:pt x="3198518" y="1087689"/>
                </a:moveTo>
                <a:cubicBezTo>
                  <a:pt x="3198785" y="1087922"/>
                  <a:pt x="3198751" y="1088455"/>
                  <a:pt x="3198885" y="1088855"/>
                </a:cubicBezTo>
                <a:cubicBezTo>
                  <a:pt x="3198684" y="1089255"/>
                  <a:pt x="3198585" y="1089856"/>
                  <a:pt x="3198251" y="1090056"/>
                </a:cubicBezTo>
                <a:cubicBezTo>
                  <a:pt x="3197518" y="1090489"/>
                  <a:pt x="3196684" y="1090922"/>
                  <a:pt x="3195884" y="1090956"/>
                </a:cubicBezTo>
                <a:cubicBezTo>
                  <a:pt x="3194484" y="1090989"/>
                  <a:pt x="3194617" y="1088989"/>
                  <a:pt x="3196084" y="1087755"/>
                </a:cubicBezTo>
                <a:cubicBezTo>
                  <a:pt x="3196918" y="1087088"/>
                  <a:pt x="3197785" y="1086988"/>
                  <a:pt x="3198518" y="1087689"/>
                </a:cubicBezTo>
                <a:close/>
                <a:moveTo>
                  <a:pt x="3005857" y="1084888"/>
                </a:moveTo>
                <a:cubicBezTo>
                  <a:pt x="3004323" y="1086589"/>
                  <a:pt x="3002189" y="1086255"/>
                  <a:pt x="3000288" y="1086789"/>
                </a:cubicBezTo>
                <a:cubicBezTo>
                  <a:pt x="3000222" y="1086722"/>
                  <a:pt x="3000121" y="1086655"/>
                  <a:pt x="3000055" y="1086589"/>
                </a:cubicBezTo>
                <a:cubicBezTo>
                  <a:pt x="2999922" y="1086355"/>
                  <a:pt x="2999788" y="1086155"/>
                  <a:pt x="2999688" y="1085955"/>
                </a:cubicBezTo>
                <a:cubicBezTo>
                  <a:pt x="2999688" y="1086288"/>
                  <a:pt x="2999688" y="1086589"/>
                  <a:pt x="2999688" y="1086922"/>
                </a:cubicBezTo>
                <a:cubicBezTo>
                  <a:pt x="2999888" y="1086855"/>
                  <a:pt x="3000088" y="1086822"/>
                  <a:pt x="3000288" y="1086789"/>
                </a:cubicBezTo>
                <a:cubicBezTo>
                  <a:pt x="3001922" y="1088522"/>
                  <a:pt x="3003989" y="1088589"/>
                  <a:pt x="3006057" y="1087789"/>
                </a:cubicBezTo>
                <a:cubicBezTo>
                  <a:pt x="3006657" y="1087589"/>
                  <a:pt x="3007124" y="1086455"/>
                  <a:pt x="3007190" y="1085688"/>
                </a:cubicBezTo>
                <a:cubicBezTo>
                  <a:pt x="3007291" y="1084454"/>
                  <a:pt x="3006557" y="1084088"/>
                  <a:pt x="3005857" y="1084888"/>
                </a:cubicBezTo>
                <a:close/>
                <a:moveTo>
                  <a:pt x="3047570" y="1082287"/>
                </a:moveTo>
                <a:cubicBezTo>
                  <a:pt x="3047203" y="1082454"/>
                  <a:pt x="3046570" y="1082754"/>
                  <a:pt x="3046603" y="1082754"/>
                </a:cubicBezTo>
                <a:cubicBezTo>
                  <a:pt x="3047037" y="1083854"/>
                  <a:pt x="3047537" y="1084955"/>
                  <a:pt x="3048037" y="1086022"/>
                </a:cubicBezTo>
                <a:cubicBezTo>
                  <a:pt x="3048304" y="1085855"/>
                  <a:pt x="3048771" y="1085655"/>
                  <a:pt x="3048771" y="1085488"/>
                </a:cubicBezTo>
                <a:cubicBezTo>
                  <a:pt x="3048737" y="1084688"/>
                  <a:pt x="3048670" y="1083854"/>
                  <a:pt x="3048437" y="1083054"/>
                </a:cubicBezTo>
                <a:cubicBezTo>
                  <a:pt x="3048337" y="1082721"/>
                  <a:pt x="3047870" y="1082554"/>
                  <a:pt x="3047570" y="1082287"/>
                </a:cubicBezTo>
                <a:close/>
                <a:moveTo>
                  <a:pt x="3204881" y="1060993"/>
                </a:moveTo>
                <a:cubicBezTo>
                  <a:pt x="3206405" y="1057183"/>
                  <a:pt x="3207834" y="1057468"/>
                  <a:pt x="3208596" y="1061564"/>
                </a:cubicBezTo>
                <a:cubicBezTo>
                  <a:pt x="3207834" y="1062517"/>
                  <a:pt x="3207072" y="1063374"/>
                  <a:pt x="3206310" y="1064231"/>
                </a:cubicBezTo>
                <a:cubicBezTo>
                  <a:pt x="3205834" y="1063088"/>
                  <a:pt x="3204595" y="1061755"/>
                  <a:pt x="3204881" y="1060993"/>
                </a:cubicBezTo>
                <a:close/>
                <a:moveTo>
                  <a:pt x="3084649" y="1050143"/>
                </a:moveTo>
                <a:cubicBezTo>
                  <a:pt x="3083649" y="1050210"/>
                  <a:pt x="3083148" y="1050977"/>
                  <a:pt x="3083715" y="1051844"/>
                </a:cubicBezTo>
                <a:lnTo>
                  <a:pt x="3085283" y="1052922"/>
                </a:lnTo>
                <a:lnTo>
                  <a:pt x="3085282" y="1052944"/>
                </a:lnTo>
                <a:lnTo>
                  <a:pt x="3085314" y="1052962"/>
                </a:lnTo>
                <a:lnTo>
                  <a:pt x="3085282" y="1053411"/>
                </a:lnTo>
                <a:lnTo>
                  <a:pt x="3086083" y="1053845"/>
                </a:lnTo>
                <a:lnTo>
                  <a:pt x="3085582" y="1053111"/>
                </a:lnTo>
                <a:lnTo>
                  <a:pt x="3085314" y="1052962"/>
                </a:lnTo>
                <a:lnTo>
                  <a:pt x="3085316" y="1052944"/>
                </a:lnTo>
                <a:lnTo>
                  <a:pt x="3085283" y="1052922"/>
                </a:lnTo>
                <a:lnTo>
                  <a:pt x="3085349" y="1051044"/>
                </a:lnTo>
                <a:cubicBezTo>
                  <a:pt x="3085349" y="1050710"/>
                  <a:pt x="3084882" y="1050143"/>
                  <a:pt x="3084649" y="1050143"/>
                </a:cubicBezTo>
                <a:close/>
                <a:moveTo>
                  <a:pt x="3179789" y="1024468"/>
                </a:moveTo>
                <a:cubicBezTo>
                  <a:pt x="3179979" y="1025516"/>
                  <a:pt x="3180265" y="1026564"/>
                  <a:pt x="3180550" y="1027611"/>
                </a:cubicBezTo>
                <a:cubicBezTo>
                  <a:pt x="3179693" y="1027897"/>
                  <a:pt x="3178836" y="1028183"/>
                  <a:pt x="3178074" y="1028469"/>
                </a:cubicBezTo>
                <a:cubicBezTo>
                  <a:pt x="3177788" y="1027421"/>
                  <a:pt x="3177312" y="1026373"/>
                  <a:pt x="3177312" y="1025325"/>
                </a:cubicBezTo>
                <a:cubicBezTo>
                  <a:pt x="3177312" y="1024944"/>
                  <a:pt x="3178931" y="1024754"/>
                  <a:pt x="3179789" y="1024468"/>
                </a:cubicBezTo>
                <a:close/>
                <a:moveTo>
                  <a:pt x="2009301" y="1021701"/>
                </a:moveTo>
                <a:cubicBezTo>
                  <a:pt x="2013336" y="1022501"/>
                  <a:pt x="2017337" y="1022568"/>
                  <a:pt x="2021438" y="1022301"/>
                </a:cubicBezTo>
                <a:cubicBezTo>
                  <a:pt x="2025173" y="1022101"/>
                  <a:pt x="2028641" y="1023268"/>
                  <a:pt x="2031608" y="1025602"/>
                </a:cubicBezTo>
                <a:cubicBezTo>
                  <a:pt x="2032142" y="1026002"/>
                  <a:pt x="2032308" y="1026969"/>
                  <a:pt x="2032442" y="1027736"/>
                </a:cubicBezTo>
                <a:cubicBezTo>
                  <a:pt x="2032475" y="1027936"/>
                  <a:pt x="2031808" y="1028503"/>
                  <a:pt x="2031441" y="1028570"/>
                </a:cubicBezTo>
                <a:cubicBezTo>
                  <a:pt x="2027874" y="1029170"/>
                  <a:pt x="2024272" y="1029670"/>
                  <a:pt x="2020371" y="1030237"/>
                </a:cubicBezTo>
                <a:cubicBezTo>
                  <a:pt x="2020238" y="1030237"/>
                  <a:pt x="2019738" y="1030304"/>
                  <a:pt x="2019338" y="1030204"/>
                </a:cubicBezTo>
                <a:cubicBezTo>
                  <a:pt x="2014969" y="1029137"/>
                  <a:pt x="2010568" y="1028070"/>
                  <a:pt x="2006234" y="1026803"/>
                </a:cubicBezTo>
                <a:cubicBezTo>
                  <a:pt x="2005733" y="1026636"/>
                  <a:pt x="2005233" y="1025302"/>
                  <a:pt x="2005333" y="1024568"/>
                </a:cubicBezTo>
                <a:cubicBezTo>
                  <a:pt x="2005433" y="1023835"/>
                  <a:pt x="2006100" y="1022968"/>
                  <a:pt x="2006767" y="1022501"/>
                </a:cubicBezTo>
                <a:cubicBezTo>
                  <a:pt x="2007467" y="1022001"/>
                  <a:pt x="2008534" y="1021534"/>
                  <a:pt x="2009301" y="1021701"/>
                </a:cubicBezTo>
                <a:close/>
                <a:moveTo>
                  <a:pt x="2122371" y="1021134"/>
                </a:moveTo>
                <a:cubicBezTo>
                  <a:pt x="2122637" y="1021101"/>
                  <a:pt x="2123004" y="1021768"/>
                  <a:pt x="2123337" y="1022135"/>
                </a:cubicBezTo>
                <a:cubicBezTo>
                  <a:pt x="2122071" y="1025469"/>
                  <a:pt x="2121137" y="1029170"/>
                  <a:pt x="2117469" y="1030904"/>
                </a:cubicBezTo>
                <a:cubicBezTo>
                  <a:pt x="2115002" y="1032071"/>
                  <a:pt x="2112501" y="1033371"/>
                  <a:pt x="2109867" y="1033972"/>
                </a:cubicBezTo>
                <a:cubicBezTo>
                  <a:pt x="2107099" y="1034605"/>
                  <a:pt x="2104432" y="1033772"/>
                  <a:pt x="2102431" y="1031404"/>
                </a:cubicBezTo>
                <a:cubicBezTo>
                  <a:pt x="2101298" y="1030037"/>
                  <a:pt x="2101498" y="1027370"/>
                  <a:pt x="2102865" y="1026503"/>
                </a:cubicBezTo>
                <a:cubicBezTo>
                  <a:pt x="2105566" y="1024802"/>
                  <a:pt x="2108300" y="1023135"/>
                  <a:pt x="2111567" y="1022668"/>
                </a:cubicBezTo>
                <a:cubicBezTo>
                  <a:pt x="2115168" y="1022168"/>
                  <a:pt x="2118769" y="1021601"/>
                  <a:pt x="2122371" y="1021134"/>
                </a:cubicBezTo>
                <a:close/>
                <a:moveTo>
                  <a:pt x="3060975" y="1020867"/>
                </a:moveTo>
                <a:cubicBezTo>
                  <a:pt x="3059974" y="1020734"/>
                  <a:pt x="3059541" y="1021134"/>
                  <a:pt x="3059874" y="1021867"/>
                </a:cubicBezTo>
                <a:cubicBezTo>
                  <a:pt x="3059974" y="1022068"/>
                  <a:pt x="3060474" y="1022101"/>
                  <a:pt x="3060808" y="1022201"/>
                </a:cubicBezTo>
                <a:cubicBezTo>
                  <a:pt x="3061108" y="1022001"/>
                  <a:pt x="3061441" y="1021801"/>
                  <a:pt x="3061741" y="1021601"/>
                </a:cubicBezTo>
                <a:cubicBezTo>
                  <a:pt x="3061475" y="1021334"/>
                  <a:pt x="3061275" y="1020901"/>
                  <a:pt x="3060975" y="1020867"/>
                </a:cubicBezTo>
                <a:close/>
                <a:moveTo>
                  <a:pt x="1905001" y="1018433"/>
                </a:moveTo>
                <a:lnTo>
                  <a:pt x="1905667" y="1020529"/>
                </a:lnTo>
                <a:lnTo>
                  <a:pt x="1903667" y="1020243"/>
                </a:lnTo>
                <a:close/>
                <a:moveTo>
                  <a:pt x="2051748" y="1012598"/>
                </a:moveTo>
                <a:cubicBezTo>
                  <a:pt x="2052315" y="1012532"/>
                  <a:pt x="2052981" y="1013332"/>
                  <a:pt x="2053582" y="1013765"/>
                </a:cubicBezTo>
                <a:cubicBezTo>
                  <a:pt x="2053081" y="1014465"/>
                  <a:pt x="2052681" y="1015232"/>
                  <a:pt x="2052081" y="1015866"/>
                </a:cubicBezTo>
                <a:cubicBezTo>
                  <a:pt x="2051814" y="1016166"/>
                  <a:pt x="2051248" y="1016132"/>
                  <a:pt x="2050814" y="1016266"/>
                </a:cubicBezTo>
                <a:cubicBezTo>
                  <a:pt x="2050481" y="1015966"/>
                  <a:pt x="2049981" y="1015732"/>
                  <a:pt x="2049881" y="1015399"/>
                </a:cubicBezTo>
                <a:cubicBezTo>
                  <a:pt x="2049481" y="1014032"/>
                  <a:pt x="2050281" y="1012731"/>
                  <a:pt x="2051748" y="1012598"/>
                </a:cubicBezTo>
                <a:close/>
                <a:moveTo>
                  <a:pt x="3151170" y="1012531"/>
                </a:moveTo>
                <a:cubicBezTo>
                  <a:pt x="3152437" y="1012264"/>
                  <a:pt x="3153704" y="1013498"/>
                  <a:pt x="3153571" y="1014765"/>
                </a:cubicBezTo>
                <a:cubicBezTo>
                  <a:pt x="3153437" y="1016565"/>
                  <a:pt x="3152303" y="1017465"/>
                  <a:pt x="3149970" y="1017432"/>
                </a:cubicBezTo>
                <a:cubicBezTo>
                  <a:pt x="3149203" y="1017432"/>
                  <a:pt x="3148303" y="1016998"/>
                  <a:pt x="3147736" y="1016465"/>
                </a:cubicBezTo>
                <a:cubicBezTo>
                  <a:pt x="3147002" y="1015798"/>
                  <a:pt x="3147669" y="1013931"/>
                  <a:pt x="3148803" y="1013331"/>
                </a:cubicBezTo>
                <a:cubicBezTo>
                  <a:pt x="3149536" y="1012931"/>
                  <a:pt x="3150370" y="1012698"/>
                  <a:pt x="3151170" y="1012531"/>
                </a:cubicBezTo>
                <a:close/>
                <a:moveTo>
                  <a:pt x="2026010" y="1001961"/>
                </a:moveTo>
                <a:lnTo>
                  <a:pt x="2026010" y="1004057"/>
                </a:lnTo>
                <a:lnTo>
                  <a:pt x="2023439" y="1003009"/>
                </a:lnTo>
                <a:close/>
                <a:moveTo>
                  <a:pt x="1968855" y="985389"/>
                </a:moveTo>
                <a:cubicBezTo>
                  <a:pt x="1969556" y="984622"/>
                  <a:pt x="1970456" y="984789"/>
                  <a:pt x="1971222" y="985456"/>
                </a:cubicBezTo>
                <a:cubicBezTo>
                  <a:pt x="1971556" y="985756"/>
                  <a:pt x="1971923" y="986023"/>
                  <a:pt x="1972289" y="986223"/>
                </a:cubicBezTo>
                <a:cubicBezTo>
                  <a:pt x="1972890" y="986556"/>
                  <a:pt x="1973523" y="986856"/>
                  <a:pt x="1974123" y="987156"/>
                </a:cubicBezTo>
                <a:cubicBezTo>
                  <a:pt x="1974156" y="988023"/>
                  <a:pt x="1974156" y="988856"/>
                  <a:pt x="1974156" y="989723"/>
                </a:cubicBezTo>
                <a:cubicBezTo>
                  <a:pt x="1972556" y="989690"/>
                  <a:pt x="1970956" y="989757"/>
                  <a:pt x="1969422" y="989490"/>
                </a:cubicBezTo>
                <a:cubicBezTo>
                  <a:pt x="1968822" y="989390"/>
                  <a:pt x="1968089" y="988323"/>
                  <a:pt x="1967989" y="987623"/>
                </a:cubicBezTo>
                <a:cubicBezTo>
                  <a:pt x="1967888" y="986923"/>
                  <a:pt x="1968322" y="985956"/>
                  <a:pt x="1968855" y="985389"/>
                </a:cubicBezTo>
                <a:close/>
                <a:moveTo>
                  <a:pt x="1766046" y="976953"/>
                </a:moveTo>
                <a:lnTo>
                  <a:pt x="1768713" y="978572"/>
                </a:lnTo>
                <a:lnTo>
                  <a:pt x="1765856" y="979715"/>
                </a:lnTo>
                <a:close/>
                <a:moveTo>
                  <a:pt x="1778960" y="966950"/>
                </a:moveTo>
                <a:cubicBezTo>
                  <a:pt x="1779560" y="967450"/>
                  <a:pt x="1780594" y="967917"/>
                  <a:pt x="1780627" y="968450"/>
                </a:cubicBezTo>
                <a:cubicBezTo>
                  <a:pt x="1780661" y="969084"/>
                  <a:pt x="1779927" y="970184"/>
                  <a:pt x="1779394" y="970318"/>
                </a:cubicBezTo>
                <a:cubicBezTo>
                  <a:pt x="1778694" y="970484"/>
                  <a:pt x="1777527" y="970118"/>
                  <a:pt x="1777027" y="969584"/>
                </a:cubicBezTo>
                <a:cubicBezTo>
                  <a:pt x="1776226" y="968717"/>
                  <a:pt x="1777527" y="967050"/>
                  <a:pt x="1778960" y="966950"/>
                </a:cubicBezTo>
                <a:close/>
                <a:moveTo>
                  <a:pt x="1790170" y="963142"/>
                </a:moveTo>
                <a:cubicBezTo>
                  <a:pt x="1790932" y="962666"/>
                  <a:pt x="1792551" y="963142"/>
                  <a:pt x="1793504" y="963714"/>
                </a:cubicBezTo>
                <a:cubicBezTo>
                  <a:pt x="1794076" y="964095"/>
                  <a:pt x="1794076" y="965428"/>
                  <a:pt x="1794266" y="966285"/>
                </a:cubicBezTo>
                <a:cubicBezTo>
                  <a:pt x="1793123" y="966666"/>
                  <a:pt x="1791980" y="967619"/>
                  <a:pt x="1791123" y="967333"/>
                </a:cubicBezTo>
                <a:cubicBezTo>
                  <a:pt x="1787503" y="966571"/>
                  <a:pt x="1787217" y="964761"/>
                  <a:pt x="1790170" y="963142"/>
                </a:cubicBezTo>
                <a:close/>
                <a:moveTo>
                  <a:pt x="2022425" y="961114"/>
                </a:moveTo>
                <a:cubicBezTo>
                  <a:pt x="2025282" y="962162"/>
                  <a:pt x="2025949" y="964258"/>
                  <a:pt x="2024615" y="967020"/>
                </a:cubicBezTo>
                <a:cubicBezTo>
                  <a:pt x="2022711" y="969306"/>
                  <a:pt x="2020424" y="969687"/>
                  <a:pt x="2018520" y="967687"/>
                </a:cubicBezTo>
                <a:cubicBezTo>
                  <a:pt x="2016424" y="965687"/>
                  <a:pt x="2016710" y="963400"/>
                  <a:pt x="2019091" y="961686"/>
                </a:cubicBezTo>
                <a:cubicBezTo>
                  <a:pt x="2019948" y="961114"/>
                  <a:pt x="2021472" y="960733"/>
                  <a:pt x="2022425" y="961114"/>
                </a:cubicBezTo>
                <a:close/>
                <a:moveTo>
                  <a:pt x="2024587" y="956613"/>
                </a:moveTo>
                <a:cubicBezTo>
                  <a:pt x="2025349" y="957280"/>
                  <a:pt x="2026016" y="957851"/>
                  <a:pt x="2026682" y="958423"/>
                </a:cubicBezTo>
                <a:cubicBezTo>
                  <a:pt x="2025635" y="958137"/>
                  <a:pt x="2024587" y="957947"/>
                  <a:pt x="2023539" y="957661"/>
                </a:cubicBezTo>
                <a:close/>
                <a:moveTo>
                  <a:pt x="2055350" y="948777"/>
                </a:moveTo>
                <a:cubicBezTo>
                  <a:pt x="2051282" y="948444"/>
                  <a:pt x="2047147" y="947877"/>
                  <a:pt x="2043446" y="950111"/>
                </a:cubicBezTo>
                <a:cubicBezTo>
                  <a:pt x="2042413" y="950711"/>
                  <a:pt x="2041779" y="952145"/>
                  <a:pt x="2041312" y="953312"/>
                </a:cubicBezTo>
                <a:cubicBezTo>
                  <a:pt x="2040879" y="954379"/>
                  <a:pt x="2042212" y="955413"/>
                  <a:pt x="2043913" y="955446"/>
                </a:cubicBezTo>
                <a:cubicBezTo>
                  <a:pt x="2045247" y="955479"/>
                  <a:pt x="2046614" y="955446"/>
                  <a:pt x="2048314" y="955446"/>
                </a:cubicBezTo>
                <a:cubicBezTo>
                  <a:pt x="2048881" y="955513"/>
                  <a:pt x="2049782" y="955680"/>
                  <a:pt x="2050682" y="955746"/>
                </a:cubicBezTo>
                <a:cubicBezTo>
                  <a:pt x="2051582" y="955813"/>
                  <a:pt x="2052582" y="956046"/>
                  <a:pt x="2053349" y="955746"/>
                </a:cubicBezTo>
                <a:cubicBezTo>
                  <a:pt x="2054550" y="955279"/>
                  <a:pt x="2055817" y="954613"/>
                  <a:pt x="2056584" y="953646"/>
                </a:cubicBezTo>
                <a:cubicBezTo>
                  <a:pt x="2058584" y="951011"/>
                  <a:pt x="2057984" y="949044"/>
                  <a:pt x="2055350" y="948777"/>
                </a:cubicBezTo>
                <a:close/>
                <a:moveTo>
                  <a:pt x="1846908" y="947015"/>
                </a:moveTo>
                <a:cubicBezTo>
                  <a:pt x="1848825" y="948436"/>
                  <a:pt x="1850117" y="950912"/>
                  <a:pt x="1850350" y="953112"/>
                </a:cubicBezTo>
                <a:cubicBezTo>
                  <a:pt x="1850517" y="954446"/>
                  <a:pt x="1850417" y="955814"/>
                  <a:pt x="1850484" y="957181"/>
                </a:cubicBezTo>
                <a:cubicBezTo>
                  <a:pt x="1850584" y="959015"/>
                  <a:pt x="1850684" y="960815"/>
                  <a:pt x="1850751" y="962649"/>
                </a:cubicBezTo>
                <a:cubicBezTo>
                  <a:pt x="1850618" y="962649"/>
                  <a:pt x="1850517" y="962649"/>
                  <a:pt x="1850417" y="962649"/>
                </a:cubicBezTo>
                <a:cubicBezTo>
                  <a:pt x="1850417" y="965383"/>
                  <a:pt x="1850551" y="968118"/>
                  <a:pt x="1850350" y="970852"/>
                </a:cubicBezTo>
                <a:cubicBezTo>
                  <a:pt x="1850217" y="972686"/>
                  <a:pt x="1849117" y="974120"/>
                  <a:pt x="1847450" y="975153"/>
                </a:cubicBezTo>
                <a:cubicBezTo>
                  <a:pt x="1840147" y="979721"/>
                  <a:pt x="1836146" y="978021"/>
                  <a:pt x="1835913" y="969885"/>
                </a:cubicBezTo>
                <a:cubicBezTo>
                  <a:pt x="1835779" y="964416"/>
                  <a:pt x="1835746" y="958981"/>
                  <a:pt x="1833845" y="953746"/>
                </a:cubicBezTo>
                <a:cubicBezTo>
                  <a:pt x="1833378" y="952479"/>
                  <a:pt x="1833946" y="951045"/>
                  <a:pt x="1835146" y="950212"/>
                </a:cubicBezTo>
                <a:cubicBezTo>
                  <a:pt x="1836646" y="949145"/>
                  <a:pt x="1838247" y="948311"/>
                  <a:pt x="1839714" y="947244"/>
                </a:cubicBezTo>
                <a:cubicBezTo>
                  <a:pt x="1842448" y="945227"/>
                  <a:pt x="1844991" y="945593"/>
                  <a:pt x="1846908" y="947015"/>
                </a:cubicBezTo>
                <a:close/>
                <a:moveTo>
                  <a:pt x="2471551" y="934806"/>
                </a:moveTo>
                <a:lnTo>
                  <a:pt x="2471851" y="935840"/>
                </a:lnTo>
                <a:lnTo>
                  <a:pt x="2472384" y="934873"/>
                </a:lnTo>
                <a:close/>
                <a:moveTo>
                  <a:pt x="1843648" y="923269"/>
                </a:moveTo>
                <a:cubicBezTo>
                  <a:pt x="1845515" y="922502"/>
                  <a:pt x="1847149" y="923669"/>
                  <a:pt x="1847415" y="925769"/>
                </a:cubicBezTo>
                <a:cubicBezTo>
                  <a:pt x="1847482" y="926236"/>
                  <a:pt x="1847616" y="926670"/>
                  <a:pt x="1847683" y="927103"/>
                </a:cubicBezTo>
                <a:cubicBezTo>
                  <a:pt x="1847816" y="928004"/>
                  <a:pt x="1847882" y="928904"/>
                  <a:pt x="1848049" y="930705"/>
                </a:cubicBezTo>
                <a:cubicBezTo>
                  <a:pt x="1847816" y="932505"/>
                  <a:pt x="1847582" y="935239"/>
                  <a:pt x="1847015" y="937873"/>
                </a:cubicBezTo>
                <a:cubicBezTo>
                  <a:pt x="1846749" y="939174"/>
                  <a:pt x="1845882" y="940341"/>
                  <a:pt x="1845182" y="941475"/>
                </a:cubicBezTo>
                <a:cubicBezTo>
                  <a:pt x="1844382" y="942775"/>
                  <a:pt x="1841281" y="942742"/>
                  <a:pt x="1840347" y="941508"/>
                </a:cubicBezTo>
                <a:cubicBezTo>
                  <a:pt x="1838180" y="938540"/>
                  <a:pt x="1836646" y="935306"/>
                  <a:pt x="1836346" y="931605"/>
                </a:cubicBezTo>
                <a:cubicBezTo>
                  <a:pt x="1836179" y="929204"/>
                  <a:pt x="1836779" y="927037"/>
                  <a:pt x="1838813" y="925636"/>
                </a:cubicBezTo>
                <a:cubicBezTo>
                  <a:pt x="1840280" y="924636"/>
                  <a:pt x="1841981" y="923936"/>
                  <a:pt x="1843648" y="923269"/>
                </a:cubicBezTo>
                <a:close/>
                <a:moveTo>
                  <a:pt x="899209" y="903162"/>
                </a:moveTo>
                <a:cubicBezTo>
                  <a:pt x="897075" y="903863"/>
                  <a:pt x="894841" y="904430"/>
                  <a:pt x="892840" y="905430"/>
                </a:cubicBezTo>
                <a:cubicBezTo>
                  <a:pt x="890239" y="906763"/>
                  <a:pt x="887705" y="907130"/>
                  <a:pt x="884971" y="906130"/>
                </a:cubicBezTo>
                <a:cubicBezTo>
                  <a:pt x="882704" y="905330"/>
                  <a:pt x="880503" y="905597"/>
                  <a:pt x="878469" y="906897"/>
                </a:cubicBezTo>
                <a:cubicBezTo>
                  <a:pt x="873067" y="910331"/>
                  <a:pt x="867632" y="913599"/>
                  <a:pt x="861030" y="914133"/>
                </a:cubicBezTo>
                <a:cubicBezTo>
                  <a:pt x="860663" y="914166"/>
                  <a:pt x="860330" y="914700"/>
                  <a:pt x="859929" y="914900"/>
                </a:cubicBezTo>
                <a:cubicBezTo>
                  <a:pt x="858562" y="915600"/>
                  <a:pt x="858162" y="918767"/>
                  <a:pt x="859429" y="919634"/>
                </a:cubicBezTo>
                <a:cubicBezTo>
                  <a:pt x="860897" y="920635"/>
                  <a:pt x="862464" y="921502"/>
                  <a:pt x="863731" y="922235"/>
                </a:cubicBezTo>
                <a:cubicBezTo>
                  <a:pt x="868332" y="922069"/>
                  <a:pt x="872367" y="921168"/>
                  <a:pt x="875868" y="919134"/>
                </a:cubicBezTo>
                <a:cubicBezTo>
                  <a:pt x="879436" y="917067"/>
                  <a:pt x="883270" y="915767"/>
                  <a:pt x="887005" y="914166"/>
                </a:cubicBezTo>
                <a:cubicBezTo>
                  <a:pt x="892007" y="912032"/>
                  <a:pt x="896741" y="909331"/>
                  <a:pt x="901543" y="906763"/>
                </a:cubicBezTo>
                <a:cubicBezTo>
                  <a:pt x="902110" y="906430"/>
                  <a:pt x="902476" y="905396"/>
                  <a:pt x="902610" y="904629"/>
                </a:cubicBezTo>
                <a:cubicBezTo>
                  <a:pt x="902743" y="903829"/>
                  <a:pt x="900376" y="902796"/>
                  <a:pt x="899209" y="903162"/>
                </a:cubicBezTo>
                <a:close/>
                <a:moveTo>
                  <a:pt x="935554" y="884190"/>
                </a:moveTo>
                <a:cubicBezTo>
                  <a:pt x="934720" y="884456"/>
                  <a:pt x="933653" y="884490"/>
                  <a:pt x="933087" y="885023"/>
                </a:cubicBezTo>
                <a:cubicBezTo>
                  <a:pt x="931019" y="886991"/>
                  <a:pt x="928718" y="887957"/>
                  <a:pt x="925751" y="887957"/>
                </a:cubicBezTo>
                <a:cubicBezTo>
                  <a:pt x="921216" y="887991"/>
                  <a:pt x="916648" y="888258"/>
                  <a:pt x="912146" y="888858"/>
                </a:cubicBezTo>
                <a:cubicBezTo>
                  <a:pt x="909979" y="889125"/>
                  <a:pt x="907912" y="890358"/>
                  <a:pt x="905811" y="891158"/>
                </a:cubicBezTo>
                <a:cubicBezTo>
                  <a:pt x="905411" y="891325"/>
                  <a:pt x="904911" y="891559"/>
                  <a:pt x="904711" y="891892"/>
                </a:cubicBezTo>
                <a:cubicBezTo>
                  <a:pt x="904277" y="892626"/>
                  <a:pt x="903677" y="893493"/>
                  <a:pt x="903810" y="894226"/>
                </a:cubicBezTo>
                <a:cubicBezTo>
                  <a:pt x="903910" y="894893"/>
                  <a:pt x="904777" y="895893"/>
                  <a:pt x="905411" y="895960"/>
                </a:cubicBezTo>
                <a:cubicBezTo>
                  <a:pt x="911713" y="896560"/>
                  <a:pt x="918082" y="894760"/>
                  <a:pt x="924350" y="897227"/>
                </a:cubicBezTo>
                <a:cubicBezTo>
                  <a:pt x="929352" y="899195"/>
                  <a:pt x="933186" y="896427"/>
                  <a:pt x="936121" y="892626"/>
                </a:cubicBezTo>
                <a:cubicBezTo>
                  <a:pt x="937821" y="890392"/>
                  <a:pt x="938221" y="887657"/>
                  <a:pt x="936521" y="885057"/>
                </a:cubicBezTo>
                <a:cubicBezTo>
                  <a:pt x="936321" y="884690"/>
                  <a:pt x="935887" y="884490"/>
                  <a:pt x="935554" y="884190"/>
                </a:cubicBezTo>
                <a:close/>
                <a:moveTo>
                  <a:pt x="3279012" y="881856"/>
                </a:moveTo>
                <a:lnTo>
                  <a:pt x="3278478" y="882090"/>
                </a:lnTo>
                <a:lnTo>
                  <a:pt x="3278145" y="882623"/>
                </a:lnTo>
                <a:lnTo>
                  <a:pt x="3278779" y="882423"/>
                </a:lnTo>
                <a:close/>
                <a:moveTo>
                  <a:pt x="3277945" y="876521"/>
                </a:moveTo>
                <a:cubicBezTo>
                  <a:pt x="3279112" y="875354"/>
                  <a:pt x="3282380" y="875554"/>
                  <a:pt x="3282846" y="876954"/>
                </a:cubicBezTo>
                <a:cubicBezTo>
                  <a:pt x="3285347" y="884490"/>
                  <a:pt x="3291016" y="890092"/>
                  <a:pt x="3294884" y="896827"/>
                </a:cubicBezTo>
                <a:cubicBezTo>
                  <a:pt x="3298485" y="903063"/>
                  <a:pt x="3300219" y="909365"/>
                  <a:pt x="3299985" y="916401"/>
                </a:cubicBezTo>
                <a:cubicBezTo>
                  <a:pt x="3299885" y="918668"/>
                  <a:pt x="3299985" y="920969"/>
                  <a:pt x="3300252" y="923203"/>
                </a:cubicBezTo>
                <a:cubicBezTo>
                  <a:pt x="3300585" y="925837"/>
                  <a:pt x="3299352" y="927537"/>
                  <a:pt x="3297451" y="929038"/>
                </a:cubicBezTo>
                <a:cubicBezTo>
                  <a:pt x="3295451" y="930605"/>
                  <a:pt x="3294550" y="932906"/>
                  <a:pt x="3295484" y="935140"/>
                </a:cubicBezTo>
                <a:cubicBezTo>
                  <a:pt x="3298251" y="941676"/>
                  <a:pt x="3299052" y="948378"/>
                  <a:pt x="3298418" y="955346"/>
                </a:cubicBezTo>
                <a:cubicBezTo>
                  <a:pt x="3297985" y="960048"/>
                  <a:pt x="3299252" y="964316"/>
                  <a:pt x="3301486" y="968517"/>
                </a:cubicBezTo>
                <a:cubicBezTo>
                  <a:pt x="3304220" y="973686"/>
                  <a:pt x="3301219" y="980354"/>
                  <a:pt x="3295484" y="983255"/>
                </a:cubicBezTo>
                <a:cubicBezTo>
                  <a:pt x="3294317" y="983856"/>
                  <a:pt x="3292716" y="983189"/>
                  <a:pt x="3292249" y="981788"/>
                </a:cubicBezTo>
                <a:cubicBezTo>
                  <a:pt x="3291816" y="980488"/>
                  <a:pt x="3291616" y="979121"/>
                  <a:pt x="3291249" y="977787"/>
                </a:cubicBezTo>
                <a:cubicBezTo>
                  <a:pt x="3291149" y="977420"/>
                  <a:pt x="3290816" y="977153"/>
                  <a:pt x="3290616" y="976820"/>
                </a:cubicBezTo>
                <a:cubicBezTo>
                  <a:pt x="3290282" y="977153"/>
                  <a:pt x="3290015" y="977520"/>
                  <a:pt x="3289649" y="977787"/>
                </a:cubicBezTo>
                <a:cubicBezTo>
                  <a:pt x="3286748" y="979921"/>
                  <a:pt x="3286714" y="983322"/>
                  <a:pt x="3285747" y="986323"/>
                </a:cubicBezTo>
                <a:cubicBezTo>
                  <a:pt x="3285414" y="987457"/>
                  <a:pt x="3283847" y="988057"/>
                  <a:pt x="3282213" y="987590"/>
                </a:cubicBezTo>
                <a:cubicBezTo>
                  <a:pt x="3281379" y="987324"/>
                  <a:pt x="3280279" y="986390"/>
                  <a:pt x="3279812" y="986657"/>
                </a:cubicBezTo>
                <a:cubicBezTo>
                  <a:pt x="3277545" y="987957"/>
                  <a:pt x="3275911" y="990324"/>
                  <a:pt x="3272843" y="990258"/>
                </a:cubicBezTo>
                <a:cubicBezTo>
                  <a:pt x="3270542" y="990191"/>
                  <a:pt x="3268242" y="990558"/>
                  <a:pt x="3265974" y="990825"/>
                </a:cubicBezTo>
                <a:cubicBezTo>
                  <a:pt x="3264574" y="990991"/>
                  <a:pt x="3263673" y="991858"/>
                  <a:pt x="3262940" y="993158"/>
                </a:cubicBezTo>
                <a:cubicBezTo>
                  <a:pt x="3260273" y="997927"/>
                  <a:pt x="3257472" y="1002629"/>
                  <a:pt x="3254671" y="1007330"/>
                </a:cubicBezTo>
                <a:cubicBezTo>
                  <a:pt x="3253837" y="1008697"/>
                  <a:pt x="3251070" y="1009397"/>
                  <a:pt x="3249769" y="1008497"/>
                </a:cubicBezTo>
                <a:cubicBezTo>
                  <a:pt x="3247935" y="1007197"/>
                  <a:pt x="3245901" y="1005896"/>
                  <a:pt x="3244567" y="1004162"/>
                </a:cubicBezTo>
                <a:cubicBezTo>
                  <a:pt x="3242900" y="1001995"/>
                  <a:pt x="3241633" y="999461"/>
                  <a:pt x="3240699" y="996927"/>
                </a:cubicBezTo>
                <a:cubicBezTo>
                  <a:pt x="3240333" y="995893"/>
                  <a:pt x="3241033" y="994292"/>
                  <a:pt x="3241633" y="993158"/>
                </a:cubicBezTo>
                <a:cubicBezTo>
                  <a:pt x="3242200" y="992058"/>
                  <a:pt x="3242400" y="991425"/>
                  <a:pt x="3241400" y="990958"/>
                </a:cubicBezTo>
                <a:cubicBezTo>
                  <a:pt x="3241033" y="990791"/>
                  <a:pt x="3240433" y="990691"/>
                  <a:pt x="3240066" y="990825"/>
                </a:cubicBezTo>
                <a:cubicBezTo>
                  <a:pt x="3238832" y="991325"/>
                  <a:pt x="3237465" y="991725"/>
                  <a:pt x="3236498" y="992558"/>
                </a:cubicBezTo>
                <a:cubicBezTo>
                  <a:pt x="3235465" y="993426"/>
                  <a:pt x="3234764" y="994959"/>
                  <a:pt x="3235531" y="996226"/>
                </a:cubicBezTo>
                <a:cubicBezTo>
                  <a:pt x="3236698" y="998160"/>
                  <a:pt x="3238399" y="999761"/>
                  <a:pt x="3239699" y="1001628"/>
                </a:cubicBezTo>
                <a:cubicBezTo>
                  <a:pt x="3241500" y="1004195"/>
                  <a:pt x="3239366" y="1010131"/>
                  <a:pt x="3236431" y="1010964"/>
                </a:cubicBezTo>
                <a:cubicBezTo>
                  <a:pt x="3235998" y="1011065"/>
                  <a:pt x="3235531" y="1011131"/>
                  <a:pt x="3235131" y="1011065"/>
                </a:cubicBezTo>
                <a:cubicBezTo>
                  <a:pt x="3232930" y="1010664"/>
                  <a:pt x="3230663" y="1009564"/>
                  <a:pt x="3228562" y="1011231"/>
                </a:cubicBezTo>
                <a:cubicBezTo>
                  <a:pt x="3226662" y="1012732"/>
                  <a:pt x="3226262" y="1015033"/>
                  <a:pt x="3225595" y="1017233"/>
                </a:cubicBezTo>
                <a:cubicBezTo>
                  <a:pt x="3224728" y="1020067"/>
                  <a:pt x="3221093" y="1020501"/>
                  <a:pt x="3219193" y="1018167"/>
                </a:cubicBezTo>
                <a:cubicBezTo>
                  <a:pt x="3218926" y="1017833"/>
                  <a:pt x="3218526" y="1017533"/>
                  <a:pt x="3218325" y="1017133"/>
                </a:cubicBezTo>
                <a:cubicBezTo>
                  <a:pt x="3217359" y="1015066"/>
                  <a:pt x="3216292" y="1013032"/>
                  <a:pt x="3215525" y="1010898"/>
                </a:cubicBezTo>
                <a:cubicBezTo>
                  <a:pt x="3214625" y="1008364"/>
                  <a:pt x="3217125" y="1003996"/>
                  <a:pt x="3219826" y="1003229"/>
                </a:cubicBezTo>
                <a:cubicBezTo>
                  <a:pt x="3220693" y="1002962"/>
                  <a:pt x="3221660" y="1002895"/>
                  <a:pt x="3222560" y="1002929"/>
                </a:cubicBezTo>
                <a:lnTo>
                  <a:pt x="3228741" y="998764"/>
                </a:lnTo>
                <a:lnTo>
                  <a:pt x="3228796" y="998761"/>
                </a:lnTo>
                <a:lnTo>
                  <a:pt x="3228818" y="998732"/>
                </a:lnTo>
                <a:lnTo>
                  <a:pt x="3229129" y="998794"/>
                </a:lnTo>
                <a:lnTo>
                  <a:pt x="3229362" y="997927"/>
                </a:lnTo>
                <a:lnTo>
                  <a:pt x="3228996" y="998494"/>
                </a:lnTo>
                <a:lnTo>
                  <a:pt x="3228818" y="998732"/>
                </a:lnTo>
                <a:lnTo>
                  <a:pt x="3228796" y="998727"/>
                </a:lnTo>
                <a:lnTo>
                  <a:pt x="3228741" y="998764"/>
                </a:lnTo>
                <a:lnTo>
                  <a:pt x="3216892" y="999461"/>
                </a:lnTo>
                <a:cubicBezTo>
                  <a:pt x="3215692" y="999728"/>
                  <a:pt x="3214124" y="1000594"/>
                  <a:pt x="3213657" y="1001628"/>
                </a:cubicBezTo>
                <a:cubicBezTo>
                  <a:pt x="3212157" y="1004862"/>
                  <a:pt x="3209589" y="1004829"/>
                  <a:pt x="3206755" y="1004729"/>
                </a:cubicBezTo>
                <a:cubicBezTo>
                  <a:pt x="3205955" y="1004696"/>
                  <a:pt x="3205055" y="1005229"/>
                  <a:pt x="3204288" y="1005663"/>
                </a:cubicBezTo>
                <a:cubicBezTo>
                  <a:pt x="3203988" y="1005863"/>
                  <a:pt x="3203754" y="1006396"/>
                  <a:pt x="3203687" y="1006797"/>
                </a:cubicBezTo>
                <a:cubicBezTo>
                  <a:pt x="3203621" y="1007163"/>
                  <a:pt x="3203754" y="1007897"/>
                  <a:pt x="3203888" y="1007930"/>
                </a:cubicBezTo>
                <a:cubicBezTo>
                  <a:pt x="3210690" y="1009064"/>
                  <a:pt x="3211257" y="1015132"/>
                  <a:pt x="3213457" y="1019901"/>
                </a:cubicBezTo>
                <a:cubicBezTo>
                  <a:pt x="3212757" y="1027169"/>
                  <a:pt x="3212290" y="1034439"/>
                  <a:pt x="3211257" y="1041641"/>
                </a:cubicBezTo>
                <a:cubicBezTo>
                  <a:pt x="3210956" y="1043708"/>
                  <a:pt x="3209156" y="1045575"/>
                  <a:pt x="3207956" y="1047510"/>
                </a:cubicBezTo>
                <a:cubicBezTo>
                  <a:pt x="3207722" y="1047843"/>
                  <a:pt x="3207222" y="1048043"/>
                  <a:pt x="3206822" y="1048243"/>
                </a:cubicBezTo>
                <a:cubicBezTo>
                  <a:pt x="3204721" y="1049344"/>
                  <a:pt x="3199119" y="1047643"/>
                  <a:pt x="3198319" y="1045509"/>
                </a:cubicBezTo>
                <a:cubicBezTo>
                  <a:pt x="3196552" y="1040807"/>
                  <a:pt x="3194951" y="1036006"/>
                  <a:pt x="3193251" y="1031271"/>
                </a:cubicBezTo>
                <a:lnTo>
                  <a:pt x="3192884" y="1031504"/>
                </a:lnTo>
                <a:cubicBezTo>
                  <a:pt x="3192884" y="1031304"/>
                  <a:pt x="3192851" y="1031104"/>
                  <a:pt x="3192851" y="1030904"/>
                </a:cubicBezTo>
                <a:cubicBezTo>
                  <a:pt x="3192917" y="1031004"/>
                  <a:pt x="3193017" y="1031071"/>
                  <a:pt x="3193117" y="1031171"/>
                </a:cubicBezTo>
                <a:lnTo>
                  <a:pt x="3194074" y="1028640"/>
                </a:lnTo>
                <a:lnTo>
                  <a:pt x="3194718" y="1026936"/>
                </a:lnTo>
                <a:cubicBezTo>
                  <a:pt x="3194584" y="1025102"/>
                  <a:pt x="3193217" y="1024335"/>
                  <a:pt x="3190983" y="1025036"/>
                </a:cubicBezTo>
                <a:cubicBezTo>
                  <a:pt x="3190717" y="1025102"/>
                  <a:pt x="3190516" y="1025302"/>
                  <a:pt x="3190283" y="1025469"/>
                </a:cubicBezTo>
                <a:cubicBezTo>
                  <a:pt x="3190350" y="1025669"/>
                  <a:pt x="3190383" y="1025869"/>
                  <a:pt x="3190417" y="1026069"/>
                </a:cubicBezTo>
                <a:cubicBezTo>
                  <a:pt x="3190250" y="1025969"/>
                  <a:pt x="3190150" y="1025836"/>
                  <a:pt x="3189916" y="1025736"/>
                </a:cubicBezTo>
                <a:lnTo>
                  <a:pt x="3190283" y="1025336"/>
                </a:lnTo>
                <a:cubicBezTo>
                  <a:pt x="3188416" y="1023869"/>
                  <a:pt x="3187149" y="1022135"/>
                  <a:pt x="3187049" y="1019601"/>
                </a:cubicBezTo>
                <a:cubicBezTo>
                  <a:pt x="3186982" y="1017166"/>
                  <a:pt x="3187515" y="1015066"/>
                  <a:pt x="3189149" y="1013265"/>
                </a:cubicBezTo>
                <a:cubicBezTo>
                  <a:pt x="3191284" y="1010931"/>
                  <a:pt x="3193451" y="1008497"/>
                  <a:pt x="3195651" y="1006196"/>
                </a:cubicBezTo>
                <a:cubicBezTo>
                  <a:pt x="3196685" y="1005129"/>
                  <a:pt x="3196819" y="1003895"/>
                  <a:pt x="3196919" y="1002495"/>
                </a:cubicBezTo>
                <a:cubicBezTo>
                  <a:pt x="3197052" y="1001195"/>
                  <a:pt x="3197152" y="999494"/>
                  <a:pt x="3197952" y="998694"/>
                </a:cubicBezTo>
                <a:cubicBezTo>
                  <a:pt x="3203154" y="993559"/>
                  <a:pt x="3208256" y="988290"/>
                  <a:pt x="3212557" y="982322"/>
                </a:cubicBezTo>
                <a:cubicBezTo>
                  <a:pt x="3213891" y="980421"/>
                  <a:pt x="3215958" y="979087"/>
                  <a:pt x="3218325" y="978854"/>
                </a:cubicBezTo>
                <a:cubicBezTo>
                  <a:pt x="3222927" y="978387"/>
                  <a:pt x="3227329" y="977354"/>
                  <a:pt x="3231697" y="975820"/>
                </a:cubicBezTo>
                <a:cubicBezTo>
                  <a:pt x="3235231" y="974586"/>
                  <a:pt x="3238899" y="974786"/>
                  <a:pt x="3242567" y="975086"/>
                </a:cubicBezTo>
                <a:cubicBezTo>
                  <a:pt x="3243600" y="975153"/>
                  <a:pt x="3244434" y="974686"/>
                  <a:pt x="3244634" y="973619"/>
                </a:cubicBezTo>
                <a:cubicBezTo>
                  <a:pt x="3245634" y="968684"/>
                  <a:pt x="3246635" y="963816"/>
                  <a:pt x="3248936" y="959248"/>
                </a:cubicBezTo>
                <a:cubicBezTo>
                  <a:pt x="3249669" y="957780"/>
                  <a:pt x="3249369" y="955646"/>
                  <a:pt x="3249202" y="953879"/>
                </a:cubicBezTo>
                <a:cubicBezTo>
                  <a:pt x="3249036" y="952079"/>
                  <a:pt x="3248169" y="950212"/>
                  <a:pt x="3249269" y="948577"/>
                </a:cubicBezTo>
                <a:cubicBezTo>
                  <a:pt x="3249936" y="947544"/>
                  <a:pt x="3251236" y="946810"/>
                  <a:pt x="3252403" y="946244"/>
                </a:cubicBezTo>
                <a:cubicBezTo>
                  <a:pt x="3253403" y="945777"/>
                  <a:pt x="3254237" y="946877"/>
                  <a:pt x="3254571" y="948944"/>
                </a:cubicBezTo>
                <a:cubicBezTo>
                  <a:pt x="3254737" y="949845"/>
                  <a:pt x="3254671" y="950778"/>
                  <a:pt x="3254904" y="951645"/>
                </a:cubicBezTo>
                <a:cubicBezTo>
                  <a:pt x="3255204" y="952745"/>
                  <a:pt x="3257271" y="953812"/>
                  <a:pt x="3258238" y="953512"/>
                </a:cubicBezTo>
                <a:cubicBezTo>
                  <a:pt x="3263740" y="951779"/>
                  <a:pt x="3268242" y="948944"/>
                  <a:pt x="3269642" y="942809"/>
                </a:cubicBezTo>
                <a:cubicBezTo>
                  <a:pt x="3270042" y="941042"/>
                  <a:pt x="3270209" y="939041"/>
                  <a:pt x="3271143" y="937574"/>
                </a:cubicBezTo>
                <a:lnTo>
                  <a:pt x="3271240" y="936892"/>
                </a:lnTo>
                <a:lnTo>
                  <a:pt x="3268399" y="938107"/>
                </a:lnTo>
                <a:cubicBezTo>
                  <a:pt x="3267065" y="937474"/>
                  <a:pt x="3264780" y="936774"/>
                  <a:pt x="3264875" y="936140"/>
                </a:cubicBezTo>
                <a:cubicBezTo>
                  <a:pt x="3264970" y="935540"/>
                  <a:pt x="3267446" y="934907"/>
                  <a:pt x="3268780" y="934306"/>
                </a:cubicBezTo>
                <a:lnTo>
                  <a:pt x="3271418" y="935635"/>
                </a:lnTo>
                <a:lnTo>
                  <a:pt x="3275311" y="908265"/>
                </a:lnTo>
                <a:cubicBezTo>
                  <a:pt x="3275277" y="907398"/>
                  <a:pt x="3274977" y="906097"/>
                  <a:pt x="3274377" y="905764"/>
                </a:cubicBezTo>
                <a:cubicBezTo>
                  <a:pt x="3269975" y="903363"/>
                  <a:pt x="3271643" y="899562"/>
                  <a:pt x="3272009" y="896060"/>
                </a:cubicBezTo>
                <a:cubicBezTo>
                  <a:pt x="3269075" y="888058"/>
                  <a:pt x="3272377" y="881956"/>
                  <a:pt x="3277945" y="876521"/>
                </a:cubicBezTo>
                <a:close/>
                <a:moveTo>
                  <a:pt x="2386057" y="866517"/>
                </a:moveTo>
                <a:cubicBezTo>
                  <a:pt x="2378187" y="865684"/>
                  <a:pt x="2368851" y="873786"/>
                  <a:pt x="2369952" y="882556"/>
                </a:cubicBezTo>
                <a:cubicBezTo>
                  <a:pt x="2370185" y="884390"/>
                  <a:pt x="2370552" y="886291"/>
                  <a:pt x="2372452" y="887024"/>
                </a:cubicBezTo>
                <a:cubicBezTo>
                  <a:pt x="2375387" y="888191"/>
                  <a:pt x="2378388" y="889191"/>
                  <a:pt x="2381455" y="889958"/>
                </a:cubicBezTo>
                <a:cubicBezTo>
                  <a:pt x="2384056" y="890658"/>
                  <a:pt x="2388691" y="888425"/>
                  <a:pt x="2389524" y="886057"/>
                </a:cubicBezTo>
                <a:cubicBezTo>
                  <a:pt x="2390758" y="882689"/>
                  <a:pt x="2391725" y="879188"/>
                  <a:pt x="2392859" y="875487"/>
                </a:cubicBezTo>
                <a:cubicBezTo>
                  <a:pt x="2392025" y="873420"/>
                  <a:pt x="2391192" y="871352"/>
                  <a:pt x="2390325" y="869285"/>
                </a:cubicBezTo>
                <a:cubicBezTo>
                  <a:pt x="2389524" y="867384"/>
                  <a:pt x="2387991" y="866717"/>
                  <a:pt x="2386057" y="866517"/>
                </a:cubicBezTo>
                <a:close/>
                <a:moveTo>
                  <a:pt x="1079023" y="860432"/>
                </a:moveTo>
                <a:lnTo>
                  <a:pt x="1079463" y="861225"/>
                </a:lnTo>
                <a:lnTo>
                  <a:pt x="1078507" y="861020"/>
                </a:lnTo>
                <a:lnTo>
                  <a:pt x="1082735" y="865550"/>
                </a:lnTo>
                <a:cubicBezTo>
                  <a:pt x="1084035" y="865650"/>
                  <a:pt x="1085335" y="865917"/>
                  <a:pt x="1086636" y="866117"/>
                </a:cubicBezTo>
                <a:lnTo>
                  <a:pt x="1087360" y="866462"/>
                </a:lnTo>
                <a:lnTo>
                  <a:pt x="1086203" y="865750"/>
                </a:lnTo>
                <a:lnTo>
                  <a:pt x="1086569" y="865750"/>
                </a:lnTo>
                <a:lnTo>
                  <a:pt x="1082735" y="861549"/>
                </a:lnTo>
                <a:close/>
                <a:moveTo>
                  <a:pt x="2154148" y="856981"/>
                </a:moveTo>
                <a:lnTo>
                  <a:pt x="2153382" y="857481"/>
                </a:lnTo>
                <a:cubicBezTo>
                  <a:pt x="2153282" y="857581"/>
                  <a:pt x="2153181" y="857681"/>
                  <a:pt x="2153081" y="857781"/>
                </a:cubicBezTo>
                <a:cubicBezTo>
                  <a:pt x="2152415" y="857714"/>
                  <a:pt x="2151714" y="857681"/>
                  <a:pt x="2151014" y="857615"/>
                </a:cubicBezTo>
                <a:cubicBezTo>
                  <a:pt x="2144979" y="856981"/>
                  <a:pt x="2139377" y="857948"/>
                  <a:pt x="2134576" y="862083"/>
                </a:cubicBezTo>
                <a:cubicBezTo>
                  <a:pt x="2132141" y="864183"/>
                  <a:pt x="2129241" y="865517"/>
                  <a:pt x="2126040" y="865950"/>
                </a:cubicBezTo>
                <a:cubicBezTo>
                  <a:pt x="2120338" y="866751"/>
                  <a:pt x="2116236" y="870019"/>
                  <a:pt x="2112635" y="874187"/>
                </a:cubicBezTo>
                <a:lnTo>
                  <a:pt x="2112569" y="874220"/>
                </a:lnTo>
                <a:cubicBezTo>
                  <a:pt x="2112468" y="874086"/>
                  <a:pt x="2112402" y="873986"/>
                  <a:pt x="2112302" y="873853"/>
                </a:cubicBezTo>
                <a:lnTo>
                  <a:pt x="2111735" y="874487"/>
                </a:lnTo>
                <a:lnTo>
                  <a:pt x="2112569" y="874220"/>
                </a:lnTo>
                <a:cubicBezTo>
                  <a:pt x="2118504" y="882389"/>
                  <a:pt x="2118703" y="882423"/>
                  <a:pt x="2128974" y="881155"/>
                </a:cubicBezTo>
                <a:cubicBezTo>
                  <a:pt x="2129440" y="881089"/>
                  <a:pt x="2129907" y="881055"/>
                  <a:pt x="2130341" y="881022"/>
                </a:cubicBezTo>
                <a:cubicBezTo>
                  <a:pt x="2131641" y="880922"/>
                  <a:pt x="2133008" y="881989"/>
                  <a:pt x="2133275" y="883390"/>
                </a:cubicBezTo>
                <a:cubicBezTo>
                  <a:pt x="2133575" y="884857"/>
                  <a:pt x="2132908" y="886557"/>
                  <a:pt x="2131908" y="886991"/>
                </a:cubicBezTo>
                <a:cubicBezTo>
                  <a:pt x="2131074" y="887391"/>
                  <a:pt x="2130274" y="888058"/>
                  <a:pt x="2129440" y="888091"/>
                </a:cubicBezTo>
                <a:cubicBezTo>
                  <a:pt x="2125706" y="888258"/>
                  <a:pt x="2122238" y="888958"/>
                  <a:pt x="2119004" y="891025"/>
                </a:cubicBezTo>
                <a:cubicBezTo>
                  <a:pt x="2116703" y="892492"/>
                  <a:pt x="2114169" y="893559"/>
                  <a:pt x="2111701" y="894793"/>
                </a:cubicBezTo>
                <a:cubicBezTo>
                  <a:pt x="2110468" y="895427"/>
                  <a:pt x="2109234" y="895994"/>
                  <a:pt x="2107967" y="896494"/>
                </a:cubicBezTo>
                <a:cubicBezTo>
                  <a:pt x="2104766" y="897761"/>
                  <a:pt x="2101598" y="896294"/>
                  <a:pt x="2100831" y="892626"/>
                </a:cubicBezTo>
                <a:cubicBezTo>
                  <a:pt x="2100231" y="889658"/>
                  <a:pt x="2098964" y="887591"/>
                  <a:pt x="2096230" y="886357"/>
                </a:cubicBezTo>
                <a:cubicBezTo>
                  <a:pt x="2095396" y="885991"/>
                  <a:pt x="2094496" y="885724"/>
                  <a:pt x="2093696" y="885290"/>
                </a:cubicBezTo>
                <a:cubicBezTo>
                  <a:pt x="2092395" y="884623"/>
                  <a:pt x="2092028" y="882956"/>
                  <a:pt x="2092929" y="881922"/>
                </a:cubicBezTo>
                <a:cubicBezTo>
                  <a:pt x="2094163" y="880555"/>
                  <a:pt x="2095530" y="879355"/>
                  <a:pt x="2096730" y="877988"/>
                </a:cubicBezTo>
                <a:cubicBezTo>
                  <a:pt x="2097630" y="876987"/>
                  <a:pt x="2096797" y="874920"/>
                  <a:pt x="2095363" y="874920"/>
                </a:cubicBezTo>
                <a:cubicBezTo>
                  <a:pt x="2089194" y="874920"/>
                  <a:pt x="2083892" y="872853"/>
                  <a:pt x="2079324" y="868751"/>
                </a:cubicBezTo>
                <a:cubicBezTo>
                  <a:pt x="2079024" y="868451"/>
                  <a:pt x="2078491" y="868451"/>
                  <a:pt x="2078057" y="868251"/>
                </a:cubicBezTo>
                <a:cubicBezTo>
                  <a:pt x="2075923" y="867318"/>
                  <a:pt x="2073056" y="867851"/>
                  <a:pt x="2071789" y="869518"/>
                </a:cubicBezTo>
                <a:cubicBezTo>
                  <a:pt x="2068787" y="873553"/>
                  <a:pt x="2065720" y="877554"/>
                  <a:pt x="2062919" y="881723"/>
                </a:cubicBezTo>
                <a:cubicBezTo>
                  <a:pt x="2061919" y="883190"/>
                  <a:pt x="2061219" y="885057"/>
                  <a:pt x="2061018" y="886790"/>
                </a:cubicBezTo>
                <a:cubicBezTo>
                  <a:pt x="2060652" y="890325"/>
                  <a:pt x="2059218" y="892793"/>
                  <a:pt x="2055683" y="893960"/>
                </a:cubicBezTo>
                <a:cubicBezTo>
                  <a:pt x="2053816" y="894560"/>
                  <a:pt x="2052716" y="896094"/>
                  <a:pt x="2052449" y="898028"/>
                </a:cubicBezTo>
                <a:cubicBezTo>
                  <a:pt x="2052115" y="900762"/>
                  <a:pt x="2051749" y="903496"/>
                  <a:pt x="2051749" y="906230"/>
                </a:cubicBezTo>
                <a:cubicBezTo>
                  <a:pt x="2051749" y="909665"/>
                  <a:pt x="2050582" y="912399"/>
                  <a:pt x="2047981" y="914666"/>
                </a:cubicBezTo>
                <a:cubicBezTo>
                  <a:pt x="2045380" y="916934"/>
                  <a:pt x="2045080" y="920302"/>
                  <a:pt x="2044247" y="923369"/>
                </a:cubicBezTo>
                <a:cubicBezTo>
                  <a:pt x="2043913" y="924570"/>
                  <a:pt x="2043946" y="926103"/>
                  <a:pt x="2044380" y="927304"/>
                </a:cubicBezTo>
                <a:cubicBezTo>
                  <a:pt x="2045113" y="929438"/>
                  <a:pt x="2046347" y="931405"/>
                  <a:pt x="2047281" y="933506"/>
                </a:cubicBezTo>
                <a:cubicBezTo>
                  <a:pt x="2050182" y="940141"/>
                  <a:pt x="2055617" y="942909"/>
                  <a:pt x="2062519" y="943109"/>
                </a:cubicBezTo>
                <a:cubicBezTo>
                  <a:pt x="2067521" y="943242"/>
                  <a:pt x="2072556" y="942175"/>
                  <a:pt x="2077524" y="943776"/>
                </a:cubicBezTo>
                <a:cubicBezTo>
                  <a:pt x="2079925" y="944542"/>
                  <a:pt x="2082025" y="943709"/>
                  <a:pt x="2083626" y="941808"/>
                </a:cubicBezTo>
                <a:cubicBezTo>
                  <a:pt x="2085993" y="938941"/>
                  <a:pt x="2088761" y="936440"/>
                  <a:pt x="2092262" y="935206"/>
                </a:cubicBezTo>
                <a:cubicBezTo>
                  <a:pt x="2100965" y="932105"/>
                  <a:pt x="2109967" y="930171"/>
                  <a:pt x="2119170" y="931705"/>
                </a:cubicBezTo>
                <a:cubicBezTo>
                  <a:pt x="2123972" y="932505"/>
                  <a:pt x="2128540" y="934773"/>
                  <a:pt x="2133542" y="935273"/>
                </a:cubicBezTo>
                <a:cubicBezTo>
                  <a:pt x="2134276" y="935339"/>
                  <a:pt x="2134909" y="936373"/>
                  <a:pt x="2135643" y="936907"/>
                </a:cubicBezTo>
                <a:cubicBezTo>
                  <a:pt x="2136743" y="937707"/>
                  <a:pt x="2137743" y="938774"/>
                  <a:pt x="2138977" y="939207"/>
                </a:cubicBezTo>
                <a:cubicBezTo>
                  <a:pt x="2144179" y="940975"/>
                  <a:pt x="2149414" y="942542"/>
                  <a:pt x="2154649" y="944276"/>
                </a:cubicBezTo>
                <a:cubicBezTo>
                  <a:pt x="2157316" y="945176"/>
                  <a:pt x="2159984" y="945410"/>
                  <a:pt x="2162718" y="944509"/>
                </a:cubicBezTo>
                <a:cubicBezTo>
                  <a:pt x="2166686" y="943209"/>
                  <a:pt x="2170721" y="942442"/>
                  <a:pt x="2174822" y="943942"/>
                </a:cubicBezTo>
                <a:cubicBezTo>
                  <a:pt x="2178156" y="945176"/>
                  <a:pt x="2181124" y="944209"/>
                  <a:pt x="2183958" y="942509"/>
                </a:cubicBezTo>
                <a:cubicBezTo>
                  <a:pt x="2185525" y="941575"/>
                  <a:pt x="2187059" y="940541"/>
                  <a:pt x="2188559" y="939508"/>
                </a:cubicBezTo>
                <a:cubicBezTo>
                  <a:pt x="2191060" y="937774"/>
                  <a:pt x="2191994" y="935240"/>
                  <a:pt x="2191927" y="932305"/>
                </a:cubicBezTo>
                <a:cubicBezTo>
                  <a:pt x="2191494" y="924903"/>
                  <a:pt x="2188293" y="919034"/>
                  <a:pt x="2181524" y="915733"/>
                </a:cubicBezTo>
                <a:cubicBezTo>
                  <a:pt x="2174889" y="912499"/>
                  <a:pt x="2168520" y="908931"/>
                  <a:pt x="2163318" y="903629"/>
                </a:cubicBezTo>
                <a:cubicBezTo>
                  <a:pt x="2159017" y="899228"/>
                  <a:pt x="2153915" y="896027"/>
                  <a:pt x="2148180" y="894493"/>
                </a:cubicBezTo>
                <a:cubicBezTo>
                  <a:pt x="2143278" y="893159"/>
                  <a:pt x="2140377" y="889992"/>
                  <a:pt x="2137777" y="886224"/>
                </a:cubicBezTo>
                <a:cubicBezTo>
                  <a:pt x="2137410" y="885690"/>
                  <a:pt x="2137576" y="884056"/>
                  <a:pt x="2138043" y="883790"/>
                </a:cubicBezTo>
                <a:cubicBezTo>
                  <a:pt x="2142144" y="881256"/>
                  <a:pt x="2143879" y="876987"/>
                  <a:pt x="2146146" y="873120"/>
                </a:cubicBezTo>
                <a:cubicBezTo>
                  <a:pt x="2146913" y="871819"/>
                  <a:pt x="2146613" y="870519"/>
                  <a:pt x="2145979" y="869218"/>
                </a:cubicBezTo>
                <a:cubicBezTo>
                  <a:pt x="2145146" y="867418"/>
                  <a:pt x="2145045" y="865784"/>
                  <a:pt x="2146646" y="864250"/>
                </a:cubicBezTo>
                <a:cubicBezTo>
                  <a:pt x="2148813" y="862116"/>
                  <a:pt x="2150948" y="859949"/>
                  <a:pt x="2153081" y="857781"/>
                </a:cubicBezTo>
                <a:cubicBezTo>
                  <a:pt x="2153282" y="857781"/>
                  <a:pt x="2153515" y="857815"/>
                  <a:pt x="2153715" y="857815"/>
                </a:cubicBezTo>
                <a:close/>
                <a:moveTo>
                  <a:pt x="2286625" y="853546"/>
                </a:moveTo>
                <a:cubicBezTo>
                  <a:pt x="2285624" y="853113"/>
                  <a:pt x="2283857" y="853580"/>
                  <a:pt x="2282757" y="854180"/>
                </a:cubicBezTo>
                <a:cubicBezTo>
                  <a:pt x="2277555" y="857048"/>
                  <a:pt x="2272420" y="860049"/>
                  <a:pt x="2267318" y="863116"/>
                </a:cubicBezTo>
                <a:cubicBezTo>
                  <a:pt x="2266185" y="863783"/>
                  <a:pt x="2265051" y="864783"/>
                  <a:pt x="2264351" y="865884"/>
                </a:cubicBezTo>
                <a:cubicBezTo>
                  <a:pt x="2261450" y="870352"/>
                  <a:pt x="2257249" y="872886"/>
                  <a:pt x="2252380" y="874654"/>
                </a:cubicBezTo>
                <a:cubicBezTo>
                  <a:pt x="2250080" y="875487"/>
                  <a:pt x="2248579" y="877254"/>
                  <a:pt x="2247745" y="879455"/>
                </a:cubicBezTo>
                <a:cubicBezTo>
                  <a:pt x="2246745" y="881989"/>
                  <a:pt x="2245845" y="884590"/>
                  <a:pt x="2245145" y="887224"/>
                </a:cubicBezTo>
                <a:cubicBezTo>
                  <a:pt x="2244411" y="890058"/>
                  <a:pt x="2244745" y="892759"/>
                  <a:pt x="2247179" y="894727"/>
                </a:cubicBezTo>
                <a:cubicBezTo>
                  <a:pt x="2251980" y="898594"/>
                  <a:pt x="2254748" y="903529"/>
                  <a:pt x="2255981" y="909631"/>
                </a:cubicBezTo>
                <a:cubicBezTo>
                  <a:pt x="2257382" y="916634"/>
                  <a:pt x="2261083" y="922302"/>
                  <a:pt x="2267018" y="926470"/>
                </a:cubicBezTo>
                <a:cubicBezTo>
                  <a:pt x="2271220" y="929404"/>
                  <a:pt x="2274554" y="933006"/>
                  <a:pt x="2276688" y="937840"/>
                </a:cubicBezTo>
                <a:cubicBezTo>
                  <a:pt x="2278589" y="942175"/>
                  <a:pt x="2282156" y="945143"/>
                  <a:pt x="2286658" y="946810"/>
                </a:cubicBezTo>
                <a:cubicBezTo>
                  <a:pt x="2287491" y="947110"/>
                  <a:pt x="2288225" y="947777"/>
                  <a:pt x="2288858" y="948411"/>
                </a:cubicBezTo>
                <a:cubicBezTo>
                  <a:pt x="2289659" y="949211"/>
                  <a:pt x="2289726" y="950244"/>
                  <a:pt x="2288892" y="950811"/>
                </a:cubicBezTo>
                <a:cubicBezTo>
                  <a:pt x="2285291" y="953145"/>
                  <a:pt x="2282823" y="955980"/>
                  <a:pt x="2282357" y="960614"/>
                </a:cubicBezTo>
                <a:cubicBezTo>
                  <a:pt x="2282023" y="963715"/>
                  <a:pt x="2280789" y="966816"/>
                  <a:pt x="2279622" y="969751"/>
                </a:cubicBezTo>
                <a:cubicBezTo>
                  <a:pt x="2276955" y="976386"/>
                  <a:pt x="2279255" y="982322"/>
                  <a:pt x="2281923" y="988190"/>
                </a:cubicBezTo>
                <a:cubicBezTo>
                  <a:pt x="2282423" y="989257"/>
                  <a:pt x="2283857" y="990157"/>
                  <a:pt x="2285091" y="990624"/>
                </a:cubicBezTo>
                <a:cubicBezTo>
                  <a:pt x="2286758" y="991291"/>
                  <a:pt x="2288592" y="991558"/>
                  <a:pt x="2290392" y="991858"/>
                </a:cubicBezTo>
                <a:cubicBezTo>
                  <a:pt x="2292726" y="992258"/>
                  <a:pt x="2294860" y="993025"/>
                  <a:pt x="2296461" y="994792"/>
                </a:cubicBezTo>
                <a:cubicBezTo>
                  <a:pt x="2301229" y="999994"/>
                  <a:pt x="2307731" y="1000427"/>
                  <a:pt x="2314133" y="1001128"/>
                </a:cubicBezTo>
                <a:cubicBezTo>
                  <a:pt x="2315501" y="1001028"/>
                  <a:pt x="2316868" y="1000961"/>
                  <a:pt x="2318235" y="1000828"/>
                </a:cubicBezTo>
                <a:cubicBezTo>
                  <a:pt x="2324103" y="1000194"/>
                  <a:pt x="2330005" y="999560"/>
                  <a:pt x="2335874" y="998827"/>
                </a:cubicBezTo>
                <a:cubicBezTo>
                  <a:pt x="2336874" y="998693"/>
                  <a:pt x="2337341" y="997627"/>
                  <a:pt x="2337041" y="996560"/>
                </a:cubicBezTo>
                <a:cubicBezTo>
                  <a:pt x="2335040" y="989991"/>
                  <a:pt x="2332006" y="983722"/>
                  <a:pt x="2332406" y="976620"/>
                </a:cubicBezTo>
                <a:cubicBezTo>
                  <a:pt x="2332640" y="972652"/>
                  <a:pt x="2331006" y="969551"/>
                  <a:pt x="2327771" y="967183"/>
                </a:cubicBezTo>
                <a:cubicBezTo>
                  <a:pt x="2326704" y="966383"/>
                  <a:pt x="2325871" y="965216"/>
                  <a:pt x="2325070" y="964116"/>
                </a:cubicBezTo>
                <a:cubicBezTo>
                  <a:pt x="2324870" y="963882"/>
                  <a:pt x="2325070" y="963215"/>
                  <a:pt x="2325237" y="962815"/>
                </a:cubicBezTo>
                <a:cubicBezTo>
                  <a:pt x="2325737" y="961581"/>
                  <a:pt x="2326404" y="960348"/>
                  <a:pt x="2325504" y="959047"/>
                </a:cubicBezTo>
                <a:cubicBezTo>
                  <a:pt x="2324637" y="957780"/>
                  <a:pt x="2323236" y="957814"/>
                  <a:pt x="2321836" y="957747"/>
                </a:cubicBezTo>
                <a:cubicBezTo>
                  <a:pt x="2318535" y="957614"/>
                  <a:pt x="2317101" y="955279"/>
                  <a:pt x="2316268" y="952579"/>
                </a:cubicBezTo>
                <a:cubicBezTo>
                  <a:pt x="2315767" y="950878"/>
                  <a:pt x="2315467" y="948944"/>
                  <a:pt x="2315734" y="947177"/>
                </a:cubicBezTo>
                <a:cubicBezTo>
                  <a:pt x="2316467" y="942342"/>
                  <a:pt x="2315534" y="938107"/>
                  <a:pt x="2312466" y="934273"/>
                </a:cubicBezTo>
                <a:cubicBezTo>
                  <a:pt x="2309732" y="930872"/>
                  <a:pt x="2308998" y="926870"/>
                  <a:pt x="2309465" y="922602"/>
                </a:cubicBezTo>
                <a:cubicBezTo>
                  <a:pt x="2309565" y="921702"/>
                  <a:pt x="2309699" y="920768"/>
                  <a:pt x="2309699" y="919868"/>
                </a:cubicBezTo>
                <a:cubicBezTo>
                  <a:pt x="2309699" y="917801"/>
                  <a:pt x="2308698" y="916467"/>
                  <a:pt x="2306698" y="915900"/>
                </a:cubicBezTo>
                <a:cubicBezTo>
                  <a:pt x="2299795" y="913933"/>
                  <a:pt x="2294627" y="909965"/>
                  <a:pt x="2291259" y="903463"/>
                </a:cubicBezTo>
                <a:cubicBezTo>
                  <a:pt x="2289359" y="899828"/>
                  <a:pt x="2286625" y="896661"/>
                  <a:pt x="2283524" y="893859"/>
                </a:cubicBezTo>
                <a:cubicBezTo>
                  <a:pt x="2281256" y="891826"/>
                  <a:pt x="2281790" y="890959"/>
                  <a:pt x="2285791" y="889725"/>
                </a:cubicBezTo>
                <a:cubicBezTo>
                  <a:pt x="2286225" y="889625"/>
                  <a:pt x="2286724" y="889625"/>
                  <a:pt x="2287158" y="889492"/>
                </a:cubicBezTo>
                <a:cubicBezTo>
                  <a:pt x="2289625" y="888691"/>
                  <a:pt x="2289625" y="888691"/>
                  <a:pt x="2289359" y="885457"/>
                </a:cubicBezTo>
                <a:cubicBezTo>
                  <a:pt x="2288792" y="878821"/>
                  <a:pt x="2290259" y="876787"/>
                  <a:pt x="2296195" y="876287"/>
                </a:cubicBezTo>
                <a:cubicBezTo>
                  <a:pt x="2298462" y="876087"/>
                  <a:pt x="2300763" y="876154"/>
                  <a:pt x="2303030" y="875920"/>
                </a:cubicBezTo>
                <a:cubicBezTo>
                  <a:pt x="2304497" y="875787"/>
                  <a:pt x="2305398" y="874987"/>
                  <a:pt x="2305531" y="873320"/>
                </a:cubicBezTo>
                <a:cubicBezTo>
                  <a:pt x="2305798" y="870585"/>
                  <a:pt x="2306364" y="867918"/>
                  <a:pt x="2306698" y="865184"/>
                </a:cubicBezTo>
                <a:cubicBezTo>
                  <a:pt x="2307031" y="862850"/>
                  <a:pt x="2306264" y="860682"/>
                  <a:pt x="2305264" y="858582"/>
                </a:cubicBezTo>
                <a:cubicBezTo>
                  <a:pt x="2304164" y="856281"/>
                  <a:pt x="2302363" y="854613"/>
                  <a:pt x="2299996" y="854980"/>
                </a:cubicBezTo>
                <a:cubicBezTo>
                  <a:pt x="2295294" y="855747"/>
                  <a:pt x="2290959" y="855514"/>
                  <a:pt x="2286625" y="853546"/>
                </a:cubicBezTo>
                <a:close/>
                <a:moveTo>
                  <a:pt x="2112368" y="850245"/>
                </a:moveTo>
                <a:cubicBezTo>
                  <a:pt x="2112235" y="850245"/>
                  <a:pt x="2112135" y="850679"/>
                  <a:pt x="2112035" y="850946"/>
                </a:cubicBezTo>
                <a:cubicBezTo>
                  <a:pt x="2112368" y="851046"/>
                  <a:pt x="2112702" y="851246"/>
                  <a:pt x="2113035" y="851213"/>
                </a:cubicBezTo>
                <a:cubicBezTo>
                  <a:pt x="2113169" y="851179"/>
                  <a:pt x="2113269" y="850746"/>
                  <a:pt x="2113369" y="850479"/>
                </a:cubicBezTo>
                <a:cubicBezTo>
                  <a:pt x="2113035" y="850379"/>
                  <a:pt x="2112702" y="850212"/>
                  <a:pt x="2112368" y="850245"/>
                </a:cubicBezTo>
                <a:close/>
                <a:moveTo>
                  <a:pt x="863364" y="848178"/>
                </a:moveTo>
                <a:cubicBezTo>
                  <a:pt x="862931" y="848112"/>
                  <a:pt x="862264" y="849312"/>
                  <a:pt x="861697" y="849912"/>
                </a:cubicBezTo>
                <a:cubicBezTo>
                  <a:pt x="861163" y="850612"/>
                  <a:pt x="860797" y="851713"/>
                  <a:pt x="860096" y="851979"/>
                </a:cubicBezTo>
                <a:cubicBezTo>
                  <a:pt x="857696" y="852913"/>
                  <a:pt x="855195" y="853613"/>
                  <a:pt x="852727" y="854380"/>
                </a:cubicBezTo>
                <a:cubicBezTo>
                  <a:pt x="852694" y="854313"/>
                  <a:pt x="852627" y="854213"/>
                  <a:pt x="852560" y="854113"/>
                </a:cubicBezTo>
                <a:cubicBezTo>
                  <a:pt x="852427" y="854213"/>
                  <a:pt x="852327" y="854347"/>
                  <a:pt x="852194" y="854447"/>
                </a:cubicBezTo>
                <a:cubicBezTo>
                  <a:pt x="849793" y="852513"/>
                  <a:pt x="847592" y="850646"/>
                  <a:pt x="843858" y="851179"/>
                </a:cubicBezTo>
                <a:cubicBezTo>
                  <a:pt x="828119" y="853380"/>
                  <a:pt x="830953" y="851812"/>
                  <a:pt x="819783" y="864183"/>
                </a:cubicBezTo>
                <a:cubicBezTo>
                  <a:pt x="819483" y="864517"/>
                  <a:pt x="819183" y="864917"/>
                  <a:pt x="819116" y="865350"/>
                </a:cubicBezTo>
                <a:cubicBezTo>
                  <a:pt x="818983" y="866217"/>
                  <a:pt x="818650" y="867251"/>
                  <a:pt x="818983" y="867951"/>
                </a:cubicBezTo>
                <a:cubicBezTo>
                  <a:pt x="820017" y="870185"/>
                  <a:pt x="820083" y="872453"/>
                  <a:pt x="819216" y="874587"/>
                </a:cubicBezTo>
                <a:cubicBezTo>
                  <a:pt x="817349" y="879221"/>
                  <a:pt x="816616" y="884256"/>
                  <a:pt x="814048" y="888658"/>
                </a:cubicBezTo>
                <a:cubicBezTo>
                  <a:pt x="809947" y="895727"/>
                  <a:pt x="810180" y="903463"/>
                  <a:pt x="811380" y="911232"/>
                </a:cubicBezTo>
                <a:cubicBezTo>
                  <a:pt x="811714" y="913532"/>
                  <a:pt x="814815" y="914799"/>
                  <a:pt x="816649" y="913466"/>
                </a:cubicBezTo>
                <a:cubicBezTo>
                  <a:pt x="823251" y="908664"/>
                  <a:pt x="827686" y="902762"/>
                  <a:pt x="827286" y="894026"/>
                </a:cubicBezTo>
                <a:cubicBezTo>
                  <a:pt x="826886" y="885090"/>
                  <a:pt x="830253" y="877087"/>
                  <a:pt x="834155" y="869318"/>
                </a:cubicBezTo>
                <a:cubicBezTo>
                  <a:pt x="835422" y="866817"/>
                  <a:pt x="837422" y="864917"/>
                  <a:pt x="840456" y="864617"/>
                </a:cubicBezTo>
                <a:cubicBezTo>
                  <a:pt x="842957" y="864383"/>
                  <a:pt x="844624" y="862849"/>
                  <a:pt x="845925" y="860949"/>
                </a:cubicBezTo>
                <a:cubicBezTo>
                  <a:pt x="847659" y="858415"/>
                  <a:pt x="849693" y="856247"/>
                  <a:pt x="852194" y="854480"/>
                </a:cubicBezTo>
                <a:cubicBezTo>
                  <a:pt x="852260" y="854514"/>
                  <a:pt x="852294" y="854547"/>
                  <a:pt x="852327" y="854580"/>
                </a:cubicBezTo>
                <a:cubicBezTo>
                  <a:pt x="852460" y="854547"/>
                  <a:pt x="852627" y="854480"/>
                  <a:pt x="852760" y="854447"/>
                </a:cubicBezTo>
                <a:cubicBezTo>
                  <a:pt x="853461" y="855480"/>
                  <a:pt x="854028" y="856648"/>
                  <a:pt x="854961" y="857381"/>
                </a:cubicBezTo>
                <a:cubicBezTo>
                  <a:pt x="857129" y="859082"/>
                  <a:pt x="859663" y="860349"/>
                  <a:pt x="861697" y="862149"/>
                </a:cubicBezTo>
                <a:cubicBezTo>
                  <a:pt x="862997" y="863283"/>
                  <a:pt x="863897" y="865017"/>
                  <a:pt x="864598" y="866651"/>
                </a:cubicBezTo>
                <a:cubicBezTo>
                  <a:pt x="866298" y="870752"/>
                  <a:pt x="865765" y="874753"/>
                  <a:pt x="863197" y="878388"/>
                </a:cubicBezTo>
                <a:cubicBezTo>
                  <a:pt x="861897" y="880255"/>
                  <a:pt x="860396" y="881989"/>
                  <a:pt x="859063" y="883823"/>
                </a:cubicBezTo>
                <a:cubicBezTo>
                  <a:pt x="858862" y="884056"/>
                  <a:pt x="858896" y="884723"/>
                  <a:pt x="859096" y="884990"/>
                </a:cubicBezTo>
                <a:cubicBezTo>
                  <a:pt x="859730" y="885757"/>
                  <a:pt x="860497" y="885590"/>
                  <a:pt x="861430" y="884923"/>
                </a:cubicBezTo>
                <a:cubicBezTo>
                  <a:pt x="862530" y="884090"/>
                  <a:pt x="863731" y="883389"/>
                  <a:pt x="864964" y="882823"/>
                </a:cubicBezTo>
                <a:cubicBezTo>
                  <a:pt x="867199" y="881856"/>
                  <a:pt x="869999" y="883089"/>
                  <a:pt x="870466" y="885290"/>
                </a:cubicBezTo>
                <a:cubicBezTo>
                  <a:pt x="871033" y="887957"/>
                  <a:pt x="871400" y="890659"/>
                  <a:pt x="871900" y="893359"/>
                </a:cubicBezTo>
                <a:cubicBezTo>
                  <a:pt x="872134" y="894560"/>
                  <a:pt x="874268" y="895093"/>
                  <a:pt x="875234" y="894193"/>
                </a:cubicBezTo>
                <a:cubicBezTo>
                  <a:pt x="875901" y="893593"/>
                  <a:pt x="876901" y="893026"/>
                  <a:pt x="877102" y="892259"/>
                </a:cubicBezTo>
                <a:cubicBezTo>
                  <a:pt x="878969" y="885690"/>
                  <a:pt x="881136" y="879255"/>
                  <a:pt x="884637" y="873320"/>
                </a:cubicBezTo>
                <a:cubicBezTo>
                  <a:pt x="885271" y="872219"/>
                  <a:pt x="885037" y="870619"/>
                  <a:pt x="885271" y="869285"/>
                </a:cubicBezTo>
                <a:cubicBezTo>
                  <a:pt x="885338" y="868851"/>
                  <a:pt x="885705" y="868151"/>
                  <a:pt x="885938" y="868151"/>
                </a:cubicBezTo>
                <a:cubicBezTo>
                  <a:pt x="886672" y="868118"/>
                  <a:pt x="887739" y="868051"/>
                  <a:pt x="888172" y="868484"/>
                </a:cubicBezTo>
                <a:cubicBezTo>
                  <a:pt x="890406" y="870752"/>
                  <a:pt x="892140" y="873520"/>
                  <a:pt x="895308" y="874786"/>
                </a:cubicBezTo>
                <a:cubicBezTo>
                  <a:pt x="896608" y="875287"/>
                  <a:pt x="898009" y="875120"/>
                  <a:pt x="898742" y="873786"/>
                </a:cubicBezTo>
                <a:cubicBezTo>
                  <a:pt x="899576" y="872219"/>
                  <a:pt x="900976" y="870652"/>
                  <a:pt x="900042" y="868718"/>
                </a:cubicBezTo>
                <a:cubicBezTo>
                  <a:pt x="898275" y="864983"/>
                  <a:pt x="896408" y="861316"/>
                  <a:pt x="894341" y="857748"/>
                </a:cubicBezTo>
                <a:cubicBezTo>
                  <a:pt x="893707" y="856648"/>
                  <a:pt x="892373" y="855747"/>
                  <a:pt x="891173" y="855280"/>
                </a:cubicBezTo>
                <a:cubicBezTo>
                  <a:pt x="882203" y="851812"/>
                  <a:pt x="872901" y="849479"/>
                  <a:pt x="863364" y="848178"/>
                </a:cubicBezTo>
                <a:close/>
                <a:moveTo>
                  <a:pt x="2540940" y="844777"/>
                </a:moveTo>
                <a:cubicBezTo>
                  <a:pt x="2539640" y="844811"/>
                  <a:pt x="2538106" y="844944"/>
                  <a:pt x="2537139" y="845644"/>
                </a:cubicBezTo>
                <a:cubicBezTo>
                  <a:pt x="2535338" y="846978"/>
                  <a:pt x="2533871" y="848712"/>
                  <a:pt x="2532271" y="850312"/>
                </a:cubicBezTo>
                <a:cubicBezTo>
                  <a:pt x="2529503" y="853046"/>
                  <a:pt x="2528769" y="856514"/>
                  <a:pt x="2528936" y="860449"/>
                </a:cubicBezTo>
                <a:cubicBezTo>
                  <a:pt x="2528970" y="860682"/>
                  <a:pt x="2529036" y="861149"/>
                  <a:pt x="2529069" y="861582"/>
                </a:cubicBezTo>
                <a:cubicBezTo>
                  <a:pt x="2529169" y="862950"/>
                  <a:pt x="2530803" y="864617"/>
                  <a:pt x="2531670" y="864183"/>
                </a:cubicBezTo>
                <a:cubicBezTo>
                  <a:pt x="2532404" y="863783"/>
                  <a:pt x="2533404" y="863317"/>
                  <a:pt x="2533571" y="862683"/>
                </a:cubicBezTo>
                <a:cubicBezTo>
                  <a:pt x="2534705" y="858748"/>
                  <a:pt x="2536172" y="855147"/>
                  <a:pt x="2539106" y="852079"/>
                </a:cubicBezTo>
                <a:cubicBezTo>
                  <a:pt x="2540607" y="850512"/>
                  <a:pt x="2541474" y="848278"/>
                  <a:pt x="2542441" y="846278"/>
                </a:cubicBezTo>
                <a:cubicBezTo>
                  <a:pt x="2542541" y="846044"/>
                  <a:pt x="2541474" y="844777"/>
                  <a:pt x="2540940" y="844777"/>
                </a:cubicBezTo>
                <a:close/>
                <a:moveTo>
                  <a:pt x="1196672" y="840809"/>
                </a:moveTo>
                <a:cubicBezTo>
                  <a:pt x="1196958" y="841095"/>
                  <a:pt x="1197339" y="841285"/>
                  <a:pt x="1197529" y="841666"/>
                </a:cubicBezTo>
                <a:cubicBezTo>
                  <a:pt x="1197529" y="841666"/>
                  <a:pt x="1197529" y="841666"/>
                  <a:pt x="1197434" y="841666"/>
                </a:cubicBezTo>
                <a:cubicBezTo>
                  <a:pt x="1197148" y="841380"/>
                  <a:pt x="1196958" y="841095"/>
                  <a:pt x="1196672" y="840809"/>
                </a:cubicBezTo>
                <a:close/>
                <a:moveTo>
                  <a:pt x="2086960" y="827338"/>
                </a:moveTo>
                <a:cubicBezTo>
                  <a:pt x="2086760" y="827205"/>
                  <a:pt x="2086327" y="827405"/>
                  <a:pt x="2085993" y="827472"/>
                </a:cubicBezTo>
                <a:cubicBezTo>
                  <a:pt x="2086193" y="827805"/>
                  <a:pt x="2086293" y="828305"/>
                  <a:pt x="2086593" y="828438"/>
                </a:cubicBezTo>
                <a:cubicBezTo>
                  <a:pt x="2086860" y="828572"/>
                  <a:pt x="2087327" y="828338"/>
                  <a:pt x="2087694" y="828272"/>
                </a:cubicBezTo>
                <a:cubicBezTo>
                  <a:pt x="2087460" y="827938"/>
                  <a:pt x="2087294" y="827505"/>
                  <a:pt x="2086960" y="827338"/>
                </a:cubicBezTo>
                <a:close/>
                <a:moveTo>
                  <a:pt x="3166942" y="818535"/>
                </a:moveTo>
                <a:cubicBezTo>
                  <a:pt x="3165308" y="818702"/>
                  <a:pt x="3163608" y="820869"/>
                  <a:pt x="3164174" y="822370"/>
                </a:cubicBezTo>
                <a:cubicBezTo>
                  <a:pt x="3164908" y="824404"/>
                  <a:pt x="3165842" y="826371"/>
                  <a:pt x="3166909" y="828238"/>
                </a:cubicBezTo>
                <a:cubicBezTo>
                  <a:pt x="3167075" y="828539"/>
                  <a:pt x="3168776" y="828505"/>
                  <a:pt x="3169010" y="828138"/>
                </a:cubicBezTo>
                <a:cubicBezTo>
                  <a:pt x="3169710" y="827105"/>
                  <a:pt x="3170010" y="825771"/>
                  <a:pt x="3170477" y="824537"/>
                </a:cubicBezTo>
                <a:cubicBezTo>
                  <a:pt x="3170310" y="823170"/>
                  <a:pt x="3170176" y="821870"/>
                  <a:pt x="3169943" y="820603"/>
                </a:cubicBezTo>
                <a:cubicBezTo>
                  <a:pt x="3169743" y="819536"/>
                  <a:pt x="3168042" y="818435"/>
                  <a:pt x="3166942" y="818535"/>
                </a:cubicBezTo>
                <a:close/>
                <a:moveTo>
                  <a:pt x="3318224" y="817735"/>
                </a:moveTo>
                <a:cubicBezTo>
                  <a:pt x="3318891" y="817468"/>
                  <a:pt x="3319858" y="817868"/>
                  <a:pt x="3320625" y="818168"/>
                </a:cubicBezTo>
                <a:cubicBezTo>
                  <a:pt x="3320958" y="818302"/>
                  <a:pt x="3321425" y="818869"/>
                  <a:pt x="3321325" y="819169"/>
                </a:cubicBezTo>
                <a:cubicBezTo>
                  <a:pt x="3320791" y="822603"/>
                  <a:pt x="3318624" y="825871"/>
                  <a:pt x="3314522" y="829605"/>
                </a:cubicBezTo>
                <a:cubicBezTo>
                  <a:pt x="3314156" y="826137"/>
                  <a:pt x="3314956" y="822836"/>
                  <a:pt x="3316490" y="819702"/>
                </a:cubicBezTo>
                <a:cubicBezTo>
                  <a:pt x="3316857" y="818935"/>
                  <a:pt x="3317490" y="818035"/>
                  <a:pt x="3318224" y="817735"/>
                </a:cubicBezTo>
                <a:close/>
                <a:moveTo>
                  <a:pt x="967564" y="816835"/>
                </a:moveTo>
                <a:cubicBezTo>
                  <a:pt x="967231" y="816868"/>
                  <a:pt x="966931" y="817201"/>
                  <a:pt x="966631" y="817435"/>
                </a:cubicBezTo>
                <a:cubicBezTo>
                  <a:pt x="966897" y="817702"/>
                  <a:pt x="967131" y="818068"/>
                  <a:pt x="967431" y="818168"/>
                </a:cubicBezTo>
                <a:cubicBezTo>
                  <a:pt x="967731" y="818268"/>
                  <a:pt x="968198" y="818168"/>
                  <a:pt x="968465" y="818002"/>
                </a:cubicBezTo>
                <a:cubicBezTo>
                  <a:pt x="968598" y="817902"/>
                  <a:pt x="968531" y="817468"/>
                  <a:pt x="968565" y="817168"/>
                </a:cubicBezTo>
                <a:cubicBezTo>
                  <a:pt x="968231" y="817035"/>
                  <a:pt x="967864" y="816768"/>
                  <a:pt x="967564" y="816835"/>
                </a:cubicBezTo>
                <a:close/>
                <a:moveTo>
                  <a:pt x="915014" y="810366"/>
                </a:moveTo>
                <a:cubicBezTo>
                  <a:pt x="914681" y="810433"/>
                  <a:pt x="914180" y="810366"/>
                  <a:pt x="914014" y="810599"/>
                </a:cubicBezTo>
                <a:cubicBezTo>
                  <a:pt x="913813" y="810866"/>
                  <a:pt x="913713" y="811399"/>
                  <a:pt x="913880" y="811700"/>
                </a:cubicBezTo>
                <a:cubicBezTo>
                  <a:pt x="914014" y="812000"/>
                  <a:pt x="914480" y="812267"/>
                  <a:pt x="914847" y="812300"/>
                </a:cubicBezTo>
                <a:cubicBezTo>
                  <a:pt x="915981" y="812433"/>
                  <a:pt x="916414" y="811933"/>
                  <a:pt x="915947" y="811099"/>
                </a:cubicBezTo>
                <a:cubicBezTo>
                  <a:pt x="915781" y="810799"/>
                  <a:pt x="915347" y="810599"/>
                  <a:pt x="915014" y="810366"/>
                </a:cubicBezTo>
                <a:close/>
                <a:moveTo>
                  <a:pt x="2625200" y="809832"/>
                </a:moveTo>
                <a:cubicBezTo>
                  <a:pt x="2624434" y="810366"/>
                  <a:pt x="2624567" y="812233"/>
                  <a:pt x="2624267" y="813500"/>
                </a:cubicBezTo>
                <a:cubicBezTo>
                  <a:pt x="2623733" y="815934"/>
                  <a:pt x="2624200" y="817268"/>
                  <a:pt x="2625834" y="818002"/>
                </a:cubicBezTo>
                <a:cubicBezTo>
                  <a:pt x="2629969" y="819836"/>
                  <a:pt x="2634103" y="821770"/>
                  <a:pt x="2638305" y="823403"/>
                </a:cubicBezTo>
                <a:cubicBezTo>
                  <a:pt x="2639539" y="823870"/>
                  <a:pt x="2641006" y="823270"/>
                  <a:pt x="2641872" y="822003"/>
                </a:cubicBezTo>
                <a:cubicBezTo>
                  <a:pt x="2642139" y="821636"/>
                  <a:pt x="2642173" y="821136"/>
                  <a:pt x="2642339" y="820769"/>
                </a:cubicBezTo>
                <a:cubicBezTo>
                  <a:pt x="2642106" y="820403"/>
                  <a:pt x="2642006" y="819869"/>
                  <a:pt x="2641706" y="819736"/>
                </a:cubicBezTo>
                <a:cubicBezTo>
                  <a:pt x="2639705" y="818702"/>
                  <a:pt x="2637738" y="817435"/>
                  <a:pt x="2635604" y="816901"/>
                </a:cubicBezTo>
                <a:cubicBezTo>
                  <a:pt x="2632303" y="816101"/>
                  <a:pt x="2629835" y="814367"/>
                  <a:pt x="2627935" y="811666"/>
                </a:cubicBezTo>
                <a:cubicBezTo>
                  <a:pt x="2627234" y="810699"/>
                  <a:pt x="2626634" y="808865"/>
                  <a:pt x="2625200" y="809832"/>
                </a:cubicBezTo>
                <a:close/>
                <a:moveTo>
                  <a:pt x="2721231" y="809366"/>
                </a:moveTo>
                <a:cubicBezTo>
                  <a:pt x="2720931" y="808332"/>
                  <a:pt x="2719064" y="809432"/>
                  <a:pt x="2718397" y="811166"/>
                </a:cubicBezTo>
                <a:cubicBezTo>
                  <a:pt x="2718264" y="811566"/>
                  <a:pt x="2718231" y="812000"/>
                  <a:pt x="2718164" y="812433"/>
                </a:cubicBezTo>
                <a:cubicBezTo>
                  <a:pt x="2718330" y="812800"/>
                  <a:pt x="2718464" y="813267"/>
                  <a:pt x="2718764" y="813567"/>
                </a:cubicBezTo>
                <a:cubicBezTo>
                  <a:pt x="2719631" y="814434"/>
                  <a:pt x="2720365" y="814267"/>
                  <a:pt x="2720831" y="813067"/>
                </a:cubicBezTo>
                <a:cubicBezTo>
                  <a:pt x="2720998" y="812633"/>
                  <a:pt x="2721265" y="812233"/>
                  <a:pt x="2721298" y="811800"/>
                </a:cubicBezTo>
                <a:cubicBezTo>
                  <a:pt x="2721398" y="810966"/>
                  <a:pt x="2721465" y="810099"/>
                  <a:pt x="2721231" y="809366"/>
                </a:cubicBezTo>
                <a:close/>
                <a:moveTo>
                  <a:pt x="832854" y="805998"/>
                </a:moveTo>
                <a:cubicBezTo>
                  <a:pt x="831020" y="805431"/>
                  <a:pt x="829020" y="805464"/>
                  <a:pt x="827686" y="806831"/>
                </a:cubicBezTo>
                <a:cubicBezTo>
                  <a:pt x="823651" y="810933"/>
                  <a:pt x="817682" y="811333"/>
                  <a:pt x="813348" y="814734"/>
                </a:cubicBezTo>
                <a:cubicBezTo>
                  <a:pt x="808546" y="818502"/>
                  <a:pt x="802778" y="820102"/>
                  <a:pt x="797209" y="822203"/>
                </a:cubicBezTo>
                <a:lnTo>
                  <a:pt x="783638" y="832648"/>
                </a:lnTo>
                <a:lnTo>
                  <a:pt x="783605" y="832640"/>
                </a:lnTo>
                <a:lnTo>
                  <a:pt x="783584" y="832672"/>
                </a:lnTo>
                <a:lnTo>
                  <a:pt x="783105" y="832640"/>
                </a:lnTo>
                <a:cubicBezTo>
                  <a:pt x="782971" y="832773"/>
                  <a:pt x="782871" y="832907"/>
                  <a:pt x="782738" y="833040"/>
                </a:cubicBezTo>
                <a:cubicBezTo>
                  <a:pt x="782638" y="833040"/>
                  <a:pt x="782505" y="833040"/>
                  <a:pt x="782404" y="833073"/>
                </a:cubicBezTo>
                <a:cubicBezTo>
                  <a:pt x="782238" y="833140"/>
                  <a:pt x="782204" y="833507"/>
                  <a:pt x="782104" y="833740"/>
                </a:cubicBezTo>
                <a:cubicBezTo>
                  <a:pt x="782338" y="833507"/>
                  <a:pt x="782538" y="833273"/>
                  <a:pt x="782738" y="833040"/>
                </a:cubicBezTo>
                <a:cubicBezTo>
                  <a:pt x="782971" y="833006"/>
                  <a:pt x="783171" y="832973"/>
                  <a:pt x="783405" y="832940"/>
                </a:cubicBezTo>
                <a:lnTo>
                  <a:pt x="783584" y="832672"/>
                </a:lnTo>
                <a:lnTo>
                  <a:pt x="783605" y="832673"/>
                </a:lnTo>
                <a:lnTo>
                  <a:pt x="783638" y="832648"/>
                </a:lnTo>
                <a:lnTo>
                  <a:pt x="790807" y="834474"/>
                </a:lnTo>
                <a:cubicBezTo>
                  <a:pt x="793508" y="838508"/>
                  <a:pt x="796442" y="837775"/>
                  <a:pt x="800277" y="836508"/>
                </a:cubicBezTo>
                <a:cubicBezTo>
                  <a:pt x="806412" y="834474"/>
                  <a:pt x="812414" y="832406"/>
                  <a:pt x="817583" y="828438"/>
                </a:cubicBezTo>
                <a:cubicBezTo>
                  <a:pt x="818283" y="827872"/>
                  <a:pt x="819183" y="827505"/>
                  <a:pt x="820050" y="827271"/>
                </a:cubicBezTo>
                <a:cubicBezTo>
                  <a:pt x="820950" y="827038"/>
                  <a:pt x="821884" y="827105"/>
                  <a:pt x="822784" y="827138"/>
                </a:cubicBezTo>
                <a:cubicBezTo>
                  <a:pt x="823184" y="827171"/>
                  <a:pt x="823651" y="827371"/>
                  <a:pt x="823985" y="827638"/>
                </a:cubicBezTo>
                <a:cubicBezTo>
                  <a:pt x="824752" y="828238"/>
                  <a:pt x="824818" y="829072"/>
                  <a:pt x="824185" y="829939"/>
                </a:cubicBezTo>
                <a:cubicBezTo>
                  <a:pt x="823418" y="831039"/>
                  <a:pt x="822151" y="832006"/>
                  <a:pt x="821884" y="833207"/>
                </a:cubicBezTo>
                <a:cubicBezTo>
                  <a:pt x="821517" y="834907"/>
                  <a:pt x="823551" y="834840"/>
                  <a:pt x="824518" y="835574"/>
                </a:cubicBezTo>
                <a:cubicBezTo>
                  <a:pt x="825218" y="836108"/>
                  <a:pt x="826052" y="836641"/>
                  <a:pt x="826585" y="837341"/>
                </a:cubicBezTo>
                <a:cubicBezTo>
                  <a:pt x="829320" y="841142"/>
                  <a:pt x="832721" y="842243"/>
                  <a:pt x="837356" y="841109"/>
                </a:cubicBezTo>
                <a:cubicBezTo>
                  <a:pt x="840857" y="840242"/>
                  <a:pt x="844624" y="840442"/>
                  <a:pt x="848259" y="840009"/>
                </a:cubicBezTo>
                <a:cubicBezTo>
                  <a:pt x="850260" y="839809"/>
                  <a:pt x="851727" y="840776"/>
                  <a:pt x="853327" y="841643"/>
                </a:cubicBezTo>
                <a:cubicBezTo>
                  <a:pt x="855161" y="842643"/>
                  <a:pt x="857229" y="841443"/>
                  <a:pt x="857062" y="839609"/>
                </a:cubicBezTo>
                <a:cubicBezTo>
                  <a:pt x="856662" y="835507"/>
                  <a:pt x="855862" y="831406"/>
                  <a:pt x="855828" y="827338"/>
                </a:cubicBezTo>
                <a:cubicBezTo>
                  <a:pt x="855795" y="824104"/>
                  <a:pt x="855061" y="822236"/>
                  <a:pt x="851627" y="821536"/>
                </a:cubicBezTo>
                <a:cubicBezTo>
                  <a:pt x="848793" y="820969"/>
                  <a:pt x="846559" y="819135"/>
                  <a:pt x="846025" y="816134"/>
                </a:cubicBezTo>
                <a:cubicBezTo>
                  <a:pt x="845025" y="810833"/>
                  <a:pt x="841657" y="808399"/>
                  <a:pt x="836722" y="807398"/>
                </a:cubicBezTo>
                <a:cubicBezTo>
                  <a:pt x="835388" y="807131"/>
                  <a:pt x="834155" y="806398"/>
                  <a:pt x="832854" y="805998"/>
                </a:cubicBezTo>
                <a:close/>
                <a:moveTo>
                  <a:pt x="3269642" y="805564"/>
                </a:moveTo>
                <a:cubicBezTo>
                  <a:pt x="3273810" y="807531"/>
                  <a:pt x="3277411" y="810232"/>
                  <a:pt x="3280545" y="813700"/>
                </a:cubicBezTo>
                <a:cubicBezTo>
                  <a:pt x="3284880" y="818502"/>
                  <a:pt x="3289881" y="822370"/>
                  <a:pt x="3295917" y="825004"/>
                </a:cubicBezTo>
                <a:cubicBezTo>
                  <a:pt x="3300485" y="827004"/>
                  <a:pt x="3304553" y="827471"/>
                  <a:pt x="3308788" y="824337"/>
                </a:cubicBezTo>
                <a:cubicBezTo>
                  <a:pt x="3310255" y="823237"/>
                  <a:pt x="3310788" y="823603"/>
                  <a:pt x="3311755" y="825838"/>
                </a:cubicBezTo>
                <a:cubicBezTo>
                  <a:pt x="3312389" y="827371"/>
                  <a:pt x="3312856" y="829005"/>
                  <a:pt x="3314323" y="830006"/>
                </a:cubicBezTo>
                <a:lnTo>
                  <a:pt x="3314523" y="830292"/>
                </a:lnTo>
                <a:lnTo>
                  <a:pt x="3315175" y="829639"/>
                </a:lnTo>
                <a:lnTo>
                  <a:pt x="3315361" y="831491"/>
                </a:lnTo>
                <a:lnTo>
                  <a:pt x="3318191" y="835541"/>
                </a:lnTo>
                <a:cubicBezTo>
                  <a:pt x="3319825" y="837941"/>
                  <a:pt x="3319224" y="841176"/>
                  <a:pt x="3316624" y="842576"/>
                </a:cubicBezTo>
                <a:cubicBezTo>
                  <a:pt x="3313823" y="844110"/>
                  <a:pt x="3310922" y="845477"/>
                  <a:pt x="3307921" y="846477"/>
                </a:cubicBezTo>
                <a:cubicBezTo>
                  <a:pt x="3304453" y="847611"/>
                  <a:pt x="3302719" y="850045"/>
                  <a:pt x="3301852" y="853280"/>
                </a:cubicBezTo>
                <a:cubicBezTo>
                  <a:pt x="3301119" y="855914"/>
                  <a:pt x="3300719" y="858615"/>
                  <a:pt x="3300085" y="861249"/>
                </a:cubicBezTo>
                <a:cubicBezTo>
                  <a:pt x="3299818" y="862316"/>
                  <a:pt x="3298985" y="862616"/>
                  <a:pt x="3297951" y="862516"/>
                </a:cubicBezTo>
                <a:cubicBezTo>
                  <a:pt x="3294650" y="862216"/>
                  <a:pt x="3291682" y="860916"/>
                  <a:pt x="3289215" y="858882"/>
                </a:cubicBezTo>
                <a:cubicBezTo>
                  <a:pt x="3284447" y="854914"/>
                  <a:pt x="3279712" y="853747"/>
                  <a:pt x="3274276" y="857514"/>
                </a:cubicBezTo>
                <a:cubicBezTo>
                  <a:pt x="3272876" y="858515"/>
                  <a:pt x="3270909" y="858715"/>
                  <a:pt x="3269275" y="859382"/>
                </a:cubicBezTo>
                <a:cubicBezTo>
                  <a:pt x="3269142" y="859415"/>
                  <a:pt x="3269142" y="860482"/>
                  <a:pt x="3269375" y="860649"/>
                </a:cubicBezTo>
                <a:cubicBezTo>
                  <a:pt x="3272442" y="862550"/>
                  <a:pt x="3275577" y="864384"/>
                  <a:pt x="3278711" y="866184"/>
                </a:cubicBezTo>
                <a:cubicBezTo>
                  <a:pt x="3279712" y="866784"/>
                  <a:pt x="3279778" y="868985"/>
                  <a:pt x="3278711" y="869752"/>
                </a:cubicBezTo>
                <a:cubicBezTo>
                  <a:pt x="3275810" y="871886"/>
                  <a:pt x="3272909" y="874053"/>
                  <a:pt x="3269908" y="875987"/>
                </a:cubicBezTo>
                <a:cubicBezTo>
                  <a:pt x="3269442" y="876254"/>
                  <a:pt x="3267941" y="875721"/>
                  <a:pt x="3267641" y="875187"/>
                </a:cubicBezTo>
                <a:cubicBezTo>
                  <a:pt x="3266407" y="872753"/>
                  <a:pt x="3265474" y="870185"/>
                  <a:pt x="3264407" y="867684"/>
                </a:cubicBezTo>
                <a:cubicBezTo>
                  <a:pt x="3263040" y="864417"/>
                  <a:pt x="3258872" y="862850"/>
                  <a:pt x="3259172" y="858415"/>
                </a:cubicBezTo>
                <a:cubicBezTo>
                  <a:pt x="3259405" y="854914"/>
                  <a:pt x="3261973" y="852780"/>
                  <a:pt x="3263239" y="849812"/>
                </a:cubicBezTo>
                <a:cubicBezTo>
                  <a:pt x="3263540" y="849078"/>
                  <a:pt x="3263173" y="848045"/>
                  <a:pt x="3263173" y="847144"/>
                </a:cubicBezTo>
                <a:cubicBezTo>
                  <a:pt x="3263206" y="844077"/>
                  <a:pt x="3263239" y="844043"/>
                  <a:pt x="3265840" y="843643"/>
                </a:cubicBezTo>
                <a:cubicBezTo>
                  <a:pt x="3266741" y="843510"/>
                  <a:pt x="3267708" y="843643"/>
                  <a:pt x="3268541" y="843343"/>
                </a:cubicBezTo>
                <a:cubicBezTo>
                  <a:pt x="3269308" y="843043"/>
                  <a:pt x="3270475" y="842276"/>
                  <a:pt x="3270475" y="841776"/>
                </a:cubicBezTo>
                <a:cubicBezTo>
                  <a:pt x="3270309" y="835441"/>
                  <a:pt x="3270075" y="829105"/>
                  <a:pt x="3269508" y="822803"/>
                </a:cubicBezTo>
                <a:cubicBezTo>
                  <a:pt x="3269308" y="820602"/>
                  <a:pt x="3268241" y="818468"/>
                  <a:pt x="3267474" y="816334"/>
                </a:cubicBezTo>
                <a:cubicBezTo>
                  <a:pt x="3266674" y="814200"/>
                  <a:pt x="3265540" y="812200"/>
                  <a:pt x="3264874" y="810032"/>
                </a:cubicBezTo>
                <a:cubicBezTo>
                  <a:pt x="3264473" y="808732"/>
                  <a:pt x="3264740" y="807298"/>
                  <a:pt x="3265940" y="806298"/>
                </a:cubicBezTo>
                <a:cubicBezTo>
                  <a:pt x="3267041" y="805364"/>
                  <a:pt x="3268241" y="804897"/>
                  <a:pt x="3269642" y="805564"/>
                </a:cubicBezTo>
                <a:close/>
                <a:moveTo>
                  <a:pt x="1084903" y="803264"/>
                </a:moveTo>
                <a:cubicBezTo>
                  <a:pt x="1094173" y="804498"/>
                  <a:pt x="1101508" y="808433"/>
                  <a:pt x="1106710" y="815868"/>
                </a:cubicBezTo>
                <a:cubicBezTo>
                  <a:pt x="1106944" y="816169"/>
                  <a:pt x="1107010" y="816902"/>
                  <a:pt x="1106810" y="817169"/>
                </a:cubicBezTo>
                <a:cubicBezTo>
                  <a:pt x="1106343" y="817836"/>
                  <a:pt x="1105710" y="818369"/>
                  <a:pt x="1105043" y="818836"/>
                </a:cubicBezTo>
                <a:cubicBezTo>
                  <a:pt x="1104709" y="819070"/>
                  <a:pt x="1104143" y="819136"/>
                  <a:pt x="1103742" y="819036"/>
                </a:cubicBezTo>
                <a:cubicBezTo>
                  <a:pt x="1100308" y="818103"/>
                  <a:pt x="1096774" y="817269"/>
                  <a:pt x="1093406" y="816035"/>
                </a:cubicBezTo>
                <a:cubicBezTo>
                  <a:pt x="1089938" y="814735"/>
                  <a:pt x="1087504" y="811967"/>
                  <a:pt x="1085103" y="809266"/>
                </a:cubicBezTo>
                <a:cubicBezTo>
                  <a:pt x="1084503" y="808599"/>
                  <a:pt x="1083802" y="807999"/>
                  <a:pt x="1083202" y="807366"/>
                </a:cubicBezTo>
                <a:cubicBezTo>
                  <a:pt x="1082068" y="806165"/>
                  <a:pt x="1081869" y="804331"/>
                  <a:pt x="1082869" y="803898"/>
                </a:cubicBezTo>
                <a:cubicBezTo>
                  <a:pt x="1083669" y="803531"/>
                  <a:pt x="1084503" y="803398"/>
                  <a:pt x="1084903" y="803264"/>
                </a:cubicBezTo>
                <a:close/>
                <a:moveTo>
                  <a:pt x="3340599" y="795128"/>
                </a:moveTo>
                <a:cubicBezTo>
                  <a:pt x="3340899" y="795128"/>
                  <a:pt x="3341166" y="795628"/>
                  <a:pt x="3341532" y="795961"/>
                </a:cubicBezTo>
                <a:cubicBezTo>
                  <a:pt x="3341532" y="796762"/>
                  <a:pt x="3341899" y="797995"/>
                  <a:pt x="3341466" y="798395"/>
                </a:cubicBezTo>
                <a:cubicBezTo>
                  <a:pt x="3336530" y="803030"/>
                  <a:pt x="3332429" y="808332"/>
                  <a:pt x="3328494" y="813801"/>
                </a:cubicBezTo>
                <a:cubicBezTo>
                  <a:pt x="3328261" y="814101"/>
                  <a:pt x="3327394" y="814301"/>
                  <a:pt x="3327294" y="814201"/>
                </a:cubicBezTo>
                <a:cubicBezTo>
                  <a:pt x="3326760" y="813634"/>
                  <a:pt x="3326194" y="812933"/>
                  <a:pt x="3326027" y="812200"/>
                </a:cubicBezTo>
                <a:cubicBezTo>
                  <a:pt x="3325827" y="811367"/>
                  <a:pt x="3325860" y="810333"/>
                  <a:pt x="3326227" y="809566"/>
                </a:cubicBezTo>
                <a:cubicBezTo>
                  <a:pt x="3327361" y="807099"/>
                  <a:pt x="3328995" y="804831"/>
                  <a:pt x="3329861" y="802297"/>
                </a:cubicBezTo>
                <a:cubicBezTo>
                  <a:pt x="3330895" y="799229"/>
                  <a:pt x="3333296" y="798395"/>
                  <a:pt x="3335830" y="797462"/>
                </a:cubicBezTo>
                <a:cubicBezTo>
                  <a:pt x="3337498" y="796829"/>
                  <a:pt x="3338565" y="794928"/>
                  <a:pt x="3340599" y="795128"/>
                </a:cubicBezTo>
                <a:close/>
                <a:moveTo>
                  <a:pt x="2726266" y="793727"/>
                </a:moveTo>
                <a:lnTo>
                  <a:pt x="2726300" y="794394"/>
                </a:lnTo>
                <a:lnTo>
                  <a:pt x="2727300" y="794594"/>
                </a:lnTo>
                <a:lnTo>
                  <a:pt x="2726667" y="794361"/>
                </a:lnTo>
                <a:close/>
                <a:moveTo>
                  <a:pt x="761598" y="787925"/>
                </a:moveTo>
                <a:cubicBezTo>
                  <a:pt x="761364" y="788125"/>
                  <a:pt x="761164" y="788325"/>
                  <a:pt x="760931" y="788526"/>
                </a:cubicBezTo>
                <a:cubicBezTo>
                  <a:pt x="760964" y="788692"/>
                  <a:pt x="761031" y="788859"/>
                  <a:pt x="761064" y="789026"/>
                </a:cubicBezTo>
                <a:cubicBezTo>
                  <a:pt x="759030" y="790226"/>
                  <a:pt x="758897" y="792560"/>
                  <a:pt x="757963" y="794394"/>
                </a:cubicBezTo>
                <a:cubicBezTo>
                  <a:pt x="757530" y="795261"/>
                  <a:pt x="757930" y="795995"/>
                  <a:pt x="758930" y="796361"/>
                </a:cubicBezTo>
                <a:cubicBezTo>
                  <a:pt x="759330" y="796528"/>
                  <a:pt x="759897" y="796661"/>
                  <a:pt x="760197" y="796495"/>
                </a:cubicBezTo>
                <a:cubicBezTo>
                  <a:pt x="760931" y="796061"/>
                  <a:pt x="761664" y="795528"/>
                  <a:pt x="762231" y="794928"/>
                </a:cubicBezTo>
                <a:cubicBezTo>
                  <a:pt x="762465" y="794694"/>
                  <a:pt x="762365" y="794060"/>
                  <a:pt x="762265" y="793660"/>
                </a:cubicBezTo>
                <a:cubicBezTo>
                  <a:pt x="761898" y="792127"/>
                  <a:pt x="761464" y="790559"/>
                  <a:pt x="761064" y="789026"/>
                </a:cubicBezTo>
                <a:cubicBezTo>
                  <a:pt x="761131" y="788992"/>
                  <a:pt x="761164" y="788892"/>
                  <a:pt x="761264" y="788859"/>
                </a:cubicBezTo>
                <a:cubicBezTo>
                  <a:pt x="761364" y="788559"/>
                  <a:pt x="761498" y="788226"/>
                  <a:pt x="761598" y="787925"/>
                </a:cubicBezTo>
                <a:close/>
                <a:moveTo>
                  <a:pt x="827686" y="784558"/>
                </a:moveTo>
                <a:cubicBezTo>
                  <a:pt x="827286" y="784624"/>
                  <a:pt x="826752" y="784558"/>
                  <a:pt x="826485" y="784791"/>
                </a:cubicBezTo>
                <a:cubicBezTo>
                  <a:pt x="824451" y="786692"/>
                  <a:pt x="824118" y="789026"/>
                  <a:pt x="825385" y="791860"/>
                </a:cubicBezTo>
                <a:cubicBezTo>
                  <a:pt x="825818" y="792794"/>
                  <a:pt x="826585" y="793127"/>
                  <a:pt x="827586" y="792827"/>
                </a:cubicBezTo>
                <a:cubicBezTo>
                  <a:pt x="827952" y="792693"/>
                  <a:pt x="828352" y="792494"/>
                  <a:pt x="828586" y="792193"/>
                </a:cubicBezTo>
                <a:cubicBezTo>
                  <a:pt x="830153" y="790360"/>
                  <a:pt x="830120" y="788192"/>
                  <a:pt x="829520" y="786058"/>
                </a:cubicBezTo>
                <a:cubicBezTo>
                  <a:pt x="829320" y="785458"/>
                  <a:pt x="828319" y="785058"/>
                  <a:pt x="827686" y="784558"/>
                </a:cubicBezTo>
                <a:close/>
                <a:moveTo>
                  <a:pt x="1173531" y="782657"/>
                </a:moveTo>
                <a:cubicBezTo>
                  <a:pt x="1174832" y="782324"/>
                  <a:pt x="1177266" y="782957"/>
                  <a:pt x="1177233" y="783724"/>
                </a:cubicBezTo>
                <a:cubicBezTo>
                  <a:pt x="1177199" y="784525"/>
                  <a:pt x="1177299" y="785525"/>
                  <a:pt x="1176899" y="786125"/>
                </a:cubicBezTo>
                <a:cubicBezTo>
                  <a:pt x="1174965" y="789159"/>
                  <a:pt x="1173798" y="792627"/>
                  <a:pt x="1170864" y="795128"/>
                </a:cubicBezTo>
                <a:lnTo>
                  <a:pt x="1163952" y="804665"/>
                </a:lnTo>
                <a:lnTo>
                  <a:pt x="1163928" y="804664"/>
                </a:lnTo>
                <a:lnTo>
                  <a:pt x="1163915" y="804698"/>
                </a:lnTo>
                <a:lnTo>
                  <a:pt x="1163462" y="804698"/>
                </a:lnTo>
                <a:lnTo>
                  <a:pt x="1163328" y="805431"/>
                </a:lnTo>
                <a:lnTo>
                  <a:pt x="1163795" y="804998"/>
                </a:lnTo>
                <a:lnTo>
                  <a:pt x="1163915" y="804698"/>
                </a:lnTo>
                <a:lnTo>
                  <a:pt x="1163928" y="804698"/>
                </a:lnTo>
                <a:lnTo>
                  <a:pt x="1163952" y="804665"/>
                </a:lnTo>
                <a:lnTo>
                  <a:pt x="1167563" y="804764"/>
                </a:lnTo>
                <a:cubicBezTo>
                  <a:pt x="1170064" y="805165"/>
                  <a:pt x="1171298" y="806932"/>
                  <a:pt x="1171131" y="809533"/>
                </a:cubicBezTo>
                <a:cubicBezTo>
                  <a:pt x="1171097" y="809999"/>
                  <a:pt x="1170931" y="810433"/>
                  <a:pt x="1170864" y="810867"/>
                </a:cubicBezTo>
                <a:cubicBezTo>
                  <a:pt x="1170597" y="813467"/>
                  <a:pt x="1171264" y="814601"/>
                  <a:pt x="1173031" y="815034"/>
                </a:cubicBezTo>
                <a:cubicBezTo>
                  <a:pt x="1176166" y="815801"/>
                  <a:pt x="1179267" y="816335"/>
                  <a:pt x="1182268" y="814534"/>
                </a:cubicBezTo>
                <a:cubicBezTo>
                  <a:pt x="1183435" y="813867"/>
                  <a:pt x="1184669" y="813234"/>
                  <a:pt x="1185869" y="812600"/>
                </a:cubicBezTo>
                <a:cubicBezTo>
                  <a:pt x="1187336" y="811833"/>
                  <a:pt x="1188470" y="812667"/>
                  <a:pt x="1189503" y="813534"/>
                </a:cubicBezTo>
                <a:cubicBezTo>
                  <a:pt x="1190537" y="814401"/>
                  <a:pt x="1191771" y="815234"/>
                  <a:pt x="1192404" y="816368"/>
                </a:cubicBezTo>
                <a:cubicBezTo>
                  <a:pt x="1193004" y="817435"/>
                  <a:pt x="1193238" y="819003"/>
                  <a:pt x="1192938" y="820136"/>
                </a:cubicBezTo>
                <a:cubicBezTo>
                  <a:pt x="1192604" y="821370"/>
                  <a:pt x="1191437" y="822337"/>
                  <a:pt x="1190537" y="823537"/>
                </a:cubicBezTo>
                <a:cubicBezTo>
                  <a:pt x="1189770" y="824638"/>
                  <a:pt x="1188970" y="825904"/>
                  <a:pt x="1189703" y="827205"/>
                </a:cubicBezTo>
                <a:cubicBezTo>
                  <a:pt x="1190604" y="828772"/>
                  <a:pt x="1192104" y="827672"/>
                  <a:pt x="1193338" y="827572"/>
                </a:cubicBezTo>
                <a:cubicBezTo>
                  <a:pt x="1194438" y="827472"/>
                  <a:pt x="1195205" y="827805"/>
                  <a:pt x="1195505" y="828805"/>
                </a:cubicBezTo>
                <a:cubicBezTo>
                  <a:pt x="1195605" y="829139"/>
                  <a:pt x="1195572" y="829739"/>
                  <a:pt x="1195372" y="829973"/>
                </a:cubicBezTo>
                <a:cubicBezTo>
                  <a:pt x="1194138" y="831273"/>
                  <a:pt x="1192671" y="832407"/>
                  <a:pt x="1191537" y="833807"/>
                </a:cubicBezTo>
                <a:cubicBezTo>
                  <a:pt x="1190704" y="834841"/>
                  <a:pt x="1190137" y="836108"/>
                  <a:pt x="1189703" y="837375"/>
                </a:cubicBezTo>
                <a:cubicBezTo>
                  <a:pt x="1189370" y="838342"/>
                  <a:pt x="1190037" y="839375"/>
                  <a:pt x="1190870" y="839176"/>
                </a:cubicBezTo>
                <a:cubicBezTo>
                  <a:pt x="1193205" y="838642"/>
                  <a:pt x="1195039" y="839176"/>
                  <a:pt x="1196572" y="840876"/>
                </a:cubicBezTo>
                <a:cubicBezTo>
                  <a:pt x="1196472" y="841043"/>
                  <a:pt x="1196372" y="841176"/>
                  <a:pt x="1196239" y="841343"/>
                </a:cubicBezTo>
                <a:cubicBezTo>
                  <a:pt x="1196139" y="841376"/>
                  <a:pt x="1196039" y="841343"/>
                  <a:pt x="1195939" y="841410"/>
                </a:cubicBezTo>
                <a:cubicBezTo>
                  <a:pt x="1195772" y="841509"/>
                  <a:pt x="1195772" y="841843"/>
                  <a:pt x="1195706" y="842077"/>
                </a:cubicBezTo>
                <a:cubicBezTo>
                  <a:pt x="1195872" y="841843"/>
                  <a:pt x="1196072" y="841576"/>
                  <a:pt x="1196239" y="841343"/>
                </a:cubicBezTo>
                <a:cubicBezTo>
                  <a:pt x="1196472" y="841310"/>
                  <a:pt x="1196672" y="841243"/>
                  <a:pt x="1196872" y="841209"/>
                </a:cubicBezTo>
                <a:cubicBezTo>
                  <a:pt x="1198306" y="842843"/>
                  <a:pt x="1199473" y="844511"/>
                  <a:pt x="1198506" y="846945"/>
                </a:cubicBezTo>
                <a:cubicBezTo>
                  <a:pt x="1197339" y="849912"/>
                  <a:pt x="1196306" y="852913"/>
                  <a:pt x="1195105" y="855848"/>
                </a:cubicBezTo>
                <a:cubicBezTo>
                  <a:pt x="1194538" y="857248"/>
                  <a:pt x="1192038" y="858215"/>
                  <a:pt x="1190437" y="858082"/>
                </a:cubicBezTo>
                <a:cubicBezTo>
                  <a:pt x="1187069" y="857781"/>
                  <a:pt x="1184635" y="855614"/>
                  <a:pt x="1182001" y="853947"/>
                </a:cubicBezTo>
                <a:cubicBezTo>
                  <a:pt x="1181434" y="853580"/>
                  <a:pt x="1181167" y="852313"/>
                  <a:pt x="1181267" y="851546"/>
                </a:cubicBezTo>
                <a:cubicBezTo>
                  <a:pt x="1181534" y="849312"/>
                  <a:pt x="1182067" y="847111"/>
                  <a:pt x="1182401" y="844878"/>
                </a:cubicBezTo>
                <a:cubicBezTo>
                  <a:pt x="1182468" y="844644"/>
                  <a:pt x="1181567" y="844044"/>
                  <a:pt x="1181534" y="844077"/>
                </a:cubicBezTo>
                <a:cubicBezTo>
                  <a:pt x="1178566" y="846878"/>
                  <a:pt x="1174132" y="847678"/>
                  <a:pt x="1171797" y="851346"/>
                </a:cubicBezTo>
                <a:cubicBezTo>
                  <a:pt x="1170764" y="852947"/>
                  <a:pt x="1169063" y="853814"/>
                  <a:pt x="1167163" y="853847"/>
                </a:cubicBezTo>
                <a:cubicBezTo>
                  <a:pt x="1166396" y="853880"/>
                  <a:pt x="1165329" y="853347"/>
                  <a:pt x="1164895" y="852713"/>
                </a:cubicBezTo>
                <a:cubicBezTo>
                  <a:pt x="1164529" y="852146"/>
                  <a:pt x="1164562" y="850846"/>
                  <a:pt x="1164962" y="850312"/>
                </a:cubicBezTo>
                <a:cubicBezTo>
                  <a:pt x="1166029" y="848879"/>
                  <a:pt x="1167430" y="847712"/>
                  <a:pt x="1168630" y="846378"/>
                </a:cubicBezTo>
                <a:cubicBezTo>
                  <a:pt x="1168863" y="846144"/>
                  <a:pt x="1168830" y="845278"/>
                  <a:pt x="1168730" y="845244"/>
                </a:cubicBezTo>
                <a:cubicBezTo>
                  <a:pt x="1165329" y="844111"/>
                  <a:pt x="1162294" y="841443"/>
                  <a:pt x="1158426" y="842310"/>
                </a:cubicBezTo>
                <a:cubicBezTo>
                  <a:pt x="1154792" y="843110"/>
                  <a:pt x="1151324" y="843110"/>
                  <a:pt x="1147656" y="842143"/>
                </a:cubicBezTo>
                <a:cubicBezTo>
                  <a:pt x="1143221" y="840943"/>
                  <a:pt x="1138620" y="841209"/>
                  <a:pt x="1134052" y="841610"/>
                </a:cubicBezTo>
                <a:cubicBezTo>
                  <a:pt x="1132785" y="841710"/>
                  <a:pt x="1131451" y="841076"/>
                  <a:pt x="1130151" y="840743"/>
                </a:cubicBezTo>
                <a:cubicBezTo>
                  <a:pt x="1129050" y="840442"/>
                  <a:pt x="1128216" y="838242"/>
                  <a:pt x="1128950" y="837308"/>
                </a:cubicBezTo>
                <a:cubicBezTo>
                  <a:pt x="1130351" y="835541"/>
                  <a:pt x="1131818" y="833841"/>
                  <a:pt x="1133385" y="832240"/>
                </a:cubicBezTo>
                <a:cubicBezTo>
                  <a:pt x="1134885" y="830740"/>
                  <a:pt x="1135219" y="829272"/>
                  <a:pt x="1133952" y="827505"/>
                </a:cubicBezTo>
                <a:cubicBezTo>
                  <a:pt x="1133085" y="826271"/>
                  <a:pt x="1132951" y="824871"/>
                  <a:pt x="1134552" y="824304"/>
                </a:cubicBezTo>
                <a:cubicBezTo>
                  <a:pt x="1139554" y="822504"/>
                  <a:pt x="1142621" y="818936"/>
                  <a:pt x="1145122" y="814368"/>
                </a:cubicBezTo>
                <a:cubicBezTo>
                  <a:pt x="1149957" y="805565"/>
                  <a:pt x="1155459" y="797195"/>
                  <a:pt x="1161961" y="789459"/>
                </a:cubicBezTo>
                <a:cubicBezTo>
                  <a:pt x="1165062" y="785825"/>
                  <a:pt x="1168963" y="783724"/>
                  <a:pt x="1173531" y="782657"/>
                </a:cubicBezTo>
                <a:close/>
                <a:moveTo>
                  <a:pt x="3354369" y="780457"/>
                </a:moveTo>
                <a:cubicBezTo>
                  <a:pt x="3354736" y="780557"/>
                  <a:pt x="3354969" y="781090"/>
                  <a:pt x="3355303" y="781490"/>
                </a:cubicBezTo>
                <a:cubicBezTo>
                  <a:pt x="3355569" y="785392"/>
                  <a:pt x="3353836" y="788226"/>
                  <a:pt x="3350367" y="790060"/>
                </a:cubicBezTo>
                <a:cubicBezTo>
                  <a:pt x="3350101" y="790193"/>
                  <a:pt x="3349567" y="789993"/>
                  <a:pt x="3349201" y="789826"/>
                </a:cubicBezTo>
                <a:cubicBezTo>
                  <a:pt x="3348900" y="789593"/>
                  <a:pt x="3348467" y="789126"/>
                  <a:pt x="3348500" y="788826"/>
                </a:cubicBezTo>
                <a:cubicBezTo>
                  <a:pt x="3349067" y="785591"/>
                  <a:pt x="3350701" y="782957"/>
                  <a:pt x="3353102" y="780823"/>
                </a:cubicBezTo>
                <a:cubicBezTo>
                  <a:pt x="3353402" y="780557"/>
                  <a:pt x="3354002" y="780356"/>
                  <a:pt x="3354369" y="780457"/>
                </a:cubicBezTo>
                <a:close/>
                <a:moveTo>
                  <a:pt x="991572" y="778322"/>
                </a:moveTo>
                <a:cubicBezTo>
                  <a:pt x="989138" y="778422"/>
                  <a:pt x="987537" y="779789"/>
                  <a:pt x="986370" y="781790"/>
                </a:cubicBezTo>
                <a:cubicBezTo>
                  <a:pt x="986537" y="782123"/>
                  <a:pt x="986904" y="782757"/>
                  <a:pt x="986904" y="782757"/>
                </a:cubicBezTo>
                <a:cubicBezTo>
                  <a:pt x="988871" y="781757"/>
                  <a:pt x="990772" y="780723"/>
                  <a:pt x="992672" y="779656"/>
                </a:cubicBezTo>
                <a:cubicBezTo>
                  <a:pt x="992839" y="779589"/>
                  <a:pt x="992872" y="778889"/>
                  <a:pt x="992739" y="778756"/>
                </a:cubicBezTo>
                <a:cubicBezTo>
                  <a:pt x="992439" y="778489"/>
                  <a:pt x="991939" y="778322"/>
                  <a:pt x="991572" y="778322"/>
                </a:cubicBezTo>
                <a:close/>
                <a:moveTo>
                  <a:pt x="785906" y="774254"/>
                </a:moveTo>
                <a:cubicBezTo>
                  <a:pt x="785172" y="774654"/>
                  <a:pt x="785239" y="774921"/>
                  <a:pt x="786072" y="774988"/>
                </a:cubicBezTo>
                <a:lnTo>
                  <a:pt x="786498" y="775021"/>
                </a:lnTo>
                <a:lnTo>
                  <a:pt x="786539" y="775055"/>
                </a:lnTo>
                <a:lnTo>
                  <a:pt x="786579" y="775059"/>
                </a:lnTo>
                <a:lnTo>
                  <a:pt x="793375" y="778556"/>
                </a:lnTo>
                <a:cubicBezTo>
                  <a:pt x="793708" y="778622"/>
                  <a:pt x="794208" y="778222"/>
                  <a:pt x="794475" y="777922"/>
                </a:cubicBezTo>
                <a:cubicBezTo>
                  <a:pt x="795175" y="777088"/>
                  <a:pt x="795108" y="775988"/>
                  <a:pt x="794242" y="775855"/>
                </a:cubicBezTo>
                <a:lnTo>
                  <a:pt x="786579" y="775059"/>
                </a:lnTo>
                <a:lnTo>
                  <a:pt x="786506" y="775021"/>
                </a:lnTo>
                <a:lnTo>
                  <a:pt x="786498" y="775021"/>
                </a:lnTo>
                <a:lnTo>
                  <a:pt x="786339" y="774888"/>
                </a:lnTo>
                <a:cubicBezTo>
                  <a:pt x="786172" y="774654"/>
                  <a:pt x="785906" y="774254"/>
                  <a:pt x="785906" y="774254"/>
                </a:cubicBezTo>
                <a:close/>
                <a:moveTo>
                  <a:pt x="2712896" y="772087"/>
                </a:moveTo>
                <a:cubicBezTo>
                  <a:pt x="2712195" y="772520"/>
                  <a:pt x="2711295" y="773321"/>
                  <a:pt x="2711261" y="774021"/>
                </a:cubicBezTo>
                <a:cubicBezTo>
                  <a:pt x="2711195" y="775288"/>
                  <a:pt x="2711495" y="776655"/>
                  <a:pt x="2711962" y="777856"/>
                </a:cubicBezTo>
                <a:cubicBezTo>
                  <a:pt x="2712462" y="779089"/>
                  <a:pt x="2714429" y="779256"/>
                  <a:pt x="2715396" y="778222"/>
                </a:cubicBezTo>
                <a:cubicBezTo>
                  <a:pt x="2716030" y="777589"/>
                  <a:pt x="2716430" y="776755"/>
                  <a:pt x="2716930" y="776022"/>
                </a:cubicBezTo>
                <a:cubicBezTo>
                  <a:pt x="2716764" y="775154"/>
                  <a:pt x="2716730" y="774188"/>
                  <a:pt x="2716330" y="773421"/>
                </a:cubicBezTo>
                <a:cubicBezTo>
                  <a:pt x="2715630" y="772020"/>
                  <a:pt x="2713929" y="771387"/>
                  <a:pt x="2712896" y="772087"/>
                </a:cubicBezTo>
                <a:close/>
                <a:moveTo>
                  <a:pt x="2981982" y="768919"/>
                </a:moveTo>
                <a:cubicBezTo>
                  <a:pt x="2981782" y="769653"/>
                  <a:pt x="2981516" y="770386"/>
                  <a:pt x="2981382" y="771153"/>
                </a:cubicBezTo>
                <a:cubicBezTo>
                  <a:pt x="2981382" y="771253"/>
                  <a:pt x="2981916" y="771453"/>
                  <a:pt x="2982216" y="771620"/>
                </a:cubicBezTo>
                <a:cubicBezTo>
                  <a:pt x="2982449" y="770853"/>
                  <a:pt x="2982683" y="770120"/>
                  <a:pt x="2982816" y="769386"/>
                </a:cubicBezTo>
                <a:cubicBezTo>
                  <a:pt x="2982816" y="769286"/>
                  <a:pt x="2982283" y="769086"/>
                  <a:pt x="2981982" y="768919"/>
                </a:cubicBezTo>
                <a:close/>
                <a:moveTo>
                  <a:pt x="813548" y="764785"/>
                </a:moveTo>
                <a:lnTo>
                  <a:pt x="812314" y="765185"/>
                </a:lnTo>
                <a:lnTo>
                  <a:pt x="813514" y="765585"/>
                </a:lnTo>
                <a:close/>
                <a:moveTo>
                  <a:pt x="1087870" y="760183"/>
                </a:moveTo>
                <a:lnTo>
                  <a:pt x="1087570" y="761050"/>
                </a:lnTo>
                <a:lnTo>
                  <a:pt x="1088170" y="761083"/>
                </a:lnTo>
                <a:close/>
                <a:moveTo>
                  <a:pt x="1080734" y="758282"/>
                </a:moveTo>
                <a:lnTo>
                  <a:pt x="1080434" y="758516"/>
                </a:lnTo>
                <a:lnTo>
                  <a:pt x="1081201" y="758649"/>
                </a:lnTo>
                <a:close/>
                <a:moveTo>
                  <a:pt x="1704701" y="756347"/>
                </a:moveTo>
                <a:cubicBezTo>
                  <a:pt x="1705463" y="756537"/>
                  <a:pt x="1705749" y="757871"/>
                  <a:pt x="1706321" y="758823"/>
                </a:cubicBezTo>
                <a:cubicBezTo>
                  <a:pt x="1705368" y="759300"/>
                  <a:pt x="1704416" y="760347"/>
                  <a:pt x="1703558" y="760347"/>
                </a:cubicBezTo>
                <a:cubicBezTo>
                  <a:pt x="1700510" y="760252"/>
                  <a:pt x="1699653" y="758728"/>
                  <a:pt x="1701558" y="756823"/>
                </a:cubicBezTo>
                <a:cubicBezTo>
                  <a:pt x="1702225" y="756156"/>
                  <a:pt x="1703749" y="756061"/>
                  <a:pt x="1704701" y="756347"/>
                </a:cubicBezTo>
                <a:close/>
                <a:moveTo>
                  <a:pt x="748960" y="756182"/>
                </a:moveTo>
                <a:cubicBezTo>
                  <a:pt x="748860" y="756082"/>
                  <a:pt x="748193" y="756282"/>
                  <a:pt x="748060" y="756515"/>
                </a:cubicBezTo>
                <a:cubicBezTo>
                  <a:pt x="745792" y="760416"/>
                  <a:pt x="744259" y="764451"/>
                  <a:pt x="745092" y="769019"/>
                </a:cubicBezTo>
                <a:cubicBezTo>
                  <a:pt x="744992" y="769086"/>
                  <a:pt x="744926" y="769186"/>
                  <a:pt x="744826" y="769252"/>
                </a:cubicBezTo>
                <a:lnTo>
                  <a:pt x="744425" y="769653"/>
                </a:lnTo>
                <a:lnTo>
                  <a:pt x="745126" y="769519"/>
                </a:lnTo>
                <a:cubicBezTo>
                  <a:pt x="745092" y="769353"/>
                  <a:pt x="745126" y="769186"/>
                  <a:pt x="745092" y="769019"/>
                </a:cubicBezTo>
                <a:cubicBezTo>
                  <a:pt x="749194" y="766185"/>
                  <a:pt x="750294" y="762084"/>
                  <a:pt x="749627" y="757349"/>
                </a:cubicBezTo>
                <a:cubicBezTo>
                  <a:pt x="749561" y="756949"/>
                  <a:pt x="749260" y="756482"/>
                  <a:pt x="748960" y="756182"/>
                </a:cubicBezTo>
                <a:close/>
                <a:moveTo>
                  <a:pt x="726320" y="755715"/>
                </a:moveTo>
                <a:cubicBezTo>
                  <a:pt x="726220" y="756048"/>
                  <a:pt x="726153" y="756415"/>
                  <a:pt x="726053" y="756749"/>
                </a:cubicBezTo>
                <a:lnTo>
                  <a:pt x="726025" y="757002"/>
                </a:lnTo>
                <a:lnTo>
                  <a:pt x="725586" y="758816"/>
                </a:lnTo>
                <a:lnTo>
                  <a:pt x="725775" y="759194"/>
                </a:lnTo>
                <a:lnTo>
                  <a:pt x="725753" y="759216"/>
                </a:lnTo>
                <a:lnTo>
                  <a:pt x="725769" y="759249"/>
                </a:lnTo>
                <a:lnTo>
                  <a:pt x="724586" y="761450"/>
                </a:lnTo>
                <a:cubicBezTo>
                  <a:pt x="725119" y="764418"/>
                  <a:pt x="725886" y="767385"/>
                  <a:pt x="726720" y="770286"/>
                </a:cubicBezTo>
                <a:cubicBezTo>
                  <a:pt x="726820" y="770520"/>
                  <a:pt x="728154" y="770553"/>
                  <a:pt x="728887" y="770453"/>
                </a:cubicBezTo>
                <a:cubicBezTo>
                  <a:pt x="729187" y="770420"/>
                  <a:pt x="729654" y="769853"/>
                  <a:pt x="729688" y="769519"/>
                </a:cubicBezTo>
                <a:cubicBezTo>
                  <a:pt x="729721" y="768652"/>
                  <a:pt x="729821" y="767686"/>
                  <a:pt x="729454" y="766985"/>
                </a:cubicBezTo>
                <a:lnTo>
                  <a:pt x="725769" y="759249"/>
                </a:lnTo>
                <a:lnTo>
                  <a:pt x="725786" y="759216"/>
                </a:lnTo>
                <a:lnTo>
                  <a:pt x="725775" y="759194"/>
                </a:lnTo>
                <a:lnTo>
                  <a:pt x="725786" y="759183"/>
                </a:lnTo>
                <a:lnTo>
                  <a:pt x="726025" y="757002"/>
                </a:lnTo>
                <a:lnTo>
                  <a:pt x="726086" y="756749"/>
                </a:lnTo>
                <a:cubicBezTo>
                  <a:pt x="726086" y="756715"/>
                  <a:pt x="726086" y="756682"/>
                  <a:pt x="726086" y="756649"/>
                </a:cubicBezTo>
                <a:cubicBezTo>
                  <a:pt x="726120" y="756349"/>
                  <a:pt x="726253" y="756015"/>
                  <a:pt x="726320" y="755715"/>
                </a:cubicBezTo>
                <a:close/>
                <a:moveTo>
                  <a:pt x="2790821" y="751480"/>
                </a:moveTo>
                <a:cubicBezTo>
                  <a:pt x="2790554" y="751547"/>
                  <a:pt x="2790220" y="752180"/>
                  <a:pt x="2790254" y="752514"/>
                </a:cubicBezTo>
                <a:cubicBezTo>
                  <a:pt x="2790320" y="753348"/>
                  <a:pt x="2790554" y="754181"/>
                  <a:pt x="2790787" y="755015"/>
                </a:cubicBezTo>
                <a:cubicBezTo>
                  <a:pt x="2791021" y="755782"/>
                  <a:pt x="2791387" y="756549"/>
                  <a:pt x="2791687" y="757316"/>
                </a:cubicBezTo>
                <a:cubicBezTo>
                  <a:pt x="2791921" y="756715"/>
                  <a:pt x="2792154" y="756115"/>
                  <a:pt x="2792355" y="755548"/>
                </a:cubicBezTo>
                <a:cubicBezTo>
                  <a:pt x="2792355" y="754648"/>
                  <a:pt x="2792355" y="753781"/>
                  <a:pt x="2792321" y="752947"/>
                </a:cubicBezTo>
                <a:cubicBezTo>
                  <a:pt x="2792355" y="751814"/>
                  <a:pt x="2791821" y="751247"/>
                  <a:pt x="2790821" y="751480"/>
                </a:cubicBezTo>
                <a:close/>
                <a:moveTo>
                  <a:pt x="1146489" y="742911"/>
                </a:moveTo>
                <a:cubicBezTo>
                  <a:pt x="1143421" y="743678"/>
                  <a:pt x="1140520" y="744845"/>
                  <a:pt x="1138853" y="747846"/>
                </a:cubicBezTo>
                <a:cubicBezTo>
                  <a:pt x="1138786" y="748012"/>
                  <a:pt x="1139320" y="748479"/>
                  <a:pt x="1139986" y="749379"/>
                </a:cubicBezTo>
                <a:cubicBezTo>
                  <a:pt x="1142354" y="747579"/>
                  <a:pt x="1145955" y="747679"/>
                  <a:pt x="1147055" y="743945"/>
                </a:cubicBezTo>
                <a:cubicBezTo>
                  <a:pt x="1147156" y="743678"/>
                  <a:pt x="1146588" y="742878"/>
                  <a:pt x="1146489" y="742911"/>
                </a:cubicBezTo>
                <a:close/>
                <a:moveTo>
                  <a:pt x="1898882" y="740477"/>
                </a:moveTo>
                <a:cubicBezTo>
                  <a:pt x="1900406" y="741011"/>
                  <a:pt x="1900978" y="741844"/>
                  <a:pt x="1902121" y="742644"/>
                </a:cubicBezTo>
                <a:cubicBezTo>
                  <a:pt x="1901359" y="742911"/>
                  <a:pt x="1900502" y="743411"/>
                  <a:pt x="1899644" y="743378"/>
                </a:cubicBezTo>
                <a:cubicBezTo>
                  <a:pt x="1897549" y="743311"/>
                  <a:pt x="1894882" y="743244"/>
                  <a:pt x="1893739" y="742778"/>
                </a:cubicBezTo>
                <a:cubicBezTo>
                  <a:pt x="1892596" y="742344"/>
                  <a:pt x="1892500" y="741311"/>
                  <a:pt x="1893167" y="740711"/>
                </a:cubicBezTo>
                <a:cubicBezTo>
                  <a:pt x="1894025" y="739877"/>
                  <a:pt x="1896882" y="739744"/>
                  <a:pt x="1898882" y="740477"/>
                </a:cubicBezTo>
                <a:close/>
                <a:moveTo>
                  <a:pt x="1674127" y="738876"/>
                </a:moveTo>
                <a:cubicBezTo>
                  <a:pt x="1677561" y="739376"/>
                  <a:pt x="1681196" y="739777"/>
                  <a:pt x="1684730" y="740544"/>
                </a:cubicBezTo>
                <a:cubicBezTo>
                  <a:pt x="1685931" y="740810"/>
                  <a:pt x="1687131" y="741911"/>
                  <a:pt x="1687931" y="742911"/>
                </a:cubicBezTo>
                <a:cubicBezTo>
                  <a:pt x="1689099" y="744278"/>
                  <a:pt x="1689965" y="745912"/>
                  <a:pt x="1690799" y="747546"/>
                </a:cubicBezTo>
                <a:cubicBezTo>
                  <a:pt x="1692633" y="751114"/>
                  <a:pt x="1692799" y="754548"/>
                  <a:pt x="1689665" y="757582"/>
                </a:cubicBezTo>
                <a:cubicBezTo>
                  <a:pt x="1688998" y="758216"/>
                  <a:pt x="1688298" y="758849"/>
                  <a:pt x="1687765" y="759583"/>
                </a:cubicBezTo>
                <a:cubicBezTo>
                  <a:pt x="1686664" y="761083"/>
                  <a:pt x="1685831" y="762684"/>
                  <a:pt x="1686164" y="764651"/>
                </a:cubicBezTo>
                <a:cubicBezTo>
                  <a:pt x="1686398" y="766018"/>
                  <a:pt x="1686664" y="767352"/>
                  <a:pt x="1686964" y="768686"/>
                </a:cubicBezTo>
                <a:cubicBezTo>
                  <a:pt x="1688365" y="774855"/>
                  <a:pt x="1686931" y="780456"/>
                  <a:pt x="1683530" y="785658"/>
                </a:cubicBezTo>
                <a:cubicBezTo>
                  <a:pt x="1682496" y="787225"/>
                  <a:pt x="1681196" y="788559"/>
                  <a:pt x="1679295" y="788792"/>
                </a:cubicBezTo>
                <a:cubicBezTo>
                  <a:pt x="1674627" y="789326"/>
                  <a:pt x="1670525" y="791093"/>
                  <a:pt x="1666558" y="793527"/>
                </a:cubicBezTo>
                <a:cubicBezTo>
                  <a:pt x="1664224" y="794928"/>
                  <a:pt x="1661723" y="796195"/>
                  <a:pt x="1659155" y="797062"/>
                </a:cubicBezTo>
                <a:cubicBezTo>
                  <a:pt x="1654587" y="798629"/>
                  <a:pt x="1650086" y="798095"/>
                  <a:pt x="1646117" y="795194"/>
                </a:cubicBezTo>
                <a:cubicBezTo>
                  <a:pt x="1642817" y="792794"/>
                  <a:pt x="1641616" y="788226"/>
                  <a:pt x="1644317" y="785758"/>
                </a:cubicBezTo>
                <a:cubicBezTo>
                  <a:pt x="1644984" y="785125"/>
                  <a:pt x="1645784" y="784591"/>
                  <a:pt x="1646284" y="783857"/>
                </a:cubicBezTo>
                <a:cubicBezTo>
                  <a:pt x="1647818" y="781623"/>
                  <a:pt x="1649452" y="779389"/>
                  <a:pt x="1650686" y="776989"/>
                </a:cubicBezTo>
                <a:cubicBezTo>
                  <a:pt x="1652020" y="774388"/>
                  <a:pt x="1652020" y="771720"/>
                  <a:pt x="1649819" y="769386"/>
                </a:cubicBezTo>
                <a:cubicBezTo>
                  <a:pt x="1648218" y="767686"/>
                  <a:pt x="1647085" y="766085"/>
                  <a:pt x="1647752" y="763384"/>
                </a:cubicBezTo>
                <a:cubicBezTo>
                  <a:pt x="1648385" y="760783"/>
                  <a:pt x="1648085" y="757982"/>
                  <a:pt x="1648218" y="755248"/>
                </a:cubicBezTo>
                <a:cubicBezTo>
                  <a:pt x="1648318" y="754014"/>
                  <a:pt x="1649585" y="752848"/>
                  <a:pt x="1651052" y="752781"/>
                </a:cubicBezTo>
                <a:cubicBezTo>
                  <a:pt x="1653787" y="752647"/>
                  <a:pt x="1656521" y="752647"/>
                  <a:pt x="1659222" y="752381"/>
                </a:cubicBezTo>
                <a:cubicBezTo>
                  <a:pt x="1660022" y="752280"/>
                  <a:pt x="1661089" y="751647"/>
                  <a:pt x="1661423" y="750980"/>
                </a:cubicBezTo>
                <a:cubicBezTo>
                  <a:pt x="1662389" y="748946"/>
                  <a:pt x="1663023" y="746745"/>
                  <a:pt x="1663857" y="744645"/>
                </a:cubicBezTo>
                <a:cubicBezTo>
                  <a:pt x="1665157" y="741277"/>
                  <a:pt x="1667858" y="739843"/>
                  <a:pt x="1671226" y="739310"/>
                </a:cubicBezTo>
                <a:cubicBezTo>
                  <a:pt x="1672126" y="739176"/>
                  <a:pt x="1673026" y="739043"/>
                  <a:pt x="1674127" y="738876"/>
                </a:cubicBezTo>
                <a:close/>
                <a:moveTo>
                  <a:pt x="3272476" y="738576"/>
                </a:moveTo>
                <a:cubicBezTo>
                  <a:pt x="3273047" y="738767"/>
                  <a:pt x="3273334" y="739148"/>
                  <a:pt x="3273905" y="739243"/>
                </a:cubicBezTo>
                <a:cubicBezTo>
                  <a:pt x="3274381" y="739719"/>
                  <a:pt x="3274953" y="740291"/>
                  <a:pt x="3275524" y="740767"/>
                </a:cubicBezTo>
                <a:cubicBezTo>
                  <a:pt x="3274572" y="740576"/>
                  <a:pt x="3273810" y="740386"/>
                  <a:pt x="3273047" y="740195"/>
                </a:cubicBezTo>
                <a:cubicBezTo>
                  <a:pt x="3273047" y="739529"/>
                  <a:pt x="3272571" y="739148"/>
                  <a:pt x="3272476" y="738576"/>
                </a:cubicBezTo>
                <a:close/>
                <a:moveTo>
                  <a:pt x="913047" y="738543"/>
                </a:moveTo>
                <a:cubicBezTo>
                  <a:pt x="915781" y="737042"/>
                  <a:pt x="919416" y="738143"/>
                  <a:pt x="921283" y="740777"/>
                </a:cubicBezTo>
                <a:cubicBezTo>
                  <a:pt x="922017" y="741811"/>
                  <a:pt x="922116" y="743845"/>
                  <a:pt x="921316" y="744445"/>
                </a:cubicBezTo>
                <a:cubicBezTo>
                  <a:pt x="920616" y="744945"/>
                  <a:pt x="919783" y="745279"/>
                  <a:pt x="918982" y="745545"/>
                </a:cubicBezTo>
                <a:cubicBezTo>
                  <a:pt x="918582" y="745679"/>
                  <a:pt x="918115" y="745512"/>
                  <a:pt x="916682" y="745412"/>
                </a:cubicBezTo>
                <a:cubicBezTo>
                  <a:pt x="915515" y="745045"/>
                  <a:pt x="913347" y="744511"/>
                  <a:pt x="911347" y="743678"/>
                </a:cubicBezTo>
                <a:cubicBezTo>
                  <a:pt x="910847" y="743478"/>
                  <a:pt x="910346" y="742011"/>
                  <a:pt x="910613" y="741477"/>
                </a:cubicBezTo>
                <a:cubicBezTo>
                  <a:pt x="911147" y="740343"/>
                  <a:pt x="911980" y="739109"/>
                  <a:pt x="913047" y="738543"/>
                </a:cubicBezTo>
                <a:close/>
                <a:moveTo>
                  <a:pt x="3270008" y="735908"/>
                </a:moveTo>
                <a:cubicBezTo>
                  <a:pt x="3270484" y="735908"/>
                  <a:pt x="3270770" y="736003"/>
                  <a:pt x="3271246" y="736003"/>
                </a:cubicBezTo>
                <a:cubicBezTo>
                  <a:pt x="3271246" y="736575"/>
                  <a:pt x="3271627" y="736860"/>
                  <a:pt x="3271722" y="737432"/>
                </a:cubicBezTo>
                <a:lnTo>
                  <a:pt x="3271287" y="737231"/>
                </a:lnTo>
                <a:lnTo>
                  <a:pt x="3270484" y="736860"/>
                </a:lnTo>
                <a:cubicBezTo>
                  <a:pt x="3270389" y="736479"/>
                  <a:pt x="3270103" y="736289"/>
                  <a:pt x="3270008" y="735908"/>
                </a:cubicBezTo>
                <a:close/>
                <a:moveTo>
                  <a:pt x="1090871" y="734341"/>
                </a:moveTo>
                <a:cubicBezTo>
                  <a:pt x="1088703" y="735442"/>
                  <a:pt x="1086436" y="734508"/>
                  <a:pt x="1084235" y="734841"/>
                </a:cubicBezTo>
                <a:cubicBezTo>
                  <a:pt x="1084035" y="734875"/>
                  <a:pt x="1083802" y="735642"/>
                  <a:pt x="1083868" y="736042"/>
                </a:cubicBezTo>
                <a:cubicBezTo>
                  <a:pt x="1083935" y="736476"/>
                  <a:pt x="1084235" y="737009"/>
                  <a:pt x="1084568" y="737176"/>
                </a:cubicBezTo>
                <a:cubicBezTo>
                  <a:pt x="1085702" y="737776"/>
                  <a:pt x="1086936" y="738743"/>
                  <a:pt x="1088103" y="738709"/>
                </a:cubicBezTo>
                <a:cubicBezTo>
                  <a:pt x="1091738" y="738543"/>
                  <a:pt x="1095305" y="738076"/>
                  <a:pt x="1099207" y="740010"/>
                </a:cubicBezTo>
                <a:cubicBezTo>
                  <a:pt x="1100540" y="739543"/>
                  <a:pt x="1102241" y="738976"/>
                  <a:pt x="1103875" y="738343"/>
                </a:cubicBezTo>
                <a:cubicBezTo>
                  <a:pt x="1104242" y="738176"/>
                  <a:pt x="1104708" y="737609"/>
                  <a:pt x="1104675" y="737309"/>
                </a:cubicBezTo>
                <a:cubicBezTo>
                  <a:pt x="1104575" y="736542"/>
                  <a:pt x="1104342" y="735308"/>
                  <a:pt x="1103875" y="735142"/>
                </a:cubicBezTo>
                <a:cubicBezTo>
                  <a:pt x="1099640" y="733675"/>
                  <a:pt x="1095339" y="732007"/>
                  <a:pt x="1090871" y="734341"/>
                </a:cubicBezTo>
                <a:close/>
                <a:moveTo>
                  <a:pt x="3267941" y="733374"/>
                </a:moveTo>
                <a:lnTo>
                  <a:pt x="3268170" y="734217"/>
                </a:lnTo>
                <a:lnTo>
                  <a:pt x="3268226" y="734422"/>
                </a:lnTo>
                <a:cubicBezTo>
                  <a:pt x="3267845" y="734327"/>
                  <a:pt x="3267655" y="734041"/>
                  <a:pt x="3267274" y="734136"/>
                </a:cubicBezTo>
                <a:cubicBezTo>
                  <a:pt x="3267369" y="733850"/>
                  <a:pt x="3267369" y="733660"/>
                  <a:pt x="3267369" y="733469"/>
                </a:cubicBezTo>
                <a:cubicBezTo>
                  <a:pt x="3267560" y="733374"/>
                  <a:pt x="3267750" y="733374"/>
                  <a:pt x="3267941" y="733374"/>
                </a:cubicBezTo>
                <a:close/>
                <a:moveTo>
                  <a:pt x="2244344" y="724772"/>
                </a:moveTo>
                <a:lnTo>
                  <a:pt x="2243978" y="725805"/>
                </a:lnTo>
                <a:lnTo>
                  <a:pt x="2244711" y="725138"/>
                </a:lnTo>
                <a:close/>
                <a:moveTo>
                  <a:pt x="862264" y="723438"/>
                </a:moveTo>
                <a:cubicBezTo>
                  <a:pt x="861430" y="722738"/>
                  <a:pt x="860830" y="723104"/>
                  <a:pt x="860797" y="724372"/>
                </a:cubicBezTo>
                <a:cubicBezTo>
                  <a:pt x="860763" y="725372"/>
                  <a:pt x="860830" y="726339"/>
                  <a:pt x="860863" y="727306"/>
                </a:cubicBezTo>
                <a:cubicBezTo>
                  <a:pt x="860730" y="727506"/>
                  <a:pt x="860630" y="727673"/>
                  <a:pt x="860530" y="727873"/>
                </a:cubicBezTo>
                <a:lnTo>
                  <a:pt x="859763" y="728373"/>
                </a:lnTo>
                <a:lnTo>
                  <a:pt x="860863" y="728173"/>
                </a:lnTo>
                <a:lnTo>
                  <a:pt x="860863" y="727306"/>
                </a:lnTo>
                <a:lnTo>
                  <a:pt x="860863" y="727273"/>
                </a:lnTo>
                <a:cubicBezTo>
                  <a:pt x="861397" y="726405"/>
                  <a:pt x="861930" y="725539"/>
                  <a:pt x="862397" y="724638"/>
                </a:cubicBezTo>
                <a:cubicBezTo>
                  <a:pt x="862564" y="724338"/>
                  <a:pt x="862497" y="723638"/>
                  <a:pt x="862264" y="723438"/>
                </a:cubicBezTo>
                <a:close/>
                <a:moveTo>
                  <a:pt x="1041121" y="723138"/>
                </a:moveTo>
                <a:cubicBezTo>
                  <a:pt x="1040288" y="724072"/>
                  <a:pt x="1039221" y="724905"/>
                  <a:pt x="1038654" y="726005"/>
                </a:cubicBezTo>
                <a:cubicBezTo>
                  <a:pt x="1037120" y="728839"/>
                  <a:pt x="1038120" y="731407"/>
                  <a:pt x="1041021" y="732341"/>
                </a:cubicBezTo>
                <a:cubicBezTo>
                  <a:pt x="1041355" y="732441"/>
                  <a:pt x="1042122" y="732207"/>
                  <a:pt x="1042155" y="732007"/>
                </a:cubicBezTo>
                <a:cubicBezTo>
                  <a:pt x="1042422" y="730774"/>
                  <a:pt x="1042555" y="729506"/>
                  <a:pt x="1042589" y="729273"/>
                </a:cubicBezTo>
                <a:cubicBezTo>
                  <a:pt x="1042255" y="727372"/>
                  <a:pt x="1042188" y="726472"/>
                  <a:pt x="1041955" y="725605"/>
                </a:cubicBezTo>
                <a:cubicBezTo>
                  <a:pt x="1041721" y="724772"/>
                  <a:pt x="1041388" y="723971"/>
                  <a:pt x="1041121" y="723138"/>
                </a:cubicBezTo>
                <a:close/>
                <a:moveTo>
                  <a:pt x="1047823" y="721771"/>
                </a:moveTo>
                <a:cubicBezTo>
                  <a:pt x="1047056" y="722371"/>
                  <a:pt x="1047190" y="722571"/>
                  <a:pt x="1048157" y="722404"/>
                </a:cubicBezTo>
                <a:cubicBezTo>
                  <a:pt x="1048457" y="723071"/>
                  <a:pt x="1048790" y="723771"/>
                  <a:pt x="1049124" y="724472"/>
                </a:cubicBezTo>
                <a:cubicBezTo>
                  <a:pt x="1048890" y="723771"/>
                  <a:pt x="1048657" y="723071"/>
                  <a:pt x="1048423" y="722404"/>
                </a:cubicBezTo>
                <a:cubicBezTo>
                  <a:pt x="1048224" y="722171"/>
                  <a:pt x="1047857" y="721737"/>
                  <a:pt x="1047823" y="721771"/>
                </a:cubicBezTo>
                <a:close/>
                <a:moveTo>
                  <a:pt x="782304" y="713701"/>
                </a:moveTo>
                <a:cubicBezTo>
                  <a:pt x="782238" y="713601"/>
                  <a:pt x="781537" y="713802"/>
                  <a:pt x="781404" y="714001"/>
                </a:cubicBezTo>
                <a:cubicBezTo>
                  <a:pt x="780870" y="714902"/>
                  <a:pt x="781171" y="715602"/>
                  <a:pt x="782238" y="715835"/>
                </a:cubicBezTo>
                <a:cubicBezTo>
                  <a:pt x="782571" y="715902"/>
                  <a:pt x="782971" y="715635"/>
                  <a:pt x="783405" y="715502"/>
                </a:cubicBezTo>
                <a:cubicBezTo>
                  <a:pt x="783038" y="714869"/>
                  <a:pt x="782738" y="714235"/>
                  <a:pt x="782304" y="713701"/>
                </a:cubicBezTo>
                <a:close/>
                <a:moveTo>
                  <a:pt x="741124" y="712735"/>
                </a:moveTo>
                <a:cubicBezTo>
                  <a:pt x="740391" y="712534"/>
                  <a:pt x="738990" y="712701"/>
                  <a:pt x="738657" y="713201"/>
                </a:cubicBezTo>
                <a:cubicBezTo>
                  <a:pt x="737157" y="715402"/>
                  <a:pt x="735923" y="717803"/>
                  <a:pt x="734589" y="720103"/>
                </a:cubicBezTo>
                <a:cubicBezTo>
                  <a:pt x="735423" y="721604"/>
                  <a:pt x="736256" y="723104"/>
                  <a:pt x="737057" y="724605"/>
                </a:cubicBezTo>
                <a:cubicBezTo>
                  <a:pt x="734822" y="728106"/>
                  <a:pt x="736290" y="731607"/>
                  <a:pt x="737023" y="735108"/>
                </a:cubicBezTo>
                <a:cubicBezTo>
                  <a:pt x="737290" y="736442"/>
                  <a:pt x="737590" y="737742"/>
                  <a:pt x="738023" y="739043"/>
                </a:cubicBezTo>
                <a:cubicBezTo>
                  <a:pt x="738757" y="741310"/>
                  <a:pt x="740024" y="742878"/>
                  <a:pt x="742591" y="743478"/>
                </a:cubicBezTo>
                <a:cubicBezTo>
                  <a:pt x="743658" y="743744"/>
                  <a:pt x="744592" y="745111"/>
                  <a:pt x="745259" y="746212"/>
                </a:cubicBezTo>
                <a:cubicBezTo>
                  <a:pt x="745959" y="747379"/>
                  <a:pt x="746493" y="749046"/>
                  <a:pt x="748027" y="748079"/>
                </a:cubicBezTo>
                <a:cubicBezTo>
                  <a:pt x="748794" y="747612"/>
                  <a:pt x="748894" y="745712"/>
                  <a:pt x="748860" y="744478"/>
                </a:cubicBezTo>
                <a:cubicBezTo>
                  <a:pt x="748827" y="743178"/>
                  <a:pt x="748293" y="741844"/>
                  <a:pt x="747760" y="739576"/>
                </a:cubicBezTo>
                <a:cubicBezTo>
                  <a:pt x="747893" y="736009"/>
                  <a:pt x="747860" y="731474"/>
                  <a:pt x="748327" y="727006"/>
                </a:cubicBezTo>
                <a:cubicBezTo>
                  <a:pt x="748694" y="723705"/>
                  <a:pt x="748027" y="720704"/>
                  <a:pt x="747093" y="717669"/>
                </a:cubicBezTo>
                <a:cubicBezTo>
                  <a:pt x="746193" y="714768"/>
                  <a:pt x="743825" y="713435"/>
                  <a:pt x="741124" y="712735"/>
                </a:cubicBezTo>
                <a:close/>
                <a:moveTo>
                  <a:pt x="1013412" y="712501"/>
                </a:moveTo>
                <a:cubicBezTo>
                  <a:pt x="1013079" y="712401"/>
                  <a:pt x="1012679" y="712601"/>
                  <a:pt x="1012345" y="712634"/>
                </a:cubicBezTo>
                <a:cubicBezTo>
                  <a:pt x="1012612" y="712801"/>
                  <a:pt x="1012912" y="712968"/>
                  <a:pt x="1013212" y="713101"/>
                </a:cubicBezTo>
                <a:cubicBezTo>
                  <a:pt x="1014613" y="713135"/>
                  <a:pt x="1014679" y="712901"/>
                  <a:pt x="1013412" y="712501"/>
                </a:cubicBezTo>
                <a:close/>
                <a:moveTo>
                  <a:pt x="2535872" y="711767"/>
                </a:moveTo>
                <a:cubicBezTo>
                  <a:pt x="2534638" y="712001"/>
                  <a:pt x="2533404" y="712334"/>
                  <a:pt x="2532204" y="712668"/>
                </a:cubicBezTo>
                <a:cubicBezTo>
                  <a:pt x="2532437" y="712901"/>
                  <a:pt x="2532637" y="713301"/>
                  <a:pt x="2532904" y="713368"/>
                </a:cubicBezTo>
                <a:cubicBezTo>
                  <a:pt x="2533738" y="713501"/>
                  <a:pt x="2534605" y="713601"/>
                  <a:pt x="2535472" y="713535"/>
                </a:cubicBezTo>
                <a:cubicBezTo>
                  <a:pt x="2535805" y="713501"/>
                  <a:pt x="2536072" y="713035"/>
                  <a:pt x="2536405" y="712768"/>
                </a:cubicBezTo>
                <a:cubicBezTo>
                  <a:pt x="2536205" y="712401"/>
                  <a:pt x="2535972" y="711734"/>
                  <a:pt x="2535872" y="711767"/>
                </a:cubicBezTo>
                <a:close/>
                <a:moveTo>
                  <a:pt x="720918" y="702531"/>
                </a:moveTo>
                <a:cubicBezTo>
                  <a:pt x="719851" y="702765"/>
                  <a:pt x="718651" y="704065"/>
                  <a:pt x="718150" y="705199"/>
                </a:cubicBezTo>
                <a:cubicBezTo>
                  <a:pt x="716650" y="708666"/>
                  <a:pt x="716550" y="712301"/>
                  <a:pt x="718484" y="715702"/>
                </a:cubicBezTo>
                <a:cubicBezTo>
                  <a:pt x="719718" y="717903"/>
                  <a:pt x="721118" y="720003"/>
                  <a:pt x="722452" y="722137"/>
                </a:cubicBezTo>
                <a:cubicBezTo>
                  <a:pt x="722385" y="722137"/>
                  <a:pt x="722318" y="722171"/>
                  <a:pt x="722252" y="722171"/>
                </a:cubicBezTo>
                <a:cubicBezTo>
                  <a:pt x="722318" y="722304"/>
                  <a:pt x="722352" y="722437"/>
                  <a:pt x="722418" y="722571"/>
                </a:cubicBezTo>
                <a:cubicBezTo>
                  <a:pt x="720751" y="722304"/>
                  <a:pt x="719084" y="722037"/>
                  <a:pt x="717450" y="721737"/>
                </a:cubicBezTo>
                <a:cubicBezTo>
                  <a:pt x="716583" y="721571"/>
                  <a:pt x="715649" y="721170"/>
                  <a:pt x="714849" y="721304"/>
                </a:cubicBezTo>
                <a:cubicBezTo>
                  <a:pt x="714216" y="721437"/>
                  <a:pt x="713582" y="722171"/>
                  <a:pt x="713115" y="722738"/>
                </a:cubicBezTo>
                <a:cubicBezTo>
                  <a:pt x="712982" y="722904"/>
                  <a:pt x="713215" y="723671"/>
                  <a:pt x="713515" y="723871"/>
                </a:cubicBezTo>
                <a:cubicBezTo>
                  <a:pt x="715616" y="725305"/>
                  <a:pt x="718884" y="724938"/>
                  <a:pt x="719751" y="728273"/>
                </a:cubicBezTo>
                <a:cubicBezTo>
                  <a:pt x="720551" y="731207"/>
                  <a:pt x="719051" y="733441"/>
                  <a:pt x="718050" y="735908"/>
                </a:cubicBezTo>
                <a:cubicBezTo>
                  <a:pt x="717884" y="736309"/>
                  <a:pt x="717783" y="736776"/>
                  <a:pt x="717783" y="737209"/>
                </a:cubicBezTo>
                <a:cubicBezTo>
                  <a:pt x="717750" y="737642"/>
                  <a:pt x="717750" y="738109"/>
                  <a:pt x="717950" y="738476"/>
                </a:cubicBezTo>
                <a:cubicBezTo>
                  <a:pt x="718351" y="739276"/>
                  <a:pt x="718984" y="739109"/>
                  <a:pt x="719684" y="738042"/>
                </a:cubicBezTo>
                <a:cubicBezTo>
                  <a:pt x="720918" y="736175"/>
                  <a:pt x="722452" y="734441"/>
                  <a:pt x="723319" y="732441"/>
                </a:cubicBezTo>
                <a:cubicBezTo>
                  <a:pt x="723986" y="730907"/>
                  <a:pt x="724119" y="728973"/>
                  <a:pt x="723886" y="727273"/>
                </a:cubicBezTo>
                <a:cubicBezTo>
                  <a:pt x="723686" y="725672"/>
                  <a:pt x="722952" y="724138"/>
                  <a:pt x="722385" y="722604"/>
                </a:cubicBezTo>
                <a:cubicBezTo>
                  <a:pt x="722485" y="722638"/>
                  <a:pt x="722619" y="722638"/>
                  <a:pt x="722718" y="722671"/>
                </a:cubicBezTo>
                <a:cubicBezTo>
                  <a:pt x="722619" y="722504"/>
                  <a:pt x="722518" y="722338"/>
                  <a:pt x="722418" y="722171"/>
                </a:cubicBezTo>
                <a:cubicBezTo>
                  <a:pt x="724086" y="721837"/>
                  <a:pt x="725786" y="721537"/>
                  <a:pt x="727420" y="721137"/>
                </a:cubicBezTo>
                <a:cubicBezTo>
                  <a:pt x="728454" y="720870"/>
                  <a:pt x="729021" y="719737"/>
                  <a:pt x="728287" y="719070"/>
                </a:cubicBezTo>
                <a:cubicBezTo>
                  <a:pt x="724653" y="715702"/>
                  <a:pt x="724552" y="712501"/>
                  <a:pt x="728187" y="709200"/>
                </a:cubicBezTo>
                <a:cubicBezTo>
                  <a:pt x="728220" y="709267"/>
                  <a:pt x="728287" y="709333"/>
                  <a:pt x="728320" y="709400"/>
                </a:cubicBezTo>
                <a:lnTo>
                  <a:pt x="728587" y="708333"/>
                </a:lnTo>
                <a:lnTo>
                  <a:pt x="728320" y="709033"/>
                </a:lnTo>
                <a:cubicBezTo>
                  <a:pt x="728287" y="709100"/>
                  <a:pt x="728254" y="709133"/>
                  <a:pt x="728187" y="709200"/>
                </a:cubicBezTo>
                <a:cubicBezTo>
                  <a:pt x="726953" y="707399"/>
                  <a:pt x="725853" y="705432"/>
                  <a:pt x="724386" y="703865"/>
                </a:cubicBezTo>
                <a:cubicBezTo>
                  <a:pt x="723586" y="703031"/>
                  <a:pt x="721952" y="702298"/>
                  <a:pt x="720918" y="702531"/>
                </a:cubicBezTo>
                <a:close/>
                <a:moveTo>
                  <a:pt x="748027" y="701798"/>
                </a:moveTo>
                <a:cubicBezTo>
                  <a:pt x="746860" y="701798"/>
                  <a:pt x="746660" y="702364"/>
                  <a:pt x="747427" y="703198"/>
                </a:cubicBezTo>
                <a:cubicBezTo>
                  <a:pt x="747627" y="703398"/>
                  <a:pt x="748193" y="703532"/>
                  <a:pt x="748394" y="703398"/>
                </a:cubicBezTo>
                <a:cubicBezTo>
                  <a:pt x="748627" y="703265"/>
                  <a:pt x="748694" y="702798"/>
                  <a:pt x="748827" y="702465"/>
                </a:cubicBezTo>
                <a:cubicBezTo>
                  <a:pt x="748560" y="702231"/>
                  <a:pt x="748293" y="701798"/>
                  <a:pt x="748027" y="701798"/>
                </a:cubicBezTo>
                <a:close/>
                <a:moveTo>
                  <a:pt x="1680519" y="699930"/>
                </a:moveTo>
                <a:cubicBezTo>
                  <a:pt x="1680519" y="700311"/>
                  <a:pt x="1680519" y="700692"/>
                  <a:pt x="1680519" y="701073"/>
                </a:cubicBezTo>
                <a:lnTo>
                  <a:pt x="1678995" y="702026"/>
                </a:lnTo>
                <a:lnTo>
                  <a:pt x="1679662" y="700216"/>
                </a:lnTo>
                <a:cubicBezTo>
                  <a:pt x="1679948" y="700121"/>
                  <a:pt x="1680233" y="700025"/>
                  <a:pt x="1680519" y="699930"/>
                </a:cubicBezTo>
                <a:close/>
                <a:moveTo>
                  <a:pt x="791107" y="698663"/>
                </a:moveTo>
                <a:cubicBezTo>
                  <a:pt x="791007" y="698696"/>
                  <a:pt x="790874" y="699163"/>
                  <a:pt x="790774" y="699363"/>
                </a:cubicBezTo>
                <a:cubicBezTo>
                  <a:pt x="791140" y="699497"/>
                  <a:pt x="791474" y="699664"/>
                  <a:pt x="791841" y="699664"/>
                </a:cubicBezTo>
                <a:cubicBezTo>
                  <a:pt x="791941" y="699664"/>
                  <a:pt x="792074" y="699197"/>
                  <a:pt x="792174" y="698930"/>
                </a:cubicBezTo>
                <a:cubicBezTo>
                  <a:pt x="791807" y="698830"/>
                  <a:pt x="791441" y="698663"/>
                  <a:pt x="791107" y="698663"/>
                </a:cubicBezTo>
                <a:close/>
                <a:moveTo>
                  <a:pt x="1934325" y="697363"/>
                </a:moveTo>
                <a:lnTo>
                  <a:pt x="1933468" y="698887"/>
                </a:lnTo>
                <a:cubicBezTo>
                  <a:pt x="1933181" y="698887"/>
                  <a:pt x="1932991" y="698887"/>
                  <a:pt x="1932705" y="698887"/>
                </a:cubicBezTo>
                <a:lnTo>
                  <a:pt x="1932611" y="698033"/>
                </a:lnTo>
                <a:lnTo>
                  <a:pt x="1930143" y="710468"/>
                </a:lnTo>
                <a:cubicBezTo>
                  <a:pt x="1929010" y="711801"/>
                  <a:pt x="1927442" y="712768"/>
                  <a:pt x="1926775" y="712101"/>
                </a:cubicBezTo>
                <a:cubicBezTo>
                  <a:pt x="1926175" y="711501"/>
                  <a:pt x="1925575" y="710834"/>
                  <a:pt x="1925175" y="710067"/>
                </a:cubicBezTo>
                <a:cubicBezTo>
                  <a:pt x="1924775" y="709267"/>
                  <a:pt x="1924541" y="708367"/>
                  <a:pt x="1924375" y="707466"/>
                </a:cubicBezTo>
                <a:cubicBezTo>
                  <a:pt x="1923908" y="704566"/>
                  <a:pt x="1924875" y="702131"/>
                  <a:pt x="1926742" y="699964"/>
                </a:cubicBezTo>
                <a:cubicBezTo>
                  <a:pt x="1928343" y="698097"/>
                  <a:pt x="1930410" y="697763"/>
                  <a:pt x="1932644" y="697863"/>
                </a:cubicBezTo>
                <a:lnTo>
                  <a:pt x="1932611" y="698030"/>
                </a:lnTo>
                <a:close/>
                <a:moveTo>
                  <a:pt x="755429" y="695996"/>
                </a:moveTo>
                <a:lnTo>
                  <a:pt x="755429" y="696663"/>
                </a:lnTo>
                <a:lnTo>
                  <a:pt x="756363" y="696329"/>
                </a:lnTo>
                <a:close/>
                <a:moveTo>
                  <a:pt x="415965" y="691887"/>
                </a:moveTo>
                <a:lnTo>
                  <a:pt x="416223" y="692223"/>
                </a:lnTo>
                <a:lnTo>
                  <a:pt x="416221" y="692226"/>
                </a:lnTo>
                <a:lnTo>
                  <a:pt x="415919" y="691894"/>
                </a:lnTo>
                <a:close/>
                <a:moveTo>
                  <a:pt x="1963958" y="691861"/>
                </a:moveTo>
                <a:cubicBezTo>
                  <a:pt x="1964054" y="691861"/>
                  <a:pt x="1964054" y="691861"/>
                  <a:pt x="1964149" y="691861"/>
                </a:cubicBezTo>
                <a:cubicBezTo>
                  <a:pt x="1964339" y="692147"/>
                  <a:pt x="1964625" y="692432"/>
                  <a:pt x="1964815" y="692718"/>
                </a:cubicBezTo>
                <a:lnTo>
                  <a:pt x="1962720" y="694528"/>
                </a:lnTo>
                <a:close/>
                <a:moveTo>
                  <a:pt x="2020572" y="691461"/>
                </a:moveTo>
                <a:lnTo>
                  <a:pt x="2021139" y="692361"/>
                </a:lnTo>
                <a:lnTo>
                  <a:pt x="2021973" y="692895"/>
                </a:lnTo>
                <a:lnTo>
                  <a:pt x="2021472" y="692028"/>
                </a:lnTo>
                <a:close/>
                <a:moveTo>
                  <a:pt x="1684330" y="690427"/>
                </a:moveTo>
                <a:cubicBezTo>
                  <a:pt x="1684697" y="690294"/>
                  <a:pt x="1685164" y="690394"/>
                  <a:pt x="1685564" y="690527"/>
                </a:cubicBezTo>
                <a:cubicBezTo>
                  <a:pt x="1686664" y="690928"/>
                  <a:pt x="1686831" y="691694"/>
                  <a:pt x="1686531" y="692761"/>
                </a:cubicBezTo>
                <a:cubicBezTo>
                  <a:pt x="1685764" y="695496"/>
                  <a:pt x="1684430" y="697796"/>
                  <a:pt x="1681762" y="699097"/>
                </a:cubicBezTo>
                <a:cubicBezTo>
                  <a:pt x="1681029" y="699464"/>
                  <a:pt x="1680262" y="699664"/>
                  <a:pt x="1679495" y="699931"/>
                </a:cubicBezTo>
                <a:cubicBezTo>
                  <a:pt x="1679528" y="698230"/>
                  <a:pt x="1679395" y="696529"/>
                  <a:pt x="1679695" y="694895"/>
                </a:cubicBezTo>
                <a:cubicBezTo>
                  <a:pt x="1680162" y="692461"/>
                  <a:pt x="1681996" y="691094"/>
                  <a:pt x="1684330" y="690427"/>
                </a:cubicBezTo>
                <a:close/>
                <a:moveTo>
                  <a:pt x="1711406" y="686660"/>
                </a:moveTo>
                <a:cubicBezTo>
                  <a:pt x="1712773" y="686593"/>
                  <a:pt x="1714440" y="687860"/>
                  <a:pt x="1714407" y="688894"/>
                </a:cubicBezTo>
                <a:cubicBezTo>
                  <a:pt x="1714374" y="689794"/>
                  <a:pt x="1714507" y="690894"/>
                  <a:pt x="1714040" y="691528"/>
                </a:cubicBezTo>
                <a:cubicBezTo>
                  <a:pt x="1712473" y="693762"/>
                  <a:pt x="1710672" y="695863"/>
                  <a:pt x="1709005" y="698030"/>
                </a:cubicBezTo>
                <a:cubicBezTo>
                  <a:pt x="1708771" y="698364"/>
                  <a:pt x="1708571" y="699064"/>
                  <a:pt x="1708705" y="699264"/>
                </a:cubicBezTo>
                <a:cubicBezTo>
                  <a:pt x="1709205" y="699864"/>
                  <a:pt x="1709872" y="700731"/>
                  <a:pt x="1710506" y="700764"/>
                </a:cubicBezTo>
                <a:cubicBezTo>
                  <a:pt x="1713707" y="700898"/>
                  <a:pt x="1716941" y="700798"/>
                  <a:pt x="1720142" y="700831"/>
                </a:cubicBezTo>
                <a:cubicBezTo>
                  <a:pt x="1721042" y="700831"/>
                  <a:pt x="1721942" y="701131"/>
                  <a:pt x="1722843" y="701298"/>
                </a:cubicBezTo>
                <a:cubicBezTo>
                  <a:pt x="1725143" y="701698"/>
                  <a:pt x="1726911" y="704232"/>
                  <a:pt x="1726344" y="706333"/>
                </a:cubicBezTo>
                <a:cubicBezTo>
                  <a:pt x="1725177" y="710767"/>
                  <a:pt x="1723643" y="715069"/>
                  <a:pt x="1721076" y="718970"/>
                </a:cubicBezTo>
                <a:cubicBezTo>
                  <a:pt x="1719842" y="720804"/>
                  <a:pt x="1719342" y="723138"/>
                  <a:pt x="1718508" y="725239"/>
                </a:cubicBezTo>
                <a:cubicBezTo>
                  <a:pt x="1718074" y="726306"/>
                  <a:pt x="1718342" y="726939"/>
                  <a:pt x="1719375" y="727306"/>
                </a:cubicBezTo>
                <a:cubicBezTo>
                  <a:pt x="1725944" y="729674"/>
                  <a:pt x="1729845" y="734508"/>
                  <a:pt x="1731812" y="741044"/>
                </a:cubicBezTo>
                <a:cubicBezTo>
                  <a:pt x="1733213" y="745612"/>
                  <a:pt x="1735414" y="749313"/>
                  <a:pt x="1739915" y="751614"/>
                </a:cubicBezTo>
                <a:cubicBezTo>
                  <a:pt x="1742349" y="752847"/>
                  <a:pt x="1744050" y="755348"/>
                  <a:pt x="1744917" y="758016"/>
                </a:cubicBezTo>
                <a:cubicBezTo>
                  <a:pt x="1746317" y="762417"/>
                  <a:pt x="1748218" y="766552"/>
                  <a:pt x="1750519" y="770553"/>
                </a:cubicBezTo>
                <a:cubicBezTo>
                  <a:pt x="1751085" y="771554"/>
                  <a:pt x="1750952" y="772987"/>
                  <a:pt x="1751052" y="774288"/>
                </a:cubicBezTo>
                <a:lnTo>
                  <a:pt x="1751019" y="774288"/>
                </a:lnTo>
                <a:lnTo>
                  <a:pt x="1750919" y="774288"/>
                </a:lnTo>
                <a:lnTo>
                  <a:pt x="1750685" y="775121"/>
                </a:lnTo>
                <a:lnTo>
                  <a:pt x="1751052" y="774588"/>
                </a:lnTo>
                <a:cubicBezTo>
                  <a:pt x="1751019" y="774488"/>
                  <a:pt x="1751019" y="774388"/>
                  <a:pt x="1751019" y="774288"/>
                </a:cubicBezTo>
                <a:cubicBezTo>
                  <a:pt x="1753253" y="774388"/>
                  <a:pt x="1755520" y="774388"/>
                  <a:pt x="1757721" y="774655"/>
                </a:cubicBezTo>
                <a:cubicBezTo>
                  <a:pt x="1764357" y="775521"/>
                  <a:pt x="1767858" y="781990"/>
                  <a:pt x="1764757" y="787992"/>
                </a:cubicBezTo>
                <a:cubicBezTo>
                  <a:pt x="1763323" y="790826"/>
                  <a:pt x="1761222" y="793327"/>
                  <a:pt x="1759454" y="795962"/>
                </a:cubicBezTo>
                <a:cubicBezTo>
                  <a:pt x="1758688" y="797095"/>
                  <a:pt x="1759021" y="798229"/>
                  <a:pt x="1760555" y="799263"/>
                </a:cubicBezTo>
                <a:cubicBezTo>
                  <a:pt x="1761322" y="799763"/>
                  <a:pt x="1762189" y="800063"/>
                  <a:pt x="1762923" y="800596"/>
                </a:cubicBezTo>
                <a:cubicBezTo>
                  <a:pt x="1763956" y="801397"/>
                  <a:pt x="1764089" y="803431"/>
                  <a:pt x="1763323" y="804297"/>
                </a:cubicBezTo>
                <a:cubicBezTo>
                  <a:pt x="1759855" y="808265"/>
                  <a:pt x="1755520" y="810733"/>
                  <a:pt x="1750285" y="810999"/>
                </a:cubicBezTo>
                <a:cubicBezTo>
                  <a:pt x="1744783" y="811266"/>
                  <a:pt x="1739415" y="812033"/>
                  <a:pt x="1734046" y="813267"/>
                </a:cubicBezTo>
                <a:cubicBezTo>
                  <a:pt x="1729645" y="814301"/>
                  <a:pt x="1725043" y="814468"/>
                  <a:pt x="1720409" y="814034"/>
                </a:cubicBezTo>
                <a:cubicBezTo>
                  <a:pt x="1718775" y="813867"/>
                  <a:pt x="1716274" y="814401"/>
                  <a:pt x="1715440" y="815534"/>
                </a:cubicBezTo>
                <a:cubicBezTo>
                  <a:pt x="1712640" y="819369"/>
                  <a:pt x="1709305" y="820503"/>
                  <a:pt x="1704770" y="819636"/>
                </a:cubicBezTo>
                <a:cubicBezTo>
                  <a:pt x="1701936" y="819102"/>
                  <a:pt x="1699535" y="820803"/>
                  <a:pt x="1697068" y="822036"/>
                </a:cubicBezTo>
                <a:cubicBezTo>
                  <a:pt x="1696001" y="822603"/>
                  <a:pt x="1694534" y="822503"/>
                  <a:pt x="1693233" y="822537"/>
                </a:cubicBezTo>
                <a:cubicBezTo>
                  <a:pt x="1692900" y="822537"/>
                  <a:pt x="1692466" y="822003"/>
                  <a:pt x="1692233" y="821636"/>
                </a:cubicBezTo>
                <a:cubicBezTo>
                  <a:pt x="1692033" y="821269"/>
                  <a:pt x="1691833" y="820602"/>
                  <a:pt x="1692033" y="820336"/>
                </a:cubicBezTo>
                <a:cubicBezTo>
                  <a:pt x="1695067" y="816368"/>
                  <a:pt x="1699268" y="813500"/>
                  <a:pt x="1701869" y="809066"/>
                </a:cubicBezTo>
                <a:cubicBezTo>
                  <a:pt x="1704104" y="805298"/>
                  <a:pt x="1707838" y="803497"/>
                  <a:pt x="1712439" y="804097"/>
                </a:cubicBezTo>
                <a:cubicBezTo>
                  <a:pt x="1713073" y="804164"/>
                  <a:pt x="1713740" y="803697"/>
                  <a:pt x="1714407" y="803464"/>
                </a:cubicBezTo>
                <a:cubicBezTo>
                  <a:pt x="1714073" y="803164"/>
                  <a:pt x="1713806" y="802764"/>
                  <a:pt x="1713440" y="802563"/>
                </a:cubicBezTo>
                <a:cubicBezTo>
                  <a:pt x="1708638" y="799763"/>
                  <a:pt x="1703570" y="797929"/>
                  <a:pt x="1698068" y="796995"/>
                </a:cubicBezTo>
                <a:cubicBezTo>
                  <a:pt x="1697368" y="796895"/>
                  <a:pt x="1696568" y="795861"/>
                  <a:pt x="1696368" y="795094"/>
                </a:cubicBezTo>
                <a:cubicBezTo>
                  <a:pt x="1696134" y="794327"/>
                  <a:pt x="1696368" y="793161"/>
                  <a:pt x="1696868" y="792594"/>
                </a:cubicBezTo>
                <a:cubicBezTo>
                  <a:pt x="1697735" y="791593"/>
                  <a:pt x="1698935" y="790893"/>
                  <a:pt x="1700002" y="790093"/>
                </a:cubicBezTo>
                <a:cubicBezTo>
                  <a:pt x="1701436" y="788959"/>
                  <a:pt x="1702903" y="787892"/>
                  <a:pt x="1704303" y="786725"/>
                </a:cubicBezTo>
                <a:cubicBezTo>
                  <a:pt x="1705537" y="785692"/>
                  <a:pt x="1706204" y="782924"/>
                  <a:pt x="1704970" y="781757"/>
                </a:cubicBezTo>
                <a:cubicBezTo>
                  <a:pt x="1701803" y="778789"/>
                  <a:pt x="1702770" y="775021"/>
                  <a:pt x="1702436" y="771520"/>
                </a:cubicBezTo>
                <a:cubicBezTo>
                  <a:pt x="1702336" y="770620"/>
                  <a:pt x="1703037" y="770087"/>
                  <a:pt x="1704170" y="770087"/>
                </a:cubicBezTo>
                <a:cubicBezTo>
                  <a:pt x="1704603" y="770087"/>
                  <a:pt x="1705037" y="770286"/>
                  <a:pt x="1705504" y="770353"/>
                </a:cubicBezTo>
                <a:cubicBezTo>
                  <a:pt x="1713073" y="771320"/>
                  <a:pt x="1714473" y="770320"/>
                  <a:pt x="1715874" y="763384"/>
                </a:cubicBezTo>
                <a:cubicBezTo>
                  <a:pt x="1716407" y="760850"/>
                  <a:pt x="1715940" y="759016"/>
                  <a:pt x="1713873" y="757416"/>
                </a:cubicBezTo>
                <a:cubicBezTo>
                  <a:pt x="1712840" y="756616"/>
                  <a:pt x="1712206" y="755282"/>
                  <a:pt x="1711372" y="754215"/>
                </a:cubicBezTo>
                <a:cubicBezTo>
                  <a:pt x="1710005" y="752414"/>
                  <a:pt x="1711339" y="749080"/>
                  <a:pt x="1708805" y="748313"/>
                </a:cubicBezTo>
                <a:cubicBezTo>
                  <a:pt x="1706737" y="747679"/>
                  <a:pt x="1704303" y="748380"/>
                  <a:pt x="1702036" y="748446"/>
                </a:cubicBezTo>
                <a:cubicBezTo>
                  <a:pt x="1701569" y="748446"/>
                  <a:pt x="1701136" y="748246"/>
                  <a:pt x="1700669" y="748213"/>
                </a:cubicBezTo>
                <a:cubicBezTo>
                  <a:pt x="1697968" y="747913"/>
                  <a:pt x="1696501" y="746179"/>
                  <a:pt x="1696868" y="743678"/>
                </a:cubicBezTo>
                <a:cubicBezTo>
                  <a:pt x="1697201" y="741411"/>
                  <a:pt x="1697668" y="739177"/>
                  <a:pt x="1697901" y="736909"/>
                </a:cubicBezTo>
                <a:cubicBezTo>
                  <a:pt x="1698001" y="736076"/>
                  <a:pt x="1697534" y="735209"/>
                  <a:pt x="1697335" y="734342"/>
                </a:cubicBezTo>
                <a:cubicBezTo>
                  <a:pt x="1697001" y="734675"/>
                  <a:pt x="1696701" y="735009"/>
                  <a:pt x="1696368" y="735309"/>
                </a:cubicBezTo>
                <a:lnTo>
                  <a:pt x="1690957" y="735122"/>
                </a:lnTo>
                <a:lnTo>
                  <a:pt x="1690114" y="736750"/>
                </a:lnTo>
                <a:cubicBezTo>
                  <a:pt x="1687638" y="738465"/>
                  <a:pt x="1684971" y="736845"/>
                  <a:pt x="1684399" y="733702"/>
                </a:cubicBezTo>
                <a:cubicBezTo>
                  <a:pt x="1684304" y="732940"/>
                  <a:pt x="1685828" y="731035"/>
                  <a:pt x="1686685" y="730940"/>
                </a:cubicBezTo>
                <a:lnTo>
                  <a:pt x="1687614" y="730982"/>
                </a:lnTo>
                <a:lnTo>
                  <a:pt x="1687717" y="730673"/>
                </a:lnTo>
                <a:lnTo>
                  <a:pt x="1687884" y="730840"/>
                </a:lnTo>
                <a:lnTo>
                  <a:pt x="1689665" y="727373"/>
                </a:lnTo>
                <a:cubicBezTo>
                  <a:pt x="1690699" y="725605"/>
                  <a:pt x="1690899" y="724038"/>
                  <a:pt x="1688965" y="722738"/>
                </a:cubicBezTo>
                <a:cubicBezTo>
                  <a:pt x="1687698" y="721904"/>
                  <a:pt x="1686998" y="720570"/>
                  <a:pt x="1687331" y="719237"/>
                </a:cubicBezTo>
                <a:cubicBezTo>
                  <a:pt x="1688465" y="714969"/>
                  <a:pt x="1687832" y="711468"/>
                  <a:pt x="1684530" y="708100"/>
                </a:cubicBezTo>
                <a:cubicBezTo>
                  <a:pt x="1681963" y="705466"/>
                  <a:pt x="1683230" y="703465"/>
                  <a:pt x="1687365" y="703332"/>
                </a:cubicBezTo>
                <a:cubicBezTo>
                  <a:pt x="1688398" y="703298"/>
                  <a:pt x="1689165" y="703498"/>
                  <a:pt x="1689699" y="702531"/>
                </a:cubicBezTo>
                <a:cubicBezTo>
                  <a:pt x="1691866" y="698497"/>
                  <a:pt x="1694000" y="694462"/>
                  <a:pt x="1696201" y="690461"/>
                </a:cubicBezTo>
                <a:cubicBezTo>
                  <a:pt x="1697101" y="688827"/>
                  <a:pt x="1698435" y="687527"/>
                  <a:pt x="1700435" y="687360"/>
                </a:cubicBezTo>
                <a:cubicBezTo>
                  <a:pt x="1704070" y="687060"/>
                  <a:pt x="1707738" y="686860"/>
                  <a:pt x="1711406" y="686660"/>
                </a:cubicBezTo>
                <a:close/>
                <a:moveTo>
                  <a:pt x="1889963" y="686192"/>
                </a:moveTo>
                <a:cubicBezTo>
                  <a:pt x="1888896" y="686759"/>
                  <a:pt x="1888996" y="687660"/>
                  <a:pt x="1888996" y="688527"/>
                </a:cubicBezTo>
                <a:cubicBezTo>
                  <a:pt x="1888863" y="688627"/>
                  <a:pt x="1888763" y="688760"/>
                  <a:pt x="1888663" y="688894"/>
                </a:cubicBezTo>
                <a:cubicBezTo>
                  <a:pt x="1888463" y="689627"/>
                  <a:pt x="1888263" y="690327"/>
                  <a:pt x="1888029" y="691061"/>
                </a:cubicBezTo>
                <a:cubicBezTo>
                  <a:pt x="1888196" y="690761"/>
                  <a:pt x="1888296" y="690494"/>
                  <a:pt x="1888429" y="690194"/>
                </a:cubicBezTo>
                <a:cubicBezTo>
                  <a:pt x="1888596" y="689860"/>
                  <a:pt x="1888763" y="689527"/>
                  <a:pt x="1888963" y="689194"/>
                </a:cubicBezTo>
                <a:cubicBezTo>
                  <a:pt x="1888996" y="688960"/>
                  <a:pt x="1888996" y="688760"/>
                  <a:pt x="1888996" y="688527"/>
                </a:cubicBezTo>
                <a:cubicBezTo>
                  <a:pt x="1889430" y="688060"/>
                  <a:pt x="1889896" y="687626"/>
                  <a:pt x="1890297" y="687126"/>
                </a:cubicBezTo>
                <a:cubicBezTo>
                  <a:pt x="1890430" y="686993"/>
                  <a:pt x="1890096" y="686526"/>
                  <a:pt x="1889963" y="686192"/>
                </a:cubicBezTo>
                <a:close/>
                <a:moveTo>
                  <a:pt x="3384913" y="683758"/>
                </a:moveTo>
                <a:cubicBezTo>
                  <a:pt x="3385180" y="683758"/>
                  <a:pt x="3385613" y="684391"/>
                  <a:pt x="3385680" y="684758"/>
                </a:cubicBezTo>
                <a:cubicBezTo>
                  <a:pt x="3386147" y="689893"/>
                  <a:pt x="3384813" y="694462"/>
                  <a:pt x="3381512" y="698430"/>
                </a:cubicBezTo>
                <a:cubicBezTo>
                  <a:pt x="3380978" y="699063"/>
                  <a:pt x="3380045" y="699363"/>
                  <a:pt x="3379378" y="699797"/>
                </a:cubicBezTo>
                <a:cubicBezTo>
                  <a:pt x="3378944" y="699664"/>
                  <a:pt x="3378244" y="699664"/>
                  <a:pt x="3378111" y="699397"/>
                </a:cubicBezTo>
                <a:cubicBezTo>
                  <a:pt x="3377544" y="698263"/>
                  <a:pt x="3376443" y="696829"/>
                  <a:pt x="3376777" y="695929"/>
                </a:cubicBezTo>
                <a:cubicBezTo>
                  <a:pt x="3378111" y="692194"/>
                  <a:pt x="3379911" y="688593"/>
                  <a:pt x="3381579" y="684992"/>
                </a:cubicBezTo>
                <a:cubicBezTo>
                  <a:pt x="3381746" y="684625"/>
                  <a:pt x="3382179" y="684291"/>
                  <a:pt x="3382579" y="684158"/>
                </a:cubicBezTo>
                <a:cubicBezTo>
                  <a:pt x="3383312" y="683925"/>
                  <a:pt x="3384146" y="683724"/>
                  <a:pt x="3384913" y="683758"/>
                </a:cubicBezTo>
                <a:close/>
                <a:moveTo>
                  <a:pt x="3376599" y="683504"/>
                </a:moveTo>
                <a:cubicBezTo>
                  <a:pt x="3377457" y="683885"/>
                  <a:pt x="3378600" y="685123"/>
                  <a:pt x="3378505" y="685885"/>
                </a:cubicBezTo>
                <a:cubicBezTo>
                  <a:pt x="3378314" y="688838"/>
                  <a:pt x="3376505" y="689409"/>
                  <a:pt x="3374218" y="687123"/>
                </a:cubicBezTo>
                <a:cubicBezTo>
                  <a:pt x="3373742" y="686552"/>
                  <a:pt x="3373933" y="685123"/>
                  <a:pt x="3373742" y="684171"/>
                </a:cubicBezTo>
                <a:cubicBezTo>
                  <a:pt x="3374695" y="683885"/>
                  <a:pt x="3375838" y="683218"/>
                  <a:pt x="3376599" y="683504"/>
                </a:cubicBezTo>
                <a:close/>
                <a:moveTo>
                  <a:pt x="1713186" y="682287"/>
                </a:moveTo>
                <a:cubicBezTo>
                  <a:pt x="1714329" y="678668"/>
                  <a:pt x="1715663" y="678858"/>
                  <a:pt x="1716520" y="682573"/>
                </a:cubicBezTo>
                <a:cubicBezTo>
                  <a:pt x="1715949" y="683430"/>
                  <a:pt x="1715282" y="684288"/>
                  <a:pt x="1714615" y="685050"/>
                </a:cubicBezTo>
                <a:cubicBezTo>
                  <a:pt x="1714139" y="684192"/>
                  <a:pt x="1712996" y="683049"/>
                  <a:pt x="1713186" y="682287"/>
                </a:cubicBezTo>
                <a:close/>
                <a:moveTo>
                  <a:pt x="951459" y="682125"/>
                </a:moveTo>
                <a:cubicBezTo>
                  <a:pt x="953160" y="681625"/>
                  <a:pt x="954860" y="682558"/>
                  <a:pt x="955660" y="684593"/>
                </a:cubicBezTo>
                <a:cubicBezTo>
                  <a:pt x="955994" y="685359"/>
                  <a:pt x="956127" y="686526"/>
                  <a:pt x="955760" y="687160"/>
                </a:cubicBezTo>
                <a:cubicBezTo>
                  <a:pt x="954060" y="690027"/>
                  <a:pt x="951359" y="691561"/>
                  <a:pt x="948091" y="692261"/>
                </a:cubicBezTo>
                <a:cubicBezTo>
                  <a:pt x="946424" y="692628"/>
                  <a:pt x="944424" y="691228"/>
                  <a:pt x="944223" y="689460"/>
                </a:cubicBezTo>
                <a:cubicBezTo>
                  <a:pt x="944190" y="689027"/>
                  <a:pt x="944257" y="688560"/>
                  <a:pt x="944290" y="688060"/>
                </a:cubicBezTo>
                <a:cubicBezTo>
                  <a:pt x="943923" y="686193"/>
                  <a:pt x="944157" y="684526"/>
                  <a:pt x="946291" y="683792"/>
                </a:cubicBezTo>
                <a:cubicBezTo>
                  <a:pt x="947991" y="683192"/>
                  <a:pt x="949725" y="682625"/>
                  <a:pt x="951459" y="682125"/>
                </a:cubicBezTo>
                <a:close/>
                <a:moveTo>
                  <a:pt x="2015204" y="677423"/>
                </a:moveTo>
                <a:cubicBezTo>
                  <a:pt x="2014804" y="677490"/>
                  <a:pt x="2014270" y="677356"/>
                  <a:pt x="2014070" y="677590"/>
                </a:cubicBezTo>
                <a:cubicBezTo>
                  <a:pt x="2013003" y="678657"/>
                  <a:pt x="2013036" y="679957"/>
                  <a:pt x="2013536" y="681291"/>
                </a:cubicBezTo>
                <a:cubicBezTo>
                  <a:pt x="2013937" y="682324"/>
                  <a:pt x="2014637" y="682791"/>
                  <a:pt x="2015637" y="682491"/>
                </a:cubicBezTo>
                <a:cubicBezTo>
                  <a:pt x="2016037" y="682391"/>
                  <a:pt x="2016504" y="682091"/>
                  <a:pt x="2016671" y="681758"/>
                </a:cubicBezTo>
                <a:cubicBezTo>
                  <a:pt x="2017671" y="679991"/>
                  <a:pt x="2017071" y="678257"/>
                  <a:pt x="2015204" y="677423"/>
                </a:cubicBezTo>
                <a:close/>
                <a:moveTo>
                  <a:pt x="684306" y="676789"/>
                </a:moveTo>
                <a:cubicBezTo>
                  <a:pt x="683072" y="676123"/>
                  <a:pt x="681839" y="676456"/>
                  <a:pt x="680972" y="677390"/>
                </a:cubicBezTo>
                <a:cubicBezTo>
                  <a:pt x="680472" y="677890"/>
                  <a:pt x="680372" y="678790"/>
                  <a:pt x="680138" y="679524"/>
                </a:cubicBezTo>
                <a:cubicBezTo>
                  <a:pt x="680438" y="679757"/>
                  <a:pt x="680738" y="680191"/>
                  <a:pt x="681072" y="680257"/>
                </a:cubicBezTo>
                <a:cubicBezTo>
                  <a:pt x="682705" y="680557"/>
                  <a:pt x="684573" y="679290"/>
                  <a:pt x="684839" y="677690"/>
                </a:cubicBezTo>
                <a:cubicBezTo>
                  <a:pt x="684906" y="677423"/>
                  <a:pt x="684573" y="676923"/>
                  <a:pt x="684306" y="676789"/>
                </a:cubicBezTo>
                <a:close/>
                <a:moveTo>
                  <a:pt x="1966588" y="675923"/>
                </a:moveTo>
                <a:cubicBezTo>
                  <a:pt x="1967788" y="675323"/>
                  <a:pt x="1969722" y="676023"/>
                  <a:pt x="1969856" y="676990"/>
                </a:cubicBezTo>
                <a:cubicBezTo>
                  <a:pt x="1969922" y="677390"/>
                  <a:pt x="1969689" y="677823"/>
                  <a:pt x="1969589" y="678223"/>
                </a:cubicBezTo>
                <a:cubicBezTo>
                  <a:pt x="1968889" y="679324"/>
                  <a:pt x="1968021" y="680357"/>
                  <a:pt x="1966621" y="679657"/>
                </a:cubicBezTo>
                <a:cubicBezTo>
                  <a:pt x="1965988" y="679357"/>
                  <a:pt x="1965354" y="678423"/>
                  <a:pt x="1965354" y="677723"/>
                </a:cubicBezTo>
                <a:cubicBezTo>
                  <a:pt x="1965321" y="677123"/>
                  <a:pt x="1965988" y="676223"/>
                  <a:pt x="1966588" y="675923"/>
                </a:cubicBezTo>
                <a:close/>
                <a:moveTo>
                  <a:pt x="1878459" y="674022"/>
                </a:moveTo>
                <a:cubicBezTo>
                  <a:pt x="1877726" y="673222"/>
                  <a:pt x="1876425" y="673922"/>
                  <a:pt x="1875392" y="675622"/>
                </a:cubicBezTo>
                <a:cubicBezTo>
                  <a:pt x="1874692" y="676723"/>
                  <a:pt x="1874325" y="678557"/>
                  <a:pt x="1873391" y="678924"/>
                </a:cubicBezTo>
                <a:cubicBezTo>
                  <a:pt x="1869657" y="680324"/>
                  <a:pt x="1869523" y="683158"/>
                  <a:pt x="1869690" y="686259"/>
                </a:cubicBezTo>
                <a:cubicBezTo>
                  <a:pt x="1869590" y="686259"/>
                  <a:pt x="1869457" y="686259"/>
                  <a:pt x="1869357" y="686259"/>
                </a:cubicBezTo>
                <a:cubicBezTo>
                  <a:pt x="1869323" y="686592"/>
                  <a:pt x="1869256" y="686926"/>
                  <a:pt x="1869223" y="687226"/>
                </a:cubicBezTo>
                <a:cubicBezTo>
                  <a:pt x="1869390" y="687026"/>
                  <a:pt x="1869523" y="686826"/>
                  <a:pt x="1869690" y="686592"/>
                </a:cubicBezTo>
                <a:cubicBezTo>
                  <a:pt x="1869690" y="686493"/>
                  <a:pt x="1869690" y="686393"/>
                  <a:pt x="1869690" y="686259"/>
                </a:cubicBezTo>
                <a:cubicBezTo>
                  <a:pt x="1871791" y="686192"/>
                  <a:pt x="1873925" y="686226"/>
                  <a:pt x="1876025" y="685926"/>
                </a:cubicBezTo>
                <a:cubicBezTo>
                  <a:pt x="1878393" y="685592"/>
                  <a:pt x="1879893" y="683825"/>
                  <a:pt x="1880160" y="681358"/>
                </a:cubicBezTo>
                <a:cubicBezTo>
                  <a:pt x="1880293" y="680024"/>
                  <a:pt x="1880493" y="678624"/>
                  <a:pt x="1880227" y="677323"/>
                </a:cubicBezTo>
                <a:cubicBezTo>
                  <a:pt x="1879960" y="676123"/>
                  <a:pt x="1879260" y="674955"/>
                  <a:pt x="1878459" y="674022"/>
                </a:cubicBezTo>
                <a:close/>
                <a:moveTo>
                  <a:pt x="2118637" y="671988"/>
                </a:moveTo>
                <a:cubicBezTo>
                  <a:pt x="2118971" y="672288"/>
                  <a:pt x="2119537" y="672355"/>
                  <a:pt x="2120138" y="672355"/>
                </a:cubicBezTo>
                <a:cubicBezTo>
                  <a:pt x="2120404" y="672455"/>
                  <a:pt x="2120638" y="672588"/>
                  <a:pt x="2120904" y="672688"/>
                </a:cubicBezTo>
                <a:lnTo>
                  <a:pt x="2121115" y="672898"/>
                </a:lnTo>
                <a:lnTo>
                  <a:pt x="2121105" y="672955"/>
                </a:lnTo>
                <a:lnTo>
                  <a:pt x="2121160" y="673012"/>
                </a:lnTo>
                <a:lnTo>
                  <a:pt x="2120504" y="676389"/>
                </a:lnTo>
                <a:cubicBezTo>
                  <a:pt x="2120404" y="676823"/>
                  <a:pt x="2120237" y="677256"/>
                  <a:pt x="2120038" y="677657"/>
                </a:cubicBezTo>
                <a:cubicBezTo>
                  <a:pt x="2119337" y="679024"/>
                  <a:pt x="2119737" y="680257"/>
                  <a:pt x="2120738" y="681258"/>
                </a:cubicBezTo>
                <a:cubicBezTo>
                  <a:pt x="2122371" y="682958"/>
                  <a:pt x="2124272" y="683925"/>
                  <a:pt x="2126706" y="682958"/>
                </a:cubicBezTo>
                <a:cubicBezTo>
                  <a:pt x="2127840" y="682491"/>
                  <a:pt x="2128340" y="680424"/>
                  <a:pt x="2127407" y="679457"/>
                </a:cubicBezTo>
                <a:lnTo>
                  <a:pt x="2121160" y="673012"/>
                </a:lnTo>
                <a:lnTo>
                  <a:pt x="2121171" y="672955"/>
                </a:lnTo>
                <a:lnTo>
                  <a:pt x="2121115" y="672898"/>
                </a:lnTo>
                <a:lnTo>
                  <a:pt x="2121204" y="672388"/>
                </a:lnTo>
                <a:cubicBezTo>
                  <a:pt x="2120838" y="672321"/>
                  <a:pt x="2120438" y="672321"/>
                  <a:pt x="2120071" y="672321"/>
                </a:cubicBezTo>
                <a:cubicBezTo>
                  <a:pt x="2119937" y="672255"/>
                  <a:pt x="2119737" y="672221"/>
                  <a:pt x="2119637" y="672121"/>
                </a:cubicBezTo>
                <a:cubicBezTo>
                  <a:pt x="2118570" y="671154"/>
                  <a:pt x="2117970" y="671354"/>
                  <a:pt x="2118637" y="671988"/>
                </a:cubicBezTo>
                <a:close/>
                <a:moveTo>
                  <a:pt x="1912671" y="667953"/>
                </a:moveTo>
                <a:cubicBezTo>
                  <a:pt x="1912270" y="667853"/>
                  <a:pt x="1911637" y="667987"/>
                  <a:pt x="1911403" y="668253"/>
                </a:cubicBezTo>
                <a:cubicBezTo>
                  <a:pt x="1910870" y="668887"/>
                  <a:pt x="1911270" y="669587"/>
                  <a:pt x="1912504" y="669854"/>
                </a:cubicBezTo>
                <a:cubicBezTo>
                  <a:pt x="1913304" y="669987"/>
                  <a:pt x="1914171" y="669920"/>
                  <a:pt x="1914971" y="669821"/>
                </a:cubicBezTo>
                <a:cubicBezTo>
                  <a:pt x="1915071" y="669821"/>
                  <a:pt x="1915071" y="669087"/>
                  <a:pt x="1915138" y="668687"/>
                </a:cubicBezTo>
                <a:cubicBezTo>
                  <a:pt x="1914304" y="668453"/>
                  <a:pt x="1913504" y="668120"/>
                  <a:pt x="1912671" y="667953"/>
                </a:cubicBezTo>
                <a:close/>
                <a:moveTo>
                  <a:pt x="2776650" y="662385"/>
                </a:moveTo>
                <a:cubicBezTo>
                  <a:pt x="2775849" y="661118"/>
                  <a:pt x="2775182" y="661251"/>
                  <a:pt x="2774849" y="662685"/>
                </a:cubicBezTo>
                <a:cubicBezTo>
                  <a:pt x="2774749" y="663118"/>
                  <a:pt x="2774715" y="663619"/>
                  <a:pt x="2774782" y="664052"/>
                </a:cubicBezTo>
                <a:cubicBezTo>
                  <a:pt x="2775482" y="667453"/>
                  <a:pt x="2778117" y="669354"/>
                  <a:pt x="2780517" y="671421"/>
                </a:cubicBezTo>
                <a:cubicBezTo>
                  <a:pt x="2780751" y="671588"/>
                  <a:pt x="2781417" y="671488"/>
                  <a:pt x="2781684" y="671288"/>
                </a:cubicBezTo>
                <a:cubicBezTo>
                  <a:pt x="2781951" y="671088"/>
                  <a:pt x="2782184" y="670387"/>
                  <a:pt x="2781985" y="670187"/>
                </a:cubicBezTo>
                <a:cubicBezTo>
                  <a:pt x="2780918" y="668754"/>
                  <a:pt x="2779750" y="667386"/>
                  <a:pt x="2778517" y="665886"/>
                </a:cubicBezTo>
                <a:cubicBezTo>
                  <a:pt x="2777950" y="664786"/>
                  <a:pt x="2777350" y="663552"/>
                  <a:pt x="2776650" y="662385"/>
                </a:cubicBezTo>
                <a:close/>
                <a:moveTo>
                  <a:pt x="2857942" y="661818"/>
                </a:moveTo>
                <a:cubicBezTo>
                  <a:pt x="2857709" y="661785"/>
                  <a:pt x="2857209" y="662385"/>
                  <a:pt x="2857109" y="662785"/>
                </a:cubicBezTo>
                <a:cubicBezTo>
                  <a:pt x="2856842" y="663619"/>
                  <a:pt x="2856475" y="664552"/>
                  <a:pt x="2856608" y="665386"/>
                </a:cubicBezTo>
                <a:cubicBezTo>
                  <a:pt x="2858843" y="679324"/>
                  <a:pt x="2857275" y="692695"/>
                  <a:pt x="2851240" y="705532"/>
                </a:cubicBezTo>
                <a:cubicBezTo>
                  <a:pt x="2849906" y="708433"/>
                  <a:pt x="2849073" y="711534"/>
                  <a:pt x="2847939" y="714535"/>
                </a:cubicBezTo>
                <a:cubicBezTo>
                  <a:pt x="2847305" y="716236"/>
                  <a:pt x="2846805" y="718069"/>
                  <a:pt x="2845772" y="719536"/>
                </a:cubicBezTo>
                <a:cubicBezTo>
                  <a:pt x="2843137" y="723305"/>
                  <a:pt x="2841303" y="727439"/>
                  <a:pt x="2839770" y="731774"/>
                </a:cubicBezTo>
                <a:cubicBezTo>
                  <a:pt x="2839370" y="732941"/>
                  <a:pt x="2838102" y="734041"/>
                  <a:pt x="2836969" y="734608"/>
                </a:cubicBezTo>
                <a:cubicBezTo>
                  <a:pt x="2835268" y="735442"/>
                  <a:pt x="2833701" y="734708"/>
                  <a:pt x="2832401" y="733474"/>
                </a:cubicBezTo>
                <a:cubicBezTo>
                  <a:pt x="2832434" y="733441"/>
                  <a:pt x="2832434" y="733408"/>
                  <a:pt x="2832467" y="733374"/>
                </a:cubicBezTo>
                <a:cubicBezTo>
                  <a:pt x="2832234" y="733108"/>
                  <a:pt x="2831967" y="732874"/>
                  <a:pt x="2831700" y="732641"/>
                </a:cubicBezTo>
                <a:cubicBezTo>
                  <a:pt x="2830934" y="733441"/>
                  <a:pt x="2831100" y="733608"/>
                  <a:pt x="2832134" y="733208"/>
                </a:cubicBezTo>
                <a:cubicBezTo>
                  <a:pt x="2832201" y="733308"/>
                  <a:pt x="2832334" y="733341"/>
                  <a:pt x="2832401" y="733441"/>
                </a:cubicBezTo>
                <a:cubicBezTo>
                  <a:pt x="2831367" y="735408"/>
                  <a:pt x="2830300" y="737342"/>
                  <a:pt x="2829233" y="739310"/>
                </a:cubicBezTo>
                <a:cubicBezTo>
                  <a:pt x="2829033" y="739710"/>
                  <a:pt x="2828833" y="740510"/>
                  <a:pt x="2828866" y="740543"/>
                </a:cubicBezTo>
                <a:cubicBezTo>
                  <a:pt x="2829700" y="740877"/>
                  <a:pt x="2830534" y="741344"/>
                  <a:pt x="2831367" y="741477"/>
                </a:cubicBezTo>
                <a:cubicBezTo>
                  <a:pt x="2834701" y="741711"/>
                  <a:pt x="2837569" y="740243"/>
                  <a:pt x="2840370" y="738643"/>
                </a:cubicBezTo>
                <a:cubicBezTo>
                  <a:pt x="2842871" y="737209"/>
                  <a:pt x="2844738" y="735175"/>
                  <a:pt x="2844971" y="732241"/>
                </a:cubicBezTo>
                <a:cubicBezTo>
                  <a:pt x="2845238" y="728773"/>
                  <a:pt x="2846905" y="726539"/>
                  <a:pt x="2849606" y="724338"/>
                </a:cubicBezTo>
                <a:cubicBezTo>
                  <a:pt x="2855642" y="719437"/>
                  <a:pt x="2860677" y="713568"/>
                  <a:pt x="2864178" y="706432"/>
                </a:cubicBezTo>
                <a:cubicBezTo>
                  <a:pt x="2865211" y="704332"/>
                  <a:pt x="2864545" y="703198"/>
                  <a:pt x="2863711" y="701631"/>
                </a:cubicBezTo>
                <a:cubicBezTo>
                  <a:pt x="2862711" y="699764"/>
                  <a:pt x="2863377" y="697963"/>
                  <a:pt x="2864611" y="696562"/>
                </a:cubicBezTo>
                <a:cubicBezTo>
                  <a:pt x="2867012" y="693928"/>
                  <a:pt x="2868112" y="691227"/>
                  <a:pt x="2866212" y="687893"/>
                </a:cubicBezTo>
                <a:cubicBezTo>
                  <a:pt x="2864545" y="685026"/>
                  <a:pt x="2864545" y="681758"/>
                  <a:pt x="2864111" y="678590"/>
                </a:cubicBezTo>
                <a:cubicBezTo>
                  <a:pt x="2863411" y="673155"/>
                  <a:pt x="2862344" y="667820"/>
                  <a:pt x="2860310" y="662718"/>
                </a:cubicBezTo>
                <a:cubicBezTo>
                  <a:pt x="2860110" y="662151"/>
                  <a:pt x="2858776" y="661985"/>
                  <a:pt x="2857942" y="661818"/>
                </a:cubicBezTo>
                <a:close/>
                <a:moveTo>
                  <a:pt x="578339" y="657317"/>
                </a:moveTo>
                <a:cubicBezTo>
                  <a:pt x="577805" y="657417"/>
                  <a:pt x="577305" y="657717"/>
                  <a:pt x="576805" y="657917"/>
                </a:cubicBezTo>
                <a:cubicBezTo>
                  <a:pt x="577205" y="658017"/>
                  <a:pt x="577572" y="658217"/>
                  <a:pt x="577939" y="658217"/>
                </a:cubicBezTo>
                <a:cubicBezTo>
                  <a:pt x="578339" y="658217"/>
                  <a:pt x="578706" y="658017"/>
                  <a:pt x="579072" y="657917"/>
                </a:cubicBezTo>
                <a:cubicBezTo>
                  <a:pt x="578839" y="657717"/>
                  <a:pt x="578539" y="657283"/>
                  <a:pt x="578339" y="657317"/>
                </a:cubicBezTo>
                <a:close/>
                <a:moveTo>
                  <a:pt x="2782451" y="657150"/>
                </a:moveTo>
                <a:cubicBezTo>
                  <a:pt x="2781284" y="657116"/>
                  <a:pt x="2780984" y="657483"/>
                  <a:pt x="2781718" y="658050"/>
                </a:cubicBezTo>
                <a:cubicBezTo>
                  <a:pt x="2781918" y="658183"/>
                  <a:pt x="2782418" y="657917"/>
                  <a:pt x="2782785" y="657817"/>
                </a:cubicBezTo>
                <a:cubicBezTo>
                  <a:pt x="2782685" y="657583"/>
                  <a:pt x="2782585" y="657150"/>
                  <a:pt x="2782451" y="657150"/>
                </a:cubicBezTo>
                <a:close/>
                <a:moveTo>
                  <a:pt x="646827" y="656883"/>
                </a:moveTo>
                <a:cubicBezTo>
                  <a:pt x="647128" y="657583"/>
                  <a:pt x="647461" y="658283"/>
                  <a:pt x="647761" y="658984"/>
                </a:cubicBezTo>
                <a:cubicBezTo>
                  <a:pt x="647928" y="659217"/>
                  <a:pt x="648094" y="659451"/>
                  <a:pt x="648261" y="659717"/>
                </a:cubicBezTo>
                <a:cubicBezTo>
                  <a:pt x="649028" y="659184"/>
                  <a:pt x="648928" y="658917"/>
                  <a:pt x="647961" y="658884"/>
                </a:cubicBezTo>
                <a:cubicBezTo>
                  <a:pt x="647594" y="658217"/>
                  <a:pt x="647194" y="657550"/>
                  <a:pt x="646827" y="656883"/>
                </a:cubicBezTo>
                <a:close/>
                <a:moveTo>
                  <a:pt x="388078" y="656483"/>
                </a:moveTo>
                <a:cubicBezTo>
                  <a:pt x="390545" y="657650"/>
                  <a:pt x="392980" y="658850"/>
                  <a:pt x="395314" y="660184"/>
                </a:cubicBezTo>
                <a:cubicBezTo>
                  <a:pt x="395914" y="660551"/>
                  <a:pt x="396414" y="661885"/>
                  <a:pt x="396214" y="662518"/>
                </a:cubicBezTo>
                <a:cubicBezTo>
                  <a:pt x="394981" y="666419"/>
                  <a:pt x="393380" y="670254"/>
                  <a:pt x="392146" y="674155"/>
                </a:cubicBezTo>
                <a:cubicBezTo>
                  <a:pt x="389945" y="681124"/>
                  <a:pt x="387845" y="688127"/>
                  <a:pt x="390545" y="695496"/>
                </a:cubicBezTo>
                <a:cubicBezTo>
                  <a:pt x="390612" y="695729"/>
                  <a:pt x="390079" y="696296"/>
                  <a:pt x="389679" y="696496"/>
                </a:cubicBezTo>
                <a:cubicBezTo>
                  <a:pt x="389379" y="696663"/>
                  <a:pt x="388778" y="696696"/>
                  <a:pt x="388478" y="696529"/>
                </a:cubicBezTo>
                <a:cubicBezTo>
                  <a:pt x="387744" y="696062"/>
                  <a:pt x="386811" y="695596"/>
                  <a:pt x="386411" y="694895"/>
                </a:cubicBezTo>
                <a:cubicBezTo>
                  <a:pt x="383743" y="690094"/>
                  <a:pt x="381742" y="685059"/>
                  <a:pt x="382043" y="679324"/>
                </a:cubicBezTo>
                <a:cubicBezTo>
                  <a:pt x="382142" y="677090"/>
                  <a:pt x="381576" y="674822"/>
                  <a:pt x="381342" y="672588"/>
                </a:cubicBezTo>
                <a:cubicBezTo>
                  <a:pt x="381442" y="672588"/>
                  <a:pt x="381542" y="672555"/>
                  <a:pt x="381643" y="672555"/>
                </a:cubicBezTo>
                <a:cubicBezTo>
                  <a:pt x="381376" y="669887"/>
                  <a:pt x="381009" y="667186"/>
                  <a:pt x="380942" y="664485"/>
                </a:cubicBezTo>
                <a:cubicBezTo>
                  <a:pt x="380876" y="662151"/>
                  <a:pt x="381842" y="660051"/>
                  <a:pt x="383209" y="658117"/>
                </a:cubicBezTo>
                <a:cubicBezTo>
                  <a:pt x="384143" y="656816"/>
                  <a:pt x="386644" y="655816"/>
                  <a:pt x="388078" y="656483"/>
                </a:cubicBezTo>
                <a:close/>
                <a:moveTo>
                  <a:pt x="3057207" y="654782"/>
                </a:moveTo>
                <a:cubicBezTo>
                  <a:pt x="3056806" y="655082"/>
                  <a:pt x="3056406" y="655382"/>
                  <a:pt x="3056006" y="655683"/>
                </a:cubicBezTo>
                <a:cubicBezTo>
                  <a:pt x="3055706" y="655749"/>
                  <a:pt x="3055373" y="655783"/>
                  <a:pt x="3055073" y="655849"/>
                </a:cubicBezTo>
                <a:lnTo>
                  <a:pt x="3054773" y="656583"/>
                </a:lnTo>
                <a:lnTo>
                  <a:pt x="3055373" y="656183"/>
                </a:lnTo>
                <a:cubicBezTo>
                  <a:pt x="3055573" y="656016"/>
                  <a:pt x="3055806" y="655849"/>
                  <a:pt x="3056006" y="655683"/>
                </a:cubicBezTo>
                <a:cubicBezTo>
                  <a:pt x="3056473" y="655616"/>
                  <a:pt x="3056940" y="655516"/>
                  <a:pt x="3057407" y="655449"/>
                </a:cubicBezTo>
                <a:cubicBezTo>
                  <a:pt x="3057340" y="655216"/>
                  <a:pt x="3057273" y="655016"/>
                  <a:pt x="3057207" y="654782"/>
                </a:cubicBezTo>
                <a:close/>
                <a:moveTo>
                  <a:pt x="751494" y="652548"/>
                </a:moveTo>
                <a:cubicBezTo>
                  <a:pt x="750794" y="652849"/>
                  <a:pt x="750327" y="653715"/>
                  <a:pt x="749794" y="654349"/>
                </a:cubicBezTo>
                <a:cubicBezTo>
                  <a:pt x="750494" y="654649"/>
                  <a:pt x="751194" y="655149"/>
                  <a:pt x="751928" y="655249"/>
                </a:cubicBezTo>
                <a:cubicBezTo>
                  <a:pt x="752995" y="655416"/>
                  <a:pt x="753562" y="654782"/>
                  <a:pt x="753495" y="653782"/>
                </a:cubicBezTo>
                <a:cubicBezTo>
                  <a:pt x="753162" y="652782"/>
                  <a:pt x="752395" y="652148"/>
                  <a:pt x="751494" y="652548"/>
                </a:cubicBezTo>
                <a:close/>
                <a:moveTo>
                  <a:pt x="1938178" y="650014"/>
                </a:moveTo>
                <a:cubicBezTo>
                  <a:pt x="1938945" y="650781"/>
                  <a:pt x="1940112" y="651548"/>
                  <a:pt x="1940646" y="652615"/>
                </a:cubicBezTo>
                <a:cubicBezTo>
                  <a:pt x="1941212" y="653782"/>
                  <a:pt x="1940979" y="655249"/>
                  <a:pt x="1939845" y="656216"/>
                </a:cubicBezTo>
                <a:cubicBezTo>
                  <a:pt x="1939545" y="656482"/>
                  <a:pt x="1939012" y="656615"/>
                  <a:pt x="1938645" y="656549"/>
                </a:cubicBezTo>
                <a:cubicBezTo>
                  <a:pt x="1937245" y="656382"/>
                  <a:pt x="1936111" y="655615"/>
                  <a:pt x="1935678" y="654215"/>
                </a:cubicBezTo>
                <a:cubicBezTo>
                  <a:pt x="1935278" y="652882"/>
                  <a:pt x="1935611" y="651581"/>
                  <a:pt x="1936678" y="650581"/>
                </a:cubicBezTo>
                <a:cubicBezTo>
                  <a:pt x="1936945" y="650348"/>
                  <a:pt x="1937411" y="650281"/>
                  <a:pt x="1938178" y="650014"/>
                </a:cubicBezTo>
                <a:close/>
                <a:moveTo>
                  <a:pt x="2111168" y="647513"/>
                </a:moveTo>
                <a:cubicBezTo>
                  <a:pt x="2111068" y="647914"/>
                  <a:pt x="2110801" y="648380"/>
                  <a:pt x="2110901" y="648647"/>
                </a:cubicBezTo>
                <a:cubicBezTo>
                  <a:pt x="2111068" y="648980"/>
                  <a:pt x="2111602" y="649347"/>
                  <a:pt x="2111935" y="649314"/>
                </a:cubicBezTo>
                <a:cubicBezTo>
                  <a:pt x="2113169" y="649181"/>
                  <a:pt x="2113302" y="648514"/>
                  <a:pt x="2112302" y="647647"/>
                </a:cubicBezTo>
                <a:cubicBezTo>
                  <a:pt x="2112068" y="647447"/>
                  <a:pt x="2111535" y="647547"/>
                  <a:pt x="2111168" y="647513"/>
                </a:cubicBezTo>
                <a:close/>
                <a:moveTo>
                  <a:pt x="762632" y="647413"/>
                </a:moveTo>
                <a:lnTo>
                  <a:pt x="762231" y="648347"/>
                </a:lnTo>
                <a:lnTo>
                  <a:pt x="762998" y="648314"/>
                </a:lnTo>
                <a:close/>
                <a:moveTo>
                  <a:pt x="684473" y="631575"/>
                </a:moveTo>
                <a:cubicBezTo>
                  <a:pt x="682105" y="631008"/>
                  <a:pt x="680372" y="632075"/>
                  <a:pt x="678971" y="633842"/>
                </a:cubicBezTo>
                <a:cubicBezTo>
                  <a:pt x="678771" y="634109"/>
                  <a:pt x="678671" y="634709"/>
                  <a:pt x="678804" y="635009"/>
                </a:cubicBezTo>
                <a:cubicBezTo>
                  <a:pt x="678938" y="635309"/>
                  <a:pt x="679438" y="635609"/>
                  <a:pt x="679805" y="635643"/>
                </a:cubicBezTo>
                <a:cubicBezTo>
                  <a:pt x="682206" y="635810"/>
                  <a:pt x="683873" y="634676"/>
                  <a:pt x="684940" y="632609"/>
                </a:cubicBezTo>
                <a:cubicBezTo>
                  <a:pt x="684773" y="632242"/>
                  <a:pt x="684706" y="631642"/>
                  <a:pt x="684473" y="631575"/>
                </a:cubicBezTo>
                <a:close/>
                <a:moveTo>
                  <a:pt x="3146610" y="630308"/>
                </a:moveTo>
                <a:cubicBezTo>
                  <a:pt x="3147468" y="631070"/>
                  <a:pt x="3148611" y="631641"/>
                  <a:pt x="3148991" y="632594"/>
                </a:cubicBezTo>
                <a:cubicBezTo>
                  <a:pt x="3149944" y="635166"/>
                  <a:pt x="3148897" y="637166"/>
                  <a:pt x="3146229" y="637833"/>
                </a:cubicBezTo>
                <a:cubicBezTo>
                  <a:pt x="3145658" y="638023"/>
                  <a:pt x="3143753" y="636214"/>
                  <a:pt x="3143943" y="635737"/>
                </a:cubicBezTo>
                <a:cubicBezTo>
                  <a:pt x="3144610" y="633737"/>
                  <a:pt x="3145658" y="632023"/>
                  <a:pt x="3146610" y="630308"/>
                </a:cubicBezTo>
                <a:close/>
                <a:moveTo>
                  <a:pt x="728854" y="630274"/>
                </a:moveTo>
                <a:cubicBezTo>
                  <a:pt x="716217" y="637510"/>
                  <a:pt x="717517" y="638477"/>
                  <a:pt x="719917" y="649581"/>
                </a:cubicBezTo>
                <a:cubicBezTo>
                  <a:pt x="719984" y="649881"/>
                  <a:pt x="720084" y="650181"/>
                  <a:pt x="720184" y="650481"/>
                </a:cubicBezTo>
                <a:cubicBezTo>
                  <a:pt x="720151" y="650514"/>
                  <a:pt x="720084" y="650581"/>
                  <a:pt x="720018" y="650614"/>
                </a:cubicBezTo>
                <a:cubicBezTo>
                  <a:pt x="718951" y="651648"/>
                  <a:pt x="717884" y="652648"/>
                  <a:pt x="716817" y="653682"/>
                </a:cubicBezTo>
                <a:cubicBezTo>
                  <a:pt x="716517" y="653882"/>
                  <a:pt x="716217" y="654049"/>
                  <a:pt x="715883" y="654216"/>
                </a:cubicBezTo>
                <a:cubicBezTo>
                  <a:pt x="714216" y="654482"/>
                  <a:pt x="712549" y="654716"/>
                  <a:pt x="710881" y="655016"/>
                </a:cubicBezTo>
                <a:cubicBezTo>
                  <a:pt x="710681" y="655049"/>
                  <a:pt x="710414" y="655749"/>
                  <a:pt x="710548" y="656083"/>
                </a:cubicBezTo>
                <a:cubicBezTo>
                  <a:pt x="710615" y="656383"/>
                  <a:pt x="711215" y="656883"/>
                  <a:pt x="711348" y="656816"/>
                </a:cubicBezTo>
                <a:cubicBezTo>
                  <a:pt x="712882" y="656016"/>
                  <a:pt x="714416" y="655116"/>
                  <a:pt x="715916" y="654249"/>
                </a:cubicBezTo>
                <a:cubicBezTo>
                  <a:pt x="716316" y="654182"/>
                  <a:pt x="716716" y="654115"/>
                  <a:pt x="717117" y="654049"/>
                </a:cubicBezTo>
                <a:cubicBezTo>
                  <a:pt x="718217" y="652982"/>
                  <a:pt x="719284" y="651948"/>
                  <a:pt x="720351" y="650914"/>
                </a:cubicBezTo>
                <a:cubicBezTo>
                  <a:pt x="720318" y="650781"/>
                  <a:pt x="720251" y="650648"/>
                  <a:pt x="720218" y="650514"/>
                </a:cubicBezTo>
                <a:cubicBezTo>
                  <a:pt x="720885" y="649981"/>
                  <a:pt x="721685" y="649547"/>
                  <a:pt x="722018" y="648847"/>
                </a:cubicBezTo>
                <a:cubicBezTo>
                  <a:pt x="723219" y="646447"/>
                  <a:pt x="723852" y="643679"/>
                  <a:pt x="725319" y="641478"/>
                </a:cubicBezTo>
                <a:cubicBezTo>
                  <a:pt x="727020" y="638877"/>
                  <a:pt x="729421" y="636743"/>
                  <a:pt x="731488" y="634376"/>
                </a:cubicBezTo>
                <a:cubicBezTo>
                  <a:pt x="731788" y="634043"/>
                  <a:pt x="732021" y="633509"/>
                  <a:pt x="731955" y="633109"/>
                </a:cubicBezTo>
                <a:cubicBezTo>
                  <a:pt x="731855" y="632275"/>
                  <a:pt x="731755" y="631208"/>
                  <a:pt x="731221" y="630708"/>
                </a:cubicBezTo>
                <a:cubicBezTo>
                  <a:pt x="730688" y="630241"/>
                  <a:pt x="729421" y="629974"/>
                  <a:pt x="728854" y="630274"/>
                </a:cubicBezTo>
                <a:close/>
                <a:moveTo>
                  <a:pt x="3155839" y="627574"/>
                </a:moveTo>
                <a:cubicBezTo>
                  <a:pt x="3158640" y="628807"/>
                  <a:pt x="3159841" y="631675"/>
                  <a:pt x="3158307" y="633976"/>
                </a:cubicBezTo>
                <a:cubicBezTo>
                  <a:pt x="3157640" y="634943"/>
                  <a:pt x="3156306" y="635443"/>
                  <a:pt x="3155472" y="636010"/>
                </a:cubicBezTo>
                <a:cubicBezTo>
                  <a:pt x="3154238" y="635710"/>
                  <a:pt x="3153405" y="635510"/>
                  <a:pt x="3152571" y="635243"/>
                </a:cubicBezTo>
                <a:cubicBezTo>
                  <a:pt x="3149870" y="634376"/>
                  <a:pt x="3148537" y="632375"/>
                  <a:pt x="3149437" y="630574"/>
                </a:cubicBezTo>
                <a:cubicBezTo>
                  <a:pt x="3150837" y="627773"/>
                  <a:pt x="3153472" y="626540"/>
                  <a:pt x="3155839" y="627574"/>
                </a:cubicBezTo>
                <a:close/>
                <a:moveTo>
                  <a:pt x="1989829" y="625006"/>
                </a:moveTo>
                <a:lnTo>
                  <a:pt x="1989229" y="626040"/>
                </a:lnTo>
                <a:lnTo>
                  <a:pt x="1990129" y="626207"/>
                </a:lnTo>
                <a:close/>
                <a:moveTo>
                  <a:pt x="2044647" y="624573"/>
                </a:moveTo>
                <a:cubicBezTo>
                  <a:pt x="2044213" y="624739"/>
                  <a:pt x="2043746" y="624806"/>
                  <a:pt x="2043346" y="625006"/>
                </a:cubicBezTo>
                <a:cubicBezTo>
                  <a:pt x="2040279" y="626640"/>
                  <a:pt x="2038811" y="629408"/>
                  <a:pt x="2038111" y="632609"/>
                </a:cubicBezTo>
                <a:cubicBezTo>
                  <a:pt x="2037944" y="633376"/>
                  <a:pt x="2038178" y="634476"/>
                  <a:pt x="2038645" y="635176"/>
                </a:cubicBezTo>
                <a:cubicBezTo>
                  <a:pt x="2042146" y="640478"/>
                  <a:pt x="2045013" y="646213"/>
                  <a:pt x="2049481" y="650948"/>
                </a:cubicBezTo>
                <a:cubicBezTo>
                  <a:pt x="2050815" y="652348"/>
                  <a:pt x="2052049" y="652515"/>
                  <a:pt x="2054250" y="651315"/>
                </a:cubicBezTo>
                <a:cubicBezTo>
                  <a:pt x="2054616" y="651114"/>
                  <a:pt x="2054983" y="650814"/>
                  <a:pt x="2055383" y="650581"/>
                </a:cubicBezTo>
                <a:cubicBezTo>
                  <a:pt x="2062919" y="646380"/>
                  <a:pt x="2063853" y="640144"/>
                  <a:pt x="2057784" y="634242"/>
                </a:cubicBezTo>
                <a:cubicBezTo>
                  <a:pt x="2057117" y="633642"/>
                  <a:pt x="2056383" y="633075"/>
                  <a:pt x="2055683" y="632509"/>
                </a:cubicBezTo>
                <a:cubicBezTo>
                  <a:pt x="2052816" y="630208"/>
                  <a:pt x="2050015" y="627907"/>
                  <a:pt x="2047114" y="625706"/>
                </a:cubicBezTo>
                <a:cubicBezTo>
                  <a:pt x="2046413" y="625173"/>
                  <a:pt x="2045480" y="624939"/>
                  <a:pt x="2044647" y="624573"/>
                </a:cubicBezTo>
                <a:close/>
                <a:moveTo>
                  <a:pt x="2019738" y="624306"/>
                </a:moveTo>
                <a:cubicBezTo>
                  <a:pt x="2018005" y="625706"/>
                  <a:pt x="2016237" y="627107"/>
                  <a:pt x="2014704" y="628707"/>
                </a:cubicBezTo>
                <a:cubicBezTo>
                  <a:pt x="2013437" y="630041"/>
                  <a:pt x="2013837" y="632509"/>
                  <a:pt x="2015404" y="633376"/>
                </a:cubicBezTo>
                <a:cubicBezTo>
                  <a:pt x="2016538" y="634009"/>
                  <a:pt x="2018005" y="634776"/>
                  <a:pt x="2019072" y="634509"/>
                </a:cubicBezTo>
                <a:cubicBezTo>
                  <a:pt x="2020806" y="634042"/>
                  <a:pt x="2020172" y="632442"/>
                  <a:pt x="2019638" y="631208"/>
                </a:cubicBezTo>
                <a:cubicBezTo>
                  <a:pt x="2018972" y="629708"/>
                  <a:pt x="2019839" y="628674"/>
                  <a:pt x="2020605" y="627540"/>
                </a:cubicBezTo>
                <a:cubicBezTo>
                  <a:pt x="2021106" y="626807"/>
                  <a:pt x="2021439" y="625973"/>
                  <a:pt x="2021906" y="625173"/>
                </a:cubicBezTo>
                <a:cubicBezTo>
                  <a:pt x="2021605" y="624873"/>
                  <a:pt x="2021372" y="624439"/>
                  <a:pt x="2021005" y="624306"/>
                </a:cubicBezTo>
                <a:cubicBezTo>
                  <a:pt x="2020639" y="624139"/>
                  <a:pt x="2020005" y="624106"/>
                  <a:pt x="2019738" y="624306"/>
                </a:cubicBezTo>
                <a:close/>
                <a:moveTo>
                  <a:pt x="721418" y="617304"/>
                </a:moveTo>
                <a:cubicBezTo>
                  <a:pt x="719517" y="617637"/>
                  <a:pt x="718050" y="618871"/>
                  <a:pt x="717650" y="620738"/>
                </a:cubicBezTo>
                <a:lnTo>
                  <a:pt x="717354" y="625504"/>
                </a:lnTo>
                <a:lnTo>
                  <a:pt x="717317" y="625540"/>
                </a:lnTo>
                <a:lnTo>
                  <a:pt x="717317" y="625596"/>
                </a:lnTo>
                <a:lnTo>
                  <a:pt x="717017" y="625806"/>
                </a:lnTo>
                <a:lnTo>
                  <a:pt x="716651" y="626233"/>
                </a:lnTo>
                <a:lnTo>
                  <a:pt x="716617" y="626240"/>
                </a:lnTo>
                <a:lnTo>
                  <a:pt x="716585" y="626279"/>
                </a:lnTo>
                <a:lnTo>
                  <a:pt x="716250" y="626340"/>
                </a:lnTo>
                <a:cubicBezTo>
                  <a:pt x="716050" y="626440"/>
                  <a:pt x="716050" y="626807"/>
                  <a:pt x="715950" y="627073"/>
                </a:cubicBezTo>
                <a:lnTo>
                  <a:pt x="716585" y="626279"/>
                </a:lnTo>
                <a:lnTo>
                  <a:pt x="716617" y="626273"/>
                </a:lnTo>
                <a:lnTo>
                  <a:pt x="716651" y="626233"/>
                </a:lnTo>
                <a:lnTo>
                  <a:pt x="717317" y="626106"/>
                </a:lnTo>
                <a:lnTo>
                  <a:pt x="717317" y="625596"/>
                </a:lnTo>
                <a:lnTo>
                  <a:pt x="717350" y="625573"/>
                </a:lnTo>
                <a:lnTo>
                  <a:pt x="717354" y="625504"/>
                </a:lnTo>
                <a:lnTo>
                  <a:pt x="723819" y="619404"/>
                </a:lnTo>
                <a:cubicBezTo>
                  <a:pt x="723986" y="619071"/>
                  <a:pt x="723986" y="618237"/>
                  <a:pt x="723786" y="618137"/>
                </a:cubicBezTo>
                <a:cubicBezTo>
                  <a:pt x="723052" y="617737"/>
                  <a:pt x="722152" y="617170"/>
                  <a:pt x="721418" y="617304"/>
                </a:cubicBezTo>
                <a:close/>
                <a:moveTo>
                  <a:pt x="1084803" y="616537"/>
                </a:moveTo>
                <a:cubicBezTo>
                  <a:pt x="1085870" y="615704"/>
                  <a:pt x="1087837" y="616337"/>
                  <a:pt x="1088137" y="617604"/>
                </a:cubicBezTo>
                <a:cubicBezTo>
                  <a:pt x="1088304" y="618371"/>
                  <a:pt x="1088103" y="619538"/>
                  <a:pt x="1087603" y="620071"/>
                </a:cubicBezTo>
                <a:cubicBezTo>
                  <a:pt x="1086703" y="621005"/>
                  <a:pt x="1085470" y="621572"/>
                  <a:pt x="1084436" y="622272"/>
                </a:cubicBezTo>
                <a:cubicBezTo>
                  <a:pt x="1083503" y="621738"/>
                  <a:pt x="1082702" y="621405"/>
                  <a:pt x="1082102" y="620838"/>
                </a:cubicBezTo>
                <a:cubicBezTo>
                  <a:pt x="1081902" y="620638"/>
                  <a:pt x="1081936" y="619838"/>
                  <a:pt x="1082169" y="619538"/>
                </a:cubicBezTo>
                <a:cubicBezTo>
                  <a:pt x="1082969" y="618471"/>
                  <a:pt x="1083803" y="617371"/>
                  <a:pt x="1084803" y="616537"/>
                </a:cubicBezTo>
                <a:close/>
                <a:moveTo>
                  <a:pt x="2016771" y="615803"/>
                </a:moveTo>
                <a:lnTo>
                  <a:pt x="2015637" y="616036"/>
                </a:lnTo>
                <a:lnTo>
                  <a:pt x="2016538" y="616637"/>
                </a:lnTo>
                <a:close/>
                <a:moveTo>
                  <a:pt x="409718" y="611135"/>
                </a:moveTo>
                <a:cubicBezTo>
                  <a:pt x="409517" y="611835"/>
                  <a:pt x="409251" y="612502"/>
                  <a:pt x="409184" y="613202"/>
                </a:cubicBezTo>
                <a:cubicBezTo>
                  <a:pt x="409184" y="613436"/>
                  <a:pt x="409684" y="613903"/>
                  <a:pt x="409984" y="613936"/>
                </a:cubicBezTo>
                <a:cubicBezTo>
                  <a:pt x="410951" y="614069"/>
                  <a:pt x="411418" y="613569"/>
                  <a:pt x="411385" y="612635"/>
                </a:cubicBezTo>
                <a:cubicBezTo>
                  <a:pt x="410818" y="612135"/>
                  <a:pt x="410251" y="611635"/>
                  <a:pt x="409718" y="611135"/>
                </a:cubicBezTo>
                <a:close/>
                <a:moveTo>
                  <a:pt x="2028041" y="610835"/>
                </a:moveTo>
                <a:cubicBezTo>
                  <a:pt x="2027808" y="611168"/>
                  <a:pt x="2027408" y="611435"/>
                  <a:pt x="2027374" y="611768"/>
                </a:cubicBezTo>
                <a:cubicBezTo>
                  <a:pt x="2027341" y="612102"/>
                  <a:pt x="2027641" y="612502"/>
                  <a:pt x="2027808" y="612869"/>
                </a:cubicBezTo>
                <a:cubicBezTo>
                  <a:pt x="2028041" y="612569"/>
                  <a:pt x="2028441" y="612269"/>
                  <a:pt x="2028441" y="611935"/>
                </a:cubicBezTo>
                <a:cubicBezTo>
                  <a:pt x="2028475" y="611568"/>
                  <a:pt x="2028175" y="611202"/>
                  <a:pt x="2028041" y="610835"/>
                </a:cubicBezTo>
                <a:close/>
                <a:moveTo>
                  <a:pt x="2086260" y="610335"/>
                </a:moveTo>
                <a:cubicBezTo>
                  <a:pt x="2085626" y="610935"/>
                  <a:pt x="2084993" y="611602"/>
                  <a:pt x="2084326" y="612202"/>
                </a:cubicBezTo>
                <a:cubicBezTo>
                  <a:pt x="2082959" y="613502"/>
                  <a:pt x="2081292" y="613969"/>
                  <a:pt x="2079424" y="614236"/>
                </a:cubicBezTo>
                <a:cubicBezTo>
                  <a:pt x="2077257" y="614536"/>
                  <a:pt x="2076724" y="616036"/>
                  <a:pt x="2077357" y="618137"/>
                </a:cubicBezTo>
                <a:cubicBezTo>
                  <a:pt x="2078357" y="621338"/>
                  <a:pt x="2080091" y="623839"/>
                  <a:pt x="2083226" y="625306"/>
                </a:cubicBezTo>
                <a:cubicBezTo>
                  <a:pt x="2086794" y="627007"/>
                  <a:pt x="2088861" y="629774"/>
                  <a:pt x="2089094" y="633842"/>
                </a:cubicBezTo>
                <a:cubicBezTo>
                  <a:pt x="2089161" y="634842"/>
                  <a:pt x="2089895" y="635543"/>
                  <a:pt x="2090828" y="635309"/>
                </a:cubicBezTo>
                <a:cubicBezTo>
                  <a:pt x="2091662" y="635076"/>
                  <a:pt x="2092528" y="634509"/>
                  <a:pt x="2093029" y="633842"/>
                </a:cubicBezTo>
                <a:cubicBezTo>
                  <a:pt x="2093829" y="632775"/>
                  <a:pt x="2094296" y="631508"/>
                  <a:pt x="2095029" y="630108"/>
                </a:cubicBezTo>
                <a:cubicBezTo>
                  <a:pt x="2094463" y="628407"/>
                  <a:pt x="2094229" y="626473"/>
                  <a:pt x="2093262" y="625039"/>
                </a:cubicBezTo>
                <a:cubicBezTo>
                  <a:pt x="2090495" y="620838"/>
                  <a:pt x="2087761" y="616670"/>
                  <a:pt x="2086593" y="611669"/>
                </a:cubicBezTo>
                <a:cubicBezTo>
                  <a:pt x="2086493" y="611202"/>
                  <a:pt x="2086393" y="610768"/>
                  <a:pt x="2086260" y="610335"/>
                </a:cubicBezTo>
                <a:close/>
                <a:moveTo>
                  <a:pt x="403849" y="609734"/>
                </a:moveTo>
                <a:cubicBezTo>
                  <a:pt x="402915" y="610401"/>
                  <a:pt x="403015" y="611268"/>
                  <a:pt x="403149" y="612135"/>
                </a:cubicBezTo>
                <a:cubicBezTo>
                  <a:pt x="403049" y="612235"/>
                  <a:pt x="402982" y="612369"/>
                  <a:pt x="402882" y="612502"/>
                </a:cubicBezTo>
                <a:cubicBezTo>
                  <a:pt x="402949" y="612669"/>
                  <a:pt x="403015" y="612836"/>
                  <a:pt x="403082" y="613002"/>
                </a:cubicBezTo>
                <a:cubicBezTo>
                  <a:pt x="400881" y="614269"/>
                  <a:pt x="400481" y="616337"/>
                  <a:pt x="401248" y="618504"/>
                </a:cubicBezTo>
                <a:cubicBezTo>
                  <a:pt x="401848" y="620138"/>
                  <a:pt x="403115" y="621505"/>
                  <a:pt x="404082" y="623006"/>
                </a:cubicBezTo>
                <a:cubicBezTo>
                  <a:pt x="404683" y="623872"/>
                  <a:pt x="405416" y="624073"/>
                  <a:pt x="406183" y="623439"/>
                </a:cubicBezTo>
                <a:cubicBezTo>
                  <a:pt x="406483" y="623205"/>
                  <a:pt x="406783" y="622639"/>
                  <a:pt x="406683" y="622372"/>
                </a:cubicBezTo>
                <a:cubicBezTo>
                  <a:pt x="405516" y="619204"/>
                  <a:pt x="404282" y="616103"/>
                  <a:pt x="403082" y="613002"/>
                </a:cubicBezTo>
                <a:cubicBezTo>
                  <a:pt x="403149" y="612969"/>
                  <a:pt x="403182" y="612902"/>
                  <a:pt x="403249" y="612869"/>
                </a:cubicBezTo>
                <a:cubicBezTo>
                  <a:pt x="403215" y="612602"/>
                  <a:pt x="403182" y="612369"/>
                  <a:pt x="403149" y="612135"/>
                </a:cubicBezTo>
                <a:cubicBezTo>
                  <a:pt x="403549" y="611635"/>
                  <a:pt x="403949" y="611135"/>
                  <a:pt x="404249" y="610568"/>
                </a:cubicBezTo>
                <a:cubicBezTo>
                  <a:pt x="404349" y="610401"/>
                  <a:pt x="403982" y="610001"/>
                  <a:pt x="403849" y="609734"/>
                </a:cubicBezTo>
                <a:close/>
                <a:moveTo>
                  <a:pt x="14024" y="604300"/>
                </a:moveTo>
                <a:cubicBezTo>
                  <a:pt x="14591" y="604366"/>
                  <a:pt x="15024" y="605534"/>
                  <a:pt x="15525" y="606200"/>
                </a:cubicBezTo>
                <a:cubicBezTo>
                  <a:pt x="15458" y="606634"/>
                  <a:pt x="15491" y="607201"/>
                  <a:pt x="15258" y="607501"/>
                </a:cubicBezTo>
                <a:cubicBezTo>
                  <a:pt x="11790" y="611869"/>
                  <a:pt x="7355" y="614903"/>
                  <a:pt x="2086" y="616737"/>
                </a:cubicBezTo>
                <a:cubicBezTo>
                  <a:pt x="1686" y="616870"/>
                  <a:pt x="1119" y="616837"/>
                  <a:pt x="786" y="616637"/>
                </a:cubicBezTo>
                <a:cubicBezTo>
                  <a:pt x="-181" y="616103"/>
                  <a:pt x="-214" y="615303"/>
                  <a:pt x="453" y="614336"/>
                </a:cubicBezTo>
                <a:cubicBezTo>
                  <a:pt x="3120" y="610569"/>
                  <a:pt x="6388" y="607401"/>
                  <a:pt x="10156" y="604800"/>
                </a:cubicBezTo>
                <a:cubicBezTo>
                  <a:pt x="11123" y="604167"/>
                  <a:pt x="12757" y="604167"/>
                  <a:pt x="14024" y="604300"/>
                </a:cubicBezTo>
                <a:close/>
                <a:moveTo>
                  <a:pt x="1993363" y="603566"/>
                </a:moveTo>
                <a:cubicBezTo>
                  <a:pt x="1993063" y="603499"/>
                  <a:pt x="1992296" y="603899"/>
                  <a:pt x="1992296" y="604066"/>
                </a:cubicBezTo>
                <a:cubicBezTo>
                  <a:pt x="1992430" y="605833"/>
                  <a:pt x="1993930" y="605633"/>
                  <a:pt x="1995231" y="605967"/>
                </a:cubicBezTo>
                <a:cubicBezTo>
                  <a:pt x="1995497" y="606033"/>
                  <a:pt x="1995931" y="606267"/>
                  <a:pt x="1996331" y="606300"/>
                </a:cubicBezTo>
                <a:cubicBezTo>
                  <a:pt x="1996765" y="606367"/>
                  <a:pt x="1997165" y="606233"/>
                  <a:pt x="1997565" y="606133"/>
                </a:cubicBezTo>
                <a:cubicBezTo>
                  <a:pt x="1997365" y="605800"/>
                  <a:pt x="1997198" y="605400"/>
                  <a:pt x="1996898" y="605133"/>
                </a:cubicBezTo>
                <a:cubicBezTo>
                  <a:pt x="1996598" y="604866"/>
                  <a:pt x="1996131" y="604766"/>
                  <a:pt x="1995731" y="604600"/>
                </a:cubicBezTo>
                <a:cubicBezTo>
                  <a:pt x="1994964" y="604233"/>
                  <a:pt x="1994197" y="603799"/>
                  <a:pt x="1993363" y="603566"/>
                </a:cubicBezTo>
                <a:close/>
                <a:moveTo>
                  <a:pt x="410451" y="603199"/>
                </a:moveTo>
                <a:cubicBezTo>
                  <a:pt x="410484" y="603432"/>
                  <a:pt x="410551" y="603599"/>
                  <a:pt x="410584" y="603833"/>
                </a:cubicBezTo>
                <a:lnTo>
                  <a:pt x="411151" y="604166"/>
                </a:lnTo>
                <a:lnTo>
                  <a:pt x="410884" y="603533"/>
                </a:lnTo>
                <a:cubicBezTo>
                  <a:pt x="410685" y="603432"/>
                  <a:pt x="410618" y="603299"/>
                  <a:pt x="410451" y="603199"/>
                </a:cubicBezTo>
                <a:close/>
                <a:moveTo>
                  <a:pt x="633056" y="600998"/>
                </a:moveTo>
                <a:cubicBezTo>
                  <a:pt x="632823" y="600898"/>
                  <a:pt x="632123" y="601265"/>
                  <a:pt x="632123" y="601365"/>
                </a:cubicBezTo>
                <a:cubicBezTo>
                  <a:pt x="632256" y="602132"/>
                  <a:pt x="632456" y="602866"/>
                  <a:pt x="632656" y="603633"/>
                </a:cubicBezTo>
                <a:cubicBezTo>
                  <a:pt x="632990" y="603499"/>
                  <a:pt x="633456" y="603399"/>
                  <a:pt x="633590" y="603166"/>
                </a:cubicBezTo>
                <a:cubicBezTo>
                  <a:pt x="633790" y="602832"/>
                  <a:pt x="633757" y="602365"/>
                  <a:pt x="633757" y="601965"/>
                </a:cubicBezTo>
                <a:cubicBezTo>
                  <a:pt x="633556" y="601632"/>
                  <a:pt x="633356" y="601165"/>
                  <a:pt x="633056" y="600998"/>
                </a:cubicBezTo>
                <a:close/>
                <a:moveTo>
                  <a:pt x="1844382" y="596697"/>
                </a:moveTo>
                <a:lnTo>
                  <a:pt x="1844215" y="597297"/>
                </a:lnTo>
                <a:lnTo>
                  <a:pt x="1845115" y="597131"/>
                </a:lnTo>
                <a:close/>
                <a:moveTo>
                  <a:pt x="1121615" y="596397"/>
                </a:moveTo>
                <a:cubicBezTo>
                  <a:pt x="1121815" y="596397"/>
                  <a:pt x="1122215" y="597031"/>
                  <a:pt x="1122281" y="597498"/>
                </a:cubicBezTo>
                <a:cubicBezTo>
                  <a:pt x="1122581" y="598765"/>
                  <a:pt x="1122748" y="600032"/>
                  <a:pt x="1123048" y="601666"/>
                </a:cubicBezTo>
                <a:cubicBezTo>
                  <a:pt x="1122448" y="602499"/>
                  <a:pt x="1121881" y="603667"/>
                  <a:pt x="1120948" y="604367"/>
                </a:cubicBezTo>
                <a:cubicBezTo>
                  <a:pt x="1120581" y="604634"/>
                  <a:pt x="1119081" y="604200"/>
                  <a:pt x="1118681" y="603633"/>
                </a:cubicBezTo>
                <a:cubicBezTo>
                  <a:pt x="1117981" y="602666"/>
                  <a:pt x="1117247" y="601299"/>
                  <a:pt x="1117414" y="600232"/>
                </a:cubicBezTo>
                <a:cubicBezTo>
                  <a:pt x="1117614" y="599065"/>
                  <a:pt x="1118681" y="597998"/>
                  <a:pt x="1119581" y="597064"/>
                </a:cubicBezTo>
                <a:cubicBezTo>
                  <a:pt x="1120014" y="596597"/>
                  <a:pt x="1120915" y="596464"/>
                  <a:pt x="1121615" y="596397"/>
                </a:cubicBezTo>
                <a:close/>
                <a:moveTo>
                  <a:pt x="34064" y="596130"/>
                </a:moveTo>
                <a:cubicBezTo>
                  <a:pt x="35631" y="596297"/>
                  <a:pt x="37399" y="598397"/>
                  <a:pt x="37532" y="600398"/>
                </a:cubicBezTo>
                <a:cubicBezTo>
                  <a:pt x="37232" y="601198"/>
                  <a:pt x="37065" y="602799"/>
                  <a:pt x="36198" y="603599"/>
                </a:cubicBezTo>
                <a:cubicBezTo>
                  <a:pt x="32397" y="607033"/>
                  <a:pt x="27962" y="609134"/>
                  <a:pt x="22760" y="609400"/>
                </a:cubicBezTo>
                <a:cubicBezTo>
                  <a:pt x="22393" y="609400"/>
                  <a:pt x="21927" y="609000"/>
                  <a:pt x="21693" y="608667"/>
                </a:cubicBezTo>
                <a:cubicBezTo>
                  <a:pt x="21493" y="608400"/>
                  <a:pt x="21360" y="607767"/>
                  <a:pt x="21526" y="607600"/>
                </a:cubicBezTo>
                <a:cubicBezTo>
                  <a:pt x="24827" y="603932"/>
                  <a:pt x="28129" y="600231"/>
                  <a:pt x="31563" y="596663"/>
                </a:cubicBezTo>
                <a:cubicBezTo>
                  <a:pt x="32064" y="596130"/>
                  <a:pt x="33230" y="596030"/>
                  <a:pt x="34064" y="596130"/>
                </a:cubicBezTo>
                <a:close/>
                <a:moveTo>
                  <a:pt x="44337" y="594096"/>
                </a:moveTo>
                <a:cubicBezTo>
                  <a:pt x="44908" y="595144"/>
                  <a:pt x="45575" y="596192"/>
                  <a:pt x="46147" y="597144"/>
                </a:cubicBezTo>
                <a:cubicBezTo>
                  <a:pt x="45385" y="598097"/>
                  <a:pt x="44718" y="598954"/>
                  <a:pt x="43956" y="599906"/>
                </a:cubicBezTo>
                <a:cubicBezTo>
                  <a:pt x="43384" y="598954"/>
                  <a:pt x="42241" y="597906"/>
                  <a:pt x="42337" y="596954"/>
                </a:cubicBezTo>
                <a:cubicBezTo>
                  <a:pt x="42432" y="595906"/>
                  <a:pt x="43575" y="595049"/>
                  <a:pt x="44337" y="594096"/>
                </a:cubicBezTo>
                <a:close/>
                <a:moveTo>
                  <a:pt x="2024807" y="593930"/>
                </a:moveTo>
                <a:cubicBezTo>
                  <a:pt x="2024607" y="593930"/>
                  <a:pt x="2024373" y="594396"/>
                  <a:pt x="2024140" y="594630"/>
                </a:cubicBezTo>
                <a:cubicBezTo>
                  <a:pt x="2025173" y="595230"/>
                  <a:pt x="2026207" y="595863"/>
                  <a:pt x="2027274" y="596430"/>
                </a:cubicBezTo>
                <a:cubicBezTo>
                  <a:pt x="2027307" y="596430"/>
                  <a:pt x="2027674" y="595830"/>
                  <a:pt x="2027908" y="595497"/>
                </a:cubicBezTo>
                <a:cubicBezTo>
                  <a:pt x="2027674" y="595163"/>
                  <a:pt x="2027541" y="594630"/>
                  <a:pt x="2027241" y="594496"/>
                </a:cubicBezTo>
                <a:cubicBezTo>
                  <a:pt x="2026474" y="594196"/>
                  <a:pt x="2025640" y="594029"/>
                  <a:pt x="2024807" y="593930"/>
                </a:cubicBezTo>
                <a:close/>
                <a:moveTo>
                  <a:pt x="666767" y="587894"/>
                </a:moveTo>
                <a:cubicBezTo>
                  <a:pt x="661632" y="590695"/>
                  <a:pt x="656497" y="593496"/>
                  <a:pt x="651562" y="596597"/>
                </a:cubicBezTo>
                <a:cubicBezTo>
                  <a:pt x="650128" y="597497"/>
                  <a:pt x="649262" y="599331"/>
                  <a:pt x="648195" y="600798"/>
                </a:cubicBezTo>
                <a:cubicBezTo>
                  <a:pt x="647961" y="601099"/>
                  <a:pt x="647994" y="601932"/>
                  <a:pt x="648094" y="601965"/>
                </a:cubicBezTo>
                <a:cubicBezTo>
                  <a:pt x="648861" y="602265"/>
                  <a:pt x="649895" y="602799"/>
                  <a:pt x="650462" y="602532"/>
                </a:cubicBezTo>
                <a:cubicBezTo>
                  <a:pt x="651629" y="601965"/>
                  <a:pt x="652663" y="600998"/>
                  <a:pt x="653496" y="599998"/>
                </a:cubicBezTo>
                <a:cubicBezTo>
                  <a:pt x="656430" y="596730"/>
                  <a:pt x="660031" y="595230"/>
                  <a:pt x="664366" y="595430"/>
                </a:cubicBezTo>
                <a:cubicBezTo>
                  <a:pt x="665700" y="595497"/>
                  <a:pt x="667067" y="595430"/>
                  <a:pt x="668434" y="595430"/>
                </a:cubicBezTo>
                <a:cubicBezTo>
                  <a:pt x="668434" y="595630"/>
                  <a:pt x="668468" y="595830"/>
                  <a:pt x="668468" y="596030"/>
                </a:cubicBezTo>
                <a:cubicBezTo>
                  <a:pt x="671569" y="595697"/>
                  <a:pt x="674703" y="595363"/>
                  <a:pt x="677804" y="594963"/>
                </a:cubicBezTo>
                <a:cubicBezTo>
                  <a:pt x="678104" y="594896"/>
                  <a:pt x="678638" y="594263"/>
                  <a:pt x="678571" y="594030"/>
                </a:cubicBezTo>
                <a:cubicBezTo>
                  <a:pt x="678371" y="593296"/>
                  <a:pt x="677938" y="592029"/>
                  <a:pt x="677604" y="592029"/>
                </a:cubicBezTo>
                <a:cubicBezTo>
                  <a:pt x="674236" y="592029"/>
                  <a:pt x="671735" y="590428"/>
                  <a:pt x="669301" y="588328"/>
                </a:cubicBezTo>
                <a:cubicBezTo>
                  <a:pt x="668735" y="587827"/>
                  <a:pt x="667401" y="587561"/>
                  <a:pt x="666767" y="587894"/>
                </a:cubicBezTo>
                <a:close/>
                <a:moveTo>
                  <a:pt x="394846" y="586894"/>
                </a:moveTo>
                <a:cubicBezTo>
                  <a:pt x="394713" y="587127"/>
                  <a:pt x="394579" y="587327"/>
                  <a:pt x="394446" y="587561"/>
                </a:cubicBezTo>
                <a:lnTo>
                  <a:pt x="394113" y="588127"/>
                </a:lnTo>
                <a:lnTo>
                  <a:pt x="394780" y="587928"/>
                </a:lnTo>
                <a:cubicBezTo>
                  <a:pt x="394780" y="587594"/>
                  <a:pt x="394813" y="587261"/>
                  <a:pt x="394846" y="586894"/>
                </a:cubicBezTo>
                <a:close/>
                <a:moveTo>
                  <a:pt x="773068" y="584626"/>
                </a:moveTo>
                <a:cubicBezTo>
                  <a:pt x="772902" y="585160"/>
                  <a:pt x="772735" y="585727"/>
                  <a:pt x="772568" y="586260"/>
                </a:cubicBezTo>
                <a:cubicBezTo>
                  <a:pt x="772401" y="586427"/>
                  <a:pt x="772201" y="586627"/>
                  <a:pt x="772034" y="586794"/>
                </a:cubicBezTo>
                <a:cubicBezTo>
                  <a:pt x="771034" y="587894"/>
                  <a:pt x="770034" y="588995"/>
                  <a:pt x="769034" y="590095"/>
                </a:cubicBezTo>
                <a:cubicBezTo>
                  <a:pt x="768900" y="590395"/>
                  <a:pt x="768800" y="590695"/>
                  <a:pt x="768700" y="590995"/>
                </a:cubicBezTo>
                <a:cubicBezTo>
                  <a:pt x="768900" y="590795"/>
                  <a:pt x="769100" y="590595"/>
                  <a:pt x="769300" y="590395"/>
                </a:cubicBezTo>
                <a:cubicBezTo>
                  <a:pt x="770300" y="589295"/>
                  <a:pt x="771301" y="588228"/>
                  <a:pt x="772301" y="587127"/>
                </a:cubicBezTo>
                <a:cubicBezTo>
                  <a:pt x="772401" y="586827"/>
                  <a:pt x="772468" y="586527"/>
                  <a:pt x="772568" y="586260"/>
                </a:cubicBezTo>
                <a:cubicBezTo>
                  <a:pt x="772968" y="585860"/>
                  <a:pt x="773368" y="585460"/>
                  <a:pt x="773768" y="585060"/>
                </a:cubicBezTo>
                <a:cubicBezTo>
                  <a:pt x="773535" y="584926"/>
                  <a:pt x="773302" y="584760"/>
                  <a:pt x="773068" y="584626"/>
                </a:cubicBezTo>
                <a:close/>
                <a:moveTo>
                  <a:pt x="113137" y="584526"/>
                </a:moveTo>
                <a:lnTo>
                  <a:pt x="113922" y="585311"/>
                </a:lnTo>
                <a:lnTo>
                  <a:pt x="113994" y="585383"/>
                </a:lnTo>
                <a:lnTo>
                  <a:pt x="113894" y="585414"/>
                </a:lnTo>
                <a:lnTo>
                  <a:pt x="112756" y="585764"/>
                </a:lnTo>
                <a:cubicBezTo>
                  <a:pt x="112851" y="585383"/>
                  <a:pt x="112947" y="584907"/>
                  <a:pt x="113137" y="584526"/>
                </a:cubicBezTo>
                <a:close/>
                <a:moveTo>
                  <a:pt x="2072322" y="583893"/>
                </a:moveTo>
                <a:cubicBezTo>
                  <a:pt x="2072289" y="584626"/>
                  <a:pt x="2071989" y="585527"/>
                  <a:pt x="2072289" y="586094"/>
                </a:cubicBezTo>
                <a:cubicBezTo>
                  <a:pt x="2072622" y="586727"/>
                  <a:pt x="2073489" y="587094"/>
                  <a:pt x="2074156" y="587594"/>
                </a:cubicBezTo>
                <a:cubicBezTo>
                  <a:pt x="2074489" y="587394"/>
                  <a:pt x="2075123" y="587127"/>
                  <a:pt x="2075090" y="586994"/>
                </a:cubicBezTo>
                <a:cubicBezTo>
                  <a:pt x="2074923" y="586227"/>
                  <a:pt x="2074756" y="585327"/>
                  <a:pt x="2074256" y="584760"/>
                </a:cubicBezTo>
                <a:cubicBezTo>
                  <a:pt x="2073856" y="584293"/>
                  <a:pt x="2072989" y="584159"/>
                  <a:pt x="2072322" y="583893"/>
                </a:cubicBezTo>
                <a:close/>
                <a:moveTo>
                  <a:pt x="1999398" y="572589"/>
                </a:moveTo>
                <a:cubicBezTo>
                  <a:pt x="1999065" y="573289"/>
                  <a:pt x="1998265" y="574290"/>
                  <a:pt x="1998465" y="574690"/>
                </a:cubicBezTo>
                <a:cubicBezTo>
                  <a:pt x="1999098" y="575790"/>
                  <a:pt x="2000032" y="576790"/>
                  <a:pt x="2001066" y="577457"/>
                </a:cubicBezTo>
                <a:cubicBezTo>
                  <a:pt x="2001466" y="577691"/>
                  <a:pt x="2002600" y="576991"/>
                  <a:pt x="2003266" y="576557"/>
                </a:cubicBezTo>
                <a:cubicBezTo>
                  <a:pt x="2003500" y="576424"/>
                  <a:pt x="2003600" y="575623"/>
                  <a:pt x="2003433" y="575357"/>
                </a:cubicBezTo>
                <a:cubicBezTo>
                  <a:pt x="2002433" y="573956"/>
                  <a:pt x="2001432" y="572489"/>
                  <a:pt x="1999398" y="572589"/>
                </a:cubicBezTo>
                <a:close/>
                <a:moveTo>
                  <a:pt x="1073065" y="570788"/>
                </a:moveTo>
                <a:cubicBezTo>
                  <a:pt x="1073765" y="570588"/>
                  <a:pt x="1074565" y="570822"/>
                  <a:pt x="1075366" y="570988"/>
                </a:cubicBezTo>
                <a:cubicBezTo>
                  <a:pt x="1075299" y="571789"/>
                  <a:pt x="1075266" y="572622"/>
                  <a:pt x="1074999" y="573356"/>
                </a:cubicBezTo>
                <a:cubicBezTo>
                  <a:pt x="1074632" y="574356"/>
                  <a:pt x="1073732" y="574789"/>
                  <a:pt x="1072899" y="574256"/>
                </a:cubicBezTo>
                <a:cubicBezTo>
                  <a:pt x="1072265" y="573856"/>
                  <a:pt x="1071498" y="573022"/>
                  <a:pt x="1071465" y="572355"/>
                </a:cubicBezTo>
                <a:cubicBezTo>
                  <a:pt x="1071465" y="571822"/>
                  <a:pt x="1072398" y="570988"/>
                  <a:pt x="1073065" y="570788"/>
                </a:cubicBezTo>
                <a:close/>
                <a:moveTo>
                  <a:pt x="978368" y="567454"/>
                </a:moveTo>
                <a:cubicBezTo>
                  <a:pt x="979835" y="566521"/>
                  <a:pt x="981969" y="566687"/>
                  <a:pt x="983336" y="567855"/>
                </a:cubicBezTo>
                <a:cubicBezTo>
                  <a:pt x="984637" y="568988"/>
                  <a:pt x="985137" y="571189"/>
                  <a:pt x="984503" y="572756"/>
                </a:cubicBezTo>
                <a:cubicBezTo>
                  <a:pt x="984136" y="573590"/>
                  <a:pt x="983970" y="574490"/>
                  <a:pt x="983469" y="575224"/>
                </a:cubicBezTo>
                <a:cubicBezTo>
                  <a:pt x="981969" y="577458"/>
                  <a:pt x="980435" y="579692"/>
                  <a:pt x="978735" y="581759"/>
                </a:cubicBezTo>
                <a:cubicBezTo>
                  <a:pt x="978301" y="582326"/>
                  <a:pt x="977201" y="582393"/>
                  <a:pt x="976101" y="582793"/>
                </a:cubicBezTo>
                <a:cubicBezTo>
                  <a:pt x="975267" y="582026"/>
                  <a:pt x="973867" y="581292"/>
                  <a:pt x="973533" y="580225"/>
                </a:cubicBezTo>
                <a:cubicBezTo>
                  <a:pt x="971966" y="575290"/>
                  <a:pt x="974000" y="570255"/>
                  <a:pt x="978368" y="567454"/>
                </a:cubicBezTo>
                <a:close/>
                <a:moveTo>
                  <a:pt x="401348" y="565287"/>
                </a:moveTo>
                <a:cubicBezTo>
                  <a:pt x="401215" y="565620"/>
                  <a:pt x="400915" y="566154"/>
                  <a:pt x="401048" y="566287"/>
                </a:cubicBezTo>
                <a:cubicBezTo>
                  <a:pt x="401482" y="566687"/>
                  <a:pt x="401948" y="567021"/>
                  <a:pt x="402448" y="567388"/>
                </a:cubicBezTo>
                <a:cubicBezTo>
                  <a:pt x="402448" y="567621"/>
                  <a:pt x="402448" y="567854"/>
                  <a:pt x="402482" y="568054"/>
                </a:cubicBezTo>
                <a:cubicBezTo>
                  <a:pt x="402815" y="568221"/>
                  <a:pt x="403149" y="568388"/>
                  <a:pt x="403482" y="568588"/>
                </a:cubicBezTo>
                <a:cubicBezTo>
                  <a:pt x="403282" y="568288"/>
                  <a:pt x="403082" y="568021"/>
                  <a:pt x="402849" y="567721"/>
                </a:cubicBezTo>
                <a:cubicBezTo>
                  <a:pt x="402715" y="567587"/>
                  <a:pt x="402582" y="567488"/>
                  <a:pt x="402448" y="567388"/>
                </a:cubicBezTo>
                <a:cubicBezTo>
                  <a:pt x="402415" y="566554"/>
                  <a:pt x="402482" y="565654"/>
                  <a:pt x="401348" y="565287"/>
                </a:cubicBezTo>
                <a:close/>
                <a:moveTo>
                  <a:pt x="612249" y="560752"/>
                </a:moveTo>
                <a:lnTo>
                  <a:pt x="612183" y="561552"/>
                </a:lnTo>
                <a:lnTo>
                  <a:pt x="613383" y="561252"/>
                </a:lnTo>
                <a:close/>
                <a:moveTo>
                  <a:pt x="157318" y="556784"/>
                </a:moveTo>
                <a:cubicBezTo>
                  <a:pt x="157509" y="556784"/>
                  <a:pt x="157604" y="556879"/>
                  <a:pt x="157699" y="556879"/>
                </a:cubicBezTo>
                <a:lnTo>
                  <a:pt x="159033" y="558498"/>
                </a:lnTo>
                <a:lnTo>
                  <a:pt x="156937" y="557451"/>
                </a:lnTo>
                <a:cubicBezTo>
                  <a:pt x="157128" y="557260"/>
                  <a:pt x="157223" y="556974"/>
                  <a:pt x="157318" y="556784"/>
                </a:cubicBezTo>
                <a:close/>
                <a:moveTo>
                  <a:pt x="2078228" y="555283"/>
                </a:moveTo>
                <a:cubicBezTo>
                  <a:pt x="2081180" y="555378"/>
                  <a:pt x="2082800" y="557283"/>
                  <a:pt x="2082514" y="560141"/>
                </a:cubicBezTo>
                <a:cubicBezTo>
                  <a:pt x="2082419" y="560808"/>
                  <a:pt x="2080609" y="561284"/>
                  <a:pt x="2079561" y="561855"/>
                </a:cubicBezTo>
                <a:cubicBezTo>
                  <a:pt x="2078037" y="560236"/>
                  <a:pt x="2076513" y="558522"/>
                  <a:pt x="2074989" y="556902"/>
                </a:cubicBezTo>
                <a:cubicBezTo>
                  <a:pt x="2076037" y="556331"/>
                  <a:pt x="2077085" y="555283"/>
                  <a:pt x="2078228" y="555283"/>
                </a:cubicBezTo>
                <a:close/>
                <a:moveTo>
                  <a:pt x="958362" y="554450"/>
                </a:moveTo>
                <a:cubicBezTo>
                  <a:pt x="958595" y="554484"/>
                  <a:pt x="959996" y="554450"/>
                  <a:pt x="961263" y="554850"/>
                </a:cubicBezTo>
                <a:cubicBezTo>
                  <a:pt x="961996" y="555084"/>
                  <a:pt x="962797" y="555884"/>
                  <a:pt x="963097" y="556618"/>
                </a:cubicBezTo>
                <a:cubicBezTo>
                  <a:pt x="963397" y="557351"/>
                  <a:pt x="963430" y="558618"/>
                  <a:pt x="962963" y="559185"/>
                </a:cubicBezTo>
                <a:cubicBezTo>
                  <a:pt x="959495" y="563487"/>
                  <a:pt x="955194" y="566821"/>
                  <a:pt x="949859" y="568389"/>
                </a:cubicBezTo>
                <a:cubicBezTo>
                  <a:pt x="948226" y="568855"/>
                  <a:pt x="946292" y="568455"/>
                  <a:pt x="944491" y="568289"/>
                </a:cubicBezTo>
                <a:cubicBezTo>
                  <a:pt x="942924" y="568155"/>
                  <a:pt x="942357" y="566788"/>
                  <a:pt x="941757" y="565554"/>
                </a:cubicBezTo>
                <a:cubicBezTo>
                  <a:pt x="941090" y="564187"/>
                  <a:pt x="941290" y="562720"/>
                  <a:pt x="942157" y="561720"/>
                </a:cubicBezTo>
                <a:cubicBezTo>
                  <a:pt x="943958" y="559719"/>
                  <a:pt x="945925" y="557785"/>
                  <a:pt x="948059" y="556118"/>
                </a:cubicBezTo>
                <a:cubicBezTo>
                  <a:pt x="949026" y="555317"/>
                  <a:pt x="950493" y="554984"/>
                  <a:pt x="951793" y="554784"/>
                </a:cubicBezTo>
                <a:cubicBezTo>
                  <a:pt x="953561" y="554517"/>
                  <a:pt x="955428" y="554584"/>
                  <a:pt x="958362" y="554450"/>
                </a:cubicBezTo>
                <a:close/>
                <a:moveTo>
                  <a:pt x="404049" y="548582"/>
                </a:moveTo>
                <a:cubicBezTo>
                  <a:pt x="403982" y="549282"/>
                  <a:pt x="403916" y="549982"/>
                  <a:pt x="403882" y="550682"/>
                </a:cubicBezTo>
                <a:cubicBezTo>
                  <a:pt x="404116" y="550615"/>
                  <a:pt x="404482" y="550615"/>
                  <a:pt x="404516" y="550482"/>
                </a:cubicBezTo>
                <a:cubicBezTo>
                  <a:pt x="404583" y="550149"/>
                  <a:pt x="404616" y="549749"/>
                  <a:pt x="404516" y="549382"/>
                </a:cubicBezTo>
                <a:cubicBezTo>
                  <a:pt x="404449" y="549082"/>
                  <a:pt x="404216" y="548848"/>
                  <a:pt x="404049" y="548582"/>
                </a:cubicBezTo>
                <a:close/>
                <a:moveTo>
                  <a:pt x="1000209" y="548482"/>
                </a:moveTo>
                <a:cubicBezTo>
                  <a:pt x="1002477" y="547014"/>
                  <a:pt x="1004444" y="548115"/>
                  <a:pt x="1006378" y="549115"/>
                </a:cubicBezTo>
                <a:cubicBezTo>
                  <a:pt x="1008112" y="550049"/>
                  <a:pt x="1008779" y="551583"/>
                  <a:pt x="1008812" y="553883"/>
                </a:cubicBezTo>
                <a:cubicBezTo>
                  <a:pt x="1008212" y="554584"/>
                  <a:pt x="1007512" y="555684"/>
                  <a:pt x="1006511" y="556451"/>
                </a:cubicBezTo>
                <a:cubicBezTo>
                  <a:pt x="1005311" y="557385"/>
                  <a:pt x="1003944" y="556851"/>
                  <a:pt x="1002810" y="556151"/>
                </a:cubicBezTo>
                <a:cubicBezTo>
                  <a:pt x="1002110" y="555684"/>
                  <a:pt x="1001476" y="555017"/>
                  <a:pt x="1000976" y="554317"/>
                </a:cubicBezTo>
                <a:cubicBezTo>
                  <a:pt x="999109" y="551716"/>
                  <a:pt x="998842" y="549382"/>
                  <a:pt x="1000209" y="548482"/>
                </a:cubicBezTo>
                <a:close/>
                <a:moveTo>
                  <a:pt x="1013980" y="545648"/>
                </a:moveTo>
                <a:cubicBezTo>
                  <a:pt x="1016447" y="545181"/>
                  <a:pt x="1018215" y="546181"/>
                  <a:pt x="1019315" y="548448"/>
                </a:cubicBezTo>
                <a:cubicBezTo>
                  <a:pt x="1019481" y="548815"/>
                  <a:pt x="1019415" y="549315"/>
                  <a:pt x="1019448" y="550182"/>
                </a:cubicBezTo>
                <a:cubicBezTo>
                  <a:pt x="1018515" y="550615"/>
                  <a:pt x="1017314" y="551649"/>
                  <a:pt x="1016380" y="551449"/>
                </a:cubicBezTo>
                <a:cubicBezTo>
                  <a:pt x="1014580" y="551082"/>
                  <a:pt x="1013546" y="549448"/>
                  <a:pt x="1012879" y="547748"/>
                </a:cubicBezTo>
                <a:cubicBezTo>
                  <a:pt x="1012479" y="546781"/>
                  <a:pt x="1012946" y="545847"/>
                  <a:pt x="1013980" y="545648"/>
                </a:cubicBezTo>
                <a:close/>
                <a:moveTo>
                  <a:pt x="2040145" y="545580"/>
                </a:moveTo>
                <a:lnTo>
                  <a:pt x="2040545" y="546181"/>
                </a:lnTo>
                <a:cubicBezTo>
                  <a:pt x="2040679" y="546247"/>
                  <a:pt x="2040845" y="546314"/>
                  <a:pt x="2041012" y="546381"/>
                </a:cubicBezTo>
                <a:cubicBezTo>
                  <a:pt x="2040945" y="546214"/>
                  <a:pt x="2040879" y="546147"/>
                  <a:pt x="2040845" y="545880"/>
                </a:cubicBezTo>
                <a:close/>
                <a:moveTo>
                  <a:pt x="557465" y="545514"/>
                </a:moveTo>
                <a:lnTo>
                  <a:pt x="556798" y="546081"/>
                </a:lnTo>
                <a:lnTo>
                  <a:pt x="556498" y="546581"/>
                </a:lnTo>
                <a:lnTo>
                  <a:pt x="556998" y="546247"/>
                </a:lnTo>
                <a:close/>
                <a:moveTo>
                  <a:pt x="769334" y="541213"/>
                </a:moveTo>
                <a:lnTo>
                  <a:pt x="768333" y="541613"/>
                </a:lnTo>
                <a:lnTo>
                  <a:pt x="769334" y="542046"/>
                </a:lnTo>
                <a:close/>
                <a:moveTo>
                  <a:pt x="685240" y="539845"/>
                </a:moveTo>
                <a:lnTo>
                  <a:pt x="684873" y="540779"/>
                </a:lnTo>
                <a:lnTo>
                  <a:pt x="685606" y="540779"/>
                </a:lnTo>
                <a:close/>
                <a:moveTo>
                  <a:pt x="1544718" y="537278"/>
                </a:moveTo>
                <a:cubicBezTo>
                  <a:pt x="1545718" y="538212"/>
                  <a:pt x="1546618" y="539212"/>
                  <a:pt x="1547685" y="540013"/>
                </a:cubicBezTo>
                <a:cubicBezTo>
                  <a:pt x="1550086" y="541813"/>
                  <a:pt x="1551053" y="544314"/>
                  <a:pt x="1550753" y="547081"/>
                </a:cubicBezTo>
                <a:cubicBezTo>
                  <a:pt x="1550453" y="549782"/>
                  <a:pt x="1551020" y="552083"/>
                  <a:pt x="1552587" y="554150"/>
                </a:cubicBezTo>
                <a:cubicBezTo>
                  <a:pt x="1552587" y="554150"/>
                  <a:pt x="1552553" y="554184"/>
                  <a:pt x="1552520" y="554184"/>
                </a:cubicBezTo>
                <a:cubicBezTo>
                  <a:pt x="1552320" y="554417"/>
                  <a:pt x="1552120" y="554684"/>
                  <a:pt x="1551887" y="554951"/>
                </a:cubicBezTo>
                <a:cubicBezTo>
                  <a:pt x="1552220" y="554817"/>
                  <a:pt x="1552553" y="554684"/>
                  <a:pt x="1552887" y="554550"/>
                </a:cubicBezTo>
                <a:cubicBezTo>
                  <a:pt x="1552787" y="554417"/>
                  <a:pt x="1552720" y="554284"/>
                  <a:pt x="1552620" y="554150"/>
                </a:cubicBezTo>
                <a:cubicBezTo>
                  <a:pt x="1553454" y="553817"/>
                  <a:pt x="1554287" y="553483"/>
                  <a:pt x="1555087" y="553117"/>
                </a:cubicBezTo>
                <a:cubicBezTo>
                  <a:pt x="1557289" y="552083"/>
                  <a:pt x="1558956" y="550749"/>
                  <a:pt x="1558389" y="547915"/>
                </a:cubicBezTo>
                <a:cubicBezTo>
                  <a:pt x="1558022" y="546114"/>
                  <a:pt x="1558089" y="544347"/>
                  <a:pt x="1559156" y="542680"/>
                </a:cubicBezTo>
                <a:cubicBezTo>
                  <a:pt x="1559856" y="541613"/>
                  <a:pt x="1561890" y="541113"/>
                  <a:pt x="1562724" y="542113"/>
                </a:cubicBezTo>
                <a:cubicBezTo>
                  <a:pt x="1563591" y="543147"/>
                  <a:pt x="1564191" y="544447"/>
                  <a:pt x="1565158" y="545314"/>
                </a:cubicBezTo>
                <a:cubicBezTo>
                  <a:pt x="1565591" y="545714"/>
                  <a:pt x="1567225" y="545614"/>
                  <a:pt x="1567392" y="545281"/>
                </a:cubicBezTo>
                <a:cubicBezTo>
                  <a:pt x="1569326" y="541613"/>
                  <a:pt x="1571727" y="539612"/>
                  <a:pt x="1576228" y="541246"/>
                </a:cubicBezTo>
                <a:cubicBezTo>
                  <a:pt x="1577795" y="541813"/>
                  <a:pt x="1579996" y="540613"/>
                  <a:pt x="1581597" y="541146"/>
                </a:cubicBezTo>
                <a:cubicBezTo>
                  <a:pt x="1587032" y="543013"/>
                  <a:pt x="1591433" y="541413"/>
                  <a:pt x="1595334" y="537712"/>
                </a:cubicBezTo>
                <a:cubicBezTo>
                  <a:pt x="1597702" y="535444"/>
                  <a:pt x="1599969" y="535111"/>
                  <a:pt x="1602370" y="537612"/>
                </a:cubicBezTo>
                <a:cubicBezTo>
                  <a:pt x="1603804" y="539112"/>
                  <a:pt x="1605504" y="539246"/>
                  <a:pt x="1607371" y="538646"/>
                </a:cubicBezTo>
                <a:cubicBezTo>
                  <a:pt x="1608405" y="538312"/>
                  <a:pt x="1609205" y="538579"/>
                  <a:pt x="1609672" y="539445"/>
                </a:cubicBezTo>
                <a:cubicBezTo>
                  <a:pt x="1610739" y="541446"/>
                  <a:pt x="1611940" y="543380"/>
                  <a:pt x="1612707" y="545481"/>
                </a:cubicBezTo>
                <a:cubicBezTo>
                  <a:pt x="1613474" y="547515"/>
                  <a:pt x="1611973" y="550182"/>
                  <a:pt x="1614407" y="551750"/>
                </a:cubicBezTo>
                <a:cubicBezTo>
                  <a:pt x="1615941" y="552750"/>
                  <a:pt x="1617542" y="553617"/>
                  <a:pt x="1619075" y="554617"/>
                </a:cubicBezTo>
                <a:cubicBezTo>
                  <a:pt x="1619442" y="554850"/>
                  <a:pt x="1619775" y="555317"/>
                  <a:pt x="1619876" y="555717"/>
                </a:cubicBezTo>
                <a:cubicBezTo>
                  <a:pt x="1619976" y="556084"/>
                  <a:pt x="1619909" y="556651"/>
                  <a:pt x="1619676" y="556984"/>
                </a:cubicBezTo>
                <a:cubicBezTo>
                  <a:pt x="1617508" y="560085"/>
                  <a:pt x="1615841" y="563220"/>
                  <a:pt x="1617708" y="567154"/>
                </a:cubicBezTo>
                <a:cubicBezTo>
                  <a:pt x="1617975" y="567721"/>
                  <a:pt x="1617408" y="568955"/>
                  <a:pt x="1616875" y="569588"/>
                </a:cubicBezTo>
                <a:cubicBezTo>
                  <a:pt x="1615441" y="571356"/>
                  <a:pt x="1613707" y="572856"/>
                  <a:pt x="1612340" y="574623"/>
                </a:cubicBezTo>
                <a:cubicBezTo>
                  <a:pt x="1611206" y="576124"/>
                  <a:pt x="1609939" y="577258"/>
                  <a:pt x="1608039" y="577725"/>
                </a:cubicBezTo>
                <a:cubicBezTo>
                  <a:pt x="1603537" y="578891"/>
                  <a:pt x="1599469" y="580859"/>
                  <a:pt x="1596101" y="584160"/>
                </a:cubicBezTo>
                <a:cubicBezTo>
                  <a:pt x="1595134" y="585093"/>
                  <a:pt x="1594001" y="586127"/>
                  <a:pt x="1592734" y="586460"/>
                </a:cubicBezTo>
                <a:cubicBezTo>
                  <a:pt x="1585631" y="588394"/>
                  <a:pt x="1579462" y="592496"/>
                  <a:pt x="1572727" y="595230"/>
                </a:cubicBezTo>
                <a:cubicBezTo>
                  <a:pt x="1571160" y="595864"/>
                  <a:pt x="1569026" y="596030"/>
                  <a:pt x="1567292" y="595497"/>
                </a:cubicBezTo>
                <a:cubicBezTo>
                  <a:pt x="1562924" y="594396"/>
                  <a:pt x="1558656" y="592829"/>
                  <a:pt x="1554321" y="591462"/>
                </a:cubicBezTo>
                <a:cubicBezTo>
                  <a:pt x="1550820" y="587694"/>
                  <a:pt x="1546284" y="587594"/>
                  <a:pt x="1541616" y="587994"/>
                </a:cubicBezTo>
                <a:cubicBezTo>
                  <a:pt x="1540249" y="588094"/>
                  <a:pt x="1538882" y="587861"/>
                  <a:pt x="1537515" y="587728"/>
                </a:cubicBezTo>
                <a:cubicBezTo>
                  <a:pt x="1534647" y="587494"/>
                  <a:pt x="1533214" y="586094"/>
                  <a:pt x="1533114" y="583526"/>
                </a:cubicBezTo>
                <a:cubicBezTo>
                  <a:pt x="1533014" y="581359"/>
                  <a:pt x="1533981" y="580159"/>
                  <a:pt x="1536215" y="579892"/>
                </a:cubicBezTo>
                <a:cubicBezTo>
                  <a:pt x="1537048" y="579825"/>
                  <a:pt x="1538015" y="579325"/>
                  <a:pt x="1538549" y="578691"/>
                </a:cubicBezTo>
                <a:cubicBezTo>
                  <a:pt x="1539082" y="578091"/>
                  <a:pt x="1539582" y="576857"/>
                  <a:pt x="1539316" y="576291"/>
                </a:cubicBezTo>
                <a:cubicBezTo>
                  <a:pt x="1538382" y="574223"/>
                  <a:pt x="1537282" y="572189"/>
                  <a:pt x="1535881" y="570455"/>
                </a:cubicBezTo>
                <a:cubicBezTo>
                  <a:pt x="1535114" y="569522"/>
                  <a:pt x="1533614" y="569022"/>
                  <a:pt x="1532347" y="568688"/>
                </a:cubicBezTo>
                <a:cubicBezTo>
                  <a:pt x="1530146" y="568088"/>
                  <a:pt x="1527845" y="567888"/>
                  <a:pt x="1525678" y="567188"/>
                </a:cubicBezTo>
                <a:cubicBezTo>
                  <a:pt x="1525044" y="566988"/>
                  <a:pt x="1524444" y="565787"/>
                  <a:pt x="1524344" y="564987"/>
                </a:cubicBezTo>
                <a:cubicBezTo>
                  <a:pt x="1524278" y="564253"/>
                  <a:pt x="1524811" y="562953"/>
                  <a:pt x="1525311" y="562820"/>
                </a:cubicBezTo>
                <a:cubicBezTo>
                  <a:pt x="1528446" y="562086"/>
                  <a:pt x="1531580" y="561319"/>
                  <a:pt x="1534748" y="561119"/>
                </a:cubicBezTo>
                <a:cubicBezTo>
                  <a:pt x="1537715" y="560919"/>
                  <a:pt x="1538115" y="558585"/>
                  <a:pt x="1539316" y="556785"/>
                </a:cubicBezTo>
                <a:cubicBezTo>
                  <a:pt x="1539983" y="555751"/>
                  <a:pt x="1539949" y="555050"/>
                  <a:pt x="1538782" y="554550"/>
                </a:cubicBezTo>
                <a:cubicBezTo>
                  <a:pt x="1535815" y="553316"/>
                  <a:pt x="1532947" y="551949"/>
                  <a:pt x="1529612" y="553617"/>
                </a:cubicBezTo>
                <a:cubicBezTo>
                  <a:pt x="1528479" y="554184"/>
                  <a:pt x="1526979" y="554117"/>
                  <a:pt x="1525645" y="554217"/>
                </a:cubicBezTo>
                <a:cubicBezTo>
                  <a:pt x="1524144" y="554317"/>
                  <a:pt x="1522110" y="551416"/>
                  <a:pt x="1522877" y="550249"/>
                </a:cubicBezTo>
                <a:cubicBezTo>
                  <a:pt x="1525144" y="546848"/>
                  <a:pt x="1527312" y="543413"/>
                  <a:pt x="1529779" y="540146"/>
                </a:cubicBezTo>
                <a:cubicBezTo>
                  <a:pt x="1531213" y="538212"/>
                  <a:pt x="1533647" y="537879"/>
                  <a:pt x="1535881" y="537345"/>
                </a:cubicBezTo>
                <a:lnTo>
                  <a:pt x="1535915" y="537445"/>
                </a:lnTo>
                <a:cubicBezTo>
                  <a:pt x="1535781" y="537545"/>
                  <a:pt x="1535681" y="537578"/>
                  <a:pt x="1535548" y="537678"/>
                </a:cubicBezTo>
                <a:lnTo>
                  <a:pt x="1536081" y="538012"/>
                </a:lnTo>
                <a:lnTo>
                  <a:pt x="1535915" y="537445"/>
                </a:lnTo>
                <a:cubicBezTo>
                  <a:pt x="1540216" y="534444"/>
                  <a:pt x="1541583" y="534411"/>
                  <a:pt x="1544718" y="537278"/>
                </a:cubicBezTo>
                <a:close/>
                <a:moveTo>
                  <a:pt x="807246" y="536878"/>
                </a:moveTo>
                <a:cubicBezTo>
                  <a:pt x="806512" y="536778"/>
                  <a:pt x="805412" y="537211"/>
                  <a:pt x="804945" y="537778"/>
                </a:cubicBezTo>
                <a:cubicBezTo>
                  <a:pt x="804545" y="538312"/>
                  <a:pt x="804478" y="539578"/>
                  <a:pt x="804778" y="540079"/>
                </a:cubicBezTo>
                <a:cubicBezTo>
                  <a:pt x="805512" y="541146"/>
                  <a:pt x="806579" y="542079"/>
                  <a:pt x="807613" y="542880"/>
                </a:cubicBezTo>
                <a:cubicBezTo>
                  <a:pt x="808546" y="543613"/>
                  <a:pt x="809380" y="543280"/>
                  <a:pt x="809980" y="541879"/>
                </a:cubicBezTo>
                <a:cubicBezTo>
                  <a:pt x="809813" y="540912"/>
                  <a:pt x="809847" y="539512"/>
                  <a:pt x="809347" y="538312"/>
                </a:cubicBezTo>
                <a:cubicBezTo>
                  <a:pt x="809080" y="537645"/>
                  <a:pt x="808013" y="536978"/>
                  <a:pt x="807246" y="536878"/>
                </a:cubicBezTo>
                <a:close/>
                <a:moveTo>
                  <a:pt x="1395669" y="535811"/>
                </a:moveTo>
                <a:cubicBezTo>
                  <a:pt x="1395336" y="535778"/>
                  <a:pt x="1394969" y="536111"/>
                  <a:pt x="1394636" y="536278"/>
                </a:cubicBezTo>
                <a:cubicBezTo>
                  <a:pt x="1394902" y="536511"/>
                  <a:pt x="1395202" y="536711"/>
                  <a:pt x="1395503" y="536945"/>
                </a:cubicBezTo>
                <a:cubicBezTo>
                  <a:pt x="1395836" y="536778"/>
                  <a:pt x="1396170" y="536611"/>
                  <a:pt x="1396536" y="536445"/>
                </a:cubicBezTo>
                <a:cubicBezTo>
                  <a:pt x="1396270" y="536211"/>
                  <a:pt x="1395969" y="535844"/>
                  <a:pt x="1395669" y="535811"/>
                </a:cubicBezTo>
                <a:close/>
                <a:moveTo>
                  <a:pt x="215223" y="532277"/>
                </a:moveTo>
                <a:cubicBezTo>
                  <a:pt x="216023" y="533110"/>
                  <a:pt x="216756" y="534044"/>
                  <a:pt x="217723" y="534544"/>
                </a:cubicBezTo>
                <a:cubicBezTo>
                  <a:pt x="218990" y="535244"/>
                  <a:pt x="220057" y="536045"/>
                  <a:pt x="220224" y="537412"/>
                </a:cubicBezTo>
                <a:cubicBezTo>
                  <a:pt x="220524" y="539779"/>
                  <a:pt x="220091" y="542513"/>
                  <a:pt x="218057" y="543480"/>
                </a:cubicBezTo>
                <a:cubicBezTo>
                  <a:pt x="215189" y="544881"/>
                  <a:pt x="213322" y="547748"/>
                  <a:pt x="210554" y="548749"/>
                </a:cubicBezTo>
                <a:cubicBezTo>
                  <a:pt x="204486" y="550916"/>
                  <a:pt x="199351" y="554350"/>
                  <a:pt x="194682" y="558718"/>
                </a:cubicBezTo>
                <a:cubicBezTo>
                  <a:pt x="194316" y="559052"/>
                  <a:pt x="192748" y="558718"/>
                  <a:pt x="192281" y="558218"/>
                </a:cubicBezTo>
                <a:cubicBezTo>
                  <a:pt x="191414" y="557285"/>
                  <a:pt x="191181" y="555751"/>
                  <a:pt x="190281" y="554884"/>
                </a:cubicBezTo>
                <a:cubicBezTo>
                  <a:pt x="189247" y="553883"/>
                  <a:pt x="188413" y="552950"/>
                  <a:pt x="188447" y="551516"/>
                </a:cubicBezTo>
                <a:cubicBezTo>
                  <a:pt x="188647" y="542246"/>
                  <a:pt x="190814" y="539846"/>
                  <a:pt x="200284" y="538379"/>
                </a:cubicBezTo>
                <a:cubicBezTo>
                  <a:pt x="200718" y="538312"/>
                  <a:pt x="201284" y="538612"/>
                  <a:pt x="201618" y="538412"/>
                </a:cubicBezTo>
                <a:cubicBezTo>
                  <a:pt x="202318" y="538012"/>
                  <a:pt x="203185" y="537512"/>
                  <a:pt x="203485" y="536811"/>
                </a:cubicBezTo>
                <a:cubicBezTo>
                  <a:pt x="204619" y="534311"/>
                  <a:pt x="206386" y="533577"/>
                  <a:pt x="208953" y="534211"/>
                </a:cubicBezTo>
                <a:cubicBezTo>
                  <a:pt x="211388" y="534811"/>
                  <a:pt x="213288" y="533444"/>
                  <a:pt x="215223" y="532277"/>
                </a:cubicBezTo>
                <a:close/>
                <a:moveTo>
                  <a:pt x="597812" y="531709"/>
                </a:moveTo>
                <a:cubicBezTo>
                  <a:pt x="598045" y="531943"/>
                  <a:pt x="598312" y="532176"/>
                  <a:pt x="598545" y="532410"/>
                </a:cubicBezTo>
                <a:lnTo>
                  <a:pt x="599078" y="532676"/>
                </a:lnTo>
                <a:lnTo>
                  <a:pt x="598912" y="532043"/>
                </a:lnTo>
                <a:cubicBezTo>
                  <a:pt x="598545" y="531943"/>
                  <a:pt x="598178" y="531809"/>
                  <a:pt x="597812" y="531709"/>
                </a:cubicBezTo>
                <a:close/>
                <a:moveTo>
                  <a:pt x="795742" y="529042"/>
                </a:moveTo>
                <a:cubicBezTo>
                  <a:pt x="795509" y="529308"/>
                  <a:pt x="795142" y="529575"/>
                  <a:pt x="795142" y="529876"/>
                </a:cubicBezTo>
                <a:cubicBezTo>
                  <a:pt x="795075" y="530176"/>
                  <a:pt x="795342" y="530509"/>
                  <a:pt x="795475" y="530842"/>
                </a:cubicBezTo>
                <a:cubicBezTo>
                  <a:pt x="795676" y="530576"/>
                  <a:pt x="795909" y="530309"/>
                  <a:pt x="796142" y="530042"/>
                </a:cubicBezTo>
                <a:cubicBezTo>
                  <a:pt x="796009" y="529709"/>
                  <a:pt x="795875" y="529375"/>
                  <a:pt x="795742" y="529042"/>
                </a:cubicBezTo>
                <a:close/>
                <a:moveTo>
                  <a:pt x="220991" y="524940"/>
                </a:moveTo>
                <a:cubicBezTo>
                  <a:pt x="222124" y="523806"/>
                  <a:pt x="224792" y="524273"/>
                  <a:pt x="225892" y="525640"/>
                </a:cubicBezTo>
                <a:cubicBezTo>
                  <a:pt x="226926" y="526907"/>
                  <a:pt x="227359" y="529942"/>
                  <a:pt x="226492" y="530742"/>
                </a:cubicBezTo>
                <a:cubicBezTo>
                  <a:pt x="225859" y="531342"/>
                  <a:pt x="225092" y="531909"/>
                  <a:pt x="224258" y="532176"/>
                </a:cubicBezTo>
                <a:lnTo>
                  <a:pt x="215322" y="531977"/>
                </a:lnTo>
                <a:lnTo>
                  <a:pt x="215223" y="532277"/>
                </a:lnTo>
                <a:lnTo>
                  <a:pt x="214856" y="531843"/>
                </a:lnTo>
                <a:lnTo>
                  <a:pt x="215295" y="531969"/>
                </a:lnTo>
                <a:close/>
                <a:moveTo>
                  <a:pt x="1081068" y="521840"/>
                </a:moveTo>
                <a:cubicBezTo>
                  <a:pt x="1080135" y="521240"/>
                  <a:pt x="1079568" y="521606"/>
                  <a:pt x="1079034" y="522673"/>
                </a:cubicBezTo>
                <a:cubicBezTo>
                  <a:pt x="1077868" y="525074"/>
                  <a:pt x="1076534" y="527442"/>
                  <a:pt x="1075333" y="529842"/>
                </a:cubicBezTo>
                <a:cubicBezTo>
                  <a:pt x="1075167" y="530109"/>
                  <a:pt x="1075267" y="530809"/>
                  <a:pt x="1075433" y="530876"/>
                </a:cubicBezTo>
                <a:cubicBezTo>
                  <a:pt x="1076200" y="531243"/>
                  <a:pt x="1077134" y="531776"/>
                  <a:pt x="1077868" y="531643"/>
                </a:cubicBezTo>
                <a:cubicBezTo>
                  <a:pt x="1081202" y="530976"/>
                  <a:pt x="1083136" y="529042"/>
                  <a:pt x="1083202" y="526041"/>
                </a:cubicBezTo>
                <a:cubicBezTo>
                  <a:pt x="1082936" y="525207"/>
                  <a:pt x="1082536" y="523940"/>
                  <a:pt x="1082036" y="522740"/>
                </a:cubicBezTo>
                <a:cubicBezTo>
                  <a:pt x="1081902" y="522373"/>
                  <a:pt x="1081435" y="522073"/>
                  <a:pt x="1081068" y="521840"/>
                </a:cubicBezTo>
                <a:close/>
                <a:moveTo>
                  <a:pt x="781104" y="518638"/>
                </a:moveTo>
                <a:cubicBezTo>
                  <a:pt x="779370" y="518805"/>
                  <a:pt x="777503" y="519072"/>
                  <a:pt x="775936" y="519839"/>
                </a:cubicBezTo>
                <a:cubicBezTo>
                  <a:pt x="769867" y="522773"/>
                  <a:pt x="769400" y="526608"/>
                  <a:pt x="774335" y="531376"/>
                </a:cubicBezTo>
                <a:cubicBezTo>
                  <a:pt x="776302" y="533243"/>
                  <a:pt x="778637" y="532576"/>
                  <a:pt x="779604" y="530075"/>
                </a:cubicBezTo>
                <a:cubicBezTo>
                  <a:pt x="780904" y="526774"/>
                  <a:pt x="779937" y="522673"/>
                  <a:pt x="783071" y="520006"/>
                </a:cubicBezTo>
                <a:cubicBezTo>
                  <a:pt x="782371" y="519472"/>
                  <a:pt x="781704" y="518572"/>
                  <a:pt x="781104" y="518638"/>
                </a:cubicBezTo>
                <a:close/>
                <a:moveTo>
                  <a:pt x="851627" y="512370"/>
                </a:moveTo>
                <a:cubicBezTo>
                  <a:pt x="851760" y="512503"/>
                  <a:pt x="851894" y="512603"/>
                  <a:pt x="852027" y="512737"/>
                </a:cubicBezTo>
                <a:lnTo>
                  <a:pt x="852460" y="513270"/>
                </a:lnTo>
                <a:lnTo>
                  <a:pt x="852361" y="512403"/>
                </a:lnTo>
                <a:cubicBezTo>
                  <a:pt x="852094" y="512403"/>
                  <a:pt x="851894" y="512370"/>
                  <a:pt x="851627" y="512370"/>
                </a:cubicBezTo>
                <a:close/>
                <a:moveTo>
                  <a:pt x="635090" y="511836"/>
                </a:moveTo>
                <a:cubicBezTo>
                  <a:pt x="634223" y="512003"/>
                  <a:pt x="634023" y="512770"/>
                  <a:pt x="634257" y="513837"/>
                </a:cubicBezTo>
                <a:cubicBezTo>
                  <a:pt x="634823" y="516504"/>
                  <a:pt x="635390" y="519205"/>
                  <a:pt x="635890" y="521906"/>
                </a:cubicBezTo>
                <a:cubicBezTo>
                  <a:pt x="636124" y="523240"/>
                  <a:pt x="636224" y="524607"/>
                  <a:pt x="636357" y="525974"/>
                </a:cubicBezTo>
                <a:cubicBezTo>
                  <a:pt x="636524" y="527608"/>
                  <a:pt x="634923" y="529575"/>
                  <a:pt x="633190" y="529876"/>
                </a:cubicBezTo>
                <a:cubicBezTo>
                  <a:pt x="632289" y="530042"/>
                  <a:pt x="631356" y="530309"/>
                  <a:pt x="630489" y="530176"/>
                </a:cubicBezTo>
                <a:cubicBezTo>
                  <a:pt x="627521" y="529709"/>
                  <a:pt x="625220" y="530576"/>
                  <a:pt x="623320" y="533043"/>
                </a:cubicBezTo>
                <a:cubicBezTo>
                  <a:pt x="621619" y="535211"/>
                  <a:pt x="619719" y="537245"/>
                  <a:pt x="617651" y="539012"/>
                </a:cubicBezTo>
                <a:cubicBezTo>
                  <a:pt x="616751" y="539779"/>
                  <a:pt x="615084" y="540045"/>
                  <a:pt x="613850" y="539912"/>
                </a:cubicBezTo>
                <a:cubicBezTo>
                  <a:pt x="612083" y="539712"/>
                  <a:pt x="610382" y="538878"/>
                  <a:pt x="608648" y="538378"/>
                </a:cubicBezTo>
                <a:cubicBezTo>
                  <a:pt x="608281" y="538278"/>
                  <a:pt x="607748" y="538445"/>
                  <a:pt x="607381" y="538678"/>
                </a:cubicBezTo>
                <a:cubicBezTo>
                  <a:pt x="607181" y="538845"/>
                  <a:pt x="606914" y="539445"/>
                  <a:pt x="607015" y="539545"/>
                </a:cubicBezTo>
                <a:cubicBezTo>
                  <a:pt x="608448" y="541312"/>
                  <a:pt x="610015" y="542946"/>
                  <a:pt x="611416" y="544747"/>
                </a:cubicBezTo>
                <a:cubicBezTo>
                  <a:pt x="613617" y="547581"/>
                  <a:pt x="616584" y="548615"/>
                  <a:pt x="619919" y="548215"/>
                </a:cubicBezTo>
                <a:cubicBezTo>
                  <a:pt x="623987" y="547714"/>
                  <a:pt x="628021" y="546681"/>
                  <a:pt x="632089" y="546114"/>
                </a:cubicBezTo>
                <a:cubicBezTo>
                  <a:pt x="634990" y="545681"/>
                  <a:pt x="637124" y="544313"/>
                  <a:pt x="639025" y="542146"/>
                </a:cubicBezTo>
                <a:cubicBezTo>
                  <a:pt x="641592" y="539245"/>
                  <a:pt x="644627" y="537411"/>
                  <a:pt x="648728" y="539178"/>
                </a:cubicBezTo>
                <a:cubicBezTo>
                  <a:pt x="649495" y="539479"/>
                  <a:pt x="650695" y="539545"/>
                  <a:pt x="651396" y="539178"/>
                </a:cubicBezTo>
                <a:cubicBezTo>
                  <a:pt x="656697" y="536511"/>
                  <a:pt x="662399" y="534310"/>
                  <a:pt x="667067" y="530742"/>
                </a:cubicBezTo>
                <a:cubicBezTo>
                  <a:pt x="671135" y="527641"/>
                  <a:pt x="675470" y="525341"/>
                  <a:pt x="680038" y="523240"/>
                </a:cubicBezTo>
                <a:cubicBezTo>
                  <a:pt x="682139" y="522306"/>
                  <a:pt x="684239" y="521340"/>
                  <a:pt x="686073" y="520006"/>
                </a:cubicBezTo>
                <a:cubicBezTo>
                  <a:pt x="687407" y="519039"/>
                  <a:pt x="688341" y="517571"/>
                  <a:pt x="689408" y="516271"/>
                </a:cubicBezTo>
                <a:cubicBezTo>
                  <a:pt x="689508" y="516304"/>
                  <a:pt x="689575" y="516304"/>
                  <a:pt x="689641" y="516304"/>
                </a:cubicBezTo>
                <a:cubicBezTo>
                  <a:pt x="689841" y="516071"/>
                  <a:pt x="690241" y="515738"/>
                  <a:pt x="690208" y="515671"/>
                </a:cubicBezTo>
                <a:cubicBezTo>
                  <a:pt x="689741" y="514937"/>
                  <a:pt x="689508" y="515037"/>
                  <a:pt x="689641" y="515971"/>
                </a:cubicBezTo>
                <a:cubicBezTo>
                  <a:pt x="689575" y="516071"/>
                  <a:pt x="689474" y="516171"/>
                  <a:pt x="689408" y="516271"/>
                </a:cubicBezTo>
                <a:cubicBezTo>
                  <a:pt x="687174" y="516138"/>
                  <a:pt x="684940" y="515671"/>
                  <a:pt x="682806" y="516038"/>
                </a:cubicBezTo>
                <a:cubicBezTo>
                  <a:pt x="677370" y="516971"/>
                  <a:pt x="672269" y="518572"/>
                  <a:pt x="667867" y="522373"/>
                </a:cubicBezTo>
                <a:cubicBezTo>
                  <a:pt x="663233" y="526441"/>
                  <a:pt x="657531" y="528175"/>
                  <a:pt x="651262" y="527408"/>
                </a:cubicBezTo>
                <a:cubicBezTo>
                  <a:pt x="648895" y="527108"/>
                  <a:pt x="646794" y="526341"/>
                  <a:pt x="645460" y="524240"/>
                </a:cubicBezTo>
                <a:cubicBezTo>
                  <a:pt x="642793" y="520006"/>
                  <a:pt x="640459" y="515471"/>
                  <a:pt x="636290" y="512370"/>
                </a:cubicBezTo>
                <a:cubicBezTo>
                  <a:pt x="635924" y="512103"/>
                  <a:pt x="635424" y="511770"/>
                  <a:pt x="635090" y="511836"/>
                </a:cubicBezTo>
                <a:close/>
                <a:moveTo>
                  <a:pt x="841324" y="506635"/>
                </a:moveTo>
                <a:cubicBezTo>
                  <a:pt x="840990" y="506568"/>
                  <a:pt x="840290" y="506768"/>
                  <a:pt x="840223" y="506968"/>
                </a:cubicBezTo>
                <a:cubicBezTo>
                  <a:pt x="840023" y="507668"/>
                  <a:pt x="839723" y="508635"/>
                  <a:pt x="840056" y="509135"/>
                </a:cubicBezTo>
                <a:cubicBezTo>
                  <a:pt x="841657" y="511503"/>
                  <a:pt x="842457" y="511569"/>
                  <a:pt x="846158" y="510136"/>
                </a:cubicBezTo>
                <a:cubicBezTo>
                  <a:pt x="846158" y="510202"/>
                  <a:pt x="846225" y="510269"/>
                  <a:pt x="846259" y="510336"/>
                </a:cubicBezTo>
                <a:cubicBezTo>
                  <a:pt x="846525" y="510369"/>
                  <a:pt x="846758" y="510403"/>
                  <a:pt x="847025" y="510436"/>
                </a:cubicBezTo>
                <a:cubicBezTo>
                  <a:pt x="846892" y="510269"/>
                  <a:pt x="846725" y="510136"/>
                  <a:pt x="846592" y="509969"/>
                </a:cubicBezTo>
                <a:cubicBezTo>
                  <a:pt x="846425" y="510036"/>
                  <a:pt x="846325" y="510069"/>
                  <a:pt x="846158" y="510136"/>
                </a:cubicBezTo>
                <a:cubicBezTo>
                  <a:pt x="845191" y="508102"/>
                  <a:pt x="843391" y="507168"/>
                  <a:pt x="841324" y="506635"/>
                </a:cubicBezTo>
                <a:close/>
                <a:moveTo>
                  <a:pt x="2044313" y="505301"/>
                </a:moveTo>
                <a:cubicBezTo>
                  <a:pt x="2043913" y="505801"/>
                  <a:pt x="2043546" y="506268"/>
                  <a:pt x="2043113" y="506768"/>
                </a:cubicBezTo>
                <a:cubicBezTo>
                  <a:pt x="2042912" y="506968"/>
                  <a:pt x="2042512" y="507368"/>
                  <a:pt x="2042512" y="507435"/>
                </a:cubicBezTo>
                <a:cubicBezTo>
                  <a:pt x="2043079" y="508135"/>
                  <a:pt x="2043313" y="508035"/>
                  <a:pt x="2043113" y="507102"/>
                </a:cubicBezTo>
                <a:cubicBezTo>
                  <a:pt x="2043513" y="506501"/>
                  <a:pt x="2043913" y="505901"/>
                  <a:pt x="2044313" y="505301"/>
                </a:cubicBezTo>
                <a:close/>
                <a:moveTo>
                  <a:pt x="1871823" y="499432"/>
                </a:moveTo>
                <a:cubicBezTo>
                  <a:pt x="1871123" y="501909"/>
                  <a:pt x="1870423" y="504385"/>
                  <a:pt x="1869689" y="506766"/>
                </a:cubicBezTo>
                <a:cubicBezTo>
                  <a:pt x="1869456" y="507528"/>
                  <a:pt x="1868756" y="508386"/>
                  <a:pt x="1868589" y="508005"/>
                </a:cubicBezTo>
                <a:cubicBezTo>
                  <a:pt x="1867689" y="506100"/>
                  <a:pt x="1867722" y="503528"/>
                  <a:pt x="1868756" y="502194"/>
                </a:cubicBezTo>
                <a:cubicBezTo>
                  <a:pt x="1869722" y="500956"/>
                  <a:pt x="1870789" y="500194"/>
                  <a:pt x="1871823" y="499432"/>
                </a:cubicBezTo>
                <a:close/>
                <a:moveTo>
                  <a:pt x="1873253" y="498865"/>
                </a:moveTo>
                <a:cubicBezTo>
                  <a:pt x="1873729" y="498865"/>
                  <a:pt x="1874110" y="498960"/>
                  <a:pt x="1874586" y="498960"/>
                </a:cubicBezTo>
                <a:cubicBezTo>
                  <a:pt x="1874491" y="499246"/>
                  <a:pt x="1874301" y="499627"/>
                  <a:pt x="1874110" y="499913"/>
                </a:cubicBezTo>
                <a:cubicBezTo>
                  <a:pt x="1873348" y="500103"/>
                  <a:pt x="1872586" y="500294"/>
                  <a:pt x="1871824" y="500484"/>
                </a:cubicBezTo>
                <a:cubicBezTo>
                  <a:pt x="1872300" y="499913"/>
                  <a:pt x="1872776" y="499341"/>
                  <a:pt x="1873253" y="498865"/>
                </a:cubicBezTo>
                <a:close/>
                <a:moveTo>
                  <a:pt x="813915" y="497365"/>
                </a:moveTo>
                <a:cubicBezTo>
                  <a:pt x="812648" y="497398"/>
                  <a:pt x="812548" y="497765"/>
                  <a:pt x="813748" y="498232"/>
                </a:cubicBezTo>
                <a:cubicBezTo>
                  <a:pt x="814015" y="498299"/>
                  <a:pt x="814382" y="498032"/>
                  <a:pt x="814715" y="497932"/>
                </a:cubicBezTo>
                <a:cubicBezTo>
                  <a:pt x="814448" y="497732"/>
                  <a:pt x="814181" y="497365"/>
                  <a:pt x="813915" y="497365"/>
                </a:cubicBezTo>
                <a:close/>
                <a:moveTo>
                  <a:pt x="306370" y="494464"/>
                </a:moveTo>
                <a:cubicBezTo>
                  <a:pt x="309513" y="494031"/>
                  <a:pt x="313418" y="495698"/>
                  <a:pt x="312752" y="497098"/>
                </a:cubicBezTo>
                <a:cubicBezTo>
                  <a:pt x="311799" y="497398"/>
                  <a:pt x="311037" y="497865"/>
                  <a:pt x="309989" y="497965"/>
                </a:cubicBezTo>
                <a:cubicBezTo>
                  <a:pt x="306084" y="498365"/>
                  <a:pt x="303227" y="497198"/>
                  <a:pt x="304084" y="495498"/>
                </a:cubicBezTo>
                <a:cubicBezTo>
                  <a:pt x="304274" y="495098"/>
                  <a:pt x="305322" y="494598"/>
                  <a:pt x="306370" y="494464"/>
                </a:cubicBezTo>
                <a:close/>
                <a:moveTo>
                  <a:pt x="726220" y="492063"/>
                </a:moveTo>
                <a:cubicBezTo>
                  <a:pt x="725853" y="492197"/>
                  <a:pt x="725286" y="492230"/>
                  <a:pt x="725119" y="492497"/>
                </a:cubicBezTo>
                <a:cubicBezTo>
                  <a:pt x="724586" y="493364"/>
                  <a:pt x="724919" y="494131"/>
                  <a:pt x="725953" y="494497"/>
                </a:cubicBezTo>
                <a:cubicBezTo>
                  <a:pt x="726220" y="494597"/>
                  <a:pt x="726787" y="494364"/>
                  <a:pt x="726920" y="494131"/>
                </a:cubicBezTo>
                <a:cubicBezTo>
                  <a:pt x="727520" y="493197"/>
                  <a:pt x="727220" y="492463"/>
                  <a:pt x="726220" y="492063"/>
                </a:cubicBezTo>
                <a:close/>
                <a:moveTo>
                  <a:pt x="715783" y="488396"/>
                </a:moveTo>
                <a:cubicBezTo>
                  <a:pt x="715416" y="488396"/>
                  <a:pt x="715016" y="488762"/>
                  <a:pt x="714616" y="488962"/>
                </a:cubicBezTo>
                <a:cubicBezTo>
                  <a:pt x="714849" y="489229"/>
                  <a:pt x="715083" y="489496"/>
                  <a:pt x="715283" y="489763"/>
                </a:cubicBezTo>
                <a:cubicBezTo>
                  <a:pt x="715750" y="489763"/>
                  <a:pt x="716350" y="489962"/>
                  <a:pt x="716617" y="489729"/>
                </a:cubicBezTo>
                <a:cubicBezTo>
                  <a:pt x="717417" y="489029"/>
                  <a:pt x="717083" y="488462"/>
                  <a:pt x="715783" y="488396"/>
                </a:cubicBezTo>
                <a:close/>
                <a:moveTo>
                  <a:pt x="966997" y="486862"/>
                </a:moveTo>
                <a:cubicBezTo>
                  <a:pt x="969865" y="488029"/>
                  <a:pt x="970731" y="490564"/>
                  <a:pt x="971532" y="493098"/>
                </a:cubicBezTo>
                <a:cubicBezTo>
                  <a:pt x="971832" y="494032"/>
                  <a:pt x="971431" y="494765"/>
                  <a:pt x="970398" y="495032"/>
                </a:cubicBezTo>
                <a:cubicBezTo>
                  <a:pt x="970031" y="495132"/>
                  <a:pt x="969365" y="495065"/>
                  <a:pt x="969131" y="494798"/>
                </a:cubicBezTo>
                <a:cubicBezTo>
                  <a:pt x="967931" y="493531"/>
                  <a:pt x="966697" y="492264"/>
                  <a:pt x="965731" y="490830"/>
                </a:cubicBezTo>
                <a:cubicBezTo>
                  <a:pt x="965297" y="490197"/>
                  <a:pt x="965264" y="489063"/>
                  <a:pt x="965464" y="488296"/>
                </a:cubicBezTo>
                <a:cubicBezTo>
                  <a:pt x="965597" y="487696"/>
                  <a:pt x="966464" y="487329"/>
                  <a:pt x="966997" y="486862"/>
                </a:cubicBezTo>
                <a:close/>
                <a:moveTo>
                  <a:pt x="912413" y="484894"/>
                </a:moveTo>
                <a:cubicBezTo>
                  <a:pt x="911446" y="485228"/>
                  <a:pt x="910979" y="486028"/>
                  <a:pt x="911279" y="486962"/>
                </a:cubicBezTo>
                <a:cubicBezTo>
                  <a:pt x="912413" y="490396"/>
                  <a:pt x="913847" y="493731"/>
                  <a:pt x="916648" y="496131"/>
                </a:cubicBezTo>
                <a:cubicBezTo>
                  <a:pt x="917615" y="496965"/>
                  <a:pt x="918949" y="497332"/>
                  <a:pt x="920182" y="497798"/>
                </a:cubicBezTo>
                <a:cubicBezTo>
                  <a:pt x="920449" y="497899"/>
                  <a:pt x="920882" y="497432"/>
                  <a:pt x="921249" y="497198"/>
                </a:cubicBezTo>
                <a:cubicBezTo>
                  <a:pt x="921316" y="496832"/>
                  <a:pt x="921549" y="496331"/>
                  <a:pt x="921383" y="496065"/>
                </a:cubicBezTo>
                <a:cubicBezTo>
                  <a:pt x="919115" y="492197"/>
                  <a:pt x="917148" y="488162"/>
                  <a:pt x="913713" y="485128"/>
                </a:cubicBezTo>
                <a:cubicBezTo>
                  <a:pt x="913413" y="484861"/>
                  <a:pt x="912780" y="484761"/>
                  <a:pt x="912413" y="484894"/>
                </a:cubicBezTo>
                <a:close/>
                <a:moveTo>
                  <a:pt x="618585" y="482760"/>
                </a:moveTo>
                <a:cubicBezTo>
                  <a:pt x="618385" y="482394"/>
                  <a:pt x="616818" y="482460"/>
                  <a:pt x="616084" y="482794"/>
                </a:cubicBezTo>
                <a:cubicBezTo>
                  <a:pt x="615384" y="483127"/>
                  <a:pt x="614350" y="484227"/>
                  <a:pt x="614484" y="484627"/>
                </a:cubicBezTo>
                <a:cubicBezTo>
                  <a:pt x="615551" y="487695"/>
                  <a:pt x="617184" y="490463"/>
                  <a:pt x="620819" y="491029"/>
                </a:cubicBezTo>
                <a:cubicBezTo>
                  <a:pt x="621086" y="491063"/>
                  <a:pt x="621452" y="490463"/>
                  <a:pt x="622086" y="489863"/>
                </a:cubicBezTo>
                <a:cubicBezTo>
                  <a:pt x="620986" y="487562"/>
                  <a:pt x="619919" y="485061"/>
                  <a:pt x="618585" y="482760"/>
                </a:cubicBezTo>
                <a:close/>
                <a:moveTo>
                  <a:pt x="3383379" y="480726"/>
                </a:moveTo>
                <a:cubicBezTo>
                  <a:pt x="3384279" y="480059"/>
                  <a:pt x="3386113" y="480459"/>
                  <a:pt x="3387080" y="481426"/>
                </a:cubicBezTo>
                <a:cubicBezTo>
                  <a:pt x="3389347" y="483660"/>
                  <a:pt x="3389981" y="486561"/>
                  <a:pt x="3388614" y="488762"/>
                </a:cubicBezTo>
                <a:cubicBezTo>
                  <a:pt x="3386713" y="491796"/>
                  <a:pt x="3383979" y="494364"/>
                  <a:pt x="3383012" y="497998"/>
                </a:cubicBezTo>
                <a:cubicBezTo>
                  <a:pt x="3382912" y="498399"/>
                  <a:pt x="3382445" y="498699"/>
                  <a:pt x="3382145" y="499032"/>
                </a:cubicBezTo>
                <a:cubicBezTo>
                  <a:pt x="3381845" y="498832"/>
                  <a:pt x="3381378" y="498732"/>
                  <a:pt x="3381311" y="498498"/>
                </a:cubicBezTo>
                <a:cubicBezTo>
                  <a:pt x="3380378" y="495497"/>
                  <a:pt x="3379544" y="492430"/>
                  <a:pt x="3378577" y="489429"/>
                </a:cubicBezTo>
                <a:cubicBezTo>
                  <a:pt x="3377777" y="486961"/>
                  <a:pt x="3378677" y="484994"/>
                  <a:pt x="3380278" y="483293"/>
                </a:cubicBezTo>
                <a:cubicBezTo>
                  <a:pt x="3381178" y="482327"/>
                  <a:pt x="3382278" y="481493"/>
                  <a:pt x="3383379" y="480726"/>
                </a:cubicBezTo>
                <a:close/>
                <a:moveTo>
                  <a:pt x="1994230" y="476458"/>
                </a:moveTo>
                <a:lnTo>
                  <a:pt x="1993363" y="477058"/>
                </a:lnTo>
                <a:lnTo>
                  <a:pt x="1993594" y="477553"/>
                </a:lnTo>
                <a:lnTo>
                  <a:pt x="1993563" y="477592"/>
                </a:lnTo>
                <a:lnTo>
                  <a:pt x="1993565" y="477598"/>
                </a:lnTo>
                <a:lnTo>
                  <a:pt x="1991363" y="480393"/>
                </a:lnTo>
                <a:cubicBezTo>
                  <a:pt x="1991096" y="480960"/>
                  <a:pt x="1991696" y="481993"/>
                  <a:pt x="1991996" y="482827"/>
                </a:cubicBezTo>
                <a:cubicBezTo>
                  <a:pt x="1992063" y="482960"/>
                  <a:pt x="1992930" y="482994"/>
                  <a:pt x="1993163" y="482793"/>
                </a:cubicBezTo>
                <a:cubicBezTo>
                  <a:pt x="1993797" y="482227"/>
                  <a:pt x="1994764" y="481460"/>
                  <a:pt x="1994697" y="480860"/>
                </a:cubicBezTo>
                <a:lnTo>
                  <a:pt x="1993565" y="477598"/>
                </a:lnTo>
                <a:lnTo>
                  <a:pt x="1993597" y="477558"/>
                </a:lnTo>
                <a:lnTo>
                  <a:pt x="1993594" y="477553"/>
                </a:lnTo>
                <a:lnTo>
                  <a:pt x="1993697" y="477425"/>
                </a:lnTo>
                <a:close/>
                <a:moveTo>
                  <a:pt x="702912" y="473324"/>
                </a:moveTo>
                <a:cubicBezTo>
                  <a:pt x="702545" y="473357"/>
                  <a:pt x="702012" y="473257"/>
                  <a:pt x="701812" y="473457"/>
                </a:cubicBezTo>
                <a:cubicBezTo>
                  <a:pt x="701145" y="474191"/>
                  <a:pt x="701245" y="475024"/>
                  <a:pt x="702079" y="475591"/>
                </a:cubicBezTo>
                <a:cubicBezTo>
                  <a:pt x="702312" y="475758"/>
                  <a:pt x="702979" y="475625"/>
                  <a:pt x="703212" y="475391"/>
                </a:cubicBezTo>
                <a:cubicBezTo>
                  <a:pt x="703879" y="474724"/>
                  <a:pt x="703746" y="473957"/>
                  <a:pt x="702912" y="473324"/>
                </a:cubicBezTo>
                <a:close/>
                <a:moveTo>
                  <a:pt x="2227705" y="463020"/>
                </a:moveTo>
                <a:cubicBezTo>
                  <a:pt x="2228276" y="463020"/>
                  <a:pt x="2228753" y="463020"/>
                  <a:pt x="2229325" y="463020"/>
                </a:cubicBezTo>
                <a:cubicBezTo>
                  <a:pt x="2229039" y="463401"/>
                  <a:pt x="2228753" y="463687"/>
                  <a:pt x="2228467" y="463973"/>
                </a:cubicBezTo>
                <a:cubicBezTo>
                  <a:pt x="2228182" y="463687"/>
                  <a:pt x="2227991" y="463306"/>
                  <a:pt x="2227705" y="463020"/>
                </a:cubicBezTo>
                <a:close/>
                <a:moveTo>
                  <a:pt x="2451711" y="461253"/>
                </a:moveTo>
                <a:cubicBezTo>
                  <a:pt x="2450844" y="460286"/>
                  <a:pt x="2450311" y="460353"/>
                  <a:pt x="2450411" y="461420"/>
                </a:cubicBezTo>
                <a:cubicBezTo>
                  <a:pt x="2450444" y="461653"/>
                  <a:pt x="2451078" y="461820"/>
                  <a:pt x="2451411" y="462020"/>
                </a:cubicBezTo>
                <a:cubicBezTo>
                  <a:pt x="2451544" y="461754"/>
                  <a:pt x="2451645" y="461487"/>
                  <a:pt x="2451711" y="461253"/>
                </a:cubicBezTo>
                <a:close/>
                <a:moveTo>
                  <a:pt x="1917202" y="459629"/>
                </a:moveTo>
                <a:cubicBezTo>
                  <a:pt x="1918536" y="456296"/>
                  <a:pt x="1919774" y="456486"/>
                  <a:pt x="1920441" y="460106"/>
                </a:cubicBezTo>
                <a:cubicBezTo>
                  <a:pt x="1919774" y="460963"/>
                  <a:pt x="1919108" y="461725"/>
                  <a:pt x="1918441" y="462487"/>
                </a:cubicBezTo>
                <a:cubicBezTo>
                  <a:pt x="1917965" y="461534"/>
                  <a:pt x="1916917" y="460296"/>
                  <a:pt x="1917202" y="459629"/>
                </a:cubicBezTo>
                <a:close/>
                <a:moveTo>
                  <a:pt x="1930443" y="458919"/>
                </a:moveTo>
                <a:cubicBezTo>
                  <a:pt x="1929776" y="458819"/>
                  <a:pt x="1928576" y="459419"/>
                  <a:pt x="1928476" y="459920"/>
                </a:cubicBezTo>
                <a:cubicBezTo>
                  <a:pt x="1928342" y="460520"/>
                  <a:pt x="1928976" y="461420"/>
                  <a:pt x="1929443" y="462054"/>
                </a:cubicBezTo>
                <a:cubicBezTo>
                  <a:pt x="1929643" y="462320"/>
                  <a:pt x="1930310" y="462387"/>
                  <a:pt x="1930676" y="462287"/>
                </a:cubicBezTo>
                <a:cubicBezTo>
                  <a:pt x="1931443" y="462120"/>
                  <a:pt x="1932444" y="461953"/>
                  <a:pt x="1932877" y="461420"/>
                </a:cubicBezTo>
                <a:cubicBezTo>
                  <a:pt x="1933411" y="460753"/>
                  <a:pt x="1931977" y="459119"/>
                  <a:pt x="1930443" y="458919"/>
                </a:cubicBezTo>
                <a:close/>
                <a:moveTo>
                  <a:pt x="1072899" y="454685"/>
                </a:moveTo>
                <a:cubicBezTo>
                  <a:pt x="1075367" y="454551"/>
                  <a:pt x="1077301" y="455418"/>
                  <a:pt x="1078668" y="457385"/>
                </a:cubicBezTo>
                <a:cubicBezTo>
                  <a:pt x="1079101" y="458019"/>
                  <a:pt x="1078968" y="459053"/>
                  <a:pt x="1079135" y="459886"/>
                </a:cubicBezTo>
                <a:cubicBezTo>
                  <a:pt x="1078568" y="460520"/>
                  <a:pt x="1078135" y="461487"/>
                  <a:pt x="1077434" y="461720"/>
                </a:cubicBezTo>
                <a:cubicBezTo>
                  <a:pt x="1075167" y="462554"/>
                  <a:pt x="1072966" y="461887"/>
                  <a:pt x="1071132" y="460453"/>
                </a:cubicBezTo>
                <a:cubicBezTo>
                  <a:pt x="1070065" y="459653"/>
                  <a:pt x="1069398" y="458353"/>
                  <a:pt x="1069932" y="456919"/>
                </a:cubicBezTo>
                <a:cubicBezTo>
                  <a:pt x="1070465" y="455651"/>
                  <a:pt x="1071365" y="454785"/>
                  <a:pt x="1072899" y="454685"/>
                </a:cubicBezTo>
                <a:close/>
                <a:moveTo>
                  <a:pt x="2180290" y="454484"/>
                </a:moveTo>
                <a:cubicBezTo>
                  <a:pt x="2184625" y="454317"/>
                  <a:pt x="2188393" y="455651"/>
                  <a:pt x="2191294" y="458919"/>
                </a:cubicBezTo>
                <a:cubicBezTo>
                  <a:pt x="2191861" y="459519"/>
                  <a:pt x="2192327" y="460653"/>
                  <a:pt x="2192128" y="461386"/>
                </a:cubicBezTo>
                <a:cubicBezTo>
                  <a:pt x="2190827" y="466421"/>
                  <a:pt x="2188626" y="470756"/>
                  <a:pt x="2183058" y="472323"/>
                </a:cubicBezTo>
                <a:cubicBezTo>
                  <a:pt x="2180190" y="473123"/>
                  <a:pt x="2177223" y="471990"/>
                  <a:pt x="2176256" y="469322"/>
                </a:cubicBezTo>
                <a:cubicBezTo>
                  <a:pt x="2175489" y="467221"/>
                  <a:pt x="2175089" y="464987"/>
                  <a:pt x="2174655" y="463354"/>
                </a:cubicBezTo>
                <a:cubicBezTo>
                  <a:pt x="2174989" y="461386"/>
                  <a:pt x="2175189" y="460019"/>
                  <a:pt x="2175456" y="458685"/>
                </a:cubicBezTo>
                <a:cubicBezTo>
                  <a:pt x="2175889" y="456618"/>
                  <a:pt x="2178357" y="454551"/>
                  <a:pt x="2180290" y="454484"/>
                </a:cubicBezTo>
                <a:close/>
                <a:moveTo>
                  <a:pt x="1947149" y="452017"/>
                </a:moveTo>
                <a:lnTo>
                  <a:pt x="1946815" y="452551"/>
                </a:lnTo>
                <a:cubicBezTo>
                  <a:pt x="1946748" y="452684"/>
                  <a:pt x="1946682" y="452851"/>
                  <a:pt x="1946648" y="453017"/>
                </a:cubicBezTo>
                <a:cubicBezTo>
                  <a:pt x="1946082" y="453284"/>
                  <a:pt x="1945481" y="453517"/>
                  <a:pt x="1944948" y="453851"/>
                </a:cubicBezTo>
                <a:cubicBezTo>
                  <a:pt x="1944814" y="453918"/>
                  <a:pt x="1945048" y="454851"/>
                  <a:pt x="1945114" y="454851"/>
                </a:cubicBezTo>
                <a:cubicBezTo>
                  <a:pt x="1946482" y="454884"/>
                  <a:pt x="1946448" y="453851"/>
                  <a:pt x="1946648" y="453017"/>
                </a:cubicBezTo>
                <a:cubicBezTo>
                  <a:pt x="1946781" y="452951"/>
                  <a:pt x="1946881" y="452917"/>
                  <a:pt x="1946982" y="452851"/>
                </a:cubicBezTo>
                <a:close/>
                <a:moveTo>
                  <a:pt x="110521" y="448049"/>
                </a:moveTo>
                <a:cubicBezTo>
                  <a:pt x="112489" y="447982"/>
                  <a:pt x="114856" y="450116"/>
                  <a:pt x="115223" y="451483"/>
                </a:cubicBezTo>
                <a:cubicBezTo>
                  <a:pt x="115923" y="454151"/>
                  <a:pt x="113556" y="458285"/>
                  <a:pt x="110888" y="458952"/>
                </a:cubicBezTo>
                <a:cubicBezTo>
                  <a:pt x="107154" y="459919"/>
                  <a:pt x="103753" y="459286"/>
                  <a:pt x="100718" y="456851"/>
                </a:cubicBezTo>
                <a:cubicBezTo>
                  <a:pt x="99251" y="455685"/>
                  <a:pt x="98551" y="453984"/>
                  <a:pt x="98551" y="452150"/>
                </a:cubicBezTo>
                <a:cubicBezTo>
                  <a:pt x="98551" y="451383"/>
                  <a:pt x="99084" y="450049"/>
                  <a:pt x="99585" y="449949"/>
                </a:cubicBezTo>
                <a:cubicBezTo>
                  <a:pt x="103486" y="449149"/>
                  <a:pt x="107421" y="448549"/>
                  <a:pt x="110521" y="448049"/>
                </a:cubicBezTo>
                <a:close/>
                <a:moveTo>
                  <a:pt x="2272081" y="447649"/>
                </a:moveTo>
                <a:lnTo>
                  <a:pt x="2275224" y="448982"/>
                </a:lnTo>
                <a:lnTo>
                  <a:pt x="2271986" y="450221"/>
                </a:lnTo>
                <a:close/>
                <a:moveTo>
                  <a:pt x="1053994" y="447382"/>
                </a:moveTo>
                <a:cubicBezTo>
                  <a:pt x="1057094" y="445248"/>
                  <a:pt x="1060896" y="445281"/>
                  <a:pt x="1064330" y="447482"/>
                </a:cubicBezTo>
                <a:cubicBezTo>
                  <a:pt x="1066131" y="448616"/>
                  <a:pt x="1067531" y="451717"/>
                  <a:pt x="1066931" y="453351"/>
                </a:cubicBezTo>
                <a:cubicBezTo>
                  <a:pt x="1066164" y="455485"/>
                  <a:pt x="1065364" y="457619"/>
                  <a:pt x="1064463" y="459719"/>
                </a:cubicBezTo>
                <a:cubicBezTo>
                  <a:pt x="1061363" y="466855"/>
                  <a:pt x="1055794" y="469956"/>
                  <a:pt x="1048191" y="469623"/>
                </a:cubicBezTo>
                <a:cubicBezTo>
                  <a:pt x="1043957" y="469456"/>
                  <a:pt x="1041489" y="466222"/>
                  <a:pt x="1042490" y="462187"/>
                </a:cubicBezTo>
                <a:cubicBezTo>
                  <a:pt x="1042623" y="461753"/>
                  <a:pt x="1042623" y="461287"/>
                  <a:pt x="1042823" y="460887"/>
                </a:cubicBezTo>
                <a:cubicBezTo>
                  <a:pt x="1045357" y="455418"/>
                  <a:pt x="1049092" y="450750"/>
                  <a:pt x="1053994" y="447382"/>
                </a:cubicBezTo>
                <a:close/>
                <a:moveTo>
                  <a:pt x="633123" y="446482"/>
                </a:moveTo>
                <a:lnTo>
                  <a:pt x="631683" y="448576"/>
                </a:lnTo>
                <a:lnTo>
                  <a:pt x="631622" y="448616"/>
                </a:lnTo>
                <a:lnTo>
                  <a:pt x="631618" y="448639"/>
                </a:lnTo>
                <a:lnTo>
                  <a:pt x="631156" y="448916"/>
                </a:lnTo>
                <a:cubicBezTo>
                  <a:pt x="631122" y="449249"/>
                  <a:pt x="631089" y="449549"/>
                  <a:pt x="631056" y="449883"/>
                </a:cubicBezTo>
                <a:cubicBezTo>
                  <a:pt x="631289" y="449683"/>
                  <a:pt x="631489" y="449516"/>
                  <a:pt x="631489" y="449249"/>
                </a:cubicBezTo>
                <a:lnTo>
                  <a:pt x="631618" y="448639"/>
                </a:lnTo>
                <a:lnTo>
                  <a:pt x="631656" y="448616"/>
                </a:lnTo>
                <a:lnTo>
                  <a:pt x="631683" y="448576"/>
                </a:lnTo>
                <a:lnTo>
                  <a:pt x="633256" y="447549"/>
                </a:lnTo>
                <a:cubicBezTo>
                  <a:pt x="633423" y="447415"/>
                  <a:pt x="633089" y="446449"/>
                  <a:pt x="633123" y="446482"/>
                </a:cubicBezTo>
                <a:close/>
                <a:moveTo>
                  <a:pt x="709814" y="446415"/>
                </a:moveTo>
                <a:lnTo>
                  <a:pt x="710114" y="447282"/>
                </a:lnTo>
                <a:lnTo>
                  <a:pt x="710381" y="446415"/>
                </a:lnTo>
                <a:close/>
                <a:moveTo>
                  <a:pt x="1966288" y="446382"/>
                </a:moveTo>
                <a:cubicBezTo>
                  <a:pt x="1966088" y="446415"/>
                  <a:pt x="1965988" y="446482"/>
                  <a:pt x="1965688" y="446482"/>
                </a:cubicBezTo>
                <a:cubicBezTo>
                  <a:pt x="1965654" y="446882"/>
                  <a:pt x="1965654" y="447282"/>
                  <a:pt x="1965654" y="447682"/>
                </a:cubicBezTo>
                <a:cubicBezTo>
                  <a:pt x="1964721" y="449350"/>
                  <a:pt x="1964221" y="451150"/>
                  <a:pt x="1964287" y="453084"/>
                </a:cubicBezTo>
                <a:cubicBezTo>
                  <a:pt x="1964287" y="453384"/>
                  <a:pt x="1964754" y="453717"/>
                  <a:pt x="1964987" y="454018"/>
                </a:cubicBezTo>
                <a:cubicBezTo>
                  <a:pt x="1965154" y="453717"/>
                  <a:pt x="1965521" y="453417"/>
                  <a:pt x="1965521" y="453084"/>
                </a:cubicBezTo>
                <a:cubicBezTo>
                  <a:pt x="1965588" y="451317"/>
                  <a:pt x="1965621" y="449516"/>
                  <a:pt x="1965654" y="447715"/>
                </a:cubicBezTo>
                <a:cubicBezTo>
                  <a:pt x="1965788" y="447449"/>
                  <a:pt x="1965821" y="447149"/>
                  <a:pt x="1966021" y="446882"/>
                </a:cubicBezTo>
                <a:cubicBezTo>
                  <a:pt x="1966121" y="446715"/>
                  <a:pt x="1966188" y="446549"/>
                  <a:pt x="1966288" y="446382"/>
                </a:cubicBezTo>
                <a:close/>
                <a:moveTo>
                  <a:pt x="1945147" y="443747"/>
                </a:moveTo>
                <a:cubicBezTo>
                  <a:pt x="1944957" y="444128"/>
                  <a:pt x="1944766" y="444604"/>
                  <a:pt x="1944576" y="445080"/>
                </a:cubicBezTo>
                <a:lnTo>
                  <a:pt x="1944270" y="444979"/>
                </a:lnTo>
                <a:lnTo>
                  <a:pt x="1944004" y="444890"/>
                </a:lnTo>
                <a:cubicBezTo>
                  <a:pt x="1943909" y="444700"/>
                  <a:pt x="1943909" y="444414"/>
                  <a:pt x="1943814" y="444223"/>
                </a:cubicBezTo>
                <a:lnTo>
                  <a:pt x="1944617" y="443937"/>
                </a:lnTo>
                <a:close/>
                <a:moveTo>
                  <a:pt x="610382" y="443648"/>
                </a:moveTo>
                <a:cubicBezTo>
                  <a:pt x="610082" y="443714"/>
                  <a:pt x="609882" y="443848"/>
                  <a:pt x="609582" y="443848"/>
                </a:cubicBezTo>
                <a:cubicBezTo>
                  <a:pt x="609449" y="444014"/>
                  <a:pt x="609348" y="444148"/>
                  <a:pt x="609215" y="444315"/>
                </a:cubicBezTo>
                <a:cubicBezTo>
                  <a:pt x="608382" y="444381"/>
                  <a:pt x="607515" y="444381"/>
                  <a:pt x="607115" y="445448"/>
                </a:cubicBezTo>
                <a:cubicBezTo>
                  <a:pt x="607448" y="445548"/>
                  <a:pt x="607981" y="445815"/>
                  <a:pt x="608115" y="445682"/>
                </a:cubicBezTo>
                <a:cubicBezTo>
                  <a:pt x="608515" y="445281"/>
                  <a:pt x="608882" y="444781"/>
                  <a:pt x="609215" y="444315"/>
                </a:cubicBezTo>
                <a:cubicBezTo>
                  <a:pt x="609449" y="444281"/>
                  <a:pt x="609682" y="444281"/>
                  <a:pt x="609916" y="444214"/>
                </a:cubicBezTo>
                <a:cubicBezTo>
                  <a:pt x="610049" y="443948"/>
                  <a:pt x="610249" y="443848"/>
                  <a:pt x="610382" y="443648"/>
                </a:cubicBezTo>
                <a:close/>
                <a:moveTo>
                  <a:pt x="1036135" y="443214"/>
                </a:moveTo>
                <a:lnTo>
                  <a:pt x="1036992" y="445500"/>
                </a:lnTo>
                <a:lnTo>
                  <a:pt x="1035087" y="445405"/>
                </a:lnTo>
                <a:close/>
                <a:moveTo>
                  <a:pt x="1293403" y="442014"/>
                </a:moveTo>
                <a:cubicBezTo>
                  <a:pt x="1294471" y="441581"/>
                  <a:pt x="1295171" y="441981"/>
                  <a:pt x="1295437" y="443114"/>
                </a:cubicBezTo>
                <a:cubicBezTo>
                  <a:pt x="1295537" y="443514"/>
                  <a:pt x="1295704" y="443948"/>
                  <a:pt x="1295771" y="444348"/>
                </a:cubicBezTo>
                <a:cubicBezTo>
                  <a:pt x="1295804" y="445048"/>
                  <a:pt x="1295837" y="445781"/>
                  <a:pt x="1295837" y="446482"/>
                </a:cubicBezTo>
                <a:cubicBezTo>
                  <a:pt x="1294771" y="446048"/>
                  <a:pt x="1293637" y="445682"/>
                  <a:pt x="1292703" y="445015"/>
                </a:cubicBezTo>
                <a:cubicBezTo>
                  <a:pt x="1292303" y="444715"/>
                  <a:pt x="1292403" y="443581"/>
                  <a:pt x="1292470" y="442814"/>
                </a:cubicBezTo>
                <a:cubicBezTo>
                  <a:pt x="1292503" y="442514"/>
                  <a:pt x="1293037" y="442181"/>
                  <a:pt x="1293403" y="442014"/>
                </a:cubicBezTo>
                <a:close/>
                <a:moveTo>
                  <a:pt x="1506538" y="437913"/>
                </a:moveTo>
                <a:lnTo>
                  <a:pt x="1506805" y="438746"/>
                </a:lnTo>
                <a:lnTo>
                  <a:pt x="1507205" y="437979"/>
                </a:lnTo>
                <a:close/>
                <a:moveTo>
                  <a:pt x="2438174" y="435011"/>
                </a:moveTo>
                <a:cubicBezTo>
                  <a:pt x="2437573" y="434845"/>
                  <a:pt x="2436640" y="435545"/>
                  <a:pt x="2436006" y="436045"/>
                </a:cubicBezTo>
                <a:cubicBezTo>
                  <a:pt x="2435806" y="436212"/>
                  <a:pt x="2435840" y="437045"/>
                  <a:pt x="2436040" y="437346"/>
                </a:cubicBezTo>
                <a:cubicBezTo>
                  <a:pt x="2439440" y="442047"/>
                  <a:pt x="2443709" y="446082"/>
                  <a:pt x="2446576" y="451217"/>
                </a:cubicBezTo>
                <a:cubicBezTo>
                  <a:pt x="2446876" y="451083"/>
                  <a:pt x="2447310" y="451017"/>
                  <a:pt x="2447510" y="450783"/>
                </a:cubicBezTo>
                <a:cubicBezTo>
                  <a:pt x="2449211" y="448549"/>
                  <a:pt x="2449677" y="444848"/>
                  <a:pt x="2448377" y="443247"/>
                </a:cubicBezTo>
                <a:cubicBezTo>
                  <a:pt x="2446643" y="441147"/>
                  <a:pt x="2445009" y="438946"/>
                  <a:pt x="2443008" y="437179"/>
                </a:cubicBezTo>
                <a:cubicBezTo>
                  <a:pt x="2441741" y="436045"/>
                  <a:pt x="2439874" y="435512"/>
                  <a:pt x="2438174" y="435011"/>
                </a:cubicBezTo>
                <a:close/>
                <a:moveTo>
                  <a:pt x="692509" y="431210"/>
                </a:moveTo>
                <a:cubicBezTo>
                  <a:pt x="691308" y="431177"/>
                  <a:pt x="691642" y="432911"/>
                  <a:pt x="693209" y="433878"/>
                </a:cubicBezTo>
                <a:cubicBezTo>
                  <a:pt x="693742" y="434178"/>
                  <a:pt x="694610" y="433944"/>
                  <a:pt x="695310" y="433845"/>
                </a:cubicBezTo>
                <a:cubicBezTo>
                  <a:pt x="695410" y="433845"/>
                  <a:pt x="695410" y="433178"/>
                  <a:pt x="695476" y="432811"/>
                </a:cubicBezTo>
                <a:cubicBezTo>
                  <a:pt x="695276" y="432477"/>
                  <a:pt x="695143" y="431944"/>
                  <a:pt x="694809" y="431810"/>
                </a:cubicBezTo>
                <a:cubicBezTo>
                  <a:pt x="694076" y="431510"/>
                  <a:pt x="693276" y="431210"/>
                  <a:pt x="692509" y="431210"/>
                </a:cubicBezTo>
                <a:close/>
                <a:moveTo>
                  <a:pt x="1059394" y="422842"/>
                </a:moveTo>
                <a:cubicBezTo>
                  <a:pt x="1060061" y="422775"/>
                  <a:pt x="1061394" y="423375"/>
                  <a:pt x="1061428" y="423741"/>
                </a:cubicBezTo>
                <a:cubicBezTo>
                  <a:pt x="1061494" y="424875"/>
                  <a:pt x="1061328" y="426176"/>
                  <a:pt x="1060828" y="427176"/>
                </a:cubicBezTo>
                <a:cubicBezTo>
                  <a:pt x="1060528" y="427709"/>
                  <a:pt x="1059327" y="427776"/>
                  <a:pt x="1058127" y="428176"/>
                </a:cubicBezTo>
                <a:cubicBezTo>
                  <a:pt x="1057660" y="427209"/>
                  <a:pt x="1056827" y="426209"/>
                  <a:pt x="1056827" y="425242"/>
                </a:cubicBezTo>
                <a:cubicBezTo>
                  <a:pt x="1056860" y="423875"/>
                  <a:pt x="1058094" y="423008"/>
                  <a:pt x="1059394" y="422842"/>
                </a:cubicBezTo>
                <a:close/>
                <a:moveTo>
                  <a:pt x="1044689" y="421240"/>
                </a:moveTo>
                <a:cubicBezTo>
                  <a:pt x="1045656" y="420640"/>
                  <a:pt x="1046323" y="420773"/>
                  <a:pt x="1046990" y="421407"/>
                </a:cubicBezTo>
                <a:cubicBezTo>
                  <a:pt x="1047757" y="422074"/>
                  <a:pt x="1047657" y="424008"/>
                  <a:pt x="1046523" y="424975"/>
                </a:cubicBezTo>
                <a:cubicBezTo>
                  <a:pt x="1044456" y="426709"/>
                  <a:pt x="1042455" y="428576"/>
                  <a:pt x="1040188" y="429977"/>
                </a:cubicBezTo>
                <a:cubicBezTo>
                  <a:pt x="1039254" y="430577"/>
                  <a:pt x="1037620" y="430177"/>
                  <a:pt x="1036320" y="430110"/>
                </a:cubicBezTo>
                <a:cubicBezTo>
                  <a:pt x="1035987" y="430110"/>
                  <a:pt x="1035387" y="429610"/>
                  <a:pt x="1035353" y="429276"/>
                </a:cubicBezTo>
                <a:cubicBezTo>
                  <a:pt x="1035287" y="428476"/>
                  <a:pt x="1035220" y="427509"/>
                  <a:pt x="1035587" y="426842"/>
                </a:cubicBezTo>
                <a:cubicBezTo>
                  <a:pt x="1036987" y="424175"/>
                  <a:pt x="1040221" y="424241"/>
                  <a:pt x="1042355" y="422641"/>
                </a:cubicBezTo>
                <a:cubicBezTo>
                  <a:pt x="1043122" y="422174"/>
                  <a:pt x="1043923" y="421741"/>
                  <a:pt x="1044689" y="421240"/>
                </a:cubicBezTo>
                <a:close/>
                <a:moveTo>
                  <a:pt x="3338296" y="420840"/>
                </a:moveTo>
                <a:lnTo>
                  <a:pt x="3338027" y="421693"/>
                </a:lnTo>
                <a:lnTo>
                  <a:pt x="3338354" y="421574"/>
                </a:lnTo>
                <a:lnTo>
                  <a:pt x="3337804" y="422399"/>
                </a:lnTo>
                <a:lnTo>
                  <a:pt x="3337725" y="422650"/>
                </a:lnTo>
                <a:lnTo>
                  <a:pt x="3337608" y="422694"/>
                </a:lnTo>
                <a:lnTo>
                  <a:pt x="3337211" y="423289"/>
                </a:lnTo>
                <a:cubicBezTo>
                  <a:pt x="3336925" y="423098"/>
                  <a:pt x="3336544" y="422907"/>
                  <a:pt x="3336163" y="422717"/>
                </a:cubicBezTo>
                <a:cubicBezTo>
                  <a:pt x="3336258" y="422622"/>
                  <a:pt x="3336258" y="422431"/>
                  <a:pt x="3336258" y="422336"/>
                </a:cubicBezTo>
                <a:lnTo>
                  <a:pt x="3337672" y="421822"/>
                </a:lnTo>
                <a:close/>
                <a:moveTo>
                  <a:pt x="1510540" y="415672"/>
                </a:moveTo>
                <a:lnTo>
                  <a:pt x="1511107" y="416139"/>
                </a:lnTo>
                <a:lnTo>
                  <a:pt x="1511573" y="416739"/>
                </a:lnTo>
                <a:lnTo>
                  <a:pt x="1511240" y="415872"/>
                </a:lnTo>
                <a:close/>
                <a:moveTo>
                  <a:pt x="2366384" y="414771"/>
                </a:moveTo>
                <a:lnTo>
                  <a:pt x="2365417" y="414938"/>
                </a:lnTo>
                <a:lnTo>
                  <a:pt x="2366217" y="415438"/>
                </a:lnTo>
                <a:close/>
                <a:moveTo>
                  <a:pt x="1051492" y="414708"/>
                </a:moveTo>
                <a:cubicBezTo>
                  <a:pt x="1053588" y="412803"/>
                  <a:pt x="1055969" y="412708"/>
                  <a:pt x="1057303" y="414898"/>
                </a:cubicBezTo>
                <a:cubicBezTo>
                  <a:pt x="1058827" y="417470"/>
                  <a:pt x="1057588" y="419375"/>
                  <a:pt x="1054636" y="419947"/>
                </a:cubicBezTo>
                <a:cubicBezTo>
                  <a:pt x="1052921" y="419089"/>
                  <a:pt x="1051206" y="418232"/>
                  <a:pt x="1049492" y="417375"/>
                </a:cubicBezTo>
                <a:cubicBezTo>
                  <a:pt x="1050159" y="416518"/>
                  <a:pt x="1050635" y="415470"/>
                  <a:pt x="1051492" y="414708"/>
                </a:cubicBezTo>
                <a:close/>
                <a:moveTo>
                  <a:pt x="1141888" y="411871"/>
                </a:moveTo>
                <a:cubicBezTo>
                  <a:pt x="1141488" y="411971"/>
                  <a:pt x="1140855" y="412438"/>
                  <a:pt x="1140921" y="412671"/>
                </a:cubicBezTo>
                <a:cubicBezTo>
                  <a:pt x="1141121" y="413772"/>
                  <a:pt x="1141421" y="414872"/>
                  <a:pt x="1141721" y="415972"/>
                </a:cubicBezTo>
                <a:cubicBezTo>
                  <a:pt x="1141622" y="416006"/>
                  <a:pt x="1141588" y="416072"/>
                  <a:pt x="1141488" y="416105"/>
                </a:cubicBezTo>
                <a:lnTo>
                  <a:pt x="1141054" y="417073"/>
                </a:lnTo>
                <a:lnTo>
                  <a:pt x="1141822" y="416406"/>
                </a:lnTo>
                <a:cubicBezTo>
                  <a:pt x="1141788" y="416239"/>
                  <a:pt x="1141755" y="416105"/>
                  <a:pt x="1141721" y="415939"/>
                </a:cubicBezTo>
                <a:cubicBezTo>
                  <a:pt x="1143055" y="415539"/>
                  <a:pt x="1143689" y="414539"/>
                  <a:pt x="1143656" y="413205"/>
                </a:cubicBezTo>
                <a:cubicBezTo>
                  <a:pt x="1143622" y="412138"/>
                  <a:pt x="1142889" y="411604"/>
                  <a:pt x="1141888" y="411871"/>
                </a:cubicBezTo>
                <a:close/>
                <a:moveTo>
                  <a:pt x="2203464" y="408136"/>
                </a:moveTo>
                <a:cubicBezTo>
                  <a:pt x="2205431" y="408103"/>
                  <a:pt x="2206631" y="409303"/>
                  <a:pt x="2207765" y="410736"/>
                </a:cubicBezTo>
                <a:cubicBezTo>
                  <a:pt x="2208699" y="411937"/>
                  <a:pt x="2208632" y="413904"/>
                  <a:pt x="2207532" y="414137"/>
                </a:cubicBezTo>
                <a:cubicBezTo>
                  <a:pt x="2206798" y="414304"/>
                  <a:pt x="2205731" y="414404"/>
                  <a:pt x="2205231" y="414004"/>
                </a:cubicBezTo>
                <a:cubicBezTo>
                  <a:pt x="2203864" y="413003"/>
                  <a:pt x="2202664" y="411703"/>
                  <a:pt x="2201497" y="410470"/>
                </a:cubicBezTo>
                <a:cubicBezTo>
                  <a:pt x="2201229" y="410203"/>
                  <a:pt x="2201096" y="409369"/>
                  <a:pt x="2201229" y="409269"/>
                </a:cubicBezTo>
                <a:cubicBezTo>
                  <a:pt x="2201930" y="408803"/>
                  <a:pt x="2202730" y="408503"/>
                  <a:pt x="2203464" y="408136"/>
                </a:cubicBezTo>
                <a:close/>
                <a:moveTo>
                  <a:pt x="1030886" y="402201"/>
                </a:moveTo>
                <a:lnTo>
                  <a:pt x="1031419" y="402801"/>
                </a:lnTo>
                <a:cubicBezTo>
                  <a:pt x="1031586" y="402801"/>
                  <a:pt x="1031753" y="402801"/>
                  <a:pt x="1031919" y="402801"/>
                </a:cubicBezTo>
                <a:cubicBezTo>
                  <a:pt x="1031886" y="402668"/>
                  <a:pt x="1031786" y="402601"/>
                  <a:pt x="1031753" y="402468"/>
                </a:cubicBezTo>
                <a:close/>
                <a:moveTo>
                  <a:pt x="637624" y="400067"/>
                </a:moveTo>
                <a:cubicBezTo>
                  <a:pt x="633156" y="400967"/>
                  <a:pt x="628588" y="401801"/>
                  <a:pt x="624253" y="403201"/>
                </a:cubicBezTo>
                <a:cubicBezTo>
                  <a:pt x="619385" y="404735"/>
                  <a:pt x="614450" y="405435"/>
                  <a:pt x="609382" y="405569"/>
                </a:cubicBezTo>
                <a:cubicBezTo>
                  <a:pt x="602513" y="405735"/>
                  <a:pt x="595644" y="406035"/>
                  <a:pt x="588775" y="406302"/>
                </a:cubicBezTo>
                <a:cubicBezTo>
                  <a:pt x="587875" y="406336"/>
                  <a:pt x="586841" y="406402"/>
                  <a:pt x="586208" y="406903"/>
                </a:cubicBezTo>
                <a:cubicBezTo>
                  <a:pt x="585574" y="407369"/>
                  <a:pt x="585307" y="408370"/>
                  <a:pt x="585041" y="409203"/>
                </a:cubicBezTo>
                <a:cubicBezTo>
                  <a:pt x="584974" y="409403"/>
                  <a:pt x="585508" y="410070"/>
                  <a:pt x="585774" y="410104"/>
                </a:cubicBezTo>
                <a:cubicBezTo>
                  <a:pt x="591676" y="410470"/>
                  <a:pt x="597545" y="410937"/>
                  <a:pt x="603447" y="411104"/>
                </a:cubicBezTo>
                <a:cubicBezTo>
                  <a:pt x="606748" y="411204"/>
                  <a:pt x="609849" y="411871"/>
                  <a:pt x="612683" y="413438"/>
                </a:cubicBezTo>
                <a:cubicBezTo>
                  <a:pt x="614184" y="414272"/>
                  <a:pt x="615384" y="415805"/>
                  <a:pt x="616551" y="417173"/>
                </a:cubicBezTo>
                <a:cubicBezTo>
                  <a:pt x="617685" y="418506"/>
                  <a:pt x="616318" y="420974"/>
                  <a:pt x="614550" y="421374"/>
                </a:cubicBezTo>
                <a:cubicBezTo>
                  <a:pt x="612116" y="421941"/>
                  <a:pt x="610115" y="420440"/>
                  <a:pt x="607881" y="420340"/>
                </a:cubicBezTo>
                <a:cubicBezTo>
                  <a:pt x="607148" y="420307"/>
                  <a:pt x="605914" y="420907"/>
                  <a:pt x="605747" y="421474"/>
                </a:cubicBezTo>
                <a:cubicBezTo>
                  <a:pt x="605047" y="423775"/>
                  <a:pt x="604047" y="425808"/>
                  <a:pt x="601646" y="426609"/>
                </a:cubicBezTo>
                <a:cubicBezTo>
                  <a:pt x="598478" y="427676"/>
                  <a:pt x="596244" y="429710"/>
                  <a:pt x="594177" y="432311"/>
                </a:cubicBezTo>
                <a:cubicBezTo>
                  <a:pt x="592810" y="434011"/>
                  <a:pt x="590509" y="434945"/>
                  <a:pt x="588642" y="436212"/>
                </a:cubicBezTo>
                <a:cubicBezTo>
                  <a:pt x="587375" y="437079"/>
                  <a:pt x="587675" y="438079"/>
                  <a:pt x="589576" y="439146"/>
                </a:cubicBezTo>
                <a:cubicBezTo>
                  <a:pt x="594044" y="441680"/>
                  <a:pt x="597512" y="441647"/>
                  <a:pt x="600979" y="438846"/>
                </a:cubicBezTo>
                <a:cubicBezTo>
                  <a:pt x="602747" y="437412"/>
                  <a:pt x="604214" y="435478"/>
                  <a:pt x="606248" y="434378"/>
                </a:cubicBezTo>
                <a:cubicBezTo>
                  <a:pt x="608582" y="432978"/>
                  <a:pt x="611182" y="432044"/>
                  <a:pt x="613750" y="431144"/>
                </a:cubicBezTo>
                <a:cubicBezTo>
                  <a:pt x="615918" y="430410"/>
                  <a:pt x="618385" y="432978"/>
                  <a:pt x="617751" y="435245"/>
                </a:cubicBezTo>
                <a:cubicBezTo>
                  <a:pt x="617184" y="437246"/>
                  <a:pt x="616484" y="439213"/>
                  <a:pt x="615817" y="441214"/>
                </a:cubicBezTo>
                <a:cubicBezTo>
                  <a:pt x="615651" y="441247"/>
                  <a:pt x="615517" y="441314"/>
                  <a:pt x="615350" y="441347"/>
                </a:cubicBezTo>
                <a:cubicBezTo>
                  <a:pt x="615184" y="441480"/>
                  <a:pt x="614950" y="441580"/>
                  <a:pt x="614784" y="441714"/>
                </a:cubicBezTo>
                <a:cubicBezTo>
                  <a:pt x="615084" y="441714"/>
                  <a:pt x="615384" y="441680"/>
                  <a:pt x="615684" y="441680"/>
                </a:cubicBezTo>
                <a:cubicBezTo>
                  <a:pt x="615717" y="441514"/>
                  <a:pt x="615784" y="441347"/>
                  <a:pt x="615817" y="441214"/>
                </a:cubicBezTo>
                <a:cubicBezTo>
                  <a:pt x="620019" y="440380"/>
                  <a:pt x="622953" y="438346"/>
                  <a:pt x="623553" y="433544"/>
                </a:cubicBezTo>
                <a:cubicBezTo>
                  <a:pt x="623687" y="432511"/>
                  <a:pt x="625154" y="431277"/>
                  <a:pt x="626287" y="430777"/>
                </a:cubicBezTo>
                <a:cubicBezTo>
                  <a:pt x="630355" y="428976"/>
                  <a:pt x="634090" y="429176"/>
                  <a:pt x="637724" y="432344"/>
                </a:cubicBezTo>
                <a:cubicBezTo>
                  <a:pt x="641159" y="435312"/>
                  <a:pt x="642426" y="434678"/>
                  <a:pt x="644293" y="430076"/>
                </a:cubicBezTo>
                <a:cubicBezTo>
                  <a:pt x="644793" y="428843"/>
                  <a:pt x="645260" y="427443"/>
                  <a:pt x="646160" y="426575"/>
                </a:cubicBezTo>
                <a:cubicBezTo>
                  <a:pt x="647794" y="425008"/>
                  <a:pt x="649762" y="423775"/>
                  <a:pt x="651562" y="422341"/>
                </a:cubicBezTo>
                <a:cubicBezTo>
                  <a:pt x="653029" y="421140"/>
                  <a:pt x="653563" y="419373"/>
                  <a:pt x="654130" y="417606"/>
                </a:cubicBezTo>
                <a:cubicBezTo>
                  <a:pt x="654497" y="416506"/>
                  <a:pt x="654497" y="415739"/>
                  <a:pt x="653463" y="415272"/>
                </a:cubicBezTo>
                <a:cubicBezTo>
                  <a:pt x="653130" y="415105"/>
                  <a:pt x="652463" y="415172"/>
                  <a:pt x="652196" y="415405"/>
                </a:cubicBezTo>
                <a:cubicBezTo>
                  <a:pt x="645760" y="421107"/>
                  <a:pt x="639592" y="419373"/>
                  <a:pt x="633490" y="414872"/>
                </a:cubicBezTo>
                <a:cubicBezTo>
                  <a:pt x="632723" y="414305"/>
                  <a:pt x="631956" y="413838"/>
                  <a:pt x="631256" y="413238"/>
                </a:cubicBezTo>
                <a:cubicBezTo>
                  <a:pt x="630922" y="412971"/>
                  <a:pt x="630789" y="412438"/>
                  <a:pt x="630489" y="412104"/>
                </a:cubicBezTo>
                <a:cubicBezTo>
                  <a:pt x="629789" y="411337"/>
                  <a:pt x="630322" y="408903"/>
                  <a:pt x="631356" y="408503"/>
                </a:cubicBezTo>
                <a:cubicBezTo>
                  <a:pt x="635157" y="407002"/>
                  <a:pt x="639025" y="405635"/>
                  <a:pt x="642759" y="404002"/>
                </a:cubicBezTo>
                <a:cubicBezTo>
                  <a:pt x="643326" y="403768"/>
                  <a:pt x="643826" y="402368"/>
                  <a:pt x="643660" y="401701"/>
                </a:cubicBezTo>
                <a:cubicBezTo>
                  <a:pt x="643493" y="401067"/>
                  <a:pt x="642459" y="400400"/>
                  <a:pt x="641692" y="400234"/>
                </a:cubicBezTo>
                <a:cubicBezTo>
                  <a:pt x="640359" y="399967"/>
                  <a:pt x="638925" y="399800"/>
                  <a:pt x="637624" y="400067"/>
                </a:cubicBezTo>
                <a:close/>
                <a:moveTo>
                  <a:pt x="824566" y="394889"/>
                </a:moveTo>
                <a:cubicBezTo>
                  <a:pt x="827614" y="394603"/>
                  <a:pt x="829709" y="396032"/>
                  <a:pt x="829519" y="398889"/>
                </a:cubicBezTo>
                <a:cubicBezTo>
                  <a:pt x="829328" y="401937"/>
                  <a:pt x="827137" y="403366"/>
                  <a:pt x="824280" y="402699"/>
                </a:cubicBezTo>
                <a:cubicBezTo>
                  <a:pt x="823137" y="402414"/>
                  <a:pt x="821803" y="401461"/>
                  <a:pt x="821327" y="400413"/>
                </a:cubicBezTo>
                <a:cubicBezTo>
                  <a:pt x="819994" y="397461"/>
                  <a:pt x="821232" y="395556"/>
                  <a:pt x="824566" y="394889"/>
                </a:cubicBezTo>
                <a:close/>
                <a:moveTo>
                  <a:pt x="2478553" y="392364"/>
                </a:moveTo>
                <a:cubicBezTo>
                  <a:pt x="2477486" y="391831"/>
                  <a:pt x="2476319" y="392598"/>
                  <a:pt x="2475786" y="394132"/>
                </a:cubicBezTo>
                <a:cubicBezTo>
                  <a:pt x="2475686" y="394465"/>
                  <a:pt x="2475752" y="394898"/>
                  <a:pt x="2475853" y="395265"/>
                </a:cubicBezTo>
                <a:cubicBezTo>
                  <a:pt x="2476186" y="396332"/>
                  <a:pt x="2477586" y="395932"/>
                  <a:pt x="2478653" y="394432"/>
                </a:cubicBezTo>
                <a:cubicBezTo>
                  <a:pt x="2478887" y="394098"/>
                  <a:pt x="2479020" y="393698"/>
                  <a:pt x="2479187" y="393331"/>
                </a:cubicBezTo>
                <a:cubicBezTo>
                  <a:pt x="2478987" y="392998"/>
                  <a:pt x="2478853" y="392498"/>
                  <a:pt x="2478553" y="392364"/>
                </a:cubicBezTo>
                <a:close/>
                <a:moveTo>
                  <a:pt x="846859" y="388230"/>
                </a:moveTo>
                <a:cubicBezTo>
                  <a:pt x="847159" y="388097"/>
                  <a:pt x="847660" y="388263"/>
                  <a:pt x="847960" y="388464"/>
                </a:cubicBezTo>
                <a:cubicBezTo>
                  <a:pt x="848260" y="388697"/>
                  <a:pt x="848393" y="389131"/>
                  <a:pt x="848593" y="389497"/>
                </a:cubicBezTo>
                <a:cubicBezTo>
                  <a:pt x="847793" y="392665"/>
                  <a:pt x="845592" y="394799"/>
                  <a:pt x="842924" y="396400"/>
                </a:cubicBezTo>
                <a:cubicBezTo>
                  <a:pt x="842058" y="396933"/>
                  <a:pt x="841090" y="396300"/>
                  <a:pt x="840824" y="395299"/>
                </a:cubicBezTo>
                <a:cubicBezTo>
                  <a:pt x="840290" y="393465"/>
                  <a:pt x="840824" y="391665"/>
                  <a:pt x="842191" y="390564"/>
                </a:cubicBezTo>
                <a:cubicBezTo>
                  <a:pt x="843491" y="389497"/>
                  <a:pt x="845259" y="388930"/>
                  <a:pt x="846859" y="388230"/>
                </a:cubicBezTo>
                <a:close/>
                <a:moveTo>
                  <a:pt x="976734" y="387830"/>
                </a:moveTo>
                <a:cubicBezTo>
                  <a:pt x="978368" y="387997"/>
                  <a:pt x="979969" y="388497"/>
                  <a:pt x="981569" y="388930"/>
                </a:cubicBezTo>
                <a:cubicBezTo>
                  <a:pt x="980669" y="391164"/>
                  <a:pt x="979069" y="392198"/>
                  <a:pt x="976534" y="391731"/>
                </a:cubicBezTo>
                <a:cubicBezTo>
                  <a:pt x="975100" y="391464"/>
                  <a:pt x="973867" y="389831"/>
                  <a:pt x="974567" y="388997"/>
                </a:cubicBezTo>
                <a:cubicBezTo>
                  <a:pt x="975067" y="388397"/>
                  <a:pt x="976034" y="387763"/>
                  <a:pt x="976734" y="387830"/>
                </a:cubicBezTo>
                <a:close/>
                <a:moveTo>
                  <a:pt x="587875" y="380160"/>
                </a:moveTo>
                <a:cubicBezTo>
                  <a:pt x="587708" y="380227"/>
                  <a:pt x="587675" y="380261"/>
                  <a:pt x="587408" y="380327"/>
                </a:cubicBezTo>
                <a:lnTo>
                  <a:pt x="586808" y="381094"/>
                </a:lnTo>
                <a:lnTo>
                  <a:pt x="587741" y="380661"/>
                </a:lnTo>
                <a:cubicBezTo>
                  <a:pt x="587775" y="380494"/>
                  <a:pt x="587842" y="380327"/>
                  <a:pt x="587875" y="380160"/>
                </a:cubicBezTo>
                <a:close/>
                <a:moveTo>
                  <a:pt x="846211" y="375159"/>
                </a:moveTo>
                <a:cubicBezTo>
                  <a:pt x="846306" y="377064"/>
                  <a:pt x="846496" y="378874"/>
                  <a:pt x="846496" y="380779"/>
                </a:cubicBezTo>
                <a:cubicBezTo>
                  <a:pt x="846496" y="382017"/>
                  <a:pt x="846211" y="384113"/>
                  <a:pt x="845544" y="384303"/>
                </a:cubicBezTo>
                <a:cubicBezTo>
                  <a:pt x="842496" y="385256"/>
                  <a:pt x="841067" y="383541"/>
                  <a:pt x="842591" y="380207"/>
                </a:cubicBezTo>
                <a:cubicBezTo>
                  <a:pt x="843448" y="378302"/>
                  <a:pt x="844877" y="376778"/>
                  <a:pt x="846211" y="375159"/>
                </a:cubicBezTo>
                <a:close/>
                <a:moveTo>
                  <a:pt x="1006044" y="362321"/>
                </a:moveTo>
                <a:lnTo>
                  <a:pt x="1005978" y="363189"/>
                </a:lnTo>
                <a:lnTo>
                  <a:pt x="1007045" y="362788"/>
                </a:lnTo>
                <a:close/>
                <a:moveTo>
                  <a:pt x="863745" y="349168"/>
                </a:moveTo>
                <a:cubicBezTo>
                  <a:pt x="864507" y="349549"/>
                  <a:pt x="864793" y="350692"/>
                  <a:pt x="865364" y="351549"/>
                </a:cubicBezTo>
                <a:cubicBezTo>
                  <a:pt x="864983" y="352502"/>
                  <a:pt x="864698" y="353931"/>
                  <a:pt x="864126" y="354121"/>
                </a:cubicBezTo>
                <a:cubicBezTo>
                  <a:pt x="861840" y="354693"/>
                  <a:pt x="860792" y="353264"/>
                  <a:pt x="861459" y="350501"/>
                </a:cubicBezTo>
                <a:cubicBezTo>
                  <a:pt x="861650" y="349835"/>
                  <a:pt x="863269" y="348977"/>
                  <a:pt x="863745" y="349168"/>
                </a:cubicBezTo>
                <a:close/>
                <a:moveTo>
                  <a:pt x="107187" y="346717"/>
                </a:moveTo>
                <a:cubicBezTo>
                  <a:pt x="109154" y="347750"/>
                  <a:pt x="110822" y="349818"/>
                  <a:pt x="112822" y="350118"/>
                </a:cubicBezTo>
                <a:cubicBezTo>
                  <a:pt x="117390" y="350818"/>
                  <a:pt x="120124" y="352652"/>
                  <a:pt x="121358" y="357387"/>
                </a:cubicBezTo>
                <a:cubicBezTo>
                  <a:pt x="122259" y="360788"/>
                  <a:pt x="124493" y="363822"/>
                  <a:pt x="126093" y="367057"/>
                </a:cubicBezTo>
                <a:cubicBezTo>
                  <a:pt x="126260" y="367390"/>
                  <a:pt x="126126" y="367890"/>
                  <a:pt x="126126" y="368357"/>
                </a:cubicBezTo>
                <a:cubicBezTo>
                  <a:pt x="125826" y="368657"/>
                  <a:pt x="125526" y="369124"/>
                  <a:pt x="125160" y="369257"/>
                </a:cubicBezTo>
                <a:cubicBezTo>
                  <a:pt x="122559" y="370091"/>
                  <a:pt x="119991" y="370858"/>
                  <a:pt x="117390" y="371591"/>
                </a:cubicBezTo>
                <a:cubicBezTo>
                  <a:pt x="116023" y="371958"/>
                  <a:pt x="114389" y="371291"/>
                  <a:pt x="113956" y="370224"/>
                </a:cubicBezTo>
                <a:cubicBezTo>
                  <a:pt x="112956" y="367690"/>
                  <a:pt x="111955" y="365189"/>
                  <a:pt x="111022" y="362655"/>
                </a:cubicBezTo>
                <a:cubicBezTo>
                  <a:pt x="109955" y="359688"/>
                  <a:pt x="107821" y="358554"/>
                  <a:pt x="104786" y="358421"/>
                </a:cubicBezTo>
                <a:cubicBezTo>
                  <a:pt x="103552" y="358354"/>
                  <a:pt x="102319" y="357587"/>
                  <a:pt x="101152" y="356987"/>
                </a:cubicBezTo>
                <a:cubicBezTo>
                  <a:pt x="100152" y="356453"/>
                  <a:pt x="99685" y="354386"/>
                  <a:pt x="99918" y="353419"/>
                </a:cubicBezTo>
                <a:cubicBezTo>
                  <a:pt x="100718" y="350585"/>
                  <a:pt x="102919" y="348951"/>
                  <a:pt x="104853" y="347084"/>
                </a:cubicBezTo>
                <a:cubicBezTo>
                  <a:pt x="105320" y="346583"/>
                  <a:pt x="106620" y="346417"/>
                  <a:pt x="107187" y="346717"/>
                </a:cubicBezTo>
                <a:close/>
                <a:moveTo>
                  <a:pt x="1057394" y="343215"/>
                </a:moveTo>
                <a:cubicBezTo>
                  <a:pt x="1056994" y="343649"/>
                  <a:pt x="1056627" y="344082"/>
                  <a:pt x="1056227" y="344516"/>
                </a:cubicBezTo>
                <a:cubicBezTo>
                  <a:pt x="1055227" y="345750"/>
                  <a:pt x="1056494" y="344716"/>
                  <a:pt x="1056561" y="344849"/>
                </a:cubicBezTo>
                <a:cubicBezTo>
                  <a:pt x="1056661" y="344149"/>
                  <a:pt x="1056994" y="343649"/>
                  <a:pt x="1057394" y="343215"/>
                </a:cubicBezTo>
                <a:close/>
                <a:moveTo>
                  <a:pt x="2373219" y="334646"/>
                </a:moveTo>
                <a:cubicBezTo>
                  <a:pt x="2373819" y="334646"/>
                  <a:pt x="2374786" y="335346"/>
                  <a:pt x="2375020" y="335980"/>
                </a:cubicBezTo>
                <a:cubicBezTo>
                  <a:pt x="2375453" y="337147"/>
                  <a:pt x="2375453" y="338447"/>
                  <a:pt x="2375620" y="339581"/>
                </a:cubicBezTo>
                <a:cubicBezTo>
                  <a:pt x="2375353" y="340047"/>
                  <a:pt x="2375153" y="340647"/>
                  <a:pt x="2374919" y="340681"/>
                </a:cubicBezTo>
                <a:cubicBezTo>
                  <a:pt x="2374086" y="340748"/>
                  <a:pt x="2373019" y="340981"/>
                  <a:pt x="2372485" y="340547"/>
                </a:cubicBezTo>
                <a:cubicBezTo>
                  <a:pt x="2371052" y="339414"/>
                  <a:pt x="2370552" y="337747"/>
                  <a:pt x="2371352" y="336013"/>
                </a:cubicBezTo>
                <a:cubicBezTo>
                  <a:pt x="2371652" y="335380"/>
                  <a:pt x="2372552" y="334680"/>
                  <a:pt x="2373219" y="334646"/>
                </a:cubicBezTo>
                <a:close/>
                <a:moveTo>
                  <a:pt x="2387217" y="328844"/>
                </a:moveTo>
                <a:cubicBezTo>
                  <a:pt x="2388074" y="329225"/>
                  <a:pt x="2389693" y="329511"/>
                  <a:pt x="2389788" y="330082"/>
                </a:cubicBezTo>
                <a:cubicBezTo>
                  <a:pt x="2390265" y="332273"/>
                  <a:pt x="2388740" y="333225"/>
                  <a:pt x="2386074" y="332559"/>
                </a:cubicBezTo>
                <a:cubicBezTo>
                  <a:pt x="2385407" y="332464"/>
                  <a:pt x="2384549" y="330749"/>
                  <a:pt x="2384740" y="330463"/>
                </a:cubicBezTo>
                <a:cubicBezTo>
                  <a:pt x="2385312" y="329701"/>
                  <a:pt x="2386359" y="329320"/>
                  <a:pt x="2387217" y="328844"/>
                </a:cubicBezTo>
                <a:close/>
                <a:moveTo>
                  <a:pt x="2337474" y="328477"/>
                </a:moveTo>
                <a:cubicBezTo>
                  <a:pt x="2338275" y="328311"/>
                  <a:pt x="2339375" y="328477"/>
                  <a:pt x="2340042" y="328944"/>
                </a:cubicBezTo>
                <a:cubicBezTo>
                  <a:pt x="2342676" y="330711"/>
                  <a:pt x="2345010" y="332846"/>
                  <a:pt x="2345911" y="336080"/>
                </a:cubicBezTo>
                <a:cubicBezTo>
                  <a:pt x="2345877" y="336547"/>
                  <a:pt x="2345977" y="337047"/>
                  <a:pt x="2345810" y="337447"/>
                </a:cubicBezTo>
                <a:cubicBezTo>
                  <a:pt x="2344076" y="341582"/>
                  <a:pt x="2337974" y="343949"/>
                  <a:pt x="2334406" y="341649"/>
                </a:cubicBezTo>
                <a:cubicBezTo>
                  <a:pt x="2333373" y="341015"/>
                  <a:pt x="2332573" y="339681"/>
                  <a:pt x="2332172" y="338481"/>
                </a:cubicBezTo>
                <a:cubicBezTo>
                  <a:pt x="2330205" y="333112"/>
                  <a:pt x="2332072" y="329578"/>
                  <a:pt x="2337474" y="328477"/>
                </a:cubicBezTo>
                <a:close/>
                <a:moveTo>
                  <a:pt x="1601136" y="327977"/>
                </a:moveTo>
                <a:cubicBezTo>
                  <a:pt x="1602370" y="330344"/>
                  <a:pt x="1603471" y="332812"/>
                  <a:pt x="1604538" y="335279"/>
                </a:cubicBezTo>
                <a:cubicBezTo>
                  <a:pt x="1604671" y="335579"/>
                  <a:pt x="1604271" y="336113"/>
                  <a:pt x="1604138" y="336546"/>
                </a:cubicBezTo>
                <a:cubicBezTo>
                  <a:pt x="1603871" y="336913"/>
                  <a:pt x="1603704" y="337347"/>
                  <a:pt x="1603371" y="337580"/>
                </a:cubicBezTo>
                <a:cubicBezTo>
                  <a:pt x="1600870" y="339314"/>
                  <a:pt x="1598202" y="338980"/>
                  <a:pt x="1595735" y="337713"/>
                </a:cubicBezTo>
                <a:cubicBezTo>
                  <a:pt x="1593501" y="336546"/>
                  <a:pt x="1592934" y="334312"/>
                  <a:pt x="1593267" y="331945"/>
                </a:cubicBezTo>
                <a:cubicBezTo>
                  <a:pt x="1593468" y="330644"/>
                  <a:pt x="1593801" y="329277"/>
                  <a:pt x="1594435" y="328144"/>
                </a:cubicBezTo>
                <a:cubicBezTo>
                  <a:pt x="1595768" y="325643"/>
                  <a:pt x="1599936" y="325576"/>
                  <a:pt x="1601136" y="327977"/>
                </a:cubicBezTo>
                <a:close/>
                <a:moveTo>
                  <a:pt x="2411365" y="326243"/>
                </a:moveTo>
                <a:cubicBezTo>
                  <a:pt x="2412065" y="325943"/>
                  <a:pt x="2413265" y="326010"/>
                  <a:pt x="2413865" y="326444"/>
                </a:cubicBezTo>
                <a:cubicBezTo>
                  <a:pt x="2416666" y="328411"/>
                  <a:pt x="2417800" y="331245"/>
                  <a:pt x="2417767" y="334579"/>
                </a:cubicBezTo>
                <a:cubicBezTo>
                  <a:pt x="2417133" y="335146"/>
                  <a:pt x="2416566" y="336046"/>
                  <a:pt x="2415866" y="336246"/>
                </a:cubicBezTo>
                <a:cubicBezTo>
                  <a:pt x="2413532" y="336880"/>
                  <a:pt x="2411431" y="336213"/>
                  <a:pt x="2409764" y="334412"/>
                </a:cubicBezTo>
                <a:cubicBezTo>
                  <a:pt x="2407897" y="332445"/>
                  <a:pt x="2408830" y="327344"/>
                  <a:pt x="2411365" y="326243"/>
                </a:cubicBezTo>
                <a:close/>
                <a:moveTo>
                  <a:pt x="2380044" y="320584"/>
                </a:moveTo>
                <a:cubicBezTo>
                  <a:pt x="2380426" y="320393"/>
                  <a:pt x="2381569" y="322203"/>
                  <a:pt x="2382426" y="323060"/>
                </a:cubicBezTo>
                <a:cubicBezTo>
                  <a:pt x="2382330" y="324299"/>
                  <a:pt x="2382712" y="325918"/>
                  <a:pt x="2382045" y="326489"/>
                </a:cubicBezTo>
                <a:cubicBezTo>
                  <a:pt x="2380330" y="327918"/>
                  <a:pt x="2378140" y="330109"/>
                  <a:pt x="2376330" y="329918"/>
                </a:cubicBezTo>
                <a:cubicBezTo>
                  <a:pt x="2373472" y="329728"/>
                  <a:pt x="2372424" y="326680"/>
                  <a:pt x="2374234" y="324203"/>
                </a:cubicBezTo>
                <a:cubicBezTo>
                  <a:pt x="2375473" y="322489"/>
                  <a:pt x="2377949" y="321536"/>
                  <a:pt x="2380044" y="320584"/>
                </a:cubicBezTo>
                <a:close/>
                <a:moveTo>
                  <a:pt x="552064" y="316673"/>
                </a:moveTo>
                <a:lnTo>
                  <a:pt x="551497" y="316840"/>
                </a:lnTo>
                <a:cubicBezTo>
                  <a:pt x="551363" y="317207"/>
                  <a:pt x="551196" y="317574"/>
                  <a:pt x="551063" y="317941"/>
                </a:cubicBezTo>
                <a:cubicBezTo>
                  <a:pt x="551330" y="317707"/>
                  <a:pt x="551597" y="317440"/>
                  <a:pt x="551863" y="317207"/>
                </a:cubicBezTo>
                <a:close/>
                <a:moveTo>
                  <a:pt x="533257" y="314873"/>
                </a:moveTo>
                <a:cubicBezTo>
                  <a:pt x="532957" y="315140"/>
                  <a:pt x="532624" y="315473"/>
                  <a:pt x="532557" y="315840"/>
                </a:cubicBezTo>
                <a:cubicBezTo>
                  <a:pt x="532424" y="316707"/>
                  <a:pt x="532424" y="317574"/>
                  <a:pt x="532257" y="320141"/>
                </a:cubicBezTo>
                <a:cubicBezTo>
                  <a:pt x="532257" y="319708"/>
                  <a:pt x="532190" y="320975"/>
                  <a:pt x="532257" y="322275"/>
                </a:cubicBezTo>
                <a:cubicBezTo>
                  <a:pt x="532291" y="322675"/>
                  <a:pt x="532591" y="323309"/>
                  <a:pt x="532790" y="323342"/>
                </a:cubicBezTo>
                <a:cubicBezTo>
                  <a:pt x="533791" y="323442"/>
                  <a:pt x="534158" y="322809"/>
                  <a:pt x="534158" y="321708"/>
                </a:cubicBezTo>
                <a:cubicBezTo>
                  <a:pt x="534024" y="319574"/>
                  <a:pt x="534024" y="317440"/>
                  <a:pt x="533891" y="315306"/>
                </a:cubicBezTo>
                <a:cubicBezTo>
                  <a:pt x="533891" y="315140"/>
                  <a:pt x="533291" y="314839"/>
                  <a:pt x="533257" y="314873"/>
                </a:cubicBezTo>
                <a:close/>
                <a:moveTo>
                  <a:pt x="580873" y="307104"/>
                </a:moveTo>
                <a:cubicBezTo>
                  <a:pt x="575938" y="306470"/>
                  <a:pt x="571036" y="305937"/>
                  <a:pt x="566435" y="308304"/>
                </a:cubicBezTo>
                <a:lnTo>
                  <a:pt x="566401" y="308304"/>
                </a:lnTo>
                <a:lnTo>
                  <a:pt x="565235" y="308304"/>
                </a:lnTo>
                <a:cubicBezTo>
                  <a:pt x="564267" y="309371"/>
                  <a:pt x="563267" y="310438"/>
                  <a:pt x="562267" y="311505"/>
                </a:cubicBezTo>
                <a:cubicBezTo>
                  <a:pt x="562133" y="311638"/>
                  <a:pt x="562000" y="311772"/>
                  <a:pt x="561900" y="311905"/>
                </a:cubicBezTo>
                <a:cubicBezTo>
                  <a:pt x="561033" y="311972"/>
                  <a:pt x="560099" y="311905"/>
                  <a:pt x="559666" y="313006"/>
                </a:cubicBezTo>
                <a:cubicBezTo>
                  <a:pt x="560033" y="313105"/>
                  <a:pt x="560566" y="313439"/>
                  <a:pt x="560700" y="313306"/>
                </a:cubicBezTo>
                <a:cubicBezTo>
                  <a:pt x="561133" y="312906"/>
                  <a:pt x="561533" y="312405"/>
                  <a:pt x="561900" y="311905"/>
                </a:cubicBezTo>
                <a:cubicBezTo>
                  <a:pt x="562133" y="311905"/>
                  <a:pt x="562367" y="311872"/>
                  <a:pt x="562567" y="311805"/>
                </a:cubicBezTo>
                <a:cubicBezTo>
                  <a:pt x="563567" y="310772"/>
                  <a:pt x="564534" y="309705"/>
                  <a:pt x="565535" y="308671"/>
                </a:cubicBezTo>
                <a:cubicBezTo>
                  <a:pt x="565801" y="308504"/>
                  <a:pt x="566101" y="308437"/>
                  <a:pt x="566401" y="308304"/>
                </a:cubicBezTo>
                <a:cubicBezTo>
                  <a:pt x="570870" y="308371"/>
                  <a:pt x="575338" y="308437"/>
                  <a:pt x="579806" y="308437"/>
                </a:cubicBezTo>
                <a:cubicBezTo>
                  <a:pt x="580173" y="308437"/>
                  <a:pt x="580606" y="308137"/>
                  <a:pt x="580939" y="307871"/>
                </a:cubicBezTo>
                <a:cubicBezTo>
                  <a:pt x="581039" y="307804"/>
                  <a:pt x="580906" y="307137"/>
                  <a:pt x="580873" y="307104"/>
                </a:cubicBezTo>
                <a:close/>
                <a:moveTo>
                  <a:pt x="1075067" y="304203"/>
                </a:moveTo>
                <a:cubicBezTo>
                  <a:pt x="1079434" y="306803"/>
                  <a:pt x="1084069" y="308404"/>
                  <a:pt x="1089104" y="309371"/>
                </a:cubicBezTo>
                <a:cubicBezTo>
                  <a:pt x="1094439" y="310405"/>
                  <a:pt x="1097740" y="314106"/>
                  <a:pt x="1099241" y="319408"/>
                </a:cubicBezTo>
                <a:cubicBezTo>
                  <a:pt x="1100641" y="324309"/>
                  <a:pt x="1101075" y="329278"/>
                  <a:pt x="1101341" y="334313"/>
                </a:cubicBezTo>
                <a:cubicBezTo>
                  <a:pt x="1101375" y="335280"/>
                  <a:pt x="1099708" y="336947"/>
                  <a:pt x="1098607" y="336880"/>
                </a:cubicBezTo>
                <a:cubicBezTo>
                  <a:pt x="1095440" y="336680"/>
                  <a:pt x="1092305" y="336413"/>
                  <a:pt x="1089171" y="336180"/>
                </a:cubicBezTo>
                <a:cubicBezTo>
                  <a:pt x="1087804" y="334379"/>
                  <a:pt x="1085770" y="333912"/>
                  <a:pt x="1083669" y="334046"/>
                </a:cubicBezTo>
                <a:cubicBezTo>
                  <a:pt x="1081002" y="334246"/>
                  <a:pt x="1078401" y="335046"/>
                  <a:pt x="1075733" y="335246"/>
                </a:cubicBezTo>
                <a:cubicBezTo>
                  <a:pt x="1071299" y="335580"/>
                  <a:pt x="1065663" y="330745"/>
                  <a:pt x="1066997" y="325643"/>
                </a:cubicBezTo>
                <a:cubicBezTo>
                  <a:pt x="1067831" y="322542"/>
                  <a:pt x="1068198" y="319708"/>
                  <a:pt x="1066931" y="316573"/>
                </a:cubicBezTo>
                <a:lnTo>
                  <a:pt x="1067223" y="312444"/>
                </a:lnTo>
                <a:lnTo>
                  <a:pt x="1067097" y="312643"/>
                </a:lnTo>
                <a:cubicBezTo>
                  <a:pt x="1067097" y="312548"/>
                  <a:pt x="1067097" y="312453"/>
                  <a:pt x="1067097" y="312357"/>
                </a:cubicBezTo>
                <a:lnTo>
                  <a:pt x="1067245" y="312147"/>
                </a:lnTo>
                <a:lnTo>
                  <a:pt x="1067297" y="311405"/>
                </a:lnTo>
                <a:cubicBezTo>
                  <a:pt x="1068364" y="309571"/>
                  <a:pt x="1069398" y="307737"/>
                  <a:pt x="1070498" y="305937"/>
                </a:cubicBezTo>
                <a:cubicBezTo>
                  <a:pt x="1071599" y="304169"/>
                  <a:pt x="1073600" y="303336"/>
                  <a:pt x="1075067" y="304203"/>
                </a:cubicBezTo>
                <a:close/>
                <a:moveTo>
                  <a:pt x="3416289" y="302802"/>
                </a:moveTo>
                <a:cubicBezTo>
                  <a:pt x="3414555" y="303135"/>
                  <a:pt x="3412888" y="303569"/>
                  <a:pt x="3411188" y="303969"/>
                </a:cubicBezTo>
                <a:cubicBezTo>
                  <a:pt x="3410054" y="304236"/>
                  <a:pt x="3409654" y="304836"/>
                  <a:pt x="3410121" y="305837"/>
                </a:cubicBezTo>
                <a:cubicBezTo>
                  <a:pt x="3410688" y="307103"/>
                  <a:pt x="3412254" y="308037"/>
                  <a:pt x="3413155" y="307537"/>
                </a:cubicBezTo>
                <a:cubicBezTo>
                  <a:pt x="3414655" y="306737"/>
                  <a:pt x="3416022" y="305736"/>
                  <a:pt x="3417290" y="304903"/>
                </a:cubicBezTo>
                <a:cubicBezTo>
                  <a:pt x="3417323" y="304136"/>
                  <a:pt x="3417490" y="303636"/>
                  <a:pt x="3417323" y="303369"/>
                </a:cubicBezTo>
                <a:cubicBezTo>
                  <a:pt x="3417156" y="303069"/>
                  <a:pt x="3416623" y="302735"/>
                  <a:pt x="3416289" y="302802"/>
                </a:cubicBezTo>
                <a:close/>
                <a:moveTo>
                  <a:pt x="2435092" y="293946"/>
                </a:moveTo>
                <a:cubicBezTo>
                  <a:pt x="2434807" y="294708"/>
                  <a:pt x="2434616" y="296041"/>
                  <a:pt x="2434235" y="296041"/>
                </a:cubicBezTo>
                <a:cubicBezTo>
                  <a:pt x="2433378" y="296137"/>
                  <a:pt x="2431663" y="295661"/>
                  <a:pt x="2431663" y="295280"/>
                </a:cubicBezTo>
                <a:cubicBezTo>
                  <a:pt x="2431377" y="292803"/>
                  <a:pt x="2432616" y="292327"/>
                  <a:pt x="2435092" y="293946"/>
                </a:cubicBezTo>
                <a:close/>
                <a:moveTo>
                  <a:pt x="2427078" y="293465"/>
                </a:moveTo>
                <a:lnTo>
                  <a:pt x="2426793" y="295846"/>
                </a:lnTo>
                <a:lnTo>
                  <a:pt x="2424602" y="294418"/>
                </a:lnTo>
                <a:close/>
                <a:moveTo>
                  <a:pt x="931889" y="289831"/>
                </a:moveTo>
                <a:cubicBezTo>
                  <a:pt x="933317" y="290398"/>
                  <a:pt x="935699" y="290898"/>
                  <a:pt x="935889" y="291498"/>
                </a:cubicBezTo>
                <a:cubicBezTo>
                  <a:pt x="936460" y="292798"/>
                  <a:pt x="931031" y="294132"/>
                  <a:pt x="928841" y="293365"/>
                </a:cubicBezTo>
                <a:cubicBezTo>
                  <a:pt x="927412" y="292865"/>
                  <a:pt x="926459" y="291798"/>
                  <a:pt x="926840" y="291098"/>
                </a:cubicBezTo>
                <a:cubicBezTo>
                  <a:pt x="927126" y="290565"/>
                  <a:pt x="930079" y="290265"/>
                  <a:pt x="931889" y="289831"/>
                </a:cubicBezTo>
                <a:close/>
                <a:moveTo>
                  <a:pt x="2396625" y="282699"/>
                </a:moveTo>
                <a:cubicBezTo>
                  <a:pt x="2399387" y="283556"/>
                  <a:pt x="2400435" y="285842"/>
                  <a:pt x="2399387" y="288604"/>
                </a:cubicBezTo>
                <a:cubicBezTo>
                  <a:pt x="2399006" y="289652"/>
                  <a:pt x="2397672" y="290223"/>
                  <a:pt x="2396720" y="291081"/>
                </a:cubicBezTo>
                <a:cubicBezTo>
                  <a:pt x="2394053" y="289842"/>
                  <a:pt x="2393005" y="287842"/>
                  <a:pt x="2394053" y="285080"/>
                </a:cubicBezTo>
                <a:cubicBezTo>
                  <a:pt x="2394434" y="284032"/>
                  <a:pt x="2396053" y="282603"/>
                  <a:pt x="2396625" y="282699"/>
                </a:cubicBezTo>
                <a:close/>
                <a:moveTo>
                  <a:pt x="2440165" y="279561"/>
                </a:moveTo>
                <a:lnTo>
                  <a:pt x="2443022" y="280990"/>
                </a:lnTo>
                <a:lnTo>
                  <a:pt x="2439974" y="282038"/>
                </a:lnTo>
                <a:close/>
                <a:moveTo>
                  <a:pt x="2641172" y="277961"/>
                </a:moveTo>
                <a:lnTo>
                  <a:pt x="2641406" y="278494"/>
                </a:lnTo>
                <a:cubicBezTo>
                  <a:pt x="2641572" y="278594"/>
                  <a:pt x="2641739" y="278694"/>
                  <a:pt x="2641906" y="278794"/>
                </a:cubicBezTo>
                <a:cubicBezTo>
                  <a:pt x="2641839" y="278594"/>
                  <a:pt x="2641806" y="278494"/>
                  <a:pt x="2641773" y="278128"/>
                </a:cubicBezTo>
                <a:close/>
                <a:moveTo>
                  <a:pt x="2441978" y="269751"/>
                </a:moveTo>
                <a:cubicBezTo>
                  <a:pt x="2444549" y="269465"/>
                  <a:pt x="2444930" y="270703"/>
                  <a:pt x="2443311" y="273084"/>
                </a:cubicBezTo>
                <a:cubicBezTo>
                  <a:pt x="2442644" y="272798"/>
                  <a:pt x="2441215" y="272513"/>
                  <a:pt x="2441215" y="272227"/>
                </a:cubicBezTo>
                <a:cubicBezTo>
                  <a:pt x="2441120" y="271370"/>
                  <a:pt x="2441596" y="269846"/>
                  <a:pt x="2441978" y="269751"/>
                </a:cubicBezTo>
                <a:close/>
                <a:moveTo>
                  <a:pt x="1611439" y="261155"/>
                </a:moveTo>
                <a:cubicBezTo>
                  <a:pt x="1611915" y="262107"/>
                  <a:pt x="1613058" y="263536"/>
                  <a:pt x="1612772" y="263822"/>
                </a:cubicBezTo>
                <a:cubicBezTo>
                  <a:pt x="1611534" y="265346"/>
                  <a:pt x="1609915" y="266489"/>
                  <a:pt x="1608486" y="267727"/>
                </a:cubicBezTo>
                <a:cubicBezTo>
                  <a:pt x="1608105" y="266870"/>
                  <a:pt x="1606962" y="265441"/>
                  <a:pt x="1607152" y="265155"/>
                </a:cubicBezTo>
                <a:cubicBezTo>
                  <a:pt x="1608391" y="263631"/>
                  <a:pt x="1610010" y="262488"/>
                  <a:pt x="1611439" y="261155"/>
                </a:cubicBezTo>
                <a:close/>
                <a:moveTo>
                  <a:pt x="911847" y="260522"/>
                </a:moveTo>
                <a:cubicBezTo>
                  <a:pt x="913014" y="260422"/>
                  <a:pt x="914415" y="261189"/>
                  <a:pt x="915448" y="261923"/>
                </a:cubicBezTo>
                <a:cubicBezTo>
                  <a:pt x="916549" y="262690"/>
                  <a:pt x="917349" y="263823"/>
                  <a:pt x="918316" y="264824"/>
                </a:cubicBezTo>
                <a:lnTo>
                  <a:pt x="918016" y="264457"/>
                </a:lnTo>
                <a:cubicBezTo>
                  <a:pt x="918149" y="264490"/>
                  <a:pt x="918282" y="264523"/>
                  <a:pt x="918416" y="264557"/>
                </a:cubicBezTo>
                <a:cubicBezTo>
                  <a:pt x="918416" y="264590"/>
                  <a:pt x="918383" y="264590"/>
                  <a:pt x="918383" y="264623"/>
                </a:cubicBezTo>
                <a:cubicBezTo>
                  <a:pt x="919949" y="265257"/>
                  <a:pt x="921483" y="266091"/>
                  <a:pt x="923084" y="266324"/>
                </a:cubicBezTo>
                <a:cubicBezTo>
                  <a:pt x="926252" y="266791"/>
                  <a:pt x="929486" y="266657"/>
                  <a:pt x="932621" y="267191"/>
                </a:cubicBezTo>
                <a:cubicBezTo>
                  <a:pt x="934421" y="267458"/>
                  <a:pt x="935921" y="268725"/>
                  <a:pt x="936555" y="270625"/>
                </a:cubicBezTo>
                <a:cubicBezTo>
                  <a:pt x="937089" y="272226"/>
                  <a:pt x="936555" y="274260"/>
                  <a:pt x="934854" y="275394"/>
                </a:cubicBezTo>
                <a:cubicBezTo>
                  <a:pt x="932987" y="276660"/>
                  <a:pt x="930886" y="277361"/>
                  <a:pt x="930720" y="280195"/>
                </a:cubicBezTo>
                <a:cubicBezTo>
                  <a:pt x="930620" y="282029"/>
                  <a:pt x="929152" y="283396"/>
                  <a:pt x="927319" y="284129"/>
                </a:cubicBezTo>
                <a:cubicBezTo>
                  <a:pt x="924785" y="285130"/>
                  <a:pt x="922217" y="286064"/>
                  <a:pt x="919683" y="287164"/>
                </a:cubicBezTo>
                <a:cubicBezTo>
                  <a:pt x="918449" y="287697"/>
                  <a:pt x="918416" y="288531"/>
                  <a:pt x="919516" y="289131"/>
                </a:cubicBezTo>
                <a:cubicBezTo>
                  <a:pt x="922017" y="290498"/>
                  <a:pt x="923951" y="292299"/>
                  <a:pt x="924751" y="295166"/>
                </a:cubicBezTo>
                <a:cubicBezTo>
                  <a:pt x="925385" y="297367"/>
                  <a:pt x="926318" y="299468"/>
                  <a:pt x="926852" y="301702"/>
                </a:cubicBezTo>
                <a:cubicBezTo>
                  <a:pt x="927652" y="304970"/>
                  <a:pt x="927319" y="308371"/>
                  <a:pt x="924985" y="310771"/>
                </a:cubicBezTo>
                <a:cubicBezTo>
                  <a:pt x="921717" y="314139"/>
                  <a:pt x="919383" y="317874"/>
                  <a:pt x="917982" y="322342"/>
                </a:cubicBezTo>
                <a:cubicBezTo>
                  <a:pt x="917616" y="323509"/>
                  <a:pt x="916482" y="324676"/>
                  <a:pt x="915381" y="325343"/>
                </a:cubicBezTo>
                <a:cubicBezTo>
                  <a:pt x="913047" y="326743"/>
                  <a:pt x="910580" y="328010"/>
                  <a:pt x="908046" y="329044"/>
                </a:cubicBezTo>
                <a:cubicBezTo>
                  <a:pt x="905545" y="330078"/>
                  <a:pt x="902677" y="330378"/>
                  <a:pt x="900377" y="331711"/>
                </a:cubicBezTo>
                <a:cubicBezTo>
                  <a:pt x="898076" y="333045"/>
                  <a:pt x="896275" y="335312"/>
                  <a:pt x="894208" y="337080"/>
                </a:cubicBezTo>
                <a:cubicBezTo>
                  <a:pt x="892841" y="338247"/>
                  <a:pt x="890640" y="337813"/>
                  <a:pt x="889306" y="336480"/>
                </a:cubicBezTo>
                <a:cubicBezTo>
                  <a:pt x="886906" y="334112"/>
                  <a:pt x="885338" y="331145"/>
                  <a:pt x="885405" y="327944"/>
                </a:cubicBezTo>
                <a:cubicBezTo>
                  <a:pt x="885572" y="321775"/>
                  <a:pt x="883071" y="316340"/>
                  <a:pt x="881304" y="310705"/>
                </a:cubicBezTo>
                <a:cubicBezTo>
                  <a:pt x="880337" y="307604"/>
                  <a:pt x="878536" y="304936"/>
                  <a:pt x="875268" y="303636"/>
                </a:cubicBezTo>
                <a:cubicBezTo>
                  <a:pt x="873868" y="303069"/>
                  <a:pt x="873134" y="301835"/>
                  <a:pt x="873201" y="300435"/>
                </a:cubicBezTo>
                <a:cubicBezTo>
                  <a:pt x="873368" y="296767"/>
                  <a:pt x="873701" y="293133"/>
                  <a:pt x="874001" y="289498"/>
                </a:cubicBezTo>
                <a:cubicBezTo>
                  <a:pt x="874435" y="284396"/>
                  <a:pt x="877803" y="281295"/>
                  <a:pt x="883104" y="281162"/>
                </a:cubicBezTo>
                <a:cubicBezTo>
                  <a:pt x="885038" y="281129"/>
                  <a:pt x="886806" y="281796"/>
                  <a:pt x="887539" y="283696"/>
                </a:cubicBezTo>
                <a:cubicBezTo>
                  <a:pt x="888673" y="286697"/>
                  <a:pt x="889540" y="289798"/>
                  <a:pt x="891740" y="292265"/>
                </a:cubicBezTo>
                <a:cubicBezTo>
                  <a:pt x="892507" y="293166"/>
                  <a:pt x="894575" y="292899"/>
                  <a:pt x="895242" y="291732"/>
                </a:cubicBezTo>
                <a:cubicBezTo>
                  <a:pt x="897642" y="287597"/>
                  <a:pt x="899243" y="283463"/>
                  <a:pt x="896275" y="278861"/>
                </a:cubicBezTo>
                <a:cubicBezTo>
                  <a:pt x="895542" y="277727"/>
                  <a:pt x="895208" y="276327"/>
                  <a:pt x="894875" y="274993"/>
                </a:cubicBezTo>
                <a:cubicBezTo>
                  <a:pt x="894508" y="273593"/>
                  <a:pt x="894608" y="272092"/>
                  <a:pt x="895808" y="271225"/>
                </a:cubicBezTo>
                <a:cubicBezTo>
                  <a:pt x="898376" y="269392"/>
                  <a:pt x="900877" y="267591"/>
                  <a:pt x="902077" y="264390"/>
                </a:cubicBezTo>
                <a:cubicBezTo>
                  <a:pt x="902477" y="263356"/>
                  <a:pt x="904011" y="262489"/>
                  <a:pt x="905212" y="262056"/>
                </a:cubicBezTo>
                <a:cubicBezTo>
                  <a:pt x="907346" y="261289"/>
                  <a:pt x="909613" y="260689"/>
                  <a:pt x="911847" y="260522"/>
                </a:cubicBezTo>
                <a:close/>
                <a:moveTo>
                  <a:pt x="1861454" y="260056"/>
                </a:moveTo>
                <a:lnTo>
                  <a:pt x="1860220" y="260389"/>
                </a:lnTo>
                <a:lnTo>
                  <a:pt x="1861321" y="260956"/>
                </a:lnTo>
                <a:close/>
                <a:moveTo>
                  <a:pt x="923651" y="259555"/>
                </a:moveTo>
                <a:cubicBezTo>
                  <a:pt x="927219" y="259322"/>
                  <a:pt x="930820" y="258555"/>
                  <a:pt x="934354" y="259755"/>
                </a:cubicBezTo>
                <a:cubicBezTo>
                  <a:pt x="934754" y="259888"/>
                  <a:pt x="935388" y="260322"/>
                  <a:pt x="935355" y="260555"/>
                </a:cubicBezTo>
                <a:cubicBezTo>
                  <a:pt x="935255" y="261389"/>
                  <a:pt x="935188" y="262556"/>
                  <a:pt x="934654" y="262956"/>
                </a:cubicBezTo>
                <a:cubicBezTo>
                  <a:pt x="933254" y="263990"/>
                  <a:pt x="931687" y="265057"/>
                  <a:pt x="930020" y="265424"/>
                </a:cubicBezTo>
                <a:cubicBezTo>
                  <a:pt x="926118" y="266291"/>
                  <a:pt x="922217" y="265624"/>
                  <a:pt x="918416" y="264590"/>
                </a:cubicBezTo>
                <a:cubicBezTo>
                  <a:pt x="919183" y="261889"/>
                  <a:pt x="920583" y="259755"/>
                  <a:pt x="923651" y="259555"/>
                </a:cubicBezTo>
                <a:close/>
                <a:moveTo>
                  <a:pt x="2405596" y="254753"/>
                </a:moveTo>
                <a:cubicBezTo>
                  <a:pt x="2406496" y="255520"/>
                  <a:pt x="2406829" y="256920"/>
                  <a:pt x="2407196" y="257587"/>
                </a:cubicBezTo>
                <a:cubicBezTo>
                  <a:pt x="2407029" y="259688"/>
                  <a:pt x="2405695" y="260788"/>
                  <a:pt x="2404395" y="260421"/>
                </a:cubicBezTo>
                <a:cubicBezTo>
                  <a:pt x="2402961" y="260021"/>
                  <a:pt x="2402061" y="259054"/>
                  <a:pt x="2401928" y="257620"/>
                </a:cubicBezTo>
                <a:cubicBezTo>
                  <a:pt x="2401828" y="255953"/>
                  <a:pt x="2404528" y="253853"/>
                  <a:pt x="2405596" y="254753"/>
                </a:cubicBezTo>
                <a:close/>
                <a:moveTo>
                  <a:pt x="843594" y="251856"/>
                </a:moveTo>
                <a:cubicBezTo>
                  <a:pt x="843880" y="251951"/>
                  <a:pt x="844071" y="253189"/>
                  <a:pt x="844356" y="253856"/>
                </a:cubicBezTo>
                <a:cubicBezTo>
                  <a:pt x="843404" y="254047"/>
                  <a:pt x="842070" y="254809"/>
                  <a:pt x="841689" y="254428"/>
                </a:cubicBezTo>
                <a:cubicBezTo>
                  <a:pt x="839880" y="252808"/>
                  <a:pt x="840642" y="251761"/>
                  <a:pt x="843594" y="251856"/>
                </a:cubicBezTo>
                <a:close/>
                <a:moveTo>
                  <a:pt x="961569" y="250185"/>
                </a:moveTo>
                <a:cubicBezTo>
                  <a:pt x="962236" y="250471"/>
                  <a:pt x="963474" y="250756"/>
                  <a:pt x="963474" y="251042"/>
                </a:cubicBezTo>
                <a:cubicBezTo>
                  <a:pt x="963474" y="251900"/>
                  <a:pt x="963093" y="253519"/>
                  <a:pt x="962712" y="253519"/>
                </a:cubicBezTo>
                <a:cubicBezTo>
                  <a:pt x="960331" y="253709"/>
                  <a:pt x="959950" y="252471"/>
                  <a:pt x="961569" y="250185"/>
                </a:cubicBezTo>
                <a:close/>
                <a:moveTo>
                  <a:pt x="942814" y="246251"/>
                </a:moveTo>
                <a:lnTo>
                  <a:pt x="943767" y="248823"/>
                </a:lnTo>
                <a:lnTo>
                  <a:pt x="941290" y="248537"/>
                </a:lnTo>
                <a:close/>
                <a:moveTo>
                  <a:pt x="2399964" y="244519"/>
                </a:moveTo>
                <a:cubicBezTo>
                  <a:pt x="2399583" y="245376"/>
                  <a:pt x="2399298" y="246805"/>
                  <a:pt x="2398916" y="246805"/>
                </a:cubicBezTo>
                <a:cubicBezTo>
                  <a:pt x="2397869" y="246805"/>
                  <a:pt x="2395964" y="246329"/>
                  <a:pt x="2395964" y="245948"/>
                </a:cubicBezTo>
                <a:cubicBezTo>
                  <a:pt x="2395583" y="243090"/>
                  <a:pt x="2397107" y="242519"/>
                  <a:pt x="2399964" y="244519"/>
                </a:cubicBezTo>
                <a:close/>
                <a:moveTo>
                  <a:pt x="1113912" y="242816"/>
                </a:moveTo>
                <a:cubicBezTo>
                  <a:pt x="1113745" y="243983"/>
                  <a:pt x="1113712" y="245216"/>
                  <a:pt x="1113245" y="246283"/>
                </a:cubicBezTo>
                <a:cubicBezTo>
                  <a:pt x="1113011" y="246817"/>
                  <a:pt x="1111778" y="247217"/>
                  <a:pt x="1111011" y="247150"/>
                </a:cubicBezTo>
                <a:cubicBezTo>
                  <a:pt x="1109778" y="247050"/>
                  <a:pt x="1109611" y="245083"/>
                  <a:pt x="1110645" y="243883"/>
                </a:cubicBezTo>
                <a:cubicBezTo>
                  <a:pt x="1111544" y="242882"/>
                  <a:pt x="1112611" y="242516"/>
                  <a:pt x="1113912" y="242816"/>
                </a:cubicBezTo>
                <a:close/>
                <a:moveTo>
                  <a:pt x="777970" y="242583"/>
                </a:moveTo>
                <a:lnTo>
                  <a:pt x="777537" y="243017"/>
                </a:lnTo>
                <a:cubicBezTo>
                  <a:pt x="778304" y="243450"/>
                  <a:pt x="779204" y="243784"/>
                  <a:pt x="779904" y="244350"/>
                </a:cubicBezTo>
                <a:cubicBezTo>
                  <a:pt x="782205" y="246251"/>
                  <a:pt x="783239" y="249486"/>
                  <a:pt x="781905" y="251620"/>
                </a:cubicBezTo>
                <a:cubicBezTo>
                  <a:pt x="779971" y="254720"/>
                  <a:pt x="777837" y="257688"/>
                  <a:pt x="775736" y="260656"/>
                </a:cubicBezTo>
                <a:cubicBezTo>
                  <a:pt x="774002" y="263123"/>
                  <a:pt x="773835" y="263757"/>
                  <a:pt x="775269" y="263923"/>
                </a:cubicBezTo>
                <a:cubicBezTo>
                  <a:pt x="776703" y="264090"/>
                  <a:pt x="777937" y="263823"/>
                  <a:pt x="778971" y="262790"/>
                </a:cubicBezTo>
                <a:cubicBezTo>
                  <a:pt x="780271" y="261489"/>
                  <a:pt x="781438" y="260089"/>
                  <a:pt x="782905" y="259022"/>
                </a:cubicBezTo>
                <a:cubicBezTo>
                  <a:pt x="785973" y="256721"/>
                  <a:pt x="788607" y="257021"/>
                  <a:pt x="791441" y="259789"/>
                </a:cubicBezTo>
                <a:cubicBezTo>
                  <a:pt x="794075" y="262356"/>
                  <a:pt x="796843" y="264757"/>
                  <a:pt x="798310" y="268258"/>
                </a:cubicBezTo>
                <a:cubicBezTo>
                  <a:pt x="798977" y="269792"/>
                  <a:pt x="798710" y="272293"/>
                  <a:pt x="797243" y="273227"/>
                </a:cubicBezTo>
                <a:cubicBezTo>
                  <a:pt x="795343" y="274427"/>
                  <a:pt x="793308" y="275427"/>
                  <a:pt x="791308" y="276494"/>
                </a:cubicBezTo>
                <a:cubicBezTo>
                  <a:pt x="790908" y="276694"/>
                  <a:pt x="790374" y="276728"/>
                  <a:pt x="790141" y="277028"/>
                </a:cubicBezTo>
                <a:cubicBezTo>
                  <a:pt x="789674" y="277595"/>
                  <a:pt x="790207" y="277828"/>
                  <a:pt x="791541" y="277861"/>
                </a:cubicBezTo>
                <a:cubicBezTo>
                  <a:pt x="795676" y="277961"/>
                  <a:pt x="799777" y="277828"/>
                  <a:pt x="803779" y="279128"/>
                </a:cubicBezTo>
                <a:cubicBezTo>
                  <a:pt x="805146" y="279562"/>
                  <a:pt x="806179" y="278562"/>
                  <a:pt x="806513" y="276894"/>
                </a:cubicBezTo>
                <a:cubicBezTo>
                  <a:pt x="807113" y="273793"/>
                  <a:pt x="807680" y="270692"/>
                  <a:pt x="808347" y="267591"/>
                </a:cubicBezTo>
                <a:cubicBezTo>
                  <a:pt x="808713" y="265991"/>
                  <a:pt x="811748" y="265391"/>
                  <a:pt x="812915" y="266691"/>
                </a:cubicBezTo>
                <a:cubicBezTo>
                  <a:pt x="813782" y="267691"/>
                  <a:pt x="814816" y="268758"/>
                  <a:pt x="815182" y="269959"/>
                </a:cubicBezTo>
                <a:cubicBezTo>
                  <a:pt x="817250" y="276728"/>
                  <a:pt x="817116" y="283363"/>
                  <a:pt x="814282" y="290032"/>
                </a:cubicBezTo>
                <a:cubicBezTo>
                  <a:pt x="812348" y="294633"/>
                  <a:pt x="811248" y="299601"/>
                  <a:pt x="809814" y="304403"/>
                </a:cubicBezTo>
                <a:cubicBezTo>
                  <a:pt x="809547" y="305337"/>
                  <a:pt x="810881" y="307137"/>
                  <a:pt x="812015" y="307538"/>
                </a:cubicBezTo>
                <a:cubicBezTo>
                  <a:pt x="813282" y="307938"/>
                  <a:pt x="814949" y="307204"/>
                  <a:pt x="815449" y="306004"/>
                </a:cubicBezTo>
                <a:cubicBezTo>
                  <a:pt x="815616" y="305570"/>
                  <a:pt x="815883" y="305203"/>
                  <a:pt x="816049" y="304770"/>
                </a:cubicBezTo>
                <a:cubicBezTo>
                  <a:pt x="816249" y="304370"/>
                  <a:pt x="816382" y="303936"/>
                  <a:pt x="816549" y="303503"/>
                </a:cubicBezTo>
                <a:cubicBezTo>
                  <a:pt x="818717" y="298001"/>
                  <a:pt x="818850" y="292033"/>
                  <a:pt x="821951" y="286631"/>
                </a:cubicBezTo>
                <a:cubicBezTo>
                  <a:pt x="824852" y="281562"/>
                  <a:pt x="826052" y="275527"/>
                  <a:pt x="828186" y="269992"/>
                </a:cubicBezTo>
                <a:cubicBezTo>
                  <a:pt x="829020" y="267892"/>
                  <a:pt x="830254" y="265891"/>
                  <a:pt x="831454" y="263957"/>
                </a:cubicBezTo>
                <a:cubicBezTo>
                  <a:pt x="833188" y="261223"/>
                  <a:pt x="835422" y="259222"/>
                  <a:pt x="839423" y="261523"/>
                </a:cubicBezTo>
                <a:cubicBezTo>
                  <a:pt x="840624" y="262190"/>
                  <a:pt x="841991" y="262556"/>
                  <a:pt x="843291" y="262957"/>
                </a:cubicBezTo>
                <a:cubicBezTo>
                  <a:pt x="845692" y="263723"/>
                  <a:pt x="847026" y="265457"/>
                  <a:pt x="847893" y="267691"/>
                </a:cubicBezTo>
                <a:lnTo>
                  <a:pt x="848886" y="269518"/>
                </a:lnTo>
                <a:lnTo>
                  <a:pt x="848893" y="269592"/>
                </a:lnTo>
                <a:lnTo>
                  <a:pt x="848929" y="269656"/>
                </a:lnTo>
                <a:lnTo>
                  <a:pt x="848960" y="270326"/>
                </a:lnTo>
                <a:lnTo>
                  <a:pt x="849627" y="270726"/>
                </a:lnTo>
                <a:lnTo>
                  <a:pt x="849193" y="270125"/>
                </a:lnTo>
                <a:lnTo>
                  <a:pt x="848929" y="269656"/>
                </a:lnTo>
                <a:lnTo>
                  <a:pt x="848926" y="269592"/>
                </a:lnTo>
                <a:lnTo>
                  <a:pt x="848886" y="269518"/>
                </a:lnTo>
                <a:lnTo>
                  <a:pt x="848059" y="260823"/>
                </a:lnTo>
                <a:cubicBezTo>
                  <a:pt x="847493" y="258455"/>
                  <a:pt x="846892" y="256321"/>
                  <a:pt x="848860" y="254554"/>
                </a:cubicBezTo>
                <a:cubicBezTo>
                  <a:pt x="851227" y="252386"/>
                  <a:pt x="853895" y="250352"/>
                  <a:pt x="857396" y="251019"/>
                </a:cubicBezTo>
                <a:cubicBezTo>
                  <a:pt x="860096" y="251519"/>
                  <a:pt x="862731" y="252386"/>
                  <a:pt x="865365" y="253153"/>
                </a:cubicBezTo>
                <a:cubicBezTo>
                  <a:pt x="870266" y="254554"/>
                  <a:pt x="872034" y="257121"/>
                  <a:pt x="871634" y="262156"/>
                </a:cubicBezTo>
                <a:cubicBezTo>
                  <a:pt x="871467" y="264024"/>
                  <a:pt x="870867" y="265791"/>
                  <a:pt x="869466" y="267058"/>
                </a:cubicBezTo>
                <a:cubicBezTo>
                  <a:pt x="864731" y="271393"/>
                  <a:pt x="859763" y="275461"/>
                  <a:pt x="854161" y="278695"/>
                </a:cubicBezTo>
                <a:cubicBezTo>
                  <a:pt x="852127" y="279862"/>
                  <a:pt x="850727" y="281629"/>
                  <a:pt x="849860" y="283863"/>
                </a:cubicBezTo>
                <a:cubicBezTo>
                  <a:pt x="847393" y="290299"/>
                  <a:pt x="844758" y="296601"/>
                  <a:pt x="842391" y="303070"/>
                </a:cubicBezTo>
                <a:cubicBezTo>
                  <a:pt x="841590" y="305170"/>
                  <a:pt x="841124" y="307538"/>
                  <a:pt x="841190" y="309772"/>
                </a:cubicBezTo>
                <a:cubicBezTo>
                  <a:pt x="841290" y="315573"/>
                  <a:pt x="839757" y="320542"/>
                  <a:pt x="835389" y="324610"/>
                </a:cubicBezTo>
                <a:cubicBezTo>
                  <a:pt x="833555" y="326344"/>
                  <a:pt x="833355" y="328644"/>
                  <a:pt x="834288" y="330945"/>
                </a:cubicBezTo>
                <a:cubicBezTo>
                  <a:pt x="835689" y="334313"/>
                  <a:pt x="835922" y="338448"/>
                  <a:pt x="838957" y="340748"/>
                </a:cubicBezTo>
                <a:cubicBezTo>
                  <a:pt x="841724" y="342882"/>
                  <a:pt x="843225" y="345217"/>
                  <a:pt x="843691" y="348584"/>
                </a:cubicBezTo>
                <a:cubicBezTo>
                  <a:pt x="844058" y="351351"/>
                  <a:pt x="845292" y="353786"/>
                  <a:pt x="847393" y="355787"/>
                </a:cubicBezTo>
                <a:cubicBezTo>
                  <a:pt x="848693" y="357053"/>
                  <a:pt x="849827" y="358554"/>
                  <a:pt x="850827" y="360055"/>
                </a:cubicBezTo>
                <a:cubicBezTo>
                  <a:pt x="852494" y="362522"/>
                  <a:pt x="852394" y="365189"/>
                  <a:pt x="851394" y="367924"/>
                </a:cubicBezTo>
                <a:lnTo>
                  <a:pt x="843435" y="374517"/>
                </a:lnTo>
                <a:lnTo>
                  <a:pt x="843711" y="374425"/>
                </a:lnTo>
                <a:cubicBezTo>
                  <a:pt x="843901" y="374806"/>
                  <a:pt x="844282" y="375092"/>
                  <a:pt x="844473" y="375473"/>
                </a:cubicBezTo>
                <a:cubicBezTo>
                  <a:pt x="844187" y="375854"/>
                  <a:pt x="843806" y="376235"/>
                  <a:pt x="843520" y="376616"/>
                </a:cubicBezTo>
                <a:lnTo>
                  <a:pt x="843425" y="374525"/>
                </a:lnTo>
                <a:lnTo>
                  <a:pt x="843424" y="374526"/>
                </a:lnTo>
                <a:cubicBezTo>
                  <a:pt x="841891" y="371725"/>
                  <a:pt x="838389" y="371291"/>
                  <a:pt x="836422" y="368958"/>
                </a:cubicBezTo>
                <a:cubicBezTo>
                  <a:pt x="835522" y="367890"/>
                  <a:pt x="833821" y="368357"/>
                  <a:pt x="832788" y="369291"/>
                </a:cubicBezTo>
                <a:cubicBezTo>
                  <a:pt x="831821" y="370191"/>
                  <a:pt x="831121" y="371425"/>
                  <a:pt x="830320" y="372492"/>
                </a:cubicBezTo>
                <a:lnTo>
                  <a:pt x="830287" y="372492"/>
                </a:lnTo>
                <a:lnTo>
                  <a:pt x="830254" y="372492"/>
                </a:lnTo>
                <a:cubicBezTo>
                  <a:pt x="830154" y="372358"/>
                  <a:pt x="830120" y="372225"/>
                  <a:pt x="829987" y="372092"/>
                </a:cubicBezTo>
                <a:cubicBezTo>
                  <a:pt x="829887" y="372258"/>
                  <a:pt x="829754" y="372358"/>
                  <a:pt x="829654" y="372525"/>
                </a:cubicBezTo>
                <a:cubicBezTo>
                  <a:pt x="828520" y="372558"/>
                  <a:pt x="827419" y="372625"/>
                  <a:pt x="826286" y="372725"/>
                </a:cubicBezTo>
                <a:cubicBezTo>
                  <a:pt x="824885" y="372892"/>
                  <a:pt x="824618" y="373492"/>
                  <a:pt x="825585" y="374293"/>
                </a:cubicBezTo>
                <a:cubicBezTo>
                  <a:pt x="825852" y="374526"/>
                  <a:pt x="826452" y="374492"/>
                  <a:pt x="826886" y="374426"/>
                </a:cubicBezTo>
                <a:cubicBezTo>
                  <a:pt x="828153" y="374293"/>
                  <a:pt x="828987" y="373526"/>
                  <a:pt x="829654" y="372525"/>
                </a:cubicBezTo>
                <a:cubicBezTo>
                  <a:pt x="829853" y="372525"/>
                  <a:pt x="830087" y="372492"/>
                  <a:pt x="830287" y="372492"/>
                </a:cubicBezTo>
                <a:cubicBezTo>
                  <a:pt x="833622" y="376159"/>
                  <a:pt x="833255" y="380494"/>
                  <a:pt x="832021" y="384863"/>
                </a:cubicBezTo>
                <a:cubicBezTo>
                  <a:pt x="831321" y="387163"/>
                  <a:pt x="829354" y="388397"/>
                  <a:pt x="827019" y="389097"/>
                </a:cubicBezTo>
                <a:cubicBezTo>
                  <a:pt x="822484" y="390464"/>
                  <a:pt x="817883" y="390198"/>
                  <a:pt x="813415" y="389297"/>
                </a:cubicBezTo>
                <a:cubicBezTo>
                  <a:pt x="808947" y="388397"/>
                  <a:pt x="804645" y="386697"/>
                  <a:pt x="800278" y="385329"/>
                </a:cubicBezTo>
                <a:cubicBezTo>
                  <a:pt x="799877" y="385196"/>
                  <a:pt x="799577" y="384729"/>
                  <a:pt x="799244" y="384429"/>
                </a:cubicBezTo>
                <a:cubicBezTo>
                  <a:pt x="797176" y="382562"/>
                  <a:pt x="798544" y="378927"/>
                  <a:pt x="795543" y="377427"/>
                </a:cubicBezTo>
                <a:cubicBezTo>
                  <a:pt x="793542" y="376427"/>
                  <a:pt x="791408" y="375360"/>
                  <a:pt x="790774" y="372825"/>
                </a:cubicBezTo>
                <a:cubicBezTo>
                  <a:pt x="790674" y="372392"/>
                  <a:pt x="790374" y="372025"/>
                  <a:pt x="790174" y="371625"/>
                </a:cubicBezTo>
                <a:cubicBezTo>
                  <a:pt x="789674" y="370691"/>
                  <a:pt x="788840" y="370325"/>
                  <a:pt x="787840" y="370825"/>
                </a:cubicBezTo>
                <a:cubicBezTo>
                  <a:pt x="786206" y="371658"/>
                  <a:pt x="784572" y="372492"/>
                  <a:pt x="783072" y="373559"/>
                </a:cubicBezTo>
                <a:cubicBezTo>
                  <a:pt x="779938" y="375793"/>
                  <a:pt x="776603" y="376993"/>
                  <a:pt x="772735" y="376260"/>
                </a:cubicBezTo>
                <a:cubicBezTo>
                  <a:pt x="769434" y="375626"/>
                  <a:pt x="766400" y="376493"/>
                  <a:pt x="763499" y="378027"/>
                </a:cubicBezTo>
                <a:cubicBezTo>
                  <a:pt x="761498" y="379094"/>
                  <a:pt x="759398" y="380061"/>
                  <a:pt x="757364" y="381095"/>
                </a:cubicBezTo>
                <a:cubicBezTo>
                  <a:pt x="753962" y="382795"/>
                  <a:pt x="750662" y="383395"/>
                  <a:pt x="746794" y="382128"/>
                </a:cubicBezTo>
                <a:cubicBezTo>
                  <a:pt x="740625" y="380128"/>
                  <a:pt x="734056" y="381095"/>
                  <a:pt x="727687" y="380595"/>
                </a:cubicBezTo>
                <a:cubicBezTo>
                  <a:pt x="726320" y="380494"/>
                  <a:pt x="724920" y="380528"/>
                  <a:pt x="723620" y="380194"/>
                </a:cubicBezTo>
                <a:cubicBezTo>
                  <a:pt x="722853" y="379994"/>
                  <a:pt x="721819" y="379294"/>
                  <a:pt x="721619" y="378594"/>
                </a:cubicBezTo>
                <a:cubicBezTo>
                  <a:pt x="720819" y="375960"/>
                  <a:pt x="720119" y="373292"/>
                  <a:pt x="719752" y="370591"/>
                </a:cubicBezTo>
                <a:cubicBezTo>
                  <a:pt x="719585" y="369357"/>
                  <a:pt x="720119" y="367924"/>
                  <a:pt x="720618" y="366690"/>
                </a:cubicBezTo>
                <a:cubicBezTo>
                  <a:pt x="721486" y="364589"/>
                  <a:pt x="722919" y="362688"/>
                  <a:pt x="723486" y="360521"/>
                </a:cubicBezTo>
                <a:cubicBezTo>
                  <a:pt x="723753" y="359588"/>
                  <a:pt x="722786" y="357587"/>
                  <a:pt x="721886" y="357187"/>
                </a:cubicBezTo>
                <a:cubicBezTo>
                  <a:pt x="718951" y="355920"/>
                  <a:pt x="715817" y="355253"/>
                  <a:pt x="712783" y="354286"/>
                </a:cubicBezTo>
                <a:cubicBezTo>
                  <a:pt x="706381" y="352219"/>
                  <a:pt x="703113" y="347751"/>
                  <a:pt x="702613" y="341082"/>
                </a:cubicBezTo>
                <a:cubicBezTo>
                  <a:pt x="702346" y="337347"/>
                  <a:pt x="702446" y="333746"/>
                  <a:pt x="703980" y="330278"/>
                </a:cubicBezTo>
                <a:cubicBezTo>
                  <a:pt x="705114" y="327611"/>
                  <a:pt x="706981" y="325410"/>
                  <a:pt x="710015" y="325377"/>
                </a:cubicBezTo>
                <a:cubicBezTo>
                  <a:pt x="716417" y="325277"/>
                  <a:pt x="722853" y="325277"/>
                  <a:pt x="729221" y="325810"/>
                </a:cubicBezTo>
                <a:cubicBezTo>
                  <a:pt x="731822" y="326010"/>
                  <a:pt x="734390" y="327511"/>
                  <a:pt x="736857" y="328678"/>
                </a:cubicBezTo>
                <a:cubicBezTo>
                  <a:pt x="743092" y="331579"/>
                  <a:pt x="749461" y="334013"/>
                  <a:pt x="756363" y="334780"/>
                </a:cubicBezTo>
                <a:cubicBezTo>
                  <a:pt x="756763" y="334813"/>
                  <a:pt x="757297" y="334813"/>
                  <a:pt x="757597" y="334613"/>
                </a:cubicBezTo>
                <a:cubicBezTo>
                  <a:pt x="758364" y="334079"/>
                  <a:pt x="758164" y="333312"/>
                  <a:pt x="757664" y="332312"/>
                </a:cubicBezTo>
                <a:cubicBezTo>
                  <a:pt x="754663" y="326377"/>
                  <a:pt x="749595" y="322476"/>
                  <a:pt x="744293" y="318875"/>
                </a:cubicBezTo>
                <a:cubicBezTo>
                  <a:pt x="743259" y="318141"/>
                  <a:pt x="741659" y="317908"/>
                  <a:pt x="740358" y="317974"/>
                </a:cubicBezTo>
                <a:cubicBezTo>
                  <a:pt x="732456" y="318308"/>
                  <a:pt x="725020" y="316174"/>
                  <a:pt x="717417" y="314407"/>
                </a:cubicBezTo>
                <a:cubicBezTo>
                  <a:pt x="710916" y="312906"/>
                  <a:pt x="710349" y="311372"/>
                  <a:pt x="710015" y="306504"/>
                </a:cubicBezTo>
                <a:cubicBezTo>
                  <a:pt x="709915" y="304670"/>
                  <a:pt x="709448" y="302836"/>
                  <a:pt x="709682" y="301069"/>
                </a:cubicBezTo>
                <a:cubicBezTo>
                  <a:pt x="709849" y="299835"/>
                  <a:pt x="710749" y="298501"/>
                  <a:pt x="711682" y="297668"/>
                </a:cubicBezTo>
                <a:cubicBezTo>
                  <a:pt x="713816" y="295800"/>
                  <a:pt x="716551" y="295167"/>
                  <a:pt x="719318" y="294933"/>
                </a:cubicBezTo>
                <a:cubicBezTo>
                  <a:pt x="723853" y="294533"/>
                  <a:pt x="728421" y="294233"/>
                  <a:pt x="732989" y="293833"/>
                </a:cubicBezTo>
                <a:cubicBezTo>
                  <a:pt x="734023" y="293767"/>
                  <a:pt x="734590" y="293033"/>
                  <a:pt x="734423" y="292066"/>
                </a:cubicBezTo>
                <a:cubicBezTo>
                  <a:pt x="734356" y="291699"/>
                  <a:pt x="733923" y="291099"/>
                  <a:pt x="733590" y="291066"/>
                </a:cubicBezTo>
                <a:cubicBezTo>
                  <a:pt x="729521" y="290599"/>
                  <a:pt x="725420" y="290332"/>
                  <a:pt x="721352" y="289798"/>
                </a:cubicBezTo>
                <a:cubicBezTo>
                  <a:pt x="719452" y="289565"/>
                  <a:pt x="718051" y="288398"/>
                  <a:pt x="717451" y="286464"/>
                </a:cubicBezTo>
                <a:cubicBezTo>
                  <a:pt x="717318" y="286031"/>
                  <a:pt x="717184" y="285597"/>
                  <a:pt x="717017" y="285164"/>
                </a:cubicBezTo>
                <a:cubicBezTo>
                  <a:pt x="716284" y="283063"/>
                  <a:pt x="714817" y="280896"/>
                  <a:pt x="714917" y="278828"/>
                </a:cubicBezTo>
                <a:cubicBezTo>
                  <a:pt x="715084" y="275427"/>
                  <a:pt x="718051" y="273393"/>
                  <a:pt x="720519" y="271393"/>
                </a:cubicBezTo>
                <a:cubicBezTo>
                  <a:pt x="722286" y="269959"/>
                  <a:pt x="724453" y="269092"/>
                  <a:pt x="726387" y="267892"/>
                </a:cubicBezTo>
                <a:cubicBezTo>
                  <a:pt x="727521" y="267225"/>
                  <a:pt x="728888" y="266624"/>
                  <a:pt x="729055" y="265057"/>
                </a:cubicBezTo>
                <a:cubicBezTo>
                  <a:pt x="729455" y="261256"/>
                  <a:pt x="732289" y="259722"/>
                  <a:pt x="735290" y="258455"/>
                </a:cubicBezTo>
                <a:cubicBezTo>
                  <a:pt x="741592" y="255754"/>
                  <a:pt x="748161" y="253620"/>
                  <a:pt x="754029" y="249986"/>
                </a:cubicBezTo>
                <a:cubicBezTo>
                  <a:pt x="754596" y="249619"/>
                  <a:pt x="754996" y="248952"/>
                  <a:pt x="755430" y="248318"/>
                </a:cubicBezTo>
                <a:cubicBezTo>
                  <a:pt x="758064" y="248118"/>
                  <a:pt x="760731" y="247885"/>
                  <a:pt x="763399" y="247685"/>
                </a:cubicBezTo>
                <a:cubicBezTo>
                  <a:pt x="765600" y="247518"/>
                  <a:pt x="767567" y="246851"/>
                  <a:pt x="769334" y="245551"/>
                </a:cubicBezTo>
                <a:cubicBezTo>
                  <a:pt x="772168" y="244817"/>
                  <a:pt x="775336" y="245151"/>
                  <a:pt x="777537" y="242916"/>
                </a:cubicBezTo>
                <a:cubicBezTo>
                  <a:pt x="777537" y="242817"/>
                  <a:pt x="777537" y="242717"/>
                  <a:pt x="777570" y="242616"/>
                </a:cubicBezTo>
                <a:cubicBezTo>
                  <a:pt x="777703" y="242616"/>
                  <a:pt x="777837" y="242583"/>
                  <a:pt x="777970" y="242583"/>
                </a:cubicBezTo>
                <a:close/>
                <a:moveTo>
                  <a:pt x="1114674" y="242449"/>
                </a:moveTo>
                <a:cubicBezTo>
                  <a:pt x="1114674" y="242830"/>
                  <a:pt x="1114483" y="243116"/>
                  <a:pt x="1114674" y="243497"/>
                </a:cubicBezTo>
                <a:cubicBezTo>
                  <a:pt x="1114388" y="243401"/>
                  <a:pt x="1114198" y="243592"/>
                  <a:pt x="1113912" y="243497"/>
                </a:cubicBezTo>
                <a:cubicBezTo>
                  <a:pt x="1113912" y="243306"/>
                  <a:pt x="1113912" y="243020"/>
                  <a:pt x="1114007" y="242735"/>
                </a:cubicBezTo>
                <a:cubicBezTo>
                  <a:pt x="1114198" y="242639"/>
                  <a:pt x="1114483" y="242544"/>
                  <a:pt x="1114674" y="242449"/>
                </a:cubicBezTo>
                <a:close/>
                <a:moveTo>
                  <a:pt x="1116661" y="240992"/>
                </a:moveTo>
                <a:cubicBezTo>
                  <a:pt x="1117233" y="240802"/>
                  <a:pt x="1118281" y="242326"/>
                  <a:pt x="1119043" y="243088"/>
                </a:cubicBezTo>
                <a:cubicBezTo>
                  <a:pt x="1117424" y="243755"/>
                  <a:pt x="1115900" y="244517"/>
                  <a:pt x="1114280" y="245279"/>
                </a:cubicBezTo>
                <a:cubicBezTo>
                  <a:pt x="1113804" y="243183"/>
                  <a:pt x="1114376" y="241659"/>
                  <a:pt x="1116661" y="240992"/>
                </a:cubicBezTo>
                <a:close/>
                <a:moveTo>
                  <a:pt x="2404954" y="240430"/>
                </a:moveTo>
                <a:cubicBezTo>
                  <a:pt x="2405717" y="239953"/>
                  <a:pt x="2407431" y="240525"/>
                  <a:pt x="2408479" y="241192"/>
                </a:cubicBezTo>
                <a:cubicBezTo>
                  <a:pt x="2409145" y="241573"/>
                  <a:pt x="2409145" y="243001"/>
                  <a:pt x="2409336" y="243954"/>
                </a:cubicBezTo>
                <a:cubicBezTo>
                  <a:pt x="2408288" y="244430"/>
                  <a:pt x="2406955" y="245383"/>
                  <a:pt x="2406002" y="245192"/>
                </a:cubicBezTo>
                <a:cubicBezTo>
                  <a:pt x="2402288" y="244335"/>
                  <a:pt x="2401906" y="242335"/>
                  <a:pt x="2404954" y="240430"/>
                </a:cubicBezTo>
                <a:close/>
                <a:moveTo>
                  <a:pt x="2937235" y="240249"/>
                </a:moveTo>
                <a:cubicBezTo>
                  <a:pt x="2936201" y="240215"/>
                  <a:pt x="2935601" y="241149"/>
                  <a:pt x="2936001" y="241949"/>
                </a:cubicBezTo>
                <a:cubicBezTo>
                  <a:pt x="2937101" y="244083"/>
                  <a:pt x="2939335" y="244983"/>
                  <a:pt x="2941436" y="244050"/>
                </a:cubicBezTo>
                <a:cubicBezTo>
                  <a:pt x="2942069" y="243783"/>
                  <a:pt x="2942369" y="242749"/>
                  <a:pt x="2942803" y="242049"/>
                </a:cubicBezTo>
                <a:cubicBezTo>
                  <a:pt x="2942603" y="241749"/>
                  <a:pt x="2942503" y="241149"/>
                  <a:pt x="2942270" y="241115"/>
                </a:cubicBezTo>
                <a:cubicBezTo>
                  <a:pt x="2940602" y="240749"/>
                  <a:pt x="2938935" y="240315"/>
                  <a:pt x="2937235" y="240249"/>
                </a:cubicBezTo>
                <a:close/>
                <a:moveTo>
                  <a:pt x="2566748" y="236714"/>
                </a:moveTo>
                <a:lnTo>
                  <a:pt x="2567448" y="237148"/>
                </a:lnTo>
                <a:lnTo>
                  <a:pt x="2567714" y="237333"/>
                </a:lnTo>
                <a:lnTo>
                  <a:pt x="2567715" y="237347"/>
                </a:lnTo>
                <a:lnTo>
                  <a:pt x="2567784" y="237390"/>
                </a:lnTo>
                <a:lnTo>
                  <a:pt x="2568282" y="240982"/>
                </a:lnTo>
                <a:cubicBezTo>
                  <a:pt x="2568983" y="243516"/>
                  <a:pt x="2569516" y="246150"/>
                  <a:pt x="2570683" y="248451"/>
                </a:cubicBezTo>
                <a:cubicBezTo>
                  <a:pt x="2572117" y="251185"/>
                  <a:pt x="2575618" y="251452"/>
                  <a:pt x="2577852" y="253320"/>
                </a:cubicBezTo>
                <a:cubicBezTo>
                  <a:pt x="2577819" y="253519"/>
                  <a:pt x="2577785" y="253686"/>
                  <a:pt x="2577752" y="253853"/>
                </a:cubicBezTo>
                <a:cubicBezTo>
                  <a:pt x="2578685" y="254787"/>
                  <a:pt x="2579586" y="255687"/>
                  <a:pt x="2580519" y="256621"/>
                </a:cubicBezTo>
                <a:cubicBezTo>
                  <a:pt x="2581553" y="257421"/>
                  <a:pt x="2582587" y="258221"/>
                  <a:pt x="2583621" y="259055"/>
                </a:cubicBezTo>
                <a:lnTo>
                  <a:pt x="2584054" y="259521"/>
                </a:lnTo>
                <a:lnTo>
                  <a:pt x="2583821" y="258755"/>
                </a:lnTo>
                <a:cubicBezTo>
                  <a:pt x="2582854" y="257921"/>
                  <a:pt x="2581853" y="257121"/>
                  <a:pt x="2580853" y="256287"/>
                </a:cubicBezTo>
                <a:cubicBezTo>
                  <a:pt x="2579953" y="255353"/>
                  <a:pt x="2579019" y="254453"/>
                  <a:pt x="2578119" y="253519"/>
                </a:cubicBezTo>
                <a:cubicBezTo>
                  <a:pt x="2578052" y="253420"/>
                  <a:pt x="2577919" y="253386"/>
                  <a:pt x="2577852" y="253320"/>
                </a:cubicBezTo>
                <a:cubicBezTo>
                  <a:pt x="2578219" y="250919"/>
                  <a:pt x="2578452" y="248451"/>
                  <a:pt x="2581720" y="247984"/>
                </a:cubicBezTo>
                <a:cubicBezTo>
                  <a:pt x="2582987" y="247784"/>
                  <a:pt x="2584221" y="247584"/>
                  <a:pt x="2584521" y="245950"/>
                </a:cubicBezTo>
                <a:cubicBezTo>
                  <a:pt x="2585021" y="243116"/>
                  <a:pt x="2585621" y="240282"/>
                  <a:pt x="2586154" y="237448"/>
                </a:cubicBezTo>
                <a:cubicBezTo>
                  <a:pt x="2586255" y="237448"/>
                  <a:pt x="2586388" y="237414"/>
                  <a:pt x="2586488" y="237414"/>
                </a:cubicBezTo>
                <a:cubicBezTo>
                  <a:pt x="2586588" y="237114"/>
                  <a:pt x="2586788" y="236947"/>
                  <a:pt x="2586888" y="236747"/>
                </a:cubicBezTo>
                <a:cubicBezTo>
                  <a:pt x="2586655" y="236881"/>
                  <a:pt x="2586455" y="237081"/>
                  <a:pt x="2586188" y="237148"/>
                </a:cubicBezTo>
                <a:cubicBezTo>
                  <a:pt x="2586154" y="237247"/>
                  <a:pt x="2586154" y="237347"/>
                  <a:pt x="2586122" y="237448"/>
                </a:cubicBezTo>
                <a:cubicBezTo>
                  <a:pt x="2583954" y="237381"/>
                  <a:pt x="2582186" y="238348"/>
                  <a:pt x="2580486" y="239615"/>
                </a:cubicBezTo>
                <a:cubicBezTo>
                  <a:pt x="2577718" y="241716"/>
                  <a:pt x="2574684" y="241215"/>
                  <a:pt x="2571817" y="239915"/>
                </a:cubicBezTo>
                <a:lnTo>
                  <a:pt x="2567784" y="237390"/>
                </a:lnTo>
                <a:lnTo>
                  <a:pt x="2567782" y="237381"/>
                </a:lnTo>
                <a:lnTo>
                  <a:pt x="2567714" y="237333"/>
                </a:lnTo>
                <a:lnTo>
                  <a:pt x="2567682" y="237047"/>
                </a:lnTo>
                <a:close/>
                <a:moveTo>
                  <a:pt x="2269285" y="235880"/>
                </a:moveTo>
                <a:cubicBezTo>
                  <a:pt x="2272586" y="234113"/>
                  <a:pt x="2276321" y="233913"/>
                  <a:pt x="2279588" y="236647"/>
                </a:cubicBezTo>
                <a:cubicBezTo>
                  <a:pt x="2280622" y="237514"/>
                  <a:pt x="2281756" y="238381"/>
                  <a:pt x="2282856" y="239148"/>
                </a:cubicBezTo>
                <a:cubicBezTo>
                  <a:pt x="2284423" y="240249"/>
                  <a:pt x="2285490" y="241616"/>
                  <a:pt x="2285890" y="243516"/>
                </a:cubicBezTo>
                <a:cubicBezTo>
                  <a:pt x="2286157" y="244850"/>
                  <a:pt x="2286491" y="246217"/>
                  <a:pt x="2286991" y="247484"/>
                </a:cubicBezTo>
                <a:cubicBezTo>
                  <a:pt x="2289058" y="253019"/>
                  <a:pt x="2287558" y="257254"/>
                  <a:pt x="2282656" y="260522"/>
                </a:cubicBezTo>
                <a:cubicBezTo>
                  <a:pt x="2280389" y="262056"/>
                  <a:pt x="2278521" y="264223"/>
                  <a:pt x="2276154" y="265523"/>
                </a:cubicBezTo>
                <a:cubicBezTo>
                  <a:pt x="2270419" y="268658"/>
                  <a:pt x="2265817" y="272992"/>
                  <a:pt x="2260949" y="277194"/>
                </a:cubicBezTo>
                <a:cubicBezTo>
                  <a:pt x="2256681" y="280895"/>
                  <a:pt x="2253280" y="285096"/>
                  <a:pt x="2250379" y="289731"/>
                </a:cubicBezTo>
                <a:cubicBezTo>
                  <a:pt x="2247278" y="294733"/>
                  <a:pt x="2243444" y="299334"/>
                  <a:pt x="2241310" y="304969"/>
                </a:cubicBezTo>
                <a:cubicBezTo>
                  <a:pt x="2239709" y="309271"/>
                  <a:pt x="2237175" y="312939"/>
                  <a:pt x="2232940" y="315439"/>
                </a:cubicBezTo>
                <a:cubicBezTo>
                  <a:pt x="2230139" y="317107"/>
                  <a:pt x="2229139" y="320274"/>
                  <a:pt x="2228739" y="323675"/>
                </a:cubicBezTo>
                <a:cubicBezTo>
                  <a:pt x="2227872" y="331378"/>
                  <a:pt x="2226738" y="339047"/>
                  <a:pt x="2225538" y="346716"/>
                </a:cubicBezTo>
                <a:cubicBezTo>
                  <a:pt x="2225271" y="348483"/>
                  <a:pt x="2224638" y="350317"/>
                  <a:pt x="2223737" y="351851"/>
                </a:cubicBezTo>
                <a:cubicBezTo>
                  <a:pt x="2222337" y="354218"/>
                  <a:pt x="2220503" y="356353"/>
                  <a:pt x="2220503" y="359287"/>
                </a:cubicBezTo>
                <a:cubicBezTo>
                  <a:pt x="2220470" y="365222"/>
                  <a:pt x="2218902" y="371157"/>
                  <a:pt x="2220202" y="377093"/>
                </a:cubicBezTo>
                <a:cubicBezTo>
                  <a:pt x="2221103" y="381094"/>
                  <a:pt x="2221903" y="385162"/>
                  <a:pt x="2223137" y="389097"/>
                </a:cubicBezTo>
                <a:cubicBezTo>
                  <a:pt x="2225805" y="397666"/>
                  <a:pt x="2230773" y="404668"/>
                  <a:pt x="2238275" y="409736"/>
                </a:cubicBezTo>
                <a:cubicBezTo>
                  <a:pt x="2240909" y="411504"/>
                  <a:pt x="2243844" y="412904"/>
                  <a:pt x="2246478" y="414705"/>
                </a:cubicBezTo>
                <a:cubicBezTo>
                  <a:pt x="2248045" y="415772"/>
                  <a:pt x="2248779" y="417472"/>
                  <a:pt x="2248145" y="419506"/>
                </a:cubicBezTo>
                <a:cubicBezTo>
                  <a:pt x="2247745" y="420806"/>
                  <a:pt x="2247578" y="422240"/>
                  <a:pt x="2246978" y="423441"/>
                </a:cubicBezTo>
                <a:cubicBezTo>
                  <a:pt x="2246645" y="424141"/>
                  <a:pt x="2245678" y="424908"/>
                  <a:pt x="2244944" y="424975"/>
                </a:cubicBezTo>
                <a:cubicBezTo>
                  <a:pt x="2242210" y="425141"/>
                  <a:pt x="2239442" y="425041"/>
                  <a:pt x="2236708" y="425041"/>
                </a:cubicBezTo>
                <a:cubicBezTo>
                  <a:pt x="2236708" y="424941"/>
                  <a:pt x="2236708" y="424841"/>
                  <a:pt x="2236708" y="424741"/>
                </a:cubicBezTo>
                <a:cubicBezTo>
                  <a:pt x="2234874" y="424741"/>
                  <a:pt x="2233040" y="424541"/>
                  <a:pt x="2231239" y="424808"/>
                </a:cubicBezTo>
                <a:cubicBezTo>
                  <a:pt x="2228839" y="425141"/>
                  <a:pt x="2226805" y="424541"/>
                  <a:pt x="2224671" y="423508"/>
                </a:cubicBezTo>
                <a:cubicBezTo>
                  <a:pt x="2222637" y="422540"/>
                  <a:pt x="2220403" y="421974"/>
                  <a:pt x="2218235" y="421374"/>
                </a:cubicBezTo>
                <a:cubicBezTo>
                  <a:pt x="2214468" y="420340"/>
                  <a:pt x="2211600" y="418606"/>
                  <a:pt x="2211133" y="414138"/>
                </a:cubicBezTo>
                <a:cubicBezTo>
                  <a:pt x="2210967" y="412404"/>
                  <a:pt x="2209999" y="410637"/>
                  <a:pt x="2208932" y="409236"/>
                </a:cubicBezTo>
                <a:cubicBezTo>
                  <a:pt x="2207199" y="406935"/>
                  <a:pt x="2204764" y="405602"/>
                  <a:pt x="2201764" y="406102"/>
                </a:cubicBezTo>
                <a:cubicBezTo>
                  <a:pt x="2199963" y="406402"/>
                  <a:pt x="2198262" y="407302"/>
                  <a:pt x="2196462" y="407436"/>
                </a:cubicBezTo>
                <a:cubicBezTo>
                  <a:pt x="2195195" y="407536"/>
                  <a:pt x="2193761" y="407035"/>
                  <a:pt x="2192627" y="406369"/>
                </a:cubicBezTo>
                <a:cubicBezTo>
                  <a:pt x="2190227" y="404901"/>
                  <a:pt x="2188459" y="402767"/>
                  <a:pt x="2187325" y="400200"/>
                </a:cubicBezTo>
                <a:cubicBezTo>
                  <a:pt x="2186192" y="397599"/>
                  <a:pt x="2186159" y="394832"/>
                  <a:pt x="2186725" y="392097"/>
                </a:cubicBezTo>
                <a:cubicBezTo>
                  <a:pt x="2187259" y="389463"/>
                  <a:pt x="2189493" y="388796"/>
                  <a:pt x="2191527" y="387729"/>
                </a:cubicBezTo>
                <a:cubicBezTo>
                  <a:pt x="2194361" y="386196"/>
                  <a:pt x="2195295" y="382194"/>
                  <a:pt x="2193728" y="379393"/>
                </a:cubicBezTo>
                <a:cubicBezTo>
                  <a:pt x="2193061" y="378226"/>
                  <a:pt x="2192260" y="377093"/>
                  <a:pt x="2191294" y="376125"/>
                </a:cubicBezTo>
                <a:cubicBezTo>
                  <a:pt x="2189460" y="374325"/>
                  <a:pt x="2188626" y="372258"/>
                  <a:pt x="2189993" y="370024"/>
                </a:cubicBezTo>
                <a:cubicBezTo>
                  <a:pt x="2192661" y="365722"/>
                  <a:pt x="2192060" y="360254"/>
                  <a:pt x="2195695" y="356186"/>
                </a:cubicBezTo>
                <a:cubicBezTo>
                  <a:pt x="2198129" y="353451"/>
                  <a:pt x="2197329" y="351751"/>
                  <a:pt x="2193927" y="348050"/>
                </a:cubicBezTo>
                <a:cubicBezTo>
                  <a:pt x="2192060" y="346016"/>
                  <a:pt x="2191594" y="343949"/>
                  <a:pt x="2192627" y="341981"/>
                </a:cubicBezTo>
                <a:cubicBezTo>
                  <a:pt x="2194161" y="339147"/>
                  <a:pt x="2195695" y="336379"/>
                  <a:pt x="2197262" y="333578"/>
                </a:cubicBezTo>
                <a:cubicBezTo>
                  <a:pt x="2198396" y="331545"/>
                  <a:pt x="2199029" y="329544"/>
                  <a:pt x="2199029" y="327110"/>
                </a:cubicBezTo>
                <a:cubicBezTo>
                  <a:pt x="2199029" y="323475"/>
                  <a:pt x="2200430" y="319707"/>
                  <a:pt x="2199830" y="316273"/>
                </a:cubicBezTo>
                <a:cubicBezTo>
                  <a:pt x="2199296" y="313339"/>
                  <a:pt x="2196729" y="310771"/>
                  <a:pt x="2195128" y="308004"/>
                </a:cubicBezTo>
                <a:cubicBezTo>
                  <a:pt x="2194595" y="307070"/>
                  <a:pt x="2195562" y="304936"/>
                  <a:pt x="2196729" y="304836"/>
                </a:cubicBezTo>
                <a:cubicBezTo>
                  <a:pt x="2198596" y="304703"/>
                  <a:pt x="2200363" y="304569"/>
                  <a:pt x="2201530" y="302835"/>
                </a:cubicBezTo>
                <a:cubicBezTo>
                  <a:pt x="2202831" y="300901"/>
                  <a:pt x="2204098" y="299001"/>
                  <a:pt x="2206432" y="298201"/>
                </a:cubicBezTo>
                <a:cubicBezTo>
                  <a:pt x="2206832" y="298034"/>
                  <a:pt x="2207365" y="297834"/>
                  <a:pt x="2207599" y="297500"/>
                </a:cubicBezTo>
                <a:cubicBezTo>
                  <a:pt x="2208032" y="296800"/>
                  <a:pt x="2208699" y="295867"/>
                  <a:pt x="2208532" y="295233"/>
                </a:cubicBezTo>
                <a:cubicBezTo>
                  <a:pt x="2207932" y="292832"/>
                  <a:pt x="2208433" y="290898"/>
                  <a:pt x="2209699" y="288764"/>
                </a:cubicBezTo>
                <a:cubicBezTo>
                  <a:pt x="2210833" y="286830"/>
                  <a:pt x="2211467" y="284563"/>
                  <a:pt x="2211967" y="282362"/>
                </a:cubicBezTo>
                <a:cubicBezTo>
                  <a:pt x="2212434" y="280328"/>
                  <a:pt x="2213634" y="279161"/>
                  <a:pt x="2215435" y="278561"/>
                </a:cubicBezTo>
                <a:cubicBezTo>
                  <a:pt x="2217702" y="277794"/>
                  <a:pt x="2219602" y="276694"/>
                  <a:pt x="2220636" y="274426"/>
                </a:cubicBezTo>
                <a:cubicBezTo>
                  <a:pt x="2220803" y="273993"/>
                  <a:pt x="2221103" y="273626"/>
                  <a:pt x="2221370" y="273259"/>
                </a:cubicBezTo>
                <a:cubicBezTo>
                  <a:pt x="2225705" y="267091"/>
                  <a:pt x="2230639" y="262222"/>
                  <a:pt x="2239075" y="262222"/>
                </a:cubicBezTo>
                <a:cubicBezTo>
                  <a:pt x="2244177" y="262222"/>
                  <a:pt x="2248612" y="259055"/>
                  <a:pt x="2252913" y="256587"/>
                </a:cubicBezTo>
                <a:cubicBezTo>
                  <a:pt x="2256047" y="254787"/>
                  <a:pt x="2258715" y="252019"/>
                  <a:pt x="2259215" y="248051"/>
                </a:cubicBezTo>
                <a:cubicBezTo>
                  <a:pt x="2259982" y="241849"/>
                  <a:pt x="2264384" y="238481"/>
                  <a:pt x="2269285" y="235880"/>
                </a:cubicBezTo>
                <a:close/>
                <a:moveTo>
                  <a:pt x="1824108" y="229979"/>
                </a:moveTo>
                <a:cubicBezTo>
                  <a:pt x="1824542" y="230113"/>
                  <a:pt x="1825208" y="230113"/>
                  <a:pt x="1825408" y="230413"/>
                </a:cubicBezTo>
                <a:cubicBezTo>
                  <a:pt x="1827809" y="235247"/>
                  <a:pt x="1831910" y="239049"/>
                  <a:pt x="1833478" y="244317"/>
                </a:cubicBezTo>
                <a:cubicBezTo>
                  <a:pt x="1833578" y="244684"/>
                  <a:pt x="1833377" y="245184"/>
                  <a:pt x="1833144" y="245551"/>
                </a:cubicBezTo>
                <a:cubicBezTo>
                  <a:pt x="1832944" y="245851"/>
                  <a:pt x="1832377" y="246318"/>
                  <a:pt x="1832244" y="246252"/>
                </a:cubicBezTo>
                <a:cubicBezTo>
                  <a:pt x="1826942" y="242984"/>
                  <a:pt x="1823441" y="238482"/>
                  <a:pt x="1822941" y="232080"/>
                </a:cubicBezTo>
                <a:cubicBezTo>
                  <a:pt x="1822874" y="231413"/>
                  <a:pt x="1823708" y="230679"/>
                  <a:pt x="1824108" y="229979"/>
                </a:cubicBezTo>
                <a:close/>
                <a:moveTo>
                  <a:pt x="1944573" y="227311"/>
                </a:moveTo>
                <a:cubicBezTo>
                  <a:pt x="1947145" y="228835"/>
                  <a:pt x="1948097" y="231026"/>
                  <a:pt x="1946954" y="233788"/>
                </a:cubicBezTo>
                <a:cubicBezTo>
                  <a:pt x="1946478" y="234836"/>
                  <a:pt x="1945049" y="235407"/>
                  <a:pt x="1944097" y="236169"/>
                </a:cubicBezTo>
                <a:cubicBezTo>
                  <a:pt x="1943239" y="233978"/>
                  <a:pt x="1942192" y="231883"/>
                  <a:pt x="1941715" y="229597"/>
                </a:cubicBezTo>
                <a:cubicBezTo>
                  <a:pt x="1941620" y="229026"/>
                  <a:pt x="1943525" y="228073"/>
                  <a:pt x="1944573" y="227311"/>
                </a:cubicBezTo>
                <a:close/>
                <a:moveTo>
                  <a:pt x="2622233" y="224510"/>
                </a:moveTo>
                <a:lnTo>
                  <a:pt x="2621232" y="224744"/>
                </a:lnTo>
                <a:lnTo>
                  <a:pt x="2622166" y="225210"/>
                </a:lnTo>
                <a:close/>
                <a:moveTo>
                  <a:pt x="3178546" y="222943"/>
                </a:moveTo>
                <a:cubicBezTo>
                  <a:pt x="3178746" y="223143"/>
                  <a:pt x="3178980" y="223376"/>
                  <a:pt x="3179179" y="223576"/>
                </a:cubicBezTo>
                <a:lnTo>
                  <a:pt x="3179722" y="223545"/>
                </a:lnTo>
                <a:lnTo>
                  <a:pt x="3179746" y="223576"/>
                </a:lnTo>
                <a:lnTo>
                  <a:pt x="3179792" y="223600"/>
                </a:lnTo>
                <a:lnTo>
                  <a:pt x="3181080" y="225210"/>
                </a:lnTo>
                <a:cubicBezTo>
                  <a:pt x="3181213" y="225344"/>
                  <a:pt x="3182114" y="224877"/>
                  <a:pt x="3182114" y="224810"/>
                </a:cubicBezTo>
                <a:lnTo>
                  <a:pt x="3179792" y="223600"/>
                </a:lnTo>
                <a:lnTo>
                  <a:pt x="3179746" y="223543"/>
                </a:lnTo>
                <a:lnTo>
                  <a:pt x="3179722" y="223545"/>
                </a:lnTo>
                <a:lnTo>
                  <a:pt x="3179513" y="223276"/>
                </a:lnTo>
                <a:cubicBezTo>
                  <a:pt x="3179179" y="223176"/>
                  <a:pt x="3178879" y="223076"/>
                  <a:pt x="3178546" y="222943"/>
                </a:cubicBezTo>
                <a:close/>
                <a:moveTo>
                  <a:pt x="972533" y="222910"/>
                </a:moveTo>
                <a:lnTo>
                  <a:pt x="972330" y="223240"/>
                </a:lnTo>
                <a:lnTo>
                  <a:pt x="974934" y="223110"/>
                </a:lnTo>
                <a:cubicBezTo>
                  <a:pt x="977235" y="223076"/>
                  <a:pt x="979669" y="223043"/>
                  <a:pt x="981369" y="224677"/>
                </a:cubicBezTo>
                <a:cubicBezTo>
                  <a:pt x="984070" y="227244"/>
                  <a:pt x="985637" y="230545"/>
                  <a:pt x="985504" y="234380"/>
                </a:cubicBezTo>
                <a:cubicBezTo>
                  <a:pt x="985471" y="236180"/>
                  <a:pt x="985204" y="238014"/>
                  <a:pt x="984671" y="239715"/>
                </a:cubicBezTo>
                <a:cubicBezTo>
                  <a:pt x="983570" y="243149"/>
                  <a:pt x="982303" y="246550"/>
                  <a:pt x="980969" y="249885"/>
                </a:cubicBezTo>
                <a:cubicBezTo>
                  <a:pt x="979969" y="252419"/>
                  <a:pt x="976734" y="253519"/>
                  <a:pt x="974101" y="252385"/>
                </a:cubicBezTo>
                <a:cubicBezTo>
                  <a:pt x="973267" y="252019"/>
                  <a:pt x="972300" y="251885"/>
                  <a:pt x="971633" y="251318"/>
                </a:cubicBezTo>
                <a:cubicBezTo>
                  <a:pt x="968165" y="248451"/>
                  <a:pt x="964664" y="245617"/>
                  <a:pt x="961396" y="242515"/>
                </a:cubicBezTo>
                <a:cubicBezTo>
                  <a:pt x="958895" y="240115"/>
                  <a:pt x="958995" y="236314"/>
                  <a:pt x="961396" y="234013"/>
                </a:cubicBezTo>
                <a:lnTo>
                  <a:pt x="970685" y="223588"/>
                </a:lnTo>
                <a:lnTo>
                  <a:pt x="970533" y="223481"/>
                </a:lnTo>
                <a:lnTo>
                  <a:pt x="970864" y="223387"/>
                </a:lnTo>
                <a:lnTo>
                  <a:pt x="970933" y="223309"/>
                </a:lnTo>
                <a:lnTo>
                  <a:pt x="971177" y="223297"/>
                </a:lnTo>
                <a:close/>
                <a:moveTo>
                  <a:pt x="960344" y="220509"/>
                </a:moveTo>
                <a:lnTo>
                  <a:pt x="960536" y="220990"/>
                </a:lnTo>
                <a:lnTo>
                  <a:pt x="970566" y="223076"/>
                </a:lnTo>
                <a:cubicBezTo>
                  <a:pt x="969565" y="223343"/>
                  <a:pt x="968565" y="223577"/>
                  <a:pt x="967598" y="223943"/>
                </a:cubicBezTo>
                <a:cubicBezTo>
                  <a:pt x="964780" y="224993"/>
                  <a:pt x="963338" y="225527"/>
                  <a:pt x="962350" y="225143"/>
                </a:cubicBezTo>
                <a:lnTo>
                  <a:pt x="960230" y="221527"/>
                </a:lnTo>
                <a:lnTo>
                  <a:pt x="959296" y="221652"/>
                </a:lnTo>
                <a:cubicBezTo>
                  <a:pt x="959486" y="221271"/>
                  <a:pt x="959582" y="220985"/>
                  <a:pt x="959677" y="220604"/>
                </a:cubicBezTo>
                <a:cubicBezTo>
                  <a:pt x="959963" y="220604"/>
                  <a:pt x="960058" y="220509"/>
                  <a:pt x="960344" y="220509"/>
                </a:cubicBezTo>
                <a:close/>
                <a:moveTo>
                  <a:pt x="1857686" y="217042"/>
                </a:moveTo>
                <a:lnTo>
                  <a:pt x="1857953" y="218009"/>
                </a:lnTo>
                <a:lnTo>
                  <a:pt x="1858820" y="218309"/>
                </a:lnTo>
                <a:lnTo>
                  <a:pt x="1858253" y="217909"/>
                </a:lnTo>
                <a:close/>
                <a:moveTo>
                  <a:pt x="2591890" y="216941"/>
                </a:moveTo>
                <a:cubicBezTo>
                  <a:pt x="2591423" y="217541"/>
                  <a:pt x="2590690" y="218408"/>
                  <a:pt x="2590823" y="218942"/>
                </a:cubicBezTo>
                <a:cubicBezTo>
                  <a:pt x="2591790" y="222409"/>
                  <a:pt x="2594491" y="222876"/>
                  <a:pt x="2597425" y="222943"/>
                </a:cubicBezTo>
                <a:cubicBezTo>
                  <a:pt x="2597525" y="223076"/>
                  <a:pt x="2597592" y="223210"/>
                  <a:pt x="2597692" y="223343"/>
                </a:cubicBezTo>
                <a:cubicBezTo>
                  <a:pt x="2597692" y="223343"/>
                  <a:pt x="2597725" y="223343"/>
                  <a:pt x="2597725" y="223343"/>
                </a:cubicBezTo>
                <a:cubicBezTo>
                  <a:pt x="2595858" y="225577"/>
                  <a:pt x="2593924" y="227711"/>
                  <a:pt x="2592123" y="230012"/>
                </a:cubicBezTo>
                <a:cubicBezTo>
                  <a:pt x="2591156" y="231245"/>
                  <a:pt x="2590423" y="232679"/>
                  <a:pt x="2589589" y="234046"/>
                </a:cubicBezTo>
                <a:cubicBezTo>
                  <a:pt x="2589422" y="234080"/>
                  <a:pt x="2589222" y="234046"/>
                  <a:pt x="2589055" y="234080"/>
                </a:cubicBezTo>
                <a:cubicBezTo>
                  <a:pt x="2588989" y="234413"/>
                  <a:pt x="2588789" y="234613"/>
                  <a:pt x="2588655" y="234880"/>
                </a:cubicBezTo>
                <a:cubicBezTo>
                  <a:pt x="2588889" y="234747"/>
                  <a:pt x="2589089" y="234547"/>
                  <a:pt x="2589355" y="234413"/>
                </a:cubicBezTo>
                <a:cubicBezTo>
                  <a:pt x="2589456" y="234280"/>
                  <a:pt x="2589522" y="234146"/>
                  <a:pt x="2589589" y="234046"/>
                </a:cubicBezTo>
                <a:cubicBezTo>
                  <a:pt x="2590789" y="233980"/>
                  <a:pt x="2592190" y="234146"/>
                  <a:pt x="2592890" y="233513"/>
                </a:cubicBezTo>
                <a:cubicBezTo>
                  <a:pt x="2595958" y="230845"/>
                  <a:pt x="2599359" y="228845"/>
                  <a:pt x="2602860" y="226911"/>
                </a:cubicBezTo>
                <a:cubicBezTo>
                  <a:pt x="2603160" y="226744"/>
                  <a:pt x="2603460" y="225910"/>
                  <a:pt x="2603327" y="225744"/>
                </a:cubicBezTo>
                <a:cubicBezTo>
                  <a:pt x="2602860" y="225144"/>
                  <a:pt x="2602260" y="224477"/>
                  <a:pt x="2601593" y="224243"/>
                </a:cubicBezTo>
                <a:cubicBezTo>
                  <a:pt x="2600359" y="223810"/>
                  <a:pt x="2599025" y="223643"/>
                  <a:pt x="2597725" y="223343"/>
                </a:cubicBezTo>
                <a:cubicBezTo>
                  <a:pt x="2597825" y="223243"/>
                  <a:pt x="2597958" y="223109"/>
                  <a:pt x="2598059" y="222976"/>
                </a:cubicBezTo>
                <a:cubicBezTo>
                  <a:pt x="2597825" y="222976"/>
                  <a:pt x="2597625" y="222943"/>
                  <a:pt x="2597425" y="222943"/>
                </a:cubicBezTo>
                <a:cubicBezTo>
                  <a:pt x="2596625" y="221576"/>
                  <a:pt x="2595858" y="220209"/>
                  <a:pt x="2594957" y="218908"/>
                </a:cubicBezTo>
                <a:cubicBezTo>
                  <a:pt x="2594491" y="218208"/>
                  <a:pt x="2593791" y="217641"/>
                  <a:pt x="2593090" y="217141"/>
                </a:cubicBezTo>
                <a:cubicBezTo>
                  <a:pt x="2592790" y="216908"/>
                  <a:pt x="2592023" y="216774"/>
                  <a:pt x="2591890" y="216941"/>
                </a:cubicBezTo>
                <a:close/>
                <a:moveTo>
                  <a:pt x="1613006" y="214840"/>
                </a:moveTo>
                <a:cubicBezTo>
                  <a:pt x="1614040" y="214273"/>
                  <a:pt x="1614773" y="214540"/>
                  <a:pt x="1615407" y="216140"/>
                </a:cubicBezTo>
                <a:cubicBezTo>
                  <a:pt x="1615073" y="216941"/>
                  <a:pt x="1614740" y="218207"/>
                  <a:pt x="1614006" y="219174"/>
                </a:cubicBezTo>
                <a:cubicBezTo>
                  <a:pt x="1613706" y="219541"/>
                  <a:pt x="1612540" y="219307"/>
                  <a:pt x="1611773" y="219174"/>
                </a:cubicBezTo>
                <a:cubicBezTo>
                  <a:pt x="1611506" y="219141"/>
                  <a:pt x="1611173" y="218507"/>
                  <a:pt x="1611173" y="218141"/>
                </a:cubicBezTo>
                <a:cubicBezTo>
                  <a:pt x="1611139" y="216707"/>
                  <a:pt x="1611706" y="215573"/>
                  <a:pt x="1613006" y="214840"/>
                </a:cubicBezTo>
                <a:close/>
                <a:moveTo>
                  <a:pt x="985437" y="214540"/>
                </a:moveTo>
                <a:cubicBezTo>
                  <a:pt x="985804" y="214640"/>
                  <a:pt x="986171" y="215074"/>
                  <a:pt x="986371" y="215441"/>
                </a:cubicBezTo>
                <a:cubicBezTo>
                  <a:pt x="987304" y="217141"/>
                  <a:pt x="985170" y="219275"/>
                  <a:pt x="983637" y="219041"/>
                </a:cubicBezTo>
                <a:cubicBezTo>
                  <a:pt x="983303" y="218975"/>
                  <a:pt x="982803" y="218475"/>
                  <a:pt x="982737" y="218108"/>
                </a:cubicBezTo>
                <a:cubicBezTo>
                  <a:pt x="982236" y="216041"/>
                  <a:pt x="983737" y="214174"/>
                  <a:pt x="985437" y="214540"/>
                </a:cubicBezTo>
                <a:close/>
                <a:moveTo>
                  <a:pt x="2672716" y="214074"/>
                </a:moveTo>
                <a:cubicBezTo>
                  <a:pt x="2674416" y="213440"/>
                  <a:pt x="2676484" y="214340"/>
                  <a:pt x="2677451" y="215741"/>
                </a:cubicBezTo>
                <a:cubicBezTo>
                  <a:pt x="2679051" y="218008"/>
                  <a:pt x="2680052" y="220443"/>
                  <a:pt x="2680385" y="223210"/>
                </a:cubicBezTo>
                <a:cubicBezTo>
                  <a:pt x="2680752" y="226778"/>
                  <a:pt x="2678484" y="229379"/>
                  <a:pt x="2674883" y="229212"/>
                </a:cubicBezTo>
                <a:cubicBezTo>
                  <a:pt x="2674450" y="229179"/>
                  <a:pt x="2674016" y="229212"/>
                  <a:pt x="2673516" y="229212"/>
                </a:cubicBezTo>
                <a:cubicBezTo>
                  <a:pt x="2672215" y="228979"/>
                  <a:pt x="2670848" y="228846"/>
                  <a:pt x="2669548" y="228445"/>
                </a:cubicBezTo>
                <a:cubicBezTo>
                  <a:pt x="2666747" y="227612"/>
                  <a:pt x="2664746" y="225978"/>
                  <a:pt x="2664946" y="222677"/>
                </a:cubicBezTo>
                <a:cubicBezTo>
                  <a:pt x="2664946" y="222243"/>
                  <a:pt x="2664880" y="221776"/>
                  <a:pt x="2664780" y="221343"/>
                </a:cubicBezTo>
                <a:cubicBezTo>
                  <a:pt x="2664113" y="219309"/>
                  <a:pt x="2664780" y="217708"/>
                  <a:pt x="2666580" y="216775"/>
                </a:cubicBezTo>
                <a:cubicBezTo>
                  <a:pt x="2668548" y="215741"/>
                  <a:pt x="2670615" y="214841"/>
                  <a:pt x="2672716" y="214074"/>
                </a:cubicBezTo>
                <a:close/>
                <a:moveTo>
                  <a:pt x="1200101" y="212782"/>
                </a:moveTo>
                <a:cubicBezTo>
                  <a:pt x="1202101" y="213449"/>
                  <a:pt x="1203911" y="214687"/>
                  <a:pt x="1205816" y="215735"/>
                </a:cubicBezTo>
                <a:cubicBezTo>
                  <a:pt x="1204959" y="216497"/>
                  <a:pt x="1204006" y="217259"/>
                  <a:pt x="1203149" y="218116"/>
                </a:cubicBezTo>
                <a:cubicBezTo>
                  <a:pt x="1200386" y="218878"/>
                  <a:pt x="1198386" y="217830"/>
                  <a:pt x="1197815" y="215068"/>
                </a:cubicBezTo>
                <a:cubicBezTo>
                  <a:pt x="1197624" y="214401"/>
                  <a:pt x="1199625" y="212591"/>
                  <a:pt x="1200101" y="212782"/>
                </a:cubicBezTo>
                <a:close/>
                <a:moveTo>
                  <a:pt x="1187802" y="212106"/>
                </a:moveTo>
                <a:cubicBezTo>
                  <a:pt x="1189202" y="211773"/>
                  <a:pt x="1190536" y="212073"/>
                  <a:pt x="1191503" y="213206"/>
                </a:cubicBezTo>
                <a:cubicBezTo>
                  <a:pt x="1191736" y="213507"/>
                  <a:pt x="1191670" y="214073"/>
                  <a:pt x="1191736" y="214473"/>
                </a:cubicBezTo>
                <a:cubicBezTo>
                  <a:pt x="1191069" y="214974"/>
                  <a:pt x="1190469" y="215840"/>
                  <a:pt x="1189736" y="215907"/>
                </a:cubicBezTo>
                <a:cubicBezTo>
                  <a:pt x="1188369" y="216041"/>
                  <a:pt x="1187102" y="215473"/>
                  <a:pt x="1186568" y="214040"/>
                </a:cubicBezTo>
                <a:cubicBezTo>
                  <a:pt x="1186435" y="213707"/>
                  <a:pt x="1186535" y="213173"/>
                  <a:pt x="1186735" y="212873"/>
                </a:cubicBezTo>
                <a:cubicBezTo>
                  <a:pt x="1186969" y="212540"/>
                  <a:pt x="1187402" y="212206"/>
                  <a:pt x="1187802" y="212106"/>
                </a:cubicBezTo>
                <a:close/>
                <a:moveTo>
                  <a:pt x="901811" y="207671"/>
                </a:moveTo>
                <a:cubicBezTo>
                  <a:pt x="902844" y="207438"/>
                  <a:pt x="903445" y="207872"/>
                  <a:pt x="903978" y="208772"/>
                </a:cubicBezTo>
                <a:cubicBezTo>
                  <a:pt x="905245" y="210873"/>
                  <a:pt x="905145" y="212973"/>
                  <a:pt x="904045" y="215007"/>
                </a:cubicBezTo>
                <a:cubicBezTo>
                  <a:pt x="903045" y="216841"/>
                  <a:pt x="900644" y="217742"/>
                  <a:pt x="898343" y="217408"/>
                </a:cubicBezTo>
                <a:cubicBezTo>
                  <a:pt x="896842" y="217208"/>
                  <a:pt x="895009" y="214874"/>
                  <a:pt x="895375" y="213640"/>
                </a:cubicBezTo>
                <a:cubicBezTo>
                  <a:pt x="896175" y="210939"/>
                  <a:pt x="898743" y="208572"/>
                  <a:pt x="901811" y="207671"/>
                </a:cubicBezTo>
                <a:close/>
                <a:moveTo>
                  <a:pt x="2782422" y="207505"/>
                </a:moveTo>
                <a:cubicBezTo>
                  <a:pt x="2783279" y="207600"/>
                  <a:pt x="2783946" y="209029"/>
                  <a:pt x="2784708" y="209886"/>
                </a:cubicBezTo>
                <a:cubicBezTo>
                  <a:pt x="2783850" y="210648"/>
                  <a:pt x="2782898" y="211982"/>
                  <a:pt x="2782136" y="211886"/>
                </a:cubicBezTo>
                <a:cubicBezTo>
                  <a:pt x="2781374" y="211886"/>
                  <a:pt x="2780612" y="210362"/>
                  <a:pt x="2779850" y="209505"/>
                </a:cubicBezTo>
                <a:cubicBezTo>
                  <a:pt x="2780802" y="208838"/>
                  <a:pt x="2781660" y="207505"/>
                  <a:pt x="2782422" y="207505"/>
                </a:cubicBezTo>
                <a:close/>
                <a:moveTo>
                  <a:pt x="2535738" y="203336"/>
                </a:moveTo>
                <a:cubicBezTo>
                  <a:pt x="2535938" y="203603"/>
                  <a:pt x="2536138" y="203870"/>
                  <a:pt x="2536305" y="204137"/>
                </a:cubicBezTo>
                <a:cubicBezTo>
                  <a:pt x="2537339" y="204970"/>
                  <a:pt x="2538406" y="205804"/>
                  <a:pt x="2539440" y="206638"/>
                </a:cubicBezTo>
                <a:lnTo>
                  <a:pt x="2539906" y="207104"/>
                </a:lnTo>
                <a:lnTo>
                  <a:pt x="2539673" y="206338"/>
                </a:lnTo>
                <a:cubicBezTo>
                  <a:pt x="2538672" y="205504"/>
                  <a:pt x="2537672" y="204670"/>
                  <a:pt x="2536672" y="203837"/>
                </a:cubicBezTo>
                <a:cubicBezTo>
                  <a:pt x="2536372" y="203670"/>
                  <a:pt x="2536072" y="203503"/>
                  <a:pt x="2535738" y="203336"/>
                </a:cubicBezTo>
                <a:close/>
                <a:moveTo>
                  <a:pt x="1115246" y="199069"/>
                </a:moveTo>
                <a:cubicBezTo>
                  <a:pt x="1115112" y="199502"/>
                  <a:pt x="1114979" y="199902"/>
                  <a:pt x="1114846" y="200336"/>
                </a:cubicBezTo>
                <a:cubicBezTo>
                  <a:pt x="1114645" y="200603"/>
                  <a:pt x="1114412" y="200869"/>
                  <a:pt x="1114179" y="201103"/>
                </a:cubicBezTo>
                <a:cubicBezTo>
                  <a:pt x="1113612" y="201603"/>
                  <a:pt x="1113012" y="202103"/>
                  <a:pt x="1112445" y="202603"/>
                </a:cubicBezTo>
                <a:cubicBezTo>
                  <a:pt x="1112812" y="202370"/>
                  <a:pt x="1113145" y="202170"/>
                  <a:pt x="1113479" y="201970"/>
                </a:cubicBezTo>
                <a:cubicBezTo>
                  <a:pt x="1113812" y="201803"/>
                  <a:pt x="1114179" y="201603"/>
                  <a:pt x="1114512" y="201436"/>
                </a:cubicBezTo>
                <a:cubicBezTo>
                  <a:pt x="1114612" y="201069"/>
                  <a:pt x="1114746" y="200702"/>
                  <a:pt x="1114846" y="200336"/>
                </a:cubicBezTo>
                <a:cubicBezTo>
                  <a:pt x="1114912" y="200236"/>
                  <a:pt x="1115012" y="200169"/>
                  <a:pt x="1115079" y="200069"/>
                </a:cubicBezTo>
                <a:cubicBezTo>
                  <a:pt x="1115246" y="199802"/>
                  <a:pt x="1115213" y="199436"/>
                  <a:pt x="1115246" y="199069"/>
                </a:cubicBezTo>
                <a:close/>
                <a:moveTo>
                  <a:pt x="2993920" y="197901"/>
                </a:moveTo>
                <a:lnTo>
                  <a:pt x="2994353" y="198935"/>
                </a:lnTo>
                <a:cubicBezTo>
                  <a:pt x="2994486" y="198968"/>
                  <a:pt x="2994553" y="199035"/>
                  <a:pt x="2994653" y="199068"/>
                </a:cubicBezTo>
                <a:cubicBezTo>
                  <a:pt x="2994286" y="201903"/>
                  <a:pt x="2993886" y="204704"/>
                  <a:pt x="2993586" y="207538"/>
                </a:cubicBezTo>
                <a:cubicBezTo>
                  <a:pt x="2993553" y="207805"/>
                  <a:pt x="2994019" y="208305"/>
                  <a:pt x="2994353" y="208438"/>
                </a:cubicBezTo>
                <a:cubicBezTo>
                  <a:pt x="2994720" y="208571"/>
                  <a:pt x="2995420" y="208505"/>
                  <a:pt x="2995553" y="208305"/>
                </a:cubicBezTo>
                <a:cubicBezTo>
                  <a:pt x="2996354" y="206804"/>
                  <a:pt x="2997321" y="205271"/>
                  <a:pt x="2997654" y="203637"/>
                </a:cubicBezTo>
                <a:cubicBezTo>
                  <a:pt x="2998154" y="201269"/>
                  <a:pt x="2996920" y="199702"/>
                  <a:pt x="2994653" y="199068"/>
                </a:cubicBezTo>
                <a:cubicBezTo>
                  <a:pt x="2994686" y="198902"/>
                  <a:pt x="2994686" y="198768"/>
                  <a:pt x="2994720" y="198602"/>
                </a:cubicBezTo>
                <a:close/>
                <a:moveTo>
                  <a:pt x="737957" y="195801"/>
                </a:moveTo>
                <a:cubicBezTo>
                  <a:pt x="743592" y="194934"/>
                  <a:pt x="747727" y="196201"/>
                  <a:pt x="750861" y="201203"/>
                </a:cubicBezTo>
                <a:cubicBezTo>
                  <a:pt x="751995" y="203070"/>
                  <a:pt x="754263" y="204171"/>
                  <a:pt x="755996" y="205704"/>
                </a:cubicBezTo>
                <a:cubicBezTo>
                  <a:pt x="758831" y="208238"/>
                  <a:pt x="762065" y="209672"/>
                  <a:pt x="766000" y="209506"/>
                </a:cubicBezTo>
                <a:cubicBezTo>
                  <a:pt x="768334" y="209406"/>
                  <a:pt x="770601" y="209739"/>
                  <a:pt x="772369" y="211473"/>
                </a:cubicBezTo>
                <a:cubicBezTo>
                  <a:pt x="775036" y="214107"/>
                  <a:pt x="777370" y="216942"/>
                  <a:pt x="777537" y="220909"/>
                </a:cubicBezTo>
                <a:cubicBezTo>
                  <a:pt x="777837" y="228112"/>
                  <a:pt x="778704" y="235314"/>
                  <a:pt x="777704" y="242516"/>
                </a:cubicBezTo>
                <a:cubicBezTo>
                  <a:pt x="774703" y="242750"/>
                  <a:pt x="771735" y="243017"/>
                  <a:pt x="769501" y="245317"/>
                </a:cubicBezTo>
                <a:cubicBezTo>
                  <a:pt x="767467" y="245317"/>
                  <a:pt x="765433" y="245184"/>
                  <a:pt x="763432" y="245317"/>
                </a:cubicBezTo>
                <a:cubicBezTo>
                  <a:pt x="760598" y="245484"/>
                  <a:pt x="757864" y="246084"/>
                  <a:pt x="755663" y="248052"/>
                </a:cubicBezTo>
                <a:cubicBezTo>
                  <a:pt x="755596" y="248118"/>
                  <a:pt x="755529" y="248218"/>
                  <a:pt x="755496" y="248285"/>
                </a:cubicBezTo>
                <a:cubicBezTo>
                  <a:pt x="755430" y="248285"/>
                  <a:pt x="755396" y="248285"/>
                  <a:pt x="755330" y="248285"/>
                </a:cubicBezTo>
                <a:lnTo>
                  <a:pt x="755763" y="247918"/>
                </a:lnTo>
                <a:cubicBezTo>
                  <a:pt x="753962" y="248152"/>
                  <a:pt x="752129" y="248185"/>
                  <a:pt x="750395" y="248685"/>
                </a:cubicBezTo>
                <a:cubicBezTo>
                  <a:pt x="745626" y="250052"/>
                  <a:pt x="740925" y="251686"/>
                  <a:pt x="735923" y="252186"/>
                </a:cubicBezTo>
                <a:cubicBezTo>
                  <a:pt x="734256" y="252353"/>
                  <a:pt x="732555" y="253487"/>
                  <a:pt x="731222" y="254587"/>
                </a:cubicBezTo>
                <a:cubicBezTo>
                  <a:pt x="729154" y="256354"/>
                  <a:pt x="727554" y="258655"/>
                  <a:pt x="725453" y="260322"/>
                </a:cubicBezTo>
                <a:cubicBezTo>
                  <a:pt x="723719" y="261723"/>
                  <a:pt x="721552" y="263423"/>
                  <a:pt x="719585" y="263423"/>
                </a:cubicBezTo>
                <a:cubicBezTo>
                  <a:pt x="714816" y="263457"/>
                  <a:pt x="712182" y="266391"/>
                  <a:pt x="709548" y="269392"/>
                </a:cubicBezTo>
                <a:cubicBezTo>
                  <a:pt x="707781" y="271393"/>
                  <a:pt x="706514" y="273860"/>
                  <a:pt x="704846" y="276028"/>
                </a:cubicBezTo>
                <a:cubicBezTo>
                  <a:pt x="703746" y="277461"/>
                  <a:pt x="702479" y="278728"/>
                  <a:pt x="701112" y="279929"/>
                </a:cubicBezTo>
                <a:cubicBezTo>
                  <a:pt x="699345" y="281496"/>
                  <a:pt x="697044" y="281763"/>
                  <a:pt x="694776" y="281863"/>
                </a:cubicBezTo>
                <a:cubicBezTo>
                  <a:pt x="692342" y="281996"/>
                  <a:pt x="690742" y="280563"/>
                  <a:pt x="689408" y="278795"/>
                </a:cubicBezTo>
                <a:cubicBezTo>
                  <a:pt x="689408" y="278762"/>
                  <a:pt x="689441" y="278762"/>
                  <a:pt x="689441" y="278762"/>
                </a:cubicBezTo>
                <a:lnTo>
                  <a:pt x="689842" y="278128"/>
                </a:lnTo>
                <a:lnTo>
                  <a:pt x="689208" y="278562"/>
                </a:lnTo>
                <a:cubicBezTo>
                  <a:pt x="689241" y="278662"/>
                  <a:pt x="689308" y="278695"/>
                  <a:pt x="689375" y="278795"/>
                </a:cubicBezTo>
                <a:cubicBezTo>
                  <a:pt x="684940" y="281329"/>
                  <a:pt x="680305" y="283097"/>
                  <a:pt x="675136" y="283263"/>
                </a:cubicBezTo>
                <a:cubicBezTo>
                  <a:pt x="674170" y="283297"/>
                  <a:pt x="672469" y="281729"/>
                  <a:pt x="672469" y="280629"/>
                </a:cubicBezTo>
                <a:cubicBezTo>
                  <a:pt x="672502" y="276995"/>
                  <a:pt x="672603" y="273327"/>
                  <a:pt x="672669" y="269659"/>
                </a:cubicBezTo>
                <a:cubicBezTo>
                  <a:pt x="672702" y="266358"/>
                  <a:pt x="671769" y="263357"/>
                  <a:pt x="670235" y="260389"/>
                </a:cubicBezTo>
                <a:cubicBezTo>
                  <a:pt x="669201" y="258522"/>
                  <a:pt x="666367" y="257188"/>
                  <a:pt x="667434" y="254687"/>
                </a:cubicBezTo>
                <a:cubicBezTo>
                  <a:pt x="668101" y="253220"/>
                  <a:pt x="670035" y="252253"/>
                  <a:pt x="671469" y="251119"/>
                </a:cubicBezTo>
                <a:cubicBezTo>
                  <a:pt x="678271" y="245784"/>
                  <a:pt x="684306" y="239449"/>
                  <a:pt x="691842" y="235047"/>
                </a:cubicBezTo>
                <a:cubicBezTo>
                  <a:pt x="692509" y="234647"/>
                  <a:pt x="693242" y="233580"/>
                  <a:pt x="693209" y="232847"/>
                </a:cubicBezTo>
                <a:cubicBezTo>
                  <a:pt x="693176" y="229712"/>
                  <a:pt x="695043" y="227879"/>
                  <a:pt x="697244" y="226078"/>
                </a:cubicBezTo>
                <a:cubicBezTo>
                  <a:pt x="701545" y="222610"/>
                  <a:pt x="705646" y="218942"/>
                  <a:pt x="709981" y="215574"/>
                </a:cubicBezTo>
                <a:cubicBezTo>
                  <a:pt x="712349" y="213774"/>
                  <a:pt x="713549" y="211640"/>
                  <a:pt x="713782" y="208672"/>
                </a:cubicBezTo>
                <a:cubicBezTo>
                  <a:pt x="714016" y="205938"/>
                  <a:pt x="714383" y="203170"/>
                  <a:pt x="715050" y="200536"/>
                </a:cubicBezTo>
                <a:cubicBezTo>
                  <a:pt x="715516" y="198735"/>
                  <a:pt x="716884" y="197268"/>
                  <a:pt x="718818" y="196868"/>
                </a:cubicBezTo>
                <a:cubicBezTo>
                  <a:pt x="721018" y="196402"/>
                  <a:pt x="723319" y="196068"/>
                  <a:pt x="725587" y="196001"/>
                </a:cubicBezTo>
                <a:cubicBezTo>
                  <a:pt x="729721" y="195868"/>
                  <a:pt x="733922" y="196435"/>
                  <a:pt x="737957" y="195801"/>
                </a:cubicBezTo>
                <a:close/>
                <a:moveTo>
                  <a:pt x="395213" y="193467"/>
                </a:moveTo>
                <a:cubicBezTo>
                  <a:pt x="395246" y="193534"/>
                  <a:pt x="395279" y="193567"/>
                  <a:pt x="395279" y="193634"/>
                </a:cubicBezTo>
                <a:lnTo>
                  <a:pt x="395275" y="193633"/>
                </a:lnTo>
                <a:close/>
                <a:moveTo>
                  <a:pt x="2500177" y="192946"/>
                </a:moveTo>
                <a:cubicBezTo>
                  <a:pt x="2502939" y="191612"/>
                  <a:pt x="2504749" y="192850"/>
                  <a:pt x="2505416" y="195898"/>
                </a:cubicBezTo>
                <a:cubicBezTo>
                  <a:pt x="2505607" y="198756"/>
                  <a:pt x="2504178" y="200566"/>
                  <a:pt x="2501416" y="200470"/>
                </a:cubicBezTo>
                <a:cubicBezTo>
                  <a:pt x="2498368" y="200375"/>
                  <a:pt x="2497034" y="198375"/>
                  <a:pt x="2497891" y="195708"/>
                </a:cubicBezTo>
                <a:cubicBezTo>
                  <a:pt x="2498177" y="194660"/>
                  <a:pt x="2499130" y="193422"/>
                  <a:pt x="2500177" y="192946"/>
                </a:cubicBezTo>
                <a:close/>
                <a:moveTo>
                  <a:pt x="2982883" y="191333"/>
                </a:moveTo>
                <a:cubicBezTo>
                  <a:pt x="2979682" y="191299"/>
                  <a:pt x="2978448" y="192433"/>
                  <a:pt x="2978915" y="194967"/>
                </a:cubicBezTo>
                <a:cubicBezTo>
                  <a:pt x="2979082" y="196001"/>
                  <a:pt x="2979715" y="196468"/>
                  <a:pt x="2980649" y="196401"/>
                </a:cubicBezTo>
                <a:cubicBezTo>
                  <a:pt x="2981049" y="196234"/>
                  <a:pt x="2981549" y="196201"/>
                  <a:pt x="2981849" y="195934"/>
                </a:cubicBezTo>
                <a:cubicBezTo>
                  <a:pt x="2982783" y="195034"/>
                  <a:pt x="2983683" y="194100"/>
                  <a:pt x="2984583" y="193133"/>
                </a:cubicBezTo>
                <a:cubicBezTo>
                  <a:pt x="2984850" y="192833"/>
                  <a:pt x="2985050" y="192433"/>
                  <a:pt x="2985317" y="192066"/>
                </a:cubicBezTo>
                <a:cubicBezTo>
                  <a:pt x="2984483" y="191833"/>
                  <a:pt x="2983683" y="191333"/>
                  <a:pt x="2982883" y="191333"/>
                </a:cubicBezTo>
                <a:close/>
                <a:moveTo>
                  <a:pt x="1093839" y="189732"/>
                </a:moveTo>
                <a:cubicBezTo>
                  <a:pt x="1094006" y="189966"/>
                  <a:pt x="1094172" y="190233"/>
                  <a:pt x="1094372" y="190466"/>
                </a:cubicBezTo>
                <a:lnTo>
                  <a:pt x="1095106" y="190599"/>
                </a:lnTo>
                <a:lnTo>
                  <a:pt x="1094706" y="190132"/>
                </a:lnTo>
                <a:cubicBezTo>
                  <a:pt x="1094406" y="189999"/>
                  <a:pt x="1094139" y="189866"/>
                  <a:pt x="1093839" y="189732"/>
                </a:cubicBezTo>
                <a:close/>
                <a:moveTo>
                  <a:pt x="1862088" y="189399"/>
                </a:moveTo>
                <a:cubicBezTo>
                  <a:pt x="1863688" y="190266"/>
                  <a:pt x="1865155" y="191533"/>
                  <a:pt x="1866856" y="192033"/>
                </a:cubicBezTo>
                <a:cubicBezTo>
                  <a:pt x="1869723" y="192867"/>
                  <a:pt x="1871491" y="194701"/>
                  <a:pt x="1872891" y="197202"/>
                </a:cubicBezTo>
                <a:cubicBezTo>
                  <a:pt x="1873525" y="198335"/>
                  <a:pt x="1874358" y="199636"/>
                  <a:pt x="1875459" y="200270"/>
                </a:cubicBezTo>
                <a:cubicBezTo>
                  <a:pt x="1878960" y="202303"/>
                  <a:pt x="1880494" y="205505"/>
                  <a:pt x="1881427" y="209139"/>
                </a:cubicBezTo>
                <a:cubicBezTo>
                  <a:pt x="1882427" y="213174"/>
                  <a:pt x="1885495" y="215108"/>
                  <a:pt x="1888963" y="216508"/>
                </a:cubicBezTo>
                <a:cubicBezTo>
                  <a:pt x="1890630" y="217175"/>
                  <a:pt x="1892531" y="217075"/>
                  <a:pt x="1894298" y="217575"/>
                </a:cubicBezTo>
                <a:cubicBezTo>
                  <a:pt x="1895098" y="217808"/>
                  <a:pt x="1896299" y="218509"/>
                  <a:pt x="1896365" y="219142"/>
                </a:cubicBezTo>
                <a:cubicBezTo>
                  <a:pt x="1896965" y="223177"/>
                  <a:pt x="1900800" y="224844"/>
                  <a:pt x="1902467" y="227912"/>
                </a:cubicBezTo>
                <a:cubicBezTo>
                  <a:pt x="1904068" y="230879"/>
                  <a:pt x="1906535" y="231180"/>
                  <a:pt x="1909069" y="232047"/>
                </a:cubicBezTo>
                <a:cubicBezTo>
                  <a:pt x="1911570" y="232880"/>
                  <a:pt x="1912437" y="234681"/>
                  <a:pt x="1911904" y="237449"/>
                </a:cubicBezTo>
                <a:cubicBezTo>
                  <a:pt x="1911670" y="238782"/>
                  <a:pt x="1911237" y="240116"/>
                  <a:pt x="1910937" y="241450"/>
                </a:cubicBezTo>
                <a:cubicBezTo>
                  <a:pt x="1910437" y="243851"/>
                  <a:pt x="1910470" y="243884"/>
                  <a:pt x="1913004" y="243317"/>
                </a:cubicBezTo>
                <a:cubicBezTo>
                  <a:pt x="1918173" y="242183"/>
                  <a:pt x="1919540" y="242617"/>
                  <a:pt x="1919706" y="246818"/>
                </a:cubicBezTo>
                <a:cubicBezTo>
                  <a:pt x="1919873" y="251486"/>
                  <a:pt x="1921674" y="253587"/>
                  <a:pt x="1926242" y="253587"/>
                </a:cubicBezTo>
                <a:cubicBezTo>
                  <a:pt x="1927075" y="253587"/>
                  <a:pt x="1928076" y="253987"/>
                  <a:pt x="1928742" y="254521"/>
                </a:cubicBezTo>
                <a:cubicBezTo>
                  <a:pt x="1929376" y="255021"/>
                  <a:pt x="1930176" y="256055"/>
                  <a:pt x="1930076" y="256655"/>
                </a:cubicBezTo>
                <a:cubicBezTo>
                  <a:pt x="1928809" y="263090"/>
                  <a:pt x="1925875" y="268625"/>
                  <a:pt x="1920640" y="272827"/>
                </a:cubicBezTo>
                <a:cubicBezTo>
                  <a:pt x="1918906" y="274227"/>
                  <a:pt x="1917439" y="273794"/>
                  <a:pt x="1916672" y="271426"/>
                </a:cubicBezTo>
                <a:cubicBezTo>
                  <a:pt x="1916538" y="270993"/>
                  <a:pt x="1916572" y="270526"/>
                  <a:pt x="1916438" y="270092"/>
                </a:cubicBezTo>
                <a:cubicBezTo>
                  <a:pt x="1915405" y="266825"/>
                  <a:pt x="1915305" y="266792"/>
                  <a:pt x="1913071" y="267725"/>
                </a:cubicBezTo>
                <a:cubicBezTo>
                  <a:pt x="1910970" y="268625"/>
                  <a:pt x="1908903" y="269559"/>
                  <a:pt x="1906735" y="270293"/>
                </a:cubicBezTo>
                <a:cubicBezTo>
                  <a:pt x="1905235" y="270793"/>
                  <a:pt x="1903034" y="268525"/>
                  <a:pt x="1903434" y="266958"/>
                </a:cubicBezTo>
                <a:cubicBezTo>
                  <a:pt x="1903935" y="264757"/>
                  <a:pt x="1904535" y="262557"/>
                  <a:pt x="1905068" y="260323"/>
                </a:cubicBezTo>
                <a:cubicBezTo>
                  <a:pt x="1905635" y="257989"/>
                  <a:pt x="1905235" y="255888"/>
                  <a:pt x="1904101" y="253721"/>
                </a:cubicBezTo>
                <a:cubicBezTo>
                  <a:pt x="1901567" y="248919"/>
                  <a:pt x="1901033" y="243250"/>
                  <a:pt x="1897766" y="238649"/>
                </a:cubicBezTo>
                <a:cubicBezTo>
                  <a:pt x="1896999" y="237515"/>
                  <a:pt x="1898066" y="235181"/>
                  <a:pt x="1897899" y="233447"/>
                </a:cubicBezTo>
                <a:cubicBezTo>
                  <a:pt x="1897799" y="232447"/>
                  <a:pt x="1896665" y="232147"/>
                  <a:pt x="1895632" y="232514"/>
                </a:cubicBezTo>
                <a:cubicBezTo>
                  <a:pt x="1892298" y="233714"/>
                  <a:pt x="1890630" y="236381"/>
                  <a:pt x="1889563" y="239516"/>
                </a:cubicBezTo>
                <a:cubicBezTo>
                  <a:pt x="1889263" y="240383"/>
                  <a:pt x="1889030" y="241350"/>
                  <a:pt x="1889130" y="242216"/>
                </a:cubicBezTo>
                <a:cubicBezTo>
                  <a:pt x="1889830" y="249652"/>
                  <a:pt x="1885728" y="256388"/>
                  <a:pt x="1885962" y="263824"/>
                </a:cubicBezTo>
                <a:cubicBezTo>
                  <a:pt x="1886029" y="265458"/>
                  <a:pt x="1884961" y="267325"/>
                  <a:pt x="1883961" y="268792"/>
                </a:cubicBezTo>
                <a:cubicBezTo>
                  <a:pt x="1882061" y="271526"/>
                  <a:pt x="1880994" y="274461"/>
                  <a:pt x="1880860" y="277762"/>
                </a:cubicBezTo>
                <a:cubicBezTo>
                  <a:pt x="1880660" y="283697"/>
                  <a:pt x="1878393" y="289399"/>
                  <a:pt x="1878760" y="295401"/>
                </a:cubicBezTo>
                <a:cubicBezTo>
                  <a:pt x="1878793" y="296201"/>
                  <a:pt x="1878060" y="297068"/>
                  <a:pt x="1877593" y="297835"/>
                </a:cubicBezTo>
                <a:cubicBezTo>
                  <a:pt x="1876826" y="299202"/>
                  <a:pt x="1873758" y="299702"/>
                  <a:pt x="1872658" y="298702"/>
                </a:cubicBezTo>
                <a:cubicBezTo>
                  <a:pt x="1869924" y="296234"/>
                  <a:pt x="1867689" y="293367"/>
                  <a:pt x="1866723" y="289766"/>
                </a:cubicBezTo>
                <a:cubicBezTo>
                  <a:pt x="1866556" y="289066"/>
                  <a:pt x="1866856" y="288232"/>
                  <a:pt x="1867023" y="287431"/>
                </a:cubicBezTo>
                <a:cubicBezTo>
                  <a:pt x="1867056" y="287431"/>
                  <a:pt x="1867089" y="287465"/>
                  <a:pt x="1867123" y="287465"/>
                </a:cubicBezTo>
                <a:lnTo>
                  <a:pt x="1867289" y="286431"/>
                </a:lnTo>
                <a:lnTo>
                  <a:pt x="1867056" y="287098"/>
                </a:lnTo>
                <a:cubicBezTo>
                  <a:pt x="1867056" y="287198"/>
                  <a:pt x="1867023" y="287332"/>
                  <a:pt x="1866989" y="287431"/>
                </a:cubicBezTo>
                <a:cubicBezTo>
                  <a:pt x="1859687" y="285064"/>
                  <a:pt x="1854719" y="279929"/>
                  <a:pt x="1850951" y="273527"/>
                </a:cubicBezTo>
                <a:cubicBezTo>
                  <a:pt x="1849750" y="271526"/>
                  <a:pt x="1849650" y="269159"/>
                  <a:pt x="1850917" y="267025"/>
                </a:cubicBezTo>
                <a:lnTo>
                  <a:pt x="1855190" y="264790"/>
                </a:lnTo>
                <a:lnTo>
                  <a:pt x="1855252" y="264824"/>
                </a:lnTo>
                <a:lnTo>
                  <a:pt x="1855280" y="264814"/>
                </a:lnTo>
                <a:lnTo>
                  <a:pt x="1855352" y="264958"/>
                </a:lnTo>
                <a:lnTo>
                  <a:pt x="1855917" y="264989"/>
                </a:lnTo>
                <a:lnTo>
                  <a:pt x="1855952" y="265024"/>
                </a:lnTo>
                <a:lnTo>
                  <a:pt x="1856016" y="265026"/>
                </a:lnTo>
                <a:lnTo>
                  <a:pt x="1858820" y="266591"/>
                </a:lnTo>
                <a:cubicBezTo>
                  <a:pt x="1859253" y="266625"/>
                  <a:pt x="1859820" y="266725"/>
                  <a:pt x="1860087" y="266491"/>
                </a:cubicBezTo>
                <a:cubicBezTo>
                  <a:pt x="1860887" y="265758"/>
                  <a:pt x="1860554" y="265224"/>
                  <a:pt x="1859220" y="265124"/>
                </a:cubicBezTo>
                <a:lnTo>
                  <a:pt x="1856016" y="265026"/>
                </a:lnTo>
                <a:lnTo>
                  <a:pt x="1855952" y="264991"/>
                </a:lnTo>
                <a:lnTo>
                  <a:pt x="1855917" y="264989"/>
                </a:lnTo>
                <a:lnTo>
                  <a:pt x="1855619" y="264691"/>
                </a:lnTo>
                <a:lnTo>
                  <a:pt x="1855280" y="264814"/>
                </a:lnTo>
                <a:lnTo>
                  <a:pt x="1855252" y="264757"/>
                </a:lnTo>
                <a:lnTo>
                  <a:pt x="1855190" y="264790"/>
                </a:lnTo>
                <a:lnTo>
                  <a:pt x="1850184" y="262023"/>
                </a:lnTo>
                <a:cubicBezTo>
                  <a:pt x="1848283" y="261556"/>
                  <a:pt x="1847216" y="260189"/>
                  <a:pt x="1847116" y="258355"/>
                </a:cubicBezTo>
                <a:cubicBezTo>
                  <a:pt x="1846949" y="255821"/>
                  <a:pt x="1847083" y="253320"/>
                  <a:pt x="1847083" y="250786"/>
                </a:cubicBezTo>
                <a:cubicBezTo>
                  <a:pt x="1847183" y="250820"/>
                  <a:pt x="1847283" y="250920"/>
                  <a:pt x="1847383" y="250953"/>
                </a:cubicBezTo>
                <a:cubicBezTo>
                  <a:pt x="1847449" y="250886"/>
                  <a:pt x="1847516" y="250786"/>
                  <a:pt x="1847616" y="250686"/>
                </a:cubicBezTo>
                <a:cubicBezTo>
                  <a:pt x="1851151" y="251386"/>
                  <a:pt x="1854319" y="250786"/>
                  <a:pt x="1857019" y="248085"/>
                </a:cubicBezTo>
                <a:cubicBezTo>
                  <a:pt x="1859520" y="245585"/>
                  <a:pt x="1861954" y="242917"/>
                  <a:pt x="1865255" y="241350"/>
                </a:cubicBezTo>
                <a:cubicBezTo>
                  <a:pt x="1865355" y="241283"/>
                  <a:pt x="1865355" y="240516"/>
                  <a:pt x="1865189" y="240216"/>
                </a:cubicBezTo>
                <a:cubicBezTo>
                  <a:pt x="1864955" y="239883"/>
                  <a:pt x="1864422" y="239482"/>
                  <a:pt x="1864088" y="239549"/>
                </a:cubicBezTo>
                <a:cubicBezTo>
                  <a:pt x="1861354" y="240116"/>
                  <a:pt x="1858720" y="240616"/>
                  <a:pt x="1857319" y="237248"/>
                </a:cubicBezTo>
                <a:cubicBezTo>
                  <a:pt x="1856919" y="236281"/>
                  <a:pt x="1856019" y="235814"/>
                  <a:pt x="1855219" y="236348"/>
                </a:cubicBezTo>
                <a:cubicBezTo>
                  <a:pt x="1854585" y="236782"/>
                  <a:pt x="1853885" y="237749"/>
                  <a:pt x="1853952" y="238415"/>
                </a:cubicBezTo>
                <a:cubicBezTo>
                  <a:pt x="1854152" y="240716"/>
                  <a:pt x="1853985" y="242850"/>
                  <a:pt x="1852451" y="244717"/>
                </a:cubicBezTo>
                <a:cubicBezTo>
                  <a:pt x="1850818" y="246718"/>
                  <a:pt x="1849217" y="248686"/>
                  <a:pt x="1847616" y="250686"/>
                </a:cubicBezTo>
                <a:cubicBezTo>
                  <a:pt x="1847449" y="250653"/>
                  <a:pt x="1847250" y="250653"/>
                  <a:pt x="1847083" y="250619"/>
                </a:cubicBezTo>
                <a:cubicBezTo>
                  <a:pt x="1847083" y="250653"/>
                  <a:pt x="1847083" y="250719"/>
                  <a:pt x="1847083" y="250786"/>
                </a:cubicBezTo>
                <a:cubicBezTo>
                  <a:pt x="1842381" y="248786"/>
                  <a:pt x="1839980" y="244251"/>
                  <a:pt x="1836479" y="240916"/>
                </a:cubicBezTo>
                <a:cubicBezTo>
                  <a:pt x="1835646" y="237682"/>
                  <a:pt x="1833112" y="235581"/>
                  <a:pt x="1831278" y="233013"/>
                </a:cubicBezTo>
                <a:cubicBezTo>
                  <a:pt x="1829177" y="230079"/>
                  <a:pt x="1826843" y="227145"/>
                  <a:pt x="1827276" y="223110"/>
                </a:cubicBezTo>
                <a:cubicBezTo>
                  <a:pt x="1827443" y="221577"/>
                  <a:pt x="1826176" y="220776"/>
                  <a:pt x="1825209" y="219643"/>
                </a:cubicBezTo>
                <a:cubicBezTo>
                  <a:pt x="1821041" y="215841"/>
                  <a:pt x="1819941" y="211373"/>
                  <a:pt x="1822141" y="206105"/>
                </a:cubicBezTo>
                <a:cubicBezTo>
                  <a:pt x="1822675" y="204838"/>
                  <a:pt x="1823142" y="203571"/>
                  <a:pt x="1823575" y="202270"/>
                </a:cubicBezTo>
                <a:cubicBezTo>
                  <a:pt x="1824375" y="199936"/>
                  <a:pt x="1825809" y="198335"/>
                  <a:pt x="1828410" y="198102"/>
                </a:cubicBezTo>
                <a:cubicBezTo>
                  <a:pt x="1832078" y="197769"/>
                  <a:pt x="1835579" y="196968"/>
                  <a:pt x="1839014" y="195668"/>
                </a:cubicBezTo>
                <a:cubicBezTo>
                  <a:pt x="1841781" y="194668"/>
                  <a:pt x="1843615" y="196135"/>
                  <a:pt x="1844682" y="199736"/>
                </a:cubicBezTo>
                <a:cubicBezTo>
                  <a:pt x="1844749" y="200003"/>
                  <a:pt x="1844749" y="200303"/>
                  <a:pt x="1844782" y="200603"/>
                </a:cubicBezTo>
                <a:cubicBezTo>
                  <a:pt x="1844682" y="200670"/>
                  <a:pt x="1844548" y="200703"/>
                  <a:pt x="1844448" y="200736"/>
                </a:cubicBezTo>
                <a:cubicBezTo>
                  <a:pt x="1844448" y="200870"/>
                  <a:pt x="1844448" y="201037"/>
                  <a:pt x="1844448" y="201203"/>
                </a:cubicBezTo>
                <a:cubicBezTo>
                  <a:pt x="1843749" y="201403"/>
                  <a:pt x="1843048" y="201603"/>
                  <a:pt x="1842348" y="201770"/>
                </a:cubicBezTo>
                <a:cubicBezTo>
                  <a:pt x="1841114" y="202037"/>
                  <a:pt x="1840814" y="202637"/>
                  <a:pt x="1841548" y="203604"/>
                </a:cubicBezTo>
                <a:cubicBezTo>
                  <a:pt x="1841814" y="203937"/>
                  <a:pt x="1842181" y="204238"/>
                  <a:pt x="1842548" y="204404"/>
                </a:cubicBezTo>
                <a:cubicBezTo>
                  <a:pt x="1843481" y="204804"/>
                  <a:pt x="1844182" y="204371"/>
                  <a:pt x="1844382" y="203304"/>
                </a:cubicBezTo>
                <a:cubicBezTo>
                  <a:pt x="1844482" y="202637"/>
                  <a:pt x="1844448" y="201937"/>
                  <a:pt x="1844448" y="201236"/>
                </a:cubicBezTo>
                <a:cubicBezTo>
                  <a:pt x="1844582" y="201203"/>
                  <a:pt x="1844715" y="201170"/>
                  <a:pt x="1844849" y="201136"/>
                </a:cubicBezTo>
                <a:cubicBezTo>
                  <a:pt x="1844816" y="200970"/>
                  <a:pt x="1844782" y="200803"/>
                  <a:pt x="1844782" y="200636"/>
                </a:cubicBezTo>
                <a:cubicBezTo>
                  <a:pt x="1847750" y="199369"/>
                  <a:pt x="1850684" y="198502"/>
                  <a:pt x="1853785" y="200603"/>
                </a:cubicBezTo>
                <a:cubicBezTo>
                  <a:pt x="1854285" y="200936"/>
                  <a:pt x="1855152" y="200736"/>
                  <a:pt x="1855919" y="200703"/>
                </a:cubicBezTo>
                <a:cubicBezTo>
                  <a:pt x="1855886" y="200803"/>
                  <a:pt x="1855852" y="200870"/>
                  <a:pt x="1855852" y="200970"/>
                </a:cubicBezTo>
                <a:cubicBezTo>
                  <a:pt x="1855986" y="201103"/>
                  <a:pt x="1856052" y="201270"/>
                  <a:pt x="1856186" y="201403"/>
                </a:cubicBezTo>
                <a:cubicBezTo>
                  <a:pt x="1856186" y="203337"/>
                  <a:pt x="1856186" y="205238"/>
                  <a:pt x="1856252" y="207172"/>
                </a:cubicBezTo>
                <a:cubicBezTo>
                  <a:pt x="1856286" y="208506"/>
                  <a:pt x="1856819" y="208872"/>
                  <a:pt x="1857453" y="208172"/>
                </a:cubicBezTo>
                <a:cubicBezTo>
                  <a:pt x="1857686" y="207905"/>
                  <a:pt x="1857753" y="207372"/>
                  <a:pt x="1857753" y="206972"/>
                </a:cubicBezTo>
                <a:cubicBezTo>
                  <a:pt x="1857853" y="204905"/>
                  <a:pt x="1857520" y="203004"/>
                  <a:pt x="1856186" y="201403"/>
                </a:cubicBezTo>
                <a:cubicBezTo>
                  <a:pt x="1856186" y="201170"/>
                  <a:pt x="1856186" y="200903"/>
                  <a:pt x="1856186" y="200670"/>
                </a:cubicBezTo>
                <a:cubicBezTo>
                  <a:pt x="1856086" y="200670"/>
                  <a:pt x="1856019" y="200703"/>
                  <a:pt x="1855919" y="200703"/>
                </a:cubicBezTo>
                <a:cubicBezTo>
                  <a:pt x="1856586" y="197669"/>
                  <a:pt x="1857253" y="194634"/>
                  <a:pt x="1857986" y="191600"/>
                </a:cubicBezTo>
                <a:cubicBezTo>
                  <a:pt x="1858453" y="189566"/>
                  <a:pt x="1860421" y="188499"/>
                  <a:pt x="1862088" y="189399"/>
                </a:cubicBezTo>
                <a:close/>
                <a:moveTo>
                  <a:pt x="2505828" y="187164"/>
                </a:moveTo>
                <a:lnTo>
                  <a:pt x="2507162" y="188117"/>
                </a:lnTo>
                <a:lnTo>
                  <a:pt x="2509257" y="189641"/>
                </a:lnTo>
                <a:lnTo>
                  <a:pt x="2506209" y="189069"/>
                </a:lnTo>
                <a:close/>
                <a:moveTo>
                  <a:pt x="2434839" y="185364"/>
                </a:moveTo>
                <a:cubicBezTo>
                  <a:pt x="2436239" y="185998"/>
                  <a:pt x="2436806" y="187331"/>
                  <a:pt x="2435939" y="188465"/>
                </a:cubicBezTo>
                <a:cubicBezTo>
                  <a:pt x="2435506" y="189065"/>
                  <a:pt x="2434472" y="189231"/>
                  <a:pt x="2433739" y="189565"/>
                </a:cubicBezTo>
                <a:cubicBezTo>
                  <a:pt x="2432605" y="189098"/>
                  <a:pt x="2432105" y="187764"/>
                  <a:pt x="2432672" y="186331"/>
                </a:cubicBezTo>
                <a:cubicBezTo>
                  <a:pt x="2433072" y="185297"/>
                  <a:pt x="2433872" y="184931"/>
                  <a:pt x="2434839" y="185364"/>
                </a:cubicBezTo>
                <a:close/>
                <a:moveTo>
                  <a:pt x="1603770" y="184631"/>
                </a:moveTo>
                <a:cubicBezTo>
                  <a:pt x="1603037" y="184998"/>
                  <a:pt x="1602136" y="185398"/>
                  <a:pt x="1601803" y="186065"/>
                </a:cubicBezTo>
                <a:cubicBezTo>
                  <a:pt x="1601036" y="187565"/>
                  <a:pt x="1601870" y="189332"/>
                  <a:pt x="1603070" y="189199"/>
                </a:cubicBezTo>
                <a:cubicBezTo>
                  <a:pt x="1603770" y="188699"/>
                  <a:pt x="1604570" y="188265"/>
                  <a:pt x="1605171" y="187665"/>
                </a:cubicBezTo>
                <a:cubicBezTo>
                  <a:pt x="1605904" y="186865"/>
                  <a:pt x="1605771" y="185998"/>
                  <a:pt x="1604904" y="185298"/>
                </a:cubicBezTo>
                <a:cubicBezTo>
                  <a:pt x="1604537" y="184998"/>
                  <a:pt x="1604004" y="184531"/>
                  <a:pt x="1603770" y="184631"/>
                </a:cubicBezTo>
                <a:close/>
                <a:moveTo>
                  <a:pt x="384743" y="183197"/>
                </a:moveTo>
                <a:cubicBezTo>
                  <a:pt x="386644" y="182564"/>
                  <a:pt x="388177" y="182897"/>
                  <a:pt x="389711" y="184331"/>
                </a:cubicBezTo>
                <a:cubicBezTo>
                  <a:pt x="392479" y="186898"/>
                  <a:pt x="394179" y="189999"/>
                  <a:pt x="395213" y="193500"/>
                </a:cubicBezTo>
                <a:cubicBezTo>
                  <a:pt x="395113" y="193467"/>
                  <a:pt x="395080" y="193400"/>
                  <a:pt x="394979" y="193367"/>
                </a:cubicBezTo>
                <a:lnTo>
                  <a:pt x="394333" y="193573"/>
                </a:lnTo>
                <a:lnTo>
                  <a:pt x="394246" y="193567"/>
                </a:lnTo>
                <a:cubicBezTo>
                  <a:pt x="392912" y="194000"/>
                  <a:pt x="391612" y="194467"/>
                  <a:pt x="390278" y="194901"/>
                </a:cubicBezTo>
                <a:lnTo>
                  <a:pt x="390168" y="194971"/>
                </a:lnTo>
                <a:lnTo>
                  <a:pt x="388477" y="195534"/>
                </a:lnTo>
                <a:lnTo>
                  <a:pt x="388417" y="195867"/>
                </a:lnTo>
                <a:lnTo>
                  <a:pt x="388411" y="195868"/>
                </a:lnTo>
                <a:lnTo>
                  <a:pt x="388403" y="195902"/>
                </a:lnTo>
                <a:lnTo>
                  <a:pt x="383443" y="196401"/>
                </a:lnTo>
                <a:cubicBezTo>
                  <a:pt x="383076" y="196435"/>
                  <a:pt x="382409" y="197001"/>
                  <a:pt x="382442" y="197135"/>
                </a:cubicBezTo>
                <a:cubicBezTo>
                  <a:pt x="382709" y="197935"/>
                  <a:pt x="382942" y="199002"/>
                  <a:pt x="383576" y="199402"/>
                </a:cubicBezTo>
                <a:cubicBezTo>
                  <a:pt x="385410" y="200603"/>
                  <a:pt x="386977" y="200136"/>
                  <a:pt x="387910" y="198135"/>
                </a:cubicBezTo>
                <a:lnTo>
                  <a:pt x="388403" y="195902"/>
                </a:lnTo>
                <a:lnTo>
                  <a:pt x="388411" y="195901"/>
                </a:lnTo>
                <a:lnTo>
                  <a:pt x="388417" y="195867"/>
                </a:lnTo>
                <a:lnTo>
                  <a:pt x="388811" y="195834"/>
                </a:lnTo>
                <a:lnTo>
                  <a:pt x="390168" y="194971"/>
                </a:lnTo>
                <a:lnTo>
                  <a:pt x="390278" y="194934"/>
                </a:lnTo>
                <a:cubicBezTo>
                  <a:pt x="391478" y="194167"/>
                  <a:pt x="392745" y="193567"/>
                  <a:pt x="394246" y="193600"/>
                </a:cubicBezTo>
                <a:lnTo>
                  <a:pt x="394333" y="193573"/>
                </a:lnTo>
                <a:lnTo>
                  <a:pt x="395275" y="193633"/>
                </a:lnTo>
                <a:lnTo>
                  <a:pt x="397247" y="198935"/>
                </a:lnTo>
                <a:cubicBezTo>
                  <a:pt x="396847" y="201970"/>
                  <a:pt x="397314" y="202570"/>
                  <a:pt x="399414" y="202936"/>
                </a:cubicBezTo>
                <a:cubicBezTo>
                  <a:pt x="400748" y="203203"/>
                  <a:pt x="402182" y="203203"/>
                  <a:pt x="403482" y="203603"/>
                </a:cubicBezTo>
                <a:cubicBezTo>
                  <a:pt x="405650" y="204237"/>
                  <a:pt x="407884" y="204937"/>
                  <a:pt x="409851" y="205971"/>
                </a:cubicBezTo>
                <a:cubicBezTo>
                  <a:pt x="410951" y="206538"/>
                  <a:pt x="411918" y="207772"/>
                  <a:pt x="412452" y="208938"/>
                </a:cubicBezTo>
                <a:cubicBezTo>
                  <a:pt x="413052" y="210206"/>
                  <a:pt x="412452" y="211539"/>
                  <a:pt x="411518" y="212707"/>
                </a:cubicBezTo>
                <a:cubicBezTo>
                  <a:pt x="410951" y="213340"/>
                  <a:pt x="410284" y="214640"/>
                  <a:pt x="410584" y="215074"/>
                </a:cubicBezTo>
                <a:cubicBezTo>
                  <a:pt x="412752" y="218575"/>
                  <a:pt x="412585" y="222910"/>
                  <a:pt x="414719" y="226377"/>
                </a:cubicBezTo>
                <a:cubicBezTo>
                  <a:pt x="415486" y="227611"/>
                  <a:pt x="416720" y="228278"/>
                  <a:pt x="418187" y="227978"/>
                </a:cubicBezTo>
                <a:cubicBezTo>
                  <a:pt x="420454" y="227511"/>
                  <a:pt x="422655" y="226844"/>
                  <a:pt x="424889" y="226411"/>
                </a:cubicBezTo>
                <a:cubicBezTo>
                  <a:pt x="428490" y="225711"/>
                  <a:pt x="431525" y="227144"/>
                  <a:pt x="432925" y="230312"/>
                </a:cubicBezTo>
                <a:cubicBezTo>
                  <a:pt x="434225" y="233346"/>
                  <a:pt x="435993" y="235947"/>
                  <a:pt x="438327" y="238148"/>
                </a:cubicBezTo>
                <a:cubicBezTo>
                  <a:pt x="440327" y="240015"/>
                  <a:pt x="442395" y="242216"/>
                  <a:pt x="444862" y="243083"/>
                </a:cubicBezTo>
                <a:cubicBezTo>
                  <a:pt x="450297" y="244984"/>
                  <a:pt x="454299" y="248651"/>
                  <a:pt x="458567" y="252119"/>
                </a:cubicBezTo>
                <a:cubicBezTo>
                  <a:pt x="461501" y="254520"/>
                  <a:pt x="464702" y="256087"/>
                  <a:pt x="468603" y="255954"/>
                </a:cubicBezTo>
                <a:cubicBezTo>
                  <a:pt x="470437" y="255887"/>
                  <a:pt x="472271" y="255987"/>
                  <a:pt x="474105" y="256154"/>
                </a:cubicBezTo>
                <a:cubicBezTo>
                  <a:pt x="476039" y="256354"/>
                  <a:pt x="477506" y="257388"/>
                  <a:pt x="478640" y="258921"/>
                </a:cubicBezTo>
                <a:cubicBezTo>
                  <a:pt x="479173" y="259655"/>
                  <a:pt x="479840" y="260389"/>
                  <a:pt x="480107" y="261222"/>
                </a:cubicBezTo>
                <a:cubicBezTo>
                  <a:pt x="482441" y="268258"/>
                  <a:pt x="488043" y="272226"/>
                  <a:pt x="493811" y="276060"/>
                </a:cubicBezTo>
                <a:lnTo>
                  <a:pt x="504618" y="283869"/>
                </a:lnTo>
                <a:lnTo>
                  <a:pt x="505597" y="283957"/>
                </a:lnTo>
                <a:cubicBezTo>
                  <a:pt x="505501" y="284243"/>
                  <a:pt x="505406" y="284433"/>
                  <a:pt x="505216" y="284624"/>
                </a:cubicBezTo>
                <a:lnTo>
                  <a:pt x="504922" y="284331"/>
                </a:lnTo>
                <a:lnTo>
                  <a:pt x="505401" y="285344"/>
                </a:lnTo>
                <a:lnTo>
                  <a:pt x="506183" y="282344"/>
                </a:lnTo>
                <a:cubicBezTo>
                  <a:pt x="506716" y="281582"/>
                  <a:pt x="507616" y="282916"/>
                  <a:pt x="508350" y="283487"/>
                </a:cubicBezTo>
                <a:cubicBezTo>
                  <a:pt x="508416" y="283583"/>
                  <a:pt x="508383" y="285488"/>
                  <a:pt x="508217" y="285964"/>
                </a:cubicBezTo>
                <a:cubicBezTo>
                  <a:pt x="507950" y="286821"/>
                  <a:pt x="507517" y="287488"/>
                  <a:pt x="507116" y="287488"/>
                </a:cubicBezTo>
                <a:lnTo>
                  <a:pt x="506367" y="287391"/>
                </a:lnTo>
                <a:lnTo>
                  <a:pt x="507582" y="289965"/>
                </a:lnTo>
                <a:cubicBezTo>
                  <a:pt x="508716" y="292932"/>
                  <a:pt x="509683" y="295967"/>
                  <a:pt x="510550" y="299001"/>
                </a:cubicBezTo>
                <a:cubicBezTo>
                  <a:pt x="511450" y="302235"/>
                  <a:pt x="513284" y="304736"/>
                  <a:pt x="516019" y="306604"/>
                </a:cubicBezTo>
                <a:cubicBezTo>
                  <a:pt x="517919" y="307871"/>
                  <a:pt x="519786" y="309204"/>
                  <a:pt x="521654" y="310472"/>
                </a:cubicBezTo>
                <a:cubicBezTo>
                  <a:pt x="522687" y="311172"/>
                  <a:pt x="524155" y="310538"/>
                  <a:pt x="524421" y="308738"/>
                </a:cubicBezTo>
                <a:cubicBezTo>
                  <a:pt x="525055" y="304569"/>
                  <a:pt x="527822" y="302369"/>
                  <a:pt x="531323" y="301068"/>
                </a:cubicBezTo>
                <a:cubicBezTo>
                  <a:pt x="534258" y="300001"/>
                  <a:pt x="537392" y="299234"/>
                  <a:pt x="540526" y="298868"/>
                </a:cubicBezTo>
                <a:cubicBezTo>
                  <a:pt x="542527" y="298634"/>
                  <a:pt x="543827" y="297567"/>
                  <a:pt x="545395" y="296700"/>
                </a:cubicBezTo>
                <a:cubicBezTo>
                  <a:pt x="547762" y="295333"/>
                  <a:pt x="548862" y="295533"/>
                  <a:pt x="550030" y="297134"/>
                </a:cubicBezTo>
                <a:cubicBezTo>
                  <a:pt x="551297" y="298868"/>
                  <a:pt x="550996" y="300468"/>
                  <a:pt x="549796" y="302035"/>
                </a:cubicBezTo>
                <a:lnTo>
                  <a:pt x="549137" y="302728"/>
                </a:lnTo>
                <a:lnTo>
                  <a:pt x="549108" y="302734"/>
                </a:lnTo>
                <a:lnTo>
                  <a:pt x="548796" y="302702"/>
                </a:lnTo>
                <a:lnTo>
                  <a:pt x="548462" y="303669"/>
                </a:lnTo>
                <a:lnTo>
                  <a:pt x="548829" y="303002"/>
                </a:lnTo>
                <a:cubicBezTo>
                  <a:pt x="548929" y="302936"/>
                  <a:pt x="548996" y="302835"/>
                  <a:pt x="549096" y="302736"/>
                </a:cubicBezTo>
                <a:lnTo>
                  <a:pt x="549108" y="302734"/>
                </a:lnTo>
                <a:lnTo>
                  <a:pt x="549129" y="302736"/>
                </a:lnTo>
                <a:lnTo>
                  <a:pt x="549137" y="302728"/>
                </a:lnTo>
                <a:lnTo>
                  <a:pt x="561700" y="300401"/>
                </a:lnTo>
                <a:cubicBezTo>
                  <a:pt x="563334" y="299068"/>
                  <a:pt x="565901" y="298368"/>
                  <a:pt x="568069" y="298301"/>
                </a:cubicBezTo>
                <a:cubicBezTo>
                  <a:pt x="575504" y="298101"/>
                  <a:pt x="582340" y="295900"/>
                  <a:pt x="589109" y="293099"/>
                </a:cubicBezTo>
                <a:cubicBezTo>
                  <a:pt x="592143" y="291865"/>
                  <a:pt x="595344" y="292399"/>
                  <a:pt x="598412" y="293466"/>
                </a:cubicBezTo>
                <a:cubicBezTo>
                  <a:pt x="599579" y="293866"/>
                  <a:pt x="600346" y="295267"/>
                  <a:pt x="600012" y="296834"/>
                </a:cubicBezTo>
                <a:cubicBezTo>
                  <a:pt x="599745" y="298134"/>
                  <a:pt x="599279" y="299368"/>
                  <a:pt x="598912" y="300668"/>
                </a:cubicBezTo>
                <a:cubicBezTo>
                  <a:pt x="598812" y="300568"/>
                  <a:pt x="598678" y="300468"/>
                  <a:pt x="598579" y="300368"/>
                </a:cubicBezTo>
                <a:cubicBezTo>
                  <a:pt x="598345" y="300535"/>
                  <a:pt x="598078" y="300701"/>
                  <a:pt x="597845" y="300868"/>
                </a:cubicBezTo>
                <a:cubicBezTo>
                  <a:pt x="596944" y="301002"/>
                  <a:pt x="596044" y="301168"/>
                  <a:pt x="595111" y="301235"/>
                </a:cubicBezTo>
                <a:cubicBezTo>
                  <a:pt x="593744" y="301335"/>
                  <a:pt x="593443" y="301735"/>
                  <a:pt x="594344" y="302402"/>
                </a:cubicBezTo>
                <a:cubicBezTo>
                  <a:pt x="594611" y="302602"/>
                  <a:pt x="595244" y="302569"/>
                  <a:pt x="595544" y="302402"/>
                </a:cubicBezTo>
                <a:cubicBezTo>
                  <a:pt x="596344" y="301935"/>
                  <a:pt x="597078" y="301402"/>
                  <a:pt x="597845" y="300868"/>
                </a:cubicBezTo>
                <a:cubicBezTo>
                  <a:pt x="598212" y="300802"/>
                  <a:pt x="598545" y="300768"/>
                  <a:pt x="598879" y="300735"/>
                </a:cubicBezTo>
                <a:cubicBezTo>
                  <a:pt x="598912" y="300701"/>
                  <a:pt x="598912" y="300701"/>
                  <a:pt x="598912" y="300668"/>
                </a:cubicBezTo>
                <a:cubicBezTo>
                  <a:pt x="599479" y="301168"/>
                  <a:pt x="600079" y="301669"/>
                  <a:pt x="600646" y="302202"/>
                </a:cubicBezTo>
                <a:cubicBezTo>
                  <a:pt x="602113" y="303602"/>
                  <a:pt x="603880" y="304103"/>
                  <a:pt x="605648" y="303169"/>
                </a:cubicBezTo>
                <a:cubicBezTo>
                  <a:pt x="608448" y="301669"/>
                  <a:pt x="611149" y="299901"/>
                  <a:pt x="613917" y="298334"/>
                </a:cubicBezTo>
                <a:cubicBezTo>
                  <a:pt x="616117" y="297067"/>
                  <a:pt x="616985" y="295133"/>
                  <a:pt x="617184" y="292699"/>
                </a:cubicBezTo>
                <a:cubicBezTo>
                  <a:pt x="617351" y="290365"/>
                  <a:pt x="617951" y="288098"/>
                  <a:pt x="620085" y="286797"/>
                </a:cubicBezTo>
                <a:cubicBezTo>
                  <a:pt x="620586" y="286497"/>
                  <a:pt x="622086" y="286731"/>
                  <a:pt x="622320" y="287164"/>
                </a:cubicBezTo>
                <a:cubicBezTo>
                  <a:pt x="622953" y="288331"/>
                  <a:pt x="623353" y="289698"/>
                  <a:pt x="623453" y="291032"/>
                </a:cubicBezTo>
                <a:cubicBezTo>
                  <a:pt x="623886" y="297467"/>
                  <a:pt x="623586" y="303869"/>
                  <a:pt x="621886" y="310138"/>
                </a:cubicBezTo>
                <a:cubicBezTo>
                  <a:pt x="620886" y="313739"/>
                  <a:pt x="620752" y="317407"/>
                  <a:pt x="621386" y="321042"/>
                </a:cubicBezTo>
                <a:cubicBezTo>
                  <a:pt x="621486" y="321775"/>
                  <a:pt x="622320" y="322675"/>
                  <a:pt x="623020" y="322909"/>
                </a:cubicBezTo>
                <a:cubicBezTo>
                  <a:pt x="623753" y="323142"/>
                  <a:pt x="625020" y="323042"/>
                  <a:pt x="625587" y="322542"/>
                </a:cubicBezTo>
                <a:cubicBezTo>
                  <a:pt x="629488" y="319374"/>
                  <a:pt x="633223" y="316040"/>
                  <a:pt x="637091" y="312839"/>
                </a:cubicBezTo>
                <a:cubicBezTo>
                  <a:pt x="638125" y="312005"/>
                  <a:pt x="639425" y="311505"/>
                  <a:pt x="640659" y="310938"/>
                </a:cubicBezTo>
                <a:cubicBezTo>
                  <a:pt x="640925" y="310838"/>
                  <a:pt x="641459" y="311105"/>
                  <a:pt x="641759" y="311372"/>
                </a:cubicBezTo>
                <a:cubicBezTo>
                  <a:pt x="642059" y="311638"/>
                  <a:pt x="642526" y="312105"/>
                  <a:pt x="642459" y="312439"/>
                </a:cubicBezTo>
                <a:cubicBezTo>
                  <a:pt x="641626" y="317807"/>
                  <a:pt x="640692" y="323142"/>
                  <a:pt x="637091" y="327577"/>
                </a:cubicBezTo>
                <a:cubicBezTo>
                  <a:pt x="636324" y="328544"/>
                  <a:pt x="637824" y="330345"/>
                  <a:pt x="639358" y="330244"/>
                </a:cubicBezTo>
                <a:cubicBezTo>
                  <a:pt x="640692" y="330144"/>
                  <a:pt x="642193" y="330178"/>
                  <a:pt x="643293" y="329544"/>
                </a:cubicBezTo>
                <a:cubicBezTo>
                  <a:pt x="644827" y="328644"/>
                  <a:pt x="646294" y="327377"/>
                  <a:pt x="647428" y="325976"/>
                </a:cubicBezTo>
                <a:cubicBezTo>
                  <a:pt x="650529" y="322175"/>
                  <a:pt x="654063" y="321775"/>
                  <a:pt x="658431" y="323609"/>
                </a:cubicBezTo>
                <a:cubicBezTo>
                  <a:pt x="663366" y="325710"/>
                  <a:pt x="667301" y="328410"/>
                  <a:pt x="668134" y="334146"/>
                </a:cubicBezTo>
                <a:cubicBezTo>
                  <a:pt x="668801" y="338580"/>
                  <a:pt x="671602" y="341348"/>
                  <a:pt x="675070" y="343915"/>
                </a:cubicBezTo>
                <a:cubicBezTo>
                  <a:pt x="680205" y="347717"/>
                  <a:pt x="685106" y="351885"/>
                  <a:pt x="690141" y="355853"/>
                </a:cubicBezTo>
                <a:cubicBezTo>
                  <a:pt x="693809" y="358720"/>
                  <a:pt x="697644" y="360621"/>
                  <a:pt x="702712" y="360021"/>
                </a:cubicBezTo>
                <a:cubicBezTo>
                  <a:pt x="706580" y="359554"/>
                  <a:pt x="709748" y="362021"/>
                  <a:pt x="711582" y="365489"/>
                </a:cubicBezTo>
                <a:cubicBezTo>
                  <a:pt x="712849" y="367890"/>
                  <a:pt x="713949" y="370491"/>
                  <a:pt x="714483" y="373125"/>
                </a:cubicBezTo>
                <a:cubicBezTo>
                  <a:pt x="715649" y="378660"/>
                  <a:pt x="713016" y="381561"/>
                  <a:pt x="707247" y="381628"/>
                </a:cubicBezTo>
                <a:cubicBezTo>
                  <a:pt x="705880" y="381661"/>
                  <a:pt x="704513" y="381661"/>
                  <a:pt x="703146" y="381694"/>
                </a:cubicBezTo>
                <a:cubicBezTo>
                  <a:pt x="700044" y="381794"/>
                  <a:pt x="698111" y="383595"/>
                  <a:pt x="696643" y="386096"/>
                </a:cubicBezTo>
                <a:cubicBezTo>
                  <a:pt x="695943" y="387263"/>
                  <a:pt x="696010" y="389230"/>
                  <a:pt x="696810" y="389864"/>
                </a:cubicBezTo>
                <a:cubicBezTo>
                  <a:pt x="707914" y="398767"/>
                  <a:pt x="720451" y="401367"/>
                  <a:pt x="734256" y="398300"/>
                </a:cubicBezTo>
                <a:cubicBezTo>
                  <a:pt x="736023" y="397900"/>
                  <a:pt x="737790" y="397333"/>
                  <a:pt x="739557" y="396933"/>
                </a:cubicBezTo>
                <a:cubicBezTo>
                  <a:pt x="740991" y="396633"/>
                  <a:pt x="743459" y="397900"/>
                  <a:pt x="744159" y="399300"/>
                </a:cubicBezTo>
                <a:cubicBezTo>
                  <a:pt x="745392" y="401767"/>
                  <a:pt x="746660" y="404201"/>
                  <a:pt x="747827" y="406669"/>
                </a:cubicBezTo>
                <a:cubicBezTo>
                  <a:pt x="749194" y="409570"/>
                  <a:pt x="750461" y="412504"/>
                  <a:pt x="751861" y="415372"/>
                </a:cubicBezTo>
                <a:cubicBezTo>
                  <a:pt x="752895" y="417573"/>
                  <a:pt x="752995" y="419740"/>
                  <a:pt x="751794" y="421907"/>
                </a:cubicBezTo>
                <a:cubicBezTo>
                  <a:pt x="751094" y="423108"/>
                  <a:pt x="750261" y="424708"/>
                  <a:pt x="751895" y="425375"/>
                </a:cubicBezTo>
                <a:cubicBezTo>
                  <a:pt x="752728" y="425709"/>
                  <a:pt x="754395" y="424675"/>
                  <a:pt x="755296" y="423841"/>
                </a:cubicBezTo>
                <a:cubicBezTo>
                  <a:pt x="756229" y="422974"/>
                  <a:pt x="757130" y="421641"/>
                  <a:pt x="757263" y="420407"/>
                </a:cubicBezTo>
                <a:cubicBezTo>
                  <a:pt x="757730" y="415805"/>
                  <a:pt x="758897" y="411404"/>
                  <a:pt x="760197" y="407002"/>
                </a:cubicBezTo>
                <a:cubicBezTo>
                  <a:pt x="761064" y="404035"/>
                  <a:pt x="763032" y="402401"/>
                  <a:pt x="765699" y="401367"/>
                </a:cubicBezTo>
                <a:cubicBezTo>
                  <a:pt x="767399" y="400700"/>
                  <a:pt x="769133" y="399967"/>
                  <a:pt x="770901" y="399667"/>
                </a:cubicBezTo>
                <a:cubicBezTo>
                  <a:pt x="774602" y="399033"/>
                  <a:pt x="777770" y="397533"/>
                  <a:pt x="780837" y="395332"/>
                </a:cubicBezTo>
                <a:cubicBezTo>
                  <a:pt x="782938" y="393832"/>
                  <a:pt x="785805" y="393331"/>
                  <a:pt x="788306" y="392298"/>
                </a:cubicBezTo>
                <a:cubicBezTo>
                  <a:pt x="788640" y="392164"/>
                  <a:pt x="789006" y="391298"/>
                  <a:pt x="788907" y="391197"/>
                </a:cubicBezTo>
                <a:cubicBezTo>
                  <a:pt x="788440" y="390631"/>
                  <a:pt x="787639" y="389697"/>
                  <a:pt x="787206" y="389830"/>
                </a:cubicBezTo>
                <a:cubicBezTo>
                  <a:pt x="784605" y="390531"/>
                  <a:pt x="782104" y="391731"/>
                  <a:pt x="779470" y="392331"/>
                </a:cubicBezTo>
                <a:cubicBezTo>
                  <a:pt x="776803" y="392931"/>
                  <a:pt x="774035" y="392931"/>
                  <a:pt x="771334" y="393432"/>
                </a:cubicBezTo>
                <a:cubicBezTo>
                  <a:pt x="770501" y="393565"/>
                  <a:pt x="769900" y="394565"/>
                  <a:pt x="769100" y="394999"/>
                </a:cubicBezTo>
                <a:cubicBezTo>
                  <a:pt x="767766" y="395766"/>
                  <a:pt x="766433" y="395432"/>
                  <a:pt x="765299" y="394532"/>
                </a:cubicBezTo>
                <a:cubicBezTo>
                  <a:pt x="763265" y="392931"/>
                  <a:pt x="762431" y="390330"/>
                  <a:pt x="763198" y="388497"/>
                </a:cubicBezTo>
                <a:cubicBezTo>
                  <a:pt x="764365" y="385862"/>
                  <a:pt x="766233" y="383395"/>
                  <a:pt x="769034" y="383228"/>
                </a:cubicBezTo>
                <a:cubicBezTo>
                  <a:pt x="775402" y="382795"/>
                  <a:pt x="781738" y="381928"/>
                  <a:pt x="788040" y="380894"/>
                </a:cubicBezTo>
                <a:cubicBezTo>
                  <a:pt x="790941" y="380427"/>
                  <a:pt x="794442" y="383562"/>
                  <a:pt x="794708" y="386596"/>
                </a:cubicBezTo>
                <a:cubicBezTo>
                  <a:pt x="794842" y="387963"/>
                  <a:pt x="795042" y="389363"/>
                  <a:pt x="794842" y="390697"/>
                </a:cubicBezTo>
                <a:cubicBezTo>
                  <a:pt x="794075" y="395532"/>
                  <a:pt x="796509" y="399600"/>
                  <a:pt x="797810" y="403901"/>
                </a:cubicBezTo>
                <a:cubicBezTo>
                  <a:pt x="798376" y="405836"/>
                  <a:pt x="799810" y="407136"/>
                  <a:pt x="801611" y="407570"/>
                </a:cubicBezTo>
                <a:cubicBezTo>
                  <a:pt x="805845" y="408603"/>
                  <a:pt x="809180" y="410437"/>
                  <a:pt x="811047" y="414705"/>
                </a:cubicBezTo>
                <a:cubicBezTo>
                  <a:pt x="812381" y="417806"/>
                  <a:pt x="815348" y="419307"/>
                  <a:pt x="818216" y="420840"/>
                </a:cubicBezTo>
                <a:cubicBezTo>
                  <a:pt x="819916" y="421741"/>
                  <a:pt x="821684" y="421974"/>
                  <a:pt x="823551" y="421641"/>
                </a:cubicBezTo>
                <a:cubicBezTo>
                  <a:pt x="824918" y="421407"/>
                  <a:pt x="826319" y="421140"/>
                  <a:pt x="827519" y="420574"/>
                </a:cubicBezTo>
                <a:cubicBezTo>
                  <a:pt x="830720" y="419040"/>
                  <a:pt x="833788" y="419673"/>
                  <a:pt x="836822" y="420907"/>
                </a:cubicBezTo>
                <a:cubicBezTo>
                  <a:pt x="838489" y="421607"/>
                  <a:pt x="840123" y="422508"/>
                  <a:pt x="841790" y="423241"/>
                </a:cubicBezTo>
                <a:cubicBezTo>
                  <a:pt x="843524" y="424008"/>
                  <a:pt x="845358" y="424208"/>
                  <a:pt x="847059" y="423208"/>
                </a:cubicBezTo>
                <a:cubicBezTo>
                  <a:pt x="848393" y="422408"/>
                  <a:pt x="848493" y="421007"/>
                  <a:pt x="848459" y="419640"/>
                </a:cubicBezTo>
                <a:cubicBezTo>
                  <a:pt x="848426" y="418073"/>
                  <a:pt x="849359" y="417206"/>
                  <a:pt x="850393" y="416239"/>
                </a:cubicBezTo>
                <a:cubicBezTo>
                  <a:pt x="851693" y="415005"/>
                  <a:pt x="853294" y="413805"/>
                  <a:pt x="853994" y="412271"/>
                </a:cubicBezTo>
                <a:cubicBezTo>
                  <a:pt x="855195" y="409670"/>
                  <a:pt x="856995" y="409537"/>
                  <a:pt x="859463" y="409537"/>
                </a:cubicBezTo>
                <a:cubicBezTo>
                  <a:pt x="861630" y="409537"/>
                  <a:pt x="863831" y="408736"/>
                  <a:pt x="866031" y="408303"/>
                </a:cubicBezTo>
                <a:cubicBezTo>
                  <a:pt x="865931" y="408170"/>
                  <a:pt x="865798" y="408069"/>
                  <a:pt x="865665" y="407936"/>
                </a:cubicBezTo>
                <a:lnTo>
                  <a:pt x="866132" y="408270"/>
                </a:lnTo>
                <a:cubicBezTo>
                  <a:pt x="863697" y="402468"/>
                  <a:pt x="858529" y="399434"/>
                  <a:pt x="853794" y="395966"/>
                </a:cubicBezTo>
                <a:cubicBezTo>
                  <a:pt x="852860" y="395265"/>
                  <a:pt x="852927" y="393065"/>
                  <a:pt x="853828" y="392264"/>
                </a:cubicBezTo>
                <a:cubicBezTo>
                  <a:pt x="854161" y="391964"/>
                  <a:pt x="854394" y="391531"/>
                  <a:pt x="854761" y="391298"/>
                </a:cubicBezTo>
                <a:cubicBezTo>
                  <a:pt x="855495" y="390797"/>
                  <a:pt x="856262" y="390030"/>
                  <a:pt x="857095" y="389930"/>
                </a:cubicBezTo>
                <a:cubicBezTo>
                  <a:pt x="863497" y="389164"/>
                  <a:pt x="867565" y="385196"/>
                  <a:pt x="871133" y="380261"/>
                </a:cubicBezTo>
                <a:cubicBezTo>
                  <a:pt x="872434" y="378460"/>
                  <a:pt x="874334" y="377060"/>
                  <a:pt x="875968" y="375526"/>
                </a:cubicBezTo>
                <a:cubicBezTo>
                  <a:pt x="876735" y="374825"/>
                  <a:pt x="879136" y="375226"/>
                  <a:pt x="879702" y="376093"/>
                </a:cubicBezTo>
                <a:cubicBezTo>
                  <a:pt x="880169" y="376859"/>
                  <a:pt x="880769" y="377593"/>
                  <a:pt x="881036" y="378427"/>
                </a:cubicBezTo>
                <a:cubicBezTo>
                  <a:pt x="883170" y="384529"/>
                  <a:pt x="887638" y="386763"/>
                  <a:pt x="893807" y="386329"/>
                </a:cubicBezTo>
                <a:cubicBezTo>
                  <a:pt x="894541" y="386296"/>
                  <a:pt x="895274" y="386329"/>
                  <a:pt x="896008" y="386329"/>
                </a:cubicBezTo>
                <a:cubicBezTo>
                  <a:pt x="895808" y="389397"/>
                  <a:pt x="895708" y="392365"/>
                  <a:pt x="891440" y="393065"/>
                </a:cubicBezTo>
                <a:cubicBezTo>
                  <a:pt x="888372" y="393598"/>
                  <a:pt x="888405" y="393998"/>
                  <a:pt x="888539" y="396466"/>
                </a:cubicBezTo>
                <a:cubicBezTo>
                  <a:pt x="888705" y="399633"/>
                  <a:pt x="888972" y="402801"/>
                  <a:pt x="889039" y="405969"/>
                </a:cubicBezTo>
                <a:cubicBezTo>
                  <a:pt x="889039" y="406736"/>
                  <a:pt x="888439" y="407836"/>
                  <a:pt x="887805" y="408170"/>
                </a:cubicBezTo>
                <a:cubicBezTo>
                  <a:pt x="884938" y="409603"/>
                  <a:pt x="882003" y="410837"/>
                  <a:pt x="879102" y="412171"/>
                </a:cubicBezTo>
                <a:cubicBezTo>
                  <a:pt x="877302" y="413004"/>
                  <a:pt x="875568" y="412671"/>
                  <a:pt x="873767" y="412138"/>
                </a:cubicBezTo>
                <a:cubicBezTo>
                  <a:pt x="872033" y="411637"/>
                  <a:pt x="870266" y="411204"/>
                  <a:pt x="868499" y="410771"/>
                </a:cubicBezTo>
                <a:lnTo>
                  <a:pt x="868932" y="411204"/>
                </a:lnTo>
                <a:cubicBezTo>
                  <a:pt x="868766" y="411071"/>
                  <a:pt x="868632" y="410937"/>
                  <a:pt x="868499" y="410804"/>
                </a:cubicBezTo>
                <a:cubicBezTo>
                  <a:pt x="868866" y="414805"/>
                  <a:pt x="870266" y="417806"/>
                  <a:pt x="874901" y="418206"/>
                </a:cubicBezTo>
                <a:cubicBezTo>
                  <a:pt x="876101" y="418339"/>
                  <a:pt x="876802" y="420574"/>
                  <a:pt x="876135" y="421507"/>
                </a:cubicBezTo>
                <a:cubicBezTo>
                  <a:pt x="873700" y="424808"/>
                  <a:pt x="871266" y="428076"/>
                  <a:pt x="868799" y="431377"/>
                </a:cubicBezTo>
                <a:cubicBezTo>
                  <a:pt x="866932" y="433845"/>
                  <a:pt x="866865" y="434878"/>
                  <a:pt x="868566" y="437479"/>
                </a:cubicBezTo>
                <a:cubicBezTo>
                  <a:pt x="869566" y="439013"/>
                  <a:pt x="870566" y="440513"/>
                  <a:pt x="871600" y="442014"/>
                </a:cubicBezTo>
                <a:cubicBezTo>
                  <a:pt x="871867" y="442381"/>
                  <a:pt x="872233" y="442647"/>
                  <a:pt x="872534" y="442947"/>
                </a:cubicBezTo>
                <a:cubicBezTo>
                  <a:pt x="872934" y="442347"/>
                  <a:pt x="873601" y="441814"/>
                  <a:pt x="873734" y="441180"/>
                </a:cubicBezTo>
                <a:cubicBezTo>
                  <a:pt x="874334" y="438046"/>
                  <a:pt x="874568" y="434845"/>
                  <a:pt x="875368" y="431744"/>
                </a:cubicBezTo>
                <a:cubicBezTo>
                  <a:pt x="876402" y="427542"/>
                  <a:pt x="878469" y="424041"/>
                  <a:pt x="883570" y="424008"/>
                </a:cubicBezTo>
                <a:cubicBezTo>
                  <a:pt x="887472" y="423975"/>
                  <a:pt x="890573" y="422074"/>
                  <a:pt x="893374" y="419673"/>
                </a:cubicBezTo>
                <a:cubicBezTo>
                  <a:pt x="895808" y="417606"/>
                  <a:pt x="898175" y="415439"/>
                  <a:pt x="900409" y="413171"/>
                </a:cubicBezTo>
                <a:cubicBezTo>
                  <a:pt x="901743" y="411804"/>
                  <a:pt x="901709" y="410037"/>
                  <a:pt x="901376" y="408270"/>
                </a:cubicBezTo>
                <a:cubicBezTo>
                  <a:pt x="901476" y="408303"/>
                  <a:pt x="901576" y="408303"/>
                  <a:pt x="901676" y="408336"/>
                </a:cubicBezTo>
                <a:lnTo>
                  <a:pt x="902410" y="407669"/>
                </a:lnTo>
                <a:lnTo>
                  <a:pt x="901343" y="408003"/>
                </a:lnTo>
                <a:cubicBezTo>
                  <a:pt x="901343" y="408103"/>
                  <a:pt x="901376" y="408170"/>
                  <a:pt x="901376" y="408270"/>
                </a:cubicBezTo>
                <a:cubicBezTo>
                  <a:pt x="900609" y="408069"/>
                  <a:pt x="899776" y="407936"/>
                  <a:pt x="899076" y="407603"/>
                </a:cubicBezTo>
                <a:cubicBezTo>
                  <a:pt x="896942" y="406536"/>
                  <a:pt x="896241" y="404802"/>
                  <a:pt x="897342" y="403368"/>
                </a:cubicBezTo>
                <a:cubicBezTo>
                  <a:pt x="899242" y="400867"/>
                  <a:pt x="901043" y="398266"/>
                  <a:pt x="903143" y="395966"/>
                </a:cubicBezTo>
                <a:cubicBezTo>
                  <a:pt x="903910" y="395132"/>
                  <a:pt x="905478" y="394865"/>
                  <a:pt x="906745" y="394632"/>
                </a:cubicBezTo>
                <a:cubicBezTo>
                  <a:pt x="907778" y="394432"/>
                  <a:pt x="908478" y="394198"/>
                  <a:pt x="908445" y="393331"/>
                </a:cubicBezTo>
                <a:cubicBezTo>
                  <a:pt x="908412" y="392998"/>
                  <a:pt x="907978" y="392631"/>
                  <a:pt x="907645" y="392398"/>
                </a:cubicBezTo>
                <a:cubicBezTo>
                  <a:pt x="905044" y="390631"/>
                  <a:pt x="902510" y="388797"/>
                  <a:pt x="899809" y="387163"/>
                </a:cubicBezTo>
                <a:lnTo>
                  <a:pt x="897234" y="386321"/>
                </a:lnTo>
                <a:lnTo>
                  <a:pt x="897533" y="387067"/>
                </a:lnTo>
                <a:cubicBezTo>
                  <a:pt x="896962" y="387067"/>
                  <a:pt x="896485" y="387067"/>
                  <a:pt x="896009" y="387067"/>
                </a:cubicBezTo>
                <a:cubicBezTo>
                  <a:pt x="896104" y="386686"/>
                  <a:pt x="896104" y="386210"/>
                  <a:pt x="896104" y="385829"/>
                </a:cubicBezTo>
                <a:lnTo>
                  <a:pt x="896267" y="385874"/>
                </a:lnTo>
                <a:lnTo>
                  <a:pt x="894207" y="381561"/>
                </a:lnTo>
                <a:cubicBezTo>
                  <a:pt x="892073" y="378894"/>
                  <a:pt x="891540" y="375892"/>
                  <a:pt x="891206" y="372691"/>
                </a:cubicBezTo>
                <a:cubicBezTo>
                  <a:pt x="890839" y="369357"/>
                  <a:pt x="891673" y="366423"/>
                  <a:pt x="893841" y="363855"/>
                </a:cubicBezTo>
                <a:cubicBezTo>
                  <a:pt x="894407" y="363188"/>
                  <a:pt x="895007" y="362455"/>
                  <a:pt x="895708" y="361888"/>
                </a:cubicBezTo>
                <a:cubicBezTo>
                  <a:pt x="897942" y="359987"/>
                  <a:pt x="898342" y="357553"/>
                  <a:pt x="898742" y="354719"/>
                </a:cubicBezTo>
                <a:cubicBezTo>
                  <a:pt x="899776" y="347783"/>
                  <a:pt x="903310" y="342015"/>
                  <a:pt x="909312" y="338147"/>
                </a:cubicBezTo>
                <a:cubicBezTo>
                  <a:pt x="911013" y="337080"/>
                  <a:pt x="913280" y="336846"/>
                  <a:pt x="915347" y="336313"/>
                </a:cubicBezTo>
                <a:cubicBezTo>
                  <a:pt x="915347" y="336380"/>
                  <a:pt x="915347" y="336480"/>
                  <a:pt x="915347" y="336546"/>
                </a:cubicBezTo>
                <a:cubicBezTo>
                  <a:pt x="915481" y="336647"/>
                  <a:pt x="915614" y="336713"/>
                  <a:pt x="915748" y="336813"/>
                </a:cubicBezTo>
                <a:cubicBezTo>
                  <a:pt x="915714" y="336647"/>
                  <a:pt x="915681" y="336546"/>
                  <a:pt x="915681" y="336246"/>
                </a:cubicBezTo>
                <a:cubicBezTo>
                  <a:pt x="915547" y="336280"/>
                  <a:pt x="915414" y="336280"/>
                  <a:pt x="915314" y="336313"/>
                </a:cubicBezTo>
                <a:cubicBezTo>
                  <a:pt x="915247" y="334146"/>
                  <a:pt x="914847" y="331945"/>
                  <a:pt x="917148" y="330411"/>
                </a:cubicBezTo>
                <a:cubicBezTo>
                  <a:pt x="919782" y="328644"/>
                  <a:pt x="922316" y="326643"/>
                  <a:pt x="924984" y="324876"/>
                </a:cubicBezTo>
                <a:cubicBezTo>
                  <a:pt x="926151" y="324109"/>
                  <a:pt x="926884" y="323209"/>
                  <a:pt x="927385" y="321842"/>
                </a:cubicBezTo>
                <a:cubicBezTo>
                  <a:pt x="929385" y="316306"/>
                  <a:pt x="932253" y="311072"/>
                  <a:pt x="932286" y="304836"/>
                </a:cubicBezTo>
                <a:cubicBezTo>
                  <a:pt x="932286" y="302235"/>
                  <a:pt x="933553" y="299501"/>
                  <a:pt x="934720" y="297067"/>
                </a:cubicBezTo>
                <a:cubicBezTo>
                  <a:pt x="936921" y="292499"/>
                  <a:pt x="939388" y="288098"/>
                  <a:pt x="941822" y="283729"/>
                </a:cubicBezTo>
                <a:cubicBezTo>
                  <a:pt x="943390" y="280929"/>
                  <a:pt x="945124" y="278261"/>
                  <a:pt x="946791" y="275527"/>
                </a:cubicBezTo>
                <a:cubicBezTo>
                  <a:pt x="950192" y="274593"/>
                  <a:pt x="951492" y="271459"/>
                  <a:pt x="953593" y="269158"/>
                </a:cubicBezTo>
                <a:cubicBezTo>
                  <a:pt x="954460" y="268224"/>
                  <a:pt x="955894" y="267591"/>
                  <a:pt x="957161" y="267324"/>
                </a:cubicBezTo>
                <a:cubicBezTo>
                  <a:pt x="961262" y="266424"/>
                  <a:pt x="965397" y="266591"/>
                  <a:pt x="969465" y="267391"/>
                </a:cubicBezTo>
                <a:cubicBezTo>
                  <a:pt x="971199" y="267758"/>
                  <a:pt x="973066" y="268391"/>
                  <a:pt x="974466" y="269458"/>
                </a:cubicBezTo>
                <a:cubicBezTo>
                  <a:pt x="978801" y="272859"/>
                  <a:pt x="983336" y="275760"/>
                  <a:pt x="989071" y="276160"/>
                </a:cubicBezTo>
                <a:cubicBezTo>
                  <a:pt x="989505" y="276194"/>
                  <a:pt x="989905" y="276494"/>
                  <a:pt x="990305" y="276694"/>
                </a:cubicBezTo>
                <a:cubicBezTo>
                  <a:pt x="992439" y="277661"/>
                  <a:pt x="993706" y="281929"/>
                  <a:pt x="992372" y="283930"/>
                </a:cubicBezTo>
                <a:cubicBezTo>
                  <a:pt x="991372" y="285463"/>
                  <a:pt x="990405" y="287031"/>
                  <a:pt x="989105" y="288297"/>
                </a:cubicBezTo>
                <a:cubicBezTo>
                  <a:pt x="982869" y="294366"/>
                  <a:pt x="976567" y="300368"/>
                  <a:pt x="970232" y="306337"/>
                </a:cubicBezTo>
                <a:cubicBezTo>
                  <a:pt x="968898" y="307571"/>
                  <a:pt x="967431" y="308704"/>
                  <a:pt x="965897" y="309705"/>
                </a:cubicBezTo>
                <a:cubicBezTo>
                  <a:pt x="963496" y="311305"/>
                  <a:pt x="960962" y="311872"/>
                  <a:pt x="958195" y="310371"/>
                </a:cubicBezTo>
                <a:cubicBezTo>
                  <a:pt x="956227" y="309271"/>
                  <a:pt x="954193" y="308237"/>
                  <a:pt x="952059" y="307470"/>
                </a:cubicBezTo>
                <a:cubicBezTo>
                  <a:pt x="951559" y="307304"/>
                  <a:pt x="950425" y="308071"/>
                  <a:pt x="949892" y="308704"/>
                </a:cubicBezTo>
                <a:cubicBezTo>
                  <a:pt x="949358" y="309338"/>
                  <a:pt x="948992" y="310305"/>
                  <a:pt x="948891" y="311172"/>
                </a:cubicBezTo>
                <a:cubicBezTo>
                  <a:pt x="948558" y="314073"/>
                  <a:pt x="947424" y="316407"/>
                  <a:pt x="945057" y="318174"/>
                </a:cubicBezTo>
                <a:cubicBezTo>
                  <a:pt x="941789" y="320641"/>
                  <a:pt x="938621" y="323309"/>
                  <a:pt x="935287" y="325676"/>
                </a:cubicBezTo>
                <a:cubicBezTo>
                  <a:pt x="933553" y="326910"/>
                  <a:pt x="932553" y="328310"/>
                  <a:pt x="933487" y="330178"/>
                </a:cubicBezTo>
                <a:cubicBezTo>
                  <a:pt x="935987" y="335213"/>
                  <a:pt x="935254" y="340948"/>
                  <a:pt x="937088" y="346150"/>
                </a:cubicBezTo>
                <a:cubicBezTo>
                  <a:pt x="937488" y="347350"/>
                  <a:pt x="937454" y="349017"/>
                  <a:pt x="936988" y="350184"/>
                </a:cubicBezTo>
                <a:cubicBezTo>
                  <a:pt x="933553" y="358720"/>
                  <a:pt x="934754" y="367223"/>
                  <a:pt x="936821" y="375792"/>
                </a:cubicBezTo>
                <a:cubicBezTo>
                  <a:pt x="937421" y="378193"/>
                  <a:pt x="936588" y="379027"/>
                  <a:pt x="933186" y="380261"/>
                </a:cubicBezTo>
                <a:cubicBezTo>
                  <a:pt x="932353" y="380561"/>
                  <a:pt x="931286" y="380594"/>
                  <a:pt x="930752" y="381127"/>
                </a:cubicBezTo>
                <a:cubicBezTo>
                  <a:pt x="928218" y="383695"/>
                  <a:pt x="925751" y="386363"/>
                  <a:pt x="923350" y="389063"/>
                </a:cubicBezTo>
                <a:cubicBezTo>
                  <a:pt x="922583" y="389930"/>
                  <a:pt x="922983" y="390697"/>
                  <a:pt x="923917" y="391397"/>
                </a:cubicBezTo>
                <a:cubicBezTo>
                  <a:pt x="925784" y="392765"/>
                  <a:pt x="927618" y="393932"/>
                  <a:pt x="930052" y="394198"/>
                </a:cubicBezTo>
                <a:cubicBezTo>
                  <a:pt x="932920" y="394499"/>
                  <a:pt x="934987" y="396466"/>
                  <a:pt x="937121" y="398166"/>
                </a:cubicBezTo>
                <a:cubicBezTo>
                  <a:pt x="939255" y="399867"/>
                  <a:pt x="939055" y="402301"/>
                  <a:pt x="936487" y="403535"/>
                </a:cubicBezTo>
                <a:cubicBezTo>
                  <a:pt x="934887" y="404268"/>
                  <a:pt x="932886" y="404402"/>
                  <a:pt x="933120" y="406869"/>
                </a:cubicBezTo>
                <a:cubicBezTo>
                  <a:pt x="933620" y="411604"/>
                  <a:pt x="932286" y="415939"/>
                  <a:pt x="930819" y="420307"/>
                </a:cubicBezTo>
                <a:cubicBezTo>
                  <a:pt x="930486" y="421307"/>
                  <a:pt x="931119" y="421974"/>
                  <a:pt x="932119" y="421907"/>
                </a:cubicBezTo>
                <a:cubicBezTo>
                  <a:pt x="932553" y="421874"/>
                  <a:pt x="933020" y="421641"/>
                  <a:pt x="933353" y="421374"/>
                </a:cubicBezTo>
                <a:cubicBezTo>
                  <a:pt x="935154" y="419940"/>
                  <a:pt x="936788" y="418339"/>
                  <a:pt x="937454" y="416039"/>
                </a:cubicBezTo>
                <a:cubicBezTo>
                  <a:pt x="938688" y="411937"/>
                  <a:pt x="941656" y="409037"/>
                  <a:pt x="944357" y="405935"/>
                </a:cubicBezTo>
                <a:cubicBezTo>
                  <a:pt x="945290" y="404868"/>
                  <a:pt x="947458" y="404868"/>
                  <a:pt x="948025" y="405869"/>
                </a:cubicBezTo>
                <a:cubicBezTo>
                  <a:pt x="950926" y="411137"/>
                  <a:pt x="953059" y="416639"/>
                  <a:pt x="952126" y="422841"/>
                </a:cubicBezTo>
                <a:cubicBezTo>
                  <a:pt x="951826" y="424675"/>
                  <a:pt x="951426" y="426409"/>
                  <a:pt x="949925" y="427676"/>
                </a:cubicBezTo>
                <a:cubicBezTo>
                  <a:pt x="945624" y="431244"/>
                  <a:pt x="944557" y="435979"/>
                  <a:pt x="945290" y="441214"/>
                </a:cubicBezTo>
                <a:cubicBezTo>
                  <a:pt x="945690" y="443948"/>
                  <a:pt x="946157" y="446649"/>
                  <a:pt x="947057" y="449249"/>
                </a:cubicBezTo>
                <a:cubicBezTo>
                  <a:pt x="947424" y="450316"/>
                  <a:pt x="948825" y="451283"/>
                  <a:pt x="949992" y="451817"/>
                </a:cubicBezTo>
                <a:cubicBezTo>
                  <a:pt x="951392" y="452484"/>
                  <a:pt x="953993" y="451383"/>
                  <a:pt x="954827" y="450050"/>
                </a:cubicBezTo>
                <a:cubicBezTo>
                  <a:pt x="955861" y="448482"/>
                  <a:pt x="956661" y="446849"/>
                  <a:pt x="955894" y="444915"/>
                </a:cubicBezTo>
                <a:cubicBezTo>
                  <a:pt x="955194" y="443147"/>
                  <a:pt x="955294" y="441413"/>
                  <a:pt x="955727" y="439580"/>
                </a:cubicBezTo>
                <a:cubicBezTo>
                  <a:pt x="956527" y="436312"/>
                  <a:pt x="957928" y="434245"/>
                  <a:pt x="959495" y="434645"/>
                </a:cubicBezTo>
                <a:cubicBezTo>
                  <a:pt x="961429" y="435112"/>
                  <a:pt x="961829" y="436845"/>
                  <a:pt x="962529" y="438346"/>
                </a:cubicBezTo>
                <a:cubicBezTo>
                  <a:pt x="962463" y="438346"/>
                  <a:pt x="962429" y="438379"/>
                  <a:pt x="962362" y="438379"/>
                </a:cubicBezTo>
                <a:cubicBezTo>
                  <a:pt x="962296" y="438679"/>
                  <a:pt x="962229" y="438979"/>
                  <a:pt x="962129" y="439279"/>
                </a:cubicBezTo>
                <a:cubicBezTo>
                  <a:pt x="962329" y="439113"/>
                  <a:pt x="962496" y="438913"/>
                  <a:pt x="962696" y="438713"/>
                </a:cubicBezTo>
                <a:cubicBezTo>
                  <a:pt x="962629" y="438579"/>
                  <a:pt x="962596" y="438479"/>
                  <a:pt x="962529" y="438346"/>
                </a:cubicBezTo>
                <a:cubicBezTo>
                  <a:pt x="964363" y="438279"/>
                  <a:pt x="965997" y="437579"/>
                  <a:pt x="966997" y="436045"/>
                </a:cubicBezTo>
                <a:cubicBezTo>
                  <a:pt x="968231" y="434145"/>
                  <a:pt x="969331" y="432177"/>
                  <a:pt x="970265" y="430110"/>
                </a:cubicBezTo>
                <a:cubicBezTo>
                  <a:pt x="971766" y="426676"/>
                  <a:pt x="973433" y="423541"/>
                  <a:pt x="977734" y="423175"/>
                </a:cubicBezTo>
                <a:cubicBezTo>
                  <a:pt x="979301" y="421574"/>
                  <a:pt x="980869" y="419974"/>
                  <a:pt x="982469" y="418439"/>
                </a:cubicBezTo>
                <a:cubicBezTo>
                  <a:pt x="983236" y="417706"/>
                  <a:pt x="983303" y="417006"/>
                  <a:pt x="982969" y="415972"/>
                </a:cubicBezTo>
                <a:cubicBezTo>
                  <a:pt x="981636" y="411671"/>
                  <a:pt x="984236" y="408069"/>
                  <a:pt x="985170" y="404201"/>
                </a:cubicBezTo>
                <a:cubicBezTo>
                  <a:pt x="986137" y="400234"/>
                  <a:pt x="988771" y="398166"/>
                  <a:pt x="993006" y="398200"/>
                </a:cubicBezTo>
                <a:cubicBezTo>
                  <a:pt x="993906" y="398200"/>
                  <a:pt x="994773" y="397733"/>
                  <a:pt x="995640" y="397499"/>
                </a:cubicBezTo>
                <a:lnTo>
                  <a:pt x="995207" y="397099"/>
                </a:lnTo>
                <a:cubicBezTo>
                  <a:pt x="995306" y="397133"/>
                  <a:pt x="995440" y="397133"/>
                  <a:pt x="995540" y="397166"/>
                </a:cubicBezTo>
                <a:cubicBezTo>
                  <a:pt x="995573" y="397266"/>
                  <a:pt x="995606" y="397333"/>
                  <a:pt x="995606" y="397399"/>
                </a:cubicBezTo>
                <a:lnTo>
                  <a:pt x="1003744" y="400123"/>
                </a:lnTo>
                <a:lnTo>
                  <a:pt x="1003657" y="399732"/>
                </a:lnTo>
                <a:lnTo>
                  <a:pt x="1003644" y="399734"/>
                </a:lnTo>
                <a:cubicBezTo>
                  <a:pt x="1001343" y="397566"/>
                  <a:pt x="998242" y="397699"/>
                  <a:pt x="995441" y="397066"/>
                </a:cubicBezTo>
                <a:cubicBezTo>
                  <a:pt x="995041" y="394265"/>
                  <a:pt x="993507" y="392465"/>
                  <a:pt x="990473" y="392998"/>
                </a:cubicBezTo>
                <a:lnTo>
                  <a:pt x="982581" y="389328"/>
                </a:lnTo>
                <a:lnTo>
                  <a:pt x="982584" y="389330"/>
                </a:lnTo>
                <a:cubicBezTo>
                  <a:pt x="982584" y="389425"/>
                  <a:pt x="982679" y="389615"/>
                  <a:pt x="982679" y="389711"/>
                </a:cubicBezTo>
                <a:cubicBezTo>
                  <a:pt x="982298" y="389615"/>
                  <a:pt x="981917" y="389520"/>
                  <a:pt x="981536" y="389425"/>
                </a:cubicBezTo>
                <a:lnTo>
                  <a:pt x="981792" y="388913"/>
                </a:lnTo>
                <a:lnTo>
                  <a:pt x="977535" y="384329"/>
                </a:lnTo>
                <a:cubicBezTo>
                  <a:pt x="976201" y="384029"/>
                  <a:pt x="974801" y="383962"/>
                  <a:pt x="973467" y="383729"/>
                </a:cubicBezTo>
                <a:cubicBezTo>
                  <a:pt x="971233" y="383328"/>
                  <a:pt x="968799" y="383528"/>
                  <a:pt x="967232" y="381428"/>
                </a:cubicBezTo>
                <a:cubicBezTo>
                  <a:pt x="965331" y="378860"/>
                  <a:pt x="962864" y="376626"/>
                  <a:pt x="962564" y="373192"/>
                </a:cubicBezTo>
                <a:cubicBezTo>
                  <a:pt x="962363" y="370891"/>
                  <a:pt x="962230" y="368590"/>
                  <a:pt x="962363" y="366323"/>
                </a:cubicBezTo>
                <a:cubicBezTo>
                  <a:pt x="962597" y="362388"/>
                  <a:pt x="966932" y="359787"/>
                  <a:pt x="970333" y="361554"/>
                </a:cubicBezTo>
                <a:cubicBezTo>
                  <a:pt x="972767" y="362788"/>
                  <a:pt x="975001" y="364422"/>
                  <a:pt x="977435" y="365623"/>
                </a:cubicBezTo>
                <a:cubicBezTo>
                  <a:pt x="977968" y="365889"/>
                  <a:pt x="979303" y="365356"/>
                  <a:pt x="979769" y="364789"/>
                </a:cubicBezTo>
                <a:cubicBezTo>
                  <a:pt x="980203" y="364256"/>
                  <a:pt x="980269" y="362988"/>
                  <a:pt x="979903" y="362422"/>
                </a:cubicBezTo>
                <a:cubicBezTo>
                  <a:pt x="979169" y="361321"/>
                  <a:pt x="978202" y="360121"/>
                  <a:pt x="977068" y="359587"/>
                </a:cubicBezTo>
                <a:cubicBezTo>
                  <a:pt x="973734" y="358020"/>
                  <a:pt x="970266" y="356853"/>
                  <a:pt x="966899" y="355386"/>
                </a:cubicBezTo>
                <a:cubicBezTo>
                  <a:pt x="963464" y="353886"/>
                  <a:pt x="961963" y="350651"/>
                  <a:pt x="963531" y="347584"/>
                </a:cubicBezTo>
                <a:cubicBezTo>
                  <a:pt x="966598" y="341548"/>
                  <a:pt x="968132" y="334646"/>
                  <a:pt x="973567" y="329844"/>
                </a:cubicBezTo>
                <a:cubicBezTo>
                  <a:pt x="974834" y="328744"/>
                  <a:pt x="975168" y="326610"/>
                  <a:pt x="976035" y="325009"/>
                </a:cubicBezTo>
                <a:cubicBezTo>
                  <a:pt x="976902" y="323376"/>
                  <a:pt x="977835" y="321808"/>
                  <a:pt x="978836" y="320275"/>
                </a:cubicBezTo>
                <a:cubicBezTo>
                  <a:pt x="979336" y="319541"/>
                  <a:pt x="979903" y="318674"/>
                  <a:pt x="980636" y="318241"/>
                </a:cubicBezTo>
                <a:cubicBezTo>
                  <a:pt x="986738" y="314539"/>
                  <a:pt x="989372" y="307637"/>
                  <a:pt x="994807" y="303369"/>
                </a:cubicBezTo>
                <a:cubicBezTo>
                  <a:pt x="998409" y="300535"/>
                  <a:pt x="1001776" y="297334"/>
                  <a:pt x="1005677" y="295000"/>
                </a:cubicBezTo>
                <a:cubicBezTo>
                  <a:pt x="1013880" y="290098"/>
                  <a:pt x="1022650" y="288197"/>
                  <a:pt x="1031886" y="292199"/>
                </a:cubicBezTo>
                <a:cubicBezTo>
                  <a:pt x="1033453" y="292866"/>
                  <a:pt x="1034720" y="294366"/>
                  <a:pt x="1035887" y="295700"/>
                </a:cubicBezTo>
                <a:cubicBezTo>
                  <a:pt x="1036321" y="296167"/>
                  <a:pt x="1036187" y="297434"/>
                  <a:pt x="1035854" y="298167"/>
                </a:cubicBezTo>
                <a:cubicBezTo>
                  <a:pt x="1035521" y="298934"/>
                  <a:pt x="1034787" y="299768"/>
                  <a:pt x="1034020" y="300102"/>
                </a:cubicBezTo>
                <a:cubicBezTo>
                  <a:pt x="1026684" y="303202"/>
                  <a:pt x="1020749" y="308071"/>
                  <a:pt x="1015647" y="314139"/>
                </a:cubicBezTo>
                <a:cubicBezTo>
                  <a:pt x="1014447" y="315540"/>
                  <a:pt x="1012947" y="316640"/>
                  <a:pt x="1011613" y="317907"/>
                </a:cubicBezTo>
                <a:cubicBezTo>
                  <a:pt x="1009912" y="319608"/>
                  <a:pt x="1008845" y="321775"/>
                  <a:pt x="1009045" y="324076"/>
                </a:cubicBezTo>
                <a:cubicBezTo>
                  <a:pt x="1009379" y="327944"/>
                  <a:pt x="1008845" y="331278"/>
                  <a:pt x="1006344" y="334379"/>
                </a:cubicBezTo>
                <a:cubicBezTo>
                  <a:pt x="1005211" y="335746"/>
                  <a:pt x="1004644" y="337614"/>
                  <a:pt x="1003843" y="339247"/>
                </a:cubicBezTo>
                <a:cubicBezTo>
                  <a:pt x="1003644" y="339647"/>
                  <a:pt x="1003510" y="340081"/>
                  <a:pt x="1003344" y="340515"/>
                </a:cubicBezTo>
                <a:cubicBezTo>
                  <a:pt x="1001610" y="344849"/>
                  <a:pt x="1003777" y="353252"/>
                  <a:pt x="1007745" y="356787"/>
                </a:cubicBezTo>
                <a:cubicBezTo>
                  <a:pt x="1008112" y="357120"/>
                  <a:pt x="1009312" y="356653"/>
                  <a:pt x="1010046" y="356386"/>
                </a:cubicBezTo>
                <a:cubicBezTo>
                  <a:pt x="1010346" y="356253"/>
                  <a:pt x="1010679" y="355653"/>
                  <a:pt x="1010646" y="355286"/>
                </a:cubicBezTo>
                <a:cubicBezTo>
                  <a:pt x="1010612" y="354419"/>
                  <a:pt x="1010446" y="353519"/>
                  <a:pt x="1010179" y="352652"/>
                </a:cubicBezTo>
                <a:cubicBezTo>
                  <a:pt x="1009379" y="350051"/>
                  <a:pt x="1008478" y="347450"/>
                  <a:pt x="1007745" y="344816"/>
                </a:cubicBezTo>
                <a:cubicBezTo>
                  <a:pt x="1007045" y="342282"/>
                  <a:pt x="1007945" y="340414"/>
                  <a:pt x="1010179" y="339047"/>
                </a:cubicBezTo>
                <a:cubicBezTo>
                  <a:pt x="1012080" y="337847"/>
                  <a:pt x="1013614" y="336080"/>
                  <a:pt x="1016014" y="335613"/>
                </a:cubicBezTo>
                <a:cubicBezTo>
                  <a:pt x="1017882" y="335246"/>
                  <a:pt x="1017481" y="333912"/>
                  <a:pt x="1017048" y="332545"/>
                </a:cubicBezTo>
                <a:cubicBezTo>
                  <a:pt x="1015114" y="326377"/>
                  <a:pt x="1016481" y="320875"/>
                  <a:pt x="1020816" y="316173"/>
                </a:cubicBezTo>
                <a:cubicBezTo>
                  <a:pt x="1022350" y="314506"/>
                  <a:pt x="1024550" y="313439"/>
                  <a:pt x="1026051" y="311739"/>
                </a:cubicBezTo>
                <a:cubicBezTo>
                  <a:pt x="1029285" y="308104"/>
                  <a:pt x="1033020" y="306037"/>
                  <a:pt x="1037955" y="306070"/>
                </a:cubicBezTo>
                <a:cubicBezTo>
                  <a:pt x="1043623" y="306137"/>
                  <a:pt x="1048425" y="302902"/>
                  <a:pt x="1053826" y="301769"/>
                </a:cubicBezTo>
                <a:cubicBezTo>
                  <a:pt x="1056127" y="301268"/>
                  <a:pt x="1058295" y="301068"/>
                  <a:pt x="1060562" y="301668"/>
                </a:cubicBezTo>
                <a:cubicBezTo>
                  <a:pt x="1064897" y="302869"/>
                  <a:pt x="1066897" y="303736"/>
                  <a:pt x="1066931" y="309104"/>
                </a:cubicBezTo>
                <a:cubicBezTo>
                  <a:pt x="1066931" y="309971"/>
                  <a:pt x="1067031" y="310871"/>
                  <a:pt x="1067064" y="311739"/>
                </a:cubicBezTo>
                <a:cubicBezTo>
                  <a:pt x="1065964" y="313005"/>
                  <a:pt x="1065197" y="314439"/>
                  <a:pt x="1065163" y="316173"/>
                </a:cubicBezTo>
                <a:cubicBezTo>
                  <a:pt x="1065030" y="322509"/>
                  <a:pt x="1062596" y="328277"/>
                  <a:pt x="1060995" y="334246"/>
                </a:cubicBezTo>
                <a:cubicBezTo>
                  <a:pt x="1060362" y="336613"/>
                  <a:pt x="1059862" y="338981"/>
                  <a:pt x="1059295" y="341348"/>
                </a:cubicBezTo>
                <a:cubicBezTo>
                  <a:pt x="1059128" y="341448"/>
                  <a:pt x="1058962" y="341548"/>
                  <a:pt x="1058795" y="341648"/>
                </a:cubicBezTo>
                <a:cubicBezTo>
                  <a:pt x="1058428" y="342082"/>
                  <a:pt x="1057994" y="342549"/>
                  <a:pt x="1057594" y="342982"/>
                </a:cubicBezTo>
                <a:cubicBezTo>
                  <a:pt x="1058028" y="342615"/>
                  <a:pt x="1058528" y="342282"/>
                  <a:pt x="1059128" y="342015"/>
                </a:cubicBezTo>
                <a:cubicBezTo>
                  <a:pt x="1059195" y="341782"/>
                  <a:pt x="1059262" y="341582"/>
                  <a:pt x="1059295" y="341348"/>
                </a:cubicBezTo>
                <a:cubicBezTo>
                  <a:pt x="1061762" y="339781"/>
                  <a:pt x="1063997" y="338480"/>
                  <a:pt x="1067364" y="340448"/>
                </a:cubicBezTo>
                <a:cubicBezTo>
                  <a:pt x="1070532" y="342315"/>
                  <a:pt x="1074300" y="342115"/>
                  <a:pt x="1077801" y="339947"/>
                </a:cubicBezTo>
                <a:cubicBezTo>
                  <a:pt x="1081302" y="337747"/>
                  <a:pt x="1085103" y="336013"/>
                  <a:pt x="1089471" y="336580"/>
                </a:cubicBezTo>
                <a:lnTo>
                  <a:pt x="1089071" y="336180"/>
                </a:lnTo>
                <a:cubicBezTo>
                  <a:pt x="1089071" y="336180"/>
                  <a:pt x="1089105" y="336180"/>
                  <a:pt x="1089138" y="336180"/>
                </a:cubicBezTo>
                <a:cubicBezTo>
                  <a:pt x="1089171" y="336247"/>
                  <a:pt x="1089238" y="336313"/>
                  <a:pt x="1089271" y="336346"/>
                </a:cubicBezTo>
                <a:cubicBezTo>
                  <a:pt x="1093606" y="339547"/>
                  <a:pt x="1097974" y="342682"/>
                  <a:pt x="1102209" y="346016"/>
                </a:cubicBezTo>
                <a:cubicBezTo>
                  <a:pt x="1104076" y="347483"/>
                  <a:pt x="1105110" y="349517"/>
                  <a:pt x="1105043" y="352018"/>
                </a:cubicBezTo>
                <a:cubicBezTo>
                  <a:pt x="1105010" y="353785"/>
                  <a:pt x="1103242" y="355353"/>
                  <a:pt x="1104276" y="357087"/>
                </a:cubicBezTo>
                <a:cubicBezTo>
                  <a:pt x="1104943" y="358187"/>
                  <a:pt x="1106410" y="358754"/>
                  <a:pt x="1107210" y="359821"/>
                </a:cubicBezTo>
                <a:cubicBezTo>
                  <a:pt x="1107677" y="360421"/>
                  <a:pt x="1107811" y="361721"/>
                  <a:pt x="1107477" y="362355"/>
                </a:cubicBezTo>
                <a:cubicBezTo>
                  <a:pt x="1106610" y="363922"/>
                  <a:pt x="1105510" y="365422"/>
                  <a:pt x="1104276" y="366723"/>
                </a:cubicBezTo>
                <a:cubicBezTo>
                  <a:pt x="1103442" y="367623"/>
                  <a:pt x="1103109" y="368223"/>
                  <a:pt x="1103976" y="368824"/>
                </a:cubicBezTo>
                <a:cubicBezTo>
                  <a:pt x="1104309" y="369057"/>
                  <a:pt x="1104843" y="369191"/>
                  <a:pt x="1105276" y="369124"/>
                </a:cubicBezTo>
                <a:cubicBezTo>
                  <a:pt x="1107977" y="368790"/>
                  <a:pt x="1110511" y="368023"/>
                  <a:pt x="1111978" y="371725"/>
                </a:cubicBezTo>
                <a:cubicBezTo>
                  <a:pt x="1112812" y="373859"/>
                  <a:pt x="1113846" y="374025"/>
                  <a:pt x="1116447" y="372525"/>
                </a:cubicBezTo>
                <a:cubicBezTo>
                  <a:pt x="1119514" y="370757"/>
                  <a:pt x="1121715" y="371658"/>
                  <a:pt x="1123682" y="373892"/>
                </a:cubicBezTo>
                <a:cubicBezTo>
                  <a:pt x="1125183" y="375559"/>
                  <a:pt x="1126516" y="377460"/>
                  <a:pt x="1127650" y="379427"/>
                </a:cubicBezTo>
                <a:cubicBezTo>
                  <a:pt x="1129351" y="382361"/>
                  <a:pt x="1129117" y="385496"/>
                  <a:pt x="1128017" y="388630"/>
                </a:cubicBezTo>
                <a:cubicBezTo>
                  <a:pt x="1127950" y="388563"/>
                  <a:pt x="1127884" y="388530"/>
                  <a:pt x="1127850" y="388497"/>
                </a:cubicBezTo>
                <a:lnTo>
                  <a:pt x="1127350" y="389297"/>
                </a:lnTo>
                <a:lnTo>
                  <a:pt x="1128017" y="388697"/>
                </a:lnTo>
                <a:cubicBezTo>
                  <a:pt x="1128050" y="388664"/>
                  <a:pt x="1128050" y="388664"/>
                  <a:pt x="1128050" y="388630"/>
                </a:cubicBezTo>
                <a:cubicBezTo>
                  <a:pt x="1129117" y="389364"/>
                  <a:pt x="1130685" y="389997"/>
                  <a:pt x="1130885" y="390931"/>
                </a:cubicBezTo>
                <a:cubicBezTo>
                  <a:pt x="1131585" y="394098"/>
                  <a:pt x="1133585" y="395565"/>
                  <a:pt x="1136420" y="396199"/>
                </a:cubicBezTo>
                <a:cubicBezTo>
                  <a:pt x="1142922" y="397633"/>
                  <a:pt x="1146356" y="401668"/>
                  <a:pt x="1147823" y="408103"/>
                </a:cubicBezTo>
                <a:cubicBezTo>
                  <a:pt x="1148690" y="412038"/>
                  <a:pt x="1150658" y="415739"/>
                  <a:pt x="1152091" y="419540"/>
                </a:cubicBezTo>
                <a:cubicBezTo>
                  <a:pt x="1153125" y="422308"/>
                  <a:pt x="1152792" y="424942"/>
                  <a:pt x="1150724" y="427142"/>
                </a:cubicBezTo>
                <a:cubicBezTo>
                  <a:pt x="1148224" y="429810"/>
                  <a:pt x="1149157" y="431977"/>
                  <a:pt x="1151491" y="434078"/>
                </a:cubicBezTo>
                <a:cubicBezTo>
                  <a:pt x="1151825" y="434378"/>
                  <a:pt x="1152125" y="434845"/>
                  <a:pt x="1152192" y="435245"/>
                </a:cubicBezTo>
                <a:cubicBezTo>
                  <a:pt x="1152325" y="436579"/>
                  <a:pt x="1152825" y="438179"/>
                  <a:pt x="1152258" y="439113"/>
                </a:cubicBezTo>
                <a:cubicBezTo>
                  <a:pt x="1151725" y="440013"/>
                  <a:pt x="1149957" y="440714"/>
                  <a:pt x="1148857" y="440580"/>
                </a:cubicBezTo>
                <a:cubicBezTo>
                  <a:pt x="1146623" y="440347"/>
                  <a:pt x="1144489" y="439446"/>
                  <a:pt x="1142288" y="438813"/>
                </a:cubicBezTo>
                <a:cubicBezTo>
                  <a:pt x="1141221" y="438513"/>
                  <a:pt x="1140254" y="438913"/>
                  <a:pt x="1140454" y="439846"/>
                </a:cubicBezTo>
                <a:cubicBezTo>
                  <a:pt x="1141455" y="444548"/>
                  <a:pt x="1138520" y="447449"/>
                  <a:pt x="1135853" y="450517"/>
                </a:cubicBezTo>
                <a:cubicBezTo>
                  <a:pt x="1134786" y="451784"/>
                  <a:pt x="1135153" y="453418"/>
                  <a:pt x="1136786" y="453751"/>
                </a:cubicBezTo>
                <a:cubicBezTo>
                  <a:pt x="1141288" y="454685"/>
                  <a:pt x="1143889" y="457252"/>
                  <a:pt x="1145123" y="461687"/>
                </a:cubicBezTo>
                <a:cubicBezTo>
                  <a:pt x="1145756" y="463888"/>
                  <a:pt x="1147223" y="465822"/>
                  <a:pt x="1149424" y="466788"/>
                </a:cubicBezTo>
                <a:cubicBezTo>
                  <a:pt x="1151891" y="467855"/>
                  <a:pt x="1154492" y="468623"/>
                  <a:pt x="1157026" y="469523"/>
                </a:cubicBezTo>
                <a:cubicBezTo>
                  <a:pt x="1156760" y="472724"/>
                  <a:pt x="1158960" y="474058"/>
                  <a:pt x="1161361" y="475492"/>
                </a:cubicBezTo>
                <a:cubicBezTo>
                  <a:pt x="1163829" y="476925"/>
                  <a:pt x="1163762" y="477392"/>
                  <a:pt x="1162295" y="481560"/>
                </a:cubicBezTo>
                <a:cubicBezTo>
                  <a:pt x="1161695" y="483261"/>
                  <a:pt x="1162828" y="485528"/>
                  <a:pt x="1164529" y="485828"/>
                </a:cubicBezTo>
                <a:cubicBezTo>
                  <a:pt x="1165396" y="485961"/>
                  <a:pt x="1166296" y="485861"/>
                  <a:pt x="1167196" y="485895"/>
                </a:cubicBezTo>
                <a:cubicBezTo>
                  <a:pt x="1168097" y="485961"/>
                  <a:pt x="1169097" y="485828"/>
                  <a:pt x="1169864" y="486195"/>
                </a:cubicBezTo>
                <a:cubicBezTo>
                  <a:pt x="1170598" y="486528"/>
                  <a:pt x="1171131" y="487395"/>
                  <a:pt x="1171731" y="488029"/>
                </a:cubicBezTo>
                <a:lnTo>
                  <a:pt x="1172098" y="487762"/>
                </a:lnTo>
                <a:cubicBezTo>
                  <a:pt x="1172098" y="487962"/>
                  <a:pt x="1172098" y="488162"/>
                  <a:pt x="1172098" y="488362"/>
                </a:cubicBezTo>
                <a:cubicBezTo>
                  <a:pt x="1171998" y="488262"/>
                  <a:pt x="1171931" y="488162"/>
                  <a:pt x="1171798" y="488062"/>
                </a:cubicBezTo>
                <a:cubicBezTo>
                  <a:pt x="1170797" y="488996"/>
                  <a:pt x="1170698" y="489896"/>
                  <a:pt x="1171798" y="490796"/>
                </a:cubicBezTo>
                <a:lnTo>
                  <a:pt x="1172131" y="490463"/>
                </a:lnTo>
                <a:lnTo>
                  <a:pt x="1172131" y="490463"/>
                </a:lnTo>
                <a:lnTo>
                  <a:pt x="1172131" y="490496"/>
                </a:lnTo>
                <a:lnTo>
                  <a:pt x="1172131" y="491014"/>
                </a:lnTo>
                <a:lnTo>
                  <a:pt x="1171731" y="490830"/>
                </a:lnTo>
                <a:lnTo>
                  <a:pt x="1172131" y="491097"/>
                </a:lnTo>
                <a:lnTo>
                  <a:pt x="1172131" y="491014"/>
                </a:lnTo>
                <a:lnTo>
                  <a:pt x="1172139" y="491018"/>
                </a:lnTo>
                <a:lnTo>
                  <a:pt x="1176499" y="493030"/>
                </a:lnTo>
                <a:cubicBezTo>
                  <a:pt x="1180101" y="493731"/>
                  <a:pt x="1181801" y="496465"/>
                  <a:pt x="1182835" y="499566"/>
                </a:cubicBezTo>
                <a:cubicBezTo>
                  <a:pt x="1183201" y="500700"/>
                  <a:pt x="1183035" y="502367"/>
                  <a:pt x="1182468" y="503400"/>
                </a:cubicBezTo>
                <a:cubicBezTo>
                  <a:pt x="1181401" y="505368"/>
                  <a:pt x="1180201" y="507835"/>
                  <a:pt x="1178367" y="508736"/>
                </a:cubicBezTo>
                <a:cubicBezTo>
                  <a:pt x="1172465" y="511637"/>
                  <a:pt x="1170030" y="518539"/>
                  <a:pt x="1163795" y="520806"/>
                </a:cubicBezTo>
                <a:cubicBezTo>
                  <a:pt x="1162528" y="521240"/>
                  <a:pt x="1161194" y="521506"/>
                  <a:pt x="1159861" y="521840"/>
                </a:cubicBezTo>
                <a:cubicBezTo>
                  <a:pt x="1157894" y="522340"/>
                  <a:pt x="1156926" y="523740"/>
                  <a:pt x="1156460" y="525641"/>
                </a:cubicBezTo>
                <a:cubicBezTo>
                  <a:pt x="1155793" y="528275"/>
                  <a:pt x="1155192" y="530943"/>
                  <a:pt x="1154292" y="533477"/>
                </a:cubicBezTo>
                <a:cubicBezTo>
                  <a:pt x="1154092" y="534077"/>
                  <a:pt x="1152725" y="534777"/>
                  <a:pt x="1152091" y="534611"/>
                </a:cubicBezTo>
                <a:cubicBezTo>
                  <a:pt x="1148490" y="533677"/>
                  <a:pt x="1145623" y="531410"/>
                  <a:pt x="1142955" y="528909"/>
                </a:cubicBezTo>
                <a:cubicBezTo>
                  <a:pt x="1142322" y="528309"/>
                  <a:pt x="1141922" y="527375"/>
                  <a:pt x="1141688" y="526508"/>
                </a:cubicBezTo>
                <a:cubicBezTo>
                  <a:pt x="1141221" y="524741"/>
                  <a:pt x="1140921" y="522940"/>
                  <a:pt x="1140621" y="521140"/>
                </a:cubicBezTo>
                <a:cubicBezTo>
                  <a:pt x="1139954" y="516972"/>
                  <a:pt x="1138220" y="513304"/>
                  <a:pt x="1135686" y="509969"/>
                </a:cubicBezTo>
                <a:cubicBezTo>
                  <a:pt x="1133752" y="507435"/>
                  <a:pt x="1131952" y="504801"/>
                  <a:pt x="1130084" y="502200"/>
                </a:cubicBezTo>
                <a:cubicBezTo>
                  <a:pt x="1129384" y="501200"/>
                  <a:pt x="1127217" y="501333"/>
                  <a:pt x="1126683" y="502500"/>
                </a:cubicBezTo>
                <a:cubicBezTo>
                  <a:pt x="1126116" y="503701"/>
                  <a:pt x="1125616" y="504968"/>
                  <a:pt x="1125283" y="506235"/>
                </a:cubicBezTo>
                <a:cubicBezTo>
                  <a:pt x="1124216" y="510203"/>
                  <a:pt x="1123716" y="510570"/>
                  <a:pt x="1119748" y="510603"/>
                </a:cubicBezTo>
                <a:lnTo>
                  <a:pt x="1117355" y="510270"/>
                </a:lnTo>
                <a:lnTo>
                  <a:pt x="1117347" y="510236"/>
                </a:lnTo>
                <a:lnTo>
                  <a:pt x="1117343" y="510235"/>
                </a:lnTo>
                <a:lnTo>
                  <a:pt x="1117314" y="510002"/>
                </a:lnTo>
                <a:lnTo>
                  <a:pt x="1116580" y="509669"/>
                </a:lnTo>
                <a:lnTo>
                  <a:pt x="1117047" y="510203"/>
                </a:lnTo>
                <a:lnTo>
                  <a:pt x="1117343" y="510235"/>
                </a:lnTo>
                <a:lnTo>
                  <a:pt x="1117347" y="510269"/>
                </a:lnTo>
                <a:lnTo>
                  <a:pt x="1117355" y="510270"/>
                </a:lnTo>
                <a:lnTo>
                  <a:pt x="1117881" y="512637"/>
                </a:lnTo>
                <a:cubicBezTo>
                  <a:pt x="1120581" y="515971"/>
                  <a:pt x="1121448" y="519839"/>
                  <a:pt x="1121282" y="523940"/>
                </a:cubicBezTo>
                <a:cubicBezTo>
                  <a:pt x="1121215" y="525941"/>
                  <a:pt x="1121782" y="527575"/>
                  <a:pt x="1123149" y="528842"/>
                </a:cubicBezTo>
                <a:cubicBezTo>
                  <a:pt x="1125483" y="531009"/>
                  <a:pt x="1127817" y="533210"/>
                  <a:pt x="1130384" y="535044"/>
                </a:cubicBezTo>
                <a:cubicBezTo>
                  <a:pt x="1132785" y="536745"/>
                  <a:pt x="1134419" y="538612"/>
                  <a:pt x="1134086" y="541746"/>
                </a:cubicBezTo>
                <a:cubicBezTo>
                  <a:pt x="1133585" y="546848"/>
                  <a:pt x="1134553" y="551716"/>
                  <a:pt x="1136587" y="556417"/>
                </a:cubicBezTo>
                <a:cubicBezTo>
                  <a:pt x="1137120" y="557651"/>
                  <a:pt x="1137287" y="559052"/>
                  <a:pt x="1137587" y="560385"/>
                </a:cubicBezTo>
                <a:cubicBezTo>
                  <a:pt x="1138153" y="562753"/>
                  <a:pt x="1137820" y="565121"/>
                  <a:pt x="1135820" y="566554"/>
                </a:cubicBezTo>
                <a:cubicBezTo>
                  <a:pt x="1133519" y="568221"/>
                  <a:pt x="1132118" y="570389"/>
                  <a:pt x="1130618" y="572723"/>
                </a:cubicBezTo>
                <a:cubicBezTo>
                  <a:pt x="1128451" y="576157"/>
                  <a:pt x="1127950" y="579325"/>
                  <a:pt x="1130018" y="582893"/>
                </a:cubicBezTo>
                <a:cubicBezTo>
                  <a:pt x="1130551" y="583793"/>
                  <a:pt x="1130118" y="584960"/>
                  <a:pt x="1129117" y="585127"/>
                </a:cubicBezTo>
                <a:cubicBezTo>
                  <a:pt x="1128451" y="585260"/>
                  <a:pt x="1127350" y="584627"/>
                  <a:pt x="1126950" y="584026"/>
                </a:cubicBezTo>
                <a:cubicBezTo>
                  <a:pt x="1125483" y="581726"/>
                  <a:pt x="1124183" y="579325"/>
                  <a:pt x="1122949" y="576891"/>
                </a:cubicBezTo>
                <a:cubicBezTo>
                  <a:pt x="1121648" y="574390"/>
                  <a:pt x="1119948" y="572156"/>
                  <a:pt x="1117347" y="571122"/>
                </a:cubicBezTo>
                <a:cubicBezTo>
                  <a:pt x="1113812" y="569722"/>
                  <a:pt x="1111012" y="567521"/>
                  <a:pt x="1108711" y="564620"/>
                </a:cubicBezTo>
                <a:cubicBezTo>
                  <a:pt x="1105810" y="561019"/>
                  <a:pt x="1102008" y="558885"/>
                  <a:pt x="1097807" y="557318"/>
                </a:cubicBezTo>
                <a:cubicBezTo>
                  <a:pt x="1097807" y="557151"/>
                  <a:pt x="1097807" y="557018"/>
                  <a:pt x="1097807" y="556851"/>
                </a:cubicBezTo>
                <a:cubicBezTo>
                  <a:pt x="1097607" y="556751"/>
                  <a:pt x="1097440" y="556618"/>
                  <a:pt x="1097241" y="556518"/>
                </a:cubicBezTo>
                <a:cubicBezTo>
                  <a:pt x="1097207" y="556384"/>
                  <a:pt x="1097207" y="556251"/>
                  <a:pt x="1097140" y="556151"/>
                </a:cubicBezTo>
                <a:cubicBezTo>
                  <a:pt x="1097040" y="556017"/>
                  <a:pt x="1096640" y="556051"/>
                  <a:pt x="1096407" y="555984"/>
                </a:cubicBezTo>
                <a:cubicBezTo>
                  <a:pt x="1096673" y="556151"/>
                  <a:pt x="1096974" y="556351"/>
                  <a:pt x="1097241" y="556518"/>
                </a:cubicBezTo>
                <a:cubicBezTo>
                  <a:pt x="1097341" y="556718"/>
                  <a:pt x="1097407" y="556951"/>
                  <a:pt x="1097474" y="557184"/>
                </a:cubicBezTo>
                <a:cubicBezTo>
                  <a:pt x="1097607" y="557218"/>
                  <a:pt x="1097707" y="557285"/>
                  <a:pt x="1097807" y="557318"/>
                </a:cubicBezTo>
                <a:cubicBezTo>
                  <a:pt x="1097740" y="559952"/>
                  <a:pt x="1098107" y="562553"/>
                  <a:pt x="1100208" y="564354"/>
                </a:cubicBezTo>
                <a:cubicBezTo>
                  <a:pt x="1106277" y="569488"/>
                  <a:pt x="1109645" y="576424"/>
                  <a:pt x="1113212" y="583260"/>
                </a:cubicBezTo>
                <a:cubicBezTo>
                  <a:pt x="1114579" y="585927"/>
                  <a:pt x="1114179" y="588528"/>
                  <a:pt x="1112846" y="590996"/>
                </a:cubicBezTo>
                <a:cubicBezTo>
                  <a:pt x="1112512" y="591629"/>
                  <a:pt x="1111312" y="592396"/>
                  <a:pt x="1110745" y="592229"/>
                </a:cubicBezTo>
                <a:cubicBezTo>
                  <a:pt x="1108144" y="591495"/>
                  <a:pt x="1105576" y="590695"/>
                  <a:pt x="1103142" y="589528"/>
                </a:cubicBezTo>
                <a:cubicBezTo>
                  <a:pt x="1100708" y="588361"/>
                  <a:pt x="1098641" y="586061"/>
                  <a:pt x="1096140" y="585494"/>
                </a:cubicBezTo>
                <a:cubicBezTo>
                  <a:pt x="1090405" y="584160"/>
                  <a:pt x="1086537" y="580559"/>
                  <a:pt x="1082836" y="576491"/>
                </a:cubicBezTo>
                <a:cubicBezTo>
                  <a:pt x="1080669" y="574123"/>
                  <a:pt x="1078501" y="571856"/>
                  <a:pt x="1075400" y="570722"/>
                </a:cubicBezTo>
                <a:lnTo>
                  <a:pt x="1075667" y="571022"/>
                </a:lnTo>
                <a:cubicBezTo>
                  <a:pt x="1075567" y="571022"/>
                  <a:pt x="1075467" y="570989"/>
                  <a:pt x="1075367" y="570989"/>
                </a:cubicBezTo>
                <a:cubicBezTo>
                  <a:pt x="1075367" y="570955"/>
                  <a:pt x="1075367" y="570922"/>
                  <a:pt x="1075367" y="570889"/>
                </a:cubicBezTo>
                <a:cubicBezTo>
                  <a:pt x="1071265" y="568888"/>
                  <a:pt x="1068098" y="565754"/>
                  <a:pt x="1065563" y="561986"/>
                </a:cubicBezTo>
                <a:cubicBezTo>
                  <a:pt x="1064496" y="560385"/>
                  <a:pt x="1063963" y="558452"/>
                  <a:pt x="1064863" y="556784"/>
                </a:cubicBezTo>
                <a:cubicBezTo>
                  <a:pt x="1066431" y="553817"/>
                  <a:pt x="1065197" y="552050"/>
                  <a:pt x="1063429" y="549582"/>
                </a:cubicBezTo>
                <a:cubicBezTo>
                  <a:pt x="1060796" y="545948"/>
                  <a:pt x="1059161" y="541579"/>
                  <a:pt x="1056961" y="537578"/>
                </a:cubicBezTo>
                <a:cubicBezTo>
                  <a:pt x="1055860" y="535544"/>
                  <a:pt x="1054193" y="534377"/>
                  <a:pt x="1051626" y="533910"/>
                </a:cubicBezTo>
                <a:cubicBezTo>
                  <a:pt x="1046791" y="533043"/>
                  <a:pt x="1041656" y="534744"/>
                  <a:pt x="1037054" y="532010"/>
                </a:cubicBezTo>
                <a:cubicBezTo>
                  <a:pt x="1036388" y="531609"/>
                  <a:pt x="1035287" y="531676"/>
                  <a:pt x="1034454" y="531876"/>
                </a:cubicBezTo>
                <a:cubicBezTo>
                  <a:pt x="1032686" y="532276"/>
                  <a:pt x="1030852" y="532676"/>
                  <a:pt x="1029219" y="533477"/>
                </a:cubicBezTo>
                <a:cubicBezTo>
                  <a:pt x="1022683" y="536644"/>
                  <a:pt x="1017781" y="534110"/>
                  <a:pt x="1013413" y="529309"/>
                </a:cubicBezTo>
                <a:cubicBezTo>
                  <a:pt x="1011746" y="527475"/>
                  <a:pt x="1011146" y="523807"/>
                  <a:pt x="1012380" y="521573"/>
                </a:cubicBezTo>
                <a:cubicBezTo>
                  <a:pt x="1013247" y="520006"/>
                  <a:pt x="1014114" y="518172"/>
                  <a:pt x="1015481" y="517138"/>
                </a:cubicBezTo>
                <a:cubicBezTo>
                  <a:pt x="1018415" y="514871"/>
                  <a:pt x="1021083" y="512470"/>
                  <a:pt x="1023283" y="509536"/>
                </a:cubicBezTo>
                <a:cubicBezTo>
                  <a:pt x="1023683" y="509036"/>
                  <a:pt x="1025084" y="508736"/>
                  <a:pt x="1025717" y="509002"/>
                </a:cubicBezTo>
                <a:cubicBezTo>
                  <a:pt x="1028218" y="510103"/>
                  <a:pt x="1030619" y="511370"/>
                  <a:pt x="1033020" y="512704"/>
                </a:cubicBezTo>
                <a:cubicBezTo>
                  <a:pt x="1037254" y="515038"/>
                  <a:pt x="1041522" y="515538"/>
                  <a:pt x="1046191" y="513870"/>
                </a:cubicBezTo>
                <a:cubicBezTo>
                  <a:pt x="1050425" y="512337"/>
                  <a:pt x="1054727" y="510836"/>
                  <a:pt x="1059395" y="510970"/>
                </a:cubicBezTo>
                <a:cubicBezTo>
                  <a:pt x="1059695" y="510970"/>
                  <a:pt x="1060495" y="509236"/>
                  <a:pt x="1060262" y="508702"/>
                </a:cubicBezTo>
                <a:cubicBezTo>
                  <a:pt x="1055494" y="497832"/>
                  <a:pt x="1058094" y="497265"/>
                  <a:pt x="1065530" y="491997"/>
                </a:cubicBezTo>
                <a:cubicBezTo>
                  <a:pt x="1069265" y="489363"/>
                  <a:pt x="1073166" y="487028"/>
                  <a:pt x="1075800" y="483060"/>
                </a:cubicBezTo>
                <a:cubicBezTo>
                  <a:pt x="1077334" y="480727"/>
                  <a:pt x="1079835" y="479426"/>
                  <a:pt x="1082602" y="478693"/>
                </a:cubicBezTo>
                <a:cubicBezTo>
                  <a:pt x="1084636" y="478125"/>
                  <a:pt x="1085470" y="476358"/>
                  <a:pt x="1085637" y="474524"/>
                </a:cubicBezTo>
                <a:cubicBezTo>
                  <a:pt x="1086103" y="469956"/>
                  <a:pt x="1086037" y="465355"/>
                  <a:pt x="1086670" y="460820"/>
                </a:cubicBezTo>
                <a:cubicBezTo>
                  <a:pt x="1087237" y="456852"/>
                  <a:pt x="1087204" y="453551"/>
                  <a:pt x="1082802" y="451784"/>
                </a:cubicBezTo>
                <a:cubicBezTo>
                  <a:pt x="1082136" y="451517"/>
                  <a:pt x="1081535" y="450417"/>
                  <a:pt x="1081335" y="449583"/>
                </a:cubicBezTo>
                <a:cubicBezTo>
                  <a:pt x="1080302" y="445515"/>
                  <a:pt x="1077634" y="444748"/>
                  <a:pt x="1074000" y="445682"/>
                </a:cubicBezTo>
                <a:cubicBezTo>
                  <a:pt x="1073099" y="445915"/>
                  <a:pt x="1072199" y="446382"/>
                  <a:pt x="1071366" y="446315"/>
                </a:cubicBezTo>
                <a:cubicBezTo>
                  <a:pt x="1070565" y="446249"/>
                  <a:pt x="1069665" y="445749"/>
                  <a:pt x="1069031" y="445148"/>
                </a:cubicBezTo>
                <a:cubicBezTo>
                  <a:pt x="1068198" y="444348"/>
                  <a:pt x="1068431" y="442181"/>
                  <a:pt x="1069431" y="441481"/>
                </a:cubicBezTo>
                <a:cubicBezTo>
                  <a:pt x="1070498" y="440747"/>
                  <a:pt x="1071832" y="440347"/>
                  <a:pt x="1072999" y="439713"/>
                </a:cubicBezTo>
                <a:cubicBezTo>
                  <a:pt x="1073900" y="439246"/>
                  <a:pt x="1074100" y="438446"/>
                  <a:pt x="1073533" y="437546"/>
                </a:cubicBezTo>
                <a:cubicBezTo>
                  <a:pt x="1073299" y="437179"/>
                  <a:pt x="1072932" y="436879"/>
                  <a:pt x="1072532" y="436679"/>
                </a:cubicBezTo>
                <a:cubicBezTo>
                  <a:pt x="1068931" y="434845"/>
                  <a:pt x="1065364" y="437646"/>
                  <a:pt x="1061796" y="436746"/>
                </a:cubicBezTo>
                <a:cubicBezTo>
                  <a:pt x="1061196" y="436612"/>
                  <a:pt x="1060362" y="435245"/>
                  <a:pt x="1060495" y="434678"/>
                </a:cubicBezTo>
                <a:cubicBezTo>
                  <a:pt x="1060796" y="433444"/>
                  <a:pt x="1061462" y="432077"/>
                  <a:pt x="1062396" y="431310"/>
                </a:cubicBezTo>
                <a:cubicBezTo>
                  <a:pt x="1063396" y="430510"/>
                  <a:pt x="1064930" y="430377"/>
                  <a:pt x="1066164" y="429843"/>
                </a:cubicBezTo>
                <a:cubicBezTo>
                  <a:pt x="1067564" y="429243"/>
                  <a:pt x="1068031" y="427676"/>
                  <a:pt x="1067064" y="426542"/>
                </a:cubicBezTo>
                <a:cubicBezTo>
                  <a:pt x="1063997" y="423041"/>
                  <a:pt x="1061996" y="419073"/>
                  <a:pt x="1060862" y="414539"/>
                </a:cubicBezTo>
                <a:cubicBezTo>
                  <a:pt x="1060329" y="412471"/>
                  <a:pt x="1058028" y="410737"/>
                  <a:pt x="1057828" y="408736"/>
                </a:cubicBezTo>
                <a:cubicBezTo>
                  <a:pt x="1057661" y="406669"/>
                  <a:pt x="1059095" y="404435"/>
                  <a:pt x="1059795" y="402268"/>
                </a:cubicBezTo>
                <a:cubicBezTo>
                  <a:pt x="1059928" y="401834"/>
                  <a:pt x="1060228" y="401334"/>
                  <a:pt x="1060095" y="400967"/>
                </a:cubicBezTo>
                <a:cubicBezTo>
                  <a:pt x="1059828" y="400167"/>
                  <a:pt x="1059528" y="399033"/>
                  <a:pt x="1058928" y="398733"/>
                </a:cubicBezTo>
                <a:lnTo>
                  <a:pt x="1050696" y="395034"/>
                </a:lnTo>
                <a:lnTo>
                  <a:pt x="1050692" y="394999"/>
                </a:lnTo>
                <a:lnTo>
                  <a:pt x="1050687" y="394997"/>
                </a:lnTo>
                <a:lnTo>
                  <a:pt x="1050625" y="394565"/>
                </a:lnTo>
                <a:cubicBezTo>
                  <a:pt x="1050492" y="394432"/>
                  <a:pt x="1050425" y="394399"/>
                  <a:pt x="1050325" y="394265"/>
                </a:cubicBezTo>
                <a:cubicBezTo>
                  <a:pt x="1050459" y="392665"/>
                  <a:pt x="1050592" y="391064"/>
                  <a:pt x="1050725" y="389430"/>
                </a:cubicBezTo>
                <a:cubicBezTo>
                  <a:pt x="1050725" y="389430"/>
                  <a:pt x="1050725" y="389397"/>
                  <a:pt x="1050725" y="389397"/>
                </a:cubicBezTo>
                <a:cubicBezTo>
                  <a:pt x="1050959" y="389197"/>
                  <a:pt x="1051392" y="388830"/>
                  <a:pt x="1051359" y="388797"/>
                </a:cubicBezTo>
                <a:cubicBezTo>
                  <a:pt x="1050792" y="388030"/>
                  <a:pt x="1050592" y="388130"/>
                  <a:pt x="1050725" y="389097"/>
                </a:cubicBezTo>
                <a:cubicBezTo>
                  <a:pt x="1050725" y="389197"/>
                  <a:pt x="1050725" y="389297"/>
                  <a:pt x="1050725" y="389397"/>
                </a:cubicBezTo>
                <a:cubicBezTo>
                  <a:pt x="1048191" y="391764"/>
                  <a:pt x="1048124" y="391964"/>
                  <a:pt x="1050325" y="394232"/>
                </a:cubicBezTo>
                <a:cubicBezTo>
                  <a:pt x="1050325" y="394432"/>
                  <a:pt x="1050292" y="394632"/>
                  <a:pt x="1050292" y="394832"/>
                </a:cubicBezTo>
                <a:lnTo>
                  <a:pt x="1050687" y="394997"/>
                </a:lnTo>
                <a:lnTo>
                  <a:pt x="1050692" y="395032"/>
                </a:lnTo>
                <a:lnTo>
                  <a:pt x="1050696" y="395034"/>
                </a:lnTo>
                <a:lnTo>
                  <a:pt x="1051259" y="399700"/>
                </a:lnTo>
                <a:cubicBezTo>
                  <a:pt x="1051325" y="403868"/>
                  <a:pt x="1049525" y="406469"/>
                  <a:pt x="1045791" y="407470"/>
                </a:cubicBezTo>
                <a:cubicBezTo>
                  <a:pt x="1043723" y="408070"/>
                  <a:pt x="1041556" y="408336"/>
                  <a:pt x="1039422" y="408736"/>
                </a:cubicBezTo>
                <a:cubicBezTo>
                  <a:pt x="1039522" y="408636"/>
                  <a:pt x="1039622" y="408503"/>
                  <a:pt x="1039722" y="408403"/>
                </a:cubicBezTo>
                <a:cubicBezTo>
                  <a:pt x="1038788" y="407303"/>
                  <a:pt x="1037888" y="406169"/>
                  <a:pt x="1036988" y="405069"/>
                </a:cubicBezTo>
                <a:cubicBezTo>
                  <a:pt x="1036821" y="405102"/>
                  <a:pt x="1036654" y="405102"/>
                  <a:pt x="1036487" y="405102"/>
                </a:cubicBezTo>
                <a:cubicBezTo>
                  <a:pt x="1036521" y="405235"/>
                  <a:pt x="1036621" y="405269"/>
                  <a:pt x="1036654" y="405402"/>
                </a:cubicBezTo>
                <a:cubicBezTo>
                  <a:pt x="1037554" y="406502"/>
                  <a:pt x="1038455" y="407603"/>
                  <a:pt x="1039388" y="408736"/>
                </a:cubicBezTo>
                <a:cubicBezTo>
                  <a:pt x="1038588" y="409604"/>
                  <a:pt x="1037821" y="410704"/>
                  <a:pt x="1036854" y="411004"/>
                </a:cubicBezTo>
                <a:cubicBezTo>
                  <a:pt x="1035720" y="411337"/>
                  <a:pt x="1034020" y="411104"/>
                  <a:pt x="1033020" y="410470"/>
                </a:cubicBezTo>
                <a:cubicBezTo>
                  <a:pt x="1030752" y="409003"/>
                  <a:pt x="1028785" y="407103"/>
                  <a:pt x="1026651" y="405402"/>
                </a:cubicBezTo>
                <a:cubicBezTo>
                  <a:pt x="1025951" y="404835"/>
                  <a:pt x="1025184" y="404335"/>
                  <a:pt x="1024417" y="403868"/>
                </a:cubicBezTo>
                <a:cubicBezTo>
                  <a:pt x="1024050" y="403602"/>
                  <a:pt x="1023550" y="403268"/>
                  <a:pt x="1023183" y="403335"/>
                </a:cubicBezTo>
                <a:cubicBezTo>
                  <a:pt x="1017281" y="404502"/>
                  <a:pt x="1013080" y="399700"/>
                  <a:pt x="1007711" y="399100"/>
                </a:cubicBezTo>
                <a:lnTo>
                  <a:pt x="1003795" y="399710"/>
                </a:lnTo>
                <a:lnTo>
                  <a:pt x="1004881" y="400524"/>
                </a:lnTo>
                <a:lnTo>
                  <a:pt x="1004122" y="400524"/>
                </a:lnTo>
                <a:lnTo>
                  <a:pt x="1007444" y="404268"/>
                </a:lnTo>
                <a:cubicBezTo>
                  <a:pt x="1010911" y="404135"/>
                  <a:pt x="1012312" y="405869"/>
                  <a:pt x="1012245" y="408970"/>
                </a:cubicBezTo>
                <a:cubicBezTo>
                  <a:pt x="1012179" y="413004"/>
                  <a:pt x="1014112" y="415472"/>
                  <a:pt x="1017647" y="416906"/>
                </a:cubicBezTo>
                <a:lnTo>
                  <a:pt x="1017654" y="416983"/>
                </a:lnTo>
                <a:lnTo>
                  <a:pt x="1018652" y="416138"/>
                </a:lnTo>
                <a:lnTo>
                  <a:pt x="1018367" y="418138"/>
                </a:lnTo>
                <a:cubicBezTo>
                  <a:pt x="1018176" y="418043"/>
                  <a:pt x="1017985" y="417948"/>
                  <a:pt x="1017795" y="417853"/>
                </a:cubicBezTo>
                <a:lnTo>
                  <a:pt x="1017716" y="417715"/>
                </a:lnTo>
                <a:lnTo>
                  <a:pt x="1018247" y="423975"/>
                </a:lnTo>
                <a:cubicBezTo>
                  <a:pt x="1017014" y="425375"/>
                  <a:pt x="1016814" y="427009"/>
                  <a:pt x="1016714" y="428876"/>
                </a:cubicBezTo>
                <a:cubicBezTo>
                  <a:pt x="1016413" y="434211"/>
                  <a:pt x="1014579" y="436045"/>
                  <a:pt x="1009444" y="436412"/>
                </a:cubicBezTo>
                <a:cubicBezTo>
                  <a:pt x="1007844" y="436545"/>
                  <a:pt x="1006177" y="436045"/>
                  <a:pt x="1004509" y="435778"/>
                </a:cubicBezTo>
                <a:cubicBezTo>
                  <a:pt x="1004509" y="435745"/>
                  <a:pt x="1004509" y="435678"/>
                  <a:pt x="1004543" y="435645"/>
                </a:cubicBezTo>
                <a:lnTo>
                  <a:pt x="1003543" y="435412"/>
                </a:lnTo>
                <a:lnTo>
                  <a:pt x="1004176" y="435712"/>
                </a:lnTo>
                <a:cubicBezTo>
                  <a:pt x="1004310" y="435745"/>
                  <a:pt x="1004410" y="435745"/>
                  <a:pt x="1004509" y="435778"/>
                </a:cubicBezTo>
                <a:cubicBezTo>
                  <a:pt x="1003976" y="438413"/>
                  <a:pt x="1003543" y="441080"/>
                  <a:pt x="1002809" y="443648"/>
                </a:cubicBezTo>
                <a:cubicBezTo>
                  <a:pt x="1002009" y="446382"/>
                  <a:pt x="1001942" y="448949"/>
                  <a:pt x="1003276" y="451584"/>
                </a:cubicBezTo>
                <a:cubicBezTo>
                  <a:pt x="1004076" y="453184"/>
                  <a:pt x="1004443" y="455018"/>
                  <a:pt x="1004976" y="456785"/>
                </a:cubicBezTo>
                <a:cubicBezTo>
                  <a:pt x="1005677" y="459153"/>
                  <a:pt x="1005143" y="461353"/>
                  <a:pt x="1003943" y="463354"/>
                </a:cubicBezTo>
                <a:cubicBezTo>
                  <a:pt x="1002309" y="466055"/>
                  <a:pt x="1000842" y="468856"/>
                  <a:pt x="997174" y="469623"/>
                </a:cubicBezTo>
                <a:cubicBezTo>
                  <a:pt x="995540" y="469990"/>
                  <a:pt x="994006" y="471323"/>
                  <a:pt x="992706" y="472524"/>
                </a:cubicBezTo>
                <a:cubicBezTo>
                  <a:pt x="988938" y="475992"/>
                  <a:pt x="984670" y="478592"/>
                  <a:pt x="980102" y="480726"/>
                </a:cubicBezTo>
                <a:cubicBezTo>
                  <a:pt x="973466" y="483861"/>
                  <a:pt x="966831" y="483027"/>
                  <a:pt x="960295" y="480293"/>
                </a:cubicBezTo>
                <a:cubicBezTo>
                  <a:pt x="959895" y="480126"/>
                  <a:pt x="959428" y="479793"/>
                  <a:pt x="959295" y="479426"/>
                </a:cubicBezTo>
                <a:cubicBezTo>
                  <a:pt x="957595" y="474258"/>
                  <a:pt x="953526" y="474458"/>
                  <a:pt x="949358" y="475091"/>
                </a:cubicBezTo>
                <a:cubicBezTo>
                  <a:pt x="948258" y="475291"/>
                  <a:pt x="947891" y="476225"/>
                  <a:pt x="948325" y="477258"/>
                </a:cubicBezTo>
                <a:cubicBezTo>
                  <a:pt x="948491" y="477692"/>
                  <a:pt x="948658" y="478092"/>
                  <a:pt x="948891" y="478492"/>
                </a:cubicBezTo>
                <a:cubicBezTo>
                  <a:pt x="951292" y="483060"/>
                  <a:pt x="951259" y="483127"/>
                  <a:pt x="947758" y="486528"/>
                </a:cubicBezTo>
                <a:lnTo>
                  <a:pt x="946005" y="488215"/>
                </a:lnTo>
                <a:lnTo>
                  <a:pt x="951160" y="488629"/>
                </a:lnTo>
                <a:cubicBezTo>
                  <a:pt x="953227" y="489362"/>
                  <a:pt x="954727" y="488629"/>
                  <a:pt x="956328" y="487762"/>
                </a:cubicBezTo>
                <a:cubicBezTo>
                  <a:pt x="957295" y="487228"/>
                  <a:pt x="958228" y="487329"/>
                  <a:pt x="958562" y="488195"/>
                </a:cubicBezTo>
                <a:cubicBezTo>
                  <a:pt x="958862" y="488996"/>
                  <a:pt x="959162" y="490229"/>
                  <a:pt x="958762" y="490763"/>
                </a:cubicBezTo>
                <a:cubicBezTo>
                  <a:pt x="957428" y="492563"/>
                  <a:pt x="955828" y="494131"/>
                  <a:pt x="954294" y="495798"/>
                </a:cubicBezTo>
                <a:cubicBezTo>
                  <a:pt x="952426" y="497798"/>
                  <a:pt x="952527" y="498065"/>
                  <a:pt x="955261" y="499032"/>
                </a:cubicBezTo>
                <a:cubicBezTo>
                  <a:pt x="956094" y="499332"/>
                  <a:pt x="957495" y="499332"/>
                  <a:pt x="957761" y="499899"/>
                </a:cubicBezTo>
                <a:cubicBezTo>
                  <a:pt x="960162" y="505001"/>
                  <a:pt x="966264" y="506801"/>
                  <a:pt x="968398" y="512203"/>
                </a:cubicBezTo>
                <a:cubicBezTo>
                  <a:pt x="969199" y="514237"/>
                  <a:pt x="971066" y="515904"/>
                  <a:pt x="972666" y="517538"/>
                </a:cubicBezTo>
                <a:cubicBezTo>
                  <a:pt x="975400" y="520339"/>
                  <a:pt x="976668" y="523607"/>
                  <a:pt x="976668" y="527475"/>
                </a:cubicBezTo>
                <a:cubicBezTo>
                  <a:pt x="976668" y="530642"/>
                  <a:pt x="978201" y="532610"/>
                  <a:pt x="981236" y="533443"/>
                </a:cubicBezTo>
                <a:cubicBezTo>
                  <a:pt x="981669" y="533543"/>
                  <a:pt x="982136" y="533677"/>
                  <a:pt x="982536" y="533910"/>
                </a:cubicBezTo>
                <a:cubicBezTo>
                  <a:pt x="984570" y="535077"/>
                  <a:pt x="985504" y="538078"/>
                  <a:pt x="984103" y="539712"/>
                </a:cubicBezTo>
                <a:cubicBezTo>
                  <a:pt x="982636" y="541413"/>
                  <a:pt x="980936" y="542947"/>
                  <a:pt x="979168" y="544380"/>
                </a:cubicBezTo>
                <a:cubicBezTo>
                  <a:pt x="978535" y="544847"/>
                  <a:pt x="977334" y="545114"/>
                  <a:pt x="976601" y="544880"/>
                </a:cubicBezTo>
                <a:cubicBezTo>
                  <a:pt x="973133" y="543747"/>
                  <a:pt x="969665" y="542480"/>
                  <a:pt x="966298" y="541079"/>
                </a:cubicBezTo>
                <a:cubicBezTo>
                  <a:pt x="965031" y="540546"/>
                  <a:pt x="964397" y="539412"/>
                  <a:pt x="964330" y="537811"/>
                </a:cubicBezTo>
                <a:cubicBezTo>
                  <a:pt x="964197" y="534110"/>
                  <a:pt x="961329" y="532443"/>
                  <a:pt x="958528" y="530876"/>
                </a:cubicBezTo>
                <a:cubicBezTo>
                  <a:pt x="957961" y="530576"/>
                  <a:pt x="956328" y="530909"/>
                  <a:pt x="956128" y="531376"/>
                </a:cubicBezTo>
                <a:cubicBezTo>
                  <a:pt x="953160" y="538111"/>
                  <a:pt x="945724" y="540012"/>
                  <a:pt x="941289" y="545147"/>
                </a:cubicBezTo>
                <a:cubicBezTo>
                  <a:pt x="940256" y="546347"/>
                  <a:pt x="937989" y="546581"/>
                  <a:pt x="936221" y="547048"/>
                </a:cubicBezTo>
                <a:cubicBezTo>
                  <a:pt x="932987" y="547915"/>
                  <a:pt x="930853" y="546247"/>
                  <a:pt x="930886" y="542947"/>
                </a:cubicBezTo>
                <a:cubicBezTo>
                  <a:pt x="930886" y="542046"/>
                  <a:pt x="931053" y="541113"/>
                  <a:pt x="931153" y="540212"/>
                </a:cubicBezTo>
                <a:cubicBezTo>
                  <a:pt x="931386" y="538045"/>
                  <a:pt x="930319" y="536778"/>
                  <a:pt x="928419" y="536044"/>
                </a:cubicBezTo>
                <a:cubicBezTo>
                  <a:pt x="927585" y="535711"/>
                  <a:pt x="926652" y="535544"/>
                  <a:pt x="925851" y="535111"/>
                </a:cubicBezTo>
                <a:cubicBezTo>
                  <a:pt x="923984" y="534144"/>
                  <a:pt x="923150" y="530709"/>
                  <a:pt x="924484" y="529209"/>
                </a:cubicBezTo>
                <a:cubicBezTo>
                  <a:pt x="925351" y="528208"/>
                  <a:pt x="926385" y="527241"/>
                  <a:pt x="927518" y="526541"/>
                </a:cubicBezTo>
                <a:cubicBezTo>
                  <a:pt x="929119" y="525541"/>
                  <a:pt x="930653" y="524607"/>
                  <a:pt x="931120" y="522640"/>
                </a:cubicBezTo>
                <a:cubicBezTo>
                  <a:pt x="933120" y="514104"/>
                  <a:pt x="938155" y="506768"/>
                  <a:pt x="940823" y="498499"/>
                </a:cubicBezTo>
                <a:lnTo>
                  <a:pt x="943175" y="491029"/>
                </a:lnTo>
                <a:lnTo>
                  <a:pt x="933820" y="498599"/>
                </a:lnTo>
                <a:cubicBezTo>
                  <a:pt x="932286" y="499799"/>
                  <a:pt x="931686" y="501266"/>
                  <a:pt x="931819" y="503234"/>
                </a:cubicBezTo>
                <a:cubicBezTo>
                  <a:pt x="931886" y="504067"/>
                  <a:pt x="931619" y="505201"/>
                  <a:pt x="931053" y="505734"/>
                </a:cubicBezTo>
                <a:cubicBezTo>
                  <a:pt x="924184" y="512336"/>
                  <a:pt x="917281" y="518905"/>
                  <a:pt x="910312" y="525374"/>
                </a:cubicBezTo>
                <a:cubicBezTo>
                  <a:pt x="908512" y="527041"/>
                  <a:pt x="906144" y="527041"/>
                  <a:pt x="903910" y="526241"/>
                </a:cubicBezTo>
                <a:cubicBezTo>
                  <a:pt x="901776" y="525474"/>
                  <a:pt x="899742" y="524440"/>
                  <a:pt x="897608" y="523707"/>
                </a:cubicBezTo>
                <a:cubicBezTo>
                  <a:pt x="896275" y="523240"/>
                  <a:pt x="894674" y="523607"/>
                  <a:pt x="894174" y="524941"/>
                </a:cubicBezTo>
                <a:cubicBezTo>
                  <a:pt x="891640" y="531509"/>
                  <a:pt x="886505" y="533010"/>
                  <a:pt x="880303" y="532576"/>
                </a:cubicBezTo>
                <a:cubicBezTo>
                  <a:pt x="880303" y="532443"/>
                  <a:pt x="880269" y="532343"/>
                  <a:pt x="880269" y="532210"/>
                </a:cubicBezTo>
                <a:cubicBezTo>
                  <a:pt x="879936" y="532143"/>
                  <a:pt x="879569" y="532076"/>
                  <a:pt x="879236" y="532010"/>
                </a:cubicBezTo>
                <a:cubicBezTo>
                  <a:pt x="879469" y="532176"/>
                  <a:pt x="879702" y="532376"/>
                  <a:pt x="879936" y="532543"/>
                </a:cubicBezTo>
                <a:cubicBezTo>
                  <a:pt x="880069" y="532576"/>
                  <a:pt x="880169" y="532576"/>
                  <a:pt x="880303" y="532576"/>
                </a:cubicBezTo>
                <a:cubicBezTo>
                  <a:pt x="880469" y="534710"/>
                  <a:pt x="880769" y="536844"/>
                  <a:pt x="880703" y="539012"/>
                </a:cubicBezTo>
                <a:cubicBezTo>
                  <a:pt x="880569" y="543280"/>
                  <a:pt x="876868" y="546581"/>
                  <a:pt x="872467" y="546347"/>
                </a:cubicBezTo>
                <a:cubicBezTo>
                  <a:pt x="870666" y="546247"/>
                  <a:pt x="868899" y="545747"/>
                  <a:pt x="867098" y="545414"/>
                </a:cubicBezTo>
                <a:cubicBezTo>
                  <a:pt x="865465" y="545114"/>
                  <a:pt x="864431" y="546014"/>
                  <a:pt x="864097" y="547381"/>
                </a:cubicBezTo>
                <a:cubicBezTo>
                  <a:pt x="862797" y="552683"/>
                  <a:pt x="858296" y="555250"/>
                  <a:pt x="854694" y="558585"/>
                </a:cubicBezTo>
                <a:cubicBezTo>
                  <a:pt x="846259" y="561219"/>
                  <a:pt x="841757" y="568221"/>
                  <a:pt x="836822" y="574757"/>
                </a:cubicBezTo>
                <a:cubicBezTo>
                  <a:pt x="835188" y="576924"/>
                  <a:pt x="833754" y="579391"/>
                  <a:pt x="831687" y="581092"/>
                </a:cubicBezTo>
                <a:cubicBezTo>
                  <a:pt x="822384" y="588695"/>
                  <a:pt x="818016" y="598898"/>
                  <a:pt x="815515" y="610268"/>
                </a:cubicBezTo>
                <a:cubicBezTo>
                  <a:pt x="814915" y="612902"/>
                  <a:pt x="813548" y="615370"/>
                  <a:pt x="812881" y="618004"/>
                </a:cubicBezTo>
                <a:cubicBezTo>
                  <a:pt x="812548" y="619238"/>
                  <a:pt x="812948" y="620705"/>
                  <a:pt x="813214" y="622005"/>
                </a:cubicBezTo>
                <a:cubicBezTo>
                  <a:pt x="813615" y="623906"/>
                  <a:pt x="815015" y="624906"/>
                  <a:pt x="817049" y="625039"/>
                </a:cubicBezTo>
                <a:cubicBezTo>
                  <a:pt x="818849" y="625173"/>
                  <a:pt x="820650" y="625206"/>
                  <a:pt x="822417" y="625573"/>
                </a:cubicBezTo>
                <a:cubicBezTo>
                  <a:pt x="823184" y="625740"/>
                  <a:pt x="824151" y="626540"/>
                  <a:pt x="824351" y="627274"/>
                </a:cubicBezTo>
                <a:cubicBezTo>
                  <a:pt x="824851" y="629007"/>
                  <a:pt x="825085" y="630841"/>
                  <a:pt x="825152" y="632642"/>
                </a:cubicBezTo>
                <a:cubicBezTo>
                  <a:pt x="825352" y="637644"/>
                  <a:pt x="825118" y="642678"/>
                  <a:pt x="825618" y="647647"/>
                </a:cubicBezTo>
                <a:lnTo>
                  <a:pt x="822286" y="658811"/>
                </a:lnTo>
                <a:lnTo>
                  <a:pt x="822260" y="658815"/>
                </a:lnTo>
                <a:lnTo>
                  <a:pt x="821784" y="658784"/>
                </a:lnTo>
                <a:lnTo>
                  <a:pt x="821617" y="659484"/>
                </a:lnTo>
                <a:lnTo>
                  <a:pt x="822084" y="659117"/>
                </a:lnTo>
                <a:cubicBezTo>
                  <a:pt x="822151" y="659017"/>
                  <a:pt x="822184" y="658917"/>
                  <a:pt x="822251" y="658817"/>
                </a:cubicBezTo>
                <a:lnTo>
                  <a:pt x="822260" y="658815"/>
                </a:lnTo>
                <a:lnTo>
                  <a:pt x="822284" y="658817"/>
                </a:lnTo>
                <a:lnTo>
                  <a:pt x="822286" y="658811"/>
                </a:lnTo>
                <a:lnTo>
                  <a:pt x="833855" y="656750"/>
                </a:lnTo>
                <a:cubicBezTo>
                  <a:pt x="836188" y="656183"/>
                  <a:pt x="838423" y="656516"/>
                  <a:pt x="840523" y="657683"/>
                </a:cubicBezTo>
                <a:cubicBezTo>
                  <a:pt x="844925" y="660151"/>
                  <a:pt x="849326" y="662585"/>
                  <a:pt x="853661" y="665152"/>
                </a:cubicBezTo>
                <a:cubicBezTo>
                  <a:pt x="858496" y="668020"/>
                  <a:pt x="862597" y="671754"/>
                  <a:pt x="865165" y="676756"/>
                </a:cubicBezTo>
                <a:cubicBezTo>
                  <a:pt x="867599" y="681458"/>
                  <a:pt x="871100" y="684859"/>
                  <a:pt x="875801" y="687126"/>
                </a:cubicBezTo>
                <a:cubicBezTo>
                  <a:pt x="880869" y="689560"/>
                  <a:pt x="885071" y="692995"/>
                  <a:pt x="888372" y="697596"/>
                </a:cubicBezTo>
                <a:cubicBezTo>
                  <a:pt x="889506" y="699197"/>
                  <a:pt x="891306" y="699964"/>
                  <a:pt x="893140" y="699930"/>
                </a:cubicBezTo>
                <a:cubicBezTo>
                  <a:pt x="900543" y="699797"/>
                  <a:pt x="907478" y="702698"/>
                  <a:pt x="914781" y="703365"/>
                </a:cubicBezTo>
                <a:cubicBezTo>
                  <a:pt x="915614" y="703431"/>
                  <a:pt x="916848" y="705832"/>
                  <a:pt x="916581" y="706766"/>
                </a:cubicBezTo>
                <a:cubicBezTo>
                  <a:pt x="915914" y="708966"/>
                  <a:pt x="915247" y="711167"/>
                  <a:pt x="914580" y="713335"/>
                </a:cubicBezTo>
                <a:cubicBezTo>
                  <a:pt x="913914" y="715535"/>
                  <a:pt x="912580" y="717736"/>
                  <a:pt x="912680" y="719903"/>
                </a:cubicBezTo>
                <a:cubicBezTo>
                  <a:pt x="913013" y="727172"/>
                  <a:pt x="910046" y="733308"/>
                  <a:pt x="906978" y="739476"/>
                </a:cubicBezTo>
                <a:cubicBezTo>
                  <a:pt x="906111" y="741177"/>
                  <a:pt x="905811" y="742878"/>
                  <a:pt x="906878" y="744645"/>
                </a:cubicBezTo>
                <a:cubicBezTo>
                  <a:pt x="909912" y="749680"/>
                  <a:pt x="911279" y="755648"/>
                  <a:pt x="916048" y="759783"/>
                </a:cubicBezTo>
                <a:cubicBezTo>
                  <a:pt x="917615" y="761117"/>
                  <a:pt x="918015" y="763818"/>
                  <a:pt x="918915" y="765885"/>
                </a:cubicBezTo>
                <a:cubicBezTo>
                  <a:pt x="919482" y="767118"/>
                  <a:pt x="919916" y="768386"/>
                  <a:pt x="920516" y="769619"/>
                </a:cubicBezTo>
                <a:cubicBezTo>
                  <a:pt x="921182" y="770986"/>
                  <a:pt x="924017" y="771587"/>
                  <a:pt x="925351" y="770620"/>
                </a:cubicBezTo>
                <a:cubicBezTo>
                  <a:pt x="927518" y="769053"/>
                  <a:pt x="929118" y="766485"/>
                  <a:pt x="932453" y="767219"/>
                </a:cubicBezTo>
                <a:cubicBezTo>
                  <a:pt x="933087" y="767352"/>
                  <a:pt x="934187" y="766685"/>
                  <a:pt x="934587" y="766051"/>
                </a:cubicBezTo>
                <a:cubicBezTo>
                  <a:pt x="936021" y="763718"/>
                  <a:pt x="937388" y="761317"/>
                  <a:pt x="938522" y="758816"/>
                </a:cubicBezTo>
                <a:cubicBezTo>
                  <a:pt x="939055" y="757649"/>
                  <a:pt x="939189" y="756182"/>
                  <a:pt x="939155" y="754881"/>
                </a:cubicBezTo>
                <a:cubicBezTo>
                  <a:pt x="939055" y="751247"/>
                  <a:pt x="938522" y="747646"/>
                  <a:pt x="938621" y="744044"/>
                </a:cubicBezTo>
                <a:cubicBezTo>
                  <a:pt x="938722" y="740410"/>
                  <a:pt x="939222" y="736776"/>
                  <a:pt x="939822" y="733174"/>
                </a:cubicBezTo>
                <a:cubicBezTo>
                  <a:pt x="940789" y="727639"/>
                  <a:pt x="940222" y="722171"/>
                  <a:pt x="940022" y="716669"/>
                </a:cubicBezTo>
                <a:cubicBezTo>
                  <a:pt x="939889" y="714235"/>
                  <a:pt x="941022" y="712301"/>
                  <a:pt x="943457" y="711334"/>
                </a:cubicBezTo>
                <a:cubicBezTo>
                  <a:pt x="946891" y="709967"/>
                  <a:pt x="950292" y="708633"/>
                  <a:pt x="953693" y="707232"/>
                </a:cubicBezTo>
                <a:cubicBezTo>
                  <a:pt x="960962" y="704232"/>
                  <a:pt x="967798" y="700597"/>
                  <a:pt x="973366" y="694862"/>
                </a:cubicBezTo>
                <a:cubicBezTo>
                  <a:pt x="974900" y="693262"/>
                  <a:pt x="977134" y="692328"/>
                  <a:pt x="978934" y="690961"/>
                </a:cubicBezTo>
                <a:cubicBezTo>
                  <a:pt x="979568" y="690461"/>
                  <a:pt x="980435" y="689360"/>
                  <a:pt x="980268" y="688860"/>
                </a:cubicBezTo>
                <a:cubicBezTo>
                  <a:pt x="978268" y="683292"/>
                  <a:pt x="982202" y="678123"/>
                  <a:pt x="981102" y="672588"/>
                </a:cubicBezTo>
                <a:cubicBezTo>
                  <a:pt x="980135" y="667653"/>
                  <a:pt x="979735" y="662618"/>
                  <a:pt x="978835" y="657650"/>
                </a:cubicBezTo>
                <a:cubicBezTo>
                  <a:pt x="978501" y="655916"/>
                  <a:pt x="977567" y="654216"/>
                  <a:pt x="976567" y="652715"/>
                </a:cubicBezTo>
                <a:cubicBezTo>
                  <a:pt x="975300" y="650814"/>
                  <a:pt x="973666" y="649147"/>
                  <a:pt x="972299" y="647313"/>
                </a:cubicBezTo>
                <a:cubicBezTo>
                  <a:pt x="970332" y="644646"/>
                  <a:pt x="970398" y="641978"/>
                  <a:pt x="972332" y="639778"/>
                </a:cubicBezTo>
                <a:cubicBezTo>
                  <a:pt x="976234" y="635309"/>
                  <a:pt x="981235" y="631875"/>
                  <a:pt x="983836" y="626240"/>
                </a:cubicBezTo>
                <a:cubicBezTo>
                  <a:pt x="984303" y="625173"/>
                  <a:pt x="986003" y="624639"/>
                  <a:pt x="987170" y="623939"/>
                </a:cubicBezTo>
                <a:cubicBezTo>
                  <a:pt x="989738" y="622405"/>
                  <a:pt x="991405" y="620605"/>
                  <a:pt x="990371" y="617270"/>
                </a:cubicBezTo>
                <a:cubicBezTo>
                  <a:pt x="989838" y="615536"/>
                  <a:pt x="989405" y="613536"/>
                  <a:pt x="989771" y="611835"/>
                </a:cubicBezTo>
                <a:cubicBezTo>
                  <a:pt x="990705" y="607600"/>
                  <a:pt x="987204" y="603633"/>
                  <a:pt x="988771" y="599831"/>
                </a:cubicBezTo>
                <a:cubicBezTo>
                  <a:pt x="990105" y="596564"/>
                  <a:pt x="992973" y="593896"/>
                  <a:pt x="995140" y="590962"/>
                </a:cubicBezTo>
                <a:cubicBezTo>
                  <a:pt x="996707" y="588828"/>
                  <a:pt x="996407" y="586694"/>
                  <a:pt x="995140" y="584560"/>
                </a:cubicBezTo>
                <a:cubicBezTo>
                  <a:pt x="993373" y="581525"/>
                  <a:pt x="993606" y="578491"/>
                  <a:pt x="994807" y="575290"/>
                </a:cubicBezTo>
                <a:cubicBezTo>
                  <a:pt x="996807" y="569955"/>
                  <a:pt x="1002642" y="566621"/>
                  <a:pt x="1008044" y="568155"/>
                </a:cubicBezTo>
                <a:cubicBezTo>
                  <a:pt x="1010245" y="568755"/>
                  <a:pt x="1012612" y="569388"/>
                  <a:pt x="1014379" y="570722"/>
                </a:cubicBezTo>
                <a:cubicBezTo>
                  <a:pt x="1019047" y="574256"/>
                  <a:pt x="1024682" y="574157"/>
                  <a:pt x="1029951" y="575323"/>
                </a:cubicBezTo>
                <a:cubicBezTo>
                  <a:pt x="1031618" y="575723"/>
                  <a:pt x="1033686" y="575490"/>
                  <a:pt x="1035286" y="574823"/>
                </a:cubicBezTo>
                <a:cubicBezTo>
                  <a:pt x="1039554" y="573056"/>
                  <a:pt x="1042355" y="574857"/>
                  <a:pt x="1044723" y="578091"/>
                </a:cubicBezTo>
                <a:cubicBezTo>
                  <a:pt x="1046090" y="579925"/>
                  <a:pt x="1047723" y="581725"/>
                  <a:pt x="1048390" y="583793"/>
                </a:cubicBezTo>
                <a:cubicBezTo>
                  <a:pt x="1049557" y="587394"/>
                  <a:pt x="1051491" y="590395"/>
                  <a:pt x="1053859" y="593196"/>
                </a:cubicBezTo>
                <a:cubicBezTo>
                  <a:pt x="1054892" y="594396"/>
                  <a:pt x="1054526" y="595764"/>
                  <a:pt x="1054459" y="597097"/>
                </a:cubicBezTo>
                <a:cubicBezTo>
                  <a:pt x="1054392" y="598564"/>
                  <a:pt x="1054826" y="599798"/>
                  <a:pt x="1056193" y="600498"/>
                </a:cubicBezTo>
                <a:cubicBezTo>
                  <a:pt x="1057793" y="601365"/>
                  <a:pt x="1059460" y="602832"/>
                  <a:pt x="1061095" y="602832"/>
                </a:cubicBezTo>
                <a:cubicBezTo>
                  <a:pt x="1065529" y="602799"/>
                  <a:pt x="1068097" y="606867"/>
                  <a:pt x="1072198" y="607400"/>
                </a:cubicBezTo>
                <a:cubicBezTo>
                  <a:pt x="1073499" y="607567"/>
                  <a:pt x="1074332" y="609801"/>
                  <a:pt x="1073665" y="610768"/>
                </a:cubicBezTo>
                <a:cubicBezTo>
                  <a:pt x="1071098" y="614603"/>
                  <a:pt x="1069631" y="618937"/>
                  <a:pt x="1067997" y="623205"/>
                </a:cubicBezTo>
                <a:cubicBezTo>
                  <a:pt x="1067496" y="624506"/>
                  <a:pt x="1066363" y="626040"/>
                  <a:pt x="1066730" y="627007"/>
                </a:cubicBezTo>
                <a:cubicBezTo>
                  <a:pt x="1068630" y="631775"/>
                  <a:pt x="1065696" y="635943"/>
                  <a:pt x="1065462" y="640378"/>
                </a:cubicBezTo>
                <a:cubicBezTo>
                  <a:pt x="1065296" y="643145"/>
                  <a:pt x="1065663" y="645946"/>
                  <a:pt x="1068597" y="647480"/>
                </a:cubicBezTo>
                <a:cubicBezTo>
                  <a:pt x="1070731" y="648547"/>
                  <a:pt x="1072398" y="650048"/>
                  <a:pt x="1073198" y="652348"/>
                </a:cubicBezTo>
                <a:cubicBezTo>
                  <a:pt x="1073799" y="654149"/>
                  <a:pt x="1074799" y="655583"/>
                  <a:pt x="1076333" y="656716"/>
                </a:cubicBezTo>
                <a:cubicBezTo>
                  <a:pt x="1078267" y="658150"/>
                  <a:pt x="1080300" y="659151"/>
                  <a:pt x="1082701" y="658217"/>
                </a:cubicBezTo>
                <a:cubicBezTo>
                  <a:pt x="1084836" y="657383"/>
                  <a:pt x="1086903" y="656383"/>
                  <a:pt x="1088837" y="655216"/>
                </a:cubicBezTo>
                <a:cubicBezTo>
                  <a:pt x="1090371" y="654282"/>
                  <a:pt x="1091504" y="652515"/>
                  <a:pt x="1093138" y="651881"/>
                </a:cubicBezTo>
                <a:cubicBezTo>
                  <a:pt x="1099674" y="649314"/>
                  <a:pt x="1103075" y="643946"/>
                  <a:pt x="1105809" y="638077"/>
                </a:cubicBezTo>
                <a:cubicBezTo>
                  <a:pt x="1108543" y="632242"/>
                  <a:pt x="1112944" y="627540"/>
                  <a:pt x="1116279" y="622138"/>
                </a:cubicBezTo>
                <a:cubicBezTo>
                  <a:pt x="1116445" y="621838"/>
                  <a:pt x="1117179" y="621639"/>
                  <a:pt x="1117512" y="621772"/>
                </a:cubicBezTo>
                <a:cubicBezTo>
                  <a:pt x="1118279" y="622072"/>
                  <a:pt x="1119346" y="622505"/>
                  <a:pt x="1119547" y="623106"/>
                </a:cubicBezTo>
                <a:cubicBezTo>
                  <a:pt x="1120080" y="624840"/>
                  <a:pt x="1120313" y="626707"/>
                  <a:pt x="1120514" y="628507"/>
                </a:cubicBezTo>
                <a:cubicBezTo>
                  <a:pt x="1121247" y="634843"/>
                  <a:pt x="1122314" y="641145"/>
                  <a:pt x="1124648" y="647180"/>
                </a:cubicBezTo>
                <a:cubicBezTo>
                  <a:pt x="1125615" y="649747"/>
                  <a:pt x="1126182" y="652448"/>
                  <a:pt x="1126682" y="655149"/>
                </a:cubicBezTo>
                <a:cubicBezTo>
                  <a:pt x="1127082" y="657350"/>
                  <a:pt x="1126649" y="659751"/>
                  <a:pt x="1127349" y="661818"/>
                </a:cubicBezTo>
                <a:cubicBezTo>
                  <a:pt x="1127916" y="663585"/>
                  <a:pt x="1126316" y="665819"/>
                  <a:pt x="1128116" y="666953"/>
                </a:cubicBezTo>
                <a:cubicBezTo>
                  <a:pt x="1130417" y="668387"/>
                  <a:pt x="1129150" y="671221"/>
                  <a:pt x="1130950" y="672855"/>
                </a:cubicBezTo>
                <a:cubicBezTo>
                  <a:pt x="1131884" y="673722"/>
                  <a:pt x="1133051" y="675322"/>
                  <a:pt x="1132817" y="676289"/>
                </a:cubicBezTo>
                <a:cubicBezTo>
                  <a:pt x="1131951" y="680224"/>
                  <a:pt x="1133284" y="683358"/>
                  <a:pt x="1135352" y="686493"/>
                </a:cubicBezTo>
                <a:cubicBezTo>
                  <a:pt x="1136452" y="688160"/>
                  <a:pt x="1136319" y="689960"/>
                  <a:pt x="1134918" y="691494"/>
                </a:cubicBezTo>
                <a:cubicBezTo>
                  <a:pt x="1133351" y="693195"/>
                  <a:pt x="1131684" y="694762"/>
                  <a:pt x="1130117" y="696429"/>
                </a:cubicBezTo>
                <a:cubicBezTo>
                  <a:pt x="1128750" y="697930"/>
                  <a:pt x="1128849" y="699697"/>
                  <a:pt x="1130250" y="701431"/>
                </a:cubicBezTo>
                <a:cubicBezTo>
                  <a:pt x="1131684" y="703198"/>
                  <a:pt x="1132984" y="705098"/>
                  <a:pt x="1134651" y="706632"/>
                </a:cubicBezTo>
                <a:cubicBezTo>
                  <a:pt x="1138019" y="709767"/>
                  <a:pt x="1141654" y="712568"/>
                  <a:pt x="1142654" y="717469"/>
                </a:cubicBezTo>
                <a:cubicBezTo>
                  <a:pt x="1142787" y="718236"/>
                  <a:pt x="1143688" y="719003"/>
                  <a:pt x="1144455" y="719403"/>
                </a:cubicBezTo>
                <a:cubicBezTo>
                  <a:pt x="1148889" y="721637"/>
                  <a:pt x="1153858" y="722904"/>
                  <a:pt x="1157125" y="727139"/>
                </a:cubicBezTo>
                <a:cubicBezTo>
                  <a:pt x="1157492" y="727606"/>
                  <a:pt x="1158893" y="727406"/>
                  <a:pt x="1159793" y="727306"/>
                </a:cubicBezTo>
                <a:cubicBezTo>
                  <a:pt x="1162560" y="727039"/>
                  <a:pt x="1163894" y="728940"/>
                  <a:pt x="1165195" y="730807"/>
                </a:cubicBezTo>
                <a:cubicBezTo>
                  <a:pt x="1166395" y="732541"/>
                  <a:pt x="1166095" y="734708"/>
                  <a:pt x="1164428" y="735542"/>
                </a:cubicBezTo>
                <a:cubicBezTo>
                  <a:pt x="1163227" y="736142"/>
                  <a:pt x="1161860" y="736409"/>
                  <a:pt x="1160627" y="736975"/>
                </a:cubicBezTo>
                <a:cubicBezTo>
                  <a:pt x="1160026" y="737242"/>
                  <a:pt x="1159560" y="737843"/>
                  <a:pt x="1159026" y="738276"/>
                </a:cubicBezTo>
                <a:cubicBezTo>
                  <a:pt x="1159459" y="738409"/>
                  <a:pt x="1159893" y="738610"/>
                  <a:pt x="1160326" y="738643"/>
                </a:cubicBezTo>
                <a:cubicBezTo>
                  <a:pt x="1161694" y="738776"/>
                  <a:pt x="1163094" y="738709"/>
                  <a:pt x="1164428" y="738943"/>
                </a:cubicBezTo>
                <a:cubicBezTo>
                  <a:pt x="1166929" y="739410"/>
                  <a:pt x="1168396" y="741110"/>
                  <a:pt x="1169096" y="743444"/>
                </a:cubicBezTo>
                <a:cubicBezTo>
                  <a:pt x="1169496" y="744711"/>
                  <a:pt x="1169529" y="746079"/>
                  <a:pt x="1169729" y="747412"/>
                </a:cubicBezTo>
                <a:cubicBezTo>
                  <a:pt x="1169663" y="747412"/>
                  <a:pt x="1169596" y="747412"/>
                  <a:pt x="1169496" y="747412"/>
                </a:cubicBezTo>
                <a:lnTo>
                  <a:pt x="1168896" y="747979"/>
                </a:lnTo>
                <a:lnTo>
                  <a:pt x="1169763" y="747512"/>
                </a:lnTo>
                <a:cubicBezTo>
                  <a:pt x="1169763" y="747479"/>
                  <a:pt x="1169763" y="747446"/>
                  <a:pt x="1169763" y="747412"/>
                </a:cubicBezTo>
                <a:cubicBezTo>
                  <a:pt x="1174464" y="746712"/>
                  <a:pt x="1177299" y="749446"/>
                  <a:pt x="1179466" y="753081"/>
                </a:cubicBezTo>
                <a:cubicBezTo>
                  <a:pt x="1180100" y="754148"/>
                  <a:pt x="1180266" y="755748"/>
                  <a:pt x="1180066" y="757015"/>
                </a:cubicBezTo>
                <a:cubicBezTo>
                  <a:pt x="1179766" y="758783"/>
                  <a:pt x="1179066" y="760517"/>
                  <a:pt x="1178266" y="762150"/>
                </a:cubicBezTo>
                <a:cubicBezTo>
                  <a:pt x="1177132" y="764418"/>
                  <a:pt x="1177565" y="766418"/>
                  <a:pt x="1178499" y="768619"/>
                </a:cubicBezTo>
                <a:cubicBezTo>
                  <a:pt x="1179966" y="772154"/>
                  <a:pt x="1178332" y="775088"/>
                  <a:pt x="1175631" y="777022"/>
                </a:cubicBezTo>
                <a:cubicBezTo>
                  <a:pt x="1170463" y="780756"/>
                  <a:pt x="1165161" y="784324"/>
                  <a:pt x="1158359" y="784524"/>
                </a:cubicBezTo>
                <a:cubicBezTo>
                  <a:pt x="1156092" y="784591"/>
                  <a:pt x="1153858" y="785224"/>
                  <a:pt x="1151590" y="785558"/>
                </a:cubicBezTo>
                <a:cubicBezTo>
                  <a:pt x="1148289" y="786092"/>
                  <a:pt x="1145388" y="787492"/>
                  <a:pt x="1143521" y="790259"/>
                </a:cubicBezTo>
                <a:cubicBezTo>
                  <a:pt x="1141154" y="793794"/>
                  <a:pt x="1137919" y="796228"/>
                  <a:pt x="1134318" y="798262"/>
                </a:cubicBezTo>
                <a:cubicBezTo>
                  <a:pt x="1133117" y="798929"/>
                  <a:pt x="1131851" y="799496"/>
                  <a:pt x="1130550" y="799896"/>
                </a:cubicBezTo>
                <a:cubicBezTo>
                  <a:pt x="1129250" y="800296"/>
                  <a:pt x="1127816" y="800863"/>
                  <a:pt x="1126549" y="800630"/>
                </a:cubicBezTo>
                <a:cubicBezTo>
                  <a:pt x="1121014" y="799662"/>
                  <a:pt x="1115779" y="802263"/>
                  <a:pt x="1110244" y="801463"/>
                </a:cubicBezTo>
                <a:cubicBezTo>
                  <a:pt x="1097606" y="799629"/>
                  <a:pt x="1084902" y="797962"/>
                  <a:pt x="1072098" y="797695"/>
                </a:cubicBezTo>
                <a:cubicBezTo>
                  <a:pt x="1068963" y="797628"/>
                  <a:pt x="1065629" y="795695"/>
                  <a:pt x="1062728" y="797528"/>
                </a:cubicBezTo>
                <a:cubicBezTo>
                  <a:pt x="1059661" y="799462"/>
                  <a:pt x="1057060" y="802097"/>
                  <a:pt x="1054326" y="804497"/>
                </a:cubicBezTo>
                <a:cubicBezTo>
                  <a:pt x="1053625" y="805064"/>
                  <a:pt x="1053058" y="805864"/>
                  <a:pt x="1052725" y="806698"/>
                </a:cubicBezTo>
                <a:cubicBezTo>
                  <a:pt x="1051224" y="810533"/>
                  <a:pt x="1047990" y="811967"/>
                  <a:pt x="1044389" y="813100"/>
                </a:cubicBezTo>
                <a:cubicBezTo>
                  <a:pt x="1038654" y="814901"/>
                  <a:pt x="1033519" y="817868"/>
                  <a:pt x="1029017" y="821836"/>
                </a:cubicBezTo>
                <a:lnTo>
                  <a:pt x="1026493" y="827284"/>
                </a:lnTo>
                <a:lnTo>
                  <a:pt x="1026450" y="827305"/>
                </a:lnTo>
                <a:lnTo>
                  <a:pt x="1026450" y="827327"/>
                </a:lnTo>
                <a:lnTo>
                  <a:pt x="1026183" y="827505"/>
                </a:lnTo>
                <a:lnTo>
                  <a:pt x="1025757" y="827931"/>
                </a:lnTo>
                <a:lnTo>
                  <a:pt x="1025716" y="827938"/>
                </a:lnTo>
                <a:cubicBezTo>
                  <a:pt x="1024216" y="829505"/>
                  <a:pt x="1022749" y="831039"/>
                  <a:pt x="1021248" y="832606"/>
                </a:cubicBezTo>
                <a:lnTo>
                  <a:pt x="1021243" y="832644"/>
                </a:lnTo>
                <a:lnTo>
                  <a:pt x="1020781" y="833106"/>
                </a:lnTo>
                <a:cubicBezTo>
                  <a:pt x="1018781" y="833840"/>
                  <a:pt x="1016814" y="834540"/>
                  <a:pt x="1014846" y="835274"/>
                </a:cubicBezTo>
                <a:cubicBezTo>
                  <a:pt x="1013846" y="836074"/>
                  <a:pt x="1012846" y="836908"/>
                  <a:pt x="1011879" y="837741"/>
                </a:cubicBezTo>
                <a:lnTo>
                  <a:pt x="1011645" y="838808"/>
                </a:lnTo>
                <a:lnTo>
                  <a:pt x="1011912" y="838108"/>
                </a:lnTo>
                <a:cubicBezTo>
                  <a:pt x="1012979" y="837274"/>
                  <a:pt x="1014046" y="836441"/>
                  <a:pt x="1015146" y="835607"/>
                </a:cubicBezTo>
                <a:cubicBezTo>
                  <a:pt x="1017147" y="834874"/>
                  <a:pt x="1019148" y="834107"/>
                  <a:pt x="1021148" y="833373"/>
                </a:cubicBezTo>
                <a:lnTo>
                  <a:pt x="1021243" y="832644"/>
                </a:lnTo>
                <a:lnTo>
                  <a:pt x="1021282" y="832606"/>
                </a:lnTo>
                <a:cubicBezTo>
                  <a:pt x="1021815" y="828872"/>
                  <a:pt x="1022115" y="828538"/>
                  <a:pt x="1025750" y="827938"/>
                </a:cubicBezTo>
                <a:lnTo>
                  <a:pt x="1025757" y="827931"/>
                </a:lnTo>
                <a:lnTo>
                  <a:pt x="1026450" y="827805"/>
                </a:lnTo>
                <a:lnTo>
                  <a:pt x="1026450" y="827327"/>
                </a:lnTo>
                <a:lnTo>
                  <a:pt x="1026483" y="827305"/>
                </a:lnTo>
                <a:lnTo>
                  <a:pt x="1026493" y="827284"/>
                </a:lnTo>
                <a:lnTo>
                  <a:pt x="1043485" y="819206"/>
                </a:lnTo>
                <a:cubicBezTo>
                  <a:pt x="1049449" y="817285"/>
                  <a:pt x="1055609" y="815901"/>
                  <a:pt x="1061695" y="814334"/>
                </a:cubicBezTo>
                <a:cubicBezTo>
                  <a:pt x="1066363" y="813167"/>
                  <a:pt x="1070731" y="814767"/>
                  <a:pt x="1074532" y="817501"/>
                </a:cubicBezTo>
                <a:cubicBezTo>
                  <a:pt x="1075899" y="818468"/>
                  <a:pt x="1076833" y="820236"/>
                  <a:pt x="1077700" y="821803"/>
                </a:cubicBezTo>
                <a:cubicBezTo>
                  <a:pt x="1078767" y="823704"/>
                  <a:pt x="1078033" y="826771"/>
                  <a:pt x="1076533" y="828105"/>
                </a:cubicBezTo>
                <a:cubicBezTo>
                  <a:pt x="1073799" y="830572"/>
                  <a:pt x="1070564" y="832240"/>
                  <a:pt x="1067163" y="833507"/>
                </a:cubicBezTo>
                <a:cubicBezTo>
                  <a:pt x="1066363" y="833807"/>
                  <a:pt x="1065529" y="834040"/>
                  <a:pt x="1064729" y="834307"/>
                </a:cubicBezTo>
                <a:cubicBezTo>
                  <a:pt x="1065129" y="834540"/>
                  <a:pt x="1065462" y="834874"/>
                  <a:pt x="1065896" y="834941"/>
                </a:cubicBezTo>
                <a:cubicBezTo>
                  <a:pt x="1066796" y="835074"/>
                  <a:pt x="1067763" y="834974"/>
                  <a:pt x="1068630" y="835207"/>
                </a:cubicBezTo>
                <a:cubicBezTo>
                  <a:pt x="1070931" y="835807"/>
                  <a:pt x="1072031" y="837241"/>
                  <a:pt x="1071164" y="839008"/>
                </a:cubicBezTo>
                <a:cubicBezTo>
                  <a:pt x="1069097" y="843276"/>
                  <a:pt x="1069164" y="847544"/>
                  <a:pt x="1069831" y="852146"/>
                </a:cubicBezTo>
                <a:cubicBezTo>
                  <a:pt x="1070564" y="857348"/>
                  <a:pt x="1072998" y="860149"/>
                  <a:pt x="1078067" y="860549"/>
                </a:cubicBezTo>
                <a:lnTo>
                  <a:pt x="1078088" y="860572"/>
                </a:lnTo>
                <a:lnTo>
                  <a:pt x="1078034" y="860082"/>
                </a:lnTo>
                <a:lnTo>
                  <a:pt x="1078263" y="860151"/>
                </a:lnTo>
                <a:lnTo>
                  <a:pt x="1073766" y="852446"/>
                </a:lnTo>
                <a:cubicBezTo>
                  <a:pt x="1073632" y="852146"/>
                  <a:pt x="1073732" y="851412"/>
                  <a:pt x="1073966" y="851245"/>
                </a:cubicBezTo>
                <a:cubicBezTo>
                  <a:pt x="1074666" y="850812"/>
                  <a:pt x="1076033" y="850112"/>
                  <a:pt x="1076167" y="850278"/>
                </a:cubicBezTo>
                <a:cubicBezTo>
                  <a:pt x="1078801" y="853679"/>
                  <a:pt x="1082869" y="854647"/>
                  <a:pt x="1086470" y="856314"/>
                </a:cubicBezTo>
                <a:cubicBezTo>
                  <a:pt x="1093038" y="859281"/>
                  <a:pt x="1092505" y="857314"/>
                  <a:pt x="1091905" y="865684"/>
                </a:cubicBezTo>
                <a:lnTo>
                  <a:pt x="1086609" y="865750"/>
                </a:lnTo>
                <a:lnTo>
                  <a:pt x="1087251" y="865750"/>
                </a:lnTo>
                <a:cubicBezTo>
                  <a:pt x="1087346" y="866036"/>
                  <a:pt x="1087536" y="866131"/>
                  <a:pt x="1087632" y="866512"/>
                </a:cubicBezTo>
                <a:lnTo>
                  <a:pt x="1087465" y="866512"/>
                </a:lnTo>
                <a:lnTo>
                  <a:pt x="1089503" y="867484"/>
                </a:lnTo>
                <a:lnTo>
                  <a:pt x="1091888" y="866276"/>
                </a:lnTo>
                <a:lnTo>
                  <a:pt x="1091933" y="865650"/>
                </a:lnTo>
                <a:cubicBezTo>
                  <a:pt x="1092409" y="865650"/>
                  <a:pt x="1092790" y="865650"/>
                  <a:pt x="1093171" y="865650"/>
                </a:cubicBezTo>
                <a:lnTo>
                  <a:pt x="1092636" y="866380"/>
                </a:lnTo>
                <a:lnTo>
                  <a:pt x="1095906" y="866984"/>
                </a:lnTo>
                <a:cubicBezTo>
                  <a:pt x="1097940" y="867551"/>
                  <a:pt x="1099040" y="867017"/>
                  <a:pt x="1100307" y="865150"/>
                </a:cubicBezTo>
                <a:cubicBezTo>
                  <a:pt x="1103641" y="860249"/>
                  <a:pt x="1107176" y="855447"/>
                  <a:pt x="1111711" y="851546"/>
                </a:cubicBezTo>
                <a:cubicBezTo>
                  <a:pt x="1112511" y="850879"/>
                  <a:pt x="1114845" y="851713"/>
                  <a:pt x="1115178" y="852780"/>
                </a:cubicBezTo>
                <a:cubicBezTo>
                  <a:pt x="1115312" y="853246"/>
                  <a:pt x="1115712" y="853747"/>
                  <a:pt x="1115579" y="854080"/>
                </a:cubicBezTo>
                <a:cubicBezTo>
                  <a:pt x="1113845" y="858315"/>
                  <a:pt x="1116212" y="860949"/>
                  <a:pt x="1119113" y="863450"/>
                </a:cubicBezTo>
                <a:cubicBezTo>
                  <a:pt x="1119880" y="864083"/>
                  <a:pt x="1119247" y="866551"/>
                  <a:pt x="1118346" y="867117"/>
                </a:cubicBezTo>
                <a:cubicBezTo>
                  <a:pt x="1117579" y="867618"/>
                  <a:pt x="1116879" y="868218"/>
                  <a:pt x="1116079" y="868618"/>
                </a:cubicBezTo>
                <a:cubicBezTo>
                  <a:pt x="1114845" y="869251"/>
                  <a:pt x="1113478" y="869585"/>
                  <a:pt x="1112311" y="870318"/>
                </a:cubicBezTo>
                <a:cubicBezTo>
                  <a:pt x="1109410" y="872119"/>
                  <a:pt x="1104508" y="870619"/>
                  <a:pt x="1103441" y="875553"/>
                </a:cubicBezTo>
                <a:cubicBezTo>
                  <a:pt x="1101307" y="876287"/>
                  <a:pt x="1099173" y="877087"/>
                  <a:pt x="1097006" y="877788"/>
                </a:cubicBezTo>
                <a:cubicBezTo>
                  <a:pt x="1090037" y="880055"/>
                  <a:pt x="1083068" y="882289"/>
                  <a:pt x="1076099" y="884557"/>
                </a:cubicBezTo>
                <a:cubicBezTo>
                  <a:pt x="1072565" y="883723"/>
                  <a:pt x="1070164" y="885090"/>
                  <a:pt x="1068030" y="888024"/>
                </a:cubicBezTo>
                <a:cubicBezTo>
                  <a:pt x="1064429" y="892959"/>
                  <a:pt x="1059294" y="896027"/>
                  <a:pt x="1053792" y="898461"/>
                </a:cubicBezTo>
                <a:cubicBezTo>
                  <a:pt x="1053125" y="898761"/>
                  <a:pt x="1051958" y="898461"/>
                  <a:pt x="1051224" y="898028"/>
                </a:cubicBezTo>
                <a:cubicBezTo>
                  <a:pt x="1048757" y="896560"/>
                  <a:pt x="1047023" y="894326"/>
                  <a:pt x="1046490" y="891559"/>
                </a:cubicBezTo>
                <a:cubicBezTo>
                  <a:pt x="1046156" y="889892"/>
                  <a:pt x="1046456" y="887858"/>
                  <a:pt x="1047123" y="886257"/>
                </a:cubicBezTo>
                <a:cubicBezTo>
                  <a:pt x="1048724" y="882289"/>
                  <a:pt x="1051725" y="879455"/>
                  <a:pt x="1055526" y="877521"/>
                </a:cubicBezTo>
                <a:cubicBezTo>
                  <a:pt x="1057160" y="876687"/>
                  <a:pt x="1058994" y="876254"/>
                  <a:pt x="1060561" y="875387"/>
                </a:cubicBezTo>
                <a:cubicBezTo>
                  <a:pt x="1061061" y="875120"/>
                  <a:pt x="1061161" y="873987"/>
                  <a:pt x="1061361" y="873220"/>
                </a:cubicBezTo>
                <a:cubicBezTo>
                  <a:pt x="1061395" y="873119"/>
                  <a:pt x="1060594" y="872653"/>
                  <a:pt x="1060261" y="872719"/>
                </a:cubicBezTo>
                <a:cubicBezTo>
                  <a:pt x="1055793" y="873620"/>
                  <a:pt x="1051291" y="874486"/>
                  <a:pt x="1046890" y="875654"/>
                </a:cubicBezTo>
                <a:cubicBezTo>
                  <a:pt x="1045756" y="875954"/>
                  <a:pt x="1044389" y="877121"/>
                  <a:pt x="1043989" y="878221"/>
                </a:cubicBezTo>
                <a:cubicBezTo>
                  <a:pt x="1043356" y="879955"/>
                  <a:pt x="1043055" y="881822"/>
                  <a:pt x="1040921" y="882222"/>
                </a:cubicBezTo>
                <a:cubicBezTo>
                  <a:pt x="1035119" y="883289"/>
                  <a:pt x="1029684" y="886190"/>
                  <a:pt x="1023482" y="885657"/>
                </a:cubicBezTo>
                <a:cubicBezTo>
                  <a:pt x="1021248" y="885457"/>
                  <a:pt x="1018947" y="886224"/>
                  <a:pt x="1017180" y="887924"/>
                </a:cubicBezTo>
                <a:cubicBezTo>
                  <a:pt x="1014813" y="890225"/>
                  <a:pt x="1011779" y="891359"/>
                  <a:pt x="1008811" y="892559"/>
                </a:cubicBezTo>
                <a:cubicBezTo>
                  <a:pt x="1003376" y="894726"/>
                  <a:pt x="999808" y="898795"/>
                  <a:pt x="997440" y="903963"/>
                </a:cubicBezTo>
                <a:cubicBezTo>
                  <a:pt x="996107" y="906864"/>
                  <a:pt x="995240" y="909965"/>
                  <a:pt x="994273" y="913032"/>
                </a:cubicBezTo>
                <a:cubicBezTo>
                  <a:pt x="993606" y="915166"/>
                  <a:pt x="995140" y="918067"/>
                  <a:pt x="997674" y="919768"/>
                </a:cubicBezTo>
                <a:cubicBezTo>
                  <a:pt x="1001075" y="922035"/>
                  <a:pt x="1001208" y="923069"/>
                  <a:pt x="998341" y="925270"/>
                </a:cubicBezTo>
                <a:cubicBezTo>
                  <a:pt x="997274" y="926103"/>
                  <a:pt x="996040" y="927437"/>
                  <a:pt x="994906" y="927404"/>
                </a:cubicBezTo>
                <a:cubicBezTo>
                  <a:pt x="987070" y="927237"/>
                  <a:pt x="979735" y="931205"/>
                  <a:pt x="971832" y="930038"/>
                </a:cubicBezTo>
                <a:cubicBezTo>
                  <a:pt x="971399" y="929971"/>
                  <a:pt x="970899" y="930005"/>
                  <a:pt x="970465" y="930071"/>
                </a:cubicBezTo>
                <a:cubicBezTo>
                  <a:pt x="969999" y="930138"/>
                  <a:pt x="969232" y="930138"/>
                  <a:pt x="969165" y="930371"/>
                </a:cubicBezTo>
                <a:cubicBezTo>
                  <a:pt x="968798" y="931338"/>
                  <a:pt x="969365" y="931772"/>
                  <a:pt x="970632" y="931838"/>
                </a:cubicBezTo>
                <a:cubicBezTo>
                  <a:pt x="971532" y="931905"/>
                  <a:pt x="972433" y="932172"/>
                  <a:pt x="973266" y="932539"/>
                </a:cubicBezTo>
                <a:cubicBezTo>
                  <a:pt x="973599" y="932672"/>
                  <a:pt x="973933" y="933272"/>
                  <a:pt x="973933" y="933672"/>
                </a:cubicBezTo>
                <a:cubicBezTo>
                  <a:pt x="973933" y="934039"/>
                  <a:pt x="973599" y="934573"/>
                  <a:pt x="973266" y="934773"/>
                </a:cubicBezTo>
                <a:cubicBezTo>
                  <a:pt x="972099" y="935473"/>
                  <a:pt x="970932" y="936340"/>
                  <a:pt x="969632" y="936640"/>
                </a:cubicBezTo>
                <a:cubicBezTo>
                  <a:pt x="966964" y="937307"/>
                  <a:pt x="964230" y="937840"/>
                  <a:pt x="961529" y="938040"/>
                </a:cubicBezTo>
                <a:cubicBezTo>
                  <a:pt x="957461" y="938340"/>
                  <a:pt x="954693" y="939341"/>
                  <a:pt x="953926" y="944176"/>
                </a:cubicBezTo>
                <a:cubicBezTo>
                  <a:pt x="953059" y="949677"/>
                  <a:pt x="950092" y="954446"/>
                  <a:pt x="946157" y="958480"/>
                </a:cubicBezTo>
                <a:cubicBezTo>
                  <a:pt x="944557" y="960148"/>
                  <a:pt x="942823" y="961648"/>
                  <a:pt x="940289" y="961548"/>
                </a:cubicBezTo>
                <a:cubicBezTo>
                  <a:pt x="939122" y="961481"/>
                  <a:pt x="938455" y="961948"/>
                  <a:pt x="938388" y="963048"/>
                </a:cubicBezTo>
                <a:cubicBezTo>
                  <a:pt x="938321" y="964416"/>
                  <a:pt x="938488" y="965816"/>
                  <a:pt x="938255" y="967150"/>
                </a:cubicBezTo>
                <a:cubicBezTo>
                  <a:pt x="937955" y="968917"/>
                  <a:pt x="937788" y="970884"/>
                  <a:pt x="936888" y="972385"/>
                </a:cubicBezTo>
                <a:cubicBezTo>
                  <a:pt x="934787" y="975886"/>
                  <a:pt x="932320" y="979187"/>
                  <a:pt x="929952" y="982555"/>
                </a:cubicBezTo>
                <a:cubicBezTo>
                  <a:pt x="929752" y="982855"/>
                  <a:pt x="928952" y="983222"/>
                  <a:pt x="928785" y="983088"/>
                </a:cubicBezTo>
                <a:cubicBezTo>
                  <a:pt x="928152" y="982555"/>
                  <a:pt x="927251" y="981888"/>
                  <a:pt x="927218" y="981221"/>
                </a:cubicBezTo>
                <a:cubicBezTo>
                  <a:pt x="927085" y="978987"/>
                  <a:pt x="927751" y="976619"/>
                  <a:pt x="925617" y="974919"/>
                </a:cubicBezTo>
                <a:cubicBezTo>
                  <a:pt x="925284" y="974652"/>
                  <a:pt x="924817" y="974452"/>
                  <a:pt x="924417" y="974452"/>
                </a:cubicBezTo>
                <a:cubicBezTo>
                  <a:pt x="924050" y="974452"/>
                  <a:pt x="923383" y="974752"/>
                  <a:pt x="923350" y="974952"/>
                </a:cubicBezTo>
                <a:cubicBezTo>
                  <a:pt x="922950" y="979020"/>
                  <a:pt x="922550" y="983088"/>
                  <a:pt x="922383" y="987156"/>
                </a:cubicBezTo>
                <a:cubicBezTo>
                  <a:pt x="922350" y="988457"/>
                  <a:pt x="922750" y="989957"/>
                  <a:pt x="923450" y="991058"/>
                </a:cubicBezTo>
                <a:cubicBezTo>
                  <a:pt x="925784" y="994625"/>
                  <a:pt x="925150" y="998226"/>
                  <a:pt x="923517" y="1001561"/>
                </a:cubicBezTo>
                <a:cubicBezTo>
                  <a:pt x="922249" y="1004162"/>
                  <a:pt x="923250" y="1005762"/>
                  <a:pt x="924484" y="1007763"/>
                </a:cubicBezTo>
                <a:cubicBezTo>
                  <a:pt x="925284" y="1009030"/>
                  <a:pt x="924517" y="1010497"/>
                  <a:pt x="923550" y="1011431"/>
                </a:cubicBezTo>
                <a:cubicBezTo>
                  <a:pt x="922283" y="1012698"/>
                  <a:pt x="920782" y="1013765"/>
                  <a:pt x="919249" y="1014732"/>
                </a:cubicBezTo>
                <a:cubicBezTo>
                  <a:pt x="918082" y="1015465"/>
                  <a:pt x="916781" y="1015899"/>
                  <a:pt x="916748" y="1017599"/>
                </a:cubicBezTo>
                <a:cubicBezTo>
                  <a:pt x="916681" y="1020233"/>
                  <a:pt x="915247" y="1022034"/>
                  <a:pt x="912780" y="1022501"/>
                </a:cubicBezTo>
                <a:cubicBezTo>
                  <a:pt x="907612" y="1023501"/>
                  <a:pt x="903410" y="1026169"/>
                  <a:pt x="899676" y="1029670"/>
                </a:cubicBezTo>
                <a:cubicBezTo>
                  <a:pt x="897308" y="1031870"/>
                  <a:pt x="894941" y="1033871"/>
                  <a:pt x="891673" y="1034772"/>
                </a:cubicBezTo>
                <a:cubicBezTo>
                  <a:pt x="890072" y="1035205"/>
                  <a:pt x="888672" y="1036772"/>
                  <a:pt x="887438" y="1038073"/>
                </a:cubicBezTo>
                <a:cubicBezTo>
                  <a:pt x="885905" y="1039740"/>
                  <a:pt x="884704" y="1041740"/>
                  <a:pt x="883204" y="1043475"/>
                </a:cubicBezTo>
                <a:cubicBezTo>
                  <a:pt x="881403" y="1045575"/>
                  <a:pt x="879336" y="1047409"/>
                  <a:pt x="876601" y="1048243"/>
                </a:cubicBezTo>
                <a:cubicBezTo>
                  <a:pt x="875735" y="1048543"/>
                  <a:pt x="874901" y="1048943"/>
                  <a:pt x="874001" y="1049176"/>
                </a:cubicBezTo>
                <a:cubicBezTo>
                  <a:pt x="866398" y="1051110"/>
                  <a:pt x="861930" y="1057112"/>
                  <a:pt x="857095" y="1062581"/>
                </a:cubicBezTo>
                <a:cubicBezTo>
                  <a:pt x="855995" y="1063848"/>
                  <a:pt x="855428" y="1065915"/>
                  <a:pt x="855261" y="1067649"/>
                </a:cubicBezTo>
                <a:cubicBezTo>
                  <a:pt x="854194" y="1078652"/>
                  <a:pt x="853694" y="1089656"/>
                  <a:pt x="857896" y="1100259"/>
                </a:cubicBezTo>
                <a:cubicBezTo>
                  <a:pt x="858062" y="1100693"/>
                  <a:pt x="858262" y="1101160"/>
                  <a:pt x="858296" y="1101593"/>
                </a:cubicBezTo>
                <a:cubicBezTo>
                  <a:pt x="858696" y="1105227"/>
                  <a:pt x="858762" y="1108895"/>
                  <a:pt x="859529" y="1112430"/>
                </a:cubicBezTo>
                <a:cubicBezTo>
                  <a:pt x="860296" y="1115998"/>
                  <a:pt x="861797" y="1119399"/>
                  <a:pt x="862864" y="1122900"/>
                </a:cubicBezTo>
                <a:cubicBezTo>
                  <a:pt x="863130" y="1123767"/>
                  <a:pt x="863097" y="1124734"/>
                  <a:pt x="862997" y="1125634"/>
                </a:cubicBezTo>
                <a:cubicBezTo>
                  <a:pt x="862430" y="1132169"/>
                  <a:pt x="860396" y="1138205"/>
                  <a:pt x="856962" y="1143773"/>
                </a:cubicBezTo>
                <a:cubicBezTo>
                  <a:pt x="855295" y="1146508"/>
                  <a:pt x="850760" y="1147108"/>
                  <a:pt x="848592" y="1144607"/>
                </a:cubicBezTo>
                <a:cubicBezTo>
                  <a:pt x="846225" y="1141839"/>
                  <a:pt x="843458" y="1139072"/>
                  <a:pt x="842157" y="1135804"/>
                </a:cubicBezTo>
                <a:cubicBezTo>
                  <a:pt x="839323" y="1128602"/>
                  <a:pt x="835021" y="1122033"/>
                  <a:pt x="833121" y="1114431"/>
                </a:cubicBezTo>
                <a:cubicBezTo>
                  <a:pt x="831054" y="1112063"/>
                  <a:pt x="831087" y="1109496"/>
                  <a:pt x="832320" y="1106761"/>
                </a:cubicBezTo>
                <a:cubicBezTo>
                  <a:pt x="832887" y="1105528"/>
                  <a:pt x="833221" y="1104160"/>
                  <a:pt x="833688" y="1102860"/>
                </a:cubicBezTo>
                <a:cubicBezTo>
                  <a:pt x="834555" y="1100526"/>
                  <a:pt x="834288" y="1098359"/>
                  <a:pt x="832787" y="1096391"/>
                </a:cubicBezTo>
                <a:cubicBezTo>
                  <a:pt x="829987" y="1092757"/>
                  <a:pt x="827219" y="1089089"/>
                  <a:pt x="824218" y="1085621"/>
                </a:cubicBezTo>
                <a:cubicBezTo>
                  <a:pt x="822984" y="1084188"/>
                  <a:pt x="821084" y="1083721"/>
                  <a:pt x="819183" y="1084354"/>
                </a:cubicBezTo>
                <a:cubicBezTo>
                  <a:pt x="817449" y="1084921"/>
                  <a:pt x="815815" y="1085788"/>
                  <a:pt x="814115" y="1086455"/>
                </a:cubicBezTo>
                <a:cubicBezTo>
                  <a:pt x="811881" y="1087322"/>
                  <a:pt x="809413" y="1087555"/>
                  <a:pt x="807713" y="1085688"/>
                </a:cubicBezTo>
                <a:cubicBezTo>
                  <a:pt x="802678" y="1080019"/>
                  <a:pt x="796309" y="1078419"/>
                  <a:pt x="789073" y="1078819"/>
                </a:cubicBezTo>
                <a:cubicBezTo>
                  <a:pt x="782638" y="1079186"/>
                  <a:pt x="776269" y="1077485"/>
                  <a:pt x="769834" y="1078619"/>
                </a:cubicBezTo>
                <a:cubicBezTo>
                  <a:pt x="768066" y="1078952"/>
                  <a:pt x="766166" y="1078986"/>
                  <a:pt x="764465" y="1079586"/>
                </a:cubicBezTo>
                <a:cubicBezTo>
                  <a:pt x="762398" y="1080353"/>
                  <a:pt x="760431" y="1081220"/>
                  <a:pt x="760231" y="1084188"/>
                </a:cubicBezTo>
                <a:cubicBezTo>
                  <a:pt x="760064" y="1086788"/>
                  <a:pt x="759030" y="1089356"/>
                  <a:pt x="758363" y="1091923"/>
                </a:cubicBezTo>
                <a:cubicBezTo>
                  <a:pt x="755896" y="1092957"/>
                  <a:pt x="753528" y="1094391"/>
                  <a:pt x="750961" y="1094824"/>
                </a:cubicBezTo>
                <a:cubicBezTo>
                  <a:pt x="745893" y="1095724"/>
                  <a:pt x="740991" y="1095825"/>
                  <a:pt x="737690" y="1090389"/>
                </a:cubicBezTo>
                <a:cubicBezTo>
                  <a:pt x="736189" y="1087922"/>
                  <a:pt x="733489" y="1087255"/>
                  <a:pt x="730421" y="1088656"/>
                </a:cubicBezTo>
                <a:cubicBezTo>
                  <a:pt x="727820" y="1089823"/>
                  <a:pt x="725019" y="1089289"/>
                  <a:pt x="722385" y="1088255"/>
                </a:cubicBezTo>
                <a:cubicBezTo>
                  <a:pt x="718884" y="1086922"/>
                  <a:pt x="715049" y="1086088"/>
                  <a:pt x="711648" y="1087488"/>
                </a:cubicBezTo>
                <a:cubicBezTo>
                  <a:pt x="707513" y="1089156"/>
                  <a:pt x="702879" y="1089689"/>
                  <a:pt x="699344" y="1092957"/>
                </a:cubicBezTo>
                <a:cubicBezTo>
                  <a:pt x="694576" y="1097358"/>
                  <a:pt x="688941" y="1099859"/>
                  <a:pt x="682305" y="1101026"/>
                </a:cubicBezTo>
                <a:cubicBezTo>
                  <a:pt x="676737" y="1102027"/>
                  <a:pt x="673069" y="1106795"/>
                  <a:pt x="671202" y="1112230"/>
                </a:cubicBezTo>
                <a:cubicBezTo>
                  <a:pt x="669101" y="1118299"/>
                  <a:pt x="667668" y="1124601"/>
                  <a:pt x="668334" y="1131103"/>
                </a:cubicBezTo>
                <a:cubicBezTo>
                  <a:pt x="668801" y="1135871"/>
                  <a:pt x="668101" y="1140106"/>
                  <a:pt x="664833" y="1143907"/>
                </a:cubicBezTo>
                <a:cubicBezTo>
                  <a:pt x="663700" y="1145207"/>
                  <a:pt x="663233" y="1147175"/>
                  <a:pt x="662832" y="1148908"/>
                </a:cubicBezTo>
                <a:cubicBezTo>
                  <a:pt x="660732" y="1158312"/>
                  <a:pt x="659765" y="1167881"/>
                  <a:pt x="659231" y="1177484"/>
                </a:cubicBezTo>
                <a:cubicBezTo>
                  <a:pt x="659065" y="1180219"/>
                  <a:pt x="659365" y="1182986"/>
                  <a:pt x="659765" y="1185687"/>
                </a:cubicBezTo>
                <a:cubicBezTo>
                  <a:pt x="660332" y="1189755"/>
                  <a:pt x="661165" y="1193756"/>
                  <a:pt x="661899" y="1197824"/>
                </a:cubicBezTo>
                <a:cubicBezTo>
                  <a:pt x="662299" y="1200125"/>
                  <a:pt x="663033" y="1202292"/>
                  <a:pt x="664600" y="1204059"/>
                </a:cubicBezTo>
                <a:cubicBezTo>
                  <a:pt x="667968" y="1207894"/>
                  <a:pt x="670402" y="1212229"/>
                  <a:pt x="672402" y="1216930"/>
                </a:cubicBezTo>
                <a:cubicBezTo>
                  <a:pt x="673869" y="1220365"/>
                  <a:pt x="676204" y="1223132"/>
                  <a:pt x="679971" y="1224399"/>
                </a:cubicBezTo>
                <a:cubicBezTo>
                  <a:pt x="683039" y="1225433"/>
                  <a:pt x="685973" y="1226833"/>
                  <a:pt x="688107" y="1229334"/>
                </a:cubicBezTo>
                <a:cubicBezTo>
                  <a:pt x="690975" y="1232702"/>
                  <a:pt x="694776" y="1232402"/>
                  <a:pt x="698277" y="1231635"/>
                </a:cubicBezTo>
                <a:cubicBezTo>
                  <a:pt x="702712" y="1230635"/>
                  <a:pt x="706947" y="1228701"/>
                  <a:pt x="711348" y="1227534"/>
                </a:cubicBezTo>
                <a:cubicBezTo>
                  <a:pt x="713482" y="1226967"/>
                  <a:pt x="716116" y="1226533"/>
                  <a:pt x="718050" y="1227267"/>
                </a:cubicBezTo>
                <a:cubicBezTo>
                  <a:pt x="722552" y="1229001"/>
                  <a:pt x="725953" y="1229134"/>
                  <a:pt x="727653" y="1223733"/>
                </a:cubicBezTo>
                <a:cubicBezTo>
                  <a:pt x="733189" y="1219131"/>
                  <a:pt x="735689" y="1212862"/>
                  <a:pt x="737423" y="1206127"/>
                </a:cubicBezTo>
                <a:cubicBezTo>
                  <a:pt x="737990" y="1203926"/>
                  <a:pt x="738857" y="1201792"/>
                  <a:pt x="739791" y="1199725"/>
                </a:cubicBezTo>
                <a:cubicBezTo>
                  <a:pt x="741425" y="1196124"/>
                  <a:pt x="744059" y="1193856"/>
                  <a:pt x="748227" y="1193723"/>
                </a:cubicBezTo>
                <a:cubicBezTo>
                  <a:pt x="752795" y="1193589"/>
                  <a:pt x="757330" y="1193289"/>
                  <a:pt x="761631" y="1191355"/>
                </a:cubicBezTo>
                <a:cubicBezTo>
                  <a:pt x="766833" y="1189021"/>
                  <a:pt x="772401" y="1189921"/>
                  <a:pt x="777870" y="1190088"/>
                </a:cubicBezTo>
                <a:cubicBezTo>
                  <a:pt x="780337" y="1190155"/>
                  <a:pt x="782805" y="1193823"/>
                  <a:pt x="782038" y="1196124"/>
                </a:cubicBezTo>
                <a:cubicBezTo>
                  <a:pt x="781604" y="1197424"/>
                  <a:pt x="781237" y="1198791"/>
                  <a:pt x="780504" y="1199925"/>
                </a:cubicBezTo>
                <a:cubicBezTo>
                  <a:pt x="778937" y="1202192"/>
                  <a:pt x="777269" y="1204393"/>
                  <a:pt x="775469" y="1206427"/>
                </a:cubicBezTo>
                <a:cubicBezTo>
                  <a:pt x="772601" y="1209661"/>
                  <a:pt x="771234" y="1213163"/>
                  <a:pt x="771501" y="1217630"/>
                </a:cubicBezTo>
                <a:cubicBezTo>
                  <a:pt x="771668" y="1220765"/>
                  <a:pt x="770901" y="1223966"/>
                  <a:pt x="770300" y="1227100"/>
                </a:cubicBezTo>
                <a:cubicBezTo>
                  <a:pt x="769767" y="1230034"/>
                  <a:pt x="768200" y="1232069"/>
                  <a:pt x="764832" y="1232168"/>
                </a:cubicBezTo>
                <a:cubicBezTo>
                  <a:pt x="763232" y="1232202"/>
                  <a:pt x="762498" y="1233436"/>
                  <a:pt x="762298" y="1234836"/>
                </a:cubicBezTo>
                <a:cubicBezTo>
                  <a:pt x="761898" y="1237537"/>
                  <a:pt x="761231" y="1240304"/>
                  <a:pt x="761464" y="1243006"/>
                </a:cubicBezTo>
                <a:cubicBezTo>
                  <a:pt x="761998" y="1248941"/>
                  <a:pt x="760064" y="1253742"/>
                  <a:pt x="755896" y="1257844"/>
                </a:cubicBezTo>
                <a:cubicBezTo>
                  <a:pt x="755229" y="1258510"/>
                  <a:pt x="755629" y="1259544"/>
                  <a:pt x="756763" y="1259777"/>
                </a:cubicBezTo>
                <a:cubicBezTo>
                  <a:pt x="758963" y="1260278"/>
                  <a:pt x="761231" y="1260811"/>
                  <a:pt x="763465" y="1260811"/>
                </a:cubicBezTo>
                <a:cubicBezTo>
                  <a:pt x="767099" y="1260811"/>
                  <a:pt x="770767" y="1260044"/>
                  <a:pt x="774402" y="1260211"/>
                </a:cubicBezTo>
                <a:cubicBezTo>
                  <a:pt x="779003" y="1260444"/>
                  <a:pt x="783205" y="1257943"/>
                  <a:pt x="787939" y="1259077"/>
                </a:cubicBezTo>
                <a:cubicBezTo>
                  <a:pt x="791907" y="1260044"/>
                  <a:pt x="796075" y="1260444"/>
                  <a:pt x="800177" y="1260611"/>
                </a:cubicBezTo>
                <a:cubicBezTo>
                  <a:pt x="804512" y="1260744"/>
                  <a:pt x="807746" y="1262745"/>
                  <a:pt x="810714" y="1265479"/>
                </a:cubicBezTo>
                <a:lnTo>
                  <a:pt x="810247" y="1266046"/>
                </a:lnTo>
                <a:lnTo>
                  <a:pt x="811080" y="1265846"/>
                </a:lnTo>
                <a:cubicBezTo>
                  <a:pt x="810980" y="1265746"/>
                  <a:pt x="810847" y="1265646"/>
                  <a:pt x="810747" y="1265546"/>
                </a:cubicBezTo>
                <a:lnTo>
                  <a:pt x="810780" y="1265513"/>
                </a:lnTo>
                <a:cubicBezTo>
                  <a:pt x="812447" y="1266146"/>
                  <a:pt x="814215" y="1266646"/>
                  <a:pt x="815815" y="1267513"/>
                </a:cubicBezTo>
                <a:cubicBezTo>
                  <a:pt x="816482" y="1267880"/>
                  <a:pt x="817249" y="1268947"/>
                  <a:pt x="817216" y="1269681"/>
                </a:cubicBezTo>
                <a:cubicBezTo>
                  <a:pt x="817049" y="1274249"/>
                  <a:pt x="817382" y="1278984"/>
                  <a:pt x="816082" y="1283218"/>
                </a:cubicBezTo>
                <a:cubicBezTo>
                  <a:pt x="814715" y="1287620"/>
                  <a:pt x="813481" y="1291821"/>
                  <a:pt x="813348" y="1296456"/>
                </a:cubicBezTo>
                <a:cubicBezTo>
                  <a:pt x="813315" y="1298223"/>
                  <a:pt x="812814" y="1300257"/>
                  <a:pt x="811781" y="1301624"/>
                </a:cubicBezTo>
                <a:cubicBezTo>
                  <a:pt x="808780" y="1305626"/>
                  <a:pt x="808780" y="1310127"/>
                  <a:pt x="808880" y="1314728"/>
                </a:cubicBezTo>
                <a:cubicBezTo>
                  <a:pt x="808913" y="1316029"/>
                  <a:pt x="809313" y="1317463"/>
                  <a:pt x="809947" y="1318596"/>
                </a:cubicBezTo>
                <a:cubicBezTo>
                  <a:pt x="811981" y="1322164"/>
                  <a:pt x="813981" y="1325799"/>
                  <a:pt x="816449" y="1329033"/>
                </a:cubicBezTo>
                <a:cubicBezTo>
                  <a:pt x="820650" y="1334535"/>
                  <a:pt x="825318" y="1339536"/>
                  <a:pt x="832854" y="1340270"/>
                </a:cubicBezTo>
                <a:cubicBezTo>
                  <a:pt x="836922" y="1342871"/>
                  <a:pt x="840657" y="1341504"/>
                  <a:pt x="844358" y="1339270"/>
                </a:cubicBezTo>
                <a:cubicBezTo>
                  <a:pt x="845925" y="1338336"/>
                  <a:pt x="847692" y="1337736"/>
                  <a:pt x="849259" y="1336836"/>
                </a:cubicBezTo>
                <a:cubicBezTo>
                  <a:pt x="854328" y="1333901"/>
                  <a:pt x="859629" y="1333868"/>
                  <a:pt x="865165" y="1335102"/>
                </a:cubicBezTo>
                <a:cubicBezTo>
                  <a:pt x="869232" y="1336035"/>
                  <a:pt x="872934" y="1337569"/>
                  <a:pt x="875968" y="1340603"/>
                </a:cubicBezTo>
                <a:cubicBezTo>
                  <a:pt x="878202" y="1342838"/>
                  <a:pt x="880569" y="1345005"/>
                  <a:pt x="883004" y="1347072"/>
                </a:cubicBezTo>
                <a:cubicBezTo>
                  <a:pt x="883570" y="1347539"/>
                  <a:pt x="884471" y="1347639"/>
                  <a:pt x="885271" y="1347906"/>
                </a:cubicBezTo>
                <a:cubicBezTo>
                  <a:pt x="885238" y="1348006"/>
                  <a:pt x="885204" y="1348139"/>
                  <a:pt x="885171" y="1348273"/>
                </a:cubicBezTo>
                <a:lnTo>
                  <a:pt x="885471" y="1348773"/>
                </a:lnTo>
                <a:lnTo>
                  <a:pt x="885504" y="1347939"/>
                </a:lnTo>
                <a:cubicBezTo>
                  <a:pt x="885438" y="1347939"/>
                  <a:pt x="885338" y="1347906"/>
                  <a:pt x="885271" y="1347906"/>
                </a:cubicBezTo>
                <a:cubicBezTo>
                  <a:pt x="885771" y="1346272"/>
                  <a:pt x="885971" y="1344405"/>
                  <a:pt x="886972" y="1343271"/>
                </a:cubicBezTo>
                <a:cubicBezTo>
                  <a:pt x="889072" y="1340903"/>
                  <a:pt x="891506" y="1338703"/>
                  <a:pt x="894174" y="1336936"/>
                </a:cubicBezTo>
                <a:cubicBezTo>
                  <a:pt x="897141" y="1334968"/>
                  <a:pt x="898475" y="1332534"/>
                  <a:pt x="898909" y="1329100"/>
                </a:cubicBezTo>
                <a:cubicBezTo>
                  <a:pt x="899409" y="1325332"/>
                  <a:pt x="901843" y="1322398"/>
                  <a:pt x="904310" y="1319663"/>
                </a:cubicBezTo>
                <a:cubicBezTo>
                  <a:pt x="906211" y="1317596"/>
                  <a:pt x="908512" y="1316162"/>
                  <a:pt x="911546" y="1316496"/>
                </a:cubicBezTo>
                <a:cubicBezTo>
                  <a:pt x="912480" y="1316596"/>
                  <a:pt x="913747" y="1316963"/>
                  <a:pt x="914247" y="1316529"/>
                </a:cubicBezTo>
                <a:cubicBezTo>
                  <a:pt x="917948" y="1313195"/>
                  <a:pt x="922650" y="1313228"/>
                  <a:pt x="927051" y="1312128"/>
                </a:cubicBezTo>
                <a:cubicBezTo>
                  <a:pt x="931053" y="1311061"/>
                  <a:pt x="934554" y="1308760"/>
                  <a:pt x="937521" y="1305792"/>
                </a:cubicBezTo>
                <a:cubicBezTo>
                  <a:pt x="939855" y="1303425"/>
                  <a:pt x="942789" y="1302024"/>
                  <a:pt x="945990" y="1301491"/>
                </a:cubicBezTo>
                <a:cubicBezTo>
                  <a:pt x="947191" y="1301291"/>
                  <a:pt x="948658" y="1301758"/>
                  <a:pt x="949825" y="1302291"/>
                </a:cubicBezTo>
                <a:cubicBezTo>
                  <a:pt x="951392" y="1303058"/>
                  <a:pt x="952193" y="1305992"/>
                  <a:pt x="951159" y="1307059"/>
                </a:cubicBezTo>
                <a:cubicBezTo>
                  <a:pt x="949325" y="1309026"/>
                  <a:pt x="947258" y="1310860"/>
                  <a:pt x="945357" y="1312795"/>
                </a:cubicBezTo>
                <a:cubicBezTo>
                  <a:pt x="944123" y="1314028"/>
                  <a:pt x="944857" y="1315295"/>
                  <a:pt x="945557" y="1316496"/>
                </a:cubicBezTo>
                <a:cubicBezTo>
                  <a:pt x="946524" y="1318163"/>
                  <a:pt x="947524" y="1318630"/>
                  <a:pt x="948825" y="1318096"/>
                </a:cubicBezTo>
                <a:cubicBezTo>
                  <a:pt x="950959" y="1317229"/>
                  <a:pt x="952993" y="1316129"/>
                  <a:pt x="955194" y="1315495"/>
                </a:cubicBezTo>
                <a:cubicBezTo>
                  <a:pt x="958195" y="1314595"/>
                  <a:pt x="959895" y="1312894"/>
                  <a:pt x="960095" y="1309694"/>
                </a:cubicBezTo>
                <a:cubicBezTo>
                  <a:pt x="960129" y="1308793"/>
                  <a:pt x="960562" y="1307926"/>
                  <a:pt x="960929" y="1307093"/>
                </a:cubicBezTo>
                <a:cubicBezTo>
                  <a:pt x="961562" y="1305592"/>
                  <a:pt x="963963" y="1304259"/>
                  <a:pt x="965364" y="1304425"/>
                </a:cubicBezTo>
                <a:cubicBezTo>
                  <a:pt x="966897" y="1304625"/>
                  <a:pt x="967864" y="1305559"/>
                  <a:pt x="968265" y="1306893"/>
                </a:cubicBezTo>
                <a:cubicBezTo>
                  <a:pt x="969265" y="1310394"/>
                  <a:pt x="971532" y="1312228"/>
                  <a:pt x="975100" y="1312661"/>
                </a:cubicBezTo>
                <a:cubicBezTo>
                  <a:pt x="976900" y="1312894"/>
                  <a:pt x="978701" y="1313261"/>
                  <a:pt x="980502" y="1313661"/>
                </a:cubicBezTo>
                <a:cubicBezTo>
                  <a:pt x="983470" y="1314328"/>
                  <a:pt x="985270" y="1316196"/>
                  <a:pt x="985904" y="1319197"/>
                </a:cubicBezTo>
                <a:cubicBezTo>
                  <a:pt x="986003" y="1319663"/>
                  <a:pt x="986003" y="1320130"/>
                  <a:pt x="986170" y="1320564"/>
                </a:cubicBezTo>
                <a:cubicBezTo>
                  <a:pt x="986971" y="1322564"/>
                  <a:pt x="988271" y="1323498"/>
                  <a:pt x="990271" y="1323431"/>
                </a:cubicBezTo>
                <a:cubicBezTo>
                  <a:pt x="994373" y="1323198"/>
                  <a:pt x="998507" y="1323031"/>
                  <a:pt x="1002609" y="1322598"/>
                </a:cubicBezTo>
                <a:cubicBezTo>
                  <a:pt x="1006377" y="1322197"/>
                  <a:pt x="1009778" y="1322364"/>
                  <a:pt x="1013045" y="1324765"/>
                </a:cubicBezTo>
                <a:cubicBezTo>
                  <a:pt x="1018447" y="1328700"/>
                  <a:pt x="1025183" y="1325799"/>
                  <a:pt x="1029351" y="1322131"/>
                </a:cubicBezTo>
                <a:cubicBezTo>
                  <a:pt x="1030218" y="1321331"/>
                  <a:pt x="1030218" y="1319563"/>
                  <a:pt x="1030818" y="1318363"/>
                </a:cubicBezTo>
                <a:cubicBezTo>
                  <a:pt x="1031285" y="1317363"/>
                  <a:pt x="1032485" y="1316963"/>
                  <a:pt x="1033152" y="1317730"/>
                </a:cubicBezTo>
                <a:cubicBezTo>
                  <a:pt x="1034853" y="1319530"/>
                  <a:pt x="1036687" y="1320464"/>
                  <a:pt x="1039187" y="1320297"/>
                </a:cubicBezTo>
                <a:cubicBezTo>
                  <a:pt x="1043322" y="1320063"/>
                  <a:pt x="1047457" y="1319463"/>
                  <a:pt x="1051491" y="1320830"/>
                </a:cubicBezTo>
                <a:cubicBezTo>
                  <a:pt x="1051925" y="1320964"/>
                  <a:pt x="1052458" y="1321231"/>
                  <a:pt x="1052625" y="1321564"/>
                </a:cubicBezTo>
                <a:cubicBezTo>
                  <a:pt x="1053058" y="1322431"/>
                  <a:pt x="1052692" y="1323164"/>
                  <a:pt x="1051725" y="1323598"/>
                </a:cubicBezTo>
                <a:cubicBezTo>
                  <a:pt x="1051324" y="1323798"/>
                  <a:pt x="1050891" y="1323965"/>
                  <a:pt x="1050458" y="1324098"/>
                </a:cubicBezTo>
                <a:cubicBezTo>
                  <a:pt x="1049257" y="1324532"/>
                  <a:pt x="1047423" y="1324665"/>
                  <a:pt x="1047857" y="1326332"/>
                </a:cubicBezTo>
                <a:cubicBezTo>
                  <a:pt x="1048123" y="1327399"/>
                  <a:pt x="1049490" y="1328400"/>
                  <a:pt x="1050624" y="1328966"/>
                </a:cubicBezTo>
                <a:cubicBezTo>
                  <a:pt x="1053859" y="1330667"/>
                  <a:pt x="1057193" y="1332201"/>
                  <a:pt x="1060561" y="1333635"/>
                </a:cubicBezTo>
                <a:cubicBezTo>
                  <a:pt x="1064296" y="1335202"/>
                  <a:pt x="1066529" y="1337702"/>
                  <a:pt x="1066330" y="1342004"/>
                </a:cubicBezTo>
                <a:cubicBezTo>
                  <a:pt x="1066229" y="1343605"/>
                  <a:pt x="1067430" y="1344338"/>
                  <a:pt x="1068864" y="1344505"/>
                </a:cubicBezTo>
                <a:cubicBezTo>
                  <a:pt x="1071131" y="1344771"/>
                  <a:pt x="1073565" y="1344638"/>
                  <a:pt x="1075666" y="1345338"/>
                </a:cubicBezTo>
                <a:cubicBezTo>
                  <a:pt x="1078233" y="1346205"/>
                  <a:pt x="1080801" y="1347472"/>
                  <a:pt x="1082868" y="1349173"/>
                </a:cubicBezTo>
                <a:cubicBezTo>
                  <a:pt x="1086036" y="1351774"/>
                  <a:pt x="1088770" y="1354875"/>
                  <a:pt x="1091704" y="1357776"/>
                </a:cubicBezTo>
                <a:cubicBezTo>
                  <a:pt x="1093372" y="1359409"/>
                  <a:pt x="1094372" y="1361443"/>
                  <a:pt x="1095039" y="1363678"/>
                </a:cubicBezTo>
                <a:cubicBezTo>
                  <a:pt x="1095272" y="1364445"/>
                  <a:pt x="1095972" y="1365612"/>
                  <a:pt x="1096606" y="1365711"/>
                </a:cubicBezTo>
                <a:cubicBezTo>
                  <a:pt x="1102341" y="1366812"/>
                  <a:pt x="1106042" y="1371147"/>
                  <a:pt x="1110744" y="1373914"/>
                </a:cubicBezTo>
                <a:cubicBezTo>
                  <a:pt x="1111877" y="1374581"/>
                  <a:pt x="1113278" y="1375081"/>
                  <a:pt x="1114578" y="1375115"/>
                </a:cubicBezTo>
                <a:cubicBezTo>
                  <a:pt x="1119613" y="1375315"/>
                  <a:pt x="1124681" y="1375448"/>
                  <a:pt x="1129717" y="1375281"/>
                </a:cubicBezTo>
                <a:cubicBezTo>
                  <a:pt x="1134852" y="1375115"/>
                  <a:pt x="1139786" y="1375515"/>
                  <a:pt x="1144421" y="1377949"/>
                </a:cubicBezTo>
                <a:cubicBezTo>
                  <a:pt x="1145622" y="1378582"/>
                  <a:pt x="1146922" y="1379216"/>
                  <a:pt x="1148223" y="1379449"/>
                </a:cubicBezTo>
                <a:cubicBezTo>
                  <a:pt x="1159359" y="1381483"/>
                  <a:pt x="1166629" y="1389253"/>
                  <a:pt x="1174098" y="1396722"/>
                </a:cubicBezTo>
                <a:cubicBezTo>
                  <a:pt x="1176098" y="1398689"/>
                  <a:pt x="1177332" y="1401156"/>
                  <a:pt x="1177799" y="1403957"/>
                </a:cubicBezTo>
                <a:cubicBezTo>
                  <a:pt x="1178733" y="1409559"/>
                  <a:pt x="1181433" y="1414361"/>
                  <a:pt x="1185201" y="1418429"/>
                </a:cubicBezTo>
                <a:cubicBezTo>
                  <a:pt x="1187135" y="1420529"/>
                  <a:pt x="1188135" y="1423064"/>
                  <a:pt x="1189869" y="1425164"/>
                </a:cubicBezTo>
                <a:cubicBezTo>
                  <a:pt x="1191503" y="1427131"/>
                  <a:pt x="1191603" y="1429465"/>
                  <a:pt x="1191103" y="1431699"/>
                </a:cubicBezTo>
                <a:cubicBezTo>
                  <a:pt x="1190336" y="1435167"/>
                  <a:pt x="1189269" y="1438602"/>
                  <a:pt x="1188336" y="1442036"/>
                </a:cubicBezTo>
                <a:cubicBezTo>
                  <a:pt x="1184401" y="1443003"/>
                  <a:pt x="1180733" y="1444570"/>
                  <a:pt x="1177799" y="1447471"/>
                </a:cubicBezTo>
                <a:cubicBezTo>
                  <a:pt x="1179866" y="1447638"/>
                  <a:pt x="1181900" y="1447872"/>
                  <a:pt x="1182967" y="1450039"/>
                </a:cubicBezTo>
                <a:lnTo>
                  <a:pt x="1190682" y="1448207"/>
                </a:lnTo>
                <a:lnTo>
                  <a:pt x="1188960" y="1442812"/>
                </a:lnTo>
                <a:lnTo>
                  <a:pt x="1188303" y="1442856"/>
                </a:lnTo>
                <a:cubicBezTo>
                  <a:pt x="1188398" y="1442570"/>
                  <a:pt x="1188398" y="1442379"/>
                  <a:pt x="1188493" y="1442093"/>
                </a:cubicBezTo>
                <a:cubicBezTo>
                  <a:pt x="1188779" y="1441998"/>
                  <a:pt x="1188970" y="1441903"/>
                  <a:pt x="1189256" y="1441903"/>
                </a:cubicBezTo>
                <a:cubicBezTo>
                  <a:pt x="1189351" y="1442284"/>
                  <a:pt x="1189541" y="1442474"/>
                  <a:pt x="1189732" y="1442760"/>
                </a:cubicBezTo>
                <a:lnTo>
                  <a:pt x="1189183" y="1442797"/>
                </a:lnTo>
                <a:lnTo>
                  <a:pt x="1192684" y="1447731"/>
                </a:lnTo>
                <a:lnTo>
                  <a:pt x="1193637" y="1447505"/>
                </a:lnTo>
                <a:cubicBezTo>
                  <a:pt x="1193604" y="1447571"/>
                  <a:pt x="1193571" y="1447638"/>
                  <a:pt x="1193571" y="1447738"/>
                </a:cubicBezTo>
                <a:lnTo>
                  <a:pt x="1194271" y="1447938"/>
                </a:lnTo>
                <a:lnTo>
                  <a:pt x="1193837" y="1447505"/>
                </a:lnTo>
                <a:cubicBezTo>
                  <a:pt x="1193737" y="1447471"/>
                  <a:pt x="1193670" y="1447471"/>
                  <a:pt x="1193604" y="1447471"/>
                </a:cubicBezTo>
                <a:lnTo>
                  <a:pt x="1194088" y="1445211"/>
                </a:lnTo>
                <a:lnTo>
                  <a:pt x="1193805" y="1444765"/>
                </a:lnTo>
                <a:cubicBezTo>
                  <a:pt x="1194281" y="1444765"/>
                  <a:pt x="1194662" y="1444765"/>
                  <a:pt x="1195139" y="1444670"/>
                </a:cubicBezTo>
                <a:lnTo>
                  <a:pt x="1194966" y="1445417"/>
                </a:lnTo>
                <a:lnTo>
                  <a:pt x="1204374" y="1448472"/>
                </a:lnTo>
                <a:cubicBezTo>
                  <a:pt x="1206508" y="1449305"/>
                  <a:pt x="1208809" y="1451439"/>
                  <a:pt x="1207942" y="1455107"/>
                </a:cubicBezTo>
                <a:cubicBezTo>
                  <a:pt x="1207742" y="1455974"/>
                  <a:pt x="1207575" y="1456908"/>
                  <a:pt x="1207342" y="1457775"/>
                </a:cubicBezTo>
                <a:cubicBezTo>
                  <a:pt x="1207075" y="1458875"/>
                  <a:pt x="1207342" y="1459575"/>
                  <a:pt x="1208242" y="1459608"/>
                </a:cubicBezTo>
                <a:cubicBezTo>
                  <a:pt x="1208609" y="1459608"/>
                  <a:pt x="1209142" y="1459275"/>
                  <a:pt x="1209309" y="1458908"/>
                </a:cubicBezTo>
                <a:cubicBezTo>
                  <a:pt x="1211310" y="1455140"/>
                  <a:pt x="1214444" y="1454340"/>
                  <a:pt x="1218545" y="1454540"/>
                </a:cubicBezTo>
                <a:cubicBezTo>
                  <a:pt x="1223280" y="1454807"/>
                  <a:pt x="1227548" y="1456141"/>
                  <a:pt x="1231816" y="1457941"/>
                </a:cubicBezTo>
                <a:cubicBezTo>
                  <a:pt x="1237251" y="1460209"/>
                  <a:pt x="1242086" y="1463910"/>
                  <a:pt x="1248321" y="1464343"/>
                </a:cubicBezTo>
                <a:cubicBezTo>
                  <a:pt x="1249755" y="1464444"/>
                  <a:pt x="1251389" y="1466377"/>
                  <a:pt x="1252289" y="1467811"/>
                </a:cubicBezTo>
                <a:cubicBezTo>
                  <a:pt x="1253457" y="1469745"/>
                  <a:pt x="1253923" y="1472079"/>
                  <a:pt x="1254723" y="1474213"/>
                </a:cubicBezTo>
                <a:cubicBezTo>
                  <a:pt x="1255324" y="1475781"/>
                  <a:pt x="1256591" y="1476447"/>
                  <a:pt x="1257858" y="1475847"/>
                </a:cubicBezTo>
                <a:cubicBezTo>
                  <a:pt x="1259525" y="1475047"/>
                  <a:pt x="1261092" y="1474013"/>
                  <a:pt x="1262793" y="1473413"/>
                </a:cubicBezTo>
                <a:cubicBezTo>
                  <a:pt x="1264027" y="1472980"/>
                  <a:pt x="1265527" y="1472680"/>
                  <a:pt x="1266761" y="1473013"/>
                </a:cubicBezTo>
                <a:cubicBezTo>
                  <a:pt x="1277431" y="1475814"/>
                  <a:pt x="1288201" y="1477814"/>
                  <a:pt x="1299338" y="1477414"/>
                </a:cubicBezTo>
                <a:cubicBezTo>
                  <a:pt x="1302572" y="1477314"/>
                  <a:pt x="1305673" y="1478081"/>
                  <a:pt x="1308574" y="1479749"/>
                </a:cubicBezTo>
                <a:cubicBezTo>
                  <a:pt x="1314910" y="1483383"/>
                  <a:pt x="1321778" y="1486150"/>
                  <a:pt x="1326013" y="1492753"/>
                </a:cubicBezTo>
                <a:cubicBezTo>
                  <a:pt x="1328614" y="1496721"/>
                  <a:pt x="1333616" y="1497754"/>
                  <a:pt x="1337117" y="1500722"/>
                </a:cubicBezTo>
                <a:cubicBezTo>
                  <a:pt x="1339984" y="1503156"/>
                  <a:pt x="1343185" y="1504490"/>
                  <a:pt x="1347187" y="1504156"/>
                </a:cubicBezTo>
                <a:cubicBezTo>
                  <a:pt x="1349354" y="1503956"/>
                  <a:pt x="1351688" y="1504990"/>
                  <a:pt x="1353756" y="1505857"/>
                </a:cubicBezTo>
                <a:cubicBezTo>
                  <a:pt x="1354923" y="1506324"/>
                  <a:pt x="1356223" y="1507457"/>
                  <a:pt x="1356656" y="1508591"/>
                </a:cubicBezTo>
                <a:cubicBezTo>
                  <a:pt x="1359024" y="1514560"/>
                  <a:pt x="1361225" y="1520561"/>
                  <a:pt x="1362959" y="1526930"/>
                </a:cubicBezTo>
                <a:cubicBezTo>
                  <a:pt x="1364159" y="1530631"/>
                  <a:pt x="1362758" y="1541268"/>
                  <a:pt x="1360991" y="1545836"/>
                </a:cubicBezTo>
                <a:cubicBezTo>
                  <a:pt x="1359124" y="1550605"/>
                  <a:pt x="1356390" y="1554839"/>
                  <a:pt x="1352922" y="1558540"/>
                </a:cubicBezTo>
                <a:cubicBezTo>
                  <a:pt x="1349488" y="1562242"/>
                  <a:pt x="1345986" y="1565909"/>
                  <a:pt x="1342185" y="1569210"/>
                </a:cubicBezTo>
                <a:cubicBezTo>
                  <a:pt x="1338984" y="1572011"/>
                  <a:pt x="1336650" y="1575279"/>
                  <a:pt x="1334949" y="1579114"/>
                </a:cubicBezTo>
                <a:cubicBezTo>
                  <a:pt x="1334383" y="1580381"/>
                  <a:pt x="1333549" y="1581514"/>
                  <a:pt x="1333115" y="1582815"/>
                </a:cubicBezTo>
                <a:cubicBezTo>
                  <a:pt x="1331015" y="1589184"/>
                  <a:pt x="1327414" y="1594219"/>
                  <a:pt x="1321045" y="1597020"/>
                </a:cubicBezTo>
                <a:cubicBezTo>
                  <a:pt x="1318778" y="1598053"/>
                  <a:pt x="1318044" y="1600487"/>
                  <a:pt x="1318011" y="1602821"/>
                </a:cubicBezTo>
                <a:cubicBezTo>
                  <a:pt x="1317977" y="1607856"/>
                  <a:pt x="1318378" y="1612891"/>
                  <a:pt x="1318378" y="1617893"/>
                </a:cubicBezTo>
                <a:cubicBezTo>
                  <a:pt x="1318411" y="1625229"/>
                  <a:pt x="1318411" y="1632597"/>
                  <a:pt x="1318077" y="1639933"/>
                </a:cubicBezTo>
                <a:cubicBezTo>
                  <a:pt x="1317844" y="1645869"/>
                  <a:pt x="1317244" y="1651770"/>
                  <a:pt x="1313542" y="1656972"/>
                </a:cubicBezTo>
                <a:cubicBezTo>
                  <a:pt x="1311642" y="1659673"/>
                  <a:pt x="1311709" y="1663074"/>
                  <a:pt x="1312142" y="1666308"/>
                </a:cubicBezTo>
                <a:cubicBezTo>
                  <a:pt x="1312709" y="1670610"/>
                  <a:pt x="1311509" y="1674311"/>
                  <a:pt x="1309108" y="1677946"/>
                </a:cubicBezTo>
                <a:cubicBezTo>
                  <a:pt x="1306107" y="1682514"/>
                  <a:pt x="1303739" y="1687515"/>
                  <a:pt x="1301005" y="1692317"/>
                </a:cubicBezTo>
                <a:cubicBezTo>
                  <a:pt x="1299805" y="1694418"/>
                  <a:pt x="1299505" y="1696585"/>
                  <a:pt x="1300071" y="1698919"/>
                </a:cubicBezTo>
                <a:cubicBezTo>
                  <a:pt x="1300572" y="1700953"/>
                  <a:pt x="1299705" y="1702587"/>
                  <a:pt x="1298204" y="1703721"/>
                </a:cubicBezTo>
                <a:cubicBezTo>
                  <a:pt x="1296004" y="1705354"/>
                  <a:pt x="1292902" y="1706155"/>
                  <a:pt x="1291369" y="1708189"/>
                </a:cubicBezTo>
                <a:cubicBezTo>
                  <a:pt x="1287901" y="1712790"/>
                  <a:pt x="1283233" y="1713757"/>
                  <a:pt x="1278098" y="1713857"/>
                </a:cubicBezTo>
                <a:cubicBezTo>
                  <a:pt x="1275397" y="1713924"/>
                  <a:pt x="1272596" y="1713257"/>
                  <a:pt x="1269962" y="1713624"/>
                </a:cubicBezTo>
                <a:cubicBezTo>
                  <a:pt x="1267228" y="1714024"/>
                  <a:pt x="1264627" y="1714691"/>
                  <a:pt x="1261826" y="1714024"/>
                </a:cubicBezTo>
                <a:cubicBezTo>
                  <a:pt x="1261192" y="1713857"/>
                  <a:pt x="1259758" y="1714524"/>
                  <a:pt x="1259658" y="1715058"/>
                </a:cubicBezTo>
                <a:cubicBezTo>
                  <a:pt x="1258991" y="1718058"/>
                  <a:pt x="1256491" y="1719392"/>
                  <a:pt x="1254557" y="1721326"/>
                </a:cubicBezTo>
                <a:cubicBezTo>
                  <a:pt x="1252256" y="1723627"/>
                  <a:pt x="1249589" y="1724794"/>
                  <a:pt x="1246454" y="1725861"/>
                </a:cubicBezTo>
                <a:cubicBezTo>
                  <a:pt x="1240886" y="1727762"/>
                  <a:pt x="1235684" y="1730763"/>
                  <a:pt x="1231416" y="1735164"/>
                </a:cubicBezTo>
                <a:cubicBezTo>
                  <a:pt x="1228848" y="1737765"/>
                  <a:pt x="1226148" y="1740266"/>
                  <a:pt x="1223347" y="1742633"/>
                </a:cubicBezTo>
                <a:cubicBezTo>
                  <a:pt x="1216645" y="1748302"/>
                  <a:pt x="1215178" y="1755537"/>
                  <a:pt x="1216478" y="1763740"/>
                </a:cubicBezTo>
                <a:cubicBezTo>
                  <a:pt x="1216645" y="1764640"/>
                  <a:pt x="1216678" y="1765641"/>
                  <a:pt x="1217111" y="1766408"/>
                </a:cubicBezTo>
                <a:cubicBezTo>
                  <a:pt x="1220646" y="1773043"/>
                  <a:pt x="1218412" y="1779245"/>
                  <a:pt x="1214711" y="1784547"/>
                </a:cubicBezTo>
                <a:cubicBezTo>
                  <a:pt x="1209109" y="1792516"/>
                  <a:pt x="1205074" y="1801185"/>
                  <a:pt x="1201306" y="1810055"/>
                </a:cubicBezTo>
                <a:lnTo>
                  <a:pt x="1196742" y="1814291"/>
                </a:lnTo>
                <a:lnTo>
                  <a:pt x="1197243" y="1814123"/>
                </a:lnTo>
                <a:cubicBezTo>
                  <a:pt x="1197339" y="1814504"/>
                  <a:pt x="1197339" y="1814790"/>
                  <a:pt x="1197434" y="1814980"/>
                </a:cubicBezTo>
                <a:cubicBezTo>
                  <a:pt x="1197243" y="1815075"/>
                  <a:pt x="1197053" y="1815075"/>
                  <a:pt x="1196862" y="1815171"/>
                </a:cubicBezTo>
                <a:lnTo>
                  <a:pt x="1196798" y="1814881"/>
                </a:lnTo>
                <a:lnTo>
                  <a:pt x="1196839" y="1815524"/>
                </a:lnTo>
                <a:cubicBezTo>
                  <a:pt x="1194772" y="1822460"/>
                  <a:pt x="1190570" y="1826928"/>
                  <a:pt x="1183201" y="1827895"/>
                </a:cubicBezTo>
                <a:cubicBezTo>
                  <a:pt x="1183568" y="1826794"/>
                  <a:pt x="1183835" y="1825661"/>
                  <a:pt x="1184468" y="1824761"/>
                </a:cubicBezTo>
                <a:cubicBezTo>
                  <a:pt x="1185635" y="1823093"/>
                  <a:pt x="1187102" y="1821559"/>
                  <a:pt x="1188469" y="1819992"/>
                </a:cubicBezTo>
                <a:lnTo>
                  <a:pt x="1188615" y="1819873"/>
                </a:lnTo>
                <a:lnTo>
                  <a:pt x="1188622" y="1819849"/>
                </a:lnTo>
                <a:lnTo>
                  <a:pt x="1188653" y="1819843"/>
                </a:lnTo>
                <a:lnTo>
                  <a:pt x="1193471" y="1815924"/>
                </a:lnTo>
                <a:lnTo>
                  <a:pt x="1196716" y="1814515"/>
                </a:lnTo>
                <a:lnTo>
                  <a:pt x="1196680" y="1814349"/>
                </a:lnTo>
                <a:lnTo>
                  <a:pt x="1196671" y="1814356"/>
                </a:lnTo>
                <a:cubicBezTo>
                  <a:pt x="1196405" y="1813123"/>
                  <a:pt x="1196171" y="1811889"/>
                  <a:pt x="1195738" y="1810688"/>
                </a:cubicBezTo>
                <a:cubicBezTo>
                  <a:pt x="1195471" y="1809988"/>
                  <a:pt x="1194804" y="1808921"/>
                  <a:pt x="1194271" y="1808921"/>
                </a:cubicBezTo>
                <a:cubicBezTo>
                  <a:pt x="1193571" y="1808888"/>
                  <a:pt x="1192537" y="1809521"/>
                  <a:pt x="1192103" y="1810188"/>
                </a:cubicBezTo>
                <a:cubicBezTo>
                  <a:pt x="1190136" y="1813156"/>
                  <a:pt x="1189002" y="1816491"/>
                  <a:pt x="1188269" y="1819958"/>
                </a:cubicBezTo>
                <a:cubicBezTo>
                  <a:pt x="1187135" y="1820258"/>
                  <a:pt x="1185935" y="1820425"/>
                  <a:pt x="1184968" y="1820992"/>
                </a:cubicBezTo>
                <a:cubicBezTo>
                  <a:pt x="1182133" y="1822659"/>
                  <a:pt x="1181700" y="1824393"/>
                  <a:pt x="1182800" y="1828194"/>
                </a:cubicBezTo>
                <a:cubicBezTo>
                  <a:pt x="1182900" y="1828194"/>
                  <a:pt x="1182967" y="1828194"/>
                  <a:pt x="1183034" y="1828161"/>
                </a:cubicBezTo>
                <a:cubicBezTo>
                  <a:pt x="1183001" y="1828294"/>
                  <a:pt x="1182967" y="1828428"/>
                  <a:pt x="1182900" y="1828594"/>
                </a:cubicBezTo>
                <a:lnTo>
                  <a:pt x="1182634" y="1828261"/>
                </a:lnTo>
                <a:cubicBezTo>
                  <a:pt x="1181500" y="1832696"/>
                  <a:pt x="1180366" y="1837130"/>
                  <a:pt x="1179232" y="1841565"/>
                </a:cubicBezTo>
                <a:cubicBezTo>
                  <a:pt x="1178165" y="1845633"/>
                  <a:pt x="1176498" y="1849334"/>
                  <a:pt x="1173097" y="1852068"/>
                </a:cubicBezTo>
                <a:cubicBezTo>
                  <a:pt x="1170096" y="1854469"/>
                  <a:pt x="1169263" y="1858271"/>
                  <a:pt x="1167395" y="1861371"/>
                </a:cubicBezTo>
                <a:cubicBezTo>
                  <a:pt x="1163694" y="1867540"/>
                  <a:pt x="1158226" y="1869974"/>
                  <a:pt x="1151323" y="1869941"/>
                </a:cubicBezTo>
                <a:cubicBezTo>
                  <a:pt x="1148556" y="1869908"/>
                  <a:pt x="1145822" y="1869841"/>
                  <a:pt x="1143087" y="1869674"/>
                </a:cubicBezTo>
                <a:cubicBezTo>
                  <a:pt x="1141754" y="1869574"/>
                  <a:pt x="1140220" y="1869541"/>
                  <a:pt x="1139120" y="1868874"/>
                </a:cubicBezTo>
                <a:cubicBezTo>
                  <a:pt x="1133184" y="1865273"/>
                  <a:pt x="1126482" y="1865306"/>
                  <a:pt x="1119947" y="1864573"/>
                </a:cubicBezTo>
                <a:cubicBezTo>
                  <a:pt x="1119813" y="1864439"/>
                  <a:pt x="1119680" y="1864306"/>
                  <a:pt x="1119547" y="1864172"/>
                </a:cubicBezTo>
                <a:cubicBezTo>
                  <a:pt x="1119413" y="1864039"/>
                  <a:pt x="1119247" y="1863906"/>
                  <a:pt x="1119113" y="1863739"/>
                </a:cubicBezTo>
                <a:cubicBezTo>
                  <a:pt x="1119080" y="1863672"/>
                  <a:pt x="1119113" y="1863572"/>
                  <a:pt x="1119080" y="1863506"/>
                </a:cubicBezTo>
                <a:cubicBezTo>
                  <a:pt x="1119013" y="1863339"/>
                  <a:pt x="1118680" y="1863239"/>
                  <a:pt x="1118480" y="1863139"/>
                </a:cubicBezTo>
                <a:cubicBezTo>
                  <a:pt x="1118680" y="1863339"/>
                  <a:pt x="1118913" y="1863572"/>
                  <a:pt x="1119113" y="1863772"/>
                </a:cubicBezTo>
                <a:cubicBezTo>
                  <a:pt x="1119147" y="1864039"/>
                  <a:pt x="1119180" y="1864306"/>
                  <a:pt x="1119213" y="1864539"/>
                </a:cubicBezTo>
                <a:cubicBezTo>
                  <a:pt x="1119447" y="1864573"/>
                  <a:pt x="1119713" y="1864573"/>
                  <a:pt x="1119947" y="1864606"/>
                </a:cubicBezTo>
                <a:cubicBezTo>
                  <a:pt x="1122514" y="1867607"/>
                  <a:pt x="1126382" y="1868974"/>
                  <a:pt x="1129250" y="1871641"/>
                </a:cubicBezTo>
                <a:cubicBezTo>
                  <a:pt x="1131817" y="1873976"/>
                  <a:pt x="1133418" y="1876443"/>
                  <a:pt x="1132017" y="1880077"/>
                </a:cubicBezTo>
                <a:cubicBezTo>
                  <a:pt x="1131517" y="1881344"/>
                  <a:pt x="1131284" y="1882712"/>
                  <a:pt x="1131217" y="1884079"/>
                </a:cubicBezTo>
                <a:cubicBezTo>
                  <a:pt x="1131150" y="1885479"/>
                  <a:pt x="1131584" y="1886846"/>
                  <a:pt x="1132884" y="1887613"/>
                </a:cubicBezTo>
                <a:cubicBezTo>
                  <a:pt x="1134051" y="1888314"/>
                  <a:pt x="1135385" y="1888747"/>
                  <a:pt x="1136552" y="1889447"/>
                </a:cubicBezTo>
                <a:cubicBezTo>
                  <a:pt x="1138419" y="1890581"/>
                  <a:pt x="1139686" y="1893215"/>
                  <a:pt x="1139219" y="1895282"/>
                </a:cubicBezTo>
                <a:cubicBezTo>
                  <a:pt x="1138819" y="1897049"/>
                  <a:pt x="1138386" y="1898850"/>
                  <a:pt x="1137686" y="1900551"/>
                </a:cubicBezTo>
                <a:cubicBezTo>
                  <a:pt x="1136485" y="1903485"/>
                  <a:pt x="1134485" y="1906252"/>
                  <a:pt x="1133884" y="1909320"/>
                </a:cubicBezTo>
                <a:cubicBezTo>
                  <a:pt x="1132851" y="1914655"/>
                  <a:pt x="1129183" y="1916989"/>
                  <a:pt x="1124915" y="1918890"/>
                </a:cubicBezTo>
                <a:cubicBezTo>
                  <a:pt x="1122414" y="1920024"/>
                  <a:pt x="1119747" y="1920757"/>
                  <a:pt x="1117179" y="1921791"/>
                </a:cubicBezTo>
                <a:cubicBezTo>
                  <a:pt x="1107509" y="1925659"/>
                  <a:pt x="1097640" y="1926559"/>
                  <a:pt x="1087469" y="1924358"/>
                </a:cubicBezTo>
                <a:cubicBezTo>
                  <a:pt x="1084802" y="1923825"/>
                  <a:pt x="1083435" y="1925559"/>
                  <a:pt x="1084002" y="1928526"/>
                </a:cubicBezTo>
                <a:cubicBezTo>
                  <a:pt x="1084168" y="1929427"/>
                  <a:pt x="1084469" y="1930293"/>
                  <a:pt x="1084735" y="1931161"/>
                </a:cubicBezTo>
                <a:cubicBezTo>
                  <a:pt x="1084869" y="1931628"/>
                  <a:pt x="1085169" y="1932061"/>
                  <a:pt x="1085136" y="1932494"/>
                </a:cubicBezTo>
                <a:cubicBezTo>
                  <a:pt x="1084735" y="1935629"/>
                  <a:pt x="1083935" y="1938763"/>
                  <a:pt x="1083868" y="1941898"/>
                </a:cubicBezTo>
                <a:cubicBezTo>
                  <a:pt x="1083802" y="1944598"/>
                  <a:pt x="1084802" y="1947299"/>
                  <a:pt x="1084869" y="1950033"/>
                </a:cubicBezTo>
                <a:cubicBezTo>
                  <a:pt x="1084969" y="1953535"/>
                  <a:pt x="1080601" y="1957769"/>
                  <a:pt x="1076766" y="1958303"/>
                </a:cubicBezTo>
                <a:cubicBezTo>
                  <a:pt x="1073032" y="1958803"/>
                  <a:pt x="1069497" y="1958503"/>
                  <a:pt x="1066096" y="1956569"/>
                </a:cubicBezTo>
                <a:cubicBezTo>
                  <a:pt x="1063762" y="1955235"/>
                  <a:pt x="1061128" y="1954335"/>
                  <a:pt x="1058560" y="1953434"/>
                </a:cubicBezTo>
                <a:cubicBezTo>
                  <a:pt x="1056827" y="1952801"/>
                  <a:pt x="1054392" y="1954735"/>
                  <a:pt x="1054792" y="1956269"/>
                </a:cubicBezTo>
                <a:cubicBezTo>
                  <a:pt x="1055059" y="1957136"/>
                  <a:pt x="1055426" y="1957969"/>
                  <a:pt x="1055626" y="1958836"/>
                </a:cubicBezTo>
                <a:cubicBezTo>
                  <a:pt x="1056259" y="1961504"/>
                  <a:pt x="1056793" y="1964205"/>
                  <a:pt x="1057427" y="1966872"/>
                </a:cubicBezTo>
                <a:cubicBezTo>
                  <a:pt x="1058494" y="1971274"/>
                  <a:pt x="1062595" y="1973174"/>
                  <a:pt x="1066963" y="1971307"/>
                </a:cubicBezTo>
                <a:cubicBezTo>
                  <a:pt x="1067797" y="1970940"/>
                  <a:pt x="1068530" y="1970373"/>
                  <a:pt x="1069364" y="1970006"/>
                </a:cubicBezTo>
                <a:cubicBezTo>
                  <a:pt x="1070631" y="1969506"/>
                  <a:pt x="1072565" y="1970240"/>
                  <a:pt x="1072898" y="1971373"/>
                </a:cubicBezTo>
                <a:cubicBezTo>
                  <a:pt x="1073565" y="1973574"/>
                  <a:pt x="1074265" y="1975742"/>
                  <a:pt x="1074699" y="1977976"/>
                </a:cubicBezTo>
                <a:cubicBezTo>
                  <a:pt x="1075232" y="1980743"/>
                  <a:pt x="1073098" y="1982977"/>
                  <a:pt x="1069831" y="1983244"/>
                </a:cubicBezTo>
                <a:cubicBezTo>
                  <a:pt x="1068963" y="1983311"/>
                  <a:pt x="1068063" y="1982977"/>
                  <a:pt x="1067196" y="1982844"/>
                </a:cubicBezTo>
                <a:cubicBezTo>
                  <a:pt x="1067296" y="1982677"/>
                  <a:pt x="1067397" y="1982510"/>
                  <a:pt x="1067530" y="1982377"/>
                </a:cubicBezTo>
                <a:lnTo>
                  <a:pt x="1066822" y="1982313"/>
                </a:lnTo>
                <a:lnTo>
                  <a:pt x="1066796" y="1982277"/>
                </a:lnTo>
                <a:lnTo>
                  <a:pt x="1066771" y="1982273"/>
                </a:lnTo>
                <a:lnTo>
                  <a:pt x="1064929" y="1979576"/>
                </a:lnTo>
                <a:cubicBezTo>
                  <a:pt x="1064829" y="1979410"/>
                  <a:pt x="1064062" y="1979576"/>
                  <a:pt x="1063728" y="1979810"/>
                </a:cubicBezTo>
                <a:cubicBezTo>
                  <a:pt x="1062862" y="1980376"/>
                  <a:pt x="1062728" y="1981443"/>
                  <a:pt x="1063628" y="1981777"/>
                </a:cubicBezTo>
                <a:lnTo>
                  <a:pt x="1066771" y="1982273"/>
                </a:lnTo>
                <a:lnTo>
                  <a:pt x="1066796" y="1982311"/>
                </a:lnTo>
                <a:lnTo>
                  <a:pt x="1066822" y="1982313"/>
                </a:lnTo>
                <a:lnTo>
                  <a:pt x="1067130" y="1982744"/>
                </a:lnTo>
                <a:cubicBezTo>
                  <a:pt x="1067163" y="1982777"/>
                  <a:pt x="1067163" y="1982777"/>
                  <a:pt x="1067196" y="1982777"/>
                </a:cubicBezTo>
                <a:cubicBezTo>
                  <a:pt x="1065663" y="1984811"/>
                  <a:pt x="1064262" y="1986978"/>
                  <a:pt x="1062462" y="1988712"/>
                </a:cubicBezTo>
                <a:cubicBezTo>
                  <a:pt x="1059561" y="1991547"/>
                  <a:pt x="1058727" y="1994848"/>
                  <a:pt x="1059094" y="1998682"/>
                </a:cubicBezTo>
                <a:cubicBezTo>
                  <a:pt x="1059227" y="2000050"/>
                  <a:pt x="1059327" y="2001483"/>
                  <a:pt x="1059861" y="2002717"/>
                </a:cubicBezTo>
                <a:cubicBezTo>
                  <a:pt x="1061795" y="2007085"/>
                  <a:pt x="1058460" y="2010586"/>
                  <a:pt x="1058027" y="2014554"/>
                </a:cubicBezTo>
                <a:cubicBezTo>
                  <a:pt x="1057960" y="2015221"/>
                  <a:pt x="1056926" y="2015955"/>
                  <a:pt x="1056159" y="2016322"/>
                </a:cubicBezTo>
                <a:cubicBezTo>
                  <a:pt x="1053292" y="2017722"/>
                  <a:pt x="1050191" y="2018655"/>
                  <a:pt x="1047457" y="2020290"/>
                </a:cubicBezTo>
                <a:cubicBezTo>
                  <a:pt x="1045556" y="2021423"/>
                  <a:pt x="1043922" y="2023157"/>
                  <a:pt x="1042589" y="2024957"/>
                </a:cubicBezTo>
                <a:cubicBezTo>
                  <a:pt x="1039021" y="2029759"/>
                  <a:pt x="1039521" y="2034461"/>
                  <a:pt x="1043855" y="2038362"/>
                </a:cubicBezTo>
                <a:cubicBezTo>
                  <a:pt x="1045890" y="2040196"/>
                  <a:pt x="1048157" y="2041796"/>
                  <a:pt x="1050257" y="2043530"/>
                </a:cubicBezTo>
                <a:cubicBezTo>
                  <a:pt x="1052091" y="2045064"/>
                  <a:pt x="1054159" y="2045998"/>
                  <a:pt x="1056493" y="2046098"/>
                </a:cubicBezTo>
                <a:cubicBezTo>
                  <a:pt x="1061161" y="2046231"/>
                  <a:pt x="1062595" y="2049432"/>
                  <a:pt x="1063428" y="2053200"/>
                </a:cubicBezTo>
                <a:cubicBezTo>
                  <a:pt x="1063728" y="2054534"/>
                  <a:pt x="1063862" y="2055901"/>
                  <a:pt x="1064029" y="2057268"/>
                </a:cubicBezTo>
                <a:cubicBezTo>
                  <a:pt x="1064329" y="2059635"/>
                  <a:pt x="1063795" y="2061869"/>
                  <a:pt x="1062328" y="2063703"/>
                </a:cubicBezTo>
                <a:cubicBezTo>
                  <a:pt x="1059794" y="2066971"/>
                  <a:pt x="1057293" y="2070239"/>
                  <a:pt x="1054426" y="2073173"/>
                </a:cubicBezTo>
                <a:cubicBezTo>
                  <a:pt x="1051658" y="2076007"/>
                  <a:pt x="1050358" y="2079208"/>
                  <a:pt x="1050658" y="2083043"/>
                </a:cubicBezTo>
                <a:cubicBezTo>
                  <a:pt x="1051024" y="2087511"/>
                  <a:pt x="1049424" y="2090979"/>
                  <a:pt x="1045856" y="2093713"/>
                </a:cubicBezTo>
                <a:cubicBezTo>
                  <a:pt x="1044456" y="2094813"/>
                  <a:pt x="1043189" y="2096180"/>
                  <a:pt x="1042022" y="2097548"/>
                </a:cubicBezTo>
                <a:cubicBezTo>
                  <a:pt x="1039454" y="2100549"/>
                  <a:pt x="1038687" y="2103949"/>
                  <a:pt x="1039887" y="2107784"/>
                </a:cubicBezTo>
                <a:cubicBezTo>
                  <a:pt x="1040988" y="2111285"/>
                  <a:pt x="1041588" y="2114953"/>
                  <a:pt x="1043189" y="2118187"/>
                </a:cubicBezTo>
                <a:cubicBezTo>
                  <a:pt x="1044756" y="2121388"/>
                  <a:pt x="1047356" y="2124090"/>
                  <a:pt x="1049357" y="2127124"/>
                </a:cubicBezTo>
                <a:cubicBezTo>
                  <a:pt x="1049724" y="2127690"/>
                  <a:pt x="1049691" y="2128958"/>
                  <a:pt x="1049291" y="2129524"/>
                </a:cubicBezTo>
                <a:cubicBezTo>
                  <a:pt x="1048890" y="2130125"/>
                  <a:pt x="1047823" y="2130392"/>
                  <a:pt x="1047023" y="2130658"/>
                </a:cubicBezTo>
                <a:cubicBezTo>
                  <a:pt x="1046623" y="2130758"/>
                  <a:pt x="1046123" y="2130591"/>
                  <a:pt x="1045689" y="2130458"/>
                </a:cubicBezTo>
                <a:cubicBezTo>
                  <a:pt x="1042222" y="2129425"/>
                  <a:pt x="1041088" y="2131658"/>
                  <a:pt x="1039988" y="2134060"/>
                </a:cubicBezTo>
                <a:cubicBezTo>
                  <a:pt x="1039788" y="2134060"/>
                  <a:pt x="1039587" y="2134060"/>
                  <a:pt x="1039354" y="2134060"/>
                </a:cubicBezTo>
                <a:cubicBezTo>
                  <a:pt x="1039287" y="2134259"/>
                  <a:pt x="1039254" y="2134493"/>
                  <a:pt x="1039221" y="2134693"/>
                </a:cubicBezTo>
                <a:cubicBezTo>
                  <a:pt x="1034619" y="2135960"/>
                  <a:pt x="1032019" y="2139061"/>
                  <a:pt x="1031351" y="2143796"/>
                </a:cubicBezTo>
                <a:cubicBezTo>
                  <a:pt x="1031085" y="2145563"/>
                  <a:pt x="1031218" y="2147364"/>
                  <a:pt x="1031285" y="2149164"/>
                </a:cubicBezTo>
                <a:cubicBezTo>
                  <a:pt x="1031285" y="2149531"/>
                  <a:pt x="1031785" y="2149964"/>
                  <a:pt x="1032152" y="2150131"/>
                </a:cubicBezTo>
                <a:cubicBezTo>
                  <a:pt x="1032352" y="2150198"/>
                  <a:pt x="1032852" y="2149764"/>
                  <a:pt x="1033019" y="2149464"/>
                </a:cubicBezTo>
                <a:cubicBezTo>
                  <a:pt x="1033219" y="2149097"/>
                  <a:pt x="1033252" y="2148631"/>
                  <a:pt x="1033319" y="2148197"/>
                </a:cubicBezTo>
                <a:cubicBezTo>
                  <a:pt x="1033752" y="2144163"/>
                  <a:pt x="1033619" y="2140061"/>
                  <a:pt x="1038220" y="2137861"/>
                </a:cubicBezTo>
                <a:cubicBezTo>
                  <a:pt x="1038887" y="2137527"/>
                  <a:pt x="1038987" y="2135993"/>
                  <a:pt x="1039221" y="2134726"/>
                </a:cubicBezTo>
                <a:cubicBezTo>
                  <a:pt x="1039421" y="2134693"/>
                  <a:pt x="1039587" y="2134559"/>
                  <a:pt x="1039788" y="2134526"/>
                </a:cubicBezTo>
                <a:cubicBezTo>
                  <a:pt x="1039854" y="2134393"/>
                  <a:pt x="1039921" y="2134259"/>
                  <a:pt x="1039988" y="2134093"/>
                </a:cubicBezTo>
                <a:cubicBezTo>
                  <a:pt x="1041588" y="2134026"/>
                  <a:pt x="1043189" y="2133893"/>
                  <a:pt x="1044789" y="2133959"/>
                </a:cubicBezTo>
                <a:cubicBezTo>
                  <a:pt x="1050791" y="2134226"/>
                  <a:pt x="1053892" y="2136727"/>
                  <a:pt x="1055026" y="2142695"/>
                </a:cubicBezTo>
                <a:cubicBezTo>
                  <a:pt x="1055459" y="2144996"/>
                  <a:pt x="1056159" y="2146697"/>
                  <a:pt x="1057627" y="2148597"/>
                </a:cubicBezTo>
                <a:cubicBezTo>
                  <a:pt x="1060161" y="2151932"/>
                  <a:pt x="1063829" y="2153899"/>
                  <a:pt x="1066429" y="2157033"/>
                </a:cubicBezTo>
                <a:cubicBezTo>
                  <a:pt x="1066996" y="2157700"/>
                  <a:pt x="1067830" y="2158234"/>
                  <a:pt x="1068630" y="2158600"/>
                </a:cubicBezTo>
                <a:cubicBezTo>
                  <a:pt x="1074399" y="2161235"/>
                  <a:pt x="1080167" y="2163869"/>
                  <a:pt x="1086002" y="2166336"/>
                </a:cubicBezTo>
                <a:cubicBezTo>
                  <a:pt x="1087570" y="2167004"/>
                  <a:pt x="1089704" y="2166036"/>
                  <a:pt x="1091004" y="2167770"/>
                </a:cubicBezTo>
                <a:cubicBezTo>
                  <a:pt x="1091271" y="2168070"/>
                  <a:pt x="1091404" y="2168871"/>
                  <a:pt x="1091237" y="2168971"/>
                </a:cubicBezTo>
                <a:cubicBezTo>
                  <a:pt x="1088436" y="2171105"/>
                  <a:pt x="1085702" y="2173472"/>
                  <a:pt x="1082601" y="2175106"/>
                </a:cubicBezTo>
                <a:cubicBezTo>
                  <a:pt x="1081301" y="2175773"/>
                  <a:pt x="1079134" y="2174872"/>
                  <a:pt x="1077400" y="2174572"/>
                </a:cubicBezTo>
                <a:cubicBezTo>
                  <a:pt x="1076299" y="2174406"/>
                  <a:pt x="1075366" y="2174572"/>
                  <a:pt x="1075199" y="2175639"/>
                </a:cubicBezTo>
                <a:cubicBezTo>
                  <a:pt x="1074899" y="2177640"/>
                  <a:pt x="1073998" y="2178907"/>
                  <a:pt x="1071965" y="2179474"/>
                </a:cubicBezTo>
                <a:cubicBezTo>
                  <a:pt x="1069497" y="2180108"/>
                  <a:pt x="1066996" y="2180874"/>
                  <a:pt x="1064529" y="2181608"/>
                </a:cubicBezTo>
                <a:lnTo>
                  <a:pt x="1064525" y="2181582"/>
                </a:lnTo>
                <a:lnTo>
                  <a:pt x="1064529" y="2181575"/>
                </a:lnTo>
                <a:lnTo>
                  <a:pt x="1064524" y="2181576"/>
                </a:lnTo>
                <a:lnTo>
                  <a:pt x="1064496" y="2181375"/>
                </a:lnTo>
                <a:cubicBezTo>
                  <a:pt x="1064329" y="2181274"/>
                  <a:pt x="1064195" y="2181175"/>
                  <a:pt x="1064029" y="2181075"/>
                </a:cubicBezTo>
                <a:cubicBezTo>
                  <a:pt x="1064062" y="2181274"/>
                  <a:pt x="1064129" y="2181375"/>
                  <a:pt x="1064129" y="2181708"/>
                </a:cubicBezTo>
                <a:lnTo>
                  <a:pt x="1064524" y="2181576"/>
                </a:lnTo>
                <a:lnTo>
                  <a:pt x="1064525" y="2181582"/>
                </a:lnTo>
                <a:lnTo>
                  <a:pt x="1062462" y="2185543"/>
                </a:lnTo>
                <a:cubicBezTo>
                  <a:pt x="1060694" y="2185409"/>
                  <a:pt x="1058927" y="2185176"/>
                  <a:pt x="1057160" y="2185176"/>
                </a:cubicBezTo>
                <a:cubicBezTo>
                  <a:pt x="1055826" y="2185176"/>
                  <a:pt x="1054459" y="2185809"/>
                  <a:pt x="1053225" y="2185609"/>
                </a:cubicBezTo>
                <a:cubicBezTo>
                  <a:pt x="1051525" y="2185309"/>
                  <a:pt x="1049724" y="2184709"/>
                  <a:pt x="1048290" y="2183742"/>
                </a:cubicBezTo>
                <a:cubicBezTo>
                  <a:pt x="1046590" y="2182642"/>
                  <a:pt x="1046923" y="2180674"/>
                  <a:pt x="1047056" y="2178874"/>
                </a:cubicBezTo>
                <a:cubicBezTo>
                  <a:pt x="1047123" y="2177974"/>
                  <a:pt x="1047123" y="2177040"/>
                  <a:pt x="1046823" y="2176239"/>
                </a:cubicBezTo>
                <a:cubicBezTo>
                  <a:pt x="1046456" y="2175273"/>
                  <a:pt x="1045523" y="2175073"/>
                  <a:pt x="1044522" y="2175540"/>
                </a:cubicBezTo>
                <a:cubicBezTo>
                  <a:pt x="1042022" y="2176640"/>
                  <a:pt x="1040955" y="2179074"/>
                  <a:pt x="1039354" y="2181075"/>
                </a:cubicBezTo>
                <a:cubicBezTo>
                  <a:pt x="1037520" y="2180974"/>
                  <a:pt x="1035553" y="2180674"/>
                  <a:pt x="1034786" y="2178907"/>
                </a:cubicBezTo>
                <a:cubicBezTo>
                  <a:pt x="1033486" y="2175773"/>
                  <a:pt x="1031585" y="2173639"/>
                  <a:pt x="1028217" y="2172872"/>
                </a:cubicBezTo>
                <a:cubicBezTo>
                  <a:pt x="1027150" y="2172639"/>
                  <a:pt x="1026683" y="2171872"/>
                  <a:pt x="1026917" y="2170805"/>
                </a:cubicBezTo>
                <a:cubicBezTo>
                  <a:pt x="1027784" y="2167270"/>
                  <a:pt x="1025650" y="2166036"/>
                  <a:pt x="1022749" y="2165336"/>
                </a:cubicBezTo>
                <a:lnTo>
                  <a:pt x="1021411" y="2164897"/>
                </a:lnTo>
                <a:lnTo>
                  <a:pt x="1021411" y="2165255"/>
                </a:lnTo>
                <a:cubicBezTo>
                  <a:pt x="1020935" y="2165255"/>
                  <a:pt x="1020458" y="2165255"/>
                  <a:pt x="1019982" y="2165255"/>
                </a:cubicBezTo>
                <a:lnTo>
                  <a:pt x="1020477" y="2164636"/>
                </a:lnTo>
                <a:lnTo>
                  <a:pt x="1020507" y="2164600"/>
                </a:lnTo>
                <a:lnTo>
                  <a:pt x="1020414" y="2164569"/>
                </a:lnTo>
                <a:cubicBezTo>
                  <a:pt x="1020414" y="2163836"/>
                  <a:pt x="1020348" y="2163035"/>
                  <a:pt x="1020581" y="2162402"/>
                </a:cubicBezTo>
                <a:cubicBezTo>
                  <a:pt x="1020982" y="2161335"/>
                  <a:pt x="1020881" y="2160768"/>
                  <a:pt x="1019814" y="2160735"/>
                </a:cubicBezTo>
                <a:cubicBezTo>
                  <a:pt x="1019514" y="2160701"/>
                  <a:pt x="1019047" y="2161101"/>
                  <a:pt x="1018881" y="2161435"/>
                </a:cubicBezTo>
                <a:cubicBezTo>
                  <a:pt x="1018381" y="2162435"/>
                  <a:pt x="1017914" y="2163469"/>
                  <a:pt x="1017447" y="2164503"/>
                </a:cubicBezTo>
                <a:cubicBezTo>
                  <a:pt x="1015713" y="2164536"/>
                  <a:pt x="1013812" y="2165003"/>
                  <a:pt x="1012245" y="2164469"/>
                </a:cubicBezTo>
                <a:cubicBezTo>
                  <a:pt x="1009711" y="2163636"/>
                  <a:pt x="1006844" y="2162635"/>
                  <a:pt x="1005143" y="2160768"/>
                </a:cubicBezTo>
                <a:cubicBezTo>
                  <a:pt x="1000542" y="2155633"/>
                  <a:pt x="994906" y="2152032"/>
                  <a:pt x="989371" y="2148164"/>
                </a:cubicBezTo>
                <a:cubicBezTo>
                  <a:pt x="988838" y="2147797"/>
                  <a:pt x="988738" y="2146597"/>
                  <a:pt x="988638" y="2145763"/>
                </a:cubicBezTo>
                <a:cubicBezTo>
                  <a:pt x="988604" y="2145496"/>
                  <a:pt x="989271" y="2144896"/>
                  <a:pt x="989605" y="2144930"/>
                </a:cubicBezTo>
                <a:cubicBezTo>
                  <a:pt x="990472" y="2144996"/>
                  <a:pt x="991472" y="2145063"/>
                  <a:pt x="992172" y="2145530"/>
                </a:cubicBezTo>
                <a:cubicBezTo>
                  <a:pt x="995606" y="2147730"/>
                  <a:pt x="999308" y="2148330"/>
                  <a:pt x="1003209" y="2147897"/>
                </a:cubicBezTo>
                <a:cubicBezTo>
                  <a:pt x="1003309" y="2147964"/>
                  <a:pt x="1003442" y="2148064"/>
                  <a:pt x="1003576" y="2148164"/>
                </a:cubicBezTo>
                <a:cubicBezTo>
                  <a:pt x="1003809" y="2148231"/>
                  <a:pt x="1003976" y="2148397"/>
                  <a:pt x="1004176" y="2148497"/>
                </a:cubicBezTo>
                <a:cubicBezTo>
                  <a:pt x="1004109" y="2148264"/>
                  <a:pt x="1003943" y="2148131"/>
                  <a:pt x="1003909" y="2147831"/>
                </a:cubicBezTo>
                <a:cubicBezTo>
                  <a:pt x="1003676" y="2147897"/>
                  <a:pt x="1003442" y="2147864"/>
                  <a:pt x="1003209" y="2147897"/>
                </a:cubicBezTo>
                <a:cubicBezTo>
                  <a:pt x="1000442" y="2145863"/>
                  <a:pt x="997707" y="2143696"/>
                  <a:pt x="994840" y="2141795"/>
                </a:cubicBezTo>
                <a:cubicBezTo>
                  <a:pt x="992739" y="2140361"/>
                  <a:pt x="991539" y="2138761"/>
                  <a:pt x="992506" y="2136160"/>
                </a:cubicBezTo>
                <a:cubicBezTo>
                  <a:pt x="990672" y="2133192"/>
                  <a:pt x="989571" y="2129491"/>
                  <a:pt x="985070" y="2129258"/>
                </a:cubicBezTo>
                <a:cubicBezTo>
                  <a:pt x="983736" y="2129191"/>
                  <a:pt x="982436" y="2128624"/>
                  <a:pt x="981169" y="2128157"/>
                </a:cubicBezTo>
                <a:cubicBezTo>
                  <a:pt x="980202" y="2127857"/>
                  <a:pt x="979735" y="2126924"/>
                  <a:pt x="980235" y="2126023"/>
                </a:cubicBezTo>
                <a:cubicBezTo>
                  <a:pt x="980635" y="2125323"/>
                  <a:pt x="981435" y="2124656"/>
                  <a:pt x="982202" y="2124423"/>
                </a:cubicBezTo>
                <a:cubicBezTo>
                  <a:pt x="983003" y="2124189"/>
                  <a:pt x="984003" y="2124556"/>
                  <a:pt x="984903" y="2124556"/>
                </a:cubicBezTo>
                <a:cubicBezTo>
                  <a:pt x="986971" y="2124556"/>
                  <a:pt x="988004" y="2123089"/>
                  <a:pt x="989138" y="2121655"/>
                </a:cubicBezTo>
                <a:cubicBezTo>
                  <a:pt x="990572" y="2119788"/>
                  <a:pt x="989905" y="2118354"/>
                  <a:pt x="988538" y="2116854"/>
                </a:cubicBezTo>
                <a:cubicBezTo>
                  <a:pt x="987304" y="2115487"/>
                  <a:pt x="986604" y="2113886"/>
                  <a:pt x="986604" y="2111919"/>
                </a:cubicBezTo>
                <a:cubicBezTo>
                  <a:pt x="986604" y="2110118"/>
                  <a:pt x="985770" y="2108584"/>
                  <a:pt x="984503" y="2107284"/>
                </a:cubicBezTo>
                <a:cubicBezTo>
                  <a:pt x="984570" y="2107117"/>
                  <a:pt x="984603" y="2106917"/>
                  <a:pt x="984703" y="2106751"/>
                </a:cubicBezTo>
                <a:lnTo>
                  <a:pt x="983870" y="2106284"/>
                </a:lnTo>
                <a:lnTo>
                  <a:pt x="984370" y="2107084"/>
                </a:lnTo>
                <a:cubicBezTo>
                  <a:pt x="984436" y="2107117"/>
                  <a:pt x="984436" y="2107217"/>
                  <a:pt x="984503" y="2107251"/>
                </a:cubicBezTo>
                <a:cubicBezTo>
                  <a:pt x="983103" y="2110418"/>
                  <a:pt x="983303" y="2113853"/>
                  <a:pt x="982969" y="2117221"/>
                </a:cubicBezTo>
                <a:cubicBezTo>
                  <a:pt x="982769" y="2119554"/>
                  <a:pt x="981702" y="2120621"/>
                  <a:pt x="979701" y="2120555"/>
                </a:cubicBezTo>
                <a:cubicBezTo>
                  <a:pt x="977601" y="2120522"/>
                  <a:pt x="976000" y="2119154"/>
                  <a:pt x="976567" y="2117287"/>
                </a:cubicBezTo>
                <a:cubicBezTo>
                  <a:pt x="977901" y="2112786"/>
                  <a:pt x="976334" y="2108384"/>
                  <a:pt x="976367" y="2103949"/>
                </a:cubicBezTo>
                <a:lnTo>
                  <a:pt x="975934" y="2104316"/>
                </a:lnTo>
                <a:cubicBezTo>
                  <a:pt x="975934" y="2104150"/>
                  <a:pt x="975934" y="2104016"/>
                  <a:pt x="975934" y="2103850"/>
                </a:cubicBezTo>
                <a:cubicBezTo>
                  <a:pt x="976067" y="2103850"/>
                  <a:pt x="976167" y="2103883"/>
                  <a:pt x="976267" y="2103916"/>
                </a:cubicBezTo>
                <a:cubicBezTo>
                  <a:pt x="977967" y="2101949"/>
                  <a:pt x="977967" y="2101515"/>
                  <a:pt x="976234" y="2098615"/>
                </a:cubicBezTo>
                <a:lnTo>
                  <a:pt x="976098" y="2098654"/>
                </a:lnTo>
                <a:lnTo>
                  <a:pt x="976034" y="2103616"/>
                </a:lnTo>
                <a:cubicBezTo>
                  <a:pt x="974867" y="2103349"/>
                  <a:pt x="973700" y="2103182"/>
                  <a:pt x="972666" y="2102682"/>
                </a:cubicBezTo>
                <a:cubicBezTo>
                  <a:pt x="971333" y="2102049"/>
                  <a:pt x="971333" y="2099948"/>
                  <a:pt x="972666" y="2099382"/>
                </a:cubicBezTo>
                <a:lnTo>
                  <a:pt x="976000" y="2098475"/>
                </a:lnTo>
                <a:lnTo>
                  <a:pt x="976000" y="2098381"/>
                </a:lnTo>
                <a:cubicBezTo>
                  <a:pt x="973999" y="2097014"/>
                  <a:pt x="971999" y="2095647"/>
                  <a:pt x="969932" y="2094413"/>
                </a:cubicBezTo>
                <a:cubicBezTo>
                  <a:pt x="966631" y="2092413"/>
                  <a:pt x="966631" y="2092479"/>
                  <a:pt x="967264" y="2088545"/>
                </a:cubicBezTo>
                <a:cubicBezTo>
                  <a:pt x="967464" y="2087311"/>
                  <a:pt x="967431" y="2086010"/>
                  <a:pt x="967498" y="2084743"/>
                </a:cubicBezTo>
                <a:cubicBezTo>
                  <a:pt x="967598" y="2084810"/>
                  <a:pt x="967664" y="2084910"/>
                  <a:pt x="967764" y="2084977"/>
                </a:cubicBezTo>
                <a:lnTo>
                  <a:pt x="968064" y="2084443"/>
                </a:lnTo>
                <a:lnTo>
                  <a:pt x="967498" y="2084743"/>
                </a:lnTo>
                <a:cubicBezTo>
                  <a:pt x="966864" y="2084310"/>
                  <a:pt x="966197" y="2083876"/>
                  <a:pt x="965730" y="2083310"/>
                </a:cubicBezTo>
                <a:cubicBezTo>
                  <a:pt x="964430" y="2081843"/>
                  <a:pt x="964997" y="2079975"/>
                  <a:pt x="964797" y="2078275"/>
                </a:cubicBezTo>
                <a:cubicBezTo>
                  <a:pt x="964663" y="2077108"/>
                  <a:pt x="963163" y="2076174"/>
                  <a:pt x="962696" y="2074974"/>
                </a:cubicBezTo>
                <a:cubicBezTo>
                  <a:pt x="962029" y="2073340"/>
                  <a:pt x="961629" y="2071573"/>
                  <a:pt x="961329" y="2069839"/>
                </a:cubicBezTo>
                <a:cubicBezTo>
                  <a:pt x="960995" y="2067938"/>
                  <a:pt x="961863" y="2066538"/>
                  <a:pt x="963296" y="2065204"/>
                </a:cubicBezTo>
                <a:cubicBezTo>
                  <a:pt x="965330" y="2063303"/>
                  <a:pt x="967764" y="2062870"/>
                  <a:pt x="970265" y="2062469"/>
                </a:cubicBezTo>
                <a:cubicBezTo>
                  <a:pt x="970265" y="2062570"/>
                  <a:pt x="970265" y="2062636"/>
                  <a:pt x="970299" y="2062736"/>
                </a:cubicBezTo>
                <a:cubicBezTo>
                  <a:pt x="970432" y="2062770"/>
                  <a:pt x="970632" y="2062836"/>
                  <a:pt x="970798" y="2062903"/>
                </a:cubicBezTo>
                <a:cubicBezTo>
                  <a:pt x="970732" y="2062703"/>
                  <a:pt x="970699" y="2062670"/>
                  <a:pt x="970632" y="2062370"/>
                </a:cubicBezTo>
                <a:cubicBezTo>
                  <a:pt x="970498" y="2062403"/>
                  <a:pt x="970398" y="2062403"/>
                  <a:pt x="970265" y="2062436"/>
                </a:cubicBezTo>
                <a:cubicBezTo>
                  <a:pt x="969598" y="2058835"/>
                  <a:pt x="970465" y="2055434"/>
                  <a:pt x="971265" y="2051966"/>
                </a:cubicBezTo>
                <a:cubicBezTo>
                  <a:pt x="971632" y="2050366"/>
                  <a:pt x="970299" y="2047932"/>
                  <a:pt x="968831" y="2047565"/>
                </a:cubicBezTo>
                <a:cubicBezTo>
                  <a:pt x="966230" y="2046898"/>
                  <a:pt x="963596" y="2046264"/>
                  <a:pt x="960962" y="2046131"/>
                </a:cubicBezTo>
                <a:cubicBezTo>
                  <a:pt x="959862" y="2046064"/>
                  <a:pt x="958761" y="2047598"/>
                  <a:pt x="957561" y="2048031"/>
                </a:cubicBezTo>
                <a:cubicBezTo>
                  <a:pt x="956927" y="2048265"/>
                  <a:pt x="955794" y="2047865"/>
                  <a:pt x="955260" y="2047331"/>
                </a:cubicBezTo>
                <a:cubicBezTo>
                  <a:pt x="954693" y="2046765"/>
                  <a:pt x="954126" y="2045531"/>
                  <a:pt x="954393" y="2044964"/>
                </a:cubicBezTo>
                <a:cubicBezTo>
                  <a:pt x="956261" y="2040963"/>
                  <a:pt x="958795" y="2037362"/>
                  <a:pt x="959795" y="2032760"/>
                </a:cubicBezTo>
                <a:cubicBezTo>
                  <a:pt x="960529" y="2029326"/>
                  <a:pt x="963796" y="2027025"/>
                  <a:pt x="967864" y="2027158"/>
                </a:cubicBezTo>
                <a:cubicBezTo>
                  <a:pt x="968431" y="2028759"/>
                  <a:pt x="968931" y="2030359"/>
                  <a:pt x="969565" y="2031927"/>
                </a:cubicBezTo>
                <a:cubicBezTo>
                  <a:pt x="969698" y="2032293"/>
                  <a:pt x="970198" y="2032527"/>
                  <a:pt x="970599" y="2032727"/>
                </a:cubicBezTo>
                <a:cubicBezTo>
                  <a:pt x="971599" y="2033227"/>
                  <a:pt x="972232" y="2032827"/>
                  <a:pt x="972733" y="2031760"/>
                </a:cubicBezTo>
                <a:cubicBezTo>
                  <a:pt x="975200" y="2026591"/>
                  <a:pt x="976300" y="2021456"/>
                  <a:pt x="973033" y="2016188"/>
                </a:cubicBezTo>
                <a:cubicBezTo>
                  <a:pt x="972032" y="2014588"/>
                  <a:pt x="972232" y="2012754"/>
                  <a:pt x="972533" y="2010920"/>
                </a:cubicBezTo>
                <a:cubicBezTo>
                  <a:pt x="973433" y="2005184"/>
                  <a:pt x="974233" y="1999482"/>
                  <a:pt x="973933" y="1993547"/>
                </a:cubicBezTo>
                <a:cubicBezTo>
                  <a:pt x="973633" y="1987745"/>
                  <a:pt x="974800" y="1981877"/>
                  <a:pt x="975100" y="1976042"/>
                </a:cubicBezTo>
                <a:cubicBezTo>
                  <a:pt x="975133" y="1974808"/>
                  <a:pt x="974300" y="1973508"/>
                  <a:pt x="973999" y="1972207"/>
                </a:cubicBezTo>
                <a:cubicBezTo>
                  <a:pt x="973500" y="1970073"/>
                  <a:pt x="973133" y="1969606"/>
                  <a:pt x="971499" y="1970473"/>
                </a:cubicBezTo>
                <a:cubicBezTo>
                  <a:pt x="969431" y="1971574"/>
                  <a:pt x="967398" y="1972374"/>
                  <a:pt x="965063" y="1971674"/>
                </a:cubicBezTo>
                <a:cubicBezTo>
                  <a:pt x="966664" y="1973874"/>
                  <a:pt x="968098" y="1976275"/>
                  <a:pt x="967698" y="1979076"/>
                </a:cubicBezTo>
                <a:cubicBezTo>
                  <a:pt x="967264" y="1982177"/>
                  <a:pt x="967097" y="1985211"/>
                  <a:pt x="967231" y="1988379"/>
                </a:cubicBezTo>
                <a:cubicBezTo>
                  <a:pt x="967331" y="1990680"/>
                  <a:pt x="965864" y="1992514"/>
                  <a:pt x="964130" y="1994048"/>
                </a:cubicBezTo>
                <a:cubicBezTo>
                  <a:pt x="962996" y="1995015"/>
                  <a:pt x="959828" y="1994214"/>
                  <a:pt x="959562" y="1992814"/>
                </a:cubicBezTo>
                <a:cubicBezTo>
                  <a:pt x="958795" y="1988413"/>
                  <a:pt x="957961" y="1984011"/>
                  <a:pt x="957361" y="1979609"/>
                </a:cubicBezTo>
                <a:cubicBezTo>
                  <a:pt x="957194" y="1978343"/>
                  <a:pt x="957761" y="1976975"/>
                  <a:pt x="958094" y="1975708"/>
                </a:cubicBezTo>
                <a:cubicBezTo>
                  <a:pt x="959161" y="1971807"/>
                  <a:pt x="959995" y="1971340"/>
                  <a:pt x="964963" y="1971507"/>
                </a:cubicBezTo>
                <a:cubicBezTo>
                  <a:pt x="963830" y="1970073"/>
                  <a:pt x="962662" y="1968673"/>
                  <a:pt x="961562" y="1967172"/>
                </a:cubicBezTo>
                <a:cubicBezTo>
                  <a:pt x="959595" y="1964538"/>
                  <a:pt x="958461" y="1961604"/>
                  <a:pt x="958461" y="1958236"/>
                </a:cubicBezTo>
                <a:cubicBezTo>
                  <a:pt x="958461" y="1955502"/>
                  <a:pt x="958662" y="1952701"/>
                  <a:pt x="958295" y="1950000"/>
                </a:cubicBezTo>
                <a:cubicBezTo>
                  <a:pt x="957895" y="1947099"/>
                  <a:pt x="958295" y="1944632"/>
                  <a:pt x="959728" y="1942097"/>
                </a:cubicBezTo>
                <a:cubicBezTo>
                  <a:pt x="962129" y="1937829"/>
                  <a:pt x="962329" y="1933295"/>
                  <a:pt x="959628" y="1929027"/>
                </a:cubicBezTo>
                <a:cubicBezTo>
                  <a:pt x="956627" y="1924325"/>
                  <a:pt x="956361" y="1918590"/>
                  <a:pt x="953360" y="1913822"/>
                </a:cubicBezTo>
                <a:cubicBezTo>
                  <a:pt x="951559" y="1910987"/>
                  <a:pt x="951626" y="1907686"/>
                  <a:pt x="954627" y="1905152"/>
                </a:cubicBezTo>
                <a:cubicBezTo>
                  <a:pt x="956094" y="1903919"/>
                  <a:pt x="956594" y="1902185"/>
                  <a:pt x="956994" y="1900351"/>
                </a:cubicBezTo>
                <a:cubicBezTo>
                  <a:pt x="959362" y="1890047"/>
                  <a:pt x="961729" y="1879777"/>
                  <a:pt x="964163" y="1869507"/>
                </a:cubicBezTo>
                <a:cubicBezTo>
                  <a:pt x="964897" y="1866407"/>
                  <a:pt x="965630" y="1863272"/>
                  <a:pt x="966697" y="1860271"/>
                </a:cubicBezTo>
                <a:cubicBezTo>
                  <a:pt x="967531" y="1857970"/>
                  <a:pt x="967631" y="1855903"/>
                  <a:pt x="967031" y="1853569"/>
                </a:cubicBezTo>
                <a:cubicBezTo>
                  <a:pt x="966464" y="1851402"/>
                  <a:pt x="966097" y="1849101"/>
                  <a:pt x="965997" y="1846800"/>
                </a:cubicBezTo>
                <a:cubicBezTo>
                  <a:pt x="965864" y="1844066"/>
                  <a:pt x="966964" y="1840998"/>
                  <a:pt x="966030" y="1838664"/>
                </a:cubicBezTo>
                <a:cubicBezTo>
                  <a:pt x="963963" y="1833396"/>
                  <a:pt x="965330" y="1827661"/>
                  <a:pt x="963163" y="1822459"/>
                </a:cubicBezTo>
                <a:cubicBezTo>
                  <a:pt x="961496" y="1818524"/>
                  <a:pt x="961662" y="1814523"/>
                  <a:pt x="963263" y="1810422"/>
                </a:cubicBezTo>
                <a:cubicBezTo>
                  <a:pt x="964797" y="1806520"/>
                  <a:pt x="964997" y="1802319"/>
                  <a:pt x="963463" y="1798284"/>
                </a:cubicBezTo>
                <a:cubicBezTo>
                  <a:pt x="962429" y="1795550"/>
                  <a:pt x="962662" y="1793016"/>
                  <a:pt x="963396" y="1790248"/>
                </a:cubicBezTo>
                <a:cubicBezTo>
                  <a:pt x="964530" y="1785780"/>
                  <a:pt x="965430" y="1781279"/>
                  <a:pt x="966197" y="1776778"/>
                </a:cubicBezTo>
                <a:cubicBezTo>
                  <a:pt x="966797" y="1773143"/>
                  <a:pt x="967498" y="1769475"/>
                  <a:pt x="967364" y="1765841"/>
                </a:cubicBezTo>
                <a:cubicBezTo>
                  <a:pt x="966831" y="1752136"/>
                  <a:pt x="968631" y="1738365"/>
                  <a:pt x="965364" y="1724794"/>
                </a:cubicBezTo>
                <a:cubicBezTo>
                  <a:pt x="965097" y="1723560"/>
                  <a:pt x="965397" y="1722093"/>
                  <a:pt x="965730" y="1720793"/>
                </a:cubicBezTo>
                <a:cubicBezTo>
                  <a:pt x="968098" y="1711790"/>
                  <a:pt x="968865" y="1702820"/>
                  <a:pt x="965930" y="1693751"/>
                </a:cubicBezTo>
                <a:cubicBezTo>
                  <a:pt x="965397" y="1692050"/>
                  <a:pt x="964963" y="1689949"/>
                  <a:pt x="965430" y="1688349"/>
                </a:cubicBezTo>
                <a:cubicBezTo>
                  <a:pt x="966797" y="1683714"/>
                  <a:pt x="966030" y="1679280"/>
                  <a:pt x="965030" y="1674778"/>
                </a:cubicBezTo>
                <a:cubicBezTo>
                  <a:pt x="964563" y="1672577"/>
                  <a:pt x="964563" y="1670210"/>
                  <a:pt x="964263" y="1667943"/>
                </a:cubicBezTo>
                <a:cubicBezTo>
                  <a:pt x="963996" y="1666142"/>
                  <a:pt x="963363" y="1664475"/>
                  <a:pt x="961863" y="1663174"/>
                </a:cubicBezTo>
                <a:cubicBezTo>
                  <a:pt x="956327" y="1658406"/>
                  <a:pt x="950659" y="1653771"/>
                  <a:pt x="945491" y="1648536"/>
                </a:cubicBezTo>
                <a:cubicBezTo>
                  <a:pt x="941556" y="1644602"/>
                  <a:pt x="936354" y="1642434"/>
                  <a:pt x="931353" y="1640100"/>
                </a:cubicBezTo>
                <a:cubicBezTo>
                  <a:pt x="929285" y="1639167"/>
                  <a:pt x="926718" y="1638933"/>
                  <a:pt x="924984" y="1637599"/>
                </a:cubicBezTo>
                <a:cubicBezTo>
                  <a:pt x="915981" y="1630630"/>
                  <a:pt x="905478" y="1625529"/>
                  <a:pt x="897742" y="1616893"/>
                </a:cubicBezTo>
                <a:cubicBezTo>
                  <a:pt x="895308" y="1614158"/>
                  <a:pt x="892907" y="1611357"/>
                  <a:pt x="893807" y="1607089"/>
                </a:cubicBezTo>
                <a:cubicBezTo>
                  <a:pt x="894041" y="1605922"/>
                  <a:pt x="893340" y="1604389"/>
                  <a:pt x="892673" y="1603255"/>
                </a:cubicBezTo>
                <a:cubicBezTo>
                  <a:pt x="888472" y="1596186"/>
                  <a:pt x="884437" y="1588983"/>
                  <a:pt x="879836" y="1582182"/>
                </a:cubicBezTo>
                <a:cubicBezTo>
                  <a:pt x="875468" y="1575713"/>
                  <a:pt x="871367" y="1569244"/>
                  <a:pt x="868766" y="1561808"/>
                </a:cubicBezTo>
                <a:cubicBezTo>
                  <a:pt x="866832" y="1556206"/>
                  <a:pt x="863130" y="1551338"/>
                  <a:pt x="861530" y="1545503"/>
                </a:cubicBezTo>
                <a:cubicBezTo>
                  <a:pt x="861063" y="1543836"/>
                  <a:pt x="859730" y="1542235"/>
                  <a:pt x="858396" y="1541101"/>
                </a:cubicBezTo>
                <a:cubicBezTo>
                  <a:pt x="855895" y="1538934"/>
                  <a:pt x="854128" y="1536400"/>
                  <a:pt x="852894" y="1533365"/>
                </a:cubicBezTo>
                <a:cubicBezTo>
                  <a:pt x="851460" y="1529765"/>
                  <a:pt x="848559" y="1527564"/>
                  <a:pt x="845225" y="1525797"/>
                </a:cubicBezTo>
                <a:cubicBezTo>
                  <a:pt x="842391" y="1524329"/>
                  <a:pt x="839556" y="1522829"/>
                  <a:pt x="836822" y="1521128"/>
                </a:cubicBezTo>
                <a:cubicBezTo>
                  <a:pt x="834755" y="1519828"/>
                  <a:pt x="833621" y="1518027"/>
                  <a:pt x="834655" y="1515360"/>
                </a:cubicBezTo>
                <a:cubicBezTo>
                  <a:pt x="835121" y="1514126"/>
                  <a:pt x="835288" y="1512659"/>
                  <a:pt x="835121" y="1511358"/>
                </a:cubicBezTo>
                <a:cubicBezTo>
                  <a:pt x="834821" y="1509125"/>
                  <a:pt x="834288" y="1506857"/>
                  <a:pt x="833588" y="1504690"/>
                </a:cubicBezTo>
                <a:cubicBezTo>
                  <a:pt x="831920" y="1499488"/>
                  <a:pt x="834221" y="1495720"/>
                  <a:pt x="837889" y="1492586"/>
                </a:cubicBezTo>
                <a:cubicBezTo>
                  <a:pt x="840323" y="1490518"/>
                  <a:pt x="843157" y="1488951"/>
                  <a:pt x="845725" y="1487051"/>
                </a:cubicBezTo>
                <a:cubicBezTo>
                  <a:pt x="847659" y="1485550"/>
                  <a:pt x="848393" y="1483349"/>
                  <a:pt x="848459" y="1480982"/>
                </a:cubicBezTo>
                <a:cubicBezTo>
                  <a:pt x="848493" y="1480248"/>
                  <a:pt x="848026" y="1479548"/>
                  <a:pt x="847792" y="1478815"/>
                </a:cubicBezTo>
                <a:cubicBezTo>
                  <a:pt x="847292" y="1479548"/>
                  <a:pt x="846792" y="1480315"/>
                  <a:pt x="846225" y="1480982"/>
                </a:cubicBezTo>
                <a:cubicBezTo>
                  <a:pt x="845925" y="1481282"/>
                  <a:pt x="845358" y="1481782"/>
                  <a:pt x="845158" y="1481682"/>
                </a:cubicBezTo>
                <a:cubicBezTo>
                  <a:pt x="841790" y="1480148"/>
                  <a:pt x="838256" y="1477915"/>
                  <a:pt x="837656" y="1474413"/>
                </a:cubicBezTo>
                <a:cubicBezTo>
                  <a:pt x="836889" y="1470045"/>
                  <a:pt x="837689" y="1465377"/>
                  <a:pt x="837989" y="1460809"/>
                </a:cubicBezTo>
                <a:cubicBezTo>
                  <a:pt x="838056" y="1460008"/>
                  <a:pt x="838923" y="1459242"/>
                  <a:pt x="839389" y="1458475"/>
                </a:cubicBezTo>
                <a:cubicBezTo>
                  <a:pt x="843858" y="1450973"/>
                  <a:pt x="843858" y="1450973"/>
                  <a:pt x="846392" y="1439535"/>
                </a:cubicBezTo>
                <a:cubicBezTo>
                  <a:pt x="846592" y="1438702"/>
                  <a:pt x="847059" y="1437668"/>
                  <a:pt x="847759" y="1437235"/>
                </a:cubicBezTo>
                <a:cubicBezTo>
                  <a:pt x="850060" y="1435768"/>
                  <a:pt x="852527" y="1434500"/>
                  <a:pt x="854961" y="1433267"/>
                </a:cubicBezTo>
                <a:cubicBezTo>
                  <a:pt x="857529" y="1431933"/>
                  <a:pt x="859263" y="1430032"/>
                  <a:pt x="859996" y="1427098"/>
                </a:cubicBezTo>
                <a:cubicBezTo>
                  <a:pt x="861296" y="1421930"/>
                  <a:pt x="864331" y="1418195"/>
                  <a:pt x="869366" y="1415961"/>
                </a:cubicBezTo>
                <a:cubicBezTo>
                  <a:pt x="874234" y="1413827"/>
                  <a:pt x="876901" y="1409392"/>
                  <a:pt x="879636" y="1405158"/>
                </a:cubicBezTo>
                <a:cubicBezTo>
                  <a:pt x="880369" y="1403991"/>
                  <a:pt x="880803" y="1402557"/>
                  <a:pt x="879836" y="1401290"/>
                </a:cubicBezTo>
                <a:cubicBezTo>
                  <a:pt x="877702" y="1398589"/>
                  <a:pt x="877469" y="1395788"/>
                  <a:pt x="877835" y="1392353"/>
                </a:cubicBezTo>
                <a:cubicBezTo>
                  <a:pt x="878502" y="1386485"/>
                  <a:pt x="878202" y="1380516"/>
                  <a:pt x="878169" y="1374581"/>
                </a:cubicBezTo>
                <a:cubicBezTo>
                  <a:pt x="878169" y="1373314"/>
                  <a:pt x="878035" y="1371547"/>
                  <a:pt x="877235" y="1370780"/>
                </a:cubicBezTo>
                <a:cubicBezTo>
                  <a:pt x="874101" y="1367779"/>
                  <a:pt x="873601" y="1363344"/>
                  <a:pt x="871000" y="1360143"/>
                </a:cubicBezTo>
                <a:cubicBezTo>
                  <a:pt x="868932" y="1357609"/>
                  <a:pt x="867932" y="1354741"/>
                  <a:pt x="867665" y="1351374"/>
                </a:cubicBezTo>
                <a:cubicBezTo>
                  <a:pt x="867298" y="1346906"/>
                  <a:pt x="864398" y="1343871"/>
                  <a:pt x="860463" y="1342004"/>
                </a:cubicBezTo>
                <a:cubicBezTo>
                  <a:pt x="859429" y="1341504"/>
                  <a:pt x="857295" y="1341437"/>
                  <a:pt x="856728" y="1342071"/>
                </a:cubicBezTo>
                <a:cubicBezTo>
                  <a:pt x="854094" y="1345171"/>
                  <a:pt x="851994" y="1348706"/>
                  <a:pt x="848493" y="1351074"/>
                </a:cubicBezTo>
                <a:cubicBezTo>
                  <a:pt x="847259" y="1351874"/>
                  <a:pt x="847992" y="1353575"/>
                  <a:pt x="848493" y="1354841"/>
                </a:cubicBezTo>
                <a:cubicBezTo>
                  <a:pt x="849259" y="1356809"/>
                  <a:pt x="848793" y="1358443"/>
                  <a:pt x="847159" y="1359676"/>
                </a:cubicBezTo>
                <a:cubicBezTo>
                  <a:pt x="843458" y="1362544"/>
                  <a:pt x="841757" y="1362877"/>
                  <a:pt x="838756" y="1360210"/>
                </a:cubicBezTo>
                <a:cubicBezTo>
                  <a:pt x="836055" y="1357776"/>
                  <a:pt x="832621" y="1356508"/>
                  <a:pt x="830120" y="1353575"/>
                </a:cubicBezTo>
                <a:cubicBezTo>
                  <a:pt x="827386" y="1350440"/>
                  <a:pt x="823418" y="1348906"/>
                  <a:pt x="818916" y="1350507"/>
                </a:cubicBezTo>
                <a:cubicBezTo>
                  <a:pt x="817649" y="1350974"/>
                  <a:pt x="816149" y="1351140"/>
                  <a:pt x="814848" y="1350940"/>
                </a:cubicBezTo>
                <a:cubicBezTo>
                  <a:pt x="810680" y="1350207"/>
                  <a:pt x="806679" y="1349073"/>
                  <a:pt x="805612" y="1344071"/>
                </a:cubicBezTo>
                <a:cubicBezTo>
                  <a:pt x="804645" y="1339637"/>
                  <a:pt x="801044" y="1337369"/>
                  <a:pt x="797810" y="1334868"/>
                </a:cubicBezTo>
                <a:cubicBezTo>
                  <a:pt x="796742" y="1334001"/>
                  <a:pt x="795375" y="1334035"/>
                  <a:pt x="793942" y="1334035"/>
                </a:cubicBezTo>
                <a:cubicBezTo>
                  <a:pt x="792207" y="1334001"/>
                  <a:pt x="790440" y="1333301"/>
                  <a:pt x="788706" y="1332767"/>
                </a:cubicBezTo>
                <a:cubicBezTo>
                  <a:pt x="784639" y="1331601"/>
                  <a:pt x="782238" y="1329100"/>
                  <a:pt x="783671" y="1324665"/>
                </a:cubicBezTo>
                <a:cubicBezTo>
                  <a:pt x="784672" y="1321664"/>
                  <a:pt x="783471" y="1319130"/>
                  <a:pt x="781904" y="1316996"/>
                </a:cubicBezTo>
                <a:cubicBezTo>
                  <a:pt x="779203" y="1313328"/>
                  <a:pt x="775936" y="1310027"/>
                  <a:pt x="773001" y="1306492"/>
                </a:cubicBezTo>
                <a:cubicBezTo>
                  <a:pt x="770367" y="1303358"/>
                  <a:pt x="767200" y="1300591"/>
                  <a:pt x="765699" y="1296589"/>
                </a:cubicBezTo>
                <a:cubicBezTo>
                  <a:pt x="765199" y="1295255"/>
                  <a:pt x="764065" y="1294422"/>
                  <a:pt x="762565" y="1294522"/>
                </a:cubicBezTo>
                <a:cubicBezTo>
                  <a:pt x="755462" y="1295022"/>
                  <a:pt x="749060" y="1292221"/>
                  <a:pt x="742558" y="1290154"/>
                </a:cubicBezTo>
                <a:cubicBezTo>
                  <a:pt x="736890" y="1288387"/>
                  <a:pt x="731321" y="1286319"/>
                  <a:pt x="725286" y="1285819"/>
                </a:cubicBezTo>
                <a:cubicBezTo>
                  <a:pt x="721018" y="1285486"/>
                  <a:pt x="717250" y="1283418"/>
                  <a:pt x="714616" y="1280117"/>
                </a:cubicBezTo>
                <a:cubicBezTo>
                  <a:pt x="708547" y="1272481"/>
                  <a:pt x="700044" y="1267580"/>
                  <a:pt x="693109" y="1260878"/>
                </a:cubicBezTo>
                <a:cubicBezTo>
                  <a:pt x="690041" y="1257943"/>
                  <a:pt x="685940" y="1257443"/>
                  <a:pt x="681539" y="1259077"/>
                </a:cubicBezTo>
                <a:cubicBezTo>
                  <a:pt x="666367" y="1264679"/>
                  <a:pt x="666334" y="1264679"/>
                  <a:pt x="651162" y="1260077"/>
                </a:cubicBezTo>
                <a:cubicBezTo>
                  <a:pt x="646794" y="1258777"/>
                  <a:pt x="642426" y="1257477"/>
                  <a:pt x="638391" y="1255076"/>
                </a:cubicBezTo>
                <a:cubicBezTo>
                  <a:pt x="634857" y="1253009"/>
                  <a:pt x="631056" y="1251041"/>
                  <a:pt x="627121" y="1250041"/>
                </a:cubicBezTo>
                <a:cubicBezTo>
                  <a:pt x="619318" y="1248007"/>
                  <a:pt x="612883" y="1244006"/>
                  <a:pt x="606948" y="1238738"/>
                </a:cubicBezTo>
                <a:cubicBezTo>
                  <a:pt x="605648" y="1237570"/>
                  <a:pt x="603780" y="1236937"/>
                  <a:pt x="602080" y="1236403"/>
                </a:cubicBezTo>
                <a:cubicBezTo>
                  <a:pt x="600346" y="1235836"/>
                  <a:pt x="598478" y="1235703"/>
                  <a:pt x="596711" y="1235269"/>
                </a:cubicBezTo>
                <a:cubicBezTo>
                  <a:pt x="592610" y="1234269"/>
                  <a:pt x="589042" y="1232569"/>
                  <a:pt x="586441" y="1228901"/>
                </a:cubicBezTo>
                <a:cubicBezTo>
                  <a:pt x="584007" y="1225500"/>
                  <a:pt x="580773" y="1222932"/>
                  <a:pt x="576671" y="1221598"/>
                </a:cubicBezTo>
                <a:cubicBezTo>
                  <a:pt x="572437" y="1220265"/>
                  <a:pt x="569903" y="1217164"/>
                  <a:pt x="567835" y="1213396"/>
                </a:cubicBezTo>
                <a:cubicBezTo>
                  <a:pt x="565501" y="1209128"/>
                  <a:pt x="564168" y="1205027"/>
                  <a:pt x="567402" y="1200592"/>
                </a:cubicBezTo>
                <a:cubicBezTo>
                  <a:pt x="568436" y="1199124"/>
                  <a:pt x="569136" y="1197324"/>
                  <a:pt x="569669" y="1195590"/>
                </a:cubicBezTo>
                <a:cubicBezTo>
                  <a:pt x="570036" y="1194323"/>
                  <a:pt x="570169" y="1192822"/>
                  <a:pt x="569836" y="1191556"/>
                </a:cubicBezTo>
                <a:cubicBezTo>
                  <a:pt x="565601" y="1175050"/>
                  <a:pt x="561733" y="1167481"/>
                  <a:pt x="547629" y="1152843"/>
                </a:cubicBezTo>
                <a:cubicBezTo>
                  <a:pt x="546395" y="1151576"/>
                  <a:pt x="544794" y="1149975"/>
                  <a:pt x="544661" y="1148441"/>
                </a:cubicBezTo>
                <a:cubicBezTo>
                  <a:pt x="544361" y="1144707"/>
                  <a:pt x="542527" y="1142773"/>
                  <a:pt x="539359" y="1141173"/>
                </a:cubicBezTo>
                <a:cubicBezTo>
                  <a:pt x="536525" y="1139739"/>
                  <a:pt x="533991" y="1137672"/>
                  <a:pt x="531390" y="1135804"/>
                </a:cubicBezTo>
                <a:cubicBezTo>
                  <a:pt x="529390" y="1134370"/>
                  <a:pt x="529223" y="1131703"/>
                  <a:pt x="530457" y="1129602"/>
                </a:cubicBezTo>
                <a:cubicBezTo>
                  <a:pt x="530923" y="1128802"/>
                  <a:pt x="531390" y="1128035"/>
                  <a:pt x="531924" y="1127268"/>
                </a:cubicBezTo>
                <a:cubicBezTo>
                  <a:pt x="532857" y="1125901"/>
                  <a:pt x="532490" y="1124467"/>
                  <a:pt x="531524" y="1123534"/>
                </a:cubicBezTo>
                <a:cubicBezTo>
                  <a:pt x="529589" y="1121566"/>
                  <a:pt x="527455" y="1119866"/>
                  <a:pt x="525355" y="1118098"/>
                </a:cubicBezTo>
                <a:cubicBezTo>
                  <a:pt x="522187" y="1115431"/>
                  <a:pt x="519153" y="1112730"/>
                  <a:pt x="518186" y="1108329"/>
                </a:cubicBezTo>
                <a:cubicBezTo>
                  <a:pt x="517852" y="1106728"/>
                  <a:pt x="516118" y="1105394"/>
                  <a:pt x="514985" y="1103994"/>
                </a:cubicBezTo>
                <a:cubicBezTo>
                  <a:pt x="509150" y="1096825"/>
                  <a:pt x="504682" y="1088856"/>
                  <a:pt x="501314" y="1080253"/>
                </a:cubicBezTo>
                <a:cubicBezTo>
                  <a:pt x="499113" y="1074651"/>
                  <a:pt x="498413" y="1068683"/>
                  <a:pt x="497379" y="1062847"/>
                </a:cubicBezTo>
                <a:cubicBezTo>
                  <a:pt x="496812" y="1059646"/>
                  <a:pt x="495112" y="1058012"/>
                  <a:pt x="492578" y="1056745"/>
                </a:cubicBezTo>
                <a:cubicBezTo>
                  <a:pt x="490144" y="1055545"/>
                  <a:pt x="487643" y="1054411"/>
                  <a:pt x="485142" y="1053311"/>
                </a:cubicBezTo>
                <a:cubicBezTo>
                  <a:pt x="484042" y="1052811"/>
                  <a:pt x="483408" y="1053311"/>
                  <a:pt x="483075" y="1054478"/>
                </a:cubicBezTo>
                <a:cubicBezTo>
                  <a:pt x="481141" y="1061313"/>
                  <a:pt x="482308" y="1068149"/>
                  <a:pt x="483141" y="1074951"/>
                </a:cubicBezTo>
                <a:cubicBezTo>
                  <a:pt x="483275" y="1076252"/>
                  <a:pt x="483941" y="1077685"/>
                  <a:pt x="484775" y="1078686"/>
                </a:cubicBezTo>
                <a:cubicBezTo>
                  <a:pt x="489210" y="1084021"/>
                  <a:pt x="491677" y="1090523"/>
                  <a:pt x="495379" y="1096325"/>
                </a:cubicBezTo>
                <a:cubicBezTo>
                  <a:pt x="498779" y="1101660"/>
                  <a:pt x="501447" y="1107628"/>
                  <a:pt x="503448" y="1113630"/>
                </a:cubicBezTo>
                <a:cubicBezTo>
                  <a:pt x="504815" y="1117832"/>
                  <a:pt x="509083" y="1119866"/>
                  <a:pt x="509917" y="1124034"/>
                </a:cubicBezTo>
                <a:cubicBezTo>
                  <a:pt x="510617" y="1127601"/>
                  <a:pt x="510917" y="1131303"/>
                  <a:pt x="511684" y="1134871"/>
                </a:cubicBezTo>
                <a:cubicBezTo>
                  <a:pt x="512151" y="1137104"/>
                  <a:pt x="513184" y="1139205"/>
                  <a:pt x="513885" y="1141406"/>
                </a:cubicBezTo>
                <a:cubicBezTo>
                  <a:pt x="514751" y="1144074"/>
                  <a:pt x="520153" y="1153577"/>
                  <a:pt x="522021" y="1155711"/>
                </a:cubicBezTo>
                <a:cubicBezTo>
                  <a:pt x="524155" y="1158145"/>
                  <a:pt x="525888" y="1160779"/>
                  <a:pt x="526789" y="1163980"/>
                </a:cubicBezTo>
                <a:cubicBezTo>
                  <a:pt x="527322" y="1165947"/>
                  <a:pt x="526455" y="1168415"/>
                  <a:pt x="524421" y="1169982"/>
                </a:cubicBezTo>
                <a:cubicBezTo>
                  <a:pt x="522821" y="1171249"/>
                  <a:pt x="520253" y="1171216"/>
                  <a:pt x="519520" y="1169715"/>
                </a:cubicBezTo>
                <a:cubicBezTo>
                  <a:pt x="515085" y="1160812"/>
                  <a:pt x="506982" y="1155244"/>
                  <a:pt x="500347" y="1148408"/>
                </a:cubicBezTo>
                <a:cubicBezTo>
                  <a:pt x="498179" y="1146208"/>
                  <a:pt x="497279" y="1144140"/>
                  <a:pt x="497946" y="1141106"/>
                </a:cubicBezTo>
                <a:cubicBezTo>
                  <a:pt x="498446" y="1138905"/>
                  <a:pt x="498613" y="1136571"/>
                  <a:pt x="498613" y="1134304"/>
                </a:cubicBezTo>
                <a:cubicBezTo>
                  <a:pt x="498613" y="1131970"/>
                  <a:pt x="497946" y="1129769"/>
                  <a:pt x="496112" y="1128135"/>
                </a:cubicBezTo>
                <a:cubicBezTo>
                  <a:pt x="491711" y="1124201"/>
                  <a:pt x="487743" y="1119799"/>
                  <a:pt x="482174" y="1117198"/>
                </a:cubicBezTo>
                <a:cubicBezTo>
                  <a:pt x="477940" y="1115264"/>
                  <a:pt x="474805" y="1111830"/>
                  <a:pt x="472604" y="1107628"/>
                </a:cubicBezTo>
                <a:cubicBezTo>
                  <a:pt x="472071" y="1106595"/>
                  <a:pt x="472838" y="1104661"/>
                  <a:pt x="474072" y="1104294"/>
                </a:cubicBezTo>
                <a:cubicBezTo>
                  <a:pt x="474505" y="1104160"/>
                  <a:pt x="474972" y="1104061"/>
                  <a:pt x="475405" y="1104061"/>
                </a:cubicBezTo>
                <a:cubicBezTo>
                  <a:pt x="477339" y="1104160"/>
                  <a:pt x="479040" y="1103860"/>
                  <a:pt x="480074" y="1101960"/>
                </a:cubicBezTo>
                <a:cubicBezTo>
                  <a:pt x="481474" y="1099393"/>
                  <a:pt x="482008" y="1096792"/>
                  <a:pt x="480474" y="1094124"/>
                </a:cubicBezTo>
                <a:cubicBezTo>
                  <a:pt x="477773" y="1089322"/>
                  <a:pt x="475172" y="1084454"/>
                  <a:pt x="470770" y="1080886"/>
                </a:cubicBezTo>
                <a:cubicBezTo>
                  <a:pt x="468570" y="1079119"/>
                  <a:pt x="466869" y="1076785"/>
                  <a:pt x="466536" y="1074017"/>
                </a:cubicBezTo>
                <a:cubicBezTo>
                  <a:pt x="465502" y="1065281"/>
                  <a:pt x="461434" y="1057445"/>
                  <a:pt x="459133" y="1049076"/>
                </a:cubicBezTo>
                <a:cubicBezTo>
                  <a:pt x="457800" y="1044175"/>
                  <a:pt x="456199" y="1039406"/>
                  <a:pt x="456033" y="1034305"/>
                </a:cubicBezTo>
                <a:cubicBezTo>
                  <a:pt x="455799" y="1027769"/>
                  <a:pt x="452565" y="1023235"/>
                  <a:pt x="447030" y="1019867"/>
                </a:cubicBezTo>
                <a:cubicBezTo>
                  <a:pt x="440394" y="1015866"/>
                  <a:pt x="434459" y="1010630"/>
                  <a:pt x="426390" y="1009363"/>
                </a:cubicBezTo>
                <a:cubicBezTo>
                  <a:pt x="423955" y="1008997"/>
                  <a:pt x="422922" y="1007363"/>
                  <a:pt x="423255" y="1004162"/>
                </a:cubicBezTo>
                <a:cubicBezTo>
                  <a:pt x="423555" y="1001228"/>
                  <a:pt x="422922" y="998760"/>
                  <a:pt x="421688" y="996226"/>
                </a:cubicBezTo>
                <a:cubicBezTo>
                  <a:pt x="419321" y="991258"/>
                  <a:pt x="417087" y="986256"/>
                  <a:pt x="414886" y="981221"/>
                </a:cubicBezTo>
                <a:cubicBezTo>
                  <a:pt x="414352" y="979987"/>
                  <a:pt x="413719" y="978320"/>
                  <a:pt x="414119" y="977253"/>
                </a:cubicBezTo>
                <a:cubicBezTo>
                  <a:pt x="415853" y="972852"/>
                  <a:pt x="413552" y="969317"/>
                  <a:pt x="412285" y="965483"/>
                </a:cubicBezTo>
                <a:cubicBezTo>
                  <a:pt x="411885" y="964282"/>
                  <a:pt x="412118" y="962748"/>
                  <a:pt x="412418" y="961448"/>
                </a:cubicBezTo>
                <a:cubicBezTo>
                  <a:pt x="412718" y="960148"/>
                  <a:pt x="413452" y="958947"/>
                  <a:pt x="413952" y="957647"/>
                </a:cubicBezTo>
                <a:cubicBezTo>
                  <a:pt x="414752" y="955579"/>
                  <a:pt x="414686" y="955613"/>
                  <a:pt x="412152" y="954012"/>
                </a:cubicBezTo>
                <a:cubicBezTo>
                  <a:pt x="411018" y="953312"/>
                  <a:pt x="409651" y="952512"/>
                  <a:pt x="409117" y="951411"/>
                </a:cubicBezTo>
                <a:cubicBezTo>
                  <a:pt x="407283" y="947744"/>
                  <a:pt x="405716" y="943942"/>
                  <a:pt x="404182" y="940141"/>
                </a:cubicBezTo>
                <a:cubicBezTo>
                  <a:pt x="403682" y="938907"/>
                  <a:pt x="403549" y="937507"/>
                  <a:pt x="403482" y="936140"/>
                </a:cubicBezTo>
                <a:cubicBezTo>
                  <a:pt x="403382" y="933839"/>
                  <a:pt x="403049" y="931438"/>
                  <a:pt x="403616" y="929304"/>
                </a:cubicBezTo>
                <a:cubicBezTo>
                  <a:pt x="404983" y="924102"/>
                  <a:pt x="404282" y="919368"/>
                  <a:pt x="401948" y="914633"/>
                </a:cubicBezTo>
                <a:cubicBezTo>
                  <a:pt x="400848" y="912432"/>
                  <a:pt x="401148" y="910031"/>
                  <a:pt x="402515" y="908064"/>
                </a:cubicBezTo>
                <a:cubicBezTo>
                  <a:pt x="406950" y="901729"/>
                  <a:pt x="408050" y="894626"/>
                  <a:pt x="407650" y="887124"/>
                </a:cubicBezTo>
                <a:cubicBezTo>
                  <a:pt x="407584" y="885757"/>
                  <a:pt x="407484" y="884356"/>
                  <a:pt x="407450" y="882989"/>
                </a:cubicBezTo>
                <a:cubicBezTo>
                  <a:pt x="407350" y="876454"/>
                  <a:pt x="408384" y="870252"/>
                  <a:pt x="412252" y="864683"/>
                </a:cubicBezTo>
                <a:cubicBezTo>
                  <a:pt x="416486" y="858581"/>
                  <a:pt x="419054" y="851646"/>
                  <a:pt x="420721" y="844510"/>
                </a:cubicBezTo>
                <a:cubicBezTo>
                  <a:pt x="422522" y="836808"/>
                  <a:pt x="425990" y="829805"/>
                  <a:pt x="428724" y="822537"/>
                </a:cubicBezTo>
                <a:cubicBezTo>
                  <a:pt x="431358" y="815568"/>
                  <a:pt x="432958" y="808599"/>
                  <a:pt x="432491" y="801063"/>
                </a:cubicBezTo>
                <a:cubicBezTo>
                  <a:pt x="432091" y="795127"/>
                  <a:pt x="432292" y="789126"/>
                  <a:pt x="432392" y="783157"/>
                </a:cubicBezTo>
                <a:cubicBezTo>
                  <a:pt x="432458" y="779056"/>
                  <a:pt x="434726" y="776422"/>
                  <a:pt x="438427" y="774954"/>
                </a:cubicBezTo>
                <a:cubicBezTo>
                  <a:pt x="438327" y="774888"/>
                  <a:pt x="438260" y="774788"/>
                  <a:pt x="438160" y="774688"/>
                </a:cubicBezTo>
                <a:lnTo>
                  <a:pt x="438560" y="774888"/>
                </a:lnTo>
                <a:cubicBezTo>
                  <a:pt x="437526" y="773954"/>
                  <a:pt x="436226" y="773221"/>
                  <a:pt x="435493" y="772120"/>
                </a:cubicBezTo>
                <a:cubicBezTo>
                  <a:pt x="430291" y="764051"/>
                  <a:pt x="423189" y="757449"/>
                  <a:pt x="417920" y="749379"/>
                </a:cubicBezTo>
                <a:cubicBezTo>
                  <a:pt x="416186" y="746745"/>
                  <a:pt x="413785" y="744511"/>
                  <a:pt x="411885" y="741944"/>
                </a:cubicBezTo>
                <a:cubicBezTo>
                  <a:pt x="411085" y="740910"/>
                  <a:pt x="410351" y="739443"/>
                  <a:pt x="410451" y="738243"/>
                </a:cubicBezTo>
                <a:cubicBezTo>
                  <a:pt x="410685" y="735375"/>
                  <a:pt x="409784" y="732807"/>
                  <a:pt x="409318" y="730107"/>
                </a:cubicBezTo>
                <a:cubicBezTo>
                  <a:pt x="409151" y="729140"/>
                  <a:pt x="410985" y="727506"/>
                  <a:pt x="412085" y="727706"/>
                </a:cubicBezTo>
                <a:cubicBezTo>
                  <a:pt x="413419" y="727939"/>
                  <a:pt x="414886" y="728006"/>
                  <a:pt x="415986" y="728706"/>
                </a:cubicBezTo>
                <a:cubicBezTo>
                  <a:pt x="417887" y="729906"/>
                  <a:pt x="419588" y="731507"/>
                  <a:pt x="421355" y="732941"/>
                </a:cubicBezTo>
                <a:cubicBezTo>
                  <a:pt x="424189" y="735242"/>
                  <a:pt x="427156" y="737342"/>
                  <a:pt x="430858" y="738276"/>
                </a:cubicBezTo>
                <a:cubicBezTo>
                  <a:pt x="435692" y="739510"/>
                  <a:pt x="438727" y="742711"/>
                  <a:pt x="439927" y="747646"/>
                </a:cubicBezTo>
                <a:cubicBezTo>
                  <a:pt x="440461" y="749880"/>
                  <a:pt x="441361" y="752014"/>
                  <a:pt x="441928" y="754215"/>
                </a:cubicBezTo>
                <a:cubicBezTo>
                  <a:pt x="442562" y="756682"/>
                  <a:pt x="444462" y="757649"/>
                  <a:pt x="446463" y="758516"/>
                </a:cubicBezTo>
                <a:cubicBezTo>
                  <a:pt x="448430" y="763451"/>
                  <a:pt x="449530" y="768552"/>
                  <a:pt x="449097" y="773921"/>
                </a:cubicBezTo>
                <a:cubicBezTo>
                  <a:pt x="448897" y="776422"/>
                  <a:pt x="447430" y="778022"/>
                  <a:pt x="444829" y="778022"/>
                </a:cubicBezTo>
                <a:cubicBezTo>
                  <a:pt x="443528" y="778022"/>
                  <a:pt x="442228" y="777722"/>
                  <a:pt x="440961" y="777522"/>
                </a:cubicBezTo>
                <a:lnTo>
                  <a:pt x="441065" y="777626"/>
                </a:lnTo>
                <a:lnTo>
                  <a:pt x="440828" y="777522"/>
                </a:lnTo>
                <a:lnTo>
                  <a:pt x="441294" y="777855"/>
                </a:lnTo>
                <a:lnTo>
                  <a:pt x="441065" y="777626"/>
                </a:lnTo>
                <a:lnTo>
                  <a:pt x="451865" y="782357"/>
                </a:lnTo>
                <a:cubicBezTo>
                  <a:pt x="452798" y="782624"/>
                  <a:pt x="454299" y="781523"/>
                  <a:pt x="455366" y="780823"/>
                </a:cubicBezTo>
                <a:cubicBezTo>
                  <a:pt x="456099" y="780356"/>
                  <a:pt x="456733" y="779522"/>
                  <a:pt x="457100" y="778722"/>
                </a:cubicBezTo>
                <a:cubicBezTo>
                  <a:pt x="458167" y="776255"/>
                  <a:pt x="459500" y="773921"/>
                  <a:pt x="457867" y="770953"/>
                </a:cubicBezTo>
                <a:cubicBezTo>
                  <a:pt x="456333" y="768185"/>
                  <a:pt x="455299" y="765118"/>
                  <a:pt x="454365" y="762084"/>
                </a:cubicBezTo>
                <a:cubicBezTo>
                  <a:pt x="453699" y="759950"/>
                  <a:pt x="452198" y="759283"/>
                  <a:pt x="450397" y="758849"/>
                </a:cubicBezTo>
                <a:lnTo>
                  <a:pt x="447622" y="758349"/>
                </a:lnTo>
                <a:lnTo>
                  <a:pt x="447801" y="759606"/>
                </a:lnTo>
                <a:cubicBezTo>
                  <a:pt x="447516" y="759511"/>
                  <a:pt x="447230" y="759320"/>
                  <a:pt x="446944" y="759225"/>
                </a:cubicBezTo>
                <a:cubicBezTo>
                  <a:pt x="446849" y="758844"/>
                  <a:pt x="446754" y="758463"/>
                  <a:pt x="446563" y="758082"/>
                </a:cubicBezTo>
                <a:lnTo>
                  <a:pt x="446680" y="758104"/>
                </a:lnTo>
                <a:lnTo>
                  <a:pt x="446129" y="755415"/>
                </a:lnTo>
                <a:lnTo>
                  <a:pt x="446196" y="755381"/>
                </a:lnTo>
                <a:cubicBezTo>
                  <a:pt x="446296" y="755481"/>
                  <a:pt x="446363" y="755615"/>
                  <a:pt x="446463" y="755715"/>
                </a:cubicBezTo>
                <a:lnTo>
                  <a:pt x="446863" y="755248"/>
                </a:lnTo>
                <a:lnTo>
                  <a:pt x="446196" y="755381"/>
                </a:lnTo>
                <a:cubicBezTo>
                  <a:pt x="445463" y="754448"/>
                  <a:pt x="444629" y="753548"/>
                  <a:pt x="444262" y="752481"/>
                </a:cubicBezTo>
                <a:cubicBezTo>
                  <a:pt x="443329" y="749780"/>
                  <a:pt x="443862" y="747112"/>
                  <a:pt x="444862" y="744444"/>
                </a:cubicBezTo>
                <a:cubicBezTo>
                  <a:pt x="445396" y="743044"/>
                  <a:pt x="444495" y="741744"/>
                  <a:pt x="443295" y="741044"/>
                </a:cubicBezTo>
                <a:cubicBezTo>
                  <a:pt x="441328" y="739876"/>
                  <a:pt x="439260" y="738776"/>
                  <a:pt x="437160" y="737976"/>
                </a:cubicBezTo>
                <a:cubicBezTo>
                  <a:pt x="434526" y="736975"/>
                  <a:pt x="432358" y="735508"/>
                  <a:pt x="430691" y="733174"/>
                </a:cubicBezTo>
                <a:cubicBezTo>
                  <a:pt x="429057" y="730907"/>
                  <a:pt x="426723" y="729440"/>
                  <a:pt x="424189" y="728306"/>
                </a:cubicBezTo>
                <a:lnTo>
                  <a:pt x="420288" y="720270"/>
                </a:lnTo>
                <a:cubicBezTo>
                  <a:pt x="420488" y="719870"/>
                  <a:pt x="420554" y="719370"/>
                  <a:pt x="420854" y="719036"/>
                </a:cubicBezTo>
                <a:cubicBezTo>
                  <a:pt x="422488" y="717069"/>
                  <a:pt x="422455" y="715035"/>
                  <a:pt x="421655" y="712668"/>
                </a:cubicBezTo>
                <a:lnTo>
                  <a:pt x="421845" y="709380"/>
                </a:lnTo>
                <a:lnTo>
                  <a:pt x="420322" y="708552"/>
                </a:lnTo>
                <a:lnTo>
                  <a:pt x="422019" y="708111"/>
                </a:lnTo>
                <a:lnTo>
                  <a:pt x="423955" y="704298"/>
                </a:lnTo>
                <a:cubicBezTo>
                  <a:pt x="424589" y="702598"/>
                  <a:pt x="424289" y="700864"/>
                  <a:pt x="422988" y="699463"/>
                </a:cubicBezTo>
                <a:cubicBezTo>
                  <a:pt x="420754" y="697029"/>
                  <a:pt x="418487" y="694629"/>
                  <a:pt x="416220" y="692228"/>
                </a:cubicBezTo>
                <a:lnTo>
                  <a:pt x="416221" y="692226"/>
                </a:lnTo>
                <a:lnTo>
                  <a:pt x="416253" y="692261"/>
                </a:lnTo>
                <a:lnTo>
                  <a:pt x="416223" y="692223"/>
                </a:lnTo>
                <a:lnTo>
                  <a:pt x="416520" y="691794"/>
                </a:lnTo>
                <a:lnTo>
                  <a:pt x="415965" y="691887"/>
                </a:lnTo>
                <a:lnTo>
                  <a:pt x="414686" y="690227"/>
                </a:lnTo>
                <a:cubicBezTo>
                  <a:pt x="414586" y="686926"/>
                  <a:pt x="415553" y="683959"/>
                  <a:pt x="418154" y="681691"/>
                </a:cubicBezTo>
                <a:cubicBezTo>
                  <a:pt x="419521" y="680524"/>
                  <a:pt x="420955" y="679390"/>
                  <a:pt x="422122" y="678057"/>
                </a:cubicBezTo>
                <a:cubicBezTo>
                  <a:pt x="422555" y="677556"/>
                  <a:pt x="422388" y="676489"/>
                  <a:pt x="422322" y="675722"/>
                </a:cubicBezTo>
                <a:cubicBezTo>
                  <a:pt x="422288" y="675523"/>
                  <a:pt x="421588" y="675222"/>
                  <a:pt x="421188" y="675222"/>
                </a:cubicBezTo>
                <a:cubicBezTo>
                  <a:pt x="417854" y="675056"/>
                  <a:pt x="414986" y="676590"/>
                  <a:pt x="411951" y="677590"/>
                </a:cubicBezTo>
                <a:cubicBezTo>
                  <a:pt x="409584" y="678357"/>
                  <a:pt x="406917" y="676223"/>
                  <a:pt x="406216" y="673022"/>
                </a:cubicBezTo>
                <a:cubicBezTo>
                  <a:pt x="405950" y="671888"/>
                  <a:pt x="406817" y="671621"/>
                  <a:pt x="407750" y="671221"/>
                </a:cubicBezTo>
                <a:cubicBezTo>
                  <a:pt x="411651" y="669487"/>
                  <a:pt x="411818" y="668020"/>
                  <a:pt x="408717" y="664619"/>
                </a:cubicBezTo>
                <a:cubicBezTo>
                  <a:pt x="407550" y="663352"/>
                  <a:pt x="407750" y="662485"/>
                  <a:pt x="409451" y="661618"/>
                </a:cubicBezTo>
                <a:cubicBezTo>
                  <a:pt x="410618" y="661018"/>
                  <a:pt x="412585" y="661151"/>
                  <a:pt x="412618" y="659484"/>
                </a:cubicBezTo>
                <a:cubicBezTo>
                  <a:pt x="412685" y="655516"/>
                  <a:pt x="414586" y="652615"/>
                  <a:pt x="417087" y="649847"/>
                </a:cubicBezTo>
                <a:cubicBezTo>
                  <a:pt x="418154" y="648647"/>
                  <a:pt x="417553" y="647447"/>
                  <a:pt x="415853" y="647047"/>
                </a:cubicBezTo>
                <a:cubicBezTo>
                  <a:pt x="414552" y="646747"/>
                  <a:pt x="413085" y="646747"/>
                  <a:pt x="411918" y="646213"/>
                </a:cubicBezTo>
                <a:cubicBezTo>
                  <a:pt x="410218" y="645446"/>
                  <a:pt x="409117" y="643946"/>
                  <a:pt x="408784" y="642011"/>
                </a:cubicBezTo>
                <a:cubicBezTo>
                  <a:pt x="408350" y="639711"/>
                  <a:pt x="408750" y="637777"/>
                  <a:pt x="410818" y="636543"/>
                </a:cubicBezTo>
                <a:cubicBezTo>
                  <a:pt x="410851" y="636577"/>
                  <a:pt x="410851" y="636610"/>
                  <a:pt x="410884" y="636643"/>
                </a:cubicBezTo>
                <a:cubicBezTo>
                  <a:pt x="411018" y="636877"/>
                  <a:pt x="411185" y="637110"/>
                  <a:pt x="411351" y="637343"/>
                </a:cubicBezTo>
                <a:cubicBezTo>
                  <a:pt x="411351" y="637443"/>
                  <a:pt x="411385" y="637544"/>
                  <a:pt x="411385" y="637644"/>
                </a:cubicBezTo>
                <a:cubicBezTo>
                  <a:pt x="411418" y="638077"/>
                  <a:pt x="411285" y="638577"/>
                  <a:pt x="411385" y="639011"/>
                </a:cubicBezTo>
                <a:cubicBezTo>
                  <a:pt x="411651" y="640244"/>
                  <a:pt x="412152" y="640244"/>
                  <a:pt x="412085" y="639011"/>
                </a:cubicBezTo>
                <a:cubicBezTo>
                  <a:pt x="412085" y="638444"/>
                  <a:pt x="411718" y="637910"/>
                  <a:pt x="411351" y="637343"/>
                </a:cubicBezTo>
                <a:cubicBezTo>
                  <a:pt x="411318" y="636977"/>
                  <a:pt x="411251" y="636643"/>
                  <a:pt x="411218" y="636276"/>
                </a:cubicBezTo>
                <a:cubicBezTo>
                  <a:pt x="411051" y="636343"/>
                  <a:pt x="410985" y="636477"/>
                  <a:pt x="410851" y="636543"/>
                </a:cubicBezTo>
                <a:cubicBezTo>
                  <a:pt x="409918" y="634909"/>
                  <a:pt x="408951" y="633309"/>
                  <a:pt x="408017" y="631708"/>
                </a:cubicBezTo>
                <a:cubicBezTo>
                  <a:pt x="408050" y="631708"/>
                  <a:pt x="408084" y="631708"/>
                  <a:pt x="408150" y="631708"/>
                </a:cubicBezTo>
                <a:cubicBezTo>
                  <a:pt x="408217" y="631408"/>
                  <a:pt x="408317" y="631108"/>
                  <a:pt x="408384" y="630808"/>
                </a:cubicBezTo>
                <a:cubicBezTo>
                  <a:pt x="408184" y="630975"/>
                  <a:pt x="408017" y="631175"/>
                  <a:pt x="407817" y="631375"/>
                </a:cubicBezTo>
                <a:cubicBezTo>
                  <a:pt x="407884" y="631475"/>
                  <a:pt x="407950" y="631608"/>
                  <a:pt x="408017" y="631708"/>
                </a:cubicBezTo>
                <a:cubicBezTo>
                  <a:pt x="407184" y="631708"/>
                  <a:pt x="406316" y="631708"/>
                  <a:pt x="405450" y="631708"/>
                </a:cubicBezTo>
                <a:cubicBezTo>
                  <a:pt x="405450" y="631608"/>
                  <a:pt x="405483" y="631508"/>
                  <a:pt x="405483" y="631408"/>
                </a:cubicBezTo>
                <a:cubicBezTo>
                  <a:pt x="405316" y="631275"/>
                  <a:pt x="405183" y="631141"/>
                  <a:pt x="405049" y="631008"/>
                </a:cubicBezTo>
                <a:cubicBezTo>
                  <a:pt x="405016" y="630908"/>
                  <a:pt x="405016" y="630775"/>
                  <a:pt x="404983" y="630674"/>
                </a:cubicBezTo>
                <a:cubicBezTo>
                  <a:pt x="404916" y="630508"/>
                  <a:pt x="404516" y="630475"/>
                  <a:pt x="404282" y="630374"/>
                </a:cubicBezTo>
                <a:cubicBezTo>
                  <a:pt x="404549" y="630575"/>
                  <a:pt x="404783" y="630808"/>
                  <a:pt x="405049" y="631008"/>
                </a:cubicBezTo>
                <a:cubicBezTo>
                  <a:pt x="405083" y="631242"/>
                  <a:pt x="405116" y="631475"/>
                  <a:pt x="405149" y="631708"/>
                </a:cubicBezTo>
                <a:cubicBezTo>
                  <a:pt x="405249" y="631708"/>
                  <a:pt x="405350" y="631708"/>
                  <a:pt x="405450" y="631708"/>
                </a:cubicBezTo>
                <a:cubicBezTo>
                  <a:pt x="405350" y="636243"/>
                  <a:pt x="403282" y="640211"/>
                  <a:pt x="401515" y="644212"/>
                </a:cubicBezTo>
                <a:cubicBezTo>
                  <a:pt x="401215" y="644846"/>
                  <a:pt x="400148" y="645446"/>
                  <a:pt x="399381" y="645513"/>
                </a:cubicBezTo>
                <a:cubicBezTo>
                  <a:pt x="398681" y="645546"/>
                  <a:pt x="397580" y="645013"/>
                  <a:pt x="397247" y="644412"/>
                </a:cubicBezTo>
                <a:lnTo>
                  <a:pt x="396825" y="643186"/>
                </a:lnTo>
                <a:lnTo>
                  <a:pt x="395550" y="644079"/>
                </a:lnTo>
                <a:cubicBezTo>
                  <a:pt x="393645" y="643712"/>
                  <a:pt x="390978" y="643445"/>
                  <a:pt x="390120" y="642879"/>
                </a:cubicBezTo>
                <a:cubicBezTo>
                  <a:pt x="388120" y="641511"/>
                  <a:pt x="389358" y="639911"/>
                  <a:pt x="392025" y="639578"/>
                </a:cubicBezTo>
                <a:lnTo>
                  <a:pt x="396137" y="641189"/>
                </a:lnTo>
                <a:lnTo>
                  <a:pt x="393746" y="634242"/>
                </a:lnTo>
                <a:cubicBezTo>
                  <a:pt x="393145" y="633409"/>
                  <a:pt x="393646" y="631675"/>
                  <a:pt x="393879" y="630374"/>
                </a:cubicBezTo>
                <a:cubicBezTo>
                  <a:pt x="394179" y="628607"/>
                  <a:pt x="394579" y="626807"/>
                  <a:pt x="395180" y="625106"/>
                </a:cubicBezTo>
                <a:cubicBezTo>
                  <a:pt x="396046" y="622639"/>
                  <a:pt x="395080" y="620905"/>
                  <a:pt x="393779" y="618904"/>
                </a:cubicBezTo>
                <a:cubicBezTo>
                  <a:pt x="393246" y="618104"/>
                  <a:pt x="393879" y="616537"/>
                  <a:pt x="394079" y="615270"/>
                </a:cubicBezTo>
                <a:cubicBezTo>
                  <a:pt x="394246" y="615303"/>
                  <a:pt x="394379" y="615303"/>
                  <a:pt x="394513" y="615336"/>
                </a:cubicBezTo>
                <a:cubicBezTo>
                  <a:pt x="394646" y="614936"/>
                  <a:pt x="394813" y="614570"/>
                  <a:pt x="394946" y="614203"/>
                </a:cubicBezTo>
                <a:cubicBezTo>
                  <a:pt x="395279" y="613903"/>
                  <a:pt x="395646" y="613602"/>
                  <a:pt x="395913" y="613269"/>
                </a:cubicBezTo>
                <a:cubicBezTo>
                  <a:pt x="396046" y="613102"/>
                  <a:pt x="395780" y="612635"/>
                  <a:pt x="395680" y="612302"/>
                </a:cubicBezTo>
                <a:cubicBezTo>
                  <a:pt x="395446" y="612935"/>
                  <a:pt x="395180" y="613569"/>
                  <a:pt x="394946" y="614203"/>
                </a:cubicBezTo>
                <a:cubicBezTo>
                  <a:pt x="394679" y="614436"/>
                  <a:pt x="394413" y="614703"/>
                  <a:pt x="394146" y="614970"/>
                </a:cubicBezTo>
                <a:cubicBezTo>
                  <a:pt x="394113" y="615036"/>
                  <a:pt x="394079" y="615136"/>
                  <a:pt x="394079" y="615236"/>
                </a:cubicBezTo>
                <a:cubicBezTo>
                  <a:pt x="393346" y="615170"/>
                  <a:pt x="392579" y="615136"/>
                  <a:pt x="391878" y="614903"/>
                </a:cubicBezTo>
                <a:cubicBezTo>
                  <a:pt x="389978" y="614303"/>
                  <a:pt x="388544" y="612469"/>
                  <a:pt x="389244" y="611035"/>
                </a:cubicBezTo>
                <a:lnTo>
                  <a:pt x="390886" y="599479"/>
                </a:lnTo>
                <a:lnTo>
                  <a:pt x="390978" y="599298"/>
                </a:lnTo>
                <a:lnTo>
                  <a:pt x="390990" y="599147"/>
                </a:lnTo>
                <a:lnTo>
                  <a:pt x="391378" y="598397"/>
                </a:lnTo>
                <a:cubicBezTo>
                  <a:pt x="391478" y="598264"/>
                  <a:pt x="391612" y="598164"/>
                  <a:pt x="391712" y="598031"/>
                </a:cubicBezTo>
                <a:cubicBezTo>
                  <a:pt x="393746" y="598097"/>
                  <a:pt x="395646" y="597797"/>
                  <a:pt x="396914" y="595930"/>
                </a:cubicBezTo>
                <a:cubicBezTo>
                  <a:pt x="397080" y="595930"/>
                  <a:pt x="397280" y="595930"/>
                  <a:pt x="397447" y="595930"/>
                </a:cubicBezTo>
                <a:cubicBezTo>
                  <a:pt x="397480" y="595830"/>
                  <a:pt x="397480" y="595730"/>
                  <a:pt x="397480" y="595630"/>
                </a:cubicBezTo>
                <a:cubicBezTo>
                  <a:pt x="399547" y="595764"/>
                  <a:pt x="401582" y="595830"/>
                  <a:pt x="403549" y="596697"/>
                </a:cubicBezTo>
                <a:cubicBezTo>
                  <a:pt x="404883" y="597297"/>
                  <a:pt x="406483" y="597397"/>
                  <a:pt x="407984" y="597631"/>
                </a:cubicBezTo>
                <a:cubicBezTo>
                  <a:pt x="408084" y="597764"/>
                  <a:pt x="408184" y="597898"/>
                  <a:pt x="408251" y="598031"/>
                </a:cubicBezTo>
                <a:cubicBezTo>
                  <a:pt x="408384" y="598198"/>
                  <a:pt x="408450" y="598397"/>
                  <a:pt x="408584" y="598564"/>
                </a:cubicBezTo>
                <a:cubicBezTo>
                  <a:pt x="408584" y="598298"/>
                  <a:pt x="408584" y="597997"/>
                  <a:pt x="408584" y="597731"/>
                </a:cubicBezTo>
                <a:cubicBezTo>
                  <a:pt x="408417" y="597697"/>
                  <a:pt x="408217" y="597697"/>
                  <a:pt x="408017" y="597664"/>
                </a:cubicBezTo>
                <a:cubicBezTo>
                  <a:pt x="406883" y="595963"/>
                  <a:pt x="405616" y="594363"/>
                  <a:pt x="406650" y="591995"/>
                </a:cubicBezTo>
                <a:cubicBezTo>
                  <a:pt x="407884" y="589161"/>
                  <a:pt x="408984" y="586227"/>
                  <a:pt x="409951" y="583259"/>
                </a:cubicBezTo>
                <a:cubicBezTo>
                  <a:pt x="410351" y="582026"/>
                  <a:pt x="410218" y="580625"/>
                  <a:pt x="410218" y="579291"/>
                </a:cubicBezTo>
                <a:cubicBezTo>
                  <a:pt x="410184" y="578924"/>
                  <a:pt x="409718" y="578258"/>
                  <a:pt x="409451" y="578258"/>
                </a:cubicBezTo>
                <a:cubicBezTo>
                  <a:pt x="408717" y="578224"/>
                  <a:pt x="407450" y="578291"/>
                  <a:pt x="407317" y="578658"/>
                </a:cubicBezTo>
                <a:cubicBezTo>
                  <a:pt x="405249" y="584660"/>
                  <a:pt x="401415" y="589595"/>
                  <a:pt x="397747" y="594630"/>
                </a:cubicBezTo>
                <a:cubicBezTo>
                  <a:pt x="397580" y="594896"/>
                  <a:pt x="397547" y="595263"/>
                  <a:pt x="397514" y="595630"/>
                </a:cubicBezTo>
                <a:cubicBezTo>
                  <a:pt x="397413" y="595597"/>
                  <a:pt x="397314" y="595597"/>
                  <a:pt x="397214" y="595597"/>
                </a:cubicBezTo>
                <a:cubicBezTo>
                  <a:pt x="397147" y="595730"/>
                  <a:pt x="397013" y="595764"/>
                  <a:pt x="396947" y="595897"/>
                </a:cubicBezTo>
                <a:cubicBezTo>
                  <a:pt x="394879" y="595764"/>
                  <a:pt x="393046" y="596230"/>
                  <a:pt x="391745" y="597997"/>
                </a:cubicBezTo>
                <a:cubicBezTo>
                  <a:pt x="391512" y="597997"/>
                  <a:pt x="391312" y="597997"/>
                  <a:pt x="391078" y="597997"/>
                </a:cubicBezTo>
                <a:lnTo>
                  <a:pt x="390990" y="599147"/>
                </a:lnTo>
                <a:lnTo>
                  <a:pt x="390912" y="599298"/>
                </a:lnTo>
                <a:lnTo>
                  <a:pt x="390886" y="599479"/>
                </a:lnTo>
                <a:lnTo>
                  <a:pt x="386477" y="608134"/>
                </a:lnTo>
                <a:cubicBezTo>
                  <a:pt x="386177" y="608634"/>
                  <a:pt x="385043" y="608768"/>
                  <a:pt x="384243" y="608868"/>
                </a:cubicBezTo>
                <a:cubicBezTo>
                  <a:pt x="384043" y="608901"/>
                  <a:pt x="383576" y="608201"/>
                  <a:pt x="383509" y="607801"/>
                </a:cubicBezTo>
                <a:lnTo>
                  <a:pt x="384745" y="595318"/>
                </a:lnTo>
                <a:lnTo>
                  <a:pt x="384718" y="595433"/>
                </a:lnTo>
                <a:cubicBezTo>
                  <a:pt x="381956" y="596480"/>
                  <a:pt x="380908" y="595052"/>
                  <a:pt x="382432" y="592004"/>
                </a:cubicBezTo>
                <a:lnTo>
                  <a:pt x="383806" y="589851"/>
                </a:lnTo>
                <a:lnTo>
                  <a:pt x="383176" y="587127"/>
                </a:lnTo>
                <a:cubicBezTo>
                  <a:pt x="383076" y="587261"/>
                  <a:pt x="383009" y="587394"/>
                  <a:pt x="382909" y="587527"/>
                </a:cubicBezTo>
                <a:cubicBezTo>
                  <a:pt x="382909" y="587294"/>
                  <a:pt x="382875" y="587027"/>
                  <a:pt x="382875" y="586760"/>
                </a:cubicBezTo>
                <a:lnTo>
                  <a:pt x="383209" y="587060"/>
                </a:lnTo>
                <a:cubicBezTo>
                  <a:pt x="382742" y="584360"/>
                  <a:pt x="382242" y="581659"/>
                  <a:pt x="381742" y="578958"/>
                </a:cubicBezTo>
                <a:cubicBezTo>
                  <a:pt x="381208" y="576090"/>
                  <a:pt x="382142" y="573523"/>
                  <a:pt x="383242" y="570989"/>
                </a:cubicBezTo>
                <a:cubicBezTo>
                  <a:pt x="384343" y="568488"/>
                  <a:pt x="387210" y="567187"/>
                  <a:pt x="390111" y="567988"/>
                </a:cubicBezTo>
                <a:cubicBezTo>
                  <a:pt x="390978" y="568221"/>
                  <a:pt x="391745" y="568755"/>
                  <a:pt x="392512" y="569255"/>
                </a:cubicBezTo>
                <a:cubicBezTo>
                  <a:pt x="393512" y="569888"/>
                  <a:pt x="394313" y="569822"/>
                  <a:pt x="394846" y="568821"/>
                </a:cubicBezTo>
                <a:cubicBezTo>
                  <a:pt x="395013" y="568555"/>
                  <a:pt x="394813" y="567954"/>
                  <a:pt x="394579" y="567654"/>
                </a:cubicBezTo>
                <a:cubicBezTo>
                  <a:pt x="392912" y="565520"/>
                  <a:pt x="390945" y="563686"/>
                  <a:pt x="390778" y="560585"/>
                </a:cubicBezTo>
                <a:cubicBezTo>
                  <a:pt x="390711" y="558852"/>
                  <a:pt x="389578" y="557184"/>
                  <a:pt x="388911" y="555517"/>
                </a:cubicBezTo>
                <a:cubicBezTo>
                  <a:pt x="388411" y="554250"/>
                  <a:pt x="387810" y="554017"/>
                  <a:pt x="387244" y="554917"/>
                </a:cubicBezTo>
                <a:cubicBezTo>
                  <a:pt x="387044" y="555250"/>
                  <a:pt x="387044" y="555817"/>
                  <a:pt x="387143" y="556217"/>
                </a:cubicBezTo>
                <a:cubicBezTo>
                  <a:pt x="387477" y="557551"/>
                  <a:pt x="387977" y="558818"/>
                  <a:pt x="388277" y="560152"/>
                </a:cubicBezTo>
                <a:cubicBezTo>
                  <a:pt x="388677" y="561952"/>
                  <a:pt x="387143" y="563686"/>
                  <a:pt x="385276" y="563920"/>
                </a:cubicBezTo>
                <a:cubicBezTo>
                  <a:pt x="382776" y="564253"/>
                  <a:pt x="380741" y="563286"/>
                  <a:pt x="379141" y="561586"/>
                </a:cubicBezTo>
                <a:cubicBezTo>
                  <a:pt x="376240" y="558552"/>
                  <a:pt x="374406" y="554883"/>
                  <a:pt x="373739" y="550716"/>
                </a:cubicBezTo>
                <a:cubicBezTo>
                  <a:pt x="373439" y="548915"/>
                  <a:pt x="372972" y="547081"/>
                  <a:pt x="373039" y="545280"/>
                </a:cubicBezTo>
                <a:cubicBezTo>
                  <a:pt x="373173" y="542446"/>
                  <a:pt x="371372" y="541579"/>
                  <a:pt x="369338" y="540379"/>
                </a:cubicBezTo>
                <a:cubicBezTo>
                  <a:pt x="367837" y="539512"/>
                  <a:pt x="366970" y="537645"/>
                  <a:pt x="365703" y="536377"/>
                </a:cubicBezTo>
                <a:cubicBezTo>
                  <a:pt x="362936" y="533610"/>
                  <a:pt x="362702" y="530976"/>
                  <a:pt x="365637" y="528108"/>
                </a:cubicBezTo>
                <a:cubicBezTo>
                  <a:pt x="366303" y="527441"/>
                  <a:pt x="365737" y="526408"/>
                  <a:pt x="364770" y="525974"/>
                </a:cubicBezTo>
                <a:cubicBezTo>
                  <a:pt x="364403" y="525774"/>
                  <a:pt x="363903" y="525608"/>
                  <a:pt x="363503" y="525707"/>
                </a:cubicBezTo>
                <a:cubicBezTo>
                  <a:pt x="358868" y="527008"/>
                  <a:pt x="355500" y="524874"/>
                  <a:pt x="352532" y="521706"/>
                </a:cubicBezTo>
                <a:cubicBezTo>
                  <a:pt x="351665" y="520772"/>
                  <a:pt x="350932" y="519705"/>
                  <a:pt x="350165" y="518672"/>
                </a:cubicBezTo>
                <a:cubicBezTo>
                  <a:pt x="350198" y="518705"/>
                  <a:pt x="350232" y="518705"/>
                  <a:pt x="350265" y="518738"/>
                </a:cubicBezTo>
                <a:lnTo>
                  <a:pt x="350565" y="518172"/>
                </a:lnTo>
                <a:lnTo>
                  <a:pt x="349998" y="518472"/>
                </a:lnTo>
                <a:cubicBezTo>
                  <a:pt x="350065" y="518539"/>
                  <a:pt x="350098" y="518605"/>
                  <a:pt x="350165" y="518672"/>
                </a:cubicBezTo>
                <a:cubicBezTo>
                  <a:pt x="348998" y="518005"/>
                  <a:pt x="347698" y="517472"/>
                  <a:pt x="346730" y="516604"/>
                </a:cubicBezTo>
                <a:cubicBezTo>
                  <a:pt x="343463" y="513703"/>
                  <a:pt x="339795" y="512236"/>
                  <a:pt x="335427" y="512336"/>
                </a:cubicBezTo>
                <a:cubicBezTo>
                  <a:pt x="333593" y="512370"/>
                  <a:pt x="331759" y="512036"/>
                  <a:pt x="329959" y="511736"/>
                </a:cubicBezTo>
                <a:cubicBezTo>
                  <a:pt x="328024" y="511436"/>
                  <a:pt x="326591" y="510236"/>
                  <a:pt x="325691" y="508602"/>
                </a:cubicBezTo>
                <a:cubicBezTo>
                  <a:pt x="325024" y="507402"/>
                  <a:pt x="324823" y="505968"/>
                  <a:pt x="324190" y="504767"/>
                </a:cubicBezTo>
                <a:cubicBezTo>
                  <a:pt x="322656" y="501933"/>
                  <a:pt x="320822" y="499199"/>
                  <a:pt x="317555" y="498165"/>
                </a:cubicBezTo>
                <a:cubicBezTo>
                  <a:pt x="311953" y="496365"/>
                  <a:pt x="309919" y="491963"/>
                  <a:pt x="308818" y="486828"/>
                </a:cubicBezTo>
                <a:lnTo>
                  <a:pt x="308685" y="482963"/>
                </a:lnTo>
                <a:lnTo>
                  <a:pt x="308718" y="482960"/>
                </a:lnTo>
                <a:lnTo>
                  <a:pt x="308885" y="482960"/>
                </a:lnTo>
                <a:lnTo>
                  <a:pt x="309285" y="482260"/>
                </a:lnTo>
                <a:lnTo>
                  <a:pt x="308718" y="482727"/>
                </a:lnTo>
                <a:cubicBezTo>
                  <a:pt x="308718" y="482794"/>
                  <a:pt x="308718" y="482894"/>
                  <a:pt x="308718" y="482960"/>
                </a:cubicBezTo>
                <a:lnTo>
                  <a:pt x="308685" y="482960"/>
                </a:lnTo>
                <a:lnTo>
                  <a:pt x="308685" y="482963"/>
                </a:lnTo>
                <a:lnTo>
                  <a:pt x="302250" y="483461"/>
                </a:lnTo>
                <a:cubicBezTo>
                  <a:pt x="298749" y="484161"/>
                  <a:pt x="297515" y="482227"/>
                  <a:pt x="296514" y="479459"/>
                </a:cubicBezTo>
                <a:cubicBezTo>
                  <a:pt x="295981" y="477959"/>
                  <a:pt x="294614" y="478092"/>
                  <a:pt x="293280" y="479226"/>
                </a:cubicBezTo>
                <a:cubicBezTo>
                  <a:pt x="290979" y="481193"/>
                  <a:pt x="290112" y="483594"/>
                  <a:pt x="291213" y="486361"/>
                </a:cubicBezTo>
                <a:cubicBezTo>
                  <a:pt x="291846" y="487929"/>
                  <a:pt x="292747" y="489729"/>
                  <a:pt x="294080" y="490696"/>
                </a:cubicBezTo>
                <a:cubicBezTo>
                  <a:pt x="296448" y="492430"/>
                  <a:pt x="295714" y="494264"/>
                  <a:pt x="295081" y="496198"/>
                </a:cubicBezTo>
                <a:lnTo>
                  <a:pt x="292633" y="496168"/>
                </a:lnTo>
                <a:lnTo>
                  <a:pt x="293295" y="496640"/>
                </a:lnTo>
                <a:lnTo>
                  <a:pt x="292639" y="497475"/>
                </a:lnTo>
                <a:lnTo>
                  <a:pt x="292682" y="498964"/>
                </a:lnTo>
                <a:lnTo>
                  <a:pt x="295115" y="496498"/>
                </a:lnTo>
                <a:lnTo>
                  <a:pt x="295228" y="496518"/>
                </a:lnTo>
                <a:lnTo>
                  <a:pt x="295334" y="496164"/>
                </a:lnTo>
                <a:cubicBezTo>
                  <a:pt x="295620" y="496164"/>
                  <a:pt x="295905" y="496164"/>
                  <a:pt x="296191" y="496164"/>
                </a:cubicBezTo>
                <a:lnTo>
                  <a:pt x="295746" y="496610"/>
                </a:lnTo>
                <a:lnTo>
                  <a:pt x="297749" y="496965"/>
                </a:lnTo>
                <a:cubicBezTo>
                  <a:pt x="298782" y="497265"/>
                  <a:pt x="299416" y="498065"/>
                  <a:pt x="298982" y="498799"/>
                </a:cubicBezTo>
                <a:cubicBezTo>
                  <a:pt x="297115" y="502000"/>
                  <a:pt x="294481" y="504501"/>
                  <a:pt x="291447" y="506568"/>
                </a:cubicBezTo>
                <a:cubicBezTo>
                  <a:pt x="290880" y="506935"/>
                  <a:pt x="289780" y="506701"/>
                  <a:pt x="288946" y="506568"/>
                </a:cubicBezTo>
                <a:cubicBezTo>
                  <a:pt x="287712" y="506368"/>
                  <a:pt x="287712" y="504801"/>
                  <a:pt x="289046" y="503233"/>
                </a:cubicBezTo>
                <a:lnTo>
                  <a:pt x="292470" y="499366"/>
                </a:lnTo>
                <a:lnTo>
                  <a:pt x="292440" y="499279"/>
                </a:lnTo>
                <a:lnTo>
                  <a:pt x="292281" y="499366"/>
                </a:lnTo>
                <a:lnTo>
                  <a:pt x="292281" y="498800"/>
                </a:lnTo>
                <a:lnTo>
                  <a:pt x="292047" y="498098"/>
                </a:lnTo>
                <a:lnTo>
                  <a:pt x="292247" y="497632"/>
                </a:lnTo>
                <a:lnTo>
                  <a:pt x="292247" y="496164"/>
                </a:lnTo>
                <a:lnTo>
                  <a:pt x="292325" y="496164"/>
                </a:lnTo>
                <a:lnTo>
                  <a:pt x="287978" y="496065"/>
                </a:lnTo>
                <a:cubicBezTo>
                  <a:pt x="286544" y="497899"/>
                  <a:pt x="285144" y="499666"/>
                  <a:pt x="283010" y="500633"/>
                </a:cubicBezTo>
                <a:cubicBezTo>
                  <a:pt x="281743" y="501200"/>
                  <a:pt x="280343" y="502300"/>
                  <a:pt x="279242" y="502066"/>
                </a:cubicBezTo>
                <a:cubicBezTo>
                  <a:pt x="274274" y="501033"/>
                  <a:pt x="270373" y="503300"/>
                  <a:pt x="266304" y="505434"/>
                </a:cubicBezTo>
                <a:cubicBezTo>
                  <a:pt x="264738" y="506268"/>
                  <a:pt x="262937" y="506868"/>
                  <a:pt x="261203" y="507368"/>
                </a:cubicBezTo>
                <a:cubicBezTo>
                  <a:pt x="256768" y="508635"/>
                  <a:pt x="252567" y="510236"/>
                  <a:pt x="248532" y="512503"/>
                </a:cubicBezTo>
                <a:cubicBezTo>
                  <a:pt x="246598" y="513570"/>
                  <a:pt x="244164" y="513970"/>
                  <a:pt x="241930" y="514037"/>
                </a:cubicBezTo>
                <a:cubicBezTo>
                  <a:pt x="240963" y="514070"/>
                  <a:pt x="239696" y="512703"/>
                  <a:pt x="238962" y="511703"/>
                </a:cubicBezTo>
                <a:cubicBezTo>
                  <a:pt x="238196" y="510669"/>
                  <a:pt x="238762" y="508569"/>
                  <a:pt x="239763" y="508035"/>
                </a:cubicBezTo>
                <a:cubicBezTo>
                  <a:pt x="242163" y="506735"/>
                  <a:pt x="244598" y="505501"/>
                  <a:pt x="247032" y="504267"/>
                </a:cubicBezTo>
                <a:cubicBezTo>
                  <a:pt x="248232" y="503634"/>
                  <a:pt x="248165" y="503100"/>
                  <a:pt x="247165" y="502167"/>
                </a:cubicBezTo>
                <a:cubicBezTo>
                  <a:pt x="245064" y="500266"/>
                  <a:pt x="245331" y="497932"/>
                  <a:pt x="246999" y="496098"/>
                </a:cubicBezTo>
                <a:cubicBezTo>
                  <a:pt x="251600" y="491029"/>
                  <a:pt x="256602" y="486295"/>
                  <a:pt x="259136" y="479659"/>
                </a:cubicBezTo>
                <a:cubicBezTo>
                  <a:pt x="259569" y="478526"/>
                  <a:pt x="260870" y="477625"/>
                  <a:pt x="261970" y="476892"/>
                </a:cubicBezTo>
                <a:cubicBezTo>
                  <a:pt x="266938" y="473657"/>
                  <a:pt x="272073" y="473057"/>
                  <a:pt x="277442" y="475992"/>
                </a:cubicBezTo>
                <a:cubicBezTo>
                  <a:pt x="277808" y="476191"/>
                  <a:pt x="279209" y="475358"/>
                  <a:pt x="279342" y="474791"/>
                </a:cubicBezTo>
                <a:cubicBezTo>
                  <a:pt x="279676" y="473491"/>
                  <a:pt x="279609" y="472090"/>
                  <a:pt x="279509" y="470723"/>
                </a:cubicBezTo>
                <a:cubicBezTo>
                  <a:pt x="279276" y="467755"/>
                  <a:pt x="276241" y="465521"/>
                  <a:pt x="273740" y="466722"/>
                </a:cubicBezTo>
                <a:cubicBezTo>
                  <a:pt x="266038" y="470456"/>
                  <a:pt x="257568" y="473191"/>
                  <a:pt x="252967" y="481393"/>
                </a:cubicBezTo>
                <a:cubicBezTo>
                  <a:pt x="252033" y="483060"/>
                  <a:pt x="250266" y="483661"/>
                  <a:pt x="248332" y="483861"/>
                </a:cubicBezTo>
                <a:cubicBezTo>
                  <a:pt x="245865" y="484094"/>
                  <a:pt x="243597" y="485461"/>
                  <a:pt x="243097" y="487662"/>
                </a:cubicBezTo>
                <a:cubicBezTo>
                  <a:pt x="242163" y="491730"/>
                  <a:pt x="239029" y="493497"/>
                  <a:pt x="236262" y="495831"/>
                </a:cubicBezTo>
                <a:cubicBezTo>
                  <a:pt x="234361" y="497465"/>
                  <a:pt x="232427" y="497932"/>
                  <a:pt x="229993" y="497432"/>
                </a:cubicBezTo>
                <a:cubicBezTo>
                  <a:pt x="226058" y="496598"/>
                  <a:pt x="222824" y="498032"/>
                  <a:pt x="220123" y="500899"/>
                </a:cubicBezTo>
                <a:cubicBezTo>
                  <a:pt x="218723" y="502366"/>
                  <a:pt x="218389" y="503900"/>
                  <a:pt x="219356" y="505834"/>
                </a:cubicBezTo>
                <a:cubicBezTo>
                  <a:pt x="219990" y="507035"/>
                  <a:pt x="220857" y="508135"/>
                  <a:pt x="221424" y="509369"/>
                </a:cubicBezTo>
                <a:cubicBezTo>
                  <a:pt x="222690" y="512070"/>
                  <a:pt x="221857" y="514804"/>
                  <a:pt x="219256" y="516438"/>
                </a:cubicBezTo>
                <a:cubicBezTo>
                  <a:pt x="217689" y="517405"/>
                  <a:pt x="215988" y="518138"/>
                  <a:pt x="214455" y="519105"/>
                </a:cubicBezTo>
                <a:cubicBezTo>
                  <a:pt x="212554" y="520339"/>
                  <a:pt x="210253" y="521373"/>
                  <a:pt x="208986" y="523107"/>
                </a:cubicBezTo>
                <a:cubicBezTo>
                  <a:pt x="205885" y="527408"/>
                  <a:pt x="202184" y="529775"/>
                  <a:pt x="196882" y="531076"/>
                </a:cubicBezTo>
                <a:cubicBezTo>
                  <a:pt x="189813" y="532776"/>
                  <a:pt x="183511" y="536811"/>
                  <a:pt x="177309" y="540712"/>
                </a:cubicBezTo>
                <a:cubicBezTo>
                  <a:pt x="176209" y="541412"/>
                  <a:pt x="175009" y="542446"/>
                  <a:pt x="174542" y="543613"/>
                </a:cubicBezTo>
                <a:cubicBezTo>
                  <a:pt x="173208" y="546814"/>
                  <a:pt x="170940" y="548648"/>
                  <a:pt x="167773" y="549915"/>
                </a:cubicBezTo>
                <a:cubicBezTo>
                  <a:pt x="164839" y="551082"/>
                  <a:pt x="162271" y="553049"/>
                  <a:pt x="159070" y="553850"/>
                </a:cubicBezTo>
                <a:cubicBezTo>
                  <a:pt x="158170" y="554083"/>
                  <a:pt x="157636" y="555684"/>
                  <a:pt x="157003" y="556818"/>
                </a:cubicBezTo>
                <a:cubicBezTo>
                  <a:pt x="155669" y="556617"/>
                  <a:pt x="154135" y="555984"/>
                  <a:pt x="153135" y="556484"/>
                </a:cubicBezTo>
                <a:cubicBezTo>
                  <a:pt x="149867" y="558018"/>
                  <a:pt x="146866" y="560052"/>
                  <a:pt x="143732" y="561886"/>
                </a:cubicBezTo>
                <a:cubicBezTo>
                  <a:pt x="141898" y="566921"/>
                  <a:pt x="136996" y="567587"/>
                  <a:pt x="132928" y="569421"/>
                </a:cubicBezTo>
                <a:cubicBezTo>
                  <a:pt x="130461" y="570555"/>
                  <a:pt x="127793" y="571256"/>
                  <a:pt x="125726" y="573223"/>
                </a:cubicBezTo>
                <a:cubicBezTo>
                  <a:pt x="124259" y="574623"/>
                  <a:pt x="122625" y="573823"/>
                  <a:pt x="120791" y="573623"/>
                </a:cubicBezTo>
                <a:cubicBezTo>
                  <a:pt x="116756" y="573189"/>
                  <a:pt x="112922" y="575190"/>
                  <a:pt x="108954" y="575857"/>
                </a:cubicBezTo>
                <a:cubicBezTo>
                  <a:pt x="108387" y="575957"/>
                  <a:pt x="107987" y="577324"/>
                  <a:pt x="107553" y="578091"/>
                </a:cubicBezTo>
                <a:cubicBezTo>
                  <a:pt x="106119" y="580658"/>
                  <a:pt x="106119" y="580658"/>
                  <a:pt x="105253" y="579291"/>
                </a:cubicBezTo>
                <a:cubicBezTo>
                  <a:pt x="104119" y="577491"/>
                  <a:pt x="103019" y="575657"/>
                  <a:pt x="101885" y="573823"/>
                </a:cubicBezTo>
                <a:cubicBezTo>
                  <a:pt x="101885" y="573790"/>
                  <a:pt x="101918" y="573723"/>
                  <a:pt x="101952" y="573690"/>
                </a:cubicBezTo>
                <a:lnTo>
                  <a:pt x="102452" y="573189"/>
                </a:lnTo>
                <a:lnTo>
                  <a:pt x="101685" y="573490"/>
                </a:lnTo>
                <a:cubicBezTo>
                  <a:pt x="101752" y="573589"/>
                  <a:pt x="101818" y="573723"/>
                  <a:pt x="101885" y="573823"/>
                </a:cubicBezTo>
                <a:cubicBezTo>
                  <a:pt x="99217" y="579158"/>
                  <a:pt x="94849" y="582092"/>
                  <a:pt x="88914" y="582292"/>
                </a:cubicBezTo>
                <a:cubicBezTo>
                  <a:pt x="84579" y="582459"/>
                  <a:pt x="80945" y="583426"/>
                  <a:pt x="77911" y="586861"/>
                </a:cubicBezTo>
                <a:cubicBezTo>
                  <a:pt x="76844" y="588094"/>
                  <a:pt x="74643" y="588494"/>
                  <a:pt x="72875" y="588861"/>
                </a:cubicBezTo>
                <a:cubicBezTo>
                  <a:pt x="70208" y="589428"/>
                  <a:pt x="67374" y="588494"/>
                  <a:pt x="64706" y="589661"/>
                </a:cubicBezTo>
                <a:cubicBezTo>
                  <a:pt x="63506" y="590162"/>
                  <a:pt x="62072" y="590362"/>
                  <a:pt x="60738" y="590328"/>
                </a:cubicBezTo>
                <a:cubicBezTo>
                  <a:pt x="59971" y="590295"/>
                  <a:pt x="59004" y="589661"/>
                  <a:pt x="58571" y="588995"/>
                </a:cubicBezTo>
                <a:cubicBezTo>
                  <a:pt x="58171" y="588361"/>
                  <a:pt x="57937" y="587027"/>
                  <a:pt x="58337" y="586527"/>
                </a:cubicBezTo>
                <a:cubicBezTo>
                  <a:pt x="60872" y="583293"/>
                  <a:pt x="63339" y="579892"/>
                  <a:pt x="68007" y="579591"/>
                </a:cubicBezTo>
                <a:cubicBezTo>
                  <a:pt x="70308" y="579458"/>
                  <a:pt x="72575" y="578924"/>
                  <a:pt x="74843" y="578825"/>
                </a:cubicBezTo>
                <a:cubicBezTo>
                  <a:pt x="81078" y="578558"/>
                  <a:pt x="86280" y="576024"/>
                  <a:pt x="90948" y="571956"/>
                </a:cubicBezTo>
                <a:cubicBezTo>
                  <a:pt x="93715" y="569555"/>
                  <a:pt x="96750" y="567454"/>
                  <a:pt x="99851" y="565520"/>
                </a:cubicBezTo>
                <a:cubicBezTo>
                  <a:pt x="103452" y="563253"/>
                  <a:pt x="107420" y="562153"/>
                  <a:pt x="111655" y="563620"/>
                </a:cubicBezTo>
                <a:cubicBezTo>
                  <a:pt x="113555" y="564253"/>
                  <a:pt x="115256" y="564153"/>
                  <a:pt x="116456" y="562353"/>
                </a:cubicBezTo>
                <a:cubicBezTo>
                  <a:pt x="118557" y="559185"/>
                  <a:pt x="121291" y="556984"/>
                  <a:pt x="124692" y="555284"/>
                </a:cubicBezTo>
                <a:cubicBezTo>
                  <a:pt x="130027" y="552616"/>
                  <a:pt x="135029" y="549182"/>
                  <a:pt x="140497" y="546948"/>
                </a:cubicBezTo>
                <a:cubicBezTo>
                  <a:pt x="143998" y="545514"/>
                  <a:pt x="146666" y="543046"/>
                  <a:pt x="149867" y="541412"/>
                </a:cubicBezTo>
                <a:cubicBezTo>
                  <a:pt x="159770" y="536377"/>
                  <a:pt x="165906" y="527875"/>
                  <a:pt x="170841" y="518539"/>
                </a:cubicBezTo>
                <a:cubicBezTo>
                  <a:pt x="173041" y="514337"/>
                  <a:pt x="175375" y="510669"/>
                  <a:pt x="179210" y="507968"/>
                </a:cubicBezTo>
                <a:cubicBezTo>
                  <a:pt x="180177" y="507268"/>
                  <a:pt x="180177" y="506368"/>
                  <a:pt x="179410" y="505868"/>
                </a:cubicBezTo>
                <a:cubicBezTo>
                  <a:pt x="179076" y="505634"/>
                  <a:pt x="178543" y="505501"/>
                  <a:pt x="178143" y="505567"/>
                </a:cubicBezTo>
                <a:cubicBezTo>
                  <a:pt x="176809" y="505768"/>
                  <a:pt x="175475" y="506268"/>
                  <a:pt x="174108" y="506301"/>
                </a:cubicBezTo>
                <a:cubicBezTo>
                  <a:pt x="172808" y="506334"/>
                  <a:pt x="171407" y="506234"/>
                  <a:pt x="170207" y="505768"/>
                </a:cubicBezTo>
                <a:cubicBezTo>
                  <a:pt x="166039" y="504167"/>
                  <a:pt x="166005" y="504001"/>
                  <a:pt x="163805" y="506768"/>
                </a:cubicBezTo>
                <a:cubicBezTo>
                  <a:pt x="163538" y="507135"/>
                  <a:pt x="163338" y="507568"/>
                  <a:pt x="163038" y="507902"/>
                </a:cubicBezTo>
                <a:cubicBezTo>
                  <a:pt x="162038" y="509069"/>
                  <a:pt x="160337" y="508902"/>
                  <a:pt x="160037" y="507435"/>
                </a:cubicBezTo>
                <a:cubicBezTo>
                  <a:pt x="158870" y="501900"/>
                  <a:pt x="153935" y="499733"/>
                  <a:pt x="150434" y="496265"/>
                </a:cubicBezTo>
                <a:cubicBezTo>
                  <a:pt x="150301" y="496131"/>
                  <a:pt x="149400" y="496498"/>
                  <a:pt x="149234" y="496798"/>
                </a:cubicBezTo>
                <a:cubicBezTo>
                  <a:pt x="146666" y="501766"/>
                  <a:pt x="142698" y="500666"/>
                  <a:pt x="138630" y="499366"/>
                </a:cubicBezTo>
                <a:cubicBezTo>
                  <a:pt x="137230" y="498899"/>
                  <a:pt x="136929" y="497798"/>
                  <a:pt x="137897" y="496265"/>
                </a:cubicBezTo>
                <a:cubicBezTo>
                  <a:pt x="138597" y="495131"/>
                  <a:pt x="139530" y="494097"/>
                  <a:pt x="140097" y="492897"/>
                </a:cubicBezTo>
                <a:cubicBezTo>
                  <a:pt x="140897" y="491263"/>
                  <a:pt x="141431" y="489562"/>
                  <a:pt x="140431" y="487695"/>
                </a:cubicBezTo>
                <a:cubicBezTo>
                  <a:pt x="139264" y="485461"/>
                  <a:pt x="139330" y="483194"/>
                  <a:pt x="141331" y="481460"/>
                </a:cubicBezTo>
                <a:cubicBezTo>
                  <a:pt x="143832" y="479226"/>
                  <a:pt x="145566" y="476825"/>
                  <a:pt x="145599" y="473257"/>
                </a:cubicBezTo>
                <a:lnTo>
                  <a:pt x="146527" y="466893"/>
                </a:lnTo>
                <a:lnTo>
                  <a:pt x="146566" y="466888"/>
                </a:lnTo>
                <a:lnTo>
                  <a:pt x="146572" y="466855"/>
                </a:lnTo>
                <a:lnTo>
                  <a:pt x="146899" y="466855"/>
                </a:lnTo>
                <a:lnTo>
                  <a:pt x="146964" y="465660"/>
                </a:lnTo>
                <a:lnTo>
                  <a:pt x="146966" y="465655"/>
                </a:lnTo>
                <a:lnTo>
                  <a:pt x="146968" y="465616"/>
                </a:lnTo>
                <a:lnTo>
                  <a:pt x="148133" y="462754"/>
                </a:lnTo>
                <a:cubicBezTo>
                  <a:pt x="148567" y="461454"/>
                  <a:pt x="148167" y="460953"/>
                  <a:pt x="147299" y="461520"/>
                </a:cubicBezTo>
                <a:cubicBezTo>
                  <a:pt x="147066" y="461687"/>
                  <a:pt x="147133" y="462387"/>
                  <a:pt x="147133" y="462821"/>
                </a:cubicBezTo>
                <a:lnTo>
                  <a:pt x="146968" y="465616"/>
                </a:lnTo>
                <a:lnTo>
                  <a:pt x="146966" y="465621"/>
                </a:lnTo>
                <a:lnTo>
                  <a:pt x="146964" y="465660"/>
                </a:lnTo>
                <a:lnTo>
                  <a:pt x="146633" y="466522"/>
                </a:lnTo>
                <a:lnTo>
                  <a:pt x="146572" y="466855"/>
                </a:lnTo>
                <a:lnTo>
                  <a:pt x="146532" y="466855"/>
                </a:lnTo>
                <a:lnTo>
                  <a:pt x="146527" y="466893"/>
                </a:lnTo>
                <a:lnTo>
                  <a:pt x="136063" y="468122"/>
                </a:lnTo>
                <a:cubicBezTo>
                  <a:pt x="134395" y="468456"/>
                  <a:pt x="132461" y="467822"/>
                  <a:pt x="130761" y="467322"/>
                </a:cubicBezTo>
                <a:cubicBezTo>
                  <a:pt x="128960" y="466789"/>
                  <a:pt x="127460" y="465555"/>
                  <a:pt x="126926" y="463687"/>
                </a:cubicBezTo>
                <a:cubicBezTo>
                  <a:pt x="126059" y="460586"/>
                  <a:pt x="125493" y="457419"/>
                  <a:pt x="124559" y="454351"/>
                </a:cubicBezTo>
                <a:cubicBezTo>
                  <a:pt x="123025" y="449149"/>
                  <a:pt x="123292" y="444481"/>
                  <a:pt x="127460" y="440413"/>
                </a:cubicBezTo>
                <a:cubicBezTo>
                  <a:pt x="129194" y="438713"/>
                  <a:pt x="129427" y="436412"/>
                  <a:pt x="128760" y="434011"/>
                </a:cubicBezTo>
                <a:cubicBezTo>
                  <a:pt x="128127" y="431844"/>
                  <a:pt x="127660" y="429610"/>
                  <a:pt x="127093" y="427409"/>
                </a:cubicBezTo>
                <a:cubicBezTo>
                  <a:pt x="125559" y="421407"/>
                  <a:pt x="127093" y="416639"/>
                  <a:pt x="132195" y="412905"/>
                </a:cubicBezTo>
                <a:cubicBezTo>
                  <a:pt x="139497" y="407503"/>
                  <a:pt x="144999" y="399900"/>
                  <a:pt x="153135" y="395432"/>
                </a:cubicBezTo>
                <a:cubicBezTo>
                  <a:pt x="153835" y="395032"/>
                  <a:pt x="154469" y="394065"/>
                  <a:pt x="154702" y="393265"/>
                </a:cubicBezTo>
                <a:cubicBezTo>
                  <a:pt x="156436" y="386796"/>
                  <a:pt x="161804" y="383995"/>
                  <a:pt x="166939" y="380961"/>
                </a:cubicBezTo>
                <a:cubicBezTo>
                  <a:pt x="169807" y="379260"/>
                  <a:pt x="172441" y="380227"/>
                  <a:pt x="174875" y="383662"/>
                </a:cubicBezTo>
                <a:cubicBezTo>
                  <a:pt x="175409" y="384395"/>
                  <a:pt x="175742" y="385362"/>
                  <a:pt x="176409" y="385896"/>
                </a:cubicBezTo>
                <a:cubicBezTo>
                  <a:pt x="177042" y="386429"/>
                  <a:pt x="178076" y="386929"/>
                  <a:pt x="178843" y="386796"/>
                </a:cubicBezTo>
                <a:cubicBezTo>
                  <a:pt x="184145" y="385996"/>
                  <a:pt x="188313" y="383528"/>
                  <a:pt x="190280" y="378227"/>
                </a:cubicBezTo>
                <a:cubicBezTo>
                  <a:pt x="190714" y="377060"/>
                  <a:pt x="190447" y="375092"/>
                  <a:pt x="191914" y="375125"/>
                </a:cubicBezTo>
                <a:cubicBezTo>
                  <a:pt x="192848" y="375159"/>
                  <a:pt x="193681" y="376993"/>
                  <a:pt x="194681" y="377860"/>
                </a:cubicBezTo>
                <a:cubicBezTo>
                  <a:pt x="196082" y="379027"/>
                  <a:pt x="197549" y="380094"/>
                  <a:pt x="199083" y="381061"/>
                </a:cubicBezTo>
                <a:cubicBezTo>
                  <a:pt x="199817" y="381528"/>
                  <a:pt x="200783" y="381861"/>
                  <a:pt x="201651" y="381894"/>
                </a:cubicBezTo>
                <a:cubicBezTo>
                  <a:pt x="206352" y="381961"/>
                  <a:pt x="213221" y="377160"/>
                  <a:pt x="213988" y="372691"/>
                </a:cubicBezTo>
                <a:cubicBezTo>
                  <a:pt x="214688" y="368523"/>
                  <a:pt x="216355" y="364855"/>
                  <a:pt x="218256" y="361188"/>
                </a:cubicBezTo>
                <a:cubicBezTo>
                  <a:pt x="218822" y="360088"/>
                  <a:pt x="218723" y="358487"/>
                  <a:pt x="218456" y="357220"/>
                </a:cubicBezTo>
                <a:cubicBezTo>
                  <a:pt x="217755" y="354052"/>
                  <a:pt x="219690" y="353285"/>
                  <a:pt x="222057" y="352652"/>
                </a:cubicBezTo>
                <a:cubicBezTo>
                  <a:pt x="222891" y="352418"/>
                  <a:pt x="223658" y="351851"/>
                  <a:pt x="224358" y="351285"/>
                </a:cubicBezTo>
                <a:cubicBezTo>
                  <a:pt x="224625" y="351084"/>
                  <a:pt x="224625" y="350418"/>
                  <a:pt x="224491" y="350017"/>
                </a:cubicBezTo>
                <a:cubicBezTo>
                  <a:pt x="224391" y="349651"/>
                  <a:pt x="224024" y="349184"/>
                  <a:pt x="223691" y="349117"/>
                </a:cubicBezTo>
                <a:cubicBezTo>
                  <a:pt x="222390" y="348884"/>
                  <a:pt x="220857" y="348350"/>
                  <a:pt x="219723" y="348784"/>
                </a:cubicBezTo>
                <a:cubicBezTo>
                  <a:pt x="215021" y="350584"/>
                  <a:pt x="210353" y="352485"/>
                  <a:pt x="205818" y="354686"/>
                </a:cubicBezTo>
                <a:cubicBezTo>
                  <a:pt x="202917" y="356119"/>
                  <a:pt x="200483" y="355786"/>
                  <a:pt x="198183" y="353919"/>
                </a:cubicBezTo>
                <a:cubicBezTo>
                  <a:pt x="193915" y="350451"/>
                  <a:pt x="189213" y="349884"/>
                  <a:pt x="183945" y="350784"/>
                </a:cubicBezTo>
                <a:cubicBezTo>
                  <a:pt x="177643" y="351885"/>
                  <a:pt x="173642" y="347984"/>
                  <a:pt x="170474" y="343315"/>
                </a:cubicBezTo>
                <a:cubicBezTo>
                  <a:pt x="169573" y="341982"/>
                  <a:pt x="169273" y="339681"/>
                  <a:pt x="169707" y="338080"/>
                </a:cubicBezTo>
                <a:cubicBezTo>
                  <a:pt x="170907" y="333746"/>
                  <a:pt x="173508" y="329844"/>
                  <a:pt x="174308" y="325276"/>
                </a:cubicBezTo>
                <a:cubicBezTo>
                  <a:pt x="174375" y="324743"/>
                  <a:pt x="175742" y="324442"/>
                  <a:pt x="176509" y="324076"/>
                </a:cubicBezTo>
                <a:cubicBezTo>
                  <a:pt x="178710" y="323142"/>
                  <a:pt x="179243" y="322442"/>
                  <a:pt x="178476" y="321442"/>
                </a:cubicBezTo>
                <a:cubicBezTo>
                  <a:pt x="176309" y="318507"/>
                  <a:pt x="174075" y="315606"/>
                  <a:pt x="171974" y="312606"/>
                </a:cubicBezTo>
                <a:cubicBezTo>
                  <a:pt x="170607" y="310638"/>
                  <a:pt x="171341" y="307637"/>
                  <a:pt x="173575" y="306837"/>
                </a:cubicBezTo>
                <a:cubicBezTo>
                  <a:pt x="179577" y="304669"/>
                  <a:pt x="184545" y="300135"/>
                  <a:pt x="191080" y="299135"/>
                </a:cubicBezTo>
                <a:cubicBezTo>
                  <a:pt x="193314" y="298768"/>
                  <a:pt x="195615" y="297967"/>
                  <a:pt x="197783" y="298167"/>
                </a:cubicBezTo>
                <a:cubicBezTo>
                  <a:pt x="200650" y="298434"/>
                  <a:pt x="202884" y="298601"/>
                  <a:pt x="205018" y="295934"/>
                </a:cubicBezTo>
                <a:cubicBezTo>
                  <a:pt x="206285" y="294333"/>
                  <a:pt x="208919" y="293433"/>
                  <a:pt x="211087" y="293066"/>
                </a:cubicBezTo>
                <a:cubicBezTo>
                  <a:pt x="214655" y="292466"/>
                  <a:pt x="218356" y="292399"/>
                  <a:pt x="221990" y="292466"/>
                </a:cubicBezTo>
                <a:cubicBezTo>
                  <a:pt x="225058" y="292532"/>
                  <a:pt x="227992" y="296300"/>
                  <a:pt x="226058" y="299401"/>
                </a:cubicBezTo>
                <a:cubicBezTo>
                  <a:pt x="225091" y="300968"/>
                  <a:pt x="223958" y="302402"/>
                  <a:pt x="222957" y="303936"/>
                </a:cubicBezTo>
                <a:cubicBezTo>
                  <a:pt x="221857" y="305603"/>
                  <a:pt x="222324" y="307437"/>
                  <a:pt x="224191" y="308504"/>
                </a:cubicBezTo>
                <a:cubicBezTo>
                  <a:pt x="226958" y="310105"/>
                  <a:pt x="229726" y="311738"/>
                  <a:pt x="232594" y="313139"/>
                </a:cubicBezTo>
                <a:cubicBezTo>
                  <a:pt x="235161" y="314406"/>
                  <a:pt x="237895" y="314706"/>
                  <a:pt x="240396" y="312839"/>
                </a:cubicBezTo>
                <a:cubicBezTo>
                  <a:pt x="242664" y="311138"/>
                  <a:pt x="245164" y="310305"/>
                  <a:pt x="247999" y="309971"/>
                </a:cubicBezTo>
                <a:lnTo>
                  <a:pt x="250446" y="306202"/>
                </a:lnTo>
                <a:lnTo>
                  <a:pt x="250466" y="306203"/>
                </a:lnTo>
                <a:lnTo>
                  <a:pt x="250478" y="306170"/>
                </a:lnTo>
                <a:lnTo>
                  <a:pt x="251066" y="306170"/>
                </a:lnTo>
                <a:lnTo>
                  <a:pt x="251096" y="305902"/>
                </a:lnTo>
                <a:lnTo>
                  <a:pt x="251100" y="305903"/>
                </a:lnTo>
                <a:lnTo>
                  <a:pt x="251105" y="305871"/>
                </a:lnTo>
                <a:lnTo>
                  <a:pt x="261870" y="309304"/>
                </a:lnTo>
                <a:cubicBezTo>
                  <a:pt x="262503" y="309371"/>
                  <a:pt x="263437" y="308638"/>
                  <a:pt x="263837" y="308037"/>
                </a:cubicBezTo>
                <a:cubicBezTo>
                  <a:pt x="264571" y="306970"/>
                  <a:pt x="263870" y="304969"/>
                  <a:pt x="262870" y="304569"/>
                </a:cubicBezTo>
                <a:cubicBezTo>
                  <a:pt x="259169" y="303069"/>
                  <a:pt x="255401" y="302502"/>
                  <a:pt x="251466" y="303469"/>
                </a:cubicBezTo>
                <a:cubicBezTo>
                  <a:pt x="251500" y="303436"/>
                  <a:pt x="251500" y="303403"/>
                  <a:pt x="251500" y="303336"/>
                </a:cubicBezTo>
                <a:lnTo>
                  <a:pt x="250699" y="302936"/>
                </a:lnTo>
                <a:lnTo>
                  <a:pt x="251233" y="303536"/>
                </a:lnTo>
                <a:cubicBezTo>
                  <a:pt x="251300" y="303536"/>
                  <a:pt x="251400" y="303536"/>
                  <a:pt x="251466" y="303502"/>
                </a:cubicBezTo>
                <a:lnTo>
                  <a:pt x="251105" y="305871"/>
                </a:lnTo>
                <a:lnTo>
                  <a:pt x="251100" y="305870"/>
                </a:lnTo>
                <a:lnTo>
                  <a:pt x="251096" y="305902"/>
                </a:lnTo>
                <a:lnTo>
                  <a:pt x="250633" y="305703"/>
                </a:lnTo>
                <a:lnTo>
                  <a:pt x="250478" y="306170"/>
                </a:lnTo>
                <a:lnTo>
                  <a:pt x="250466" y="306170"/>
                </a:lnTo>
                <a:lnTo>
                  <a:pt x="250446" y="306202"/>
                </a:lnTo>
                <a:lnTo>
                  <a:pt x="247032" y="305937"/>
                </a:lnTo>
                <a:cubicBezTo>
                  <a:pt x="246265" y="305770"/>
                  <a:pt x="245098" y="304836"/>
                  <a:pt x="245131" y="304269"/>
                </a:cubicBezTo>
                <a:cubicBezTo>
                  <a:pt x="245231" y="300635"/>
                  <a:pt x="245465" y="296967"/>
                  <a:pt x="245931" y="293366"/>
                </a:cubicBezTo>
                <a:cubicBezTo>
                  <a:pt x="246131" y="291832"/>
                  <a:pt x="247599" y="291365"/>
                  <a:pt x="249032" y="291165"/>
                </a:cubicBezTo>
                <a:cubicBezTo>
                  <a:pt x="249433" y="291098"/>
                  <a:pt x="250200" y="290798"/>
                  <a:pt x="250200" y="290732"/>
                </a:cubicBezTo>
                <a:cubicBezTo>
                  <a:pt x="250066" y="289932"/>
                  <a:pt x="250033" y="288764"/>
                  <a:pt x="249499" y="288431"/>
                </a:cubicBezTo>
                <a:cubicBezTo>
                  <a:pt x="247265" y="286930"/>
                  <a:pt x="244731" y="285863"/>
                  <a:pt x="242497" y="284330"/>
                </a:cubicBezTo>
                <a:cubicBezTo>
                  <a:pt x="240530" y="283029"/>
                  <a:pt x="239429" y="279928"/>
                  <a:pt x="240363" y="278261"/>
                </a:cubicBezTo>
                <a:cubicBezTo>
                  <a:pt x="245131" y="269958"/>
                  <a:pt x="244231" y="261589"/>
                  <a:pt x="241163" y="253053"/>
                </a:cubicBezTo>
                <a:cubicBezTo>
                  <a:pt x="240063" y="250052"/>
                  <a:pt x="239563" y="246784"/>
                  <a:pt x="238462" y="243850"/>
                </a:cubicBezTo>
                <a:cubicBezTo>
                  <a:pt x="236695" y="239382"/>
                  <a:pt x="237595" y="236114"/>
                  <a:pt x="241363" y="233013"/>
                </a:cubicBezTo>
                <a:cubicBezTo>
                  <a:pt x="243764" y="231012"/>
                  <a:pt x="245398" y="228078"/>
                  <a:pt x="247498" y="225644"/>
                </a:cubicBezTo>
                <a:cubicBezTo>
                  <a:pt x="250666" y="221976"/>
                  <a:pt x="252967" y="221409"/>
                  <a:pt x="257168" y="222977"/>
                </a:cubicBezTo>
                <a:cubicBezTo>
                  <a:pt x="257602" y="223143"/>
                  <a:pt x="258035" y="223277"/>
                  <a:pt x="258435" y="223510"/>
                </a:cubicBezTo>
                <a:cubicBezTo>
                  <a:pt x="268872" y="229445"/>
                  <a:pt x="277875" y="224710"/>
                  <a:pt x="286811" y="219642"/>
                </a:cubicBezTo>
                <a:cubicBezTo>
                  <a:pt x="287978" y="218975"/>
                  <a:pt x="289012" y="217975"/>
                  <a:pt x="289979" y="217008"/>
                </a:cubicBezTo>
                <a:cubicBezTo>
                  <a:pt x="296915" y="210139"/>
                  <a:pt x="305651" y="205804"/>
                  <a:pt x="313653" y="200536"/>
                </a:cubicBezTo>
                <a:cubicBezTo>
                  <a:pt x="317821" y="197802"/>
                  <a:pt x="322723" y="196201"/>
                  <a:pt x="328024" y="197668"/>
                </a:cubicBezTo>
                <a:cubicBezTo>
                  <a:pt x="331726" y="198702"/>
                  <a:pt x="335260" y="197102"/>
                  <a:pt x="338828" y="196501"/>
                </a:cubicBezTo>
                <a:cubicBezTo>
                  <a:pt x="339995" y="196301"/>
                  <a:pt x="341095" y="195034"/>
                  <a:pt x="341929" y="194034"/>
                </a:cubicBezTo>
                <a:cubicBezTo>
                  <a:pt x="342763" y="192967"/>
                  <a:pt x="343029" y="191433"/>
                  <a:pt x="343963" y="190499"/>
                </a:cubicBezTo>
                <a:cubicBezTo>
                  <a:pt x="347031" y="187398"/>
                  <a:pt x="350532" y="185498"/>
                  <a:pt x="355100" y="186865"/>
                </a:cubicBezTo>
                <a:cubicBezTo>
                  <a:pt x="357734" y="187665"/>
                  <a:pt x="360402" y="188465"/>
                  <a:pt x="363036" y="189232"/>
                </a:cubicBezTo>
                <a:cubicBezTo>
                  <a:pt x="367671" y="190566"/>
                  <a:pt x="372106" y="190499"/>
                  <a:pt x="376073" y="187298"/>
                </a:cubicBezTo>
                <a:cubicBezTo>
                  <a:pt x="378641" y="185231"/>
                  <a:pt x="381709" y="184231"/>
                  <a:pt x="384743" y="183197"/>
                </a:cubicBezTo>
                <a:close/>
                <a:moveTo>
                  <a:pt x="1942351" y="181796"/>
                </a:moveTo>
                <a:cubicBezTo>
                  <a:pt x="1942256" y="182463"/>
                  <a:pt x="1942161" y="183129"/>
                  <a:pt x="1942065" y="183511"/>
                </a:cubicBezTo>
                <a:cubicBezTo>
                  <a:pt x="1941779" y="183320"/>
                  <a:pt x="1941398" y="183129"/>
                  <a:pt x="1941113" y="183034"/>
                </a:cubicBezTo>
                <a:cubicBezTo>
                  <a:pt x="1941113" y="182939"/>
                  <a:pt x="1941113" y="182749"/>
                  <a:pt x="1941113" y="182558"/>
                </a:cubicBezTo>
                <a:cubicBezTo>
                  <a:pt x="1941779" y="182272"/>
                  <a:pt x="1941875" y="182082"/>
                  <a:pt x="1942351" y="181796"/>
                </a:cubicBezTo>
                <a:close/>
                <a:moveTo>
                  <a:pt x="1612740" y="181697"/>
                </a:moveTo>
                <a:cubicBezTo>
                  <a:pt x="1612373" y="181797"/>
                  <a:pt x="1611873" y="181763"/>
                  <a:pt x="1611673" y="181997"/>
                </a:cubicBezTo>
                <a:cubicBezTo>
                  <a:pt x="1611473" y="182263"/>
                  <a:pt x="1611339" y="182864"/>
                  <a:pt x="1611439" y="183164"/>
                </a:cubicBezTo>
                <a:cubicBezTo>
                  <a:pt x="1611606" y="183497"/>
                  <a:pt x="1612140" y="183797"/>
                  <a:pt x="1612506" y="183831"/>
                </a:cubicBezTo>
                <a:cubicBezTo>
                  <a:pt x="1613740" y="183964"/>
                  <a:pt x="1614207" y="183431"/>
                  <a:pt x="1613740" y="182497"/>
                </a:cubicBezTo>
                <a:cubicBezTo>
                  <a:pt x="1613573" y="182163"/>
                  <a:pt x="1613073" y="181963"/>
                  <a:pt x="1612740" y="181697"/>
                </a:cubicBezTo>
                <a:close/>
                <a:moveTo>
                  <a:pt x="2649008" y="181296"/>
                </a:moveTo>
                <a:lnTo>
                  <a:pt x="2649508" y="182130"/>
                </a:lnTo>
                <a:cubicBezTo>
                  <a:pt x="2649875" y="182263"/>
                  <a:pt x="2650242" y="182363"/>
                  <a:pt x="2650609" y="182463"/>
                </a:cubicBezTo>
                <a:cubicBezTo>
                  <a:pt x="2650342" y="182263"/>
                  <a:pt x="2650109" y="182030"/>
                  <a:pt x="2649875" y="181796"/>
                </a:cubicBezTo>
                <a:close/>
                <a:moveTo>
                  <a:pt x="1001043" y="177728"/>
                </a:moveTo>
                <a:cubicBezTo>
                  <a:pt x="1005444" y="179562"/>
                  <a:pt x="1008278" y="183297"/>
                  <a:pt x="1011879" y="186065"/>
                </a:cubicBezTo>
                <a:cubicBezTo>
                  <a:pt x="1012847" y="186798"/>
                  <a:pt x="1013180" y="188432"/>
                  <a:pt x="1013647" y="189699"/>
                </a:cubicBezTo>
                <a:cubicBezTo>
                  <a:pt x="1014280" y="191433"/>
                  <a:pt x="1014647" y="193234"/>
                  <a:pt x="1015247" y="194968"/>
                </a:cubicBezTo>
                <a:cubicBezTo>
                  <a:pt x="1015914" y="196968"/>
                  <a:pt x="1017581" y="197769"/>
                  <a:pt x="1019449" y="198002"/>
                </a:cubicBezTo>
                <a:cubicBezTo>
                  <a:pt x="1021716" y="198268"/>
                  <a:pt x="1024017" y="198102"/>
                  <a:pt x="1026284" y="198402"/>
                </a:cubicBezTo>
                <a:cubicBezTo>
                  <a:pt x="1028718" y="198702"/>
                  <a:pt x="1031719" y="201703"/>
                  <a:pt x="1031286" y="204171"/>
                </a:cubicBezTo>
                <a:cubicBezTo>
                  <a:pt x="1030652" y="207772"/>
                  <a:pt x="1031452" y="210339"/>
                  <a:pt x="1034287" y="212506"/>
                </a:cubicBezTo>
                <a:cubicBezTo>
                  <a:pt x="1034954" y="213007"/>
                  <a:pt x="1035287" y="214007"/>
                  <a:pt x="1035754" y="214774"/>
                </a:cubicBezTo>
                <a:cubicBezTo>
                  <a:pt x="1036254" y="215641"/>
                  <a:pt x="1035187" y="217875"/>
                  <a:pt x="1034253" y="218175"/>
                </a:cubicBezTo>
                <a:cubicBezTo>
                  <a:pt x="1031519" y="219009"/>
                  <a:pt x="1028852" y="218208"/>
                  <a:pt x="1026151" y="217842"/>
                </a:cubicBezTo>
                <a:cubicBezTo>
                  <a:pt x="1026251" y="217775"/>
                  <a:pt x="1026318" y="217675"/>
                  <a:pt x="1026417" y="217608"/>
                </a:cubicBezTo>
                <a:lnTo>
                  <a:pt x="1025617" y="217508"/>
                </a:lnTo>
                <a:lnTo>
                  <a:pt x="1026084" y="217842"/>
                </a:lnTo>
                <a:cubicBezTo>
                  <a:pt x="1026117" y="217842"/>
                  <a:pt x="1026151" y="217842"/>
                  <a:pt x="1026151" y="217842"/>
                </a:cubicBezTo>
                <a:cubicBezTo>
                  <a:pt x="1024884" y="218975"/>
                  <a:pt x="1023717" y="220276"/>
                  <a:pt x="1022249" y="221109"/>
                </a:cubicBezTo>
                <a:cubicBezTo>
                  <a:pt x="1020916" y="221910"/>
                  <a:pt x="1020782" y="222143"/>
                  <a:pt x="1022350" y="222543"/>
                </a:cubicBezTo>
                <a:cubicBezTo>
                  <a:pt x="1024617" y="223143"/>
                  <a:pt x="1026518" y="223910"/>
                  <a:pt x="1027118" y="226678"/>
                </a:cubicBezTo>
                <a:cubicBezTo>
                  <a:pt x="1028485" y="232713"/>
                  <a:pt x="1033153" y="235514"/>
                  <a:pt x="1038455" y="237381"/>
                </a:cubicBezTo>
                <a:cubicBezTo>
                  <a:pt x="1040189" y="237981"/>
                  <a:pt x="1042389" y="238048"/>
                  <a:pt x="1043223" y="239715"/>
                </a:cubicBezTo>
                <a:cubicBezTo>
                  <a:pt x="1045524" y="244283"/>
                  <a:pt x="1048958" y="242750"/>
                  <a:pt x="1052626" y="242149"/>
                </a:cubicBezTo>
                <a:cubicBezTo>
                  <a:pt x="1058495" y="241182"/>
                  <a:pt x="1064430" y="240716"/>
                  <a:pt x="1070332" y="240149"/>
                </a:cubicBezTo>
                <a:cubicBezTo>
                  <a:pt x="1071699" y="240015"/>
                  <a:pt x="1073366" y="239849"/>
                  <a:pt x="1074367" y="240482"/>
                </a:cubicBezTo>
                <a:cubicBezTo>
                  <a:pt x="1078134" y="242916"/>
                  <a:pt x="1082203" y="242783"/>
                  <a:pt x="1086337" y="242550"/>
                </a:cubicBezTo>
                <a:cubicBezTo>
                  <a:pt x="1089371" y="242416"/>
                  <a:pt x="1091739" y="243650"/>
                  <a:pt x="1092973" y="246451"/>
                </a:cubicBezTo>
                <a:cubicBezTo>
                  <a:pt x="1093740" y="248185"/>
                  <a:pt x="1094740" y="249385"/>
                  <a:pt x="1096274" y="250552"/>
                </a:cubicBezTo>
                <a:cubicBezTo>
                  <a:pt x="1101442" y="254554"/>
                  <a:pt x="1102209" y="258989"/>
                  <a:pt x="1098674" y="264557"/>
                </a:cubicBezTo>
                <a:cubicBezTo>
                  <a:pt x="1097674" y="266191"/>
                  <a:pt x="1096807" y="267558"/>
                  <a:pt x="1097074" y="269525"/>
                </a:cubicBezTo>
                <a:cubicBezTo>
                  <a:pt x="1097341" y="271459"/>
                  <a:pt x="1096841" y="273226"/>
                  <a:pt x="1094907" y="274127"/>
                </a:cubicBezTo>
                <a:cubicBezTo>
                  <a:pt x="1091939" y="275494"/>
                  <a:pt x="1089438" y="277428"/>
                  <a:pt x="1087071" y="279595"/>
                </a:cubicBezTo>
                <a:cubicBezTo>
                  <a:pt x="1086137" y="280462"/>
                  <a:pt x="1084703" y="280996"/>
                  <a:pt x="1083403" y="281162"/>
                </a:cubicBezTo>
                <a:cubicBezTo>
                  <a:pt x="1080702" y="281496"/>
                  <a:pt x="1077901" y="281263"/>
                  <a:pt x="1075200" y="281663"/>
                </a:cubicBezTo>
                <a:cubicBezTo>
                  <a:pt x="1071365" y="282229"/>
                  <a:pt x="1067965" y="281263"/>
                  <a:pt x="1064697" y="279362"/>
                </a:cubicBezTo>
                <a:cubicBezTo>
                  <a:pt x="1063130" y="278462"/>
                  <a:pt x="1061429" y="276994"/>
                  <a:pt x="1059829" y="277061"/>
                </a:cubicBezTo>
                <a:cubicBezTo>
                  <a:pt x="1050959" y="277395"/>
                  <a:pt x="1042957" y="272926"/>
                  <a:pt x="1034153" y="272860"/>
                </a:cubicBezTo>
                <a:cubicBezTo>
                  <a:pt x="1029652" y="272826"/>
                  <a:pt x="1025184" y="271226"/>
                  <a:pt x="1020749" y="270125"/>
                </a:cubicBezTo>
                <a:cubicBezTo>
                  <a:pt x="1018948" y="269692"/>
                  <a:pt x="1017215" y="268525"/>
                  <a:pt x="1016781" y="266658"/>
                </a:cubicBezTo>
                <a:cubicBezTo>
                  <a:pt x="1016481" y="265457"/>
                  <a:pt x="1017148" y="264023"/>
                  <a:pt x="1017415" y="262690"/>
                </a:cubicBezTo>
                <a:cubicBezTo>
                  <a:pt x="1017648" y="261523"/>
                  <a:pt x="1017215" y="260856"/>
                  <a:pt x="1016114" y="261089"/>
                </a:cubicBezTo>
                <a:cubicBezTo>
                  <a:pt x="1015247" y="261256"/>
                  <a:pt x="1014414" y="261756"/>
                  <a:pt x="1013613" y="262190"/>
                </a:cubicBezTo>
                <a:cubicBezTo>
                  <a:pt x="1010012" y="264190"/>
                  <a:pt x="1006644" y="264057"/>
                  <a:pt x="1003477" y="261256"/>
                </a:cubicBezTo>
                <a:cubicBezTo>
                  <a:pt x="1003143" y="260956"/>
                  <a:pt x="1002776" y="260622"/>
                  <a:pt x="1002543" y="260255"/>
                </a:cubicBezTo>
                <a:cubicBezTo>
                  <a:pt x="1000509" y="257188"/>
                  <a:pt x="994941" y="257521"/>
                  <a:pt x="994707" y="253153"/>
                </a:cubicBezTo>
                <a:cubicBezTo>
                  <a:pt x="994374" y="246784"/>
                  <a:pt x="994841" y="240349"/>
                  <a:pt x="998775" y="234814"/>
                </a:cubicBezTo>
                <a:cubicBezTo>
                  <a:pt x="1000376" y="232580"/>
                  <a:pt x="1001876" y="230279"/>
                  <a:pt x="1004244" y="228712"/>
                </a:cubicBezTo>
                <a:cubicBezTo>
                  <a:pt x="1007178" y="226778"/>
                  <a:pt x="1008345" y="223977"/>
                  <a:pt x="1008112" y="220443"/>
                </a:cubicBezTo>
                <a:cubicBezTo>
                  <a:pt x="1007978" y="217708"/>
                  <a:pt x="1008112" y="214974"/>
                  <a:pt x="1008178" y="212240"/>
                </a:cubicBezTo>
                <a:cubicBezTo>
                  <a:pt x="1008212" y="209272"/>
                  <a:pt x="1008011" y="208939"/>
                  <a:pt x="1004411" y="207538"/>
                </a:cubicBezTo>
                <a:cubicBezTo>
                  <a:pt x="1000576" y="206038"/>
                  <a:pt x="996741" y="204637"/>
                  <a:pt x="992973" y="203037"/>
                </a:cubicBezTo>
                <a:cubicBezTo>
                  <a:pt x="992240" y="202737"/>
                  <a:pt x="991373" y="201770"/>
                  <a:pt x="991306" y="201069"/>
                </a:cubicBezTo>
                <a:cubicBezTo>
                  <a:pt x="990873" y="195601"/>
                  <a:pt x="989839" y="190333"/>
                  <a:pt x="988072" y="185098"/>
                </a:cubicBezTo>
                <a:cubicBezTo>
                  <a:pt x="987372" y="182964"/>
                  <a:pt x="988839" y="180563"/>
                  <a:pt x="990739" y="179096"/>
                </a:cubicBezTo>
                <a:cubicBezTo>
                  <a:pt x="993840" y="176661"/>
                  <a:pt x="997241" y="176161"/>
                  <a:pt x="1001043" y="177728"/>
                </a:cubicBezTo>
                <a:close/>
                <a:moveTo>
                  <a:pt x="2491490" y="176128"/>
                </a:moveTo>
                <a:cubicBezTo>
                  <a:pt x="2492057" y="176761"/>
                  <a:pt x="2492391" y="177561"/>
                  <a:pt x="2492824" y="178295"/>
                </a:cubicBezTo>
                <a:cubicBezTo>
                  <a:pt x="2492357" y="182163"/>
                  <a:pt x="2489489" y="184497"/>
                  <a:pt x="2485388" y="184197"/>
                </a:cubicBezTo>
                <a:cubicBezTo>
                  <a:pt x="2484888" y="184164"/>
                  <a:pt x="2484054" y="183097"/>
                  <a:pt x="2483988" y="182430"/>
                </a:cubicBezTo>
                <a:cubicBezTo>
                  <a:pt x="2483921" y="181629"/>
                  <a:pt x="2484254" y="180529"/>
                  <a:pt x="2484854" y="180029"/>
                </a:cubicBezTo>
                <a:cubicBezTo>
                  <a:pt x="2486522" y="178595"/>
                  <a:pt x="2488422" y="177394"/>
                  <a:pt x="2490257" y="176161"/>
                </a:cubicBezTo>
                <a:cubicBezTo>
                  <a:pt x="2490557" y="175961"/>
                  <a:pt x="2491324" y="175927"/>
                  <a:pt x="2491490" y="176128"/>
                </a:cubicBezTo>
                <a:close/>
                <a:moveTo>
                  <a:pt x="1044523" y="175461"/>
                </a:moveTo>
                <a:cubicBezTo>
                  <a:pt x="1047490" y="175194"/>
                  <a:pt x="1050591" y="178529"/>
                  <a:pt x="1050291" y="181996"/>
                </a:cubicBezTo>
                <a:cubicBezTo>
                  <a:pt x="1050024" y="183964"/>
                  <a:pt x="1048757" y="185764"/>
                  <a:pt x="1046624" y="186831"/>
                </a:cubicBezTo>
                <a:cubicBezTo>
                  <a:pt x="1044423" y="187898"/>
                  <a:pt x="1042289" y="187698"/>
                  <a:pt x="1040255" y="186365"/>
                </a:cubicBezTo>
                <a:cubicBezTo>
                  <a:pt x="1039921" y="186164"/>
                  <a:pt x="1039488" y="185698"/>
                  <a:pt x="1039488" y="185397"/>
                </a:cubicBezTo>
                <a:cubicBezTo>
                  <a:pt x="1039588" y="182196"/>
                  <a:pt x="1040055" y="179062"/>
                  <a:pt x="1042255" y="176595"/>
                </a:cubicBezTo>
                <a:cubicBezTo>
                  <a:pt x="1042789" y="175995"/>
                  <a:pt x="1043723" y="175528"/>
                  <a:pt x="1044523" y="175461"/>
                </a:cubicBezTo>
                <a:close/>
                <a:moveTo>
                  <a:pt x="955562" y="173960"/>
                </a:moveTo>
                <a:cubicBezTo>
                  <a:pt x="955929" y="174027"/>
                  <a:pt x="956395" y="174427"/>
                  <a:pt x="956529" y="174794"/>
                </a:cubicBezTo>
                <a:cubicBezTo>
                  <a:pt x="956662" y="175127"/>
                  <a:pt x="956529" y="175794"/>
                  <a:pt x="956262" y="175994"/>
                </a:cubicBezTo>
                <a:cubicBezTo>
                  <a:pt x="954628" y="177128"/>
                  <a:pt x="952961" y="178195"/>
                  <a:pt x="951294" y="179261"/>
                </a:cubicBezTo>
                <a:cubicBezTo>
                  <a:pt x="950160" y="178661"/>
                  <a:pt x="948926" y="178228"/>
                  <a:pt x="947992" y="177428"/>
                </a:cubicBezTo>
                <a:cubicBezTo>
                  <a:pt x="947659" y="177161"/>
                  <a:pt x="947759" y="175661"/>
                  <a:pt x="948192" y="175294"/>
                </a:cubicBezTo>
                <a:cubicBezTo>
                  <a:pt x="950327" y="173327"/>
                  <a:pt x="952927" y="173394"/>
                  <a:pt x="955562" y="173960"/>
                </a:cubicBezTo>
                <a:close/>
                <a:moveTo>
                  <a:pt x="1905301" y="171560"/>
                </a:moveTo>
                <a:cubicBezTo>
                  <a:pt x="1906368" y="170960"/>
                  <a:pt x="1908135" y="171693"/>
                  <a:pt x="1908735" y="172894"/>
                </a:cubicBezTo>
                <a:cubicBezTo>
                  <a:pt x="1909136" y="173727"/>
                  <a:pt x="1909336" y="174628"/>
                  <a:pt x="1909702" y="175461"/>
                </a:cubicBezTo>
                <a:cubicBezTo>
                  <a:pt x="1910903" y="178195"/>
                  <a:pt x="1911203" y="178429"/>
                  <a:pt x="1913337" y="176695"/>
                </a:cubicBezTo>
                <a:cubicBezTo>
                  <a:pt x="1915271" y="175128"/>
                  <a:pt x="1917171" y="174061"/>
                  <a:pt x="1919506" y="175161"/>
                </a:cubicBezTo>
                <a:cubicBezTo>
                  <a:pt x="1924074" y="177362"/>
                  <a:pt x="1928809" y="178695"/>
                  <a:pt x="1933877" y="179295"/>
                </a:cubicBezTo>
                <a:cubicBezTo>
                  <a:pt x="1936344" y="179596"/>
                  <a:pt x="1938678" y="181163"/>
                  <a:pt x="1941079" y="182230"/>
                </a:cubicBezTo>
                <a:cubicBezTo>
                  <a:pt x="1941546" y="187298"/>
                  <a:pt x="1940846" y="192000"/>
                  <a:pt x="1937445" y="196168"/>
                </a:cubicBezTo>
                <a:cubicBezTo>
                  <a:pt x="1935744" y="198235"/>
                  <a:pt x="1934144" y="200769"/>
                  <a:pt x="1933643" y="203337"/>
                </a:cubicBezTo>
                <a:cubicBezTo>
                  <a:pt x="1932677" y="208238"/>
                  <a:pt x="1930142" y="210372"/>
                  <a:pt x="1925241" y="210272"/>
                </a:cubicBezTo>
                <a:cubicBezTo>
                  <a:pt x="1923340" y="210239"/>
                  <a:pt x="1922173" y="211906"/>
                  <a:pt x="1920773" y="213073"/>
                </a:cubicBezTo>
                <a:cubicBezTo>
                  <a:pt x="1916971" y="216274"/>
                  <a:pt x="1914304" y="216674"/>
                  <a:pt x="1911336" y="213340"/>
                </a:cubicBezTo>
                <a:cubicBezTo>
                  <a:pt x="1908769" y="210439"/>
                  <a:pt x="1906201" y="209939"/>
                  <a:pt x="1902900" y="210772"/>
                </a:cubicBezTo>
                <a:cubicBezTo>
                  <a:pt x="1900099" y="211506"/>
                  <a:pt x="1897632" y="211306"/>
                  <a:pt x="1895198" y="209472"/>
                </a:cubicBezTo>
                <a:cubicBezTo>
                  <a:pt x="1893064" y="207871"/>
                  <a:pt x="1890529" y="206704"/>
                  <a:pt x="1888262" y="205270"/>
                </a:cubicBezTo>
                <a:cubicBezTo>
                  <a:pt x="1886628" y="204270"/>
                  <a:pt x="1886662" y="202336"/>
                  <a:pt x="1888229" y="200869"/>
                </a:cubicBezTo>
                <a:lnTo>
                  <a:pt x="1890527" y="198506"/>
                </a:lnTo>
                <a:lnTo>
                  <a:pt x="1890563" y="198502"/>
                </a:lnTo>
                <a:lnTo>
                  <a:pt x="1890599" y="198463"/>
                </a:lnTo>
                <a:lnTo>
                  <a:pt x="1891297" y="198368"/>
                </a:lnTo>
                <a:cubicBezTo>
                  <a:pt x="1891563" y="198268"/>
                  <a:pt x="1891830" y="198168"/>
                  <a:pt x="1892097" y="198068"/>
                </a:cubicBezTo>
                <a:cubicBezTo>
                  <a:pt x="1893030" y="198068"/>
                  <a:pt x="1893931" y="198035"/>
                  <a:pt x="1894864" y="198068"/>
                </a:cubicBezTo>
                <a:cubicBezTo>
                  <a:pt x="1896131" y="198101"/>
                  <a:pt x="1896665" y="197735"/>
                  <a:pt x="1896131" y="197001"/>
                </a:cubicBezTo>
                <a:cubicBezTo>
                  <a:pt x="1895965" y="196801"/>
                  <a:pt x="1895264" y="196834"/>
                  <a:pt x="1894898" y="196968"/>
                </a:cubicBezTo>
                <a:cubicBezTo>
                  <a:pt x="1893964" y="197301"/>
                  <a:pt x="1893030" y="197701"/>
                  <a:pt x="1892097" y="198068"/>
                </a:cubicBezTo>
                <a:cubicBezTo>
                  <a:pt x="1891697" y="198068"/>
                  <a:pt x="1891330" y="198068"/>
                  <a:pt x="1890963" y="198068"/>
                </a:cubicBezTo>
                <a:lnTo>
                  <a:pt x="1890599" y="198463"/>
                </a:lnTo>
                <a:lnTo>
                  <a:pt x="1890563" y="198468"/>
                </a:lnTo>
                <a:lnTo>
                  <a:pt x="1890527" y="198506"/>
                </a:lnTo>
                <a:lnTo>
                  <a:pt x="1884561" y="199135"/>
                </a:lnTo>
                <a:cubicBezTo>
                  <a:pt x="1877992" y="198968"/>
                  <a:pt x="1876092" y="197168"/>
                  <a:pt x="1874558" y="190399"/>
                </a:cubicBezTo>
                <a:cubicBezTo>
                  <a:pt x="1874158" y="188632"/>
                  <a:pt x="1873524" y="186898"/>
                  <a:pt x="1873191" y="185064"/>
                </a:cubicBezTo>
                <a:cubicBezTo>
                  <a:pt x="1872790" y="182630"/>
                  <a:pt x="1874024" y="180630"/>
                  <a:pt x="1875358" y="178796"/>
                </a:cubicBezTo>
                <a:cubicBezTo>
                  <a:pt x="1875625" y="178395"/>
                  <a:pt x="1876859" y="178562"/>
                  <a:pt x="1877626" y="178695"/>
                </a:cubicBezTo>
                <a:cubicBezTo>
                  <a:pt x="1878426" y="178862"/>
                  <a:pt x="1879359" y="179662"/>
                  <a:pt x="1879893" y="179429"/>
                </a:cubicBezTo>
                <a:cubicBezTo>
                  <a:pt x="1880526" y="179162"/>
                  <a:pt x="1880993" y="178095"/>
                  <a:pt x="1881160" y="177295"/>
                </a:cubicBezTo>
                <a:cubicBezTo>
                  <a:pt x="1881360" y="176428"/>
                  <a:pt x="1881026" y="175461"/>
                  <a:pt x="1881127" y="174561"/>
                </a:cubicBezTo>
                <a:cubicBezTo>
                  <a:pt x="1881360" y="172494"/>
                  <a:pt x="1883461" y="171260"/>
                  <a:pt x="1884894" y="172327"/>
                </a:cubicBezTo>
                <a:cubicBezTo>
                  <a:pt x="1885628" y="172860"/>
                  <a:pt x="1886529" y="173260"/>
                  <a:pt x="1887095" y="173927"/>
                </a:cubicBezTo>
                <a:cubicBezTo>
                  <a:pt x="1889763" y="177295"/>
                  <a:pt x="1892931" y="179662"/>
                  <a:pt x="1897532" y="179396"/>
                </a:cubicBezTo>
                <a:cubicBezTo>
                  <a:pt x="1897966" y="179362"/>
                  <a:pt x="1898432" y="179629"/>
                  <a:pt x="1898799" y="179896"/>
                </a:cubicBezTo>
                <a:cubicBezTo>
                  <a:pt x="1899766" y="180563"/>
                  <a:pt x="1900666" y="182330"/>
                  <a:pt x="1901867" y="181129"/>
                </a:cubicBezTo>
                <a:cubicBezTo>
                  <a:pt x="1902667" y="180362"/>
                  <a:pt x="1902534" y="178629"/>
                  <a:pt x="1902767" y="177328"/>
                </a:cubicBezTo>
                <a:cubicBezTo>
                  <a:pt x="1903000" y="175995"/>
                  <a:pt x="1902967" y="174594"/>
                  <a:pt x="1903400" y="173360"/>
                </a:cubicBezTo>
                <a:cubicBezTo>
                  <a:pt x="1903667" y="172593"/>
                  <a:pt x="1904568" y="171993"/>
                  <a:pt x="1905301" y="171560"/>
                </a:cubicBezTo>
                <a:close/>
                <a:moveTo>
                  <a:pt x="923450" y="170393"/>
                </a:moveTo>
                <a:cubicBezTo>
                  <a:pt x="924184" y="168992"/>
                  <a:pt x="927352" y="169059"/>
                  <a:pt x="928085" y="170426"/>
                </a:cubicBezTo>
                <a:cubicBezTo>
                  <a:pt x="928752" y="171626"/>
                  <a:pt x="929419" y="172793"/>
                  <a:pt x="929919" y="174060"/>
                </a:cubicBezTo>
                <a:cubicBezTo>
                  <a:pt x="930253" y="174894"/>
                  <a:pt x="930519" y="175861"/>
                  <a:pt x="930452" y="176728"/>
                </a:cubicBezTo>
                <a:cubicBezTo>
                  <a:pt x="930253" y="180363"/>
                  <a:pt x="930452" y="183864"/>
                  <a:pt x="931886" y="187331"/>
                </a:cubicBezTo>
                <a:cubicBezTo>
                  <a:pt x="932286" y="188332"/>
                  <a:pt x="931453" y="189999"/>
                  <a:pt x="930886" y="191199"/>
                </a:cubicBezTo>
                <a:cubicBezTo>
                  <a:pt x="929619" y="194034"/>
                  <a:pt x="930886" y="196201"/>
                  <a:pt x="932320" y="198369"/>
                </a:cubicBezTo>
                <a:cubicBezTo>
                  <a:pt x="932286" y="198402"/>
                  <a:pt x="932286" y="198435"/>
                  <a:pt x="932253" y="198502"/>
                </a:cubicBezTo>
                <a:lnTo>
                  <a:pt x="931786" y="198902"/>
                </a:lnTo>
                <a:lnTo>
                  <a:pt x="932553" y="198735"/>
                </a:lnTo>
                <a:cubicBezTo>
                  <a:pt x="932487" y="198602"/>
                  <a:pt x="932420" y="198469"/>
                  <a:pt x="932320" y="198335"/>
                </a:cubicBezTo>
                <a:cubicBezTo>
                  <a:pt x="934120" y="194300"/>
                  <a:pt x="935854" y="190233"/>
                  <a:pt x="937788" y="186264"/>
                </a:cubicBezTo>
                <a:cubicBezTo>
                  <a:pt x="938088" y="185664"/>
                  <a:pt x="939255" y="185197"/>
                  <a:pt x="940056" y="185197"/>
                </a:cubicBezTo>
                <a:cubicBezTo>
                  <a:pt x="940823" y="185197"/>
                  <a:pt x="942056" y="185631"/>
                  <a:pt x="942323" y="186231"/>
                </a:cubicBezTo>
                <a:cubicBezTo>
                  <a:pt x="943790" y="189499"/>
                  <a:pt x="945024" y="192866"/>
                  <a:pt x="946291" y="196234"/>
                </a:cubicBezTo>
                <a:cubicBezTo>
                  <a:pt x="946724" y="197368"/>
                  <a:pt x="947158" y="197868"/>
                  <a:pt x="947758" y="197402"/>
                </a:cubicBezTo>
                <a:cubicBezTo>
                  <a:pt x="948058" y="197168"/>
                  <a:pt x="948225" y="196601"/>
                  <a:pt x="948225" y="196168"/>
                </a:cubicBezTo>
                <a:cubicBezTo>
                  <a:pt x="948258" y="193000"/>
                  <a:pt x="948258" y="189832"/>
                  <a:pt x="948225" y="186665"/>
                </a:cubicBezTo>
                <a:lnTo>
                  <a:pt x="950871" y="179989"/>
                </a:lnTo>
                <a:lnTo>
                  <a:pt x="950860" y="179991"/>
                </a:lnTo>
                <a:lnTo>
                  <a:pt x="950873" y="179983"/>
                </a:lnTo>
                <a:lnTo>
                  <a:pt x="951093" y="179429"/>
                </a:lnTo>
                <a:lnTo>
                  <a:pt x="951777" y="179427"/>
                </a:lnTo>
                <a:lnTo>
                  <a:pt x="952098" y="179229"/>
                </a:lnTo>
                <a:lnTo>
                  <a:pt x="951999" y="179426"/>
                </a:lnTo>
                <a:lnTo>
                  <a:pt x="962229" y="179396"/>
                </a:lnTo>
                <a:lnTo>
                  <a:pt x="962450" y="179492"/>
                </a:lnTo>
                <a:lnTo>
                  <a:pt x="965045" y="178762"/>
                </a:lnTo>
                <a:lnTo>
                  <a:pt x="963612" y="179999"/>
                </a:lnTo>
                <a:lnTo>
                  <a:pt x="969865" y="182730"/>
                </a:lnTo>
                <a:cubicBezTo>
                  <a:pt x="971232" y="182363"/>
                  <a:pt x="972466" y="183197"/>
                  <a:pt x="973100" y="184464"/>
                </a:cubicBezTo>
                <a:cubicBezTo>
                  <a:pt x="973933" y="186065"/>
                  <a:pt x="974667" y="187732"/>
                  <a:pt x="975267" y="189399"/>
                </a:cubicBezTo>
                <a:cubicBezTo>
                  <a:pt x="975534" y="190199"/>
                  <a:pt x="975634" y="191300"/>
                  <a:pt x="975300" y="192000"/>
                </a:cubicBezTo>
                <a:cubicBezTo>
                  <a:pt x="973333" y="195968"/>
                  <a:pt x="971199" y="199902"/>
                  <a:pt x="969098" y="203837"/>
                </a:cubicBezTo>
                <a:cubicBezTo>
                  <a:pt x="968898" y="204237"/>
                  <a:pt x="968498" y="204504"/>
                  <a:pt x="968232" y="204871"/>
                </a:cubicBezTo>
                <a:cubicBezTo>
                  <a:pt x="966331" y="207371"/>
                  <a:pt x="964163" y="209706"/>
                  <a:pt x="962630" y="212406"/>
                </a:cubicBezTo>
                <a:cubicBezTo>
                  <a:pt x="961196" y="214940"/>
                  <a:pt x="960429" y="217842"/>
                  <a:pt x="959395" y="220576"/>
                </a:cubicBezTo>
                <a:cubicBezTo>
                  <a:pt x="956061" y="220876"/>
                  <a:pt x="953460" y="222210"/>
                  <a:pt x="952293" y="225644"/>
                </a:cubicBezTo>
                <a:cubicBezTo>
                  <a:pt x="952026" y="226478"/>
                  <a:pt x="951860" y="227411"/>
                  <a:pt x="951459" y="228211"/>
                </a:cubicBezTo>
                <a:cubicBezTo>
                  <a:pt x="949825" y="231446"/>
                  <a:pt x="945824" y="233513"/>
                  <a:pt x="942323" y="232713"/>
                </a:cubicBezTo>
                <a:cubicBezTo>
                  <a:pt x="938755" y="231913"/>
                  <a:pt x="935287" y="230846"/>
                  <a:pt x="931786" y="229812"/>
                </a:cubicBezTo>
                <a:cubicBezTo>
                  <a:pt x="930152" y="229312"/>
                  <a:pt x="928819" y="227278"/>
                  <a:pt x="928952" y="225577"/>
                </a:cubicBezTo>
                <a:cubicBezTo>
                  <a:pt x="929085" y="223777"/>
                  <a:pt x="929252" y="221976"/>
                  <a:pt x="929586" y="220175"/>
                </a:cubicBezTo>
                <a:cubicBezTo>
                  <a:pt x="930052" y="217775"/>
                  <a:pt x="931320" y="216008"/>
                  <a:pt x="933720" y="215241"/>
                </a:cubicBezTo>
                <a:cubicBezTo>
                  <a:pt x="935421" y="214707"/>
                  <a:pt x="937221" y="214307"/>
                  <a:pt x="938855" y="213540"/>
                </a:cubicBezTo>
                <a:cubicBezTo>
                  <a:pt x="939489" y="213207"/>
                  <a:pt x="939789" y="212106"/>
                  <a:pt x="940122" y="211306"/>
                </a:cubicBezTo>
                <a:cubicBezTo>
                  <a:pt x="940156" y="211206"/>
                  <a:pt x="939555" y="210672"/>
                  <a:pt x="939222" y="210639"/>
                </a:cubicBezTo>
                <a:cubicBezTo>
                  <a:pt x="935154" y="210172"/>
                  <a:pt x="931086" y="209806"/>
                  <a:pt x="927018" y="209272"/>
                </a:cubicBezTo>
                <a:cubicBezTo>
                  <a:pt x="923650" y="208838"/>
                  <a:pt x="920616" y="208005"/>
                  <a:pt x="921550" y="203403"/>
                </a:cubicBezTo>
                <a:cubicBezTo>
                  <a:pt x="921650" y="202937"/>
                  <a:pt x="920416" y="202203"/>
                  <a:pt x="919782" y="201603"/>
                </a:cubicBezTo>
                <a:cubicBezTo>
                  <a:pt x="919182" y="201003"/>
                  <a:pt x="917882" y="200169"/>
                  <a:pt x="917982" y="199936"/>
                </a:cubicBezTo>
                <a:cubicBezTo>
                  <a:pt x="919916" y="195401"/>
                  <a:pt x="918048" y="191099"/>
                  <a:pt x="917415" y="186731"/>
                </a:cubicBezTo>
                <a:cubicBezTo>
                  <a:pt x="917315" y="185931"/>
                  <a:pt x="917615" y="184797"/>
                  <a:pt x="918149" y="184197"/>
                </a:cubicBezTo>
                <a:cubicBezTo>
                  <a:pt x="920449" y="181630"/>
                  <a:pt x="920449" y="178395"/>
                  <a:pt x="921249" y="175328"/>
                </a:cubicBezTo>
                <a:cubicBezTo>
                  <a:pt x="921716" y="173627"/>
                  <a:pt x="922617" y="171993"/>
                  <a:pt x="923450" y="170393"/>
                </a:cubicBezTo>
                <a:close/>
                <a:moveTo>
                  <a:pt x="1101008" y="167625"/>
                </a:moveTo>
                <a:lnTo>
                  <a:pt x="1100375" y="167992"/>
                </a:lnTo>
                <a:lnTo>
                  <a:pt x="1099974" y="168592"/>
                </a:lnTo>
                <a:lnTo>
                  <a:pt x="1100675" y="168259"/>
                </a:lnTo>
                <a:close/>
                <a:moveTo>
                  <a:pt x="2864724" y="166416"/>
                </a:moveTo>
                <a:lnTo>
                  <a:pt x="2866218" y="168934"/>
                </a:lnTo>
                <a:lnTo>
                  <a:pt x="2868345" y="169292"/>
                </a:lnTo>
                <a:cubicBezTo>
                  <a:pt x="2868611" y="169559"/>
                  <a:pt x="2868845" y="170059"/>
                  <a:pt x="2868845" y="170459"/>
                </a:cubicBezTo>
                <a:cubicBezTo>
                  <a:pt x="2868845" y="170826"/>
                  <a:pt x="2868545" y="171493"/>
                  <a:pt x="2868311" y="171526"/>
                </a:cubicBezTo>
                <a:lnTo>
                  <a:pt x="2867488" y="171075"/>
                </a:lnTo>
                <a:lnTo>
                  <a:pt x="2868058" y="172036"/>
                </a:lnTo>
                <a:cubicBezTo>
                  <a:pt x="2865772" y="172131"/>
                  <a:pt x="2863486" y="172417"/>
                  <a:pt x="2861295" y="172131"/>
                </a:cubicBezTo>
                <a:cubicBezTo>
                  <a:pt x="2860343" y="172036"/>
                  <a:pt x="2858628" y="170226"/>
                  <a:pt x="2858819" y="169464"/>
                </a:cubicBezTo>
                <a:cubicBezTo>
                  <a:pt x="2859485" y="166321"/>
                  <a:pt x="2861771" y="165273"/>
                  <a:pt x="2864724" y="166416"/>
                </a:cubicBezTo>
                <a:close/>
                <a:moveTo>
                  <a:pt x="2108567" y="162091"/>
                </a:moveTo>
                <a:cubicBezTo>
                  <a:pt x="2109834" y="163158"/>
                  <a:pt x="2110535" y="164925"/>
                  <a:pt x="2111401" y="166425"/>
                </a:cubicBezTo>
                <a:cubicBezTo>
                  <a:pt x="2111535" y="166659"/>
                  <a:pt x="2111268" y="167226"/>
                  <a:pt x="2111035" y="167526"/>
                </a:cubicBezTo>
                <a:cubicBezTo>
                  <a:pt x="2109634" y="169460"/>
                  <a:pt x="2105800" y="170060"/>
                  <a:pt x="2103999" y="168559"/>
                </a:cubicBezTo>
                <a:cubicBezTo>
                  <a:pt x="2103399" y="168059"/>
                  <a:pt x="2102932" y="167026"/>
                  <a:pt x="2102999" y="166325"/>
                </a:cubicBezTo>
                <a:lnTo>
                  <a:pt x="2103901" y="163364"/>
                </a:lnTo>
                <a:lnTo>
                  <a:pt x="2103632" y="162557"/>
                </a:lnTo>
                <a:cubicBezTo>
                  <a:pt x="2104108" y="162557"/>
                  <a:pt x="2104680" y="162557"/>
                  <a:pt x="2105060" y="162557"/>
                </a:cubicBezTo>
                <a:lnTo>
                  <a:pt x="2105018" y="162669"/>
                </a:lnTo>
                <a:close/>
                <a:moveTo>
                  <a:pt x="1888296" y="162090"/>
                </a:moveTo>
                <a:lnTo>
                  <a:pt x="1889610" y="163224"/>
                </a:lnTo>
                <a:lnTo>
                  <a:pt x="1895292" y="162869"/>
                </a:lnTo>
                <a:cubicBezTo>
                  <a:pt x="1896340" y="162964"/>
                  <a:pt x="1898150" y="164298"/>
                  <a:pt x="1898150" y="165060"/>
                </a:cubicBezTo>
                <a:cubicBezTo>
                  <a:pt x="1898054" y="168203"/>
                  <a:pt x="1895673" y="169822"/>
                  <a:pt x="1892910" y="168203"/>
                </a:cubicBezTo>
                <a:lnTo>
                  <a:pt x="1890354" y="164794"/>
                </a:lnTo>
                <a:lnTo>
                  <a:pt x="1889534" y="164852"/>
                </a:lnTo>
                <a:close/>
                <a:moveTo>
                  <a:pt x="2556178" y="158189"/>
                </a:moveTo>
                <a:lnTo>
                  <a:pt x="2556145" y="158856"/>
                </a:lnTo>
                <a:lnTo>
                  <a:pt x="2557012" y="158522"/>
                </a:lnTo>
                <a:close/>
                <a:moveTo>
                  <a:pt x="2099731" y="157422"/>
                </a:moveTo>
                <a:cubicBezTo>
                  <a:pt x="2100465" y="157322"/>
                  <a:pt x="2101698" y="157655"/>
                  <a:pt x="2101998" y="158155"/>
                </a:cubicBezTo>
                <a:cubicBezTo>
                  <a:pt x="2102732" y="159522"/>
                  <a:pt x="2103165" y="161056"/>
                  <a:pt x="2103665" y="162556"/>
                </a:cubicBezTo>
                <a:cubicBezTo>
                  <a:pt x="2102098" y="162523"/>
                  <a:pt x="2100465" y="162623"/>
                  <a:pt x="2099098" y="162090"/>
                </a:cubicBezTo>
                <a:cubicBezTo>
                  <a:pt x="2098331" y="161789"/>
                  <a:pt x="2097964" y="159989"/>
                  <a:pt x="2097864" y="158822"/>
                </a:cubicBezTo>
                <a:cubicBezTo>
                  <a:pt x="2097831" y="158389"/>
                  <a:pt x="2098998" y="157555"/>
                  <a:pt x="2099731" y="157422"/>
                </a:cubicBezTo>
                <a:close/>
                <a:moveTo>
                  <a:pt x="1012045" y="157289"/>
                </a:moveTo>
                <a:cubicBezTo>
                  <a:pt x="1019648" y="157923"/>
                  <a:pt x="1025450" y="162024"/>
                  <a:pt x="1030752" y="167059"/>
                </a:cubicBezTo>
                <a:cubicBezTo>
                  <a:pt x="1031485" y="167793"/>
                  <a:pt x="1031318" y="169993"/>
                  <a:pt x="1030618" y="170727"/>
                </a:cubicBezTo>
                <a:cubicBezTo>
                  <a:pt x="1028984" y="172427"/>
                  <a:pt x="1027050" y="173428"/>
                  <a:pt x="1024750" y="173861"/>
                </a:cubicBezTo>
                <a:cubicBezTo>
                  <a:pt x="1024283" y="173861"/>
                  <a:pt x="1023849" y="173928"/>
                  <a:pt x="1023449" y="173828"/>
                </a:cubicBezTo>
                <a:cubicBezTo>
                  <a:pt x="1017281" y="172494"/>
                  <a:pt x="1011245" y="170693"/>
                  <a:pt x="1005977" y="166959"/>
                </a:cubicBezTo>
                <a:cubicBezTo>
                  <a:pt x="1004743" y="166092"/>
                  <a:pt x="1004043" y="163658"/>
                  <a:pt x="1004677" y="162057"/>
                </a:cubicBezTo>
                <a:cubicBezTo>
                  <a:pt x="1005877" y="158923"/>
                  <a:pt x="1008978" y="157022"/>
                  <a:pt x="1012045" y="157289"/>
                </a:cubicBezTo>
                <a:close/>
                <a:moveTo>
                  <a:pt x="1078468" y="154854"/>
                </a:moveTo>
                <a:cubicBezTo>
                  <a:pt x="1079992" y="156092"/>
                  <a:pt x="1081516" y="157140"/>
                  <a:pt x="1082849" y="158569"/>
                </a:cubicBezTo>
                <a:cubicBezTo>
                  <a:pt x="1083231" y="158950"/>
                  <a:pt x="1082373" y="160569"/>
                  <a:pt x="1082088" y="161617"/>
                </a:cubicBezTo>
                <a:cubicBezTo>
                  <a:pt x="1078373" y="160474"/>
                  <a:pt x="1078658" y="157521"/>
                  <a:pt x="1078468" y="154854"/>
                </a:cubicBezTo>
                <a:close/>
                <a:moveTo>
                  <a:pt x="805813" y="154488"/>
                </a:moveTo>
                <a:cubicBezTo>
                  <a:pt x="806614" y="154355"/>
                  <a:pt x="807514" y="154888"/>
                  <a:pt x="808314" y="155255"/>
                </a:cubicBezTo>
                <a:cubicBezTo>
                  <a:pt x="808581" y="155389"/>
                  <a:pt x="808648" y="155922"/>
                  <a:pt x="808815" y="156255"/>
                </a:cubicBezTo>
                <a:cubicBezTo>
                  <a:pt x="808714" y="156689"/>
                  <a:pt x="808714" y="157289"/>
                  <a:pt x="808414" y="157489"/>
                </a:cubicBezTo>
                <a:cubicBezTo>
                  <a:pt x="803113" y="161657"/>
                  <a:pt x="797878" y="165859"/>
                  <a:pt x="792442" y="169827"/>
                </a:cubicBezTo>
                <a:cubicBezTo>
                  <a:pt x="790942" y="170927"/>
                  <a:pt x="789041" y="170194"/>
                  <a:pt x="787407" y="169193"/>
                </a:cubicBezTo>
                <a:cubicBezTo>
                  <a:pt x="785207" y="167859"/>
                  <a:pt x="784707" y="165092"/>
                  <a:pt x="786541" y="163624"/>
                </a:cubicBezTo>
                <a:cubicBezTo>
                  <a:pt x="792276" y="159123"/>
                  <a:pt x="798544" y="155722"/>
                  <a:pt x="805813" y="154488"/>
                </a:cubicBezTo>
                <a:close/>
                <a:moveTo>
                  <a:pt x="2919029" y="153921"/>
                </a:moveTo>
                <a:cubicBezTo>
                  <a:pt x="2921296" y="153888"/>
                  <a:pt x="2923630" y="153821"/>
                  <a:pt x="2925831" y="154254"/>
                </a:cubicBezTo>
                <a:cubicBezTo>
                  <a:pt x="2928032" y="154688"/>
                  <a:pt x="2930099" y="155855"/>
                  <a:pt x="2932300" y="156455"/>
                </a:cubicBezTo>
                <a:cubicBezTo>
                  <a:pt x="2937002" y="157789"/>
                  <a:pt x="2940069" y="161023"/>
                  <a:pt x="2942537" y="165024"/>
                </a:cubicBezTo>
                <a:cubicBezTo>
                  <a:pt x="2943870" y="167158"/>
                  <a:pt x="2942870" y="170126"/>
                  <a:pt x="2940569" y="170426"/>
                </a:cubicBezTo>
                <a:cubicBezTo>
                  <a:pt x="2935568" y="171093"/>
                  <a:pt x="2930599" y="171993"/>
                  <a:pt x="2925598" y="172093"/>
                </a:cubicBezTo>
                <a:cubicBezTo>
                  <a:pt x="2920929" y="172193"/>
                  <a:pt x="2916595" y="172693"/>
                  <a:pt x="2912727" y="175427"/>
                </a:cubicBezTo>
                <a:cubicBezTo>
                  <a:pt x="2912493" y="175594"/>
                  <a:pt x="2911860" y="175394"/>
                  <a:pt x="2911526" y="175161"/>
                </a:cubicBezTo>
                <a:cubicBezTo>
                  <a:pt x="2911193" y="174927"/>
                  <a:pt x="2910726" y="174427"/>
                  <a:pt x="2910826" y="174027"/>
                </a:cubicBezTo>
                <a:cubicBezTo>
                  <a:pt x="2911393" y="171360"/>
                  <a:pt x="2912060" y="168692"/>
                  <a:pt x="2912027" y="168826"/>
                </a:cubicBezTo>
                <a:cubicBezTo>
                  <a:pt x="2912994" y="163357"/>
                  <a:pt x="2913360" y="160623"/>
                  <a:pt x="2913960" y="157989"/>
                </a:cubicBezTo>
                <a:cubicBezTo>
                  <a:pt x="2914361" y="156155"/>
                  <a:pt x="2917095" y="153954"/>
                  <a:pt x="2919029" y="153921"/>
                </a:cubicBezTo>
                <a:close/>
                <a:moveTo>
                  <a:pt x="2122304" y="151686"/>
                </a:moveTo>
                <a:cubicBezTo>
                  <a:pt x="2125139" y="151720"/>
                  <a:pt x="2127973" y="151820"/>
                  <a:pt x="2130807" y="151920"/>
                </a:cubicBezTo>
                <a:cubicBezTo>
                  <a:pt x="2128340" y="154154"/>
                  <a:pt x="2126139" y="156754"/>
                  <a:pt x="2123071" y="158188"/>
                </a:cubicBezTo>
                <a:cubicBezTo>
                  <a:pt x="2122438" y="158488"/>
                  <a:pt x="2121237" y="158288"/>
                  <a:pt x="2120604" y="157821"/>
                </a:cubicBezTo>
                <a:cubicBezTo>
                  <a:pt x="2120004" y="157354"/>
                  <a:pt x="2119504" y="156354"/>
                  <a:pt x="2119470" y="155554"/>
                </a:cubicBezTo>
                <a:cubicBezTo>
                  <a:pt x="2119370" y="153454"/>
                  <a:pt x="2120771" y="151653"/>
                  <a:pt x="2122304" y="151686"/>
                </a:cubicBezTo>
                <a:close/>
                <a:moveTo>
                  <a:pt x="2168753" y="151453"/>
                </a:moveTo>
                <a:cubicBezTo>
                  <a:pt x="2170487" y="151453"/>
                  <a:pt x="2172321" y="152954"/>
                  <a:pt x="2172388" y="154488"/>
                </a:cubicBezTo>
                <a:cubicBezTo>
                  <a:pt x="2172488" y="156688"/>
                  <a:pt x="2170787" y="158455"/>
                  <a:pt x="2168386" y="158656"/>
                </a:cubicBezTo>
                <a:cubicBezTo>
                  <a:pt x="2166686" y="158789"/>
                  <a:pt x="2164985" y="157289"/>
                  <a:pt x="2164852" y="155588"/>
                </a:cubicBezTo>
                <a:cubicBezTo>
                  <a:pt x="2164718" y="153287"/>
                  <a:pt x="2166419" y="151453"/>
                  <a:pt x="2168753" y="151453"/>
                </a:cubicBezTo>
                <a:close/>
                <a:moveTo>
                  <a:pt x="837990" y="149119"/>
                </a:moveTo>
                <a:cubicBezTo>
                  <a:pt x="841391" y="149653"/>
                  <a:pt x="842891" y="151753"/>
                  <a:pt x="842891" y="155954"/>
                </a:cubicBezTo>
                <a:cubicBezTo>
                  <a:pt x="842891" y="158622"/>
                  <a:pt x="842825" y="158889"/>
                  <a:pt x="845525" y="159522"/>
                </a:cubicBezTo>
                <a:cubicBezTo>
                  <a:pt x="848526" y="160256"/>
                  <a:pt x="850660" y="161723"/>
                  <a:pt x="851094" y="164757"/>
                </a:cubicBezTo>
                <a:cubicBezTo>
                  <a:pt x="851561" y="167891"/>
                  <a:pt x="851527" y="171092"/>
                  <a:pt x="851761" y="174627"/>
                </a:cubicBezTo>
                <a:cubicBezTo>
                  <a:pt x="850894" y="178228"/>
                  <a:pt x="853495" y="182396"/>
                  <a:pt x="851060" y="186297"/>
                </a:cubicBezTo>
                <a:cubicBezTo>
                  <a:pt x="850894" y="186564"/>
                  <a:pt x="851761" y="188065"/>
                  <a:pt x="852328" y="188198"/>
                </a:cubicBezTo>
                <a:cubicBezTo>
                  <a:pt x="856329" y="189165"/>
                  <a:pt x="860364" y="189999"/>
                  <a:pt x="864398" y="190799"/>
                </a:cubicBezTo>
                <a:cubicBezTo>
                  <a:pt x="866032" y="191099"/>
                  <a:pt x="867699" y="188898"/>
                  <a:pt x="867266" y="186964"/>
                </a:cubicBezTo>
                <a:cubicBezTo>
                  <a:pt x="867066" y="186064"/>
                  <a:pt x="866699" y="185230"/>
                  <a:pt x="866399" y="184364"/>
                </a:cubicBezTo>
                <a:cubicBezTo>
                  <a:pt x="865632" y="181996"/>
                  <a:pt x="865765" y="179862"/>
                  <a:pt x="868166" y="178428"/>
                </a:cubicBezTo>
                <a:cubicBezTo>
                  <a:pt x="868533" y="178195"/>
                  <a:pt x="868900" y="177895"/>
                  <a:pt x="869300" y="177661"/>
                </a:cubicBezTo>
                <a:cubicBezTo>
                  <a:pt x="871401" y="176394"/>
                  <a:pt x="872868" y="174861"/>
                  <a:pt x="872067" y="172126"/>
                </a:cubicBezTo>
                <a:cubicBezTo>
                  <a:pt x="871701" y="170792"/>
                  <a:pt x="871401" y="169459"/>
                  <a:pt x="871234" y="168092"/>
                </a:cubicBezTo>
                <a:cubicBezTo>
                  <a:pt x="870967" y="165691"/>
                  <a:pt x="871434" y="163490"/>
                  <a:pt x="873468" y="161956"/>
                </a:cubicBezTo>
                <a:cubicBezTo>
                  <a:pt x="877102" y="159222"/>
                  <a:pt x="880804" y="156488"/>
                  <a:pt x="884538" y="153820"/>
                </a:cubicBezTo>
                <a:cubicBezTo>
                  <a:pt x="886272" y="152587"/>
                  <a:pt x="888206" y="152720"/>
                  <a:pt x="889540" y="154020"/>
                </a:cubicBezTo>
                <a:cubicBezTo>
                  <a:pt x="890607" y="155054"/>
                  <a:pt x="891274" y="156421"/>
                  <a:pt x="890607" y="157722"/>
                </a:cubicBezTo>
                <a:cubicBezTo>
                  <a:pt x="888673" y="161489"/>
                  <a:pt x="887906" y="165424"/>
                  <a:pt x="888106" y="169625"/>
                </a:cubicBezTo>
                <a:cubicBezTo>
                  <a:pt x="888206" y="171526"/>
                  <a:pt x="887572" y="173293"/>
                  <a:pt x="886272" y="174660"/>
                </a:cubicBezTo>
                <a:cubicBezTo>
                  <a:pt x="884038" y="176961"/>
                  <a:pt x="885405" y="178762"/>
                  <a:pt x="886872" y="180596"/>
                </a:cubicBezTo>
                <a:cubicBezTo>
                  <a:pt x="885705" y="184330"/>
                  <a:pt x="889340" y="185030"/>
                  <a:pt x="890973" y="186931"/>
                </a:cubicBezTo>
                <a:cubicBezTo>
                  <a:pt x="891707" y="187798"/>
                  <a:pt x="892507" y="187331"/>
                  <a:pt x="893141" y="186264"/>
                </a:cubicBezTo>
                <a:cubicBezTo>
                  <a:pt x="894075" y="184630"/>
                  <a:pt x="895475" y="183397"/>
                  <a:pt x="897376" y="183030"/>
                </a:cubicBezTo>
                <a:cubicBezTo>
                  <a:pt x="898209" y="182896"/>
                  <a:pt x="899310" y="182963"/>
                  <a:pt x="899977" y="183397"/>
                </a:cubicBezTo>
                <a:cubicBezTo>
                  <a:pt x="903744" y="185831"/>
                  <a:pt x="905145" y="190532"/>
                  <a:pt x="903278" y="194166"/>
                </a:cubicBezTo>
                <a:cubicBezTo>
                  <a:pt x="902444" y="195767"/>
                  <a:pt x="901710" y="197634"/>
                  <a:pt x="900377" y="198768"/>
                </a:cubicBezTo>
                <a:cubicBezTo>
                  <a:pt x="895842" y="202636"/>
                  <a:pt x="892107" y="207271"/>
                  <a:pt x="887872" y="211406"/>
                </a:cubicBezTo>
                <a:cubicBezTo>
                  <a:pt x="885872" y="213373"/>
                  <a:pt x="883604" y="214773"/>
                  <a:pt x="880704" y="215107"/>
                </a:cubicBezTo>
                <a:cubicBezTo>
                  <a:pt x="878870" y="215340"/>
                  <a:pt x="877069" y="215707"/>
                  <a:pt x="875269" y="216074"/>
                </a:cubicBezTo>
                <a:cubicBezTo>
                  <a:pt x="872934" y="216540"/>
                  <a:pt x="870867" y="216240"/>
                  <a:pt x="868666" y="215140"/>
                </a:cubicBezTo>
                <a:cubicBezTo>
                  <a:pt x="865832" y="213740"/>
                  <a:pt x="862798" y="212739"/>
                  <a:pt x="859797" y="211672"/>
                </a:cubicBezTo>
                <a:cubicBezTo>
                  <a:pt x="858997" y="211406"/>
                  <a:pt x="857930" y="211139"/>
                  <a:pt x="857196" y="211406"/>
                </a:cubicBezTo>
                <a:cubicBezTo>
                  <a:pt x="853228" y="212873"/>
                  <a:pt x="849093" y="212739"/>
                  <a:pt x="844992" y="213206"/>
                </a:cubicBezTo>
                <a:cubicBezTo>
                  <a:pt x="843258" y="213406"/>
                  <a:pt x="841491" y="214306"/>
                  <a:pt x="839990" y="215274"/>
                </a:cubicBezTo>
                <a:cubicBezTo>
                  <a:pt x="835522" y="218074"/>
                  <a:pt x="830754" y="219041"/>
                  <a:pt x="825519" y="218541"/>
                </a:cubicBezTo>
                <a:cubicBezTo>
                  <a:pt x="822785" y="218274"/>
                  <a:pt x="820017" y="218608"/>
                  <a:pt x="817283" y="218308"/>
                </a:cubicBezTo>
                <a:cubicBezTo>
                  <a:pt x="815516" y="218108"/>
                  <a:pt x="813749" y="217408"/>
                  <a:pt x="812114" y="216607"/>
                </a:cubicBezTo>
                <a:cubicBezTo>
                  <a:pt x="808647" y="214907"/>
                  <a:pt x="807146" y="211672"/>
                  <a:pt x="807613" y="207438"/>
                </a:cubicBezTo>
                <a:cubicBezTo>
                  <a:pt x="807813" y="205637"/>
                  <a:pt x="809313" y="203803"/>
                  <a:pt x="810881" y="203536"/>
                </a:cubicBezTo>
                <a:cubicBezTo>
                  <a:pt x="816749" y="202603"/>
                  <a:pt x="822618" y="201669"/>
                  <a:pt x="828486" y="200702"/>
                </a:cubicBezTo>
                <a:cubicBezTo>
                  <a:pt x="828920" y="200635"/>
                  <a:pt x="829320" y="200335"/>
                  <a:pt x="829720" y="200135"/>
                </a:cubicBezTo>
                <a:cubicBezTo>
                  <a:pt x="829387" y="199902"/>
                  <a:pt x="829053" y="199468"/>
                  <a:pt x="828687" y="199435"/>
                </a:cubicBezTo>
                <a:cubicBezTo>
                  <a:pt x="825052" y="199068"/>
                  <a:pt x="821384" y="199135"/>
                  <a:pt x="818083" y="197068"/>
                </a:cubicBezTo>
                <a:cubicBezTo>
                  <a:pt x="817449" y="196667"/>
                  <a:pt x="816183" y="196667"/>
                  <a:pt x="815482" y="197034"/>
                </a:cubicBezTo>
                <a:cubicBezTo>
                  <a:pt x="809514" y="200002"/>
                  <a:pt x="805079" y="196767"/>
                  <a:pt x="800644" y="193466"/>
                </a:cubicBezTo>
                <a:cubicBezTo>
                  <a:pt x="798810" y="192099"/>
                  <a:pt x="797010" y="190665"/>
                  <a:pt x="795209" y="189232"/>
                </a:cubicBezTo>
                <a:cubicBezTo>
                  <a:pt x="793275" y="187665"/>
                  <a:pt x="792275" y="185897"/>
                  <a:pt x="793142" y="183263"/>
                </a:cubicBezTo>
                <a:cubicBezTo>
                  <a:pt x="794275" y="179829"/>
                  <a:pt x="796710" y="177128"/>
                  <a:pt x="799710" y="177194"/>
                </a:cubicBezTo>
                <a:cubicBezTo>
                  <a:pt x="802845" y="177261"/>
                  <a:pt x="806012" y="178028"/>
                  <a:pt x="809147" y="178428"/>
                </a:cubicBezTo>
                <a:cubicBezTo>
                  <a:pt x="809580" y="178495"/>
                  <a:pt x="810114" y="178362"/>
                  <a:pt x="810414" y="178095"/>
                </a:cubicBezTo>
                <a:cubicBezTo>
                  <a:pt x="811047" y="177528"/>
                  <a:pt x="810814" y="176794"/>
                  <a:pt x="809847" y="176161"/>
                </a:cubicBezTo>
                <a:cubicBezTo>
                  <a:pt x="808280" y="175194"/>
                  <a:pt x="806679" y="174360"/>
                  <a:pt x="805212" y="173293"/>
                </a:cubicBezTo>
                <a:cubicBezTo>
                  <a:pt x="804379" y="172660"/>
                  <a:pt x="804312" y="171559"/>
                  <a:pt x="805079" y="170792"/>
                </a:cubicBezTo>
                <a:cubicBezTo>
                  <a:pt x="806679" y="169192"/>
                  <a:pt x="808180" y="167191"/>
                  <a:pt x="810147" y="166325"/>
                </a:cubicBezTo>
                <a:cubicBezTo>
                  <a:pt x="812881" y="165157"/>
                  <a:pt x="815116" y="164190"/>
                  <a:pt x="814548" y="160689"/>
                </a:cubicBezTo>
                <a:cubicBezTo>
                  <a:pt x="815749" y="159322"/>
                  <a:pt x="816716" y="157655"/>
                  <a:pt x="818150" y="156621"/>
                </a:cubicBezTo>
                <a:cubicBezTo>
                  <a:pt x="821818" y="153954"/>
                  <a:pt x="826553" y="153387"/>
                  <a:pt x="830020" y="150019"/>
                </a:cubicBezTo>
                <a:cubicBezTo>
                  <a:pt x="831954" y="148119"/>
                  <a:pt x="835222" y="148685"/>
                  <a:pt x="837990" y="149119"/>
                </a:cubicBezTo>
                <a:close/>
                <a:moveTo>
                  <a:pt x="2131274" y="148452"/>
                </a:moveTo>
                <a:cubicBezTo>
                  <a:pt x="2131750" y="148547"/>
                  <a:pt x="2132132" y="148738"/>
                  <a:pt x="2132608" y="148928"/>
                </a:cubicBezTo>
                <a:lnTo>
                  <a:pt x="2132586" y="149216"/>
                </a:lnTo>
                <a:lnTo>
                  <a:pt x="2133942" y="149389"/>
                </a:lnTo>
                <a:cubicBezTo>
                  <a:pt x="2134709" y="149960"/>
                  <a:pt x="2135409" y="151484"/>
                  <a:pt x="2136109" y="152627"/>
                </a:cubicBezTo>
                <a:cubicBezTo>
                  <a:pt x="2135342" y="153675"/>
                  <a:pt x="2134642" y="155294"/>
                  <a:pt x="2133842" y="155866"/>
                </a:cubicBezTo>
                <a:cubicBezTo>
                  <a:pt x="2133141" y="156342"/>
                  <a:pt x="2132375" y="156247"/>
                  <a:pt x="2131641" y="156247"/>
                </a:cubicBezTo>
                <a:lnTo>
                  <a:pt x="2131675" y="152699"/>
                </a:lnTo>
                <a:lnTo>
                  <a:pt x="2130774" y="152663"/>
                </a:lnTo>
                <a:lnTo>
                  <a:pt x="2131683" y="151824"/>
                </a:lnTo>
                <a:lnTo>
                  <a:pt x="2131698" y="150167"/>
                </a:lnTo>
                <a:lnTo>
                  <a:pt x="2131274" y="150167"/>
                </a:lnTo>
                <a:cubicBezTo>
                  <a:pt x="2131274" y="149595"/>
                  <a:pt x="2131274" y="149024"/>
                  <a:pt x="2131274" y="148452"/>
                </a:cubicBezTo>
                <a:close/>
                <a:moveTo>
                  <a:pt x="2901922" y="146185"/>
                </a:moveTo>
                <a:cubicBezTo>
                  <a:pt x="2904890" y="147519"/>
                  <a:pt x="2906924" y="149819"/>
                  <a:pt x="2907424" y="153587"/>
                </a:cubicBezTo>
                <a:cubicBezTo>
                  <a:pt x="2907124" y="154521"/>
                  <a:pt x="2906757" y="155821"/>
                  <a:pt x="2906257" y="157022"/>
                </a:cubicBezTo>
                <a:cubicBezTo>
                  <a:pt x="2905790" y="158188"/>
                  <a:pt x="2903856" y="158789"/>
                  <a:pt x="2902856" y="158322"/>
                </a:cubicBezTo>
                <a:cubicBezTo>
                  <a:pt x="2899322" y="156721"/>
                  <a:pt x="2897154" y="153987"/>
                  <a:pt x="2896788" y="150153"/>
                </a:cubicBezTo>
                <a:cubicBezTo>
                  <a:pt x="2896654" y="149053"/>
                  <a:pt x="2897354" y="147385"/>
                  <a:pt x="2898255" y="146718"/>
                </a:cubicBezTo>
                <a:cubicBezTo>
                  <a:pt x="2899122" y="146051"/>
                  <a:pt x="2900922" y="145751"/>
                  <a:pt x="2901922" y="146185"/>
                </a:cubicBezTo>
                <a:close/>
                <a:moveTo>
                  <a:pt x="1031693" y="143684"/>
                </a:moveTo>
                <a:cubicBezTo>
                  <a:pt x="1033217" y="144922"/>
                  <a:pt x="1034837" y="145970"/>
                  <a:pt x="1036075" y="147399"/>
                </a:cubicBezTo>
                <a:cubicBezTo>
                  <a:pt x="1036646" y="148161"/>
                  <a:pt x="1036837" y="150161"/>
                  <a:pt x="1036265" y="150828"/>
                </a:cubicBezTo>
                <a:cubicBezTo>
                  <a:pt x="1034074" y="153400"/>
                  <a:pt x="1032170" y="152638"/>
                  <a:pt x="1031788" y="149018"/>
                </a:cubicBezTo>
                <a:cubicBezTo>
                  <a:pt x="1031503" y="147304"/>
                  <a:pt x="1031693" y="145494"/>
                  <a:pt x="1031693" y="143684"/>
                </a:cubicBezTo>
                <a:close/>
                <a:moveTo>
                  <a:pt x="2572182" y="142717"/>
                </a:moveTo>
                <a:cubicBezTo>
                  <a:pt x="2573583" y="143484"/>
                  <a:pt x="2574116" y="144918"/>
                  <a:pt x="2573283" y="146018"/>
                </a:cubicBezTo>
                <a:cubicBezTo>
                  <a:pt x="2572849" y="146585"/>
                  <a:pt x="2571816" y="146718"/>
                  <a:pt x="2571049" y="147051"/>
                </a:cubicBezTo>
                <a:cubicBezTo>
                  <a:pt x="2569915" y="146485"/>
                  <a:pt x="2569449" y="144985"/>
                  <a:pt x="2570015" y="143551"/>
                </a:cubicBezTo>
                <a:cubicBezTo>
                  <a:pt x="2570415" y="142517"/>
                  <a:pt x="2571249" y="142184"/>
                  <a:pt x="2572182" y="142717"/>
                </a:cubicBezTo>
                <a:close/>
                <a:moveTo>
                  <a:pt x="1180800" y="141550"/>
                </a:moveTo>
                <a:lnTo>
                  <a:pt x="1179700" y="141784"/>
                </a:lnTo>
                <a:lnTo>
                  <a:pt x="1180633" y="142350"/>
                </a:lnTo>
                <a:close/>
                <a:moveTo>
                  <a:pt x="2124338" y="141084"/>
                </a:moveTo>
                <a:cubicBezTo>
                  <a:pt x="2125639" y="141150"/>
                  <a:pt x="2126906" y="141584"/>
                  <a:pt x="2128206" y="141817"/>
                </a:cubicBezTo>
                <a:cubicBezTo>
                  <a:pt x="2131007" y="142351"/>
                  <a:pt x="2131141" y="142451"/>
                  <a:pt x="2131307" y="145052"/>
                </a:cubicBezTo>
                <a:cubicBezTo>
                  <a:pt x="2131340" y="146185"/>
                  <a:pt x="2131340" y="147319"/>
                  <a:pt x="2131307" y="148453"/>
                </a:cubicBezTo>
                <a:cubicBezTo>
                  <a:pt x="2128106" y="147319"/>
                  <a:pt x="2125039" y="145885"/>
                  <a:pt x="2121571" y="145685"/>
                </a:cubicBezTo>
                <a:cubicBezTo>
                  <a:pt x="2120537" y="145618"/>
                  <a:pt x="2119970" y="144652"/>
                  <a:pt x="2120337" y="143784"/>
                </a:cubicBezTo>
                <a:cubicBezTo>
                  <a:pt x="2120637" y="143051"/>
                  <a:pt x="2121204" y="142251"/>
                  <a:pt x="2121871" y="141817"/>
                </a:cubicBezTo>
                <a:cubicBezTo>
                  <a:pt x="2122571" y="141350"/>
                  <a:pt x="2123505" y="141050"/>
                  <a:pt x="2124338" y="141084"/>
                </a:cubicBezTo>
                <a:close/>
                <a:moveTo>
                  <a:pt x="2539806" y="138549"/>
                </a:moveTo>
                <a:cubicBezTo>
                  <a:pt x="2544775" y="138649"/>
                  <a:pt x="2549309" y="141750"/>
                  <a:pt x="2554478" y="141117"/>
                </a:cubicBezTo>
                <a:cubicBezTo>
                  <a:pt x="2557512" y="143317"/>
                  <a:pt x="2560346" y="145585"/>
                  <a:pt x="2559379" y="150053"/>
                </a:cubicBezTo>
                <a:cubicBezTo>
                  <a:pt x="2558946" y="152087"/>
                  <a:pt x="2560046" y="153354"/>
                  <a:pt x="2561980" y="154221"/>
                </a:cubicBezTo>
                <a:cubicBezTo>
                  <a:pt x="2564581" y="155388"/>
                  <a:pt x="2567115" y="156188"/>
                  <a:pt x="2569949" y="155354"/>
                </a:cubicBezTo>
                <a:cubicBezTo>
                  <a:pt x="2571683" y="154854"/>
                  <a:pt x="2573417" y="154321"/>
                  <a:pt x="2575218" y="153987"/>
                </a:cubicBezTo>
                <a:cubicBezTo>
                  <a:pt x="2577252" y="153587"/>
                  <a:pt x="2580086" y="155354"/>
                  <a:pt x="2580553" y="157422"/>
                </a:cubicBezTo>
                <a:cubicBezTo>
                  <a:pt x="2581053" y="159622"/>
                  <a:pt x="2581320" y="161890"/>
                  <a:pt x="2581520" y="164157"/>
                </a:cubicBezTo>
                <a:cubicBezTo>
                  <a:pt x="2581720" y="166424"/>
                  <a:pt x="2581553" y="168692"/>
                  <a:pt x="2581820" y="170959"/>
                </a:cubicBezTo>
                <a:cubicBezTo>
                  <a:pt x="2582186" y="174127"/>
                  <a:pt x="2585221" y="175461"/>
                  <a:pt x="2587855" y="173727"/>
                </a:cubicBezTo>
                <a:cubicBezTo>
                  <a:pt x="2590256" y="172160"/>
                  <a:pt x="2590990" y="170326"/>
                  <a:pt x="2590089" y="167925"/>
                </a:cubicBezTo>
                <a:cubicBezTo>
                  <a:pt x="2589623" y="166658"/>
                  <a:pt x="2588722" y="165558"/>
                  <a:pt x="2588189" y="164290"/>
                </a:cubicBezTo>
                <a:cubicBezTo>
                  <a:pt x="2587655" y="163090"/>
                  <a:pt x="2588455" y="161390"/>
                  <a:pt x="2589756" y="160923"/>
                </a:cubicBezTo>
                <a:cubicBezTo>
                  <a:pt x="2595791" y="158756"/>
                  <a:pt x="2601826" y="156655"/>
                  <a:pt x="2607228" y="153054"/>
                </a:cubicBezTo>
                <a:cubicBezTo>
                  <a:pt x="2610296" y="151020"/>
                  <a:pt x="2613030" y="151486"/>
                  <a:pt x="2616064" y="153620"/>
                </a:cubicBezTo>
                <a:cubicBezTo>
                  <a:pt x="2618999" y="155688"/>
                  <a:pt x="2622567" y="156855"/>
                  <a:pt x="2625801" y="158522"/>
                </a:cubicBezTo>
                <a:cubicBezTo>
                  <a:pt x="2629469" y="160423"/>
                  <a:pt x="2633003" y="162423"/>
                  <a:pt x="2635637" y="165858"/>
                </a:cubicBezTo>
                <a:cubicBezTo>
                  <a:pt x="2637938" y="168925"/>
                  <a:pt x="2637871" y="165391"/>
                  <a:pt x="2638705" y="164457"/>
                </a:cubicBezTo>
                <a:cubicBezTo>
                  <a:pt x="2639672" y="163357"/>
                  <a:pt x="2641206" y="163290"/>
                  <a:pt x="2642173" y="164290"/>
                </a:cubicBezTo>
                <a:cubicBezTo>
                  <a:pt x="2645607" y="167892"/>
                  <a:pt x="2648041" y="172527"/>
                  <a:pt x="2652943" y="174661"/>
                </a:cubicBezTo>
                <a:cubicBezTo>
                  <a:pt x="2653643" y="174961"/>
                  <a:pt x="2654277" y="176061"/>
                  <a:pt x="2654410" y="176895"/>
                </a:cubicBezTo>
                <a:cubicBezTo>
                  <a:pt x="2655244" y="181496"/>
                  <a:pt x="2658144" y="185164"/>
                  <a:pt x="2659978" y="189299"/>
                </a:cubicBezTo>
                <a:cubicBezTo>
                  <a:pt x="2661746" y="193200"/>
                  <a:pt x="2662279" y="197468"/>
                  <a:pt x="2660745" y="201403"/>
                </a:cubicBezTo>
                <a:cubicBezTo>
                  <a:pt x="2659045" y="205737"/>
                  <a:pt x="2658711" y="210305"/>
                  <a:pt x="2657611" y="214707"/>
                </a:cubicBezTo>
                <a:cubicBezTo>
                  <a:pt x="2656511" y="219108"/>
                  <a:pt x="2654310" y="223243"/>
                  <a:pt x="2652442" y="227411"/>
                </a:cubicBezTo>
                <a:cubicBezTo>
                  <a:pt x="2651676" y="229178"/>
                  <a:pt x="2651442" y="230845"/>
                  <a:pt x="2651876" y="232713"/>
                </a:cubicBezTo>
                <a:cubicBezTo>
                  <a:pt x="2652309" y="234580"/>
                  <a:pt x="2651709" y="236314"/>
                  <a:pt x="2650876" y="237981"/>
                </a:cubicBezTo>
                <a:cubicBezTo>
                  <a:pt x="2649042" y="241749"/>
                  <a:pt x="2647641" y="245517"/>
                  <a:pt x="2648808" y="249885"/>
                </a:cubicBezTo>
                <a:cubicBezTo>
                  <a:pt x="2649108" y="250952"/>
                  <a:pt x="2648108" y="252452"/>
                  <a:pt x="2647608" y="253720"/>
                </a:cubicBezTo>
                <a:cubicBezTo>
                  <a:pt x="2646608" y="256320"/>
                  <a:pt x="2642706" y="256587"/>
                  <a:pt x="2642473" y="259788"/>
                </a:cubicBezTo>
                <a:cubicBezTo>
                  <a:pt x="2642273" y="262556"/>
                  <a:pt x="2641773" y="265190"/>
                  <a:pt x="2640472" y="267691"/>
                </a:cubicBezTo>
                <a:cubicBezTo>
                  <a:pt x="2639539" y="269391"/>
                  <a:pt x="2640439" y="270058"/>
                  <a:pt x="2642539" y="269858"/>
                </a:cubicBezTo>
                <a:cubicBezTo>
                  <a:pt x="2648341" y="269358"/>
                  <a:pt x="2653109" y="267291"/>
                  <a:pt x="2656111" y="261889"/>
                </a:cubicBezTo>
                <a:cubicBezTo>
                  <a:pt x="2657611" y="259121"/>
                  <a:pt x="2659511" y="256521"/>
                  <a:pt x="2662012" y="254387"/>
                </a:cubicBezTo>
                <a:cubicBezTo>
                  <a:pt x="2662846" y="253653"/>
                  <a:pt x="2662913" y="252119"/>
                  <a:pt x="2663280" y="250852"/>
                </a:cubicBezTo>
                <a:cubicBezTo>
                  <a:pt x="2663413" y="250885"/>
                  <a:pt x="2663546" y="250919"/>
                  <a:pt x="2663680" y="250952"/>
                </a:cubicBezTo>
                <a:cubicBezTo>
                  <a:pt x="2663680" y="250752"/>
                  <a:pt x="2663713" y="250552"/>
                  <a:pt x="2663713" y="250352"/>
                </a:cubicBezTo>
                <a:cubicBezTo>
                  <a:pt x="2664246" y="249985"/>
                  <a:pt x="2664847" y="249651"/>
                  <a:pt x="2665347" y="249218"/>
                </a:cubicBezTo>
                <a:cubicBezTo>
                  <a:pt x="2665647" y="248951"/>
                  <a:pt x="2665847" y="248518"/>
                  <a:pt x="2665914" y="248118"/>
                </a:cubicBezTo>
                <a:cubicBezTo>
                  <a:pt x="2665980" y="247818"/>
                  <a:pt x="2665747" y="247451"/>
                  <a:pt x="2665680" y="247117"/>
                </a:cubicBezTo>
                <a:cubicBezTo>
                  <a:pt x="2665114" y="247584"/>
                  <a:pt x="2664347" y="247918"/>
                  <a:pt x="2664047" y="248518"/>
                </a:cubicBezTo>
                <a:cubicBezTo>
                  <a:pt x="2663780" y="249051"/>
                  <a:pt x="2663780" y="249718"/>
                  <a:pt x="2663713" y="250352"/>
                </a:cubicBezTo>
                <a:cubicBezTo>
                  <a:pt x="2663580" y="250418"/>
                  <a:pt x="2663446" y="250519"/>
                  <a:pt x="2663313" y="250619"/>
                </a:cubicBezTo>
                <a:cubicBezTo>
                  <a:pt x="2663280" y="250685"/>
                  <a:pt x="2663280" y="250785"/>
                  <a:pt x="2663246" y="250852"/>
                </a:cubicBezTo>
                <a:cubicBezTo>
                  <a:pt x="2661612" y="250452"/>
                  <a:pt x="2659945" y="250219"/>
                  <a:pt x="2658445" y="249585"/>
                </a:cubicBezTo>
                <a:cubicBezTo>
                  <a:pt x="2656677" y="248818"/>
                  <a:pt x="2655777" y="247184"/>
                  <a:pt x="2655877" y="245217"/>
                </a:cubicBezTo>
                <a:cubicBezTo>
                  <a:pt x="2655977" y="243850"/>
                  <a:pt x="2656277" y="242483"/>
                  <a:pt x="2656677" y="241215"/>
                </a:cubicBezTo>
                <a:cubicBezTo>
                  <a:pt x="2657444" y="238815"/>
                  <a:pt x="2659178" y="237247"/>
                  <a:pt x="2661712" y="237614"/>
                </a:cubicBezTo>
                <a:cubicBezTo>
                  <a:pt x="2664113" y="237948"/>
                  <a:pt x="2666114" y="237647"/>
                  <a:pt x="2668215" y="236547"/>
                </a:cubicBezTo>
                <a:cubicBezTo>
                  <a:pt x="2669615" y="235814"/>
                  <a:pt x="2670582" y="236614"/>
                  <a:pt x="2671349" y="237948"/>
                </a:cubicBezTo>
                <a:cubicBezTo>
                  <a:pt x="2672249" y="239481"/>
                  <a:pt x="2673116" y="241115"/>
                  <a:pt x="2674383" y="242349"/>
                </a:cubicBezTo>
                <a:cubicBezTo>
                  <a:pt x="2677917" y="245783"/>
                  <a:pt x="2683286" y="244183"/>
                  <a:pt x="2685086" y="239248"/>
                </a:cubicBezTo>
                <a:lnTo>
                  <a:pt x="2685495" y="237659"/>
                </a:lnTo>
                <a:lnTo>
                  <a:pt x="2685575" y="237348"/>
                </a:lnTo>
                <a:lnTo>
                  <a:pt x="2685420" y="236914"/>
                </a:lnTo>
                <a:lnTo>
                  <a:pt x="2685669" y="236985"/>
                </a:lnTo>
                <a:lnTo>
                  <a:pt x="2685687" y="236914"/>
                </a:lnTo>
                <a:cubicBezTo>
                  <a:pt x="2686087" y="236914"/>
                  <a:pt x="2686487" y="236847"/>
                  <a:pt x="2686787" y="236981"/>
                </a:cubicBezTo>
                <a:cubicBezTo>
                  <a:pt x="2689655" y="238314"/>
                  <a:pt x="2692489" y="239682"/>
                  <a:pt x="2695323" y="241049"/>
                </a:cubicBezTo>
                <a:cubicBezTo>
                  <a:pt x="2698024" y="239348"/>
                  <a:pt x="2700591" y="237414"/>
                  <a:pt x="2703459" y="236014"/>
                </a:cubicBezTo>
                <a:cubicBezTo>
                  <a:pt x="2705927" y="234847"/>
                  <a:pt x="2708628" y="234146"/>
                  <a:pt x="2711261" y="233546"/>
                </a:cubicBezTo>
                <a:cubicBezTo>
                  <a:pt x="2718397" y="231946"/>
                  <a:pt x="2725566" y="230545"/>
                  <a:pt x="2732702" y="229078"/>
                </a:cubicBezTo>
                <a:cubicBezTo>
                  <a:pt x="2734969" y="228611"/>
                  <a:pt x="2737503" y="230145"/>
                  <a:pt x="2737970" y="232312"/>
                </a:cubicBezTo>
                <a:cubicBezTo>
                  <a:pt x="2738170" y="233180"/>
                  <a:pt x="2738070" y="234113"/>
                  <a:pt x="2738237" y="235014"/>
                </a:cubicBezTo>
                <a:cubicBezTo>
                  <a:pt x="2739537" y="241982"/>
                  <a:pt x="2745106" y="243816"/>
                  <a:pt x="2751341" y="239381"/>
                </a:cubicBezTo>
                <a:cubicBezTo>
                  <a:pt x="2753609" y="237781"/>
                  <a:pt x="2753842" y="237481"/>
                  <a:pt x="2755909" y="239381"/>
                </a:cubicBezTo>
                <a:cubicBezTo>
                  <a:pt x="2759011" y="242282"/>
                  <a:pt x="2762545" y="242683"/>
                  <a:pt x="2766113" y="241482"/>
                </a:cubicBezTo>
                <a:cubicBezTo>
                  <a:pt x="2771681" y="239615"/>
                  <a:pt x="2777083" y="237148"/>
                  <a:pt x="2782518" y="234913"/>
                </a:cubicBezTo>
                <a:cubicBezTo>
                  <a:pt x="2783485" y="234547"/>
                  <a:pt x="2783952" y="232246"/>
                  <a:pt x="2783318" y="231245"/>
                </a:cubicBezTo>
                <a:cubicBezTo>
                  <a:pt x="2781417" y="228145"/>
                  <a:pt x="2779417" y="225110"/>
                  <a:pt x="2777650" y="221943"/>
                </a:cubicBezTo>
                <a:cubicBezTo>
                  <a:pt x="2776149" y="219242"/>
                  <a:pt x="2776816" y="216908"/>
                  <a:pt x="2779617" y="214840"/>
                </a:cubicBezTo>
                <a:cubicBezTo>
                  <a:pt x="2781051" y="213773"/>
                  <a:pt x="2782651" y="212706"/>
                  <a:pt x="2784352" y="212306"/>
                </a:cubicBezTo>
                <a:cubicBezTo>
                  <a:pt x="2790287" y="210906"/>
                  <a:pt x="2796289" y="211439"/>
                  <a:pt x="2801991" y="213140"/>
                </a:cubicBezTo>
                <a:cubicBezTo>
                  <a:pt x="2804525" y="213906"/>
                  <a:pt x="2806159" y="213473"/>
                  <a:pt x="2808059" y="212106"/>
                </a:cubicBezTo>
                <a:cubicBezTo>
                  <a:pt x="2808726" y="211606"/>
                  <a:pt x="2809793" y="211539"/>
                  <a:pt x="2810694" y="211472"/>
                </a:cubicBezTo>
                <a:cubicBezTo>
                  <a:pt x="2814762" y="211139"/>
                  <a:pt x="2827232" y="214673"/>
                  <a:pt x="2830067" y="217275"/>
                </a:cubicBezTo>
                <a:cubicBezTo>
                  <a:pt x="2833768" y="220642"/>
                  <a:pt x="2837202" y="224310"/>
                  <a:pt x="2840737" y="227844"/>
                </a:cubicBezTo>
                <a:cubicBezTo>
                  <a:pt x="2842304" y="229412"/>
                  <a:pt x="2841571" y="231079"/>
                  <a:pt x="2841070" y="232846"/>
                </a:cubicBezTo>
                <a:cubicBezTo>
                  <a:pt x="2840537" y="234747"/>
                  <a:pt x="2841004" y="235347"/>
                  <a:pt x="2842971" y="235447"/>
                </a:cubicBezTo>
                <a:cubicBezTo>
                  <a:pt x="2845338" y="235547"/>
                  <a:pt x="2847806" y="235714"/>
                  <a:pt x="2849340" y="237448"/>
                </a:cubicBezTo>
                <a:cubicBezTo>
                  <a:pt x="2851407" y="239782"/>
                  <a:pt x="2853541" y="242316"/>
                  <a:pt x="2853908" y="245650"/>
                </a:cubicBezTo>
                <a:cubicBezTo>
                  <a:pt x="2853974" y="246417"/>
                  <a:pt x="2853608" y="247618"/>
                  <a:pt x="2853007" y="248051"/>
                </a:cubicBezTo>
                <a:cubicBezTo>
                  <a:pt x="2851640" y="249018"/>
                  <a:pt x="2850107" y="249685"/>
                  <a:pt x="2848606" y="250452"/>
                </a:cubicBezTo>
                <a:cubicBezTo>
                  <a:pt x="2848606" y="250385"/>
                  <a:pt x="2848573" y="250352"/>
                  <a:pt x="2848539" y="250285"/>
                </a:cubicBezTo>
                <a:cubicBezTo>
                  <a:pt x="2848339" y="250318"/>
                  <a:pt x="2848139" y="250318"/>
                  <a:pt x="2847939" y="250352"/>
                </a:cubicBezTo>
                <a:cubicBezTo>
                  <a:pt x="2847406" y="249852"/>
                  <a:pt x="2846905" y="249318"/>
                  <a:pt x="2846305" y="248918"/>
                </a:cubicBezTo>
                <a:cubicBezTo>
                  <a:pt x="2846139" y="248785"/>
                  <a:pt x="2845638" y="249185"/>
                  <a:pt x="2845271" y="249318"/>
                </a:cubicBezTo>
                <a:cubicBezTo>
                  <a:pt x="2845905" y="250552"/>
                  <a:pt x="2846905" y="250452"/>
                  <a:pt x="2847939" y="250352"/>
                </a:cubicBezTo>
                <a:cubicBezTo>
                  <a:pt x="2848039" y="250452"/>
                  <a:pt x="2848139" y="250552"/>
                  <a:pt x="2848239" y="250652"/>
                </a:cubicBezTo>
                <a:cubicBezTo>
                  <a:pt x="2848372" y="250619"/>
                  <a:pt x="2848473" y="250552"/>
                  <a:pt x="2848606" y="250485"/>
                </a:cubicBezTo>
                <a:cubicBezTo>
                  <a:pt x="2849173" y="251619"/>
                  <a:pt x="2849540" y="252953"/>
                  <a:pt x="2850373" y="253820"/>
                </a:cubicBezTo>
                <a:cubicBezTo>
                  <a:pt x="2852307" y="255820"/>
                  <a:pt x="2853574" y="255787"/>
                  <a:pt x="2856409" y="254087"/>
                </a:cubicBezTo>
                <a:cubicBezTo>
                  <a:pt x="2859443" y="252252"/>
                  <a:pt x="2859509" y="252252"/>
                  <a:pt x="2860643" y="255854"/>
                </a:cubicBezTo>
                <a:cubicBezTo>
                  <a:pt x="2860810" y="256287"/>
                  <a:pt x="2860543" y="257021"/>
                  <a:pt x="2860777" y="257187"/>
                </a:cubicBezTo>
                <a:cubicBezTo>
                  <a:pt x="2867446" y="261789"/>
                  <a:pt x="2872780" y="268324"/>
                  <a:pt x="2880950" y="270958"/>
                </a:cubicBezTo>
                <a:cubicBezTo>
                  <a:pt x="2883651" y="271826"/>
                  <a:pt x="2886251" y="272126"/>
                  <a:pt x="2888952" y="272426"/>
                </a:cubicBezTo>
                <a:cubicBezTo>
                  <a:pt x="2890686" y="272626"/>
                  <a:pt x="2891587" y="271692"/>
                  <a:pt x="2891386" y="270191"/>
                </a:cubicBezTo>
                <a:cubicBezTo>
                  <a:pt x="2890619" y="264690"/>
                  <a:pt x="2888619" y="259555"/>
                  <a:pt x="2886385" y="254520"/>
                </a:cubicBezTo>
                <a:cubicBezTo>
                  <a:pt x="2884684" y="250718"/>
                  <a:pt x="2883384" y="246817"/>
                  <a:pt x="2883551" y="242582"/>
                </a:cubicBezTo>
                <a:cubicBezTo>
                  <a:pt x="2883551" y="242182"/>
                  <a:pt x="2883884" y="241716"/>
                  <a:pt x="2884217" y="241449"/>
                </a:cubicBezTo>
                <a:cubicBezTo>
                  <a:pt x="2884518" y="241215"/>
                  <a:pt x="2885051" y="241115"/>
                  <a:pt x="2885418" y="241182"/>
                </a:cubicBezTo>
                <a:cubicBezTo>
                  <a:pt x="2885851" y="241249"/>
                  <a:pt x="2886251" y="241515"/>
                  <a:pt x="2886585" y="241816"/>
                </a:cubicBezTo>
                <a:cubicBezTo>
                  <a:pt x="2891553" y="246517"/>
                  <a:pt x="2897455" y="248118"/>
                  <a:pt x="2904257" y="247451"/>
                </a:cubicBezTo>
                <a:cubicBezTo>
                  <a:pt x="2907958" y="247117"/>
                  <a:pt x="2910059" y="245850"/>
                  <a:pt x="2911059" y="242149"/>
                </a:cubicBezTo>
                <a:cubicBezTo>
                  <a:pt x="2911993" y="238648"/>
                  <a:pt x="2915194" y="237314"/>
                  <a:pt x="2918462" y="236847"/>
                </a:cubicBezTo>
                <a:cubicBezTo>
                  <a:pt x="2920662" y="236514"/>
                  <a:pt x="2923030" y="236814"/>
                  <a:pt x="2925264" y="237214"/>
                </a:cubicBezTo>
                <a:cubicBezTo>
                  <a:pt x="2928198" y="237748"/>
                  <a:pt x="2930599" y="237081"/>
                  <a:pt x="2932900" y="235213"/>
                </a:cubicBezTo>
                <a:cubicBezTo>
                  <a:pt x="2934667" y="233780"/>
                  <a:pt x="2936734" y="232746"/>
                  <a:pt x="2938635" y="231446"/>
                </a:cubicBezTo>
                <a:cubicBezTo>
                  <a:pt x="2941769" y="229312"/>
                  <a:pt x="2944604" y="229945"/>
                  <a:pt x="2947504" y="231946"/>
                </a:cubicBezTo>
                <a:cubicBezTo>
                  <a:pt x="2948572" y="232679"/>
                  <a:pt x="2950072" y="231979"/>
                  <a:pt x="2950906" y="230679"/>
                </a:cubicBezTo>
                <a:cubicBezTo>
                  <a:pt x="2951806" y="229245"/>
                  <a:pt x="2951873" y="227878"/>
                  <a:pt x="2950606" y="227044"/>
                </a:cubicBezTo>
                <a:cubicBezTo>
                  <a:pt x="2947471" y="224943"/>
                  <a:pt x="2945237" y="222042"/>
                  <a:pt x="2943170" y="219008"/>
                </a:cubicBezTo>
                <a:lnTo>
                  <a:pt x="2942205" y="212823"/>
                </a:lnTo>
                <a:lnTo>
                  <a:pt x="2942208" y="212806"/>
                </a:lnTo>
                <a:lnTo>
                  <a:pt x="2942270" y="212806"/>
                </a:lnTo>
                <a:lnTo>
                  <a:pt x="2942436" y="211739"/>
                </a:lnTo>
                <a:lnTo>
                  <a:pt x="2942270" y="212439"/>
                </a:lnTo>
                <a:lnTo>
                  <a:pt x="2942208" y="212806"/>
                </a:lnTo>
                <a:lnTo>
                  <a:pt x="2942203" y="212806"/>
                </a:lnTo>
                <a:lnTo>
                  <a:pt x="2942205" y="212823"/>
                </a:lnTo>
                <a:lnTo>
                  <a:pt x="2942203" y="212839"/>
                </a:lnTo>
                <a:cubicBezTo>
                  <a:pt x="2940436" y="212906"/>
                  <a:pt x="2938602" y="213073"/>
                  <a:pt x="2936835" y="212940"/>
                </a:cubicBezTo>
                <a:cubicBezTo>
                  <a:pt x="2934467" y="212773"/>
                  <a:pt x="2932600" y="210639"/>
                  <a:pt x="2932566" y="208305"/>
                </a:cubicBezTo>
                <a:cubicBezTo>
                  <a:pt x="2932500" y="205370"/>
                  <a:pt x="2933467" y="202870"/>
                  <a:pt x="2936101" y="201369"/>
                </a:cubicBezTo>
                <a:cubicBezTo>
                  <a:pt x="2937301" y="200702"/>
                  <a:pt x="2938702" y="200469"/>
                  <a:pt x="2939969" y="199936"/>
                </a:cubicBezTo>
                <a:cubicBezTo>
                  <a:pt x="2941269" y="199368"/>
                  <a:pt x="2942403" y="197468"/>
                  <a:pt x="2941936" y="196735"/>
                </a:cubicBezTo>
                <a:cubicBezTo>
                  <a:pt x="2941436" y="196001"/>
                  <a:pt x="2940902" y="195067"/>
                  <a:pt x="2940136" y="194734"/>
                </a:cubicBezTo>
                <a:cubicBezTo>
                  <a:pt x="2938101" y="193800"/>
                  <a:pt x="2935901" y="193133"/>
                  <a:pt x="2933800" y="192300"/>
                </a:cubicBezTo>
                <a:cubicBezTo>
                  <a:pt x="2933433" y="192166"/>
                  <a:pt x="2933000" y="191499"/>
                  <a:pt x="2933067" y="191199"/>
                </a:cubicBezTo>
                <a:cubicBezTo>
                  <a:pt x="2933267" y="190366"/>
                  <a:pt x="2933567" y="189299"/>
                  <a:pt x="2934200" y="188899"/>
                </a:cubicBezTo>
                <a:cubicBezTo>
                  <a:pt x="2935301" y="188198"/>
                  <a:pt x="2936901" y="187298"/>
                  <a:pt x="2937902" y="187631"/>
                </a:cubicBezTo>
                <a:cubicBezTo>
                  <a:pt x="2943837" y="189532"/>
                  <a:pt x="2949705" y="188632"/>
                  <a:pt x="2955607" y="187965"/>
                </a:cubicBezTo>
                <a:cubicBezTo>
                  <a:pt x="2961542" y="187298"/>
                  <a:pt x="2967511" y="186664"/>
                  <a:pt x="2973480" y="186498"/>
                </a:cubicBezTo>
                <a:cubicBezTo>
                  <a:pt x="2978481" y="186364"/>
                  <a:pt x="2983783" y="185998"/>
                  <a:pt x="2988484" y="187365"/>
                </a:cubicBezTo>
                <a:cubicBezTo>
                  <a:pt x="2993253" y="188765"/>
                  <a:pt x="2996287" y="188332"/>
                  <a:pt x="2999255" y="184430"/>
                </a:cubicBezTo>
                <a:cubicBezTo>
                  <a:pt x="3000255" y="183097"/>
                  <a:pt x="3002222" y="182296"/>
                  <a:pt x="3003923" y="181696"/>
                </a:cubicBezTo>
                <a:cubicBezTo>
                  <a:pt x="3006490" y="180796"/>
                  <a:pt x="3009224" y="180296"/>
                  <a:pt x="3011892" y="179629"/>
                </a:cubicBezTo>
                <a:cubicBezTo>
                  <a:pt x="3018194" y="178062"/>
                  <a:pt x="3023596" y="180429"/>
                  <a:pt x="3028797" y="183564"/>
                </a:cubicBezTo>
                <a:cubicBezTo>
                  <a:pt x="3029164" y="183797"/>
                  <a:pt x="3029431" y="184230"/>
                  <a:pt x="3029765" y="184530"/>
                </a:cubicBezTo>
                <a:cubicBezTo>
                  <a:pt x="3032065" y="186664"/>
                  <a:pt x="3032099" y="188698"/>
                  <a:pt x="3029765" y="192800"/>
                </a:cubicBezTo>
                <a:cubicBezTo>
                  <a:pt x="3029164" y="193834"/>
                  <a:pt x="3029164" y="194734"/>
                  <a:pt x="3030165" y="195001"/>
                </a:cubicBezTo>
                <a:cubicBezTo>
                  <a:pt x="3032799" y="195701"/>
                  <a:pt x="3035433" y="196167"/>
                  <a:pt x="3037500" y="198301"/>
                </a:cubicBezTo>
                <a:cubicBezTo>
                  <a:pt x="3038434" y="199302"/>
                  <a:pt x="3039968" y="199202"/>
                  <a:pt x="3041368" y="198768"/>
                </a:cubicBezTo>
                <a:cubicBezTo>
                  <a:pt x="3043369" y="198168"/>
                  <a:pt x="3044803" y="199235"/>
                  <a:pt x="3046303" y="200402"/>
                </a:cubicBezTo>
                <a:cubicBezTo>
                  <a:pt x="3048370" y="202003"/>
                  <a:pt x="3048571" y="202036"/>
                  <a:pt x="3050671" y="200302"/>
                </a:cubicBezTo>
                <a:cubicBezTo>
                  <a:pt x="3052605" y="198702"/>
                  <a:pt x="3054439" y="197802"/>
                  <a:pt x="3056873" y="199035"/>
                </a:cubicBezTo>
                <a:cubicBezTo>
                  <a:pt x="3058941" y="200035"/>
                  <a:pt x="3061008" y="201003"/>
                  <a:pt x="3063142" y="201903"/>
                </a:cubicBezTo>
                <a:cubicBezTo>
                  <a:pt x="3066210" y="203236"/>
                  <a:pt x="3068377" y="205271"/>
                  <a:pt x="3069778" y="208472"/>
                </a:cubicBezTo>
                <a:cubicBezTo>
                  <a:pt x="3070944" y="211172"/>
                  <a:pt x="3074279" y="211939"/>
                  <a:pt x="3076713" y="210439"/>
                </a:cubicBezTo>
                <a:cubicBezTo>
                  <a:pt x="3080214" y="208271"/>
                  <a:pt x="3083715" y="206071"/>
                  <a:pt x="3087016" y="203603"/>
                </a:cubicBezTo>
                <a:cubicBezTo>
                  <a:pt x="3093352" y="198869"/>
                  <a:pt x="3100387" y="195601"/>
                  <a:pt x="3107656" y="192733"/>
                </a:cubicBezTo>
                <a:cubicBezTo>
                  <a:pt x="3109357" y="192066"/>
                  <a:pt x="3111291" y="191800"/>
                  <a:pt x="3112825" y="190899"/>
                </a:cubicBezTo>
                <a:cubicBezTo>
                  <a:pt x="3122228" y="185464"/>
                  <a:pt x="3130497" y="188798"/>
                  <a:pt x="3138533" y="194033"/>
                </a:cubicBezTo>
                <a:cubicBezTo>
                  <a:pt x="3139300" y="194534"/>
                  <a:pt x="3139867" y="195367"/>
                  <a:pt x="3140634" y="195834"/>
                </a:cubicBezTo>
                <a:cubicBezTo>
                  <a:pt x="3148136" y="200269"/>
                  <a:pt x="3153071" y="206538"/>
                  <a:pt x="3154772" y="215207"/>
                </a:cubicBezTo>
                <a:cubicBezTo>
                  <a:pt x="3154871" y="215640"/>
                  <a:pt x="3155138" y="216041"/>
                  <a:pt x="3155305" y="216474"/>
                </a:cubicBezTo>
                <a:cubicBezTo>
                  <a:pt x="3156038" y="218375"/>
                  <a:pt x="3157572" y="219542"/>
                  <a:pt x="3159406" y="219709"/>
                </a:cubicBezTo>
                <a:cubicBezTo>
                  <a:pt x="3167909" y="220542"/>
                  <a:pt x="3175645" y="218375"/>
                  <a:pt x="3182947" y="214007"/>
                </a:cubicBezTo>
                <a:cubicBezTo>
                  <a:pt x="3188049" y="210939"/>
                  <a:pt x="3193351" y="208238"/>
                  <a:pt x="3198619" y="205471"/>
                </a:cubicBezTo>
                <a:cubicBezTo>
                  <a:pt x="3199319" y="205070"/>
                  <a:pt x="3200420" y="205004"/>
                  <a:pt x="3201220" y="205237"/>
                </a:cubicBezTo>
                <a:cubicBezTo>
                  <a:pt x="3204487" y="206137"/>
                  <a:pt x="3207422" y="205370"/>
                  <a:pt x="3210589" y="204437"/>
                </a:cubicBezTo>
                <a:cubicBezTo>
                  <a:pt x="3214924" y="203170"/>
                  <a:pt x="3219592" y="202870"/>
                  <a:pt x="3224094" y="202103"/>
                </a:cubicBezTo>
                <a:cubicBezTo>
                  <a:pt x="3226328" y="201736"/>
                  <a:pt x="3228162" y="199669"/>
                  <a:pt x="3228228" y="197268"/>
                </a:cubicBezTo>
                <a:cubicBezTo>
                  <a:pt x="3228362" y="193633"/>
                  <a:pt x="3228228" y="189966"/>
                  <a:pt x="3228295" y="186331"/>
                </a:cubicBezTo>
                <a:cubicBezTo>
                  <a:pt x="3228295" y="184697"/>
                  <a:pt x="3231130" y="181863"/>
                  <a:pt x="3232930" y="181730"/>
                </a:cubicBezTo>
                <a:cubicBezTo>
                  <a:pt x="3236231" y="181463"/>
                  <a:pt x="3239499" y="181730"/>
                  <a:pt x="3241466" y="184897"/>
                </a:cubicBezTo>
                <a:cubicBezTo>
                  <a:pt x="3243300" y="187832"/>
                  <a:pt x="3244000" y="190866"/>
                  <a:pt x="3241033" y="193600"/>
                </a:cubicBezTo>
                <a:cubicBezTo>
                  <a:pt x="3240266" y="194267"/>
                  <a:pt x="3240032" y="195001"/>
                  <a:pt x="3240566" y="196001"/>
                </a:cubicBezTo>
                <a:cubicBezTo>
                  <a:pt x="3241466" y="197601"/>
                  <a:pt x="3242200" y="199335"/>
                  <a:pt x="3243333" y="200736"/>
                </a:cubicBezTo>
                <a:cubicBezTo>
                  <a:pt x="3244167" y="201736"/>
                  <a:pt x="3245434" y="202470"/>
                  <a:pt x="3246601" y="203070"/>
                </a:cubicBezTo>
                <a:cubicBezTo>
                  <a:pt x="3247368" y="203503"/>
                  <a:pt x="3248369" y="203570"/>
                  <a:pt x="3249269" y="203637"/>
                </a:cubicBezTo>
                <a:cubicBezTo>
                  <a:pt x="3255104" y="204137"/>
                  <a:pt x="3259872" y="206104"/>
                  <a:pt x="3262673" y="211772"/>
                </a:cubicBezTo>
                <a:cubicBezTo>
                  <a:pt x="3263773" y="213940"/>
                  <a:pt x="3266408" y="213906"/>
                  <a:pt x="3268675" y="212206"/>
                </a:cubicBezTo>
                <a:cubicBezTo>
                  <a:pt x="3270142" y="211106"/>
                  <a:pt x="3271509" y="209872"/>
                  <a:pt x="3272843" y="208605"/>
                </a:cubicBezTo>
                <a:cubicBezTo>
                  <a:pt x="3274043" y="207438"/>
                  <a:pt x="3274177" y="204770"/>
                  <a:pt x="3273143" y="203470"/>
                </a:cubicBezTo>
                <a:cubicBezTo>
                  <a:pt x="3270576" y="200269"/>
                  <a:pt x="3268008" y="197068"/>
                  <a:pt x="3265274" y="193967"/>
                </a:cubicBezTo>
                <a:cubicBezTo>
                  <a:pt x="3262740" y="191099"/>
                  <a:pt x="3259239" y="190032"/>
                  <a:pt x="3255671" y="188932"/>
                </a:cubicBezTo>
                <a:cubicBezTo>
                  <a:pt x="3254570" y="188565"/>
                  <a:pt x="3252870" y="186931"/>
                  <a:pt x="3253003" y="186198"/>
                </a:cubicBezTo>
                <a:cubicBezTo>
                  <a:pt x="3254004" y="181096"/>
                  <a:pt x="3249502" y="177795"/>
                  <a:pt x="3249069" y="173260"/>
                </a:cubicBezTo>
                <a:cubicBezTo>
                  <a:pt x="3248969" y="172126"/>
                  <a:pt x="3249269" y="171359"/>
                  <a:pt x="3250402" y="171193"/>
                </a:cubicBezTo>
                <a:cubicBezTo>
                  <a:pt x="3252670" y="170893"/>
                  <a:pt x="3254937" y="170326"/>
                  <a:pt x="3257171" y="170459"/>
                </a:cubicBezTo>
                <a:cubicBezTo>
                  <a:pt x="3262239" y="170693"/>
                  <a:pt x="3267008" y="168792"/>
                  <a:pt x="3272076" y="168525"/>
                </a:cubicBezTo>
                <a:cubicBezTo>
                  <a:pt x="3276544" y="168292"/>
                  <a:pt x="3280712" y="165758"/>
                  <a:pt x="3284947" y="163957"/>
                </a:cubicBezTo>
                <a:cubicBezTo>
                  <a:pt x="3290782" y="161490"/>
                  <a:pt x="3296984" y="159489"/>
                  <a:pt x="3303620" y="161423"/>
                </a:cubicBezTo>
                <a:cubicBezTo>
                  <a:pt x="3304920" y="161790"/>
                  <a:pt x="3306354" y="161856"/>
                  <a:pt x="3307721" y="161756"/>
                </a:cubicBezTo>
                <a:cubicBezTo>
                  <a:pt x="3317924" y="160856"/>
                  <a:pt x="3327661" y="163990"/>
                  <a:pt x="3337631" y="165124"/>
                </a:cubicBezTo>
                <a:cubicBezTo>
                  <a:pt x="3340932" y="165491"/>
                  <a:pt x="3343933" y="166658"/>
                  <a:pt x="3346467" y="168692"/>
                </a:cubicBezTo>
                <a:cubicBezTo>
                  <a:pt x="3349167" y="170893"/>
                  <a:pt x="3351802" y="171960"/>
                  <a:pt x="3355236" y="170526"/>
                </a:cubicBezTo>
                <a:cubicBezTo>
                  <a:pt x="3359705" y="168659"/>
                  <a:pt x="3364439" y="169159"/>
                  <a:pt x="3368741" y="170626"/>
                </a:cubicBezTo>
                <a:cubicBezTo>
                  <a:pt x="3373642" y="172293"/>
                  <a:pt x="3378577" y="172693"/>
                  <a:pt x="3383612" y="172760"/>
                </a:cubicBezTo>
                <a:cubicBezTo>
                  <a:pt x="3387747" y="172827"/>
                  <a:pt x="3391781" y="172727"/>
                  <a:pt x="3395816" y="174094"/>
                </a:cubicBezTo>
                <a:cubicBezTo>
                  <a:pt x="3398250" y="174927"/>
                  <a:pt x="3401318" y="174861"/>
                  <a:pt x="3403885" y="174327"/>
                </a:cubicBezTo>
                <a:cubicBezTo>
                  <a:pt x="3411221" y="172793"/>
                  <a:pt x="3416022" y="176961"/>
                  <a:pt x="3420957" y="181096"/>
                </a:cubicBezTo>
                <a:cubicBezTo>
                  <a:pt x="3424459" y="187598"/>
                  <a:pt x="3431394" y="191399"/>
                  <a:pt x="3434429" y="198301"/>
                </a:cubicBezTo>
                <a:cubicBezTo>
                  <a:pt x="3434495" y="198502"/>
                  <a:pt x="3435329" y="198602"/>
                  <a:pt x="3435595" y="198435"/>
                </a:cubicBezTo>
                <a:cubicBezTo>
                  <a:pt x="3436329" y="198001"/>
                  <a:pt x="3437229" y="197535"/>
                  <a:pt x="3437596" y="196834"/>
                </a:cubicBezTo>
                <a:cubicBezTo>
                  <a:pt x="3438530" y="195100"/>
                  <a:pt x="3438396" y="193067"/>
                  <a:pt x="3437296" y="191599"/>
                </a:cubicBezTo>
                <a:cubicBezTo>
                  <a:pt x="3435395" y="189032"/>
                  <a:pt x="3433094" y="186765"/>
                  <a:pt x="3431027" y="184331"/>
                </a:cubicBezTo>
                <a:cubicBezTo>
                  <a:pt x="3429994" y="183130"/>
                  <a:pt x="3430194" y="180696"/>
                  <a:pt x="3431394" y="179229"/>
                </a:cubicBezTo>
                <a:cubicBezTo>
                  <a:pt x="3431961" y="178495"/>
                  <a:pt x="3432528" y="177395"/>
                  <a:pt x="3433228" y="177262"/>
                </a:cubicBezTo>
                <a:cubicBezTo>
                  <a:pt x="3437663" y="176461"/>
                  <a:pt x="3440097" y="173093"/>
                  <a:pt x="3442998" y="170226"/>
                </a:cubicBezTo>
                <a:cubicBezTo>
                  <a:pt x="3445132" y="168125"/>
                  <a:pt x="3447699" y="167525"/>
                  <a:pt x="3450534" y="168959"/>
                </a:cubicBezTo>
                <a:cubicBezTo>
                  <a:pt x="3452167" y="169793"/>
                  <a:pt x="3453701" y="171260"/>
                  <a:pt x="3455402" y="171460"/>
                </a:cubicBezTo>
                <a:cubicBezTo>
                  <a:pt x="3460437" y="171993"/>
                  <a:pt x="3465138" y="173860"/>
                  <a:pt x="3469973" y="174961"/>
                </a:cubicBezTo>
                <a:cubicBezTo>
                  <a:pt x="3470807" y="175161"/>
                  <a:pt x="3471774" y="174627"/>
                  <a:pt x="3472674" y="174627"/>
                </a:cubicBezTo>
                <a:cubicBezTo>
                  <a:pt x="3474408" y="174627"/>
                  <a:pt x="3475242" y="175261"/>
                  <a:pt x="3475242" y="177128"/>
                </a:cubicBezTo>
                <a:cubicBezTo>
                  <a:pt x="3475242" y="182830"/>
                  <a:pt x="3476676" y="187965"/>
                  <a:pt x="3480543" y="192300"/>
                </a:cubicBezTo>
                <a:cubicBezTo>
                  <a:pt x="3481477" y="193333"/>
                  <a:pt x="3481644" y="194700"/>
                  <a:pt x="3481244" y="196134"/>
                </a:cubicBezTo>
                <a:cubicBezTo>
                  <a:pt x="3480110" y="200169"/>
                  <a:pt x="3478643" y="203870"/>
                  <a:pt x="3475075" y="206571"/>
                </a:cubicBezTo>
                <a:cubicBezTo>
                  <a:pt x="3473041" y="208105"/>
                  <a:pt x="3473241" y="208972"/>
                  <a:pt x="3474908" y="211072"/>
                </a:cubicBezTo>
                <a:cubicBezTo>
                  <a:pt x="3476342" y="212839"/>
                  <a:pt x="3477542" y="215074"/>
                  <a:pt x="3479410" y="216141"/>
                </a:cubicBezTo>
                <a:cubicBezTo>
                  <a:pt x="3483711" y="218575"/>
                  <a:pt x="3484645" y="222209"/>
                  <a:pt x="3484411" y="226611"/>
                </a:cubicBezTo>
                <a:cubicBezTo>
                  <a:pt x="3484345" y="227511"/>
                  <a:pt x="3484211" y="228478"/>
                  <a:pt x="3484445" y="229345"/>
                </a:cubicBezTo>
                <a:cubicBezTo>
                  <a:pt x="3484945" y="231146"/>
                  <a:pt x="3485778" y="233213"/>
                  <a:pt x="3487712" y="233413"/>
                </a:cubicBezTo>
                <a:cubicBezTo>
                  <a:pt x="3494214" y="234080"/>
                  <a:pt x="3493914" y="239148"/>
                  <a:pt x="3494581" y="243516"/>
                </a:cubicBezTo>
                <a:cubicBezTo>
                  <a:pt x="3494681" y="244217"/>
                  <a:pt x="3493881" y="245183"/>
                  <a:pt x="3493281" y="245783"/>
                </a:cubicBezTo>
                <a:cubicBezTo>
                  <a:pt x="3492647" y="246417"/>
                  <a:pt x="3491814" y="246951"/>
                  <a:pt x="3490980" y="247184"/>
                </a:cubicBezTo>
                <a:cubicBezTo>
                  <a:pt x="3489213" y="247684"/>
                  <a:pt x="3487412" y="248151"/>
                  <a:pt x="3485612" y="248218"/>
                </a:cubicBezTo>
                <a:cubicBezTo>
                  <a:pt x="3483344" y="248318"/>
                  <a:pt x="3481043" y="247951"/>
                  <a:pt x="3478743" y="247818"/>
                </a:cubicBezTo>
                <a:cubicBezTo>
                  <a:pt x="3475508" y="247584"/>
                  <a:pt x="3472674" y="248218"/>
                  <a:pt x="3469773" y="250118"/>
                </a:cubicBezTo>
                <a:cubicBezTo>
                  <a:pt x="3466906" y="251952"/>
                  <a:pt x="3463571" y="251352"/>
                  <a:pt x="3461070" y="248518"/>
                </a:cubicBezTo>
                <a:cubicBezTo>
                  <a:pt x="3459570" y="246784"/>
                  <a:pt x="3458036" y="245083"/>
                  <a:pt x="3456335" y="243550"/>
                </a:cubicBezTo>
                <a:cubicBezTo>
                  <a:pt x="3455002" y="242383"/>
                  <a:pt x="3453635" y="240749"/>
                  <a:pt x="3451601" y="241249"/>
                </a:cubicBezTo>
                <a:cubicBezTo>
                  <a:pt x="3448900" y="241916"/>
                  <a:pt x="3446432" y="243150"/>
                  <a:pt x="3444832" y="245584"/>
                </a:cubicBezTo>
                <a:cubicBezTo>
                  <a:pt x="3444332" y="246351"/>
                  <a:pt x="3444132" y="247284"/>
                  <a:pt x="3443765" y="248118"/>
                </a:cubicBezTo>
                <a:cubicBezTo>
                  <a:pt x="3439697" y="256954"/>
                  <a:pt x="3438963" y="257187"/>
                  <a:pt x="3430761" y="252886"/>
                </a:cubicBezTo>
                <a:cubicBezTo>
                  <a:pt x="3427726" y="251319"/>
                  <a:pt x="3425625" y="249118"/>
                  <a:pt x="3424459" y="245950"/>
                </a:cubicBezTo>
                <a:cubicBezTo>
                  <a:pt x="3423792" y="244116"/>
                  <a:pt x="3421624" y="244350"/>
                  <a:pt x="3420524" y="246551"/>
                </a:cubicBezTo>
                <a:cubicBezTo>
                  <a:pt x="3419924" y="247784"/>
                  <a:pt x="3419524" y="249118"/>
                  <a:pt x="3418923" y="250352"/>
                </a:cubicBezTo>
                <a:cubicBezTo>
                  <a:pt x="3418223" y="251785"/>
                  <a:pt x="3418690" y="252986"/>
                  <a:pt x="3419457" y="254153"/>
                </a:cubicBezTo>
                <a:cubicBezTo>
                  <a:pt x="3421324" y="256921"/>
                  <a:pt x="3423725" y="258988"/>
                  <a:pt x="3427126" y="259488"/>
                </a:cubicBezTo>
                <a:cubicBezTo>
                  <a:pt x="3430694" y="260022"/>
                  <a:pt x="3432794" y="262022"/>
                  <a:pt x="3434095" y="265323"/>
                </a:cubicBezTo>
                <a:cubicBezTo>
                  <a:pt x="3434929" y="267457"/>
                  <a:pt x="3436429" y="269291"/>
                  <a:pt x="3437329" y="271392"/>
                </a:cubicBezTo>
                <a:cubicBezTo>
                  <a:pt x="3438029" y="273059"/>
                  <a:pt x="3438597" y="274893"/>
                  <a:pt x="3438630" y="276660"/>
                </a:cubicBezTo>
                <a:cubicBezTo>
                  <a:pt x="3438663" y="282162"/>
                  <a:pt x="3438630" y="287664"/>
                  <a:pt x="3438163" y="293132"/>
                </a:cubicBezTo>
                <a:cubicBezTo>
                  <a:pt x="3437729" y="298034"/>
                  <a:pt x="3435395" y="301835"/>
                  <a:pt x="3430227" y="303202"/>
                </a:cubicBezTo>
                <a:cubicBezTo>
                  <a:pt x="3428460" y="303669"/>
                  <a:pt x="3426726" y="304136"/>
                  <a:pt x="3424992" y="304703"/>
                </a:cubicBezTo>
                <a:cubicBezTo>
                  <a:pt x="3423792" y="305070"/>
                  <a:pt x="3423358" y="307204"/>
                  <a:pt x="3424258" y="308204"/>
                </a:cubicBezTo>
                <a:cubicBezTo>
                  <a:pt x="3426726" y="310938"/>
                  <a:pt x="3429227" y="313205"/>
                  <a:pt x="3433561" y="312372"/>
                </a:cubicBezTo>
                <a:cubicBezTo>
                  <a:pt x="3437663" y="311572"/>
                  <a:pt x="3439030" y="312639"/>
                  <a:pt x="3440930" y="316573"/>
                </a:cubicBezTo>
                <a:cubicBezTo>
                  <a:pt x="3441298" y="317407"/>
                  <a:pt x="3441464" y="318307"/>
                  <a:pt x="3441831" y="319141"/>
                </a:cubicBezTo>
                <a:cubicBezTo>
                  <a:pt x="3442264" y="320141"/>
                  <a:pt x="3443064" y="320375"/>
                  <a:pt x="3444098" y="320274"/>
                </a:cubicBezTo>
                <a:cubicBezTo>
                  <a:pt x="3448066" y="319874"/>
                  <a:pt x="3449967" y="322242"/>
                  <a:pt x="3451067" y="325576"/>
                </a:cubicBezTo>
                <a:cubicBezTo>
                  <a:pt x="3451634" y="327210"/>
                  <a:pt x="3452034" y="328911"/>
                  <a:pt x="3452501" y="330578"/>
                </a:cubicBezTo>
                <a:cubicBezTo>
                  <a:pt x="3452401" y="330578"/>
                  <a:pt x="3452334" y="330511"/>
                  <a:pt x="3452234" y="330511"/>
                </a:cubicBezTo>
                <a:lnTo>
                  <a:pt x="3451467" y="331144"/>
                </a:lnTo>
                <a:lnTo>
                  <a:pt x="3452567" y="330844"/>
                </a:lnTo>
                <a:cubicBezTo>
                  <a:pt x="3452567" y="330744"/>
                  <a:pt x="3452535" y="330678"/>
                  <a:pt x="3452501" y="330578"/>
                </a:cubicBezTo>
                <a:cubicBezTo>
                  <a:pt x="3457970" y="331645"/>
                  <a:pt x="3461671" y="336213"/>
                  <a:pt x="3466839" y="337980"/>
                </a:cubicBezTo>
                <a:cubicBezTo>
                  <a:pt x="3467939" y="338347"/>
                  <a:pt x="3468706" y="339881"/>
                  <a:pt x="3469473" y="340981"/>
                </a:cubicBezTo>
                <a:cubicBezTo>
                  <a:pt x="3470507" y="342481"/>
                  <a:pt x="3471073" y="344516"/>
                  <a:pt x="3472441" y="345549"/>
                </a:cubicBezTo>
                <a:cubicBezTo>
                  <a:pt x="3478076" y="349817"/>
                  <a:pt x="3477842" y="355786"/>
                  <a:pt x="3477542" y="361821"/>
                </a:cubicBezTo>
                <a:cubicBezTo>
                  <a:pt x="3477509" y="362488"/>
                  <a:pt x="3476542" y="363455"/>
                  <a:pt x="3475842" y="363688"/>
                </a:cubicBezTo>
                <a:cubicBezTo>
                  <a:pt x="3474575" y="364122"/>
                  <a:pt x="3473141" y="364289"/>
                  <a:pt x="3471774" y="364255"/>
                </a:cubicBezTo>
                <a:cubicBezTo>
                  <a:pt x="3468573" y="364222"/>
                  <a:pt x="3465372" y="363855"/>
                  <a:pt x="3462171" y="363889"/>
                </a:cubicBezTo>
                <a:cubicBezTo>
                  <a:pt x="3459837" y="363922"/>
                  <a:pt x="3457602" y="364689"/>
                  <a:pt x="3455869" y="366323"/>
                </a:cubicBezTo>
                <a:cubicBezTo>
                  <a:pt x="3451134" y="370691"/>
                  <a:pt x="3447332" y="375892"/>
                  <a:pt x="3444932" y="381761"/>
                </a:cubicBezTo>
                <a:cubicBezTo>
                  <a:pt x="3443365" y="385562"/>
                  <a:pt x="3441731" y="389330"/>
                  <a:pt x="3439530" y="392764"/>
                </a:cubicBezTo>
                <a:cubicBezTo>
                  <a:pt x="3435695" y="398700"/>
                  <a:pt x="3433895" y="405335"/>
                  <a:pt x="3433328" y="412171"/>
                </a:cubicBezTo>
                <a:cubicBezTo>
                  <a:pt x="3432928" y="416772"/>
                  <a:pt x="3432261" y="421207"/>
                  <a:pt x="3431027" y="425642"/>
                </a:cubicBezTo>
                <a:cubicBezTo>
                  <a:pt x="3430160" y="428743"/>
                  <a:pt x="3429594" y="431910"/>
                  <a:pt x="3428893" y="435045"/>
                </a:cubicBezTo>
                <a:cubicBezTo>
                  <a:pt x="3428126" y="438446"/>
                  <a:pt x="3430560" y="441180"/>
                  <a:pt x="3430694" y="444381"/>
                </a:cubicBezTo>
                <a:cubicBezTo>
                  <a:pt x="3430727" y="445515"/>
                  <a:pt x="3429327" y="447082"/>
                  <a:pt x="3428093" y="446949"/>
                </a:cubicBezTo>
                <a:cubicBezTo>
                  <a:pt x="3426759" y="446815"/>
                  <a:pt x="3425392" y="446682"/>
                  <a:pt x="3424092" y="446282"/>
                </a:cubicBezTo>
                <a:cubicBezTo>
                  <a:pt x="3423258" y="446048"/>
                  <a:pt x="3422492" y="445381"/>
                  <a:pt x="3421757" y="444848"/>
                </a:cubicBezTo>
                <a:cubicBezTo>
                  <a:pt x="3419524" y="443247"/>
                  <a:pt x="3417323" y="441547"/>
                  <a:pt x="3415055" y="440013"/>
                </a:cubicBezTo>
                <a:cubicBezTo>
                  <a:pt x="3412788" y="438446"/>
                  <a:pt x="3410421" y="436545"/>
                  <a:pt x="3407553" y="437045"/>
                </a:cubicBezTo>
                <a:cubicBezTo>
                  <a:pt x="3403485" y="437779"/>
                  <a:pt x="3399450" y="438979"/>
                  <a:pt x="3396616" y="442314"/>
                </a:cubicBezTo>
                <a:cubicBezTo>
                  <a:pt x="3394516" y="444748"/>
                  <a:pt x="3392715" y="447415"/>
                  <a:pt x="3392115" y="450717"/>
                </a:cubicBezTo>
                <a:cubicBezTo>
                  <a:pt x="3391715" y="452951"/>
                  <a:pt x="3391348" y="455218"/>
                  <a:pt x="3390681" y="457385"/>
                </a:cubicBezTo>
                <a:cubicBezTo>
                  <a:pt x="3390448" y="458086"/>
                  <a:pt x="3389514" y="458853"/>
                  <a:pt x="3388747" y="459052"/>
                </a:cubicBezTo>
                <a:cubicBezTo>
                  <a:pt x="3388047" y="459219"/>
                  <a:pt x="3386746" y="458919"/>
                  <a:pt x="3386380" y="458386"/>
                </a:cubicBezTo>
                <a:cubicBezTo>
                  <a:pt x="3385079" y="456485"/>
                  <a:pt x="3384079" y="454418"/>
                  <a:pt x="3382945" y="452417"/>
                </a:cubicBezTo>
                <a:cubicBezTo>
                  <a:pt x="3382312" y="451317"/>
                  <a:pt x="3380478" y="451517"/>
                  <a:pt x="3379611" y="452551"/>
                </a:cubicBezTo>
                <a:cubicBezTo>
                  <a:pt x="3378010" y="454384"/>
                  <a:pt x="3377777" y="456618"/>
                  <a:pt x="3377343" y="458886"/>
                </a:cubicBezTo>
                <a:cubicBezTo>
                  <a:pt x="3376910" y="461353"/>
                  <a:pt x="3376343" y="461687"/>
                  <a:pt x="3373609" y="461953"/>
                </a:cubicBezTo>
                <a:cubicBezTo>
                  <a:pt x="3372709" y="462054"/>
                  <a:pt x="3371708" y="461587"/>
                  <a:pt x="3370875" y="461820"/>
                </a:cubicBezTo>
                <a:cubicBezTo>
                  <a:pt x="3365606" y="463154"/>
                  <a:pt x="3363239" y="467188"/>
                  <a:pt x="3364706" y="472090"/>
                </a:cubicBezTo>
                <a:cubicBezTo>
                  <a:pt x="3364973" y="472957"/>
                  <a:pt x="3365073" y="473957"/>
                  <a:pt x="3365540" y="474691"/>
                </a:cubicBezTo>
                <a:cubicBezTo>
                  <a:pt x="3370008" y="481627"/>
                  <a:pt x="3370441" y="489296"/>
                  <a:pt x="3370041" y="497198"/>
                </a:cubicBezTo>
                <a:cubicBezTo>
                  <a:pt x="3369774" y="502233"/>
                  <a:pt x="3370208" y="507268"/>
                  <a:pt x="3372275" y="512036"/>
                </a:cubicBezTo>
                <a:lnTo>
                  <a:pt x="3377578" y="517836"/>
                </a:lnTo>
                <a:lnTo>
                  <a:pt x="3377577" y="517838"/>
                </a:lnTo>
                <a:lnTo>
                  <a:pt x="3377584" y="517843"/>
                </a:lnTo>
                <a:lnTo>
                  <a:pt x="3377610" y="517872"/>
                </a:lnTo>
                <a:cubicBezTo>
                  <a:pt x="3377510" y="518005"/>
                  <a:pt x="3377410" y="518138"/>
                  <a:pt x="3377343" y="518272"/>
                </a:cubicBezTo>
                <a:cubicBezTo>
                  <a:pt x="3377477" y="518305"/>
                  <a:pt x="3377710" y="518338"/>
                  <a:pt x="3377910" y="518372"/>
                </a:cubicBezTo>
                <a:cubicBezTo>
                  <a:pt x="3377844" y="518205"/>
                  <a:pt x="3377777" y="518172"/>
                  <a:pt x="3377677" y="517905"/>
                </a:cubicBezTo>
                <a:lnTo>
                  <a:pt x="3377584" y="517843"/>
                </a:lnTo>
                <a:lnTo>
                  <a:pt x="3377578" y="517836"/>
                </a:lnTo>
                <a:lnTo>
                  <a:pt x="3379611" y="514837"/>
                </a:lnTo>
                <a:cubicBezTo>
                  <a:pt x="3380144" y="514204"/>
                  <a:pt x="3381211" y="513570"/>
                  <a:pt x="3381912" y="513670"/>
                </a:cubicBezTo>
                <a:cubicBezTo>
                  <a:pt x="3384612" y="514070"/>
                  <a:pt x="3387280" y="514971"/>
                  <a:pt x="3389147" y="517138"/>
                </a:cubicBezTo>
                <a:cubicBezTo>
                  <a:pt x="3389981" y="518138"/>
                  <a:pt x="3390581" y="519539"/>
                  <a:pt x="3390814" y="520839"/>
                </a:cubicBezTo>
                <a:cubicBezTo>
                  <a:pt x="3391048" y="522140"/>
                  <a:pt x="3391115" y="523740"/>
                  <a:pt x="3390581" y="524874"/>
                </a:cubicBezTo>
                <a:cubicBezTo>
                  <a:pt x="3388614" y="529308"/>
                  <a:pt x="3390881" y="532910"/>
                  <a:pt x="3392515" y="536644"/>
                </a:cubicBezTo>
                <a:cubicBezTo>
                  <a:pt x="3392782" y="537245"/>
                  <a:pt x="3394016" y="537878"/>
                  <a:pt x="3394682" y="537778"/>
                </a:cubicBezTo>
                <a:cubicBezTo>
                  <a:pt x="3397850" y="537278"/>
                  <a:pt x="3399750" y="538211"/>
                  <a:pt x="3401118" y="541312"/>
                </a:cubicBezTo>
                <a:cubicBezTo>
                  <a:pt x="3402618" y="544614"/>
                  <a:pt x="3404986" y="547481"/>
                  <a:pt x="3406786" y="550649"/>
                </a:cubicBezTo>
                <a:cubicBezTo>
                  <a:pt x="3408020" y="552850"/>
                  <a:pt x="3405419" y="556351"/>
                  <a:pt x="3402718" y="556217"/>
                </a:cubicBezTo>
                <a:cubicBezTo>
                  <a:pt x="3401818" y="556184"/>
                  <a:pt x="3400918" y="555784"/>
                  <a:pt x="3400017" y="555684"/>
                </a:cubicBezTo>
                <a:cubicBezTo>
                  <a:pt x="3398684" y="555550"/>
                  <a:pt x="3397350" y="556817"/>
                  <a:pt x="3397183" y="558018"/>
                </a:cubicBezTo>
                <a:cubicBezTo>
                  <a:pt x="3395883" y="566220"/>
                  <a:pt x="3397683" y="573456"/>
                  <a:pt x="3403552" y="579591"/>
                </a:cubicBezTo>
                <a:cubicBezTo>
                  <a:pt x="3405786" y="581892"/>
                  <a:pt x="3407787" y="584393"/>
                  <a:pt x="3409754" y="586927"/>
                </a:cubicBezTo>
                <a:cubicBezTo>
                  <a:pt x="3411054" y="588594"/>
                  <a:pt x="3410454" y="592029"/>
                  <a:pt x="3408654" y="593062"/>
                </a:cubicBezTo>
                <a:cubicBezTo>
                  <a:pt x="3406686" y="594196"/>
                  <a:pt x="3404619" y="595163"/>
                  <a:pt x="3402518" y="595997"/>
                </a:cubicBezTo>
                <a:cubicBezTo>
                  <a:pt x="3399717" y="597131"/>
                  <a:pt x="3397883" y="599164"/>
                  <a:pt x="3397517" y="602032"/>
                </a:cubicBezTo>
                <a:cubicBezTo>
                  <a:pt x="3397016" y="606100"/>
                  <a:pt x="3396816" y="610235"/>
                  <a:pt x="3396883" y="614336"/>
                </a:cubicBezTo>
                <a:cubicBezTo>
                  <a:pt x="3396916" y="616070"/>
                  <a:pt x="3397750" y="617904"/>
                  <a:pt x="3398550" y="619504"/>
                </a:cubicBezTo>
                <a:cubicBezTo>
                  <a:pt x="3399584" y="621538"/>
                  <a:pt x="3401018" y="623372"/>
                  <a:pt x="3402218" y="625306"/>
                </a:cubicBezTo>
                <a:cubicBezTo>
                  <a:pt x="3403118" y="626740"/>
                  <a:pt x="3402852" y="627707"/>
                  <a:pt x="3401418" y="628674"/>
                </a:cubicBezTo>
                <a:cubicBezTo>
                  <a:pt x="3401051" y="628941"/>
                  <a:pt x="3400684" y="629207"/>
                  <a:pt x="3400251" y="629408"/>
                </a:cubicBezTo>
                <a:cubicBezTo>
                  <a:pt x="3390848" y="634009"/>
                  <a:pt x="3391882" y="636443"/>
                  <a:pt x="3394849" y="644746"/>
                </a:cubicBezTo>
                <a:cubicBezTo>
                  <a:pt x="3397650" y="652648"/>
                  <a:pt x="3397550" y="660017"/>
                  <a:pt x="3393682" y="667253"/>
                </a:cubicBezTo>
                <a:cubicBezTo>
                  <a:pt x="3392182" y="670054"/>
                  <a:pt x="3391982" y="673555"/>
                  <a:pt x="3389280" y="675689"/>
                </a:cubicBezTo>
                <a:cubicBezTo>
                  <a:pt x="3388947" y="675956"/>
                  <a:pt x="3388247" y="676256"/>
                  <a:pt x="3388014" y="676123"/>
                </a:cubicBezTo>
                <a:cubicBezTo>
                  <a:pt x="3384579" y="674022"/>
                  <a:pt x="3380744" y="672355"/>
                  <a:pt x="3379144" y="668187"/>
                </a:cubicBezTo>
                <a:cubicBezTo>
                  <a:pt x="3377643" y="664319"/>
                  <a:pt x="3376210" y="660451"/>
                  <a:pt x="3374476" y="656717"/>
                </a:cubicBezTo>
                <a:cubicBezTo>
                  <a:pt x="3372775" y="653015"/>
                  <a:pt x="3370941" y="649481"/>
                  <a:pt x="3367573" y="646713"/>
                </a:cubicBezTo>
                <a:cubicBezTo>
                  <a:pt x="3365239" y="644779"/>
                  <a:pt x="3363806" y="641611"/>
                  <a:pt x="3362205" y="638844"/>
                </a:cubicBezTo>
                <a:cubicBezTo>
                  <a:pt x="3359705" y="634476"/>
                  <a:pt x="3356737" y="630408"/>
                  <a:pt x="3354003" y="626173"/>
                </a:cubicBezTo>
                <a:cubicBezTo>
                  <a:pt x="3344333" y="611202"/>
                  <a:pt x="3334196" y="596430"/>
                  <a:pt x="3329294" y="578891"/>
                </a:cubicBezTo>
                <a:cubicBezTo>
                  <a:pt x="3327828" y="573623"/>
                  <a:pt x="3325293" y="568688"/>
                  <a:pt x="3324593" y="563120"/>
                </a:cubicBezTo>
                <a:cubicBezTo>
                  <a:pt x="3324193" y="559852"/>
                  <a:pt x="3324226" y="556751"/>
                  <a:pt x="3325393" y="553650"/>
                </a:cubicBezTo>
                <a:cubicBezTo>
                  <a:pt x="3326193" y="551516"/>
                  <a:pt x="3327061" y="549382"/>
                  <a:pt x="3327527" y="547148"/>
                </a:cubicBezTo>
                <a:cubicBezTo>
                  <a:pt x="3328394" y="542980"/>
                  <a:pt x="3328061" y="539078"/>
                  <a:pt x="3325126" y="535477"/>
                </a:cubicBezTo>
                <a:cubicBezTo>
                  <a:pt x="3322859" y="532710"/>
                  <a:pt x="3323159" y="532476"/>
                  <a:pt x="3326827" y="529542"/>
                </a:cubicBezTo>
                <a:cubicBezTo>
                  <a:pt x="3327894" y="528708"/>
                  <a:pt x="3328994" y="527841"/>
                  <a:pt x="3329761" y="526774"/>
                </a:cubicBezTo>
                <a:cubicBezTo>
                  <a:pt x="3330562" y="525707"/>
                  <a:pt x="3330795" y="524140"/>
                  <a:pt x="3331695" y="523173"/>
                </a:cubicBezTo>
                <a:cubicBezTo>
                  <a:pt x="3335730" y="518772"/>
                  <a:pt x="3336430" y="513637"/>
                  <a:pt x="3336130" y="507869"/>
                </a:cubicBezTo>
                <a:cubicBezTo>
                  <a:pt x="3335763" y="501033"/>
                  <a:pt x="3336163" y="494130"/>
                  <a:pt x="3336330" y="487262"/>
                </a:cubicBezTo>
                <a:cubicBezTo>
                  <a:pt x="3336364" y="485428"/>
                  <a:pt x="3336264" y="483427"/>
                  <a:pt x="3336964" y="481827"/>
                </a:cubicBezTo>
                <a:cubicBezTo>
                  <a:pt x="3340098" y="474858"/>
                  <a:pt x="3339431" y="467489"/>
                  <a:pt x="3339264" y="460253"/>
                </a:cubicBezTo>
                <a:cubicBezTo>
                  <a:pt x="3339164" y="457252"/>
                  <a:pt x="3339898" y="454918"/>
                  <a:pt x="3341698" y="452717"/>
                </a:cubicBezTo>
                <a:cubicBezTo>
                  <a:pt x="3341999" y="452350"/>
                  <a:pt x="3342366" y="452050"/>
                  <a:pt x="3342632" y="451683"/>
                </a:cubicBezTo>
                <a:cubicBezTo>
                  <a:pt x="3344500" y="449116"/>
                  <a:pt x="3347134" y="447082"/>
                  <a:pt x="3347867" y="443781"/>
                </a:cubicBezTo>
                <a:cubicBezTo>
                  <a:pt x="3346067" y="439613"/>
                  <a:pt x="3347867" y="434511"/>
                  <a:pt x="3344633" y="430677"/>
                </a:cubicBezTo>
                <a:cubicBezTo>
                  <a:pt x="3344033" y="429976"/>
                  <a:pt x="3343299" y="429043"/>
                  <a:pt x="3343366" y="428276"/>
                </a:cubicBezTo>
                <a:cubicBezTo>
                  <a:pt x="3343833" y="422374"/>
                  <a:pt x="3340665" y="417806"/>
                  <a:pt x="3337964" y="413071"/>
                </a:cubicBezTo>
                <a:cubicBezTo>
                  <a:pt x="3335763" y="409236"/>
                  <a:pt x="3335130" y="405402"/>
                  <a:pt x="3337530" y="401334"/>
                </a:cubicBezTo>
                <a:cubicBezTo>
                  <a:pt x="3338131" y="400300"/>
                  <a:pt x="3337097" y="398333"/>
                  <a:pt x="3336097" y="397900"/>
                </a:cubicBezTo>
                <a:cubicBezTo>
                  <a:pt x="3332629" y="396432"/>
                  <a:pt x="3328128" y="397799"/>
                  <a:pt x="3326427" y="400834"/>
                </a:cubicBezTo>
                <a:cubicBezTo>
                  <a:pt x="3326227" y="401201"/>
                  <a:pt x="3325893" y="401667"/>
                  <a:pt x="3325960" y="402034"/>
                </a:cubicBezTo>
                <a:cubicBezTo>
                  <a:pt x="3327061" y="409370"/>
                  <a:pt x="3328994" y="416339"/>
                  <a:pt x="3335197" y="421240"/>
                </a:cubicBezTo>
                <a:cubicBezTo>
                  <a:pt x="3335463" y="421440"/>
                  <a:pt x="3335730" y="421574"/>
                  <a:pt x="3336030" y="421707"/>
                </a:cubicBezTo>
                <a:cubicBezTo>
                  <a:pt x="3335697" y="423441"/>
                  <a:pt x="3335797" y="425542"/>
                  <a:pt x="3333830" y="426242"/>
                </a:cubicBezTo>
                <a:cubicBezTo>
                  <a:pt x="3330462" y="427442"/>
                  <a:pt x="3328628" y="429276"/>
                  <a:pt x="3328261" y="433078"/>
                </a:cubicBezTo>
                <a:cubicBezTo>
                  <a:pt x="3327694" y="438546"/>
                  <a:pt x="3326527" y="443948"/>
                  <a:pt x="3325426" y="449350"/>
                </a:cubicBezTo>
                <a:cubicBezTo>
                  <a:pt x="3325160" y="450616"/>
                  <a:pt x="3324260" y="451850"/>
                  <a:pt x="3323393" y="452851"/>
                </a:cubicBezTo>
                <a:cubicBezTo>
                  <a:pt x="3322892" y="453417"/>
                  <a:pt x="3321392" y="453951"/>
                  <a:pt x="3321059" y="453651"/>
                </a:cubicBezTo>
                <a:cubicBezTo>
                  <a:pt x="3318625" y="451583"/>
                  <a:pt x="3315590" y="450616"/>
                  <a:pt x="3312956" y="449016"/>
                </a:cubicBezTo>
                <a:cubicBezTo>
                  <a:pt x="3310522" y="447516"/>
                  <a:pt x="3308888" y="445448"/>
                  <a:pt x="3308655" y="442380"/>
                </a:cubicBezTo>
                <a:cubicBezTo>
                  <a:pt x="3308421" y="439179"/>
                  <a:pt x="3307954" y="436012"/>
                  <a:pt x="3307521" y="432844"/>
                </a:cubicBezTo>
                <a:cubicBezTo>
                  <a:pt x="3307321" y="431410"/>
                  <a:pt x="3305820" y="430843"/>
                  <a:pt x="3304320" y="431810"/>
                </a:cubicBezTo>
                <a:cubicBezTo>
                  <a:pt x="3302786" y="432777"/>
                  <a:pt x="3301352" y="434211"/>
                  <a:pt x="3299418" y="433578"/>
                </a:cubicBezTo>
                <a:cubicBezTo>
                  <a:pt x="3296117" y="432510"/>
                  <a:pt x="3293283" y="432911"/>
                  <a:pt x="3290249" y="434611"/>
                </a:cubicBezTo>
                <a:cubicBezTo>
                  <a:pt x="3287447" y="436179"/>
                  <a:pt x="3284247" y="436946"/>
                  <a:pt x="3281279" y="438146"/>
                </a:cubicBezTo>
                <a:cubicBezTo>
                  <a:pt x="3277444" y="439713"/>
                  <a:pt x="3275377" y="442847"/>
                  <a:pt x="3275744" y="446782"/>
                </a:cubicBezTo>
                <a:cubicBezTo>
                  <a:pt x="3276311" y="452284"/>
                  <a:pt x="3275777" y="457752"/>
                  <a:pt x="3275977" y="463221"/>
                </a:cubicBezTo>
                <a:cubicBezTo>
                  <a:pt x="3276144" y="467489"/>
                  <a:pt x="3275877" y="471456"/>
                  <a:pt x="3274010" y="475291"/>
                </a:cubicBezTo>
                <a:cubicBezTo>
                  <a:pt x="3273643" y="476125"/>
                  <a:pt x="3273510" y="477058"/>
                  <a:pt x="3273177" y="477925"/>
                </a:cubicBezTo>
                <a:cubicBezTo>
                  <a:pt x="3271176" y="482927"/>
                  <a:pt x="3271743" y="487828"/>
                  <a:pt x="3273610" y="492697"/>
                </a:cubicBezTo>
                <a:cubicBezTo>
                  <a:pt x="3274110" y="494031"/>
                  <a:pt x="3275144" y="494897"/>
                  <a:pt x="3276611" y="495131"/>
                </a:cubicBezTo>
                <a:cubicBezTo>
                  <a:pt x="3277078" y="495197"/>
                  <a:pt x="3277511" y="495264"/>
                  <a:pt x="3277978" y="495331"/>
                </a:cubicBezTo>
                <a:cubicBezTo>
                  <a:pt x="3280712" y="495664"/>
                  <a:pt x="3283847" y="495564"/>
                  <a:pt x="3284547" y="499032"/>
                </a:cubicBezTo>
                <a:cubicBezTo>
                  <a:pt x="3285247" y="502400"/>
                  <a:pt x="3281713" y="503333"/>
                  <a:pt x="3280145" y="505401"/>
                </a:cubicBezTo>
                <a:cubicBezTo>
                  <a:pt x="3278978" y="506968"/>
                  <a:pt x="3277178" y="507568"/>
                  <a:pt x="3275277" y="506901"/>
                </a:cubicBezTo>
                <a:cubicBezTo>
                  <a:pt x="3273276" y="506201"/>
                  <a:pt x="3271576" y="506501"/>
                  <a:pt x="3270476" y="508235"/>
                </a:cubicBezTo>
                <a:cubicBezTo>
                  <a:pt x="3267308" y="513137"/>
                  <a:pt x="3261806" y="514704"/>
                  <a:pt x="3257238" y="517605"/>
                </a:cubicBezTo>
                <a:cubicBezTo>
                  <a:pt x="3255671" y="518605"/>
                  <a:pt x="3253737" y="517538"/>
                  <a:pt x="3252337" y="516137"/>
                </a:cubicBezTo>
                <a:cubicBezTo>
                  <a:pt x="3250836" y="514604"/>
                  <a:pt x="3250469" y="513203"/>
                  <a:pt x="3251369" y="511203"/>
                </a:cubicBezTo>
                <a:cubicBezTo>
                  <a:pt x="3251736" y="510369"/>
                  <a:pt x="3252603" y="509702"/>
                  <a:pt x="3252770" y="508869"/>
                </a:cubicBezTo>
                <a:cubicBezTo>
                  <a:pt x="3252903" y="508202"/>
                  <a:pt x="3252603" y="507102"/>
                  <a:pt x="3252069" y="506668"/>
                </a:cubicBezTo>
                <a:cubicBezTo>
                  <a:pt x="3251002" y="505834"/>
                  <a:pt x="3249736" y="504967"/>
                  <a:pt x="3248468" y="504800"/>
                </a:cubicBezTo>
                <a:cubicBezTo>
                  <a:pt x="3242100" y="504000"/>
                  <a:pt x="3235731" y="503400"/>
                  <a:pt x="3229362" y="502800"/>
                </a:cubicBezTo>
                <a:cubicBezTo>
                  <a:pt x="3227195" y="502600"/>
                  <a:pt x="3224727" y="504267"/>
                  <a:pt x="3224094" y="506435"/>
                </a:cubicBezTo>
                <a:cubicBezTo>
                  <a:pt x="3223460" y="508635"/>
                  <a:pt x="3223194" y="510936"/>
                  <a:pt x="3222494" y="513103"/>
                </a:cubicBezTo>
                <a:cubicBezTo>
                  <a:pt x="3222226" y="513870"/>
                  <a:pt x="3221260" y="514871"/>
                  <a:pt x="3220593" y="514904"/>
                </a:cubicBezTo>
                <a:cubicBezTo>
                  <a:pt x="3215591" y="515070"/>
                  <a:pt x="3211156" y="518072"/>
                  <a:pt x="3205821" y="517071"/>
                </a:cubicBezTo>
                <a:cubicBezTo>
                  <a:pt x="3202787" y="516538"/>
                  <a:pt x="3199553" y="517872"/>
                  <a:pt x="3197819" y="521239"/>
                </a:cubicBezTo>
                <a:cubicBezTo>
                  <a:pt x="3196518" y="523673"/>
                  <a:pt x="3194384" y="524007"/>
                  <a:pt x="3192017" y="522673"/>
                </a:cubicBezTo>
                <a:cubicBezTo>
                  <a:pt x="3189850" y="521473"/>
                  <a:pt x="3187582" y="521339"/>
                  <a:pt x="3185348" y="522106"/>
                </a:cubicBezTo>
                <a:cubicBezTo>
                  <a:pt x="3180180" y="523907"/>
                  <a:pt x="3175178" y="526508"/>
                  <a:pt x="3169843" y="527575"/>
                </a:cubicBezTo>
                <a:cubicBezTo>
                  <a:pt x="3165275" y="528508"/>
                  <a:pt x="3162507" y="530943"/>
                  <a:pt x="3160273" y="534510"/>
                </a:cubicBezTo>
                <a:cubicBezTo>
                  <a:pt x="3159273" y="536111"/>
                  <a:pt x="3158539" y="537945"/>
                  <a:pt x="3159206" y="539745"/>
                </a:cubicBezTo>
                <a:cubicBezTo>
                  <a:pt x="3160840" y="544013"/>
                  <a:pt x="3160006" y="547748"/>
                  <a:pt x="3157472" y="551416"/>
                </a:cubicBezTo>
                <a:cubicBezTo>
                  <a:pt x="3155872" y="553716"/>
                  <a:pt x="3155105" y="556484"/>
                  <a:pt x="3155672" y="559285"/>
                </a:cubicBezTo>
                <a:cubicBezTo>
                  <a:pt x="3157006" y="565987"/>
                  <a:pt x="3154638" y="572089"/>
                  <a:pt x="3151971" y="577824"/>
                </a:cubicBezTo>
                <a:cubicBezTo>
                  <a:pt x="3148069" y="586227"/>
                  <a:pt x="3145002" y="594730"/>
                  <a:pt x="3144101" y="604033"/>
                </a:cubicBezTo>
                <a:cubicBezTo>
                  <a:pt x="3143634" y="609168"/>
                  <a:pt x="3141034" y="613636"/>
                  <a:pt x="3138633" y="618071"/>
                </a:cubicBezTo>
                <a:cubicBezTo>
                  <a:pt x="3136466" y="622105"/>
                  <a:pt x="3134232" y="626106"/>
                  <a:pt x="3132098" y="630174"/>
                </a:cubicBezTo>
                <a:cubicBezTo>
                  <a:pt x="3131464" y="631375"/>
                  <a:pt x="3131097" y="632708"/>
                  <a:pt x="3130597" y="633976"/>
                </a:cubicBezTo>
                <a:cubicBezTo>
                  <a:pt x="3129830" y="636043"/>
                  <a:pt x="3131697" y="638577"/>
                  <a:pt x="3134165" y="638777"/>
                </a:cubicBezTo>
                <a:cubicBezTo>
                  <a:pt x="3135532" y="638877"/>
                  <a:pt x="3136932" y="639011"/>
                  <a:pt x="3138266" y="638811"/>
                </a:cubicBezTo>
                <a:cubicBezTo>
                  <a:pt x="3139600" y="638577"/>
                  <a:pt x="3140834" y="637844"/>
                  <a:pt x="3142167" y="637477"/>
                </a:cubicBezTo>
                <a:cubicBezTo>
                  <a:pt x="3145835" y="636443"/>
                  <a:pt x="3147436" y="637110"/>
                  <a:pt x="3148703" y="640278"/>
                </a:cubicBezTo>
                <a:cubicBezTo>
                  <a:pt x="3150070" y="643679"/>
                  <a:pt x="3151304" y="647147"/>
                  <a:pt x="3152604" y="650548"/>
                </a:cubicBezTo>
                <a:cubicBezTo>
                  <a:pt x="3153004" y="651481"/>
                  <a:pt x="3153871" y="651982"/>
                  <a:pt x="3154671" y="651381"/>
                </a:cubicBezTo>
                <a:cubicBezTo>
                  <a:pt x="3155272" y="650948"/>
                  <a:pt x="3155905" y="649814"/>
                  <a:pt x="3155738" y="649181"/>
                </a:cubicBezTo>
                <a:cubicBezTo>
                  <a:pt x="3155305" y="647313"/>
                  <a:pt x="3154971" y="645579"/>
                  <a:pt x="3156505" y="644079"/>
                </a:cubicBezTo>
                <a:cubicBezTo>
                  <a:pt x="3157139" y="643479"/>
                  <a:pt x="3157906" y="643012"/>
                  <a:pt x="3158639" y="642578"/>
                </a:cubicBezTo>
                <a:cubicBezTo>
                  <a:pt x="3158740" y="642512"/>
                  <a:pt x="3159373" y="643079"/>
                  <a:pt x="3159540" y="643445"/>
                </a:cubicBezTo>
                <a:cubicBezTo>
                  <a:pt x="3161340" y="647113"/>
                  <a:pt x="3163107" y="650781"/>
                  <a:pt x="3164941" y="654416"/>
                </a:cubicBezTo>
                <a:cubicBezTo>
                  <a:pt x="3165075" y="654649"/>
                  <a:pt x="3165975" y="654782"/>
                  <a:pt x="3166242" y="654583"/>
                </a:cubicBezTo>
                <a:cubicBezTo>
                  <a:pt x="3168843" y="652415"/>
                  <a:pt x="3169876" y="649347"/>
                  <a:pt x="3170510" y="646213"/>
                </a:cubicBezTo>
                <a:cubicBezTo>
                  <a:pt x="3171043" y="643412"/>
                  <a:pt x="3172677" y="642545"/>
                  <a:pt x="3175245" y="642479"/>
                </a:cubicBezTo>
                <a:cubicBezTo>
                  <a:pt x="3177512" y="642412"/>
                  <a:pt x="3179779" y="641878"/>
                  <a:pt x="3182080" y="641878"/>
                </a:cubicBezTo>
                <a:cubicBezTo>
                  <a:pt x="3183381" y="641878"/>
                  <a:pt x="3185015" y="642145"/>
                  <a:pt x="3185982" y="642912"/>
                </a:cubicBezTo>
                <a:cubicBezTo>
                  <a:pt x="3191017" y="646980"/>
                  <a:pt x="3196885" y="649681"/>
                  <a:pt x="3202254" y="653149"/>
                </a:cubicBezTo>
                <a:cubicBezTo>
                  <a:pt x="3205521" y="655216"/>
                  <a:pt x="3207722" y="657917"/>
                  <a:pt x="3207388" y="662185"/>
                </a:cubicBezTo>
                <a:cubicBezTo>
                  <a:pt x="3207222" y="664085"/>
                  <a:pt x="3208155" y="665753"/>
                  <a:pt x="3209489" y="667120"/>
                </a:cubicBezTo>
                <a:cubicBezTo>
                  <a:pt x="3211556" y="669220"/>
                  <a:pt x="3211990" y="671888"/>
                  <a:pt x="3212524" y="674622"/>
                </a:cubicBezTo>
                <a:cubicBezTo>
                  <a:pt x="3212890" y="676423"/>
                  <a:pt x="3214658" y="677523"/>
                  <a:pt x="3215291" y="676623"/>
                </a:cubicBezTo>
                <a:cubicBezTo>
                  <a:pt x="3215791" y="675922"/>
                  <a:pt x="3216425" y="674955"/>
                  <a:pt x="3216291" y="674255"/>
                </a:cubicBezTo>
                <a:cubicBezTo>
                  <a:pt x="3215391" y="669320"/>
                  <a:pt x="3214491" y="664352"/>
                  <a:pt x="3211590" y="660017"/>
                </a:cubicBezTo>
                <a:cubicBezTo>
                  <a:pt x="3210589" y="658550"/>
                  <a:pt x="3209956" y="656717"/>
                  <a:pt x="3209489" y="654982"/>
                </a:cubicBezTo>
                <a:cubicBezTo>
                  <a:pt x="3209289" y="654249"/>
                  <a:pt x="3209656" y="653149"/>
                  <a:pt x="3210089" y="652415"/>
                </a:cubicBezTo>
                <a:cubicBezTo>
                  <a:pt x="3214191" y="645479"/>
                  <a:pt x="3214324" y="645446"/>
                  <a:pt x="3209689" y="640011"/>
                </a:cubicBezTo>
                <a:cubicBezTo>
                  <a:pt x="3209089" y="639344"/>
                  <a:pt x="3208622" y="638544"/>
                  <a:pt x="3208255" y="637743"/>
                </a:cubicBezTo>
                <a:cubicBezTo>
                  <a:pt x="3208122" y="637377"/>
                  <a:pt x="3208189" y="636676"/>
                  <a:pt x="3208455" y="636443"/>
                </a:cubicBezTo>
                <a:cubicBezTo>
                  <a:pt x="3209089" y="635843"/>
                  <a:pt x="3209923" y="634943"/>
                  <a:pt x="3210589" y="635009"/>
                </a:cubicBezTo>
                <a:cubicBezTo>
                  <a:pt x="3213424" y="635243"/>
                  <a:pt x="3215891" y="636610"/>
                  <a:pt x="3217292" y="639111"/>
                </a:cubicBezTo>
                <a:cubicBezTo>
                  <a:pt x="3218626" y="641478"/>
                  <a:pt x="3218926" y="644512"/>
                  <a:pt x="3221260" y="646246"/>
                </a:cubicBezTo>
                <a:cubicBezTo>
                  <a:pt x="3227528" y="650881"/>
                  <a:pt x="3229262" y="658350"/>
                  <a:pt x="3232863" y="664619"/>
                </a:cubicBezTo>
                <a:cubicBezTo>
                  <a:pt x="3233964" y="666486"/>
                  <a:pt x="3234397" y="669020"/>
                  <a:pt x="3234330" y="671221"/>
                </a:cubicBezTo>
                <a:cubicBezTo>
                  <a:pt x="3234097" y="676689"/>
                  <a:pt x="3236398" y="680891"/>
                  <a:pt x="3239699" y="684959"/>
                </a:cubicBezTo>
                <a:cubicBezTo>
                  <a:pt x="3250136" y="697830"/>
                  <a:pt x="3257438" y="712701"/>
                  <a:pt x="3265841" y="726872"/>
                </a:cubicBezTo>
                <a:cubicBezTo>
                  <a:pt x="3267008" y="728806"/>
                  <a:pt x="3267741" y="730907"/>
                  <a:pt x="3267175" y="733208"/>
                </a:cubicBezTo>
                <a:cubicBezTo>
                  <a:pt x="3264974" y="733408"/>
                  <a:pt x="3262773" y="733541"/>
                  <a:pt x="3260572" y="733841"/>
                </a:cubicBezTo>
                <a:cubicBezTo>
                  <a:pt x="3258872" y="734074"/>
                  <a:pt x="3257338" y="736142"/>
                  <a:pt x="3257405" y="737809"/>
                </a:cubicBezTo>
                <a:cubicBezTo>
                  <a:pt x="3257438" y="739210"/>
                  <a:pt x="3257405" y="740577"/>
                  <a:pt x="3257605" y="741944"/>
                </a:cubicBezTo>
                <a:cubicBezTo>
                  <a:pt x="3258205" y="746478"/>
                  <a:pt x="3258605" y="751080"/>
                  <a:pt x="3259672" y="755515"/>
                </a:cubicBezTo>
                <a:cubicBezTo>
                  <a:pt x="3260506" y="759016"/>
                  <a:pt x="3262239" y="762317"/>
                  <a:pt x="3263573" y="765718"/>
                </a:cubicBezTo>
                <a:cubicBezTo>
                  <a:pt x="3268708" y="768919"/>
                  <a:pt x="3269942" y="775722"/>
                  <a:pt x="3275810" y="778422"/>
                </a:cubicBezTo>
                <a:cubicBezTo>
                  <a:pt x="3278745" y="779789"/>
                  <a:pt x="3279912" y="783224"/>
                  <a:pt x="3280412" y="786491"/>
                </a:cubicBezTo>
                <a:cubicBezTo>
                  <a:pt x="3280512" y="787192"/>
                  <a:pt x="3279812" y="788126"/>
                  <a:pt x="3279345" y="788826"/>
                </a:cubicBezTo>
                <a:cubicBezTo>
                  <a:pt x="3279245" y="788992"/>
                  <a:pt x="3278445" y="788893"/>
                  <a:pt x="3278078" y="788726"/>
                </a:cubicBezTo>
                <a:cubicBezTo>
                  <a:pt x="3275611" y="787592"/>
                  <a:pt x="3273877" y="785358"/>
                  <a:pt x="3270876" y="784991"/>
                </a:cubicBezTo>
                <a:cubicBezTo>
                  <a:pt x="3267875" y="784624"/>
                  <a:pt x="3266408" y="785424"/>
                  <a:pt x="3266541" y="788359"/>
                </a:cubicBezTo>
                <a:cubicBezTo>
                  <a:pt x="3266641" y="790159"/>
                  <a:pt x="3266774" y="791960"/>
                  <a:pt x="3266607" y="793761"/>
                </a:cubicBezTo>
                <a:cubicBezTo>
                  <a:pt x="3266574" y="794127"/>
                  <a:pt x="3264974" y="794761"/>
                  <a:pt x="3264407" y="794528"/>
                </a:cubicBezTo>
                <a:cubicBezTo>
                  <a:pt x="3261206" y="793227"/>
                  <a:pt x="3259572" y="790493"/>
                  <a:pt x="3258772" y="787258"/>
                </a:cubicBezTo>
                <a:cubicBezTo>
                  <a:pt x="3258438" y="785925"/>
                  <a:pt x="3258372" y="784524"/>
                  <a:pt x="3258438" y="783157"/>
                </a:cubicBezTo>
                <a:cubicBezTo>
                  <a:pt x="3258572" y="779889"/>
                  <a:pt x="3258005" y="776855"/>
                  <a:pt x="3256438" y="773888"/>
                </a:cubicBezTo>
                <a:cubicBezTo>
                  <a:pt x="3254304" y="769819"/>
                  <a:pt x="3252970" y="765552"/>
                  <a:pt x="3252570" y="760817"/>
                </a:cubicBezTo>
                <a:cubicBezTo>
                  <a:pt x="3252303" y="757749"/>
                  <a:pt x="3251336" y="754181"/>
                  <a:pt x="3249402" y="751880"/>
                </a:cubicBezTo>
                <a:cubicBezTo>
                  <a:pt x="3244967" y="746612"/>
                  <a:pt x="3244467" y="740143"/>
                  <a:pt x="3242733" y="734041"/>
                </a:cubicBezTo>
                <a:cubicBezTo>
                  <a:pt x="3242466" y="733174"/>
                  <a:pt x="3242466" y="732241"/>
                  <a:pt x="3242433" y="731307"/>
                </a:cubicBezTo>
                <a:cubicBezTo>
                  <a:pt x="3242200" y="725672"/>
                  <a:pt x="3240332" y="720537"/>
                  <a:pt x="3237799" y="715569"/>
                </a:cubicBezTo>
                <a:cubicBezTo>
                  <a:pt x="3236764" y="713535"/>
                  <a:pt x="3235698" y="711501"/>
                  <a:pt x="3234597" y="709500"/>
                </a:cubicBezTo>
                <a:cubicBezTo>
                  <a:pt x="3232163" y="705032"/>
                  <a:pt x="3232863" y="699263"/>
                  <a:pt x="3229395" y="695429"/>
                </a:cubicBezTo>
                <a:cubicBezTo>
                  <a:pt x="3225995" y="691694"/>
                  <a:pt x="3222593" y="688026"/>
                  <a:pt x="3219692" y="683858"/>
                </a:cubicBezTo>
                <a:cubicBezTo>
                  <a:pt x="3219459" y="683558"/>
                  <a:pt x="3218959" y="683425"/>
                  <a:pt x="3218592" y="683225"/>
                </a:cubicBezTo>
                <a:cubicBezTo>
                  <a:pt x="3218292" y="683959"/>
                  <a:pt x="3217725" y="684692"/>
                  <a:pt x="3217725" y="685392"/>
                </a:cubicBezTo>
                <a:cubicBezTo>
                  <a:pt x="3217859" y="693195"/>
                  <a:pt x="3218058" y="700997"/>
                  <a:pt x="3218292" y="708800"/>
                </a:cubicBezTo>
                <a:cubicBezTo>
                  <a:pt x="3218392" y="712534"/>
                  <a:pt x="3219426" y="715902"/>
                  <a:pt x="3221393" y="719203"/>
                </a:cubicBezTo>
                <a:cubicBezTo>
                  <a:pt x="3226128" y="727173"/>
                  <a:pt x="3228695" y="735909"/>
                  <a:pt x="3229596" y="745145"/>
                </a:cubicBezTo>
                <a:cubicBezTo>
                  <a:pt x="3230096" y="750147"/>
                  <a:pt x="3231196" y="755148"/>
                  <a:pt x="3227995" y="759783"/>
                </a:cubicBezTo>
                <a:cubicBezTo>
                  <a:pt x="3227261" y="760883"/>
                  <a:pt x="3226795" y="762417"/>
                  <a:pt x="3226828" y="763718"/>
                </a:cubicBezTo>
                <a:cubicBezTo>
                  <a:pt x="3227028" y="771187"/>
                  <a:pt x="3223894" y="778055"/>
                  <a:pt x="3223227" y="785358"/>
                </a:cubicBezTo>
                <a:cubicBezTo>
                  <a:pt x="3222460" y="793994"/>
                  <a:pt x="3221893" y="802697"/>
                  <a:pt x="3216191" y="809966"/>
                </a:cubicBezTo>
                <a:cubicBezTo>
                  <a:pt x="3215091" y="811366"/>
                  <a:pt x="3214424" y="813267"/>
                  <a:pt x="3214124" y="815034"/>
                </a:cubicBezTo>
                <a:cubicBezTo>
                  <a:pt x="3212590" y="823770"/>
                  <a:pt x="3207722" y="831173"/>
                  <a:pt x="3204788" y="839375"/>
                </a:cubicBezTo>
                <a:cubicBezTo>
                  <a:pt x="3202987" y="844510"/>
                  <a:pt x="3200120" y="849345"/>
                  <a:pt x="3196652" y="853680"/>
                </a:cubicBezTo>
                <a:cubicBezTo>
                  <a:pt x="3194551" y="856281"/>
                  <a:pt x="3192017" y="858048"/>
                  <a:pt x="3189049" y="859449"/>
                </a:cubicBezTo>
                <a:cubicBezTo>
                  <a:pt x="3185915" y="860916"/>
                  <a:pt x="3182981" y="860582"/>
                  <a:pt x="3179813" y="859248"/>
                </a:cubicBezTo>
                <a:cubicBezTo>
                  <a:pt x="3176979" y="858048"/>
                  <a:pt x="3175378" y="854080"/>
                  <a:pt x="3171477" y="855481"/>
                </a:cubicBezTo>
                <a:cubicBezTo>
                  <a:pt x="3168476" y="856548"/>
                  <a:pt x="3168442" y="859848"/>
                  <a:pt x="3166842" y="861982"/>
                </a:cubicBezTo>
                <a:cubicBezTo>
                  <a:pt x="3165742" y="863416"/>
                  <a:pt x="3164474" y="864750"/>
                  <a:pt x="3163208" y="866051"/>
                </a:cubicBezTo>
                <a:cubicBezTo>
                  <a:pt x="3161907" y="867351"/>
                  <a:pt x="3160473" y="868518"/>
                  <a:pt x="3159173" y="869785"/>
                </a:cubicBezTo>
                <a:cubicBezTo>
                  <a:pt x="3154871" y="873953"/>
                  <a:pt x="3152704" y="879055"/>
                  <a:pt x="3154738" y="884757"/>
                </a:cubicBezTo>
                <a:cubicBezTo>
                  <a:pt x="3157572" y="892693"/>
                  <a:pt x="3155438" y="898828"/>
                  <a:pt x="3150037" y="904796"/>
                </a:cubicBezTo>
                <a:cubicBezTo>
                  <a:pt x="3147902" y="907164"/>
                  <a:pt x="3146035" y="909698"/>
                  <a:pt x="3143401" y="911598"/>
                </a:cubicBezTo>
                <a:cubicBezTo>
                  <a:pt x="3141967" y="912632"/>
                  <a:pt x="3140900" y="914266"/>
                  <a:pt x="3139867" y="915767"/>
                </a:cubicBezTo>
                <a:cubicBezTo>
                  <a:pt x="3138133" y="918234"/>
                  <a:pt x="3138866" y="922769"/>
                  <a:pt x="3141200" y="924503"/>
                </a:cubicBezTo>
                <a:cubicBezTo>
                  <a:pt x="3143435" y="926137"/>
                  <a:pt x="3145669" y="927737"/>
                  <a:pt x="3148003" y="929204"/>
                </a:cubicBezTo>
                <a:cubicBezTo>
                  <a:pt x="3151170" y="931205"/>
                  <a:pt x="3153771" y="933672"/>
                  <a:pt x="3155438" y="937107"/>
                </a:cubicBezTo>
                <a:cubicBezTo>
                  <a:pt x="3157272" y="940842"/>
                  <a:pt x="3160006" y="943942"/>
                  <a:pt x="3162774" y="947043"/>
                </a:cubicBezTo>
                <a:cubicBezTo>
                  <a:pt x="3170043" y="955279"/>
                  <a:pt x="3169976" y="955346"/>
                  <a:pt x="3173177" y="966083"/>
                </a:cubicBezTo>
                <a:cubicBezTo>
                  <a:pt x="3173978" y="968717"/>
                  <a:pt x="3174478" y="971451"/>
                  <a:pt x="3175412" y="974019"/>
                </a:cubicBezTo>
                <a:cubicBezTo>
                  <a:pt x="3177512" y="979787"/>
                  <a:pt x="3176312" y="984789"/>
                  <a:pt x="3172577" y="989457"/>
                </a:cubicBezTo>
                <a:cubicBezTo>
                  <a:pt x="3170777" y="991691"/>
                  <a:pt x="3169109" y="993725"/>
                  <a:pt x="3165809" y="993192"/>
                </a:cubicBezTo>
                <a:cubicBezTo>
                  <a:pt x="3164474" y="992992"/>
                  <a:pt x="3163074" y="993258"/>
                  <a:pt x="3161707" y="993125"/>
                </a:cubicBezTo>
                <a:cubicBezTo>
                  <a:pt x="3158239" y="992758"/>
                  <a:pt x="3155438" y="994092"/>
                  <a:pt x="3153004" y="996426"/>
                </a:cubicBezTo>
                <a:cubicBezTo>
                  <a:pt x="3151337" y="998027"/>
                  <a:pt x="3149570" y="999527"/>
                  <a:pt x="3147169" y="999794"/>
                </a:cubicBezTo>
                <a:cubicBezTo>
                  <a:pt x="3146769" y="999860"/>
                  <a:pt x="3146069" y="999760"/>
                  <a:pt x="3145935" y="999494"/>
                </a:cubicBezTo>
                <a:cubicBezTo>
                  <a:pt x="3144235" y="996326"/>
                  <a:pt x="3142001" y="993359"/>
                  <a:pt x="3141867" y="989590"/>
                </a:cubicBezTo>
                <a:cubicBezTo>
                  <a:pt x="3141801" y="987756"/>
                  <a:pt x="3141934" y="985923"/>
                  <a:pt x="3142167" y="984089"/>
                </a:cubicBezTo>
                <a:cubicBezTo>
                  <a:pt x="3143001" y="977387"/>
                  <a:pt x="3141734" y="971451"/>
                  <a:pt x="3136566" y="966583"/>
                </a:cubicBezTo>
                <a:cubicBezTo>
                  <a:pt x="3134932" y="965049"/>
                  <a:pt x="3135265" y="964182"/>
                  <a:pt x="3137066" y="961882"/>
                </a:cubicBezTo>
                <a:cubicBezTo>
                  <a:pt x="3139300" y="959014"/>
                  <a:pt x="3139567" y="957880"/>
                  <a:pt x="3138066" y="956113"/>
                </a:cubicBezTo>
                <a:cubicBezTo>
                  <a:pt x="3136566" y="954379"/>
                  <a:pt x="3135065" y="952612"/>
                  <a:pt x="3133331" y="951145"/>
                </a:cubicBezTo>
                <a:cubicBezTo>
                  <a:pt x="3131498" y="949577"/>
                  <a:pt x="3129230" y="949044"/>
                  <a:pt x="3126863" y="949544"/>
                </a:cubicBezTo>
                <a:cubicBezTo>
                  <a:pt x="3125529" y="949811"/>
                  <a:pt x="3124228" y="950311"/>
                  <a:pt x="3122928" y="950678"/>
                </a:cubicBezTo>
                <a:cubicBezTo>
                  <a:pt x="3120894" y="951245"/>
                  <a:pt x="3119394" y="950311"/>
                  <a:pt x="3118093" y="948877"/>
                </a:cubicBezTo>
                <a:cubicBezTo>
                  <a:pt x="3116526" y="947110"/>
                  <a:pt x="3115426" y="945110"/>
                  <a:pt x="3115426" y="942709"/>
                </a:cubicBezTo>
                <a:cubicBezTo>
                  <a:pt x="3115426" y="938140"/>
                  <a:pt x="3115359" y="933572"/>
                  <a:pt x="3115492" y="929004"/>
                </a:cubicBezTo>
                <a:cubicBezTo>
                  <a:pt x="3115659" y="923369"/>
                  <a:pt x="3115692" y="923369"/>
                  <a:pt x="3110124" y="921568"/>
                </a:cubicBezTo>
                <a:cubicBezTo>
                  <a:pt x="3108823" y="921135"/>
                  <a:pt x="3107556" y="920602"/>
                  <a:pt x="3106223" y="920268"/>
                </a:cubicBezTo>
                <a:cubicBezTo>
                  <a:pt x="3104955" y="919935"/>
                  <a:pt x="3103555" y="919335"/>
                  <a:pt x="3102321" y="919568"/>
                </a:cubicBezTo>
                <a:cubicBezTo>
                  <a:pt x="3094485" y="920935"/>
                  <a:pt x="3087216" y="923436"/>
                  <a:pt x="3082548" y="930572"/>
                </a:cubicBezTo>
                <a:cubicBezTo>
                  <a:pt x="3080748" y="933306"/>
                  <a:pt x="3078480" y="935573"/>
                  <a:pt x="3075446" y="936873"/>
                </a:cubicBezTo>
                <a:cubicBezTo>
                  <a:pt x="3074813" y="937140"/>
                  <a:pt x="3073579" y="936840"/>
                  <a:pt x="3073012" y="936373"/>
                </a:cubicBezTo>
                <a:cubicBezTo>
                  <a:pt x="3072478" y="935940"/>
                  <a:pt x="3072378" y="934906"/>
                  <a:pt x="3072278" y="934106"/>
                </a:cubicBezTo>
                <a:cubicBezTo>
                  <a:pt x="3072245" y="933706"/>
                  <a:pt x="3072612" y="933239"/>
                  <a:pt x="3072878" y="932872"/>
                </a:cubicBezTo>
                <a:cubicBezTo>
                  <a:pt x="3073945" y="931505"/>
                  <a:pt x="3075512" y="930371"/>
                  <a:pt x="3074612" y="928204"/>
                </a:cubicBezTo>
                <a:cubicBezTo>
                  <a:pt x="3074079" y="926937"/>
                  <a:pt x="3073845" y="925536"/>
                  <a:pt x="3073245" y="924303"/>
                </a:cubicBezTo>
                <a:cubicBezTo>
                  <a:pt x="3071711" y="921068"/>
                  <a:pt x="3072278" y="918067"/>
                  <a:pt x="3074012" y="915133"/>
                </a:cubicBezTo>
                <a:cubicBezTo>
                  <a:pt x="3074479" y="914366"/>
                  <a:pt x="3074845" y="913499"/>
                  <a:pt x="3075279" y="912699"/>
                </a:cubicBezTo>
                <a:cubicBezTo>
                  <a:pt x="3076446" y="910565"/>
                  <a:pt x="3077013" y="908398"/>
                  <a:pt x="3075146" y="906364"/>
                </a:cubicBezTo>
                <a:cubicBezTo>
                  <a:pt x="3072878" y="903896"/>
                  <a:pt x="3070311" y="901995"/>
                  <a:pt x="3066743" y="902862"/>
                </a:cubicBezTo>
                <a:cubicBezTo>
                  <a:pt x="3065543" y="903129"/>
                  <a:pt x="3064142" y="903996"/>
                  <a:pt x="3063442" y="904997"/>
                </a:cubicBezTo>
                <a:cubicBezTo>
                  <a:pt x="3061908" y="907264"/>
                  <a:pt x="3060808" y="909831"/>
                  <a:pt x="3059441" y="912199"/>
                </a:cubicBezTo>
                <a:cubicBezTo>
                  <a:pt x="3058507" y="913766"/>
                  <a:pt x="3057807" y="916033"/>
                  <a:pt x="3056406" y="916634"/>
                </a:cubicBezTo>
                <a:cubicBezTo>
                  <a:pt x="3050371" y="919235"/>
                  <a:pt x="3049538" y="924736"/>
                  <a:pt x="3048070" y="930038"/>
                </a:cubicBezTo>
                <a:cubicBezTo>
                  <a:pt x="3047237" y="933006"/>
                  <a:pt x="3044970" y="934439"/>
                  <a:pt x="3041968" y="934673"/>
                </a:cubicBezTo>
                <a:cubicBezTo>
                  <a:pt x="3040601" y="934773"/>
                  <a:pt x="3039201" y="934773"/>
                  <a:pt x="3037867" y="935006"/>
                </a:cubicBezTo>
                <a:cubicBezTo>
                  <a:pt x="3034400" y="935640"/>
                  <a:pt x="3032532" y="941108"/>
                  <a:pt x="3034833" y="943876"/>
                </a:cubicBezTo>
                <a:cubicBezTo>
                  <a:pt x="3037500" y="947077"/>
                  <a:pt x="3040401" y="950244"/>
                  <a:pt x="3044436" y="951378"/>
                </a:cubicBezTo>
                <a:cubicBezTo>
                  <a:pt x="3048571" y="952512"/>
                  <a:pt x="3050271" y="955279"/>
                  <a:pt x="3051705" y="958847"/>
                </a:cubicBezTo>
                <a:cubicBezTo>
                  <a:pt x="3052772" y="961415"/>
                  <a:pt x="3055073" y="962482"/>
                  <a:pt x="3057207" y="961848"/>
                </a:cubicBezTo>
                <a:cubicBezTo>
                  <a:pt x="3058507" y="961515"/>
                  <a:pt x="3059908" y="960981"/>
                  <a:pt x="3060774" y="960048"/>
                </a:cubicBezTo>
                <a:cubicBezTo>
                  <a:pt x="3063275" y="957380"/>
                  <a:pt x="3065243" y="954179"/>
                  <a:pt x="3068610" y="952445"/>
                </a:cubicBezTo>
                <a:cubicBezTo>
                  <a:pt x="3070211" y="951611"/>
                  <a:pt x="3072011" y="951045"/>
                  <a:pt x="3073845" y="952045"/>
                </a:cubicBezTo>
                <a:cubicBezTo>
                  <a:pt x="3075479" y="952945"/>
                  <a:pt x="3076946" y="954146"/>
                  <a:pt x="3078647" y="954713"/>
                </a:cubicBezTo>
                <a:cubicBezTo>
                  <a:pt x="3080314" y="955279"/>
                  <a:pt x="3082181" y="955380"/>
                  <a:pt x="3083982" y="955446"/>
                </a:cubicBezTo>
                <a:cubicBezTo>
                  <a:pt x="3086249" y="955513"/>
                  <a:pt x="3088517" y="955213"/>
                  <a:pt x="3090784" y="955313"/>
                </a:cubicBezTo>
                <a:cubicBezTo>
                  <a:pt x="3092852" y="955413"/>
                  <a:pt x="3094785" y="957814"/>
                  <a:pt x="3094752" y="960181"/>
                </a:cubicBezTo>
                <a:cubicBezTo>
                  <a:pt x="3094752" y="961548"/>
                  <a:pt x="3094619" y="962948"/>
                  <a:pt x="3094285" y="964249"/>
                </a:cubicBezTo>
                <a:cubicBezTo>
                  <a:pt x="3093919" y="965583"/>
                  <a:pt x="3093252" y="967017"/>
                  <a:pt x="3091651" y="967017"/>
                </a:cubicBezTo>
                <a:cubicBezTo>
                  <a:pt x="3087383" y="967050"/>
                  <a:pt x="3083582" y="968617"/>
                  <a:pt x="3080081" y="970851"/>
                </a:cubicBezTo>
                <a:cubicBezTo>
                  <a:pt x="3076613" y="973085"/>
                  <a:pt x="3073478" y="975719"/>
                  <a:pt x="3071811" y="979754"/>
                </a:cubicBezTo>
                <a:cubicBezTo>
                  <a:pt x="3070944" y="981821"/>
                  <a:pt x="3069477" y="983689"/>
                  <a:pt x="3068077" y="985456"/>
                </a:cubicBezTo>
                <a:cubicBezTo>
                  <a:pt x="3066243" y="987790"/>
                  <a:pt x="3066043" y="990458"/>
                  <a:pt x="3065776" y="993225"/>
                </a:cubicBezTo>
                <a:cubicBezTo>
                  <a:pt x="3065409" y="997260"/>
                  <a:pt x="3066510" y="1000461"/>
                  <a:pt x="3070277" y="1002428"/>
                </a:cubicBezTo>
                <a:cubicBezTo>
                  <a:pt x="3071912" y="1003262"/>
                  <a:pt x="3073512" y="1004195"/>
                  <a:pt x="3075179" y="1004962"/>
                </a:cubicBezTo>
                <a:cubicBezTo>
                  <a:pt x="3078280" y="1006363"/>
                  <a:pt x="3080181" y="1008830"/>
                  <a:pt x="3081681" y="1011764"/>
                </a:cubicBezTo>
                <a:cubicBezTo>
                  <a:pt x="3083949" y="1016266"/>
                  <a:pt x="3086483" y="1020634"/>
                  <a:pt x="3088617" y="1025169"/>
                </a:cubicBezTo>
                <a:cubicBezTo>
                  <a:pt x="3090251" y="1028603"/>
                  <a:pt x="3092485" y="1031237"/>
                  <a:pt x="3095852" y="1033138"/>
                </a:cubicBezTo>
                <a:cubicBezTo>
                  <a:pt x="3097786" y="1034205"/>
                  <a:pt x="3099287" y="1036105"/>
                  <a:pt x="3100821" y="1037773"/>
                </a:cubicBezTo>
                <a:cubicBezTo>
                  <a:pt x="3102955" y="1040074"/>
                  <a:pt x="3102288" y="1042908"/>
                  <a:pt x="3099287" y="1044441"/>
                </a:cubicBezTo>
                <a:cubicBezTo>
                  <a:pt x="3098587" y="1044808"/>
                  <a:pt x="3097753" y="1044841"/>
                  <a:pt x="3096953" y="1044975"/>
                </a:cubicBezTo>
                <a:cubicBezTo>
                  <a:pt x="3096919" y="1044942"/>
                  <a:pt x="3096886" y="1044908"/>
                  <a:pt x="3096853" y="1044875"/>
                </a:cubicBezTo>
                <a:lnTo>
                  <a:pt x="3096019" y="1044441"/>
                </a:lnTo>
                <a:lnTo>
                  <a:pt x="3096619" y="1045008"/>
                </a:lnTo>
                <a:cubicBezTo>
                  <a:pt x="3096719" y="1045008"/>
                  <a:pt x="3096853" y="1044975"/>
                  <a:pt x="3096953" y="1044975"/>
                </a:cubicBezTo>
                <a:cubicBezTo>
                  <a:pt x="3099253" y="1046976"/>
                  <a:pt x="3101921" y="1048543"/>
                  <a:pt x="3103422" y="1051411"/>
                </a:cubicBezTo>
                <a:cubicBezTo>
                  <a:pt x="3104322" y="1053111"/>
                  <a:pt x="3104355" y="1054878"/>
                  <a:pt x="3102921" y="1056212"/>
                </a:cubicBezTo>
                <a:cubicBezTo>
                  <a:pt x="3101288" y="1057746"/>
                  <a:pt x="3099420" y="1059046"/>
                  <a:pt x="3098020" y="1060747"/>
                </a:cubicBezTo>
                <a:cubicBezTo>
                  <a:pt x="3097353" y="1061580"/>
                  <a:pt x="3097353" y="1062981"/>
                  <a:pt x="3097120" y="1064181"/>
                </a:cubicBezTo>
                <a:cubicBezTo>
                  <a:pt x="3096986" y="1064215"/>
                  <a:pt x="3096886" y="1064215"/>
                  <a:pt x="3096753" y="1064215"/>
                </a:cubicBezTo>
                <a:lnTo>
                  <a:pt x="3096286" y="1064548"/>
                </a:lnTo>
                <a:lnTo>
                  <a:pt x="3097086" y="1064481"/>
                </a:lnTo>
                <a:cubicBezTo>
                  <a:pt x="3097086" y="1064415"/>
                  <a:pt x="3097120" y="1064315"/>
                  <a:pt x="3097120" y="1064215"/>
                </a:cubicBezTo>
                <a:cubicBezTo>
                  <a:pt x="3098853" y="1064115"/>
                  <a:pt x="3100554" y="1064048"/>
                  <a:pt x="3101988" y="1065215"/>
                </a:cubicBezTo>
                <a:cubicBezTo>
                  <a:pt x="3103755" y="1066649"/>
                  <a:pt x="3105656" y="1068016"/>
                  <a:pt x="3107090" y="1069750"/>
                </a:cubicBezTo>
                <a:cubicBezTo>
                  <a:pt x="3109457" y="1072651"/>
                  <a:pt x="3111124" y="1075718"/>
                  <a:pt x="3108690" y="1079720"/>
                </a:cubicBezTo>
                <a:cubicBezTo>
                  <a:pt x="3107590" y="1081587"/>
                  <a:pt x="3107056" y="1084054"/>
                  <a:pt x="3107123" y="1086255"/>
                </a:cubicBezTo>
                <a:cubicBezTo>
                  <a:pt x="3107256" y="1090223"/>
                  <a:pt x="3106189" y="1093291"/>
                  <a:pt x="3102955" y="1095758"/>
                </a:cubicBezTo>
                <a:cubicBezTo>
                  <a:pt x="3100654" y="1097492"/>
                  <a:pt x="3099820" y="1100159"/>
                  <a:pt x="3099454" y="1102994"/>
                </a:cubicBezTo>
                <a:cubicBezTo>
                  <a:pt x="3098853" y="1107795"/>
                  <a:pt x="3096686" y="1111830"/>
                  <a:pt x="3092418" y="1114198"/>
                </a:cubicBezTo>
                <a:cubicBezTo>
                  <a:pt x="3089650" y="1115764"/>
                  <a:pt x="3090751" y="1117699"/>
                  <a:pt x="3090584" y="1119899"/>
                </a:cubicBezTo>
                <a:cubicBezTo>
                  <a:pt x="3090351" y="1123567"/>
                  <a:pt x="3090351" y="1127068"/>
                  <a:pt x="3091351" y="1130636"/>
                </a:cubicBezTo>
                <a:cubicBezTo>
                  <a:pt x="3091918" y="1132670"/>
                  <a:pt x="3091184" y="1133937"/>
                  <a:pt x="3088984" y="1134804"/>
                </a:cubicBezTo>
                <a:cubicBezTo>
                  <a:pt x="3087750" y="1135271"/>
                  <a:pt x="3086183" y="1135204"/>
                  <a:pt x="3085683" y="1136705"/>
                </a:cubicBezTo>
                <a:cubicBezTo>
                  <a:pt x="3084349" y="1140706"/>
                  <a:pt x="3082448" y="1144274"/>
                  <a:pt x="3078547" y="1146375"/>
                </a:cubicBezTo>
                <a:cubicBezTo>
                  <a:pt x="3078214" y="1146574"/>
                  <a:pt x="3078013" y="1147108"/>
                  <a:pt x="3077847" y="1147508"/>
                </a:cubicBezTo>
                <a:cubicBezTo>
                  <a:pt x="3075913" y="1153110"/>
                  <a:pt x="3071078" y="1155811"/>
                  <a:pt x="3066610" y="1158878"/>
                </a:cubicBezTo>
                <a:cubicBezTo>
                  <a:pt x="3065543" y="1159645"/>
                  <a:pt x="3064109" y="1159879"/>
                  <a:pt x="3063709" y="1161379"/>
                </a:cubicBezTo>
                <a:cubicBezTo>
                  <a:pt x="3062808" y="1164880"/>
                  <a:pt x="3060208" y="1166614"/>
                  <a:pt x="3057074" y="1167715"/>
                </a:cubicBezTo>
                <a:cubicBezTo>
                  <a:pt x="3054072" y="1168782"/>
                  <a:pt x="3051072" y="1170215"/>
                  <a:pt x="3047970" y="1170582"/>
                </a:cubicBezTo>
                <a:cubicBezTo>
                  <a:pt x="3043802" y="1171082"/>
                  <a:pt x="3039934" y="1172183"/>
                  <a:pt x="3036200" y="1173983"/>
                </a:cubicBezTo>
                <a:cubicBezTo>
                  <a:pt x="3034166" y="1174984"/>
                  <a:pt x="3032765" y="1173683"/>
                  <a:pt x="3031232" y="1172716"/>
                </a:cubicBezTo>
                <a:cubicBezTo>
                  <a:pt x="3029965" y="1171916"/>
                  <a:pt x="3028831" y="1171916"/>
                  <a:pt x="3028097" y="1173483"/>
                </a:cubicBezTo>
                <a:cubicBezTo>
                  <a:pt x="3025630" y="1178851"/>
                  <a:pt x="3020961" y="1182153"/>
                  <a:pt x="3015793" y="1183587"/>
                </a:cubicBezTo>
                <a:cubicBezTo>
                  <a:pt x="3009558" y="1185287"/>
                  <a:pt x="3004156" y="1188955"/>
                  <a:pt x="2997754" y="1189989"/>
                </a:cubicBezTo>
                <a:cubicBezTo>
                  <a:pt x="2997121" y="1190122"/>
                  <a:pt x="2996254" y="1191222"/>
                  <a:pt x="2996220" y="1191922"/>
                </a:cubicBezTo>
                <a:cubicBezTo>
                  <a:pt x="2996153" y="1192523"/>
                  <a:pt x="2996687" y="1193190"/>
                  <a:pt x="2997121" y="1193856"/>
                </a:cubicBezTo>
                <a:lnTo>
                  <a:pt x="2997554" y="1193490"/>
                </a:lnTo>
                <a:lnTo>
                  <a:pt x="2997354" y="1194257"/>
                </a:lnTo>
                <a:lnTo>
                  <a:pt x="2997054" y="1193923"/>
                </a:lnTo>
                <a:cubicBezTo>
                  <a:pt x="2997087" y="1195290"/>
                  <a:pt x="2997321" y="1196724"/>
                  <a:pt x="2997087" y="1198024"/>
                </a:cubicBezTo>
                <a:cubicBezTo>
                  <a:pt x="2996620" y="1200959"/>
                  <a:pt x="2993019" y="1202226"/>
                  <a:pt x="2990685" y="1200458"/>
                </a:cubicBezTo>
                <a:cubicBezTo>
                  <a:pt x="2988384" y="1198725"/>
                  <a:pt x="2986451" y="1196557"/>
                  <a:pt x="2986084" y="1193823"/>
                </a:cubicBezTo>
                <a:cubicBezTo>
                  <a:pt x="2985483" y="1189888"/>
                  <a:pt x="2982983" y="1188655"/>
                  <a:pt x="2979682" y="1187855"/>
                </a:cubicBezTo>
                <a:cubicBezTo>
                  <a:pt x="2978348" y="1187521"/>
                  <a:pt x="2977147" y="1186654"/>
                  <a:pt x="2975814" y="1186487"/>
                </a:cubicBezTo>
                <a:cubicBezTo>
                  <a:pt x="2974513" y="1186287"/>
                  <a:pt x="2972913" y="1186221"/>
                  <a:pt x="2971812" y="1186821"/>
                </a:cubicBezTo>
                <a:cubicBezTo>
                  <a:pt x="2966511" y="1189522"/>
                  <a:pt x="2961309" y="1192423"/>
                  <a:pt x="2956107" y="1195357"/>
                </a:cubicBezTo>
                <a:cubicBezTo>
                  <a:pt x="2954440" y="1196291"/>
                  <a:pt x="2953473" y="1197891"/>
                  <a:pt x="2953173" y="1199825"/>
                </a:cubicBezTo>
                <a:cubicBezTo>
                  <a:pt x="2952706" y="1202659"/>
                  <a:pt x="2951472" y="1205160"/>
                  <a:pt x="2949272" y="1206927"/>
                </a:cubicBezTo>
                <a:cubicBezTo>
                  <a:pt x="2944403" y="1210762"/>
                  <a:pt x="2946004" y="1215997"/>
                  <a:pt x="2946071" y="1220865"/>
                </a:cubicBezTo>
                <a:cubicBezTo>
                  <a:pt x="2946071" y="1221665"/>
                  <a:pt x="2946805" y="1222566"/>
                  <a:pt x="2947405" y="1223199"/>
                </a:cubicBezTo>
                <a:cubicBezTo>
                  <a:pt x="2948672" y="1224533"/>
                  <a:pt x="2950105" y="1225700"/>
                  <a:pt x="2951472" y="1226934"/>
                </a:cubicBezTo>
                <a:cubicBezTo>
                  <a:pt x="2953206" y="1228467"/>
                  <a:pt x="2954974" y="1230068"/>
                  <a:pt x="2955440" y="1232402"/>
                </a:cubicBezTo>
                <a:cubicBezTo>
                  <a:pt x="2956374" y="1236903"/>
                  <a:pt x="2959542" y="1239438"/>
                  <a:pt x="2963010" y="1241772"/>
                </a:cubicBezTo>
                <a:cubicBezTo>
                  <a:pt x="2968345" y="1245340"/>
                  <a:pt x="2973846" y="1248641"/>
                  <a:pt x="2978315" y="1253442"/>
                </a:cubicBezTo>
                <a:cubicBezTo>
                  <a:pt x="2980515" y="1255810"/>
                  <a:pt x="2982549" y="1258177"/>
                  <a:pt x="2984050" y="1261078"/>
                </a:cubicBezTo>
                <a:cubicBezTo>
                  <a:pt x="2987818" y="1268514"/>
                  <a:pt x="2990918" y="1276116"/>
                  <a:pt x="2992019" y="1284419"/>
                </a:cubicBezTo>
                <a:cubicBezTo>
                  <a:pt x="2992086" y="1284886"/>
                  <a:pt x="2992019" y="1285353"/>
                  <a:pt x="2992186" y="1285786"/>
                </a:cubicBezTo>
                <a:cubicBezTo>
                  <a:pt x="2994853" y="1292022"/>
                  <a:pt x="2993953" y="1298157"/>
                  <a:pt x="2992286" y="1304525"/>
                </a:cubicBezTo>
                <a:cubicBezTo>
                  <a:pt x="2991185" y="1308760"/>
                  <a:pt x="2989451" y="1312295"/>
                  <a:pt x="2986350" y="1315096"/>
                </a:cubicBezTo>
                <a:cubicBezTo>
                  <a:pt x="2981216" y="1319730"/>
                  <a:pt x="2976114" y="1324465"/>
                  <a:pt x="2969012" y="1325932"/>
                </a:cubicBezTo>
                <a:cubicBezTo>
                  <a:pt x="2967144" y="1326332"/>
                  <a:pt x="2965977" y="1327666"/>
                  <a:pt x="2964677" y="1329000"/>
                </a:cubicBezTo>
                <a:cubicBezTo>
                  <a:pt x="2959542" y="1334202"/>
                  <a:pt x="2954207" y="1339203"/>
                  <a:pt x="2948939" y="1344272"/>
                </a:cubicBezTo>
                <a:cubicBezTo>
                  <a:pt x="2948605" y="1344572"/>
                  <a:pt x="2948071" y="1344605"/>
                  <a:pt x="2947671" y="1344839"/>
                </a:cubicBezTo>
                <a:cubicBezTo>
                  <a:pt x="2946638" y="1345439"/>
                  <a:pt x="2944237" y="1344572"/>
                  <a:pt x="2944203" y="1343538"/>
                </a:cubicBezTo>
                <a:cubicBezTo>
                  <a:pt x="2944037" y="1339904"/>
                  <a:pt x="2943670" y="1336202"/>
                  <a:pt x="2943937" y="1332601"/>
                </a:cubicBezTo>
                <a:cubicBezTo>
                  <a:pt x="2944237" y="1328433"/>
                  <a:pt x="2941236" y="1326999"/>
                  <a:pt x="2938535" y="1325499"/>
                </a:cubicBezTo>
                <a:cubicBezTo>
                  <a:pt x="2937801" y="1325099"/>
                  <a:pt x="2936168" y="1326399"/>
                  <a:pt x="2934934" y="1326899"/>
                </a:cubicBezTo>
                <a:cubicBezTo>
                  <a:pt x="2929432" y="1322198"/>
                  <a:pt x="2923297" y="1317930"/>
                  <a:pt x="2920162" y="1311161"/>
                </a:cubicBezTo>
                <a:cubicBezTo>
                  <a:pt x="2917395" y="1305226"/>
                  <a:pt x="2911793" y="1302992"/>
                  <a:pt x="2907058" y="1299591"/>
                </a:cubicBezTo>
                <a:cubicBezTo>
                  <a:pt x="2906058" y="1298857"/>
                  <a:pt x="2904390" y="1298857"/>
                  <a:pt x="2903057" y="1298890"/>
                </a:cubicBezTo>
                <a:cubicBezTo>
                  <a:pt x="2898155" y="1298957"/>
                  <a:pt x="2895288" y="1296756"/>
                  <a:pt x="2894654" y="1291788"/>
                </a:cubicBezTo>
                <a:cubicBezTo>
                  <a:pt x="2894554" y="1290988"/>
                  <a:pt x="2893954" y="1290021"/>
                  <a:pt x="2893287" y="1289521"/>
                </a:cubicBezTo>
                <a:cubicBezTo>
                  <a:pt x="2892620" y="1289020"/>
                  <a:pt x="2891587" y="1288754"/>
                  <a:pt x="2890786" y="1288854"/>
                </a:cubicBezTo>
                <a:cubicBezTo>
                  <a:pt x="2889986" y="1288954"/>
                  <a:pt x="2889252" y="1289587"/>
                  <a:pt x="2888552" y="1290087"/>
                </a:cubicBezTo>
                <a:cubicBezTo>
                  <a:pt x="2888219" y="1290354"/>
                  <a:pt x="2887952" y="1290821"/>
                  <a:pt x="2887919" y="1291254"/>
                </a:cubicBezTo>
                <a:cubicBezTo>
                  <a:pt x="2887185" y="1301891"/>
                  <a:pt x="2883817" y="1311895"/>
                  <a:pt x="2880516" y="1321898"/>
                </a:cubicBezTo>
                <a:cubicBezTo>
                  <a:pt x="2879616" y="1324632"/>
                  <a:pt x="2879582" y="1327299"/>
                  <a:pt x="2879949" y="1330034"/>
                </a:cubicBezTo>
                <a:cubicBezTo>
                  <a:pt x="2880516" y="1334068"/>
                  <a:pt x="2882717" y="1336569"/>
                  <a:pt x="2886718" y="1337403"/>
                </a:cubicBezTo>
                <a:lnTo>
                  <a:pt x="2886832" y="1337596"/>
                </a:lnTo>
                <a:lnTo>
                  <a:pt x="2886651" y="1337236"/>
                </a:lnTo>
                <a:lnTo>
                  <a:pt x="2887413" y="1337998"/>
                </a:lnTo>
                <a:lnTo>
                  <a:pt x="2886961" y="1337817"/>
                </a:lnTo>
                <a:lnTo>
                  <a:pt x="2892753" y="1347706"/>
                </a:lnTo>
                <a:cubicBezTo>
                  <a:pt x="2894787" y="1349673"/>
                  <a:pt x="2895854" y="1352274"/>
                  <a:pt x="2895821" y="1355075"/>
                </a:cubicBezTo>
                <a:cubicBezTo>
                  <a:pt x="2895755" y="1359810"/>
                  <a:pt x="2898522" y="1363244"/>
                  <a:pt x="2902190" y="1364778"/>
                </a:cubicBezTo>
                <a:cubicBezTo>
                  <a:pt x="2907792" y="1367079"/>
                  <a:pt x="2911293" y="1372247"/>
                  <a:pt x="2916861" y="1374315"/>
                </a:cubicBezTo>
                <a:cubicBezTo>
                  <a:pt x="2920629" y="1378216"/>
                  <a:pt x="2924597" y="1381984"/>
                  <a:pt x="2928098" y="1386118"/>
                </a:cubicBezTo>
                <a:cubicBezTo>
                  <a:pt x="2930132" y="1388553"/>
                  <a:pt x="2930999" y="1391753"/>
                  <a:pt x="2930932" y="1395055"/>
                </a:cubicBezTo>
                <a:cubicBezTo>
                  <a:pt x="2930866" y="1397789"/>
                  <a:pt x="2930799" y="1400490"/>
                  <a:pt x="2930899" y="1403224"/>
                </a:cubicBezTo>
                <a:cubicBezTo>
                  <a:pt x="2931066" y="1407792"/>
                  <a:pt x="2931766" y="1411960"/>
                  <a:pt x="2935034" y="1415795"/>
                </a:cubicBezTo>
                <a:cubicBezTo>
                  <a:pt x="2937568" y="1418762"/>
                  <a:pt x="2938702" y="1422997"/>
                  <a:pt x="2940336" y="1426732"/>
                </a:cubicBezTo>
                <a:cubicBezTo>
                  <a:pt x="2941136" y="1428566"/>
                  <a:pt x="2940636" y="1430199"/>
                  <a:pt x="2938935" y="1431466"/>
                </a:cubicBezTo>
                <a:cubicBezTo>
                  <a:pt x="2938001" y="1432166"/>
                  <a:pt x="2937201" y="1433034"/>
                  <a:pt x="2936334" y="1433867"/>
                </a:cubicBezTo>
                <a:cubicBezTo>
                  <a:pt x="2936501" y="1433967"/>
                  <a:pt x="2936701" y="1434067"/>
                  <a:pt x="2936868" y="1434167"/>
                </a:cubicBezTo>
                <a:cubicBezTo>
                  <a:pt x="2936568" y="1434201"/>
                  <a:pt x="2936267" y="1434201"/>
                  <a:pt x="2935967" y="1434234"/>
                </a:cubicBezTo>
                <a:lnTo>
                  <a:pt x="2936301" y="1433867"/>
                </a:lnTo>
                <a:cubicBezTo>
                  <a:pt x="2931833" y="1431533"/>
                  <a:pt x="2927398" y="1429132"/>
                  <a:pt x="2922897" y="1426898"/>
                </a:cubicBezTo>
                <a:cubicBezTo>
                  <a:pt x="2919162" y="1425031"/>
                  <a:pt x="2915494" y="1423330"/>
                  <a:pt x="2913227" y="1419496"/>
                </a:cubicBezTo>
                <a:cubicBezTo>
                  <a:pt x="2912327" y="1418029"/>
                  <a:pt x="2910393" y="1417195"/>
                  <a:pt x="2909059" y="1415961"/>
                </a:cubicBezTo>
                <a:cubicBezTo>
                  <a:pt x="2908058" y="1415061"/>
                  <a:pt x="2906691" y="1414061"/>
                  <a:pt x="2906458" y="1412894"/>
                </a:cubicBezTo>
                <a:cubicBezTo>
                  <a:pt x="2905558" y="1408559"/>
                  <a:pt x="2902657" y="1405691"/>
                  <a:pt x="2899756" y="1402757"/>
                </a:cubicBezTo>
                <a:cubicBezTo>
                  <a:pt x="2897755" y="1400723"/>
                  <a:pt x="2896655" y="1398189"/>
                  <a:pt x="2896855" y="1395288"/>
                </a:cubicBezTo>
                <a:cubicBezTo>
                  <a:pt x="2897022" y="1392487"/>
                  <a:pt x="2896688" y="1389820"/>
                  <a:pt x="2895221" y="1387352"/>
                </a:cubicBezTo>
                <a:cubicBezTo>
                  <a:pt x="2894787" y="1386585"/>
                  <a:pt x="2894321" y="1385685"/>
                  <a:pt x="2894187" y="1384818"/>
                </a:cubicBezTo>
                <a:cubicBezTo>
                  <a:pt x="2893621" y="1380750"/>
                  <a:pt x="2894021" y="1376382"/>
                  <a:pt x="2891386" y="1372948"/>
                </a:cubicBezTo>
                <a:cubicBezTo>
                  <a:pt x="2886152" y="1366045"/>
                  <a:pt x="2880683" y="1359343"/>
                  <a:pt x="2875248" y="1352541"/>
                </a:cubicBezTo>
                <a:cubicBezTo>
                  <a:pt x="2874981" y="1352208"/>
                  <a:pt x="2874548" y="1351941"/>
                  <a:pt x="2874114" y="1351774"/>
                </a:cubicBezTo>
                <a:cubicBezTo>
                  <a:pt x="2868012" y="1349440"/>
                  <a:pt x="2867345" y="1345072"/>
                  <a:pt x="2869246" y="1339503"/>
                </a:cubicBezTo>
                <a:cubicBezTo>
                  <a:pt x="2870880" y="1334668"/>
                  <a:pt x="2871647" y="1329800"/>
                  <a:pt x="2870113" y="1324665"/>
                </a:cubicBezTo>
                <a:cubicBezTo>
                  <a:pt x="2869613" y="1323065"/>
                  <a:pt x="2870113" y="1320997"/>
                  <a:pt x="2870613" y="1319297"/>
                </a:cubicBezTo>
                <a:cubicBezTo>
                  <a:pt x="2872547" y="1312461"/>
                  <a:pt x="2872514" y="1305759"/>
                  <a:pt x="2870313" y="1298990"/>
                </a:cubicBezTo>
                <a:cubicBezTo>
                  <a:pt x="2869779" y="1297290"/>
                  <a:pt x="2869746" y="1295389"/>
                  <a:pt x="2869246" y="1293622"/>
                </a:cubicBezTo>
                <a:cubicBezTo>
                  <a:pt x="2868746" y="1291855"/>
                  <a:pt x="2868346" y="1289921"/>
                  <a:pt x="2867279" y="1288520"/>
                </a:cubicBezTo>
                <a:cubicBezTo>
                  <a:pt x="2862177" y="1281685"/>
                  <a:pt x="2861043" y="1273349"/>
                  <a:pt x="2858543" y="1265546"/>
                </a:cubicBezTo>
                <a:cubicBezTo>
                  <a:pt x="2857575" y="1262478"/>
                  <a:pt x="2856742" y="1259344"/>
                  <a:pt x="2856142" y="1256210"/>
                </a:cubicBezTo>
                <a:cubicBezTo>
                  <a:pt x="2855375" y="1252175"/>
                  <a:pt x="2851874" y="1250475"/>
                  <a:pt x="2849340" y="1247940"/>
                </a:cubicBezTo>
                <a:cubicBezTo>
                  <a:pt x="2848939" y="1247574"/>
                  <a:pt x="2847539" y="1247741"/>
                  <a:pt x="2846872" y="1248174"/>
                </a:cubicBezTo>
                <a:cubicBezTo>
                  <a:pt x="2843404" y="1250375"/>
                  <a:pt x="2839936" y="1252575"/>
                  <a:pt x="2836169" y="1254176"/>
                </a:cubicBezTo>
                <a:cubicBezTo>
                  <a:pt x="2831800" y="1257344"/>
                  <a:pt x="2826766" y="1257544"/>
                  <a:pt x="2821697" y="1257777"/>
                </a:cubicBezTo>
                <a:cubicBezTo>
                  <a:pt x="2819997" y="1257844"/>
                  <a:pt x="2817196" y="1255143"/>
                  <a:pt x="2817129" y="1253242"/>
                </a:cubicBezTo>
                <a:cubicBezTo>
                  <a:pt x="2817063" y="1250942"/>
                  <a:pt x="2816696" y="1248508"/>
                  <a:pt x="2817363" y="1246407"/>
                </a:cubicBezTo>
                <a:cubicBezTo>
                  <a:pt x="2819463" y="1239804"/>
                  <a:pt x="2817963" y="1233803"/>
                  <a:pt x="2815128" y="1227901"/>
                </a:cubicBezTo>
                <a:cubicBezTo>
                  <a:pt x="2814962" y="1227467"/>
                  <a:pt x="2814728" y="1227067"/>
                  <a:pt x="2814528" y="1226667"/>
                </a:cubicBezTo>
                <a:cubicBezTo>
                  <a:pt x="2813328" y="1224000"/>
                  <a:pt x="2811227" y="1222566"/>
                  <a:pt x="2808493" y="1221465"/>
                </a:cubicBezTo>
                <a:cubicBezTo>
                  <a:pt x="2804325" y="1219765"/>
                  <a:pt x="2803791" y="1218331"/>
                  <a:pt x="2804692" y="1214096"/>
                </a:cubicBezTo>
                <a:cubicBezTo>
                  <a:pt x="2805325" y="1211029"/>
                  <a:pt x="2804858" y="1209428"/>
                  <a:pt x="2802925" y="1208361"/>
                </a:cubicBezTo>
                <a:cubicBezTo>
                  <a:pt x="2801724" y="1207694"/>
                  <a:pt x="2800457" y="1207127"/>
                  <a:pt x="2799223" y="1206560"/>
                </a:cubicBezTo>
                <a:cubicBezTo>
                  <a:pt x="2790220" y="1202326"/>
                  <a:pt x="2785486" y="1194757"/>
                  <a:pt x="2782685" y="1185654"/>
                </a:cubicBezTo>
                <a:cubicBezTo>
                  <a:pt x="2781884" y="1183053"/>
                  <a:pt x="2781117" y="1180419"/>
                  <a:pt x="2780084" y="1177918"/>
                </a:cubicBezTo>
                <a:cubicBezTo>
                  <a:pt x="2779817" y="1177251"/>
                  <a:pt x="2778050" y="1176451"/>
                  <a:pt x="2777916" y="1176584"/>
                </a:cubicBezTo>
                <a:cubicBezTo>
                  <a:pt x="2775282" y="1179485"/>
                  <a:pt x="2771114" y="1179018"/>
                  <a:pt x="2768113" y="1181152"/>
                </a:cubicBezTo>
                <a:cubicBezTo>
                  <a:pt x="2761111" y="1186121"/>
                  <a:pt x="2753209" y="1187988"/>
                  <a:pt x="2744706" y="1187621"/>
                </a:cubicBezTo>
                <a:cubicBezTo>
                  <a:pt x="2741038" y="1187521"/>
                  <a:pt x="2737404" y="1187821"/>
                  <a:pt x="2734069" y="1189722"/>
                </a:cubicBezTo>
                <a:cubicBezTo>
                  <a:pt x="2731968" y="1190922"/>
                  <a:pt x="2730168" y="1192489"/>
                  <a:pt x="2730101" y="1194957"/>
                </a:cubicBezTo>
                <a:cubicBezTo>
                  <a:pt x="2729901" y="1203959"/>
                  <a:pt x="2724699" y="1209261"/>
                  <a:pt x="2717130" y="1212663"/>
                </a:cubicBezTo>
                <a:cubicBezTo>
                  <a:pt x="2714996" y="1213629"/>
                  <a:pt x="2713062" y="1214530"/>
                  <a:pt x="2711662" y="1216464"/>
                </a:cubicBezTo>
                <a:cubicBezTo>
                  <a:pt x="2709761" y="1219065"/>
                  <a:pt x="2707494" y="1221365"/>
                  <a:pt x="2705793" y="1224066"/>
                </a:cubicBezTo>
                <a:cubicBezTo>
                  <a:pt x="2704293" y="1226434"/>
                  <a:pt x="2702626" y="1228568"/>
                  <a:pt x="2700391" y="1230235"/>
                </a:cubicBezTo>
                <a:cubicBezTo>
                  <a:pt x="2695257" y="1234036"/>
                  <a:pt x="2691722" y="1239671"/>
                  <a:pt x="2685920" y="1242806"/>
                </a:cubicBezTo>
                <a:cubicBezTo>
                  <a:pt x="2683719" y="1243972"/>
                  <a:pt x="2683353" y="1246507"/>
                  <a:pt x="2682719" y="1248707"/>
                </a:cubicBezTo>
                <a:cubicBezTo>
                  <a:pt x="2682186" y="1250508"/>
                  <a:pt x="2681052" y="1252175"/>
                  <a:pt x="2679318" y="1252776"/>
                </a:cubicBezTo>
                <a:cubicBezTo>
                  <a:pt x="2675383" y="1254109"/>
                  <a:pt x="2671716" y="1255476"/>
                  <a:pt x="2669315" y="1259311"/>
                </a:cubicBezTo>
                <a:cubicBezTo>
                  <a:pt x="2668781" y="1260211"/>
                  <a:pt x="2666947" y="1260511"/>
                  <a:pt x="2665647" y="1260778"/>
                </a:cubicBezTo>
                <a:cubicBezTo>
                  <a:pt x="2662513" y="1261478"/>
                  <a:pt x="2660812" y="1263412"/>
                  <a:pt x="2660712" y="1266480"/>
                </a:cubicBezTo>
                <a:cubicBezTo>
                  <a:pt x="2660578" y="1271515"/>
                  <a:pt x="2660545" y="1276550"/>
                  <a:pt x="2660712" y="1281585"/>
                </a:cubicBezTo>
                <a:cubicBezTo>
                  <a:pt x="2660779" y="1283852"/>
                  <a:pt x="2661045" y="1286219"/>
                  <a:pt x="2661913" y="1288287"/>
                </a:cubicBezTo>
                <a:cubicBezTo>
                  <a:pt x="2663680" y="1292388"/>
                  <a:pt x="2663513" y="1296290"/>
                  <a:pt x="2661712" y="1300257"/>
                </a:cubicBezTo>
                <a:cubicBezTo>
                  <a:pt x="2660946" y="1301925"/>
                  <a:pt x="2660379" y="1303692"/>
                  <a:pt x="2659578" y="1305326"/>
                </a:cubicBezTo>
                <a:cubicBezTo>
                  <a:pt x="2658311" y="1307927"/>
                  <a:pt x="2658278" y="1310627"/>
                  <a:pt x="2658811" y="1313395"/>
                </a:cubicBezTo>
                <a:cubicBezTo>
                  <a:pt x="2659245" y="1315662"/>
                  <a:pt x="2659645" y="1317897"/>
                  <a:pt x="2659912" y="1320197"/>
                </a:cubicBezTo>
                <a:cubicBezTo>
                  <a:pt x="2660212" y="1322598"/>
                  <a:pt x="2659545" y="1324932"/>
                  <a:pt x="2657311" y="1326066"/>
                </a:cubicBezTo>
                <a:cubicBezTo>
                  <a:pt x="2653777" y="1327866"/>
                  <a:pt x="2651676" y="1330800"/>
                  <a:pt x="2650475" y="1334335"/>
                </a:cubicBezTo>
                <a:cubicBezTo>
                  <a:pt x="2649508" y="1337069"/>
                  <a:pt x="2648475" y="1339303"/>
                  <a:pt x="2645507" y="1340337"/>
                </a:cubicBezTo>
                <a:cubicBezTo>
                  <a:pt x="2643273" y="1341137"/>
                  <a:pt x="2641739" y="1342871"/>
                  <a:pt x="2640672" y="1345005"/>
                </a:cubicBezTo>
                <a:cubicBezTo>
                  <a:pt x="2640039" y="1346239"/>
                  <a:pt x="2639472" y="1347506"/>
                  <a:pt x="2638705" y="1348640"/>
                </a:cubicBezTo>
                <a:cubicBezTo>
                  <a:pt x="2636271" y="1352174"/>
                  <a:pt x="2631136" y="1352841"/>
                  <a:pt x="2627768" y="1350073"/>
                </a:cubicBezTo>
                <a:cubicBezTo>
                  <a:pt x="2626368" y="1348906"/>
                  <a:pt x="2625001" y="1347639"/>
                  <a:pt x="2623900" y="1346172"/>
                </a:cubicBezTo>
                <a:cubicBezTo>
                  <a:pt x="2621399" y="1342838"/>
                  <a:pt x="2619265" y="1339203"/>
                  <a:pt x="2618765" y="1335035"/>
                </a:cubicBezTo>
                <a:cubicBezTo>
                  <a:pt x="2617998" y="1328000"/>
                  <a:pt x="2614264" y="1322098"/>
                  <a:pt x="2611796" y="1315696"/>
                </a:cubicBezTo>
                <a:cubicBezTo>
                  <a:pt x="2610662" y="1312795"/>
                  <a:pt x="2608629" y="1310027"/>
                  <a:pt x="2606394" y="1307826"/>
                </a:cubicBezTo>
                <a:cubicBezTo>
                  <a:pt x="2602327" y="1303725"/>
                  <a:pt x="2599926" y="1299024"/>
                  <a:pt x="2598559" y="1293522"/>
                </a:cubicBezTo>
                <a:cubicBezTo>
                  <a:pt x="2597858" y="1290888"/>
                  <a:pt x="2596825" y="1288320"/>
                  <a:pt x="2595891" y="1285720"/>
                </a:cubicBezTo>
                <a:cubicBezTo>
                  <a:pt x="2593990" y="1280551"/>
                  <a:pt x="2592157" y="1275449"/>
                  <a:pt x="2588889" y="1270848"/>
                </a:cubicBezTo>
                <a:cubicBezTo>
                  <a:pt x="2586255" y="1267113"/>
                  <a:pt x="2584287" y="1262879"/>
                  <a:pt x="2582087" y="1258877"/>
                </a:cubicBezTo>
                <a:cubicBezTo>
                  <a:pt x="2581453" y="1257677"/>
                  <a:pt x="2580553" y="1256376"/>
                  <a:pt x="2580519" y="1255109"/>
                </a:cubicBezTo>
                <a:cubicBezTo>
                  <a:pt x="2580353" y="1247974"/>
                  <a:pt x="2576251" y="1242072"/>
                  <a:pt x="2574618" y="1235436"/>
                </a:cubicBezTo>
                <a:cubicBezTo>
                  <a:pt x="2572984" y="1228767"/>
                  <a:pt x="2572083" y="1221966"/>
                  <a:pt x="2569616" y="1215463"/>
                </a:cubicBezTo>
                <a:cubicBezTo>
                  <a:pt x="2568682" y="1213029"/>
                  <a:pt x="2568782" y="1210028"/>
                  <a:pt x="2568949" y="1207294"/>
                </a:cubicBezTo>
                <a:cubicBezTo>
                  <a:pt x="2569383" y="1200692"/>
                  <a:pt x="2567015" y="1194790"/>
                  <a:pt x="2564948" y="1188788"/>
                </a:cubicBezTo>
                <a:cubicBezTo>
                  <a:pt x="2564848" y="1188521"/>
                  <a:pt x="2564381" y="1188354"/>
                  <a:pt x="2563981" y="1188155"/>
                </a:cubicBezTo>
                <a:cubicBezTo>
                  <a:pt x="2563981" y="1187988"/>
                  <a:pt x="2564047" y="1187888"/>
                  <a:pt x="2564047" y="1187754"/>
                </a:cubicBezTo>
                <a:lnTo>
                  <a:pt x="2563647" y="1187354"/>
                </a:lnTo>
                <a:lnTo>
                  <a:pt x="2563781" y="1188054"/>
                </a:lnTo>
                <a:cubicBezTo>
                  <a:pt x="2563847" y="1188088"/>
                  <a:pt x="2563914" y="1188121"/>
                  <a:pt x="2563981" y="1188155"/>
                </a:cubicBezTo>
                <a:cubicBezTo>
                  <a:pt x="2563614" y="1192389"/>
                  <a:pt x="2561247" y="1195290"/>
                  <a:pt x="2557746" y="1197591"/>
                </a:cubicBezTo>
                <a:cubicBezTo>
                  <a:pt x="2548676" y="1203426"/>
                  <a:pt x="2545175" y="1203359"/>
                  <a:pt x="2537372" y="1196157"/>
                </a:cubicBezTo>
                <a:cubicBezTo>
                  <a:pt x="2533071" y="1192189"/>
                  <a:pt x="2529103" y="1187821"/>
                  <a:pt x="2525102" y="1183587"/>
                </a:cubicBezTo>
                <a:cubicBezTo>
                  <a:pt x="2524668" y="1183086"/>
                  <a:pt x="2524568" y="1181719"/>
                  <a:pt x="2524935" y="1181152"/>
                </a:cubicBezTo>
                <a:cubicBezTo>
                  <a:pt x="2525268" y="1180585"/>
                  <a:pt x="2526535" y="1180019"/>
                  <a:pt x="2527102" y="1180219"/>
                </a:cubicBezTo>
                <a:cubicBezTo>
                  <a:pt x="2531237" y="1181886"/>
                  <a:pt x="2533838" y="1180019"/>
                  <a:pt x="2535972" y="1176851"/>
                </a:cubicBezTo>
                <a:cubicBezTo>
                  <a:pt x="2536138" y="1176851"/>
                  <a:pt x="2536272" y="1176851"/>
                  <a:pt x="2536439" y="1176884"/>
                </a:cubicBezTo>
                <a:lnTo>
                  <a:pt x="2536705" y="1176284"/>
                </a:lnTo>
                <a:lnTo>
                  <a:pt x="2536138" y="1176618"/>
                </a:lnTo>
                <a:cubicBezTo>
                  <a:pt x="2536072" y="1176684"/>
                  <a:pt x="2536005" y="1176751"/>
                  <a:pt x="2535938" y="1176851"/>
                </a:cubicBezTo>
                <a:cubicBezTo>
                  <a:pt x="2534738" y="1176784"/>
                  <a:pt x="2533504" y="1176751"/>
                  <a:pt x="2532271" y="1176684"/>
                </a:cubicBezTo>
                <a:cubicBezTo>
                  <a:pt x="2526502" y="1176384"/>
                  <a:pt x="2521467" y="1174350"/>
                  <a:pt x="2518033" y="1169549"/>
                </a:cubicBezTo>
                <a:cubicBezTo>
                  <a:pt x="2516032" y="1166748"/>
                  <a:pt x="2513498" y="1164714"/>
                  <a:pt x="2510363" y="1164114"/>
                </a:cubicBezTo>
                <a:cubicBezTo>
                  <a:pt x="2505662" y="1163246"/>
                  <a:pt x="2503194" y="1160746"/>
                  <a:pt x="2502128" y="1156178"/>
                </a:cubicBezTo>
                <a:cubicBezTo>
                  <a:pt x="2501594" y="1153910"/>
                  <a:pt x="2500027" y="1152143"/>
                  <a:pt x="2497926" y="1150943"/>
                </a:cubicBezTo>
                <a:cubicBezTo>
                  <a:pt x="2496292" y="1149976"/>
                  <a:pt x="2495125" y="1148609"/>
                  <a:pt x="2494325" y="1146908"/>
                </a:cubicBezTo>
                <a:cubicBezTo>
                  <a:pt x="2493425" y="1145074"/>
                  <a:pt x="2491791" y="1144174"/>
                  <a:pt x="2489924" y="1144107"/>
                </a:cubicBezTo>
                <a:cubicBezTo>
                  <a:pt x="2484422" y="1143840"/>
                  <a:pt x="2478920" y="1143874"/>
                  <a:pt x="2473552" y="1145407"/>
                </a:cubicBezTo>
                <a:cubicBezTo>
                  <a:pt x="2471818" y="1145908"/>
                  <a:pt x="2469850" y="1146608"/>
                  <a:pt x="2468216" y="1146241"/>
                </a:cubicBezTo>
                <a:cubicBezTo>
                  <a:pt x="2460314" y="1144307"/>
                  <a:pt x="2452745" y="1146708"/>
                  <a:pt x="2445076" y="1147641"/>
                </a:cubicBezTo>
                <a:cubicBezTo>
                  <a:pt x="2440408" y="1148175"/>
                  <a:pt x="2436073" y="1147808"/>
                  <a:pt x="2431471" y="1147108"/>
                </a:cubicBezTo>
                <a:cubicBezTo>
                  <a:pt x="2418834" y="1145107"/>
                  <a:pt x="2406330" y="1142173"/>
                  <a:pt x="2393492" y="1141306"/>
                </a:cubicBezTo>
                <a:cubicBezTo>
                  <a:pt x="2390525" y="1141106"/>
                  <a:pt x="2388291" y="1139906"/>
                  <a:pt x="2387090" y="1137005"/>
                </a:cubicBezTo>
                <a:cubicBezTo>
                  <a:pt x="2385857" y="1134004"/>
                  <a:pt x="2384623" y="1131036"/>
                  <a:pt x="2383222" y="1128168"/>
                </a:cubicBezTo>
                <a:cubicBezTo>
                  <a:pt x="2381489" y="1124534"/>
                  <a:pt x="2377887" y="1123100"/>
                  <a:pt x="2373953" y="1124701"/>
                </a:cubicBezTo>
                <a:cubicBezTo>
                  <a:pt x="2370585" y="1126068"/>
                  <a:pt x="2367351" y="1127835"/>
                  <a:pt x="2364116" y="1129536"/>
                </a:cubicBezTo>
                <a:cubicBezTo>
                  <a:pt x="2361949" y="1130669"/>
                  <a:pt x="2359882" y="1130969"/>
                  <a:pt x="2357514" y="1130403"/>
                </a:cubicBezTo>
                <a:cubicBezTo>
                  <a:pt x="2351746" y="1128969"/>
                  <a:pt x="2345777" y="1128135"/>
                  <a:pt x="2340709" y="1124634"/>
                </a:cubicBezTo>
                <a:cubicBezTo>
                  <a:pt x="2338841" y="1123367"/>
                  <a:pt x="2336608" y="1122300"/>
                  <a:pt x="2335273" y="1120599"/>
                </a:cubicBezTo>
                <a:cubicBezTo>
                  <a:pt x="2333139" y="1117798"/>
                  <a:pt x="2330339" y="1116598"/>
                  <a:pt x="2327138" y="1115865"/>
                </a:cubicBezTo>
                <a:cubicBezTo>
                  <a:pt x="2325804" y="1115565"/>
                  <a:pt x="2324470" y="1115164"/>
                  <a:pt x="2323136" y="1114864"/>
                </a:cubicBezTo>
                <a:cubicBezTo>
                  <a:pt x="2320336" y="1114164"/>
                  <a:pt x="2318235" y="1112597"/>
                  <a:pt x="2316734" y="1110063"/>
                </a:cubicBezTo>
                <a:cubicBezTo>
                  <a:pt x="2313433" y="1104528"/>
                  <a:pt x="2309999" y="1099126"/>
                  <a:pt x="2306564" y="1093691"/>
                </a:cubicBezTo>
                <a:cubicBezTo>
                  <a:pt x="2305364" y="1091757"/>
                  <a:pt x="2304330" y="1089256"/>
                  <a:pt x="2302530" y="1088289"/>
                </a:cubicBezTo>
                <a:cubicBezTo>
                  <a:pt x="2300296" y="1087122"/>
                  <a:pt x="2297361" y="1086989"/>
                  <a:pt x="2294694" y="1086922"/>
                </a:cubicBezTo>
                <a:cubicBezTo>
                  <a:pt x="2292026" y="1086822"/>
                  <a:pt x="2289292" y="1087222"/>
                  <a:pt x="2286658" y="1087656"/>
                </a:cubicBezTo>
                <a:cubicBezTo>
                  <a:pt x="2285924" y="1087789"/>
                  <a:pt x="2285024" y="1088689"/>
                  <a:pt x="2284791" y="1089423"/>
                </a:cubicBezTo>
                <a:cubicBezTo>
                  <a:pt x="2284190" y="1091123"/>
                  <a:pt x="2283824" y="1092957"/>
                  <a:pt x="2283624" y="1094758"/>
                </a:cubicBezTo>
                <a:cubicBezTo>
                  <a:pt x="2283490" y="1096058"/>
                  <a:pt x="2283424" y="1097625"/>
                  <a:pt x="2283990" y="1098726"/>
                </a:cubicBezTo>
                <a:cubicBezTo>
                  <a:pt x="2286458" y="1103627"/>
                  <a:pt x="2289126" y="1108429"/>
                  <a:pt x="2291893" y="1113197"/>
                </a:cubicBezTo>
                <a:cubicBezTo>
                  <a:pt x="2292527" y="1114297"/>
                  <a:pt x="2293994" y="1114931"/>
                  <a:pt x="2294961" y="1115865"/>
                </a:cubicBezTo>
                <a:cubicBezTo>
                  <a:pt x="2297262" y="1118099"/>
                  <a:pt x="2299595" y="1120299"/>
                  <a:pt x="2301763" y="1122667"/>
                </a:cubicBezTo>
                <a:cubicBezTo>
                  <a:pt x="2304931" y="1126101"/>
                  <a:pt x="2307465" y="1129936"/>
                  <a:pt x="2308098" y="1134671"/>
                </a:cubicBezTo>
                <a:cubicBezTo>
                  <a:pt x="2308465" y="1137538"/>
                  <a:pt x="2309865" y="1139872"/>
                  <a:pt x="2311566" y="1142073"/>
                </a:cubicBezTo>
                <a:cubicBezTo>
                  <a:pt x="2313133" y="1144074"/>
                  <a:pt x="2314700" y="1144107"/>
                  <a:pt x="2315734" y="1142106"/>
                </a:cubicBezTo>
                <a:cubicBezTo>
                  <a:pt x="2316568" y="1140473"/>
                  <a:pt x="2317234" y="1138738"/>
                  <a:pt x="2318235" y="1137238"/>
                </a:cubicBezTo>
                <a:cubicBezTo>
                  <a:pt x="2318668" y="1136605"/>
                  <a:pt x="2319802" y="1136071"/>
                  <a:pt x="2320536" y="1136171"/>
                </a:cubicBezTo>
                <a:cubicBezTo>
                  <a:pt x="2321336" y="1136238"/>
                  <a:pt x="2322136" y="1137005"/>
                  <a:pt x="2322703" y="1137672"/>
                </a:cubicBezTo>
                <a:cubicBezTo>
                  <a:pt x="2323236" y="1138338"/>
                  <a:pt x="2323703" y="1139239"/>
                  <a:pt x="2323803" y="1140106"/>
                </a:cubicBezTo>
                <a:cubicBezTo>
                  <a:pt x="2324303" y="1144641"/>
                  <a:pt x="2324670" y="1149209"/>
                  <a:pt x="2325070" y="1153777"/>
                </a:cubicBezTo>
                <a:cubicBezTo>
                  <a:pt x="2325304" y="1156211"/>
                  <a:pt x="2326638" y="1158045"/>
                  <a:pt x="2328238" y="1159712"/>
                </a:cubicBezTo>
                <a:cubicBezTo>
                  <a:pt x="2329539" y="1161112"/>
                  <a:pt x="2331339" y="1162213"/>
                  <a:pt x="2333139" y="1161446"/>
                </a:cubicBezTo>
                <a:cubicBezTo>
                  <a:pt x="2337508" y="1159512"/>
                  <a:pt x="2341976" y="1159412"/>
                  <a:pt x="2346611" y="1159712"/>
                </a:cubicBezTo>
                <a:cubicBezTo>
                  <a:pt x="2352579" y="1160146"/>
                  <a:pt x="2356914" y="1157678"/>
                  <a:pt x="2360248" y="1152443"/>
                </a:cubicBezTo>
                <a:cubicBezTo>
                  <a:pt x="2364416" y="1145908"/>
                  <a:pt x="2370285" y="1140639"/>
                  <a:pt x="2375487" y="1134904"/>
                </a:cubicBezTo>
                <a:cubicBezTo>
                  <a:pt x="2375953" y="1134337"/>
                  <a:pt x="2377154" y="1134371"/>
                  <a:pt x="2378021" y="1134337"/>
                </a:cubicBezTo>
                <a:cubicBezTo>
                  <a:pt x="2378221" y="1134337"/>
                  <a:pt x="2378654" y="1134937"/>
                  <a:pt x="2378721" y="1135338"/>
                </a:cubicBezTo>
                <a:cubicBezTo>
                  <a:pt x="2379321" y="1139406"/>
                  <a:pt x="2379888" y="1143507"/>
                  <a:pt x="2380388" y="1147575"/>
                </a:cubicBezTo>
                <a:cubicBezTo>
                  <a:pt x="2380955" y="1152410"/>
                  <a:pt x="2383356" y="1156278"/>
                  <a:pt x="2386723" y="1159512"/>
                </a:cubicBezTo>
                <a:cubicBezTo>
                  <a:pt x="2388358" y="1161046"/>
                  <a:pt x="2390491" y="1162313"/>
                  <a:pt x="2392592" y="1162880"/>
                </a:cubicBezTo>
                <a:cubicBezTo>
                  <a:pt x="2396127" y="1163780"/>
                  <a:pt x="2399828" y="1164080"/>
                  <a:pt x="2403462" y="1164480"/>
                </a:cubicBezTo>
                <a:cubicBezTo>
                  <a:pt x="2406463" y="1164814"/>
                  <a:pt x="2408630" y="1166281"/>
                  <a:pt x="2410131" y="1168748"/>
                </a:cubicBezTo>
                <a:cubicBezTo>
                  <a:pt x="2412032" y="1171883"/>
                  <a:pt x="2414366" y="1174717"/>
                  <a:pt x="2417000" y="1177284"/>
                </a:cubicBezTo>
                <a:cubicBezTo>
                  <a:pt x="2421035" y="1181252"/>
                  <a:pt x="2421602" y="1183620"/>
                  <a:pt x="2419234" y="1188121"/>
                </a:cubicBezTo>
                <a:cubicBezTo>
                  <a:pt x="2415633" y="1195023"/>
                  <a:pt x="2411632" y="1201659"/>
                  <a:pt x="2404796" y="1205994"/>
                </a:cubicBezTo>
                <a:cubicBezTo>
                  <a:pt x="2402762" y="1207294"/>
                  <a:pt x="2401729" y="1209495"/>
                  <a:pt x="2401495" y="1211795"/>
                </a:cubicBezTo>
                <a:cubicBezTo>
                  <a:pt x="2401195" y="1214530"/>
                  <a:pt x="2401562" y="1217297"/>
                  <a:pt x="2401228" y="1220032"/>
                </a:cubicBezTo>
                <a:cubicBezTo>
                  <a:pt x="2401095" y="1221165"/>
                  <a:pt x="2400161" y="1222632"/>
                  <a:pt x="2399161" y="1223166"/>
                </a:cubicBezTo>
                <a:cubicBezTo>
                  <a:pt x="2397594" y="1224066"/>
                  <a:pt x="2395660" y="1224233"/>
                  <a:pt x="2393926" y="1224833"/>
                </a:cubicBezTo>
                <a:cubicBezTo>
                  <a:pt x="2391692" y="1225566"/>
                  <a:pt x="2389558" y="1226934"/>
                  <a:pt x="2388791" y="1229101"/>
                </a:cubicBezTo>
                <a:cubicBezTo>
                  <a:pt x="2387057" y="1234003"/>
                  <a:pt x="2383689" y="1236437"/>
                  <a:pt x="2378688" y="1237171"/>
                </a:cubicBezTo>
                <a:cubicBezTo>
                  <a:pt x="2376187" y="1237571"/>
                  <a:pt x="2374786" y="1239271"/>
                  <a:pt x="2374219" y="1241739"/>
                </a:cubicBezTo>
                <a:cubicBezTo>
                  <a:pt x="2373286" y="1245873"/>
                  <a:pt x="2370485" y="1247407"/>
                  <a:pt x="2366384" y="1248141"/>
                </a:cubicBezTo>
                <a:cubicBezTo>
                  <a:pt x="2360548" y="1249174"/>
                  <a:pt x="2354847" y="1251008"/>
                  <a:pt x="2349111" y="1252609"/>
                </a:cubicBezTo>
                <a:cubicBezTo>
                  <a:pt x="2344877" y="1253809"/>
                  <a:pt x="2341776" y="1256243"/>
                  <a:pt x="2340909" y="1260912"/>
                </a:cubicBezTo>
                <a:cubicBezTo>
                  <a:pt x="2340575" y="1262779"/>
                  <a:pt x="2339275" y="1264146"/>
                  <a:pt x="2337508" y="1264946"/>
                </a:cubicBezTo>
                <a:cubicBezTo>
                  <a:pt x="2333773" y="1266713"/>
                  <a:pt x="2330139" y="1268647"/>
                  <a:pt x="2326304" y="1270115"/>
                </a:cubicBezTo>
                <a:cubicBezTo>
                  <a:pt x="2321569" y="1271915"/>
                  <a:pt x="2316701" y="1273249"/>
                  <a:pt x="2311899" y="1274783"/>
                </a:cubicBezTo>
                <a:cubicBezTo>
                  <a:pt x="2308832" y="1275783"/>
                  <a:pt x="2305897" y="1277016"/>
                  <a:pt x="2303730" y="1279617"/>
                </a:cubicBezTo>
                <a:cubicBezTo>
                  <a:pt x="2301863" y="1281818"/>
                  <a:pt x="2299229" y="1282819"/>
                  <a:pt x="2296495" y="1283285"/>
                </a:cubicBezTo>
                <a:cubicBezTo>
                  <a:pt x="2293294" y="1283819"/>
                  <a:pt x="2290326" y="1284519"/>
                  <a:pt x="2287558" y="1286486"/>
                </a:cubicBezTo>
                <a:cubicBezTo>
                  <a:pt x="2283290" y="1289521"/>
                  <a:pt x="2278322" y="1290554"/>
                  <a:pt x="2273120" y="1289954"/>
                </a:cubicBezTo>
                <a:cubicBezTo>
                  <a:pt x="2268719" y="1289420"/>
                  <a:pt x="2265017" y="1290321"/>
                  <a:pt x="2262150" y="1294022"/>
                </a:cubicBezTo>
                <a:cubicBezTo>
                  <a:pt x="2260049" y="1296723"/>
                  <a:pt x="2256948" y="1297657"/>
                  <a:pt x="2253614" y="1297923"/>
                </a:cubicBezTo>
                <a:cubicBezTo>
                  <a:pt x="2251346" y="1298124"/>
                  <a:pt x="2249046" y="1298457"/>
                  <a:pt x="2246778" y="1298424"/>
                </a:cubicBezTo>
                <a:cubicBezTo>
                  <a:pt x="2244411" y="1298390"/>
                  <a:pt x="2242377" y="1297456"/>
                  <a:pt x="2241110" y="1295223"/>
                </a:cubicBezTo>
                <a:cubicBezTo>
                  <a:pt x="2239743" y="1292789"/>
                  <a:pt x="2238809" y="1290288"/>
                  <a:pt x="2237909" y="1287653"/>
                </a:cubicBezTo>
                <a:cubicBezTo>
                  <a:pt x="2235708" y="1281184"/>
                  <a:pt x="2234975" y="1274249"/>
                  <a:pt x="2231840" y="1268047"/>
                </a:cubicBezTo>
                <a:cubicBezTo>
                  <a:pt x="2230973" y="1266313"/>
                  <a:pt x="2231207" y="1264512"/>
                  <a:pt x="2231607" y="1262679"/>
                </a:cubicBezTo>
                <a:cubicBezTo>
                  <a:pt x="2232941" y="1256843"/>
                  <a:pt x="2230673" y="1251775"/>
                  <a:pt x="2227572" y="1247174"/>
                </a:cubicBezTo>
                <a:cubicBezTo>
                  <a:pt x="2225038" y="1243406"/>
                  <a:pt x="2221937" y="1239971"/>
                  <a:pt x="2218836" y="1236637"/>
                </a:cubicBezTo>
                <a:cubicBezTo>
                  <a:pt x="2215001" y="1232502"/>
                  <a:pt x="2211900" y="1228067"/>
                  <a:pt x="2210367" y="1222632"/>
                </a:cubicBezTo>
                <a:cubicBezTo>
                  <a:pt x="2209100" y="1217964"/>
                  <a:pt x="2206032" y="1214596"/>
                  <a:pt x="2202364" y="1211729"/>
                </a:cubicBezTo>
                <a:cubicBezTo>
                  <a:pt x="2200196" y="1210095"/>
                  <a:pt x="2197629" y="1208928"/>
                  <a:pt x="2195429" y="1207261"/>
                </a:cubicBezTo>
                <a:cubicBezTo>
                  <a:pt x="2189693" y="1202926"/>
                  <a:pt x="2185892" y="1197391"/>
                  <a:pt x="2185525" y="1189955"/>
                </a:cubicBezTo>
                <a:cubicBezTo>
                  <a:pt x="2185459" y="1188555"/>
                  <a:pt x="2185325" y="1187188"/>
                  <a:pt x="2185392" y="1185821"/>
                </a:cubicBezTo>
                <a:cubicBezTo>
                  <a:pt x="2185592" y="1182520"/>
                  <a:pt x="2184825" y="1179452"/>
                  <a:pt x="2183225" y="1176584"/>
                </a:cubicBezTo>
                <a:cubicBezTo>
                  <a:pt x="2182324" y="1174984"/>
                  <a:pt x="2181490" y="1173317"/>
                  <a:pt x="2180824" y="1171616"/>
                </a:cubicBezTo>
                <a:cubicBezTo>
                  <a:pt x="2178723" y="1166147"/>
                  <a:pt x="2175155" y="1162246"/>
                  <a:pt x="2169487" y="1160446"/>
                </a:cubicBezTo>
                <a:cubicBezTo>
                  <a:pt x="2166586" y="1159546"/>
                  <a:pt x="2164752" y="1157445"/>
                  <a:pt x="2164185" y="1154610"/>
                </a:cubicBezTo>
                <a:cubicBezTo>
                  <a:pt x="2163218" y="1150009"/>
                  <a:pt x="2161084" y="1146108"/>
                  <a:pt x="2158183" y="1142406"/>
                </a:cubicBezTo>
                <a:cubicBezTo>
                  <a:pt x="2153115" y="1135904"/>
                  <a:pt x="2149647" y="1128302"/>
                  <a:pt x="2144379" y="1121900"/>
                </a:cubicBezTo>
                <a:cubicBezTo>
                  <a:pt x="2143212" y="1120499"/>
                  <a:pt x="2142311" y="1118899"/>
                  <a:pt x="2141144" y="1117465"/>
                </a:cubicBezTo>
                <a:cubicBezTo>
                  <a:pt x="2139677" y="1115698"/>
                  <a:pt x="2138043" y="1114064"/>
                  <a:pt x="2135509" y="1113964"/>
                </a:cubicBezTo>
                <a:cubicBezTo>
                  <a:pt x="2133508" y="1113897"/>
                  <a:pt x="2132175" y="1115164"/>
                  <a:pt x="2130841" y="1116465"/>
                </a:cubicBezTo>
                <a:cubicBezTo>
                  <a:pt x="2129340" y="1117898"/>
                  <a:pt x="2127473" y="1117365"/>
                  <a:pt x="2125639" y="1117365"/>
                </a:cubicBezTo>
                <a:cubicBezTo>
                  <a:pt x="2124005" y="1117332"/>
                  <a:pt x="2123139" y="1118732"/>
                  <a:pt x="2123772" y="1120099"/>
                </a:cubicBezTo>
                <a:cubicBezTo>
                  <a:pt x="2124572" y="1121733"/>
                  <a:pt x="2125806" y="1123267"/>
                  <a:pt x="2126206" y="1125001"/>
                </a:cubicBezTo>
                <a:cubicBezTo>
                  <a:pt x="2128607" y="1135071"/>
                  <a:pt x="2134309" y="1143373"/>
                  <a:pt x="2139744" y="1151876"/>
                </a:cubicBezTo>
                <a:cubicBezTo>
                  <a:pt x="2140978" y="1153777"/>
                  <a:pt x="2141911" y="1155944"/>
                  <a:pt x="2143345" y="1157712"/>
                </a:cubicBezTo>
                <a:cubicBezTo>
                  <a:pt x="2146413" y="1161446"/>
                  <a:pt x="2147813" y="1165514"/>
                  <a:pt x="2147346" y="1170349"/>
                </a:cubicBezTo>
                <a:cubicBezTo>
                  <a:pt x="2147213" y="1171682"/>
                  <a:pt x="2147546" y="1173150"/>
                  <a:pt x="2148047" y="1174384"/>
                </a:cubicBezTo>
                <a:cubicBezTo>
                  <a:pt x="2148513" y="1175617"/>
                  <a:pt x="2149280" y="1176918"/>
                  <a:pt x="2150280" y="1177751"/>
                </a:cubicBezTo>
                <a:cubicBezTo>
                  <a:pt x="2151281" y="1178618"/>
                  <a:pt x="2152815" y="1178818"/>
                  <a:pt x="2153982" y="1179518"/>
                </a:cubicBezTo>
                <a:cubicBezTo>
                  <a:pt x="2160117" y="1183220"/>
                  <a:pt x="2164485" y="1188221"/>
                  <a:pt x="2165852" y="1195557"/>
                </a:cubicBezTo>
                <a:cubicBezTo>
                  <a:pt x="2167252" y="1203226"/>
                  <a:pt x="2169654" y="1210662"/>
                  <a:pt x="2169920" y="1218531"/>
                </a:cubicBezTo>
                <a:cubicBezTo>
                  <a:pt x="2170020" y="1221365"/>
                  <a:pt x="2171287" y="1223833"/>
                  <a:pt x="2173621" y="1225633"/>
                </a:cubicBezTo>
                <a:cubicBezTo>
                  <a:pt x="2176522" y="1227901"/>
                  <a:pt x="2179390" y="1230168"/>
                  <a:pt x="2182291" y="1232436"/>
                </a:cubicBezTo>
                <a:cubicBezTo>
                  <a:pt x="2185592" y="1235036"/>
                  <a:pt x="2188126" y="1238271"/>
                  <a:pt x="2189393" y="1242339"/>
                </a:cubicBezTo>
                <a:cubicBezTo>
                  <a:pt x="2190627" y="1246273"/>
                  <a:pt x="2192094" y="1250175"/>
                  <a:pt x="2192961" y="1254176"/>
                </a:cubicBezTo>
                <a:cubicBezTo>
                  <a:pt x="2194695" y="1262078"/>
                  <a:pt x="2200230" y="1266713"/>
                  <a:pt x="2206899" y="1269914"/>
                </a:cubicBezTo>
                <a:cubicBezTo>
                  <a:pt x="2210667" y="1271715"/>
                  <a:pt x="2214401" y="1273649"/>
                  <a:pt x="2217169" y="1276616"/>
                </a:cubicBezTo>
                <a:cubicBezTo>
                  <a:pt x="2221804" y="1281685"/>
                  <a:pt x="2227372" y="1285886"/>
                  <a:pt x="2231273" y="1291621"/>
                </a:cubicBezTo>
                <a:cubicBezTo>
                  <a:pt x="2233074" y="1294289"/>
                  <a:pt x="2235441" y="1296389"/>
                  <a:pt x="2237942" y="1298457"/>
                </a:cubicBezTo>
                <a:cubicBezTo>
                  <a:pt x="2241710" y="1301524"/>
                  <a:pt x="2241710" y="1302758"/>
                  <a:pt x="2239209" y="1307927"/>
                </a:cubicBezTo>
                <a:cubicBezTo>
                  <a:pt x="2238576" y="1309260"/>
                  <a:pt x="2238309" y="1310294"/>
                  <a:pt x="2239443" y="1311461"/>
                </a:cubicBezTo>
                <a:cubicBezTo>
                  <a:pt x="2242710" y="1314729"/>
                  <a:pt x="2245878" y="1318030"/>
                  <a:pt x="2249146" y="1321264"/>
                </a:cubicBezTo>
                <a:cubicBezTo>
                  <a:pt x="2250146" y="1322231"/>
                  <a:pt x="2251180" y="1323165"/>
                  <a:pt x="2252347" y="1323865"/>
                </a:cubicBezTo>
                <a:cubicBezTo>
                  <a:pt x="2253947" y="1324832"/>
                  <a:pt x="2255781" y="1325199"/>
                  <a:pt x="2257615" y="1324665"/>
                </a:cubicBezTo>
                <a:cubicBezTo>
                  <a:pt x="2258949" y="1324265"/>
                  <a:pt x="2260216" y="1323765"/>
                  <a:pt x="2261450" y="1323165"/>
                </a:cubicBezTo>
                <a:cubicBezTo>
                  <a:pt x="2266018" y="1320864"/>
                  <a:pt x="2270619" y="1319030"/>
                  <a:pt x="2275921" y="1319597"/>
                </a:cubicBezTo>
                <a:cubicBezTo>
                  <a:pt x="2277255" y="1319730"/>
                  <a:pt x="2278755" y="1319597"/>
                  <a:pt x="2279989" y="1319130"/>
                </a:cubicBezTo>
                <a:cubicBezTo>
                  <a:pt x="2288625" y="1315762"/>
                  <a:pt x="2297795" y="1315329"/>
                  <a:pt x="2306798" y="1313862"/>
                </a:cubicBezTo>
                <a:cubicBezTo>
                  <a:pt x="2313033" y="1312795"/>
                  <a:pt x="2319502" y="1311761"/>
                  <a:pt x="2324670" y="1307460"/>
                </a:cubicBezTo>
                <a:cubicBezTo>
                  <a:pt x="2324970" y="1307226"/>
                  <a:pt x="2325470" y="1307126"/>
                  <a:pt x="2325904" y="1306960"/>
                </a:cubicBezTo>
                <a:cubicBezTo>
                  <a:pt x="2327571" y="1306326"/>
                  <a:pt x="2331306" y="1308593"/>
                  <a:pt x="2331172" y="1310327"/>
                </a:cubicBezTo>
                <a:cubicBezTo>
                  <a:pt x="2330639" y="1317563"/>
                  <a:pt x="2331406" y="1324865"/>
                  <a:pt x="2329172" y="1332068"/>
                </a:cubicBezTo>
                <a:cubicBezTo>
                  <a:pt x="2327538" y="1337403"/>
                  <a:pt x="2325804" y="1342705"/>
                  <a:pt x="2322370" y="1347006"/>
                </a:cubicBezTo>
                <a:cubicBezTo>
                  <a:pt x="2317068" y="1353541"/>
                  <a:pt x="2314067" y="1361244"/>
                  <a:pt x="2310833" y="1368746"/>
                </a:cubicBezTo>
                <a:cubicBezTo>
                  <a:pt x="2302130" y="1389120"/>
                  <a:pt x="2288492" y="1405425"/>
                  <a:pt x="2271186" y="1418962"/>
                </a:cubicBezTo>
                <a:cubicBezTo>
                  <a:pt x="2270486" y="1419529"/>
                  <a:pt x="2269752" y="1420163"/>
                  <a:pt x="2268919" y="1420496"/>
                </a:cubicBezTo>
                <a:cubicBezTo>
                  <a:pt x="2261383" y="1423397"/>
                  <a:pt x="2256115" y="1429233"/>
                  <a:pt x="2250413" y="1434501"/>
                </a:cubicBezTo>
                <a:cubicBezTo>
                  <a:pt x="2240643" y="1443570"/>
                  <a:pt x="2231007" y="1452706"/>
                  <a:pt x="2223171" y="1463577"/>
                </a:cubicBezTo>
                <a:cubicBezTo>
                  <a:pt x="2220203" y="1467711"/>
                  <a:pt x="2216468" y="1471179"/>
                  <a:pt x="2212000" y="1473647"/>
                </a:cubicBezTo>
                <a:cubicBezTo>
                  <a:pt x="2209400" y="1475080"/>
                  <a:pt x="2207966" y="1477214"/>
                  <a:pt x="2206599" y="1479649"/>
                </a:cubicBezTo>
                <a:cubicBezTo>
                  <a:pt x="2203898" y="1484384"/>
                  <a:pt x="2202998" y="1490219"/>
                  <a:pt x="2198963" y="1494153"/>
                </a:cubicBezTo>
                <a:cubicBezTo>
                  <a:pt x="2195495" y="1497588"/>
                  <a:pt x="2194328" y="1501956"/>
                  <a:pt x="2192394" y="1506091"/>
                </a:cubicBezTo>
                <a:cubicBezTo>
                  <a:pt x="2189860" y="1511526"/>
                  <a:pt x="2190527" y="1515660"/>
                  <a:pt x="2195395" y="1519361"/>
                </a:cubicBezTo>
                <a:cubicBezTo>
                  <a:pt x="2197896" y="1521229"/>
                  <a:pt x="2197896" y="1524030"/>
                  <a:pt x="2196529" y="1526830"/>
                </a:cubicBezTo>
                <a:cubicBezTo>
                  <a:pt x="2195962" y="1527998"/>
                  <a:pt x="2195395" y="1529532"/>
                  <a:pt x="2195628" y="1530732"/>
                </a:cubicBezTo>
                <a:cubicBezTo>
                  <a:pt x="2196762" y="1537000"/>
                  <a:pt x="2195895" y="1543436"/>
                  <a:pt x="2197896" y="1549671"/>
                </a:cubicBezTo>
                <a:cubicBezTo>
                  <a:pt x="2199463" y="1554606"/>
                  <a:pt x="2201164" y="1559141"/>
                  <a:pt x="2205965" y="1561908"/>
                </a:cubicBezTo>
                <a:cubicBezTo>
                  <a:pt x="2208600" y="1563442"/>
                  <a:pt x="2209566" y="1566243"/>
                  <a:pt x="2208933" y="1569078"/>
                </a:cubicBezTo>
                <a:cubicBezTo>
                  <a:pt x="2207666" y="1574513"/>
                  <a:pt x="2207032" y="1579814"/>
                  <a:pt x="2208166" y="1585383"/>
                </a:cubicBezTo>
                <a:cubicBezTo>
                  <a:pt x="2208766" y="1588484"/>
                  <a:pt x="2208099" y="1591785"/>
                  <a:pt x="2208066" y="1594986"/>
                </a:cubicBezTo>
                <a:cubicBezTo>
                  <a:pt x="2207999" y="1599154"/>
                  <a:pt x="2207399" y="1603355"/>
                  <a:pt x="2208066" y="1607357"/>
                </a:cubicBezTo>
                <a:cubicBezTo>
                  <a:pt x="2208799" y="1611725"/>
                  <a:pt x="2207899" y="1615392"/>
                  <a:pt x="2206265" y="1619294"/>
                </a:cubicBezTo>
                <a:cubicBezTo>
                  <a:pt x="2202831" y="1627630"/>
                  <a:pt x="2197729" y="1634299"/>
                  <a:pt x="2189693" y="1638767"/>
                </a:cubicBezTo>
                <a:cubicBezTo>
                  <a:pt x="2186059" y="1640767"/>
                  <a:pt x="2182658" y="1643035"/>
                  <a:pt x="2178756" y="1644535"/>
                </a:cubicBezTo>
                <a:cubicBezTo>
                  <a:pt x="2175388" y="1645869"/>
                  <a:pt x="2171921" y="1647503"/>
                  <a:pt x="2169153" y="1649770"/>
                </a:cubicBezTo>
                <a:cubicBezTo>
                  <a:pt x="2159284" y="1657973"/>
                  <a:pt x="2149647" y="1666409"/>
                  <a:pt x="2139610" y="1674378"/>
                </a:cubicBezTo>
                <a:cubicBezTo>
                  <a:pt x="2137910" y="1675745"/>
                  <a:pt x="2137476" y="1678280"/>
                  <a:pt x="2138177" y="1680747"/>
                </a:cubicBezTo>
                <a:cubicBezTo>
                  <a:pt x="2140177" y="1687783"/>
                  <a:pt x="2142011" y="1694885"/>
                  <a:pt x="2144045" y="1701920"/>
                </a:cubicBezTo>
                <a:cubicBezTo>
                  <a:pt x="2144712" y="1704188"/>
                  <a:pt x="2144846" y="1706422"/>
                  <a:pt x="2144412" y="1708689"/>
                </a:cubicBezTo>
                <a:cubicBezTo>
                  <a:pt x="2143545" y="1713191"/>
                  <a:pt x="2142478" y="1717626"/>
                  <a:pt x="2142478" y="1722294"/>
                </a:cubicBezTo>
                <a:cubicBezTo>
                  <a:pt x="2142445" y="1726229"/>
                  <a:pt x="2139811" y="1728963"/>
                  <a:pt x="2136643" y="1731130"/>
                </a:cubicBezTo>
                <a:cubicBezTo>
                  <a:pt x="2132742" y="1733764"/>
                  <a:pt x="2128307" y="1735031"/>
                  <a:pt x="2123839" y="1736065"/>
                </a:cubicBezTo>
                <a:cubicBezTo>
                  <a:pt x="2119637" y="1737032"/>
                  <a:pt x="2116303" y="1739333"/>
                  <a:pt x="2113169" y="1742033"/>
                </a:cubicBezTo>
                <a:cubicBezTo>
                  <a:pt x="2111035" y="1743867"/>
                  <a:pt x="2109401" y="1746235"/>
                  <a:pt x="2111168" y="1749269"/>
                </a:cubicBezTo>
                <a:cubicBezTo>
                  <a:pt x="2112468" y="1751403"/>
                  <a:pt x="2112502" y="1753637"/>
                  <a:pt x="2111935" y="1755905"/>
                </a:cubicBezTo>
                <a:cubicBezTo>
                  <a:pt x="2110835" y="1760339"/>
                  <a:pt x="2109734" y="1764808"/>
                  <a:pt x="2108367" y="1769176"/>
                </a:cubicBezTo>
                <a:cubicBezTo>
                  <a:pt x="2106400" y="1775411"/>
                  <a:pt x="2103499" y="1781046"/>
                  <a:pt x="2097563" y="1784614"/>
                </a:cubicBezTo>
                <a:cubicBezTo>
                  <a:pt x="2094763" y="1786314"/>
                  <a:pt x="2092829" y="1788915"/>
                  <a:pt x="2091095" y="1791649"/>
                </a:cubicBezTo>
                <a:cubicBezTo>
                  <a:pt x="2087894" y="1796684"/>
                  <a:pt x="2083892" y="1801119"/>
                  <a:pt x="2080725" y="1806187"/>
                </a:cubicBezTo>
                <a:cubicBezTo>
                  <a:pt x="2077557" y="1811189"/>
                  <a:pt x="2073489" y="1815590"/>
                  <a:pt x="2068988" y="1819625"/>
                </a:cubicBezTo>
                <a:cubicBezTo>
                  <a:pt x="2062186" y="1825761"/>
                  <a:pt x="2055950" y="1832496"/>
                  <a:pt x="2048181" y="1837597"/>
                </a:cubicBezTo>
                <a:cubicBezTo>
                  <a:pt x="2042679" y="1841165"/>
                  <a:pt x="2037211" y="1844233"/>
                  <a:pt x="2030442" y="1844333"/>
                </a:cubicBezTo>
                <a:cubicBezTo>
                  <a:pt x="2029175" y="1844366"/>
                  <a:pt x="2027408" y="1844767"/>
                  <a:pt x="2026707" y="1845667"/>
                </a:cubicBezTo>
                <a:cubicBezTo>
                  <a:pt x="2023373" y="1850068"/>
                  <a:pt x="2017905" y="1847401"/>
                  <a:pt x="2013970" y="1849768"/>
                </a:cubicBezTo>
                <a:cubicBezTo>
                  <a:pt x="2013003" y="1850335"/>
                  <a:pt x="2011136" y="1850002"/>
                  <a:pt x="2009968" y="1849468"/>
                </a:cubicBezTo>
                <a:cubicBezTo>
                  <a:pt x="2005501" y="1847434"/>
                  <a:pt x="2000999" y="1848868"/>
                  <a:pt x="1996498" y="1848901"/>
                </a:cubicBezTo>
                <a:cubicBezTo>
                  <a:pt x="1992263" y="1848901"/>
                  <a:pt x="1988362" y="1849502"/>
                  <a:pt x="1984460" y="1851135"/>
                </a:cubicBezTo>
                <a:cubicBezTo>
                  <a:pt x="1982393" y="1852002"/>
                  <a:pt x="1980026" y="1852869"/>
                  <a:pt x="1977858" y="1852669"/>
                </a:cubicBezTo>
                <a:cubicBezTo>
                  <a:pt x="1972523" y="1852202"/>
                  <a:pt x="1967989" y="1854036"/>
                  <a:pt x="1963487" y="1856504"/>
                </a:cubicBezTo>
                <a:cubicBezTo>
                  <a:pt x="1962420" y="1857071"/>
                  <a:pt x="1960586" y="1857171"/>
                  <a:pt x="1959519" y="1856637"/>
                </a:cubicBezTo>
                <a:cubicBezTo>
                  <a:pt x="1954618" y="1854203"/>
                  <a:pt x="1949782" y="1851535"/>
                  <a:pt x="1945048" y="1848834"/>
                </a:cubicBezTo>
                <a:cubicBezTo>
                  <a:pt x="1944381" y="1848434"/>
                  <a:pt x="1943914" y="1847301"/>
                  <a:pt x="1943814" y="1846434"/>
                </a:cubicBezTo>
                <a:cubicBezTo>
                  <a:pt x="1943380" y="1842332"/>
                  <a:pt x="1943181" y="1838231"/>
                  <a:pt x="1940580" y="1834663"/>
                </a:cubicBezTo>
                <a:cubicBezTo>
                  <a:pt x="1939446" y="1833096"/>
                  <a:pt x="1939579" y="1830995"/>
                  <a:pt x="1940880" y="1829562"/>
                </a:cubicBezTo>
                <a:cubicBezTo>
                  <a:pt x="1944181" y="1825927"/>
                  <a:pt x="1943647" y="1821992"/>
                  <a:pt x="1942213" y="1817925"/>
                </a:cubicBezTo>
                <a:cubicBezTo>
                  <a:pt x="1941580" y="1816224"/>
                  <a:pt x="1940946" y="1814490"/>
                  <a:pt x="1940046" y="1812890"/>
                </a:cubicBezTo>
                <a:cubicBezTo>
                  <a:pt x="1936445" y="1806387"/>
                  <a:pt x="1934344" y="1799318"/>
                  <a:pt x="1932710" y="1792183"/>
                </a:cubicBezTo>
                <a:cubicBezTo>
                  <a:pt x="1931877" y="1788515"/>
                  <a:pt x="1930676" y="1785247"/>
                  <a:pt x="1928209" y="1782346"/>
                </a:cubicBezTo>
                <a:cubicBezTo>
                  <a:pt x="1925842" y="1779579"/>
                  <a:pt x="1923774" y="1776545"/>
                  <a:pt x="1921540" y="1773644"/>
                </a:cubicBezTo>
                <a:cubicBezTo>
                  <a:pt x="1917239" y="1768109"/>
                  <a:pt x="1914038" y="1762173"/>
                  <a:pt x="1912637" y="1755204"/>
                </a:cubicBezTo>
                <a:cubicBezTo>
                  <a:pt x="1911370" y="1748936"/>
                  <a:pt x="1909403" y="1742834"/>
                  <a:pt x="1909503" y="1736298"/>
                </a:cubicBezTo>
                <a:cubicBezTo>
                  <a:pt x="1909536" y="1734064"/>
                  <a:pt x="1908769" y="1731763"/>
                  <a:pt x="1908069" y="1729596"/>
                </a:cubicBezTo>
                <a:cubicBezTo>
                  <a:pt x="1906235" y="1723894"/>
                  <a:pt x="1905035" y="1717959"/>
                  <a:pt x="1905101" y="1712024"/>
                </a:cubicBezTo>
                <a:cubicBezTo>
                  <a:pt x="1905168" y="1706188"/>
                  <a:pt x="1903201" y="1701487"/>
                  <a:pt x="1900667" y="1696485"/>
                </a:cubicBezTo>
                <a:cubicBezTo>
                  <a:pt x="1897132" y="1689583"/>
                  <a:pt x="1893565" y="1682648"/>
                  <a:pt x="1891030" y="1675245"/>
                </a:cubicBezTo>
                <a:cubicBezTo>
                  <a:pt x="1888663" y="1668243"/>
                  <a:pt x="1885128" y="1661808"/>
                  <a:pt x="1879827" y="1656472"/>
                </a:cubicBezTo>
                <a:cubicBezTo>
                  <a:pt x="1877759" y="1654438"/>
                  <a:pt x="1877026" y="1651771"/>
                  <a:pt x="1876992" y="1648937"/>
                </a:cubicBezTo>
                <a:cubicBezTo>
                  <a:pt x="1876959" y="1643435"/>
                  <a:pt x="1876992" y="1637900"/>
                  <a:pt x="1877059" y="1632398"/>
                </a:cubicBezTo>
                <a:cubicBezTo>
                  <a:pt x="1877092" y="1629164"/>
                  <a:pt x="1877693" y="1626063"/>
                  <a:pt x="1879193" y="1623095"/>
                </a:cubicBezTo>
                <a:cubicBezTo>
                  <a:pt x="1881927" y="1617727"/>
                  <a:pt x="1883595" y="1612058"/>
                  <a:pt x="1884328" y="1606056"/>
                </a:cubicBezTo>
                <a:cubicBezTo>
                  <a:pt x="1884762" y="1602321"/>
                  <a:pt x="1886429" y="1599154"/>
                  <a:pt x="1889063" y="1596320"/>
                </a:cubicBezTo>
                <a:cubicBezTo>
                  <a:pt x="1891531" y="1593652"/>
                  <a:pt x="1893398" y="1590518"/>
                  <a:pt x="1896299" y="1588117"/>
                </a:cubicBezTo>
                <a:cubicBezTo>
                  <a:pt x="1902867" y="1582682"/>
                  <a:pt x="1902867" y="1575413"/>
                  <a:pt x="1901067" y="1567910"/>
                </a:cubicBezTo>
                <a:cubicBezTo>
                  <a:pt x="1900633" y="1566176"/>
                  <a:pt x="1899666" y="1564509"/>
                  <a:pt x="1898766" y="1562909"/>
                </a:cubicBezTo>
                <a:cubicBezTo>
                  <a:pt x="1896632" y="1559275"/>
                  <a:pt x="1895732" y="1555240"/>
                  <a:pt x="1894898" y="1551205"/>
                </a:cubicBezTo>
                <a:cubicBezTo>
                  <a:pt x="1894565" y="1549471"/>
                  <a:pt x="1894865" y="1547604"/>
                  <a:pt x="1895098" y="1545804"/>
                </a:cubicBezTo>
                <a:cubicBezTo>
                  <a:pt x="1895265" y="1544470"/>
                  <a:pt x="1896365" y="1543003"/>
                  <a:pt x="1896065" y="1541869"/>
                </a:cubicBezTo>
                <a:cubicBezTo>
                  <a:pt x="1894498" y="1535700"/>
                  <a:pt x="1894398" y="1529031"/>
                  <a:pt x="1890963" y="1523596"/>
                </a:cubicBezTo>
                <a:cubicBezTo>
                  <a:pt x="1888029" y="1518861"/>
                  <a:pt x="1885928" y="1513893"/>
                  <a:pt x="1884428" y="1508658"/>
                </a:cubicBezTo>
                <a:cubicBezTo>
                  <a:pt x="1883761" y="1506457"/>
                  <a:pt x="1883128" y="1504323"/>
                  <a:pt x="1882127" y="1502256"/>
                </a:cubicBezTo>
                <a:cubicBezTo>
                  <a:pt x="1880160" y="1498088"/>
                  <a:pt x="1877693" y="1494253"/>
                  <a:pt x="1874125" y="1491219"/>
                </a:cubicBezTo>
                <a:cubicBezTo>
                  <a:pt x="1872024" y="1489419"/>
                  <a:pt x="1870023" y="1487518"/>
                  <a:pt x="1868023" y="1485650"/>
                </a:cubicBezTo>
                <a:cubicBezTo>
                  <a:pt x="1856086" y="1474614"/>
                  <a:pt x="1853952" y="1471513"/>
                  <a:pt x="1847950" y="1456608"/>
                </a:cubicBezTo>
                <a:cubicBezTo>
                  <a:pt x="1847783" y="1456208"/>
                  <a:pt x="1847583" y="1455708"/>
                  <a:pt x="1847649" y="1455307"/>
                </a:cubicBezTo>
                <a:cubicBezTo>
                  <a:pt x="1847750" y="1454441"/>
                  <a:pt x="1847750" y="1453307"/>
                  <a:pt x="1848283" y="1452773"/>
                </a:cubicBezTo>
                <a:cubicBezTo>
                  <a:pt x="1852051" y="1448939"/>
                  <a:pt x="1852518" y="1443704"/>
                  <a:pt x="1853785" y="1438935"/>
                </a:cubicBezTo>
                <a:cubicBezTo>
                  <a:pt x="1854552" y="1436001"/>
                  <a:pt x="1853451" y="1432567"/>
                  <a:pt x="1854085" y="1429533"/>
                </a:cubicBezTo>
                <a:cubicBezTo>
                  <a:pt x="1854619" y="1426898"/>
                  <a:pt x="1856686" y="1424664"/>
                  <a:pt x="1857520" y="1422063"/>
                </a:cubicBezTo>
                <a:cubicBezTo>
                  <a:pt x="1858520" y="1419062"/>
                  <a:pt x="1859487" y="1415795"/>
                  <a:pt x="1859387" y="1412660"/>
                </a:cubicBezTo>
                <a:cubicBezTo>
                  <a:pt x="1859153" y="1407759"/>
                  <a:pt x="1858653" y="1402657"/>
                  <a:pt x="1853751" y="1399523"/>
                </a:cubicBezTo>
                <a:cubicBezTo>
                  <a:pt x="1852251" y="1398556"/>
                  <a:pt x="1850717" y="1397322"/>
                  <a:pt x="1849850" y="1395788"/>
                </a:cubicBezTo>
                <a:cubicBezTo>
                  <a:pt x="1847816" y="1392287"/>
                  <a:pt x="1845115" y="1392387"/>
                  <a:pt x="1841647" y="1393187"/>
                </a:cubicBezTo>
                <a:cubicBezTo>
                  <a:pt x="1835846" y="1394554"/>
                  <a:pt x="1829910" y="1395455"/>
                  <a:pt x="1824042" y="1396488"/>
                </a:cubicBezTo>
                <a:cubicBezTo>
                  <a:pt x="1822708" y="1396689"/>
                  <a:pt x="1821308" y="1396755"/>
                  <a:pt x="1819941" y="1396722"/>
                </a:cubicBezTo>
                <a:cubicBezTo>
                  <a:pt x="1814972" y="1396589"/>
                  <a:pt x="1811071" y="1394554"/>
                  <a:pt x="1808770" y="1390020"/>
                </a:cubicBezTo>
                <a:cubicBezTo>
                  <a:pt x="1807537" y="1387586"/>
                  <a:pt x="1806670" y="1384951"/>
                  <a:pt x="1805636" y="1382384"/>
                </a:cubicBezTo>
                <a:cubicBezTo>
                  <a:pt x="1803402" y="1376915"/>
                  <a:pt x="1799100" y="1373648"/>
                  <a:pt x="1793832" y="1371481"/>
                </a:cubicBezTo>
                <a:cubicBezTo>
                  <a:pt x="1792599" y="1370980"/>
                  <a:pt x="1791165" y="1371014"/>
                  <a:pt x="1789831" y="1370780"/>
                </a:cubicBezTo>
                <a:cubicBezTo>
                  <a:pt x="1783729" y="1369746"/>
                  <a:pt x="1778127" y="1372548"/>
                  <a:pt x="1772225" y="1373148"/>
                </a:cubicBezTo>
                <a:cubicBezTo>
                  <a:pt x="1768257" y="1373581"/>
                  <a:pt x="1764423" y="1375615"/>
                  <a:pt x="1760488" y="1376816"/>
                </a:cubicBezTo>
                <a:cubicBezTo>
                  <a:pt x="1756487" y="1378016"/>
                  <a:pt x="1752719" y="1379450"/>
                  <a:pt x="1749251" y="1381917"/>
                </a:cubicBezTo>
                <a:cubicBezTo>
                  <a:pt x="1747084" y="1383484"/>
                  <a:pt x="1744383" y="1384351"/>
                  <a:pt x="1741849" y="1385318"/>
                </a:cubicBezTo>
                <a:cubicBezTo>
                  <a:pt x="1738848" y="1386485"/>
                  <a:pt x="1735713" y="1387285"/>
                  <a:pt x="1732713" y="1388386"/>
                </a:cubicBezTo>
                <a:cubicBezTo>
                  <a:pt x="1730012" y="1389386"/>
                  <a:pt x="1727311" y="1389420"/>
                  <a:pt x="1724610" y="1388619"/>
                </a:cubicBezTo>
                <a:cubicBezTo>
                  <a:pt x="1723276" y="1388252"/>
                  <a:pt x="1721909" y="1387919"/>
                  <a:pt x="1720675" y="1387352"/>
                </a:cubicBezTo>
                <a:cubicBezTo>
                  <a:pt x="1715574" y="1384918"/>
                  <a:pt x="1710339" y="1384418"/>
                  <a:pt x="1704770" y="1385318"/>
                </a:cubicBezTo>
                <a:cubicBezTo>
                  <a:pt x="1701169" y="1385918"/>
                  <a:pt x="1697468" y="1386319"/>
                  <a:pt x="1693833" y="1386218"/>
                </a:cubicBezTo>
                <a:cubicBezTo>
                  <a:pt x="1688131" y="1386052"/>
                  <a:pt x="1682930" y="1387419"/>
                  <a:pt x="1677895" y="1389820"/>
                </a:cubicBezTo>
                <a:cubicBezTo>
                  <a:pt x="1674994" y="1391187"/>
                  <a:pt x="1672126" y="1392621"/>
                  <a:pt x="1669125" y="1393788"/>
                </a:cubicBezTo>
                <a:cubicBezTo>
                  <a:pt x="1667925" y="1394254"/>
                  <a:pt x="1666358" y="1394321"/>
                  <a:pt x="1665124" y="1393988"/>
                </a:cubicBezTo>
                <a:cubicBezTo>
                  <a:pt x="1660723" y="1392687"/>
                  <a:pt x="1656555" y="1390920"/>
                  <a:pt x="1652553" y="1388553"/>
                </a:cubicBezTo>
                <a:cubicBezTo>
                  <a:pt x="1644250" y="1383617"/>
                  <a:pt x="1636982" y="1377282"/>
                  <a:pt x="1629446" y="1371314"/>
                </a:cubicBezTo>
                <a:cubicBezTo>
                  <a:pt x="1626145" y="1368713"/>
                  <a:pt x="1622877" y="1366446"/>
                  <a:pt x="1619009" y="1364945"/>
                </a:cubicBezTo>
                <a:cubicBezTo>
                  <a:pt x="1613574" y="1362878"/>
                  <a:pt x="1609706" y="1359043"/>
                  <a:pt x="1607005" y="1354075"/>
                </a:cubicBezTo>
                <a:cubicBezTo>
                  <a:pt x="1604405" y="1349273"/>
                  <a:pt x="1601470" y="1344572"/>
                  <a:pt x="1601237" y="1338770"/>
                </a:cubicBezTo>
                <a:cubicBezTo>
                  <a:pt x="1601170" y="1337169"/>
                  <a:pt x="1599836" y="1335369"/>
                  <a:pt x="1598669" y="1334068"/>
                </a:cubicBezTo>
                <a:cubicBezTo>
                  <a:pt x="1595935" y="1330934"/>
                  <a:pt x="1592901" y="1328167"/>
                  <a:pt x="1588999" y="1326433"/>
                </a:cubicBezTo>
                <a:cubicBezTo>
                  <a:pt x="1587299" y="1325666"/>
                  <a:pt x="1585865" y="1324399"/>
                  <a:pt x="1585398" y="1322498"/>
                </a:cubicBezTo>
                <a:cubicBezTo>
                  <a:pt x="1584698" y="1319630"/>
                  <a:pt x="1583031" y="1317696"/>
                  <a:pt x="1580530" y="1316229"/>
                </a:cubicBezTo>
                <a:cubicBezTo>
                  <a:pt x="1578063" y="1314762"/>
                  <a:pt x="1576962" y="1312361"/>
                  <a:pt x="1576962" y="1309527"/>
                </a:cubicBezTo>
                <a:cubicBezTo>
                  <a:pt x="1577029" y="1309527"/>
                  <a:pt x="1577029" y="1309560"/>
                  <a:pt x="1577062" y="1309560"/>
                </a:cubicBezTo>
                <a:lnTo>
                  <a:pt x="1577362" y="1308660"/>
                </a:lnTo>
                <a:lnTo>
                  <a:pt x="1576962" y="1309227"/>
                </a:lnTo>
                <a:cubicBezTo>
                  <a:pt x="1576962" y="1309360"/>
                  <a:pt x="1576995" y="1309427"/>
                  <a:pt x="1576995" y="1309527"/>
                </a:cubicBezTo>
                <a:cubicBezTo>
                  <a:pt x="1574428" y="1308627"/>
                  <a:pt x="1571761" y="1307960"/>
                  <a:pt x="1569360" y="1306759"/>
                </a:cubicBezTo>
                <a:cubicBezTo>
                  <a:pt x="1566492" y="1305326"/>
                  <a:pt x="1563891" y="1303325"/>
                  <a:pt x="1562558" y="1300224"/>
                </a:cubicBezTo>
                <a:cubicBezTo>
                  <a:pt x="1560890" y="1296389"/>
                  <a:pt x="1559457" y="1292488"/>
                  <a:pt x="1561357" y="1288287"/>
                </a:cubicBezTo>
                <a:cubicBezTo>
                  <a:pt x="1562658" y="1285419"/>
                  <a:pt x="1561690" y="1282952"/>
                  <a:pt x="1560090" y="1280551"/>
                </a:cubicBezTo>
                <a:cubicBezTo>
                  <a:pt x="1558556" y="1278284"/>
                  <a:pt x="1556923" y="1276050"/>
                  <a:pt x="1555555" y="1273682"/>
                </a:cubicBezTo>
                <a:cubicBezTo>
                  <a:pt x="1555188" y="1273048"/>
                  <a:pt x="1555221" y="1271615"/>
                  <a:pt x="1555689" y="1271148"/>
                </a:cubicBezTo>
                <a:cubicBezTo>
                  <a:pt x="1561857" y="1264979"/>
                  <a:pt x="1563958" y="1257077"/>
                  <a:pt x="1565358" y="1248874"/>
                </a:cubicBezTo>
                <a:cubicBezTo>
                  <a:pt x="1565525" y="1248007"/>
                  <a:pt x="1565725" y="1247040"/>
                  <a:pt x="1566125" y="1246240"/>
                </a:cubicBezTo>
                <a:cubicBezTo>
                  <a:pt x="1570093" y="1238337"/>
                  <a:pt x="1569493" y="1230135"/>
                  <a:pt x="1567092" y="1222099"/>
                </a:cubicBezTo>
                <a:cubicBezTo>
                  <a:pt x="1566125" y="1218831"/>
                  <a:pt x="1566259" y="1216030"/>
                  <a:pt x="1567226" y="1212829"/>
                </a:cubicBezTo>
                <a:cubicBezTo>
                  <a:pt x="1568226" y="1209562"/>
                  <a:pt x="1567226" y="1206394"/>
                  <a:pt x="1564091" y="1204460"/>
                </a:cubicBezTo>
                <a:cubicBezTo>
                  <a:pt x="1560457" y="1202226"/>
                  <a:pt x="1559623" y="1198991"/>
                  <a:pt x="1560090" y="1194990"/>
                </a:cubicBezTo>
                <a:cubicBezTo>
                  <a:pt x="1560490" y="1191756"/>
                  <a:pt x="1560990" y="1188588"/>
                  <a:pt x="1562924" y="1185887"/>
                </a:cubicBezTo>
                <a:cubicBezTo>
                  <a:pt x="1567493" y="1179552"/>
                  <a:pt x="1570860" y="1172550"/>
                  <a:pt x="1574094" y="1165447"/>
                </a:cubicBezTo>
                <a:cubicBezTo>
                  <a:pt x="1574828" y="1163814"/>
                  <a:pt x="1575795" y="1162113"/>
                  <a:pt x="1577096" y="1160913"/>
                </a:cubicBezTo>
                <a:cubicBezTo>
                  <a:pt x="1582597" y="1155777"/>
                  <a:pt x="1585632" y="1149009"/>
                  <a:pt x="1589066" y="1142606"/>
                </a:cubicBezTo>
                <a:cubicBezTo>
                  <a:pt x="1591100" y="1138872"/>
                  <a:pt x="1593068" y="1135371"/>
                  <a:pt x="1596768" y="1133304"/>
                </a:cubicBezTo>
                <a:cubicBezTo>
                  <a:pt x="1600103" y="1131436"/>
                  <a:pt x="1602570" y="1128969"/>
                  <a:pt x="1604104" y="1125434"/>
                </a:cubicBezTo>
                <a:cubicBezTo>
                  <a:pt x="1604838" y="1123767"/>
                  <a:pt x="1606072" y="1122334"/>
                  <a:pt x="1607139" y="1120833"/>
                </a:cubicBezTo>
                <a:cubicBezTo>
                  <a:pt x="1609039" y="1118099"/>
                  <a:pt x="1611373" y="1115998"/>
                  <a:pt x="1614841" y="1115565"/>
                </a:cubicBezTo>
                <a:cubicBezTo>
                  <a:pt x="1618609" y="1115098"/>
                  <a:pt x="1621810" y="1113597"/>
                  <a:pt x="1624777" y="1111196"/>
                </a:cubicBezTo>
                <a:cubicBezTo>
                  <a:pt x="1626912" y="1109496"/>
                  <a:pt x="1629446" y="1108329"/>
                  <a:pt x="1631647" y="1106728"/>
                </a:cubicBezTo>
                <a:cubicBezTo>
                  <a:pt x="1633114" y="1105661"/>
                  <a:pt x="1634514" y="1104394"/>
                  <a:pt x="1635581" y="1102994"/>
                </a:cubicBezTo>
                <a:cubicBezTo>
                  <a:pt x="1637548" y="1100460"/>
                  <a:pt x="1639249" y="1097725"/>
                  <a:pt x="1641083" y="1095091"/>
                </a:cubicBezTo>
                <a:cubicBezTo>
                  <a:pt x="1642417" y="1093124"/>
                  <a:pt x="1643117" y="1090990"/>
                  <a:pt x="1643017" y="1088623"/>
                </a:cubicBezTo>
                <a:cubicBezTo>
                  <a:pt x="1642917" y="1085888"/>
                  <a:pt x="1642883" y="1083121"/>
                  <a:pt x="1642617" y="1080386"/>
                </a:cubicBezTo>
                <a:cubicBezTo>
                  <a:pt x="1642183" y="1076519"/>
                  <a:pt x="1643250" y="1073151"/>
                  <a:pt x="1645484" y="1070050"/>
                </a:cubicBezTo>
                <a:cubicBezTo>
                  <a:pt x="1646818" y="1068216"/>
                  <a:pt x="1648585" y="1066415"/>
                  <a:pt x="1648585" y="1064048"/>
                </a:cubicBezTo>
                <a:cubicBezTo>
                  <a:pt x="1648585" y="1058046"/>
                  <a:pt x="1652654" y="1055112"/>
                  <a:pt x="1656888" y="1052311"/>
                </a:cubicBezTo>
                <a:cubicBezTo>
                  <a:pt x="1661490" y="1049277"/>
                  <a:pt x="1666158" y="1046375"/>
                  <a:pt x="1670993" y="1043741"/>
                </a:cubicBezTo>
                <a:cubicBezTo>
                  <a:pt x="1676528" y="1040740"/>
                  <a:pt x="1680596" y="1036839"/>
                  <a:pt x="1681863" y="1030404"/>
                </a:cubicBezTo>
                <a:cubicBezTo>
                  <a:pt x="1682396" y="1027736"/>
                  <a:pt x="1683530" y="1025202"/>
                  <a:pt x="1684430" y="1022601"/>
                </a:cubicBezTo>
                <a:cubicBezTo>
                  <a:pt x="1686164" y="1017599"/>
                  <a:pt x="1689932" y="1016699"/>
                  <a:pt x="1693533" y="1020367"/>
                </a:cubicBezTo>
                <a:cubicBezTo>
                  <a:pt x="1694167" y="1021034"/>
                  <a:pt x="1694633" y="1021934"/>
                  <a:pt x="1695400" y="1022368"/>
                </a:cubicBezTo>
                <a:cubicBezTo>
                  <a:pt x="1696934" y="1023268"/>
                  <a:pt x="1698568" y="1024502"/>
                  <a:pt x="1700235" y="1024635"/>
                </a:cubicBezTo>
                <a:cubicBezTo>
                  <a:pt x="1703870" y="1024935"/>
                  <a:pt x="1707604" y="1024935"/>
                  <a:pt x="1711206" y="1024435"/>
                </a:cubicBezTo>
                <a:cubicBezTo>
                  <a:pt x="1715007" y="1023901"/>
                  <a:pt x="1718274" y="1024402"/>
                  <a:pt x="1721842" y="1025869"/>
                </a:cubicBezTo>
                <a:cubicBezTo>
                  <a:pt x="1726310" y="1027703"/>
                  <a:pt x="1731112" y="1027169"/>
                  <a:pt x="1734713" y="1023701"/>
                </a:cubicBezTo>
                <a:cubicBezTo>
                  <a:pt x="1737814" y="1020734"/>
                  <a:pt x="1741482" y="1019233"/>
                  <a:pt x="1745283" y="1017599"/>
                </a:cubicBezTo>
                <a:cubicBezTo>
                  <a:pt x="1750318" y="1015432"/>
                  <a:pt x="1755220" y="1012931"/>
                  <a:pt x="1760021" y="1010297"/>
                </a:cubicBezTo>
                <a:cubicBezTo>
                  <a:pt x="1762955" y="1008730"/>
                  <a:pt x="1765957" y="1008063"/>
                  <a:pt x="1769224" y="1007896"/>
                </a:cubicBezTo>
                <a:cubicBezTo>
                  <a:pt x="1772892" y="1007696"/>
                  <a:pt x="1776560" y="1007863"/>
                  <a:pt x="1780128" y="1006696"/>
                </a:cubicBezTo>
                <a:cubicBezTo>
                  <a:pt x="1786763" y="1004495"/>
                  <a:pt x="1793565" y="1004295"/>
                  <a:pt x="1800501" y="1005229"/>
                </a:cubicBezTo>
                <a:cubicBezTo>
                  <a:pt x="1803169" y="1005596"/>
                  <a:pt x="1806003" y="1005462"/>
                  <a:pt x="1808670" y="1005096"/>
                </a:cubicBezTo>
                <a:cubicBezTo>
                  <a:pt x="1812171" y="1004629"/>
                  <a:pt x="1815172" y="1001594"/>
                  <a:pt x="1819174" y="1003562"/>
                </a:cubicBezTo>
                <a:cubicBezTo>
                  <a:pt x="1822541" y="1005229"/>
                  <a:pt x="1826376" y="1001661"/>
                  <a:pt x="1829777" y="1004195"/>
                </a:cubicBezTo>
                <a:cubicBezTo>
                  <a:pt x="1832044" y="1004028"/>
                  <a:pt x="1834379" y="1004162"/>
                  <a:pt x="1836546" y="1003595"/>
                </a:cubicBezTo>
                <a:cubicBezTo>
                  <a:pt x="1840080" y="1002695"/>
                  <a:pt x="1843448" y="1001161"/>
                  <a:pt x="1846949" y="1000227"/>
                </a:cubicBezTo>
                <a:cubicBezTo>
                  <a:pt x="1850651" y="999227"/>
                  <a:pt x="1854285" y="999127"/>
                  <a:pt x="1856986" y="1002561"/>
                </a:cubicBezTo>
                <a:cubicBezTo>
                  <a:pt x="1858653" y="1004729"/>
                  <a:pt x="1860787" y="1004562"/>
                  <a:pt x="1863121" y="1003929"/>
                </a:cubicBezTo>
                <a:cubicBezTo>
                  <a:pt x="1864722" y="1003495"/>
                  <a:pt x="1865956" y="1005129"/>
                  <a:pt x="1865455" y="1006363"/>
                </a:cubicBezTo>
                <a:cubicBezTo>
                  <a:pt x="1864388" y="1008897"/>
                  <a:pt x="1863188" y="1011331"/>
                  <a:pt x="1862254" y="1013898"/>
                </a:cubicBezTo>
                <a:cubicBezTo>
                  <a:pt x="1862021" y="1014665"/>
                  <a:pt x="1862154" y="1015799"/>
                  <a:pt x="1862588" y="1016499"/>
                </a:cubicBezTo>
                <a:cubicBezTo>
                  <a:pt x="1863755" y="1018467"/>
                  <a:pt x="1865489" y="1020134"/>
                  <a:pt x="1866355" y="1022167"/>
                </a:cubicBezTo>
                <a:cubicBezTo>
                  <a:pt x="1867856" y="1025735"/>
                  <a:pt x="1867723" y="1029403"/>
                  <a:pt x="1864988" y="1032504"/>
                </a:cubicBezTo>
                <a:cubicBezTo>
                  <a:pt x="1863155" y="1034538"/>
                  <a:pt x="1861054" y="1036339"/>
                  <a:pt x="1859187" y="1038340"/>
                </a:cubicBezTo>
                <a:cubicBezTo>
                  <a:pt x="1857853" y="1039773"/>
                  <a:pt x="1858686" y="1043675"/>
                  <a:pt x="1860621" y="1044308"/>
                </a:cubicBezTo>
                <a:cubicBezTo>
                  <a:pt x="1864988" y="1045742"/>
                  <a:pt x="1869123" y="1047409"/>
                  <a:pt x="1872157" y="1051077"/>
                </a:cubicBezTo>
                <a:cubicBezTo>
                  <a:pt x="1872391" y="1051411"/>
                  <a:pt x="1872924" y="1051544"/>
                  <a:pt x="1873358" y="1051711"/>
                </a:cubicBezTo>
                <a:cubicBezTo>
                  <a:pt x="1877559" y="1053444"/>
                  <a:pt x="1881660" y="1055612"/>
                  <a:pt x="1886496" y="1055045"/>
                </a:cubicBezTo>
                <a:cubicBezTo>
                  <a:pt x="1894965" y="1054044"/>
                  <a:pt x="1902834" y="1056479"/>
                  <a:pt x="1910637" y="1059313"/>
                </a:cubicBezTo>
                <a:cubicBezTo>
                  <a:pt x="1913371" y="1060313"/>
                  <a:pt x="1915272" y="1062180"/>
                  <a:pt x="1916272" y="1064948"/>
                </a:cubicBezTo>
                <a:cubicBezTo>
                  <a:pt x="1916905" y="1066649"/>
                  <a:pt x="1917505" y="1068383"/>
                  <a:pt x="1918239" y="1070050"/>
                </a:cubicBezTo>
                <a:cubicBezTo>
                  <a:pt x="1919506" y="1072751"/>
                  <a:pt x="1921707" y="1074518"/>
                  <a:pt x="1924674" y="1074485"/>
                </a:cubicBezTo>
                <a:cubicBezTo>
                  <a:pt x="1931343" y="1074385"/>
                  <a:pt x="1937245" y="1076719"/>
                  <a:pt x="1942947" y="1079753"/>
                </a:cubicBezTo>
                <a:cubicBezTo>
                  <a:pt x="1945381" y="1081020"/>
                  <a:pt x="1947549" y="1082721"/>
                  <a:pt x="1949816" y="1084254"/>
                </a:cubicBezTo>
                <a:cubicBezTo>
                  <a:pt x="1951350" y="1085288"/>
                  <a:pt x="1952784" y="1086422"/>
                  <a:pt x="1954351" y="1087355"/>
                </a:cubicBezTo>
                <a:cubicBezTo>
                  <a:pt x="1956985" y="1088956"/>
                  <a:pt x="1960786" y="1088389"/>
                  <a:pt x="1963253" y="1086055"/>
                </a:cubicBezTo>
                <a:cubicBezTo>
                  <a:pt x="1964254" y="1085121"/>
                  <a:pt x="1965154" y="1084088"/>
                  <a:pt x="1965988" y="1082987"/>
                </a:cubicBezTo>
                <a:cubicBezTo>
                  <a:pt x="1967121" y="1081487"/>
                  <a:pt x="1967822" y="1079786"/>
                  <a:pt x="1967388" y="1077886"/>
                </a:cubicBezTo>
                <a:cubicBezTo>
                  <a:pt x="1966988" y="1076085"/>
                  <a:pt x="1966288" y="1074385"/>
                  <a:pt x="1965754" y="1072651"/>
                </a:cubicBezTo>
                <a:cubicBezTo>
                  <a:pt x="1963987" y="1066815"/>
                  <a:pt x="1968155" y="1059846"/>
                  <a:pt x="1972857" y="1057646"/>
                </a:cubicBezTo>
                <a:cubicBezTo>
                  <a:pt x="1980259" y="1054178"/>
                  <a:pt x="1987928" y="1053878"/>
                  <a:pt x="1995731" y="1055679"/>
                </a:cubicBezTo>
                <a:cubicBezTo>
                  <a:pt x="1997465" y="1056079"/>
                  <a:pt x="1999298" y="1057012"/>
                  <a:pt x="2000499" y="1058246"/>
                </a:cubicBezTo>
                <a:cubicBezTo>
                  <a:pt x="2003533" y="1061380"/>
                  <a:pt x="2007234" y="1062848"/>
                  <a:pt x="2011436" y="1063514"/>
                </a:cubicBezTo>
                <a:cubicBezTo>
                  <a:pt x="2016404" y="1064348"/>
                  <a:pt x="2021239" y="1065048"/>
                  <a:pt x="2025774" y="1067882"/>
                </a:cubicBezTo>
                <a:cubicBezTo>
                  <a:pt x="2028708" y="1069716"/>
                  <a:pt x="2032743" y="1070150"/>
                  <a:pt x="2036344" y="1070550"/>
                </a:cubicBezTo>
                <a:cubicBezTo>
                  <a:pt x="2046380" y="1071684"/>
                  <a:pt x="2056083" y="1074485"/>
                  <a:pt x="2065920" y="1076585"/>
                </a:cubicBezTo>
                <a:cubicBezTo>
                  <a:pt x="2068754" y="1077185"/>
                  <a:pt x="2071322" y="1077019"/>
                  <a:pt x="2073823" y="1075518"/>
                </a:cubicBezTo>
                <a:cubicBezTo>
                  <a:pt x="2079058" y="1072384"/>
                  <a:pt x="2084693" y="1070617"/>
                  <a:pt x="2090828" y="1071117"/>
                </a:cubicBezTo>
                <a:cubicBezTo>
                  <a:pt x="2093529" y="1071317"/>
                  <a:pt x="2096496" y="1071250"/>
                  <a:pt x="2098897" y="1072317"/>
                </a:cubicBezTo>
                <a:cubicBezTo>
                  <a:pt x="2105566" y="1075185"/>
                  <a:pt x="2112435" y="1074085"/>
                  <a:pt x="2119271" y="1073951"/>
                </a:cubicBezTo>
                <a:cubicBezTo>
                  <a:pt x="2121204" y="1073918"/>
                  <a:pt x="2122605" y="1072651"/>
                  <a:pt x="2123839" y="1071183"/>
                </a:cubicBezTo>
                <a:cubicBezTo>
                  <a:pt x="2126773" y="1067582"/>
                  <a:pt x="2129340" y="1063648"/>
                  <a:pt x="2130074" y="1059079"/>
                </a:cubicBezTo>
                <a:cubicBezTo>
                  <a:pt x="2130908" y="1054011"/>
                  <a:pt x="2133275" y="1049577"/>
                  <a:pt x="2134975" y="1044841"/>
                </a:cubicBezTo>
                <a:cubicBezTo>
                  <a:pt x="2136243" y="1041407"/>
                  <a:pt x="2137410" y="1037940"/>
                  <a:pt x="2138377" y="1034405"/>
                </a:cubicBezTo>
                <a:cubicBezTo>
                  <a:pt x="2139610" y="1029970"/>
                  <a:pt x="2139844" y="1025469"/>
                  <a:pt x="2139010" y="1020800"/>
                </a:cubicBezTo>
                <a:cubicBezTo>
                  <a:pt x="2138143" y="1015966"/>
                  <a:pt x="2137710" y="1011031"/>
                  <a:pt x="2139344" y="1006196"/>
                </a:cubicBezTo>
                <a:cubicBezTo>
                  <a:pt x="2139444" y="1006229"/>
                  <a:pt x="2139544" y="1006229"/>
                  <a:pt x="2139644" y="1006229"/>
                </a:cubicBezTo>
                <a:lnTo>
                  <a:pt x="2139744" y="1005462"/>
                </a:lnTo>
                <a:lnTo>
                  <a:pt x="2139410" y="1005896"/>
                </a:lnTo>
                <a:cubicBezTo>
                  <a:pt x="2139377" y="1005996"/>
                  <a:pt x="2139377" y="1006096"/>
                  <a:pt x="2139344" y="1006196"/>
                </a:cubicBezTo>
                <a:cubicBezTo>
                  <a:pt x="2135809" y="1005896"/>
                  <a:pt x="2132208" y="1006329"/>
                  <a:pt x="2128807" y="1004962"/>
                </a:cubicBezTo>
                <a:cubicBezTo>
                  <a:pt x="2126873" y="1004195"/>
                  <a:pt x="2124939" y="1004929"/>
                  <a:pt x="2123805" y="1006296"/>
                </a:cubicBezTo>
                <a:cubicBezTo>
                  <a:pt x="2120404" y="1010364"/>
                  <a:pt x="2116170" y="1012731"/>
                  <a:pt x="2111035" y="1013698"/>
                </a:cubicBezTo>
                <a:cubicBezTo>
                  <a:pt x="2106333" y="1014599"/>
                  <a:pt x="2101932" y="1014465"/>
                  <a:pt x="2098230" y="1010764"/>
                </a:cubicBezTo>
                <a:cubicBezTo>
                  <a:pt x="2095896" y="1008463"/>
                  <a:pt x="2093062" y="1006896"/>
                  <a:pt x="2089895" y="1006129"/>
                </a:cubicBezTo>
                <a:cubicBezTo>
                  <a:pt x="2086627" y="1005329"/>
                  <a:pt x="2083626" y="1005296"/>
                  <a:pt x="2081325" y="1008497"/>
                </a:cubicBezTo>
                <a:cubicBezTo>
                  <a:pt x="2078324" y="1012665"/>
                  <a:pt x="2073523" y="1012765"/>
                  <a:pt x="2069021" y="1013398"/>
                </a:cubicBezTo>
                <a:cubicBezTo>
                  <a:pt x="2068187" y="1013498"/>
                  <a:pt x="2067187" y="1013065"/>
                  <a:pt x="2066420" y="1012631"/>
                </a:cubicBezTo>
                <a:cubicBezTo>
                  <a:pt x="2065253" y="1011964"/>
                  <a:pt x="2063919" y="1011264"/>
                  <a:pt x="2063119" y="1010230"/>
                </a:cubicBezTo>
                <a:cubicBezTo>
                  <a:pt x="2060585" y="1006896"/>
                  <a:pt x="2057417" y="1005729"/>
                  <a:pt x="2053450" y="1006796"/>
                </a:cubicBezTo>
                <a:cubicBezTo>
                  <a:pt x="2051515" y="1007329"/>
                  <a:pt x="2049782" y="1006996"/>
                  <a:pt x="2048381" y="1005629"/>
                </a:cubicBezTo>
                <a:cubicBezTo>
                  <a:pt x="2046447" y="1003728"/>
                  <a:pt x="2044013" y="1002361"/>
                  <a:pt x="2042779" y="999694"/>
                </a:cubicBezTo>
                <a:cubicBezTo>
                  <a:pt x="2041612" y="997193"/>
                  <a:pt x="2039212" y="995692"/>
                  <a:pt x="2036911" y="994125"/>
                </a:cubicBezTo>
                <a:cubicBezTo>
                  <a:pt x="2035177" y="992958"/>
                  <a:pt x="2038745" y="991258"/>
                  <a:pt x="2037178" y="989824"/>
                </a:cubicBezTo>
                <a:cubicBezTo>
                  <a:pt x="2036177" y="988924"/>
                  <a:pt x="2034810" y="988457"/>
                  <a:pt x="2033576" y="987823"/>
                </a:cubicBezTo>
                <a:cubicBezTo>
                  <a:pt x="2031976" y="986990"/>
                  <a:pt x="2030309" y="986189"/>
                  <a:pt x="2028708" y="985322"/>
                </a:cubicBezTo>
                <a:cubicBezTo>
                  <a:pt x="2027741" y="984822"/>
                  <a:pt x="2027441" y="983955"/>
                  <a:pt x="2027875" y="982955"/>
                </a:cubicBezTo>
                <a:cubicBezTo>
                  <a:pt x="2028041" y="982588"/>
                  <a:pt x="2028475" y="982288"/>
                  <a:pt x="2028841" y="982055"/>
                </a:cubicBezTo>
                <a:cubicBezTo>
                  <a:pt x="2031142" y="980687"/>
                  <a:pt x="2034376" y="981054"/>
                  <a:pt x="2035944" y="978387"/>
                </a:cubicBezTo>
                <a:cubicBezTo>
                  <a:pt x="2036344" y="977687"/>
                  <a:pt x="2036244" y="976653"/>
                  <a:pt x="2036144" y="975786"/>
                </a:cubicBezTo>
                <a:cubicBezTo>
                  <a:pt x="2036111" y="975452"/>
                  <a:pt x="2035543" y="975052"/>
                  <a:pt x="2035143" y="974919"/>
                </a:cubicBezTo>
                <a:cubicBezTo>
                  <a:pt x="2034743" y="974786"/>
                  <a:pt x="2034243" y="974886"/>
                  <a:pt x="2033776" y="974919"/>
                </a:cubicBezTo>
                <a:cubicBezTo>
                  <a:pt x="2032409" y="974986"/>
                  <a:pt x="2031042" y="975119"/>
                  <a:pt x="2029675" y="975086"/>
                </a:cubicBezTo>
                <a:cubicBezTo>
                  <a:pt x="2028408" y="975052"/>
                  <a:pt x="2026907" y="973452"/>
                  <a:pt x="2027241" y="972352"/>
                </a:cubicBezTo>
                <a:cubicBezTo>
                  <a:pt x="2028841" y="967017"/>
                  <a:pt x="2028841" y="961548"/>
                  <a:pt x="2028674" y="956046"/>
                </a:cubicBezTo>
                <a:cubicBezTo>
                  <a:pt x="2028575" y="952279"/>
                  <a:pt x="2025740" y="949177"/>
                  <a:pt x="2021839" y="948677"/>
                </a:cubicBezTo>
                <a:cubicBezTo>
                  <a:pt x="2019105" y="948311"/>
                  <a:pt x="2016337" y="948110"/>
                  <a:pt x="2014003" y="950178"/>
                </a:cubicBezTo>
                <a:cubicBezTo>
                  <a:pt x="2012403" y="951611"/>
                  <a:pt x="2010735" y="951111"/>
                  <a:pt x="2008968" y="950411"/>
                </a:cubicBezTo>
                <a:cubicBezTo>
                  <a:pt x="2008368" y="950178"/>
                  <a:pt x="2007001" y="950745"/>
                  <a:pt x="2006701" y="951345"/>
                </a:cubicBezTo>
                <a:cubicBezTo>
                  <a:pt x="2005801" y="952879"/>
                  <a:pt x="2005267" y="954646"/>
                  <a:pt x="2004667" y="956346"/>
                </a:cubicBezTo>
                <a:cubicBezTo>
                  <a:pt x="2002900" y="961148"/>
                  <a:pt x="1999199" y="962115"/>
                  <a:pt x="1995197" y="958780"/>
                </a:cubicBezTo>
                <a:cubicBezTo>
                  <a:pt x="1994530" y="958180"/>
                  <a:pt x="1993930" y="957480"/>
                  <a:pt x="1993230" y="956880"/>
                </a:cubicBezTo>
                <a:cubicBezTo>
                  <a:pt x="1992296" y="956113"/>
                  <a:pt x="1991496" y="956213"/>
                  <a:pt x="1990996" y="957213"/>
                </a:cubicBezTo>
                <a:cubicBezTo>
                  <a:pt x="1990796" y="957614"/>
                  <a:pt x="1990629" y="958080"/>
                  <a:pt x="1990663" y="958514"/>
                </a:cubicBezTo>
                <a:cubicBezTo>
                  <a:pt x="1990663" y="959414"/>
                  <a:pt x="1990562" y="960481"/>
                  <a:pt x="1990996" y="961181"/>
                </a:cubicBezTo>
                <a:cubicBezTo>
                  <a:pt x="1994230" y="966183"/>
                  <a:pt x="1997431" y="971184"/>
                  <a:pt x="2000932" y="975986"/>
                </a:cubicBezTo>
                <a:cubicBezTo>
                  <a:pt x="2001966" y="977353"/>
                  <a:pt x="2003866" y="978087"/>
                  <a:pt x="2005434" y="979054"/>
                </a:cubicBezTo>
                <a:cubicBezTo>
                  <a:pt x="2008868" y="981121"/>
                  <a:pt x="2010135" y="984522"/>
                  <a:pt x="2011202" y="988090"/>
                </a:cubicBezTo>
                <a:cubicBezTo>
                  <a:pt x="2011502" y="989124"/>
                  <a:pt x="2011202" y="989991"/>
                  <a:pt x="2010269" y="990224"/>
                </a:cubicBezTo>
                <a:cubicBezTo>
                  <a:pt x="2007301" y="990958"/>
                  <a:pt x="2004967" y="993892"/>
                  <a:pt x="2001432" y="992725"/>
                </a:cubicBezTo>
                <a:cubicBezTo>
                  <a:pt x="2001132" y="992625"/>
                  <a:pt x="2000232" y="993091"/>
                  <a:pt x="2000266" y="993225"/>
                </a:cubicBezTo>
                <a:cubicBezTo>
                  <a:pt x="2000632" y="997260"/>
                  <a:pt x="1995698" y="1000061"/>
                  <a:pt x="1997831" y="1004595"/>
                </a:cubicBezTo>
                <a:cubicBezTo>
                  <a:pt x="1998532" y="1006096"/>
                  <a:pt x="1997264" y="1006929"/>
                  <a:pt x="1995631" y="1007096"/>
                </a:cubicBezTo>
                <a:cubicBezTo>
                  <a:pt x="1991863" y="1007463"/>
                  <a:pt x="1988328" y="1006496"/>
                  <a:pt x="1984994" y="1004996"/>
                </a:cubicBezTo>
                <a:cubicBezTo>
                  <a:pt x="1983860" y="1004495"/>
                  <a:pt x="1982360" y="1003362"/>
                  <a:pt x="1982193" y="1002295"/>
                </a:cubicBezTo>
                <a:lnTo>
                  <a:pt x="1976516" y="994965"/>
                </a:lnTo>
                <a:lnTo>
                  <a:pt x="1974492" y="997191"/>
                </a:lnTo>
                <a:cubicBezTo>
                  <a:pt x="1974111" y="997572"/>
                  <a:pt x="1971729" y="996239"/>
                  <a:pt x="1971825" y="996143"/>
                </a:cubicBezTo>
                <a:lnTo>
                  <a:pt x="1975898" y="994167"/>
                </a:lnTo>
                <a:lnTo>
                  <a:pt x="1975505" y="993660"/>
                </a:lnTo>
                <a:lnTo>
                  <a:pt x="1974090" y="993511"/>
                </a:lnTo>
                <a:lnTo>
                  <a:pt x="1974789" y="992735"/>
                </a:lnTo>
                <a:lnTo>
                  <a:pt x="1974290" y="992091"/>
                </a:lnTo>
                <a:lnTo>
                  <a:pt x="1974252" y="990938"/>
                </a:lnTo>
                <a:lnTo>
                  <a:pt x="1974190" y="990995"/>
                </a:lnTo>
                <a:cubicBezTo>
                  <a:pt x="1974190" y="990614"/>
                  <a:pt x="1974190" y="990138"/>
                  <a:pt x="1974190" y="989757"/>
                </a:cubicBezTo>
                <a:lnTo>
                  <a:pt x="1974213" y="989757"/>
                </a:lnTo>
                <a:lnTo>
                  <a:pt x="1974190" y="989057"/>
                </a:lnTo>
                <a:lnTo>
                  <a:pt x="1974174" y="987786"/>
                </a:lnTo>
                <a:lnTo>
                  <a:pt x="1974156" y="987776"/>
                </a:lnTo>
                <a:cubicBezTo>
                  <a:pt x="1974156" y="987490"/>
                  <a:pt x="1974156" y="987109"/>
                  <a:pt x="1974156" y="986823"/>
                </a:cubicBezTo>
                <a:lnTo>
                  <a:pt x="1974162" y="986828"/>
                </a:lnTo>
                <a:lnTo>
                  <a:pt x="1974157" y="986489"/>
                </a:lnTo>
                <a:cubicBezTo>
                  <a:pt x="1973957" y="982221"/>
                  <a:pt x="1969489" y="980021"/>
                  <a:pt x="1968889" y="975919"/>
                </a:cubicBezTo>
                <a:cubicBezTo>
                  <a:pt x="1966955" y="974019"/>
                  <a:pt x="1965121" y="971885"/>
                  <a:pt x="1962953" y="970284"/>
                </a:cubicBezTo>
                <a:cubicBezTo>
                  <a:pt x="1960319" y="968317"/>
                  <a:pt x="1957418" y="966783"/>
                  <a:pt x="1958719" y="962715"/>
                </a:cubicBezTo>
                <a:cubicBezTo>
                  <a:pt x="1958819" y="962415"/>
                  <a:pt x="1958419" y="961782"/>
                  <a:pt x="1958085" y="961548"/>
                </a:cubicBezTo>
                <a:cubicBezTo>
                  <a:pt x="1953684" y="958581"/>
                  <a:pt x="1952984" y="954279"/>
                  <a:pt x="1953317" y="949444"/>
                </a:cubicBezTo>
                <a:cubicBezTo>
                  <a:pt x="1953484" y="946710"/>
                  <a:pt x="1953150" y="943976"/>
                  <a:pt x="1953384" y="941242"/>
                </a:cubicBezTo>
                <a:cubicBezTo>
                  <a:pt x="1953550" y="939241"/>
                  <a:pt x="1953084" y="937774"/>
                  <a:pt x="1951683" y="936340"/>
                </a:cubicBezTo>
                <a:cubicBezTo>
                  <a:pt x="1949116" y="933739"/>
                  <a:pt x="1946848" y="930872"/>
                  <a:pt x="1944248" y="928271"/>
                </a:cubicBezTo>
                <a:cubicBezTo>
                  <a:pt x="1941980" y="926003"/>
                  <a:pt x="1939613" y="923769"/>
                  <a:pt x="1936211" y="923269"/>
                </a:cubicBezTo>
                <a:cubicBezTo>
                  <a:pt x="1933277" y="922836"/>
                  <a:pt x="1931410" y="920702"/>
                  <a:pt x="1929243" y="919068"/>
                </a:cubicBezTo>
                <a:cubicBezTo>
                  <a:pt x="1923841" y="918968"/>
                  <a:pt x="1920073" y="915400"/>
                  <a:pt x="1915938" y="912699"/>
                </a:cubicBezTo>
                <a:cubicBezTo>
                  <a:pt x="1910937" y="909398"/>
                  <a:pt x="1906468" y="905597"/>
                  <a:pt x="1904701" y="899428"/>
                </a:cubicBezTo>
                <a:cubicBezTo>
                  <a:pt x="1904201" y="897694"/>
                  <a:pt x="1902600" y="896260"/>
                  <a:pt x="1900467" y="896561"/>
                </a:cubicBezTo>
                <a:cubicBezTo>
                  <a:pt x="1897666" y="896961"/>
                  <a:pt x="1895865" y="893893"/>
                  <a:pt x="1892797" y="894760"/>
                </a:cubicBezTo>
                <a:cubicBezTo>
                  <a:pt x="1890864" y="895293"/>
                  <a:pt x="1889430" y="893360"/>
                  <a:pt x="1888796" y="891626"/>
                </a:cubicBezTo>
                <a:cubicBezTo>
                  <a:pt x="1888062" y="889525"/>
                  <a:pt x="1887896" y="887191"/>
                  <a:pt x="1887196" y="885057"/>
                </a:cubicBezTo>
                <a:cubicBezTo>
                  <a:pt x="1886995" y="884490"/>
                  <a:pt x="1885595" y="883790"/>
                  <a:pt x="1885028" y="883956"/>
                </a:cubicBezTo>
                <a:cubicBezTo>
                  <a:pt x="1882861" y="884590"/>
                  <a:pt x="1880727" y="885490"/>
                  <a:pt x="1878693" y="886524"/>
                </a:cubicBezTo>
                <a:cubicBezTo>
                  <a:pt x="1877492" y="887124"/>
                  <a:pt x="1876526" y="888158"/>
                  <a:pt x="1876459" y="889691"/>
                </a:cubicBezTo>
                <a:cubicBezTo>
                  <a:pt x="1876359" y="891959"/>
                  <a:pt x="1876125" y="894226"/>
                  <a:pt x="1876059" y="896494"/>
                </a:cubicBezTo>
                <a:cubicBezTo>
                  <a:pt x="1875959" y="899395"/>
                  <a:pt x="1877059" y="901896"/>
                  <a:pt x="1879260" y="903763"/>
                </a:cubicBezTo>
                <a:cubicBezTo>
                  <a:pt x="1880994" y="905263"/>
                  <a:pt x="1883161" y="906230"/>
                  <a:pt x="1884828" y="907764"/>
                </a:cubicBezTo>
                <a:cubicBezTo>
                  <a:pt x="1888863" y="911465"/>
                  <a:pt x="1892997" y="915067"/>
                  <a:pt x="1895198" y="920402"/>
                </a:cubicBezTo>
                <a:cubicBezTo>
                  <a:pt x="1896399" y="923302"/>
                  <a:pt x="1898632" y="925803"/>
                  <a:pt x="1900700" y="928237"/>
                </a:cubicBezTo>
                <a:cubicBezTo>
                  <a:pt x="1903434" y="931472"/>
                  <a:pt x="1906802" y="933672"/>
                  <a:pt x="1911304" y="933839"/>
                </a:cubicBezTo>
                <a:cubicBezTo>
                  <a:pt x="1913104" y="933906"/>
                  <a:pt x="1914938" y="934339"/>
                  <a:pt x="1916639" y="934906"/>
                </a:cubicBezTo>
                <a:cubicBezTo>
                  <a:pt x="1917305" y="935140"/>
                  <a:pt x="1918039" y="936207"/>
                  <a:pt x="1918106" y="936940"/>
                </a:cubicBezTo>
                <a:cubicBezTo>
                  <a:pt x="1918339" y="939341"/>
                  <a:pt x="1918872" y="941208"/>
                  <a:pt x="1921673" y="941942"/>
                </a:cubicBezTo>
                <a:cubicBezTo>
                  <a:pt x="1929843" y="944143"/>
                  <a:pt x="1935778" y="950311"/>
                  <a:pt x="1942947" y="954346"/>
                </a:cubicBezTo>
                <a:cubicBezTo>
                  <a:pt x="1945048" y="955546"/>
                  <a:pt x="1945181" y="959348"/>
                  <a:pt x="1943314" y="961782"/>
                </a:cubicBezTo>
                <a:cubicBezTo>
                  <a:pt x="1942914" y="962315"/>
                  <a:pt x="1941447" y="962715"/>
                  <a:pt x="1941013" y="962415"/>
                </a:cubicBezTo>
                <a:cubicBezTo>
                  <a:pt x="1938846" y="960848"/>
                  <a:pt x="1936978" y="958814"/>
                  <a:pt x="1934744" y="957347"/>
                </a:cubicBezTo>
                <a:cubicBezTo>
                  <a:pt x="1932344" y="955780"/>
                  <a:pt x="1928776" y="957113"/>
                  <a:pt x="1928009" y="959847"/>
                </a:cubicBezTo>
                <a:cubicBezTo>
                  <a:pt x="1927542" y="961548"/>
                  <a:pt x="1927375" y="963449"/>
                  <a:pt x="1927642" y="965183"/>
                </a:cubicBezTo>
                <a:cubicBezTo>
                  <a:pt x="1927842" y="966416"/>
                  <a:pt x="1929009" y="967484"/>
                  <a:pt x="1929743" y="968650"/>
                </a:cubicBezTo>
                <a:cubicBezTo>
                  <a:pt x="1931343" y="971184"/>
                  <a:pt x="1931610" y="973785"/>
                  <a:pt x="1930209" y="976453"/>
                </a:cubicBezTo>
                <a:cubicBezTo>
                  <a:pt x="1928042" y="980488"/>
                  <a:pt x="1925875" y="984489"/>
                  <a:pt x="1923641" y="988457"/>
                </a:cubicBezTo>
                <a:cubicBezTo>
                  <a:pt x="1922140" y="991091"/>
                  <a:pt x="1919906" y="992058"/>
                  <a:pt x="1916772" y="991891"/>
                </a:cubicBezTo>
                <a:cubicBezTo>
                  <a:pt x="1913738" y="991724"/>
                  <a:pt x="1911470" y="994092"/>
                  <a:pt x="1911503" y="996793"/>
                </a:cubicBezTo>
                <a:cubicBezTo>
                  <a:pt x="1911537" y="998627"/>
                  <a:pt x="1912170" y="1000427"/>
                  <a:pt x="1912137" y="1002228"/>
                </a:cubicBezTo>
                <a:cubicBezTo>
                  <a:pt x="1912137" y="1003562"/>
                  <a:pt x="1911503" y="1004862"/>
                  <a:pt x="1911003" y="1006129"/>
                </a:cubicBezTo>
                <a:cubicBezTo>
                  <a:pt x="1910537" y="1007329"/>
                  <a:pt x="1908536" y="1008263"/>
                  <a:pt x="1907569" y="1007796"/>
                </a:cubicBezTo>
                <a:cubicBezTo>
                  <a:pt x="1901867" y="1004929"/>
                  <a:pt x="1896165" y="1002095"/>
                  <a:pt x="1890496" y="999160"/>
                </a:cubicBezTo>
                <a:cubicBezTo>
                  <a:pt x="1887662" y="997693"/>
                  <a:pt x="1884895" y="996093"/>
                  <a:pt x="1882228" y="994359"/>
                </a:cubicBezTo>
                <a:cubicBezTo>
                  <a:pt x="1881727" y="994025"/>
                  <a:pt x="1881560" y="992658"/>
                  <a:pt x="1881727" y="991858"/>
                </a:cubicBezTo>
                <a:cubicBezTo>
                  <a:pt x="1881861" y="991058"/>
                  <a:pt x="1882494" y="990091"/>
                  <a:pt x="1883161" y="989724"/>
                </a:cubicBezTo>
                <a:cubicBezTo>
                  <a:pt x="1884328" y="989090"/>
                  <a:pt x="1885762" y="988457"/>
                  <a:pt x="1887029" y="988590"/>
                </a:cubicBezTo>
                <a:cubicBezTo>
                  <a:pt x="1895365" y="989457"/>
                  <a:pt x="1903367" y="987823"/>
                  <a:pt x="1911503" y="986356"/>
                </a:cubicBezTo>
                <a:cubicBezTo>
                  <a:pt x="1916805" y="985422"/>
                  <a:pt x="1917939" y="981888"/>
                  <a:pt x="1919273" y="977987"/>
                </a:cubicBezTo>
                <a:cubicBezTo>
                  <a:pt x="1919506" y="977186"/>
                  <a:pt x="1919573" y="976153"/>
                  <a:pt x="1919306" y="975352"/>
                </a:cubicBezTo>
                <a:cubicBezTo>
                  <a:pt x="1918139" y="971885"/>
                  <a:pt x="1917005" y="968384"/>
                  <a:pt x="1915572" y="965016"/>
                </a:cubicBezTo>
                <a:cubicBezTo>
                  <a:pt x="1915071" y="963882"/>
                  <a:pt x="1913904" y="962815"/>
                  <a:pt x="1912771" y="962215"/>
                </a:cubicBezTo>
                <a:cubicBezTo>
                  <a:pt x="1909436" y="960481"/>
                  <a:pt x="1906435" y="958514"/>
                  <a:pt x="1904701" y="955046"/>
                </a:cubicBezTo>
                <a:cubicBezTo>
                  <a:pt x="1899233" y="951912"/>
                  <a:pt x="1894998" y="946910"/>
                  <a:pt x="1888429" y="945376"/>
                </a:cubicBezTo>
                <a:cubicBezTo>
                  <a:pt x="1882994" y="944109"/>
                  <a:pt x="1878360" y="940942"/>
                  <a:pt x="1874792" y="936573"/>
                </a:cubicBezTo>
                <a:lnTo>
                  <a:pt x="1860798" y="922864"/>
                </a:lnTo>
                <a:lnTo>
                  <a:pt x="1858552" y="924950"/>
                </a:lnTo>
                <a:cubicBezTo>
                  <a:pt x="1858171" y="925235"/>
                  <a:pt x="1856837" y="924473"/>
                  <a:pt x="1855885" y="924092"/>
                </a:cubicBezTo>
                <a:lnTo>
                  <a:pt x="1860176" y="922254"/>
                </a:lnTo>
                <a:lnTo>
                  <a:pt x="1859692" y="921780"/>
                </a:lnTo>
                <a:lnTo>
                  <a:pt x="1858219" y="921854"/>
                </a:lnTo>
                <a:lnTo>
                  <a:pt x="1859056" y="921157"/>
                </a:lnTo>
                <a:lnTo>
                  <a:pt x="1858353" y="920468"/>
                </a:lnTo>
                <a:cubicBezTo>
                  <a:pt x="1856719" y="917234"/>
                  <a:pt x="1855052" y="913999"/>
                  <a:pt x="1853485" y="910732"/>
                </a:cubicBezTo>
                <a:cubicBezTo>
                  <a:pt x="1851584" y="906730"/>
                  <a:pt x="1848383" y="904463"/>
                  <a:pt x="1844349" y="902929"/>
                </a:cubicBezTo>
                <a:cubicBezTo>
                  <a:pt x="1840014" y="901262"/>
                  <a:pt x="1836379" y="901662"/>
                  <a:pt x="1833178" y="905297"/>
                </a:cubicBezTo>
                <a:cubicBezTo>
                  <a:pt x="1832011" y="906664"/>
                  <a:pt x="1830544" y="908164"/>
                  <a:pt x="1828943" y="908698"/>
                </a:cubicBezTo>
                <a:cubicBezTo>
                  <a:pt x="1823475" y="910465"/>
                  <a:pt x="1819274" y="913699"/>
                  <a:pt x="1815739" y="918134"/>
                </a:cubicBezTo>
                <a:cubicBezTo>
                  <a:pt x="1813905" y="920468"/>
                  <a:pt x="1810638" y="921135"/>
                  <a:pt x="1808270" y="919401"/>
                </a:cubicBezTo>
                <a:cubicBezTo>
                  <a:pt x="1802735" y="915367"/>
                  <a:pt x="1796166" y="915633"/>
                  <a:pt x="1789998" y="914333"/>
                </a:cubicBezTo>
                <a:cubicBezTo>
                  <a:pt x="1786797" y="913666"/>
                  <a:pt x="1782595" y="916667"/>
                  <a:pt x="1781628" y="919968"/>
                </a:cubicBezTo>
                <a:cubicBezTo>
                  <a:pt x="1781262" y="921268"/>
                  <a:pt x="1780928" y="922635"/>
                  <a:pt x="1780761" y="923969"/>
                </a:cubicBezTo>
                <a:cubicBezTo>
                  <a:pt x="1780394" y="926670"/>
                  <a:pt x="1779994" y="929404"/>
                  <a:pt x="1779928" y="932138"/>
                </a:cubicBezTo>
                <a:cubicBezTo>
                  <a:pt x="1779794" y="939674"/>
                  <a:pt x="1775059" y="943542"/>
                  <a:pt x="1768891" y="946410"/>
                </a:cubicBezTo>
                <a:cubicBezTo>
                  <a:pt x="1762689" y="946777"/>
                  <a:pt x="1759521" y="951445"/>
                  <a:pt x="1755920" y="955546"/>
                </a:cubicBezTo>
                <a:cubicBezTo>
                  <a:pt x="1754720" y="956913"/>
                  <a:pt x="1753553" y="958314"/>
                  <a:pt x="1752319" y="959681"/>
                </a:cubicBezTo>
                <a:cubicBezTo>
                  <a:pt x="1747584" y="964782"/>
                  <a:pt x="1744750" y="970051"/>
                  <a:pt x="1750085" y="976586"/>
                </a:cubicBezTo>
                <a:cubicBezTo>
                  <a:pt x="1751352" y="978120"/>
                  <a:pt x="1750652" y="980121"/>
                  <a:pt x="1749218" y="981521"/>
                </a:cubicBezTo>
                <a:cubicBezTo>
                  <a:pt x="1746184" y="984489"/>
                  <a:pt x="1744083" y="988023"/>
                  <a:pt x="1742849" y="991991"/>
                </a:cubicBezTo>
                <a:cubicBezTo>
                  <a:pt x="1741915" y="994925"/>
                  <a:pt x="1740148" y="996659"/>
                  <a:pt x="1737347" y="997560"/>
                </a:cubicBezTo>
                <a:cubicBezTo>
                  <a:pt x="1734613" y="998427"/>
                  <a:pt x="1732479" y="999994"/>
                  <a:pt x="1730879" y="1002395"/>
                </a:cubicBezTo>
                <a:cubicBezTo>
                  <a:pt x="1729545" y="1004428"/>
                  <a:pt x="1727577" y="1005495"/>
                  <a:pt x="1725110" y="1005629"/>
                </a:cubicBezTo>
                <a:cubicBezTo>
                  <a:pt x="1721009" y="1005829"/>
                  <a:pt x="1716874" y="1006396"/>
                  <a:pt x="1712773" y="1006096"/>
                </a:cubicBezTo>
                <a:cubicBezTo>
                  <a:pt x="1707004" y="1005662"/>
                  <a:pt x="1701903" y="1006963"/>
                  <a:pt x="1697234" y="1010297"/>
                </a:cubicBezTo>
                <a:cubicBezTo>
                  <a:pt x="1695367" y="1011631"/>
                  <a:pt x="1693400" y="1012798"/>
                  <a:pt x="1691399" y="1013932"/>
                </a:cubicBezTo>
                <a:cubicBezTo>
                  <a:pt x="1688765" y="1015432"/>
                  <a:pt x="1684663" y="1014465"/>
                  <a:pt x="1682763" y="1011831"/>
                </a:cubicBezTo>
                <a:cubicBezTo>
                  <a:pt x="1680896" y="1009230"/>
                  <a:pt x="1679362" y="1006396"/>
                  <a:pt x="1677528" y="1003795"/>
                </a:cubicBezTo>
                <a:cubicBezTo>
                  <a:pt x="1676127" y="1001795"/>
                  <a:pt x="1673960" y="1000894"/>
                  <a:pt x="1671593" y="1000927"/>
                </a:cubicBezTo>
                <a:cubicBezTo>
                  <a:pt x="1669759" y="1000961"/>
                  <a:pt x="1667892" y="1001161"/>
                  <a:pt x="1666158" y="1001661"/>
                </a:cubicBezTo>
                <a:cubicBezTo>
                  <a:pt x="1662290" y="1002728"/>
                  <a:pt x="1658955" y="1000828"/>
                  <a:pt x="1655521" y="999794"/>
                </a:cubicBezTo>
                <a:cubicBezTo>
                  <a:pt x="1654854" y="999594"/>
                  <a:pt x="1654287" y="998493"/>
                  <a:pt x="1653987" y="997660"/>
                </a:cubicBezTo>
                <a:cubicBezTo>
                  <a:pt x="1653687" y="996826"/>
                  <a:pt x="1653554" y="995859"/>
                  <a:pt x="1653654" y="994959"/>
                </a:cubicBezTo>
                <a:cubicBezTo>
                  <a:pt x="1654321" y="988757"/>
                  <a:pt x="1652553" y="983355"/>
                  <a:pt x="1648452" y="978620"/>
                </a:cubicBezTo>
                <a:cubicBezTo>
                  <a:pt x="1647185" y="977153"/>
                  <a:pt x="1647252" y="975119"/>
                  <a:pt x="1647852" y="973352"/>
                </a:cubicBezTo>
                <a:cubicBezTo>
                  <a:pt x="1648752" y="970751"/>
                  <a:pt x="1649752" y="968184"/>
                  <a:pt x="1650919" y="965716"/>
                </a:cubicBezTo>
                <a:cubicBezTo>
                  <a:pt x="1655321" y="956346"/>
                  <a:pt x="1657222" y="946643"/>
                  <a:pt x="1655121" y="936340"/>
                </a:cubicBezTo>
                <a:cubicBezTo>
                  <a:pt x="1655054" y="935873"/>
                  <a:pt x="1654754" y="935406"/>
                  <a:pt x="1654854" y="935006"/>
                </a:cubicBezTo>
                <a:cubicBezTo>
                  <a:pt x="1655954" y="929805"/>
                  <a:pt x="1654454" y="925170"/>
                  <a:pt x="1652020" y="920668"/>
                </a:cubicBezTo>
                <a:cubicBezTo>
                  <a:pt x="1651286" y="919301"/>
                  <a:pt x="1652487" y="916834"/>
                  <a:pt x="1654021" y="916033"/>
                </a:cubicBezTo>
                <a:cubicBezTo>
                  <a:pt x="1654821" y="915633"/>
                  <a:pt x="1655654" y="915233"/>
                  <a:pt x="1656521" y="914933"/>
                </a:cubicBezTo>
                <a:cubicBezTo>
                  <a:pt x="1657788" y="914466"/>
                  <a:pt x="1659622" y="914466"/>
                  <a:pt x="1660322" y="913566"/>
                </a:cubicBezTo>
                <a:cubicBezTo>
                  <a:pt x="1664457" y="908331"/>
                  <a:pt x="1669492" y="908331"/>
                  <a:pt x="1675161" y="910398"/>
                </a:cubicBezTo>
                <a:cubicBezTo>
                  <a:pt x="1676361" y="910865"/>
                  <a:pt x="1677928" y="910865"/>
                  <a:pt x="1679228" y="910565"/>
                </a:cubicBezTo>
                <a:cubicBezTo>
                  <a:pt x="1684297" y="909365"/>
                  <a:pt x="1689099" y="910332"/>
                  <a:pt x="1694000" y="911765"/>
                </a:cubicBezTo>
                <a:cubicBezTo>
                  <a:pt x="1698368" y="913032"/>
                  <a:pt x="1702903" y="913766"/>
                  <a:pt x="1707504" y="912099"/>
                </a:cubicBezTo>
                <a:cubicBezTo>
                  <a:pt x="1708671" y="911699"/>
                  <a:pt x="1710405" y="911799"/>
                  <a:pt x="1711505" y="912365"/>
                </a:cubicBezTo>
                <a:cubicBezTo>
                  <a:pt x="1716240" y="914766"/>
                  <a:pt x="1721442" y="912099"/>
                  <a:pt x="1726277" y="914099"/>
                </a:cubicBezTo>
                <a:cubicBezTo>
                  <a:pt x="1728611" y="915067"/>
                  <a:pt x="1732112" y="912632"/>
                  <a:pt x="1732846" y="910298"/>
                </a:cubicBezTo>
                <a:cubicBezTo>
                  <a:pt x="1733679" y="907664"/>
                  <a:pt x="1734646" y="905030"/>
                  <a:pt x="1734880" y="902329"/>
                </a:cubicBezTo>
                <a:cubicBezTo>
                  <a:pt x="1735513" y="895060"/>
                  <a:pt x="1735880" y="887758"/>
                  <a:pt x="1736214" y="880489"/>
                </a:cubicBezTo>
                <a:cubicBezTo>
                  <a:pt x="1736347" y="877621"/>
                  <a:pt x="1735513" y="875153"/>
                  <a:pt x="1732746" y="873553"/>
                </a:cubicBezTo>
                <a:cubicBezTo>
                  <a:pt x="1729078" y="871419"/>
                  <a:pt x="1726677" y="868285"/>
                  <a:pt x="1725277" y="864083"/>
                </a:cubicBezTo>
                <a:cubicBezTo>
                  <a:pt x="1723943" y="860015"/>
                  <a:pt x="1720942" y="857248"/>
                  <a:pt x="1716441" y="856214"/>
                </a:cubicBezTo>
                <a:cubicBezTo>
                  <a:pt x="1713773" y="855614"/>
                  <a:pt x="1711339" y="853513"/>
                  <a:pt x="1708738" y="853380"/>
                </a:cubicBezTo>
                <a:cubicBezTo>
                  <a:pt x="1702269" y="853080"/>
                  <a:pt x="1701903" y="848478"/>
                  <a:pt x="1701136" y="843943"/>
                </a:cubicBezTo>
                <a:cubicBezTo>
                  <a:pt x="1700935" y="842776"/>
                  <a:pt x="1702002" y="841009"/>
                  <a:pt x="1703136" y="840676"/>
                </a:cubicBezTo>
                <a:cubicBezTo>
                  <a:pt x="1706637" y="839609"/>
                  <a:pt x="1710105" y="838342"/>
                  <a:pt x="1713673" y="837608"/>
                </a:cubicBezTo>
                <a:cubicBezTo>
                  <a:pt x="1715374" y="837241"/>
                  <a:pt x="1717441" y="837508"/>
                  <a:pt x="1718975" y="838241"/>
                </a:cubicBezTo>
                <a:cubicBezTo>
                  <a:pt x="1722042" y="839709"/>
                  <a:pt x="1725110" y="839809"/>
                  <a:pt x="1728344" y="839575"/>
                </a:cubicBezTo>
                <a:cubicBezTo>
                  <a:pt x="1730445" y="839442"/>
                  <a:pt x="1731912" y="837941"/>
                  <a:pt x="1731512" y="836041"/>
                </a:cubicBezTo>
                <a:cubicBezTo>
                  <a:pt x="1730979" y="833340"/>
                  <a:pt x="1730212" y="830706"/>
                  <a:pt x="1729611" y="828072"/>
                </a:cubicBezTo>
                <a:cubicBezTo>
                  <a:pt x="1729378" y="827071"/>
                  <a:pt x="1731045" y="825371"/>
                  <a:pt x="1732346" y="825437"/>
                </a:cubicBezTo>
                <a:cubicBezTo>
                  <a:pt x="1733646" y="825537"/>
                  <a:pt x="1735213" y="825571"/>
                  <a:pt x="1736147" y="826304"/>
                </a:cubicBezTo>
                <a:cubicBezTo>
                  <a:pt x="1738014" y="827738"/>
                  <a:pt x="1739881" y="828872"/>
                  <a:pt x="1742249" y="829139"/>
                </a:cubicBezTo>
                <a:cubicBezTo>
                  <a:pt x="1745117" y="829472"/>
                  <a:pt x="1747884" y="829372"/>
                  <a:pt x="1749385" y="826438"/>
                </a:cubicBezTo>
                <a:cubicBezTo>
                  <a:pt x="1750518" y="824204"/>
                  <a:pt x="1752286" y="822937"/>
                  <a:pt x="1754486" y="822170"/>
                </a:cubicBezTo>
                <a:cubicBezTo>
                  <a:pt x="1755787" y="821736"/>
                  <a:pt x="1757154" y="821470"/>
                  <a:pt x="1758454" y="821036"/>
                </a:cubicBezTo>
                <a:cubicBezTo>
                  <a:pt x="1761222" y="820136"/>
                  <a:pt x="1763189" y="818302"/>
                  <a:pt x="1764022" y="815468"/>
                </a:cubicBezTo>
                <a:cubicBezTo>
                  <a:pt x="1764556" y="813700"/>
                  <a:pt x="1764756" y="811833"/>
                  <a:pt x="1765456" y="810166"/>
                </a:cubicBezTo>
                <a:cubicBezTo>
                  <a:pt x="1765990" y="808966"/>
                  <a:pt x="1766957" y="807798"/>
                  <a:pt x="1768024" y="807065"/>
                </a:cubicBezTo>
                <a:cubicBezTo>
                  <a:pt x="1770258" y="805531"/>
                  <a:pt x="1772925" y="804564"/>
                  <a:pt x="1775026" y="802897"/>
                </a:cubicBezTo>
                <a:cubicBezTo>
                  <a:pt x="1784563" y="795361"/>
                  <a:pt x="1784663" y="795328"/>
                  <a:pt x="1788397" y="783057"/>
                </a:cubicBezTo>
                <a:cubicBezTo>
                  <a:pt x="1789597" y="779189"/>
                  <a:pt x="1791631" y="776655"/>
                  <a:pt x="1795099" y="774888"/>
                </a:cubicBezTo>
                <a:cubicBezTo>
                  <a:pt x="1798734" y="773054"/>
                  <a:pt x="1802168" y="770820"/>
                  <a:pt x="1806370" y="769986"/>
                </a:cubicBezTo>
                <a:cubicBezTo>
                  <a:pt x="1809471" y="769386"/>
                  <a:pt x="1812538" y="768186"/>
                  <a:pt x="1815306" y="766618"/>
                </a:cubicBezTo>
                <a:cubicBezTo>
                  <a:pt x="1818774" y="764651"/>
                  <a:pt x="1822108" y="764418"/>
                  <a:pt x="1825843" y="765452"/>
                </a:cubicBezTo>
                <a:cubicBezTo>
                  <a:pt x="1828710" y="766252"/>
                  <a:pt x="1832912" y="761650"/>
                  <a:pt x="1832778" y="758482"/>
                </a:cubicBezTo>
                <a:cubicBezTo>
                  <a:pt x="1832478" y="752480"/>
                  <a:pt x="1830310" y="746945"/>
                  <a:pt x="1829110" y="741177"/>
                </a:cubicBezTo>
                <a:cubicBezTo>
                  <a:pt x="1828843" y="739977"/>
                  <a:pt x="1827677" y="738910"/>
                  <a:pt x="1826776" y="737876"/>
                </a:cubicBezTo>
                <a:cubicBezTo>
                  <a:pt x="1825476" y="736375"/>
                  <a:pt x="1825042" y="734741"/>
                  <a:pt x="1825676" y="732841"/>
                </a:cubicBezTo>
                <a:cubicBezTo>
                  <a:pt x="1825976" y="731974"/>
                  <a:pt x="1826643" y="730907"/>
                  <a:pt x="1826376" y="730273"/>
                </a:cubicBezTo>
                <a:cubicBezTo>
                  <a:pt x="1824042" y="724672"/>
                  <a:pt x="1828010" y="719770"/>
                  <a:pt x="1827910" y="714435"/>
                </a:cubicBezTo>
                <a:cubicBezTo>
                  <a:pt x="1827910" y="713668"/>
                  <a:pt x="1828543" y="712368"/>
                  <a:pt x="1829144" y="712168"/>
                </a:cubicBezTo>
                <a:cubicBezTo>
                  <a:pt x="1835012" y="710267"/>
                  <a:pt x="1838713" y="705232"/>
                  <a:pt x="1843815" y="702298"/>
                </a:cubicBezTo>
                <a:cubicBezTo>
                  <a:pt x="1844582" y="701831"/>
                  <a:pt x="1845582" y="701831"/>
                  <a:pt x="1846483" y="701631"/>
                </a:cubicBezTo>
                <a:cubicBezTo>
                  <a:pt x="1847616" y="701364"/>
                  <a:pt x="1849017" y="702831"/>
                  <a:pt x="1849183" y="704098"/>
                </a:cubicBezTo>
                <a:cubicBezTo>
                  <a:pt x="1849483" y="706466"/>
                  <a:pt x="1848950" y="708633"/>
                  <a:pt x="1848083" y="710800"/>
                </a:cubicBezTo>
                <a:cubicBezTo>
                  <a:pt x="1846282" y="715302"/>
                  <a:pt x="1847249" y="718836"/>
                  <a:pt x="1851784" y="721104"/>
                </a:cubicBezTo>
                <a:cubicBezTo>
                  <a:pt x="1852151" y="721304"/>
                  <a:pt x="1852418" y="721737"/>
                  <a:pt x="1852718" y="722071"/>
                </a:cubicBezTo>
                <a:cubicBezTo>
                  <a:pt x="1853451" y="722904"/>
                  <a:pt x="1853552" y="724005"/>
                  <a:pt x="1852518" y="724438"/>
                </a:cubicBezTo>
                <a:cubicBezTo>
                  <a:pt x="1849317" y="725839"/>
                  <a:pt x="1847616" y="728273"/>
                  <a:pt x="1847149" y="731640"/>
                </a:cubicBezTo>
                <a:cubicBezTo>
                  <a:pt x="1847049" y="732474"/>
                  <a:pt x="1847016" y="733975"/>
                  <a:pt x="1847383" y="734108"/>
                </a:cubicBezTo>
                <a:cubicBezTo>
                  <a:pt x="1851584" y="735808"/>
                  <a:pt x="1852485" y="740510"/>
                  <a:pt x="1855686" y="743078"/>
                </a:cubicBezTo>
                <a:cubicBezTo>
                  <a:pt x="1856019" y="743344"/>
                  <a:pt x="1856419" y="743644"/>
                  <a:pt x="1856852" y="743744"/>
                </a:cubicBezTo>
                <a:cubicBezTo>
                  <a:pt x="1857686" y="743944"/>
                  <a:pt x="1858686" y="744311"/>
                  <a:pt x="1859287" y="743978"/>
                </a:cubicBezTo>
                <a:cubicBezTo>
                  <a:pt x="1859720" y="743744"/>
                  <a:pt x="1859920" y="742311"/>
                  <a:pt x="1859620" y="741744"/>
                </a:cubicBezTo>
                <a:cubicBezTo>
                  <a:pt x="1858787" y="740143"/>
                  <a:pt x="1857520" y="738743"/>
                  <a:pt x="1856619" y="737176"/>
                </a:cubicBezTo>
                <a:cubicBezTo>
                  <a:pt x="1855619" y="735475"/>
                  <a:pt x="1855986" y="733208"/>
                  <a:pt x="1857152" y="732074"/>
                </a:cubicBezTo>
                <a:cubicBezTo>
                  <a:pt x="1860487" y="728906"/>
                  <a:pt x="1864188" y="726506"/>
                  <a:pt x="1869057" y="726806"/>
                </a:cubicBezTo>
                <a:cubicBezTo>
                  <a:pt x="1869057" y="726939"/>
                  <a:pt x="1868990" y="727039"/>
                  <a:pt x="1868990" y="727139"/>
                </a:cubicBezTo>
                <a:cubicBezTo>
                  <a:pt x="1869123" y="727306"/>
                  <a:pt x="1869256" y="727473"/>
                  <a:pt x="1869390" y="727639"/>
                </a:cubicBezTo>
                <a:cubicBezTo>
                  <a:pt x="1870157" y="733941"/>
                  <a:pt x="1868556" y="739776"/>
                  <a:pt x="1865656" y="745378"/>
                </a:cubicBezTo>
                <a:cubicBezTo>
                  <a:pt x="1863355" y="749813"/>
                  <a:pt x="1859287" y="751380"/>
                  <a:pt x="1855552" y="748146"/>
                </a:cubicBezTo>
                <a:cubicBezTo>
                  <a:pt x="1852151" y="745245"/>
                  <a:pt x="1848116" y="744778"/>
                  <a:pt x="1844349" y="743244"/>
                </a:cubicBezTo>
                <a:cubicBezTo>
                  <a:pt x="1844015" y="743111"/>
                  <a:pt x="1843282" y="743277"/>
                  <a:pt x="1843181" y="743478"/>
                </a:cubicBezTo>
                <a:cubicBezTo>
                  <a:pt x="1842881" y="744211"/>
                  <a:pt x="1842448" y="745145"/>
                  <a:pt x="1842681" y="745778"/>
                </a:cubicBezTo>
                <a:cubicBezTo>
                  <a:pt x="1843448" y="747912"/>
                  <a:pt x="1844015" y="750480"/>
                  <a:pt x="1845582" y="751880"/>
                </a:cubicBezTo>
                <a:cubicBezTo>
                  <a:pt x="1847116" y="753214"/>
                  <a:pt x="1849683" y="753481"/>
                  <a:pt x="1851851" y="753981"/>
                </a:cubicBezTo>
                <a:cubicBezTo>
                  <a:pt x="1854318" y="754548"/>
                  <a:pt x="1855585" y="756415"/>
                  <a:pt x="1857152" y="758049"/>
                </a:cubicBezTo>
                <a:cubicBezTo>
                  <a:pt x="1857619" y="758516"/>
                  <a:pt x="1858987" y="758816"/>
                  <a:pt x="1859520" y="758516"/>
                </a:cubicBezTo>
                <a:cubicBezTo>
                  <a:pt x="1863088" y="756448"/>
                  <a:pt x="1866422" y="753648"/>
                  <a:pt x="1870624" y="753314"/>
                </a:cubicBezTo>
                <a:cubicBezTo>
                  <a:pt x="1873691" y="753048"/>
                  <a:pt x="1875625" y="751413"/>
                  <a:pt x="1877759" y="749746"/>
                </a:cubicBezTo>
                <a:cubicBezTo>
                  <a:pt x="1878726" y="748979"/>
                  <a:pt x="1880827" y="749880"/>
                  <a:pt x="1880960" y="751113"/>
                </a:cubicBezTo>
                <a:cubicBezTo>
                  <a:pt x="1881127" y="752480"/>
                  <a:pt x="1880527" y="754248"/>
                  <a:pt x="1881194" y="755148"/>
                </a:cubicBezTo>
                <a:cubicBezTo>
                  <a:pt x="1883027" y="757682"/>
                  <a:pt x="1885195" y="760016"/>
                  <a:pt x="1887563" y="762017"/>
                </a:cubicBezTo>
                <a:cubicBezTo>
                  <a:pt x="1888263" y="762584"/>
                  <a:pt x="1890397" y="762284"/>
                  <a:pt x="1891364" y="761617"/>
                </a:cubicBezTo>
                <a:cubicBezTo>
                  <a:pt x="1893198" y="760350"/>
                  <a:pt x="1894431" y="757982"/>
                  <a:pt x="1896365" y="757115"/>
                </a:cubicBezTo>
                <a:cubicBezTo>
                  <a:pt x="1902267" y="754481"/>
                  <a:pt x="1907669" y="751047"/>
                  <a:pt x="1913137" y="747712"/>
                </a:cubicBezTo>
                <a:cubicBezTo>
                  <a:pt x="1917172" y="745245"/>
                  <a:pt x="1921540" y="744044"/>
                  <a:pt x="1926142" y="743611"/>
                </a:cubicBezTo>
                <a:cubicBezTo>
                  <a:pt x="1928509" y="743411"/>
                  <a:pt x="1930676" y="744145"/>
                  <a:pt x="1931844" y="746545"/>
                </a:cubicBezTo>
                <a:cubicBezTo>
                  <a:pt x="1932244" y="747379"/>
                  <a:pt x="1932677" y="748179"/>
                  <a:pt x="1933177" y="748946"/>
                </a:cubicBezTo>
                <a:cubicBezTo>
                  <a:pt x="1935411" y="752281"/>
                  <a:pt x="1943847" y="751580"/>
                  <a:pt x="1944447" y="747112"/>
                </a:cubicBezTo>
                <a:cubicBezTo>
                  <a:pt x="1944814" y="744511"/>
                  <a:pt x="1946015" y="742977"/>
                  <a:pt x="1948349" y="742111"/>
                </a:cubicBezTo>
                <a:cubicBezTo>
                  <a:pt x="1950483" y="741344"/>
                  <a:pt x="1952650" y="740577"/>
                  <a:pt x="1954684" y="739577"/>
                </a:cubicBezTo>
                <a:cubicBezTo>
                  <a:pt x="1955351" y="739243"/>
                  <a:pt x="1956051" y="738076"/>
                  <a:pt x="1955951" y="737376"/>
                </a:cubicBezTo>
                <a:cubicBezTo>
                  <a:pt x="1955351" y="732808"/>
                  <a:pt x="1954717" y="728273"/>
                  <a:pt x="1953717" y="723805"/>
                </a:cubicBezTo>
                <a:cubicBezTo>
                  <a:pt x="1952883" y="720037"/>
                  <a:pt x="1953417" y="716502"/>
                  <a:pt x="1954518" y="712968"/>
                </a:cubicBezTo>
                <a:cubicBezTo>
                  <a:pt x="1955384" y="710367"/>
                  <a:pt x="1956551" y="707866"/>
                  <a:pt x="1957418" y="705265"/>
                </a:cubicBezTo>
                <a:cubicBezTo>
                  <a:pt x="1958719" y="701364"/>
                  <a:pt x="1961653" y="699463"/>
                  <a:pt x="1965354" y="698330"/>
                </a:cubicBezTo>
                <a:cubicBezTo>
                  <a:pt x="1968088" y="697463"/>
                  <a:pt x="1969356" y="697763"/>
                  <a:pt x="1971356" y="700030"/>
                </a:cubicBezTo>
                <a:cubicBezTo>
                  <a:pt x="1973190" y="702131"/>
                  <a:pt x="1974824" y="704398"/>
                  <a:pt x="1976825" y="706232"/>
                </a:cubicBezTo>
                <a:cubicBezTo>
                  <a:pt x="1977691" y="707033"/>
                  <a:pt x="1979459" y="707566"/>
                  <a:pt x="1980526" y="707266"/>
                </a:cubicBezTo>
                <a:cubicBezTo>
                  <a:pt x="1982226" y="706766"/>
                  <a:pt x="1983827" y="705365"/>
                  <a:pt x="1983894" y="703331"/>
                </a:cubicBezTo>
                <a:cubicBezTo>
                  <a:pt x="1984027" y="699663"/>
                  <a:pt x="1983994" y="695996"/>
                  <a:pt x="1983760" y="692361"/>
                </a:cubicBezTo>
                <a:cubicBezTo>
                  <a:pt x="1983693" y="691061"/>
                  <a:pt x="1982760" y="689994"/>
                  <a:pt x="1981393" y="689294"/>
                </a:cubicBezTo>
                <a:cubicBezTo>
                  <a:pt x="1979759" y="688427"/>
                  <a:pt x="1978425" y="687160"/>
                  <a:pt x="1976958" y="686059"/>
                </a:cubicBezTo>
                <a:cubicBezTo>
                  <a:pt x="1974924" y="684559"/>
                  <a:pt x="1974124" y="684458"/>
                  <a:pt x="1972123" y="686026"/>
                </a:cubicBezTo>
                <a:cubicBezTo>
                  <a:pt x="1969289" y="688227"/>
                  <a:pt x="1966721" y="690961"/>
                  <a:pt x="1962754" y="691094"/>
                </a:cubicBezTo>
                <a:cubicBezTo>
                  <a:pt x="1962553" y="690861"/>
                  <a:pt x="1962320" y="690594"/>
                  <a:pt x="1962153" y="690327"/>
                </a:cubicBezTo>
                <a:cubicBezTo>
                  <a:pt x="1959719" y="686459"/>
                  <a:pt x="1960219" y="683992"/>
                  <a:pt x="1963687" y="682858"/>
                </a:cubicBezTo>
                <a:cubicBezTo>
                  <a:pt x="1965421" y="682291"/>
                  <a:pt x="1967222" y="682058"/>
                  <a:pt x="1968955" y="681491"/>
                </a:cubicBezTo>
                <a:cubicBezTo>
                  <a:pt x="1971290" y="680758"/>
                  <a:pt x="1972990" y="679324"/>
                  <a:pt x="1973157" y="676723"/>
                </a:cubicBezTo>
                <a:cubicBezTo>
                  <a:pt x="1973490" y="671454"/>
                  <a:pt x="1976691" y="668453"/>
                  <a:pt x="1981193" y="666720"/>
                </a:cubicBezTo>
                <a:cubicBezTo>
                  <a:pt x="1985427" y="665086"/>
                  <a:pt x="1989762" y="663685"/>
                  <a:pt x="1994130" y="662418"/>
                </a:cubicBezTo>
                <a:cubicBezTo>
                  <a:pt x="1995364" y="662051"/>
                  <a:pt x="1996831" y="662251"/>
                  <a:pt x="1998132" y="662485"/>
                </a:cubicBezTo>
                <a:cubicBezTo>
                  <a:pt x="2001233" y="663052"/>
                  <a:pt x="2004467" y="663485"/>
                  <a:pt x="2007434" y="664586"/>
                </a:cubicBezTo>
                <a:cubicBezTo>
                  <a:pt x="2012203" y="666353"/>
                  <a:pt x="2016071" y="666553"/>
                  <a:pt x="2019072" y="661484"/>
                </a:cubicBezTo>
                <a:cubicBezTo>
                  <a:pt x="2020506" y="659084"/>
                  <a:pt x="2023406" y="658317"/>
                  <a:pt x="2025907" y="657150"/>
                </a:cubicBezTo>
                <a:cubicBezTo>
                  <a:pt x="2027541" y="656383"/>
                  <a:pt x="2029042" y="655316"/>
                  <a:pt x="2030575" y="654316"/>
                </a:cubicBezTo>
                <a:cubicBezTo>
                  <a:pt x="2030675" y="654249"/>
                  <a:pt x="2030509" y="653582"/>
                  <a:pt x="2030309" y="653349"/>
                </a:cubicBezTo>
                <a:cubicBezTo>
                  <a:pt x="2030009" y="653049"/>
                  <a:pt x="2029508" y="652948"/>
                  <a:pt x="2029141" y="652682"/>
                </a:cubicBezTo>
                <a:cubicBezTo>
                  <a:pt x="2026274" y="650681"/>
                  <a:pt x="2021739" y="651748"/>
                  <a:pt x="2020072" y="647513"/>
                </a:cubicBezTo>
                <a:cubicBezTo>
                  <a:pt x="2019872" y="647047"/>
                  <a:pt x="2018471" y="646747"/>
                  <a:pt x="2017638" y="646813"/>
                </a:cubicBezTo>
                <a:cubicBezTo>
                  <a:pt x="2014470" y="647013"/>
                  <a:pt x="2011303" y="647647"/>
                  <a:pt x="2008135" y="647680"/>
                </a:cubicBezTo>
                <a:cubicBezTo>
                  <a:pt x="1998832" y="647780"/>
                  <a:pt x="1990229" y="650314"/>
                  <a:pt x="1981960" y="654382"/>
                </a:cubicBezTo>
                <a:cubicBezTo>
                  <a:pt x="1979492" y="655583"/>
                  <a:pt x="1976991" y="656750"/>
                  <a:pt x="1974391" y="657516"/>
                </a:cubicBezTo>
                <a:cubicBezTo>
                  <a:pt x="1971656" y="658350"/>
                  <a:pt x="1968855" y="658117"/>
                  <a:pt x="1967222" y="655283"/>
                </a:cubicBezTo>
                <a:cubicBezTo>
                  <a:pt x="1965688" y="652648"/>
                  <a:pt x="1963787" y="651448"/>
                  <a:pt x="1960619" y="651815"/>
                </a:cubicBezTo>
                <a:cubicBezTo>
                  <a:pt x="1959619" y="651948"/>
                  <a:pt x="1958519" y="650915"/>
                  <a:pt x="1957452" y="650214"/>
                </a:cubicBezTo>
                <a:lnTo>
                  <a:pt x="1957985" y="649514"/>
                </a:lnTo>
                <a:lnTo>
                  <a:pt x="1957085" y="649981"/>
                </a:lnTo>
                <a:cubicBezTo>
                  <a:pt x="1957185" y="650048"/>
                  <a:pt x="1957318" y="650148"/>
                  <a:pt x="1957452" y="650214"/>
                </a:cubicBezTo>
                <a:lnTo>
                  <a:pt x="1957385" y="650314"/>
                </a:lnTo>
                <a:cubicBezTo>
                  <a:pt x="1955818" y="649381"/>
                  <a:pt x="1954317" y="648280"/>
                  <a:pt x="1952650" y="647547"/>
                </a:cubicBezTo>
                <a:cubicBezTo>
                  <a:pt x="1950316" y="646546"/>
                  <a:pt x="1949116" y="644812"/>
                  <a:pt x="1948816" y="642378"/>
                </a:cubicBezTo>
                <a:cubicBezTo>
                  <a:pt x="1948649" y="641011"/>
                  <a:pt x="1948315" y="639578"/>
                  <a:pt x="1948549" y="638277"/>
                </a:cubicBezTo>
                <a:cubicBezTo>
                  <a:pt x="1949716" y="630808"/>
                  <a:pt x="1947482" y="623772"/>
                  <a:pt x="1945814" y="616704"/>
                </a:cubicBezTo>
                <a:cubicBezTo>
                  <a:pt x="1945381" y="614936"/>
                  <a:pt x="1944481" y="613236"/>
                  <a:pt x="1944181" y="611468"/>
                </a:cubicBezTo>
                <a:cubicBezTo>
                  <a:pt x="1943881" y="609701"/>
                  <a:pt x="1943680" y="607767"/>
                  <a:pt x="1944147" y="606100"/>
                </a:cubicBezTo>
                <a:cubicBezTo>
                  <a:pt x="1944781" y="603866"/>
                  <a:pt x="1945181" y="601732"/>
                  <a:pt x="1944814" y="599398"/>
                </a:cubicBezTo>
                <a:cubicBezTo>
                  <a:pt x="1944581" y="597764"/>
                  <a:pt x="1945581" y="596797"/>
                  <a:pt x="1947248" y="596930"/>
                </a:cubicBezTo>
                <a:cubicBezTo>
                  <a:pt x="1950316" y="597197"/>
                  <a:pt x="1952650" y="596330"/>
                  <a:pt x="1953650" y="593196"/>
                </a:cubicBezTo>
                <a:cubicBezTo>
                  <a:pt x="1954384" y="590928"/>
                  <a:pt x="1955885" y="589295"/>
                  <a:pt x="1957418" y="587561"/>
                </a:cubicBezTo>
                <a:cubicBezTo>
                  <a:pt x="1962620" y="581725"/>
                  <a:pt x="1966388" y="574857"/>
                  <a:pt x="1970756" y="568421"/>
                </a:cubicBezTo>
                <a:cubicBezTo>
                  <a:pt x="1971756" y="566954"/>
                  <a:pt x="1972657" y="565087"/>
                  <a:pt x="1972657" y="563386"/>
                </a:cubicBezTo>
                <a:cubicBezTo>
                  <a:pt x="1972657" y="560519"/>
                  <a:pt x="1974290" y="559552"/>
                  <a:pt x="1976324" y="558284"/>
                </a:cubicBezTo>
                <a:cubicBezTo>
                  <a:pt x="1977825" y="557318"/>
                  <a:pt x="1976858" y="553216"/>
                  <a:pt x="1975157" y="552316"/>
                </a:cubicBezTo>
                <a:cubicBezTo>
                  <a:pt x="1969289" y="549282"/>
                  <a:pt x="1963120" y="548048"/>
                  <a:pt x="1956551" y="549182"/>
                </a:cubicBezTo>
                <a:cubicBezTo>
                  <a:pt x="1950916" y="547948"/>
                  <a:pt x="1948149" y="551382"/>
                  <a:pt x="1945814" y="555651"/>
                </a:cubicBezTo>
                <a:cubicBezTo>
                  <a:pt x="1943547" y="559818"/>
                  <a:pt x="1942480" y="566054"/>
                  <a:pt x="1943614" y="571389"/>
                </a:cubicBezTo>
                <a:cubicBezTo>
                  <a:pt x="1944114" y="573756"/>
                  <a:pt x="1944047" y="575790"/>
                  <a:pt x="1943080" y="578024"/>
                </a:cubicBezTo>
                <a:cubicBezTo>
                  <a:pt x="1939979" y="585226"/>
                  <a:pt x="1940113" y="585327"/>
                  <a:pt x="1934978" y="590395"/>
                </a:cubicBezTo>
                <a:cubicBezTo>
                  <a:pt x="1932377" y="592929"/>
                  <a:pt x="1929709" y="595497"/>
                  <a:pt x="1926708" y="597497"/>
                </a:cubicBezTo>
                <a:cubicBezTo>
                  <a:pt x="1920473" y="601699"/>
                  <a:pt x="1916205" y="607467"/>
                  <a:pt x="1912404" y="613736"/>
                </a:cubicBezTo>
                <a:cubicBezTo>
                  <a:pt x="1911704" y="614870"/>
                  <a:pt x="1911037" y="616203"/>
                  <a:pt x="1910970" y="617504"/>
                </a:cubicBezTo>
                <a:cubicBezTo>
                  <a:pt x="1910670" y="624806"/>
                  <a:pt x="1910470" y="632142"/>
                  <a:pt x="1910403" y="639444"/>
                </a:cubicBezTo>
                <a:cubicBezTo>
                  <a:pt x="1910403" y="642345"/>
                  <a:pt x="1911604" y="645013"/>
                  <a:pt x="1914371" y="646179"/>
                </a:cubicBezTo>
                <a:cubicBezTo>
                  <a:pt x="1919773" y="648447"/>
                  <a:pt x="1922907" y="652948"/>
                  <a:pt x="1926008" y="657450"/>
                </a:cubicBezTo>
                <a:cubicBezTo>
                  <a:pt x="1926708" y="658484"/>
                  <a:pt x="1926975" y="660017"/>
                  <a:pt x="1927008" y="661318"/>
                </a:cubicBezTo>
                <a:cubicBezTo>
                  <a:pt x="1927042" y="663085"/>
                  <a:pt x="1926375" y="664919"/>
                  <a:pt x="1926542" y="666653"/>
                </a:cubicBezTo>
                <a:cubicBezTo>
                  <a:pt x="1926942" y="670321"/>
                  <a:pt x="1925108" y="672888"/>
                  <a:pt x="1922741" y="675056"/>
                </a:cubicBezTo>
                <a:cubicBezTo>
                  <a:pt x="1920740" y="676890"/>
                  <a:pt x="1918139" y="678056"/>
                  <a:pt x="1915905" y="679590"/>
                </a:cubicBezTo>
                <a:cubicBezTo>
                  <a:pt x="1912771" y="681758"/>
                  <a:pt x="1910470" y="684359"/>
                  <a:pt x="1910570" y="688560"/>
                </a:cubicBezTo>
                <a:cubicBezTo>
                  <a:pt x="1910637" y="690827"/>
                  <a:pt x="1910270" y="693162"/>
                  <a:pt x="1909570" y="695296"/>
                </a:cubicBezTo>
                <a:cubicBezTo>
                  <a:pt x="1908103" y="699764"/>
                  <a:pt x="1908536" y="704332"/>
                  <a:pt x="1908503" y="708867"/>
                </a:cubicBezTo>
                <a:cubicBezTo>
                  <a:pt x="1908503" y="709266"/>
                  <a:pt x="1908769" y="709800"/>
                  <a:pt x="1909069" y="709967"/>
                </a:cubicBezTo>
                <a:cubicBezTo>
                  <a:pt x="1909403" y="710167"/>
                  <a:pt x="1909970" y="710100"/>
                  <a:pt x="1910403" y="710000"/>
                </a:cubicBezTo>
                <a:cubicBezTo>
                  <a:pt x="1912070" y="709567"/>
                  <a:pt x="1912904" y="710333"/>
                  <a:pt x="1913104" y="711901"/>
                </a:cubicBezTo>
                <a:cubicBezTo>
                  <a:pt x="1913204" y="712801"/>
                  <a:pt x="1913271" y="713768"/>
                  <a:pt x="1913037" y="714635"/>
                </a:cubicBezTo>
                <a:cubicBezTo>
                  <a:pt x="1912037" y="718303"/>
                  <a:pt x="1912404" y="723338"/>
                  <a:pt x="1906135" y="722238"/>
                </a:cubicBezTo>
                <a:cubicBezTo>
                  <a:pt x="1904401" y="726239"/>
                  <a:pt x="1901034" y="727006"/>
                  <a:pt x="1897132" y="726872"/>
                </a:cubicBezTo>
                <a:cubicBezTo>
                  <a:pt x="1895765" y="726839"/>
                  <a:pt x="1894398" y="727106"/>
                  <a:pt x="1893031" y="727339"/>
                </a:cubicBezTo>
                <a:cubicBezTo>
                  <a:pt x="1890063" y="727839"/>
                  <a:pt x="1887996" y="729340"/>
                  <a:pt x="1887396" y="732474"/>
                </a:cubicBezTo>
                <a:cubicBezTo>
                  <a:pt x="1887029" y="734408"/>
                  <a:pt x="1886029" y="735975"/>
                  <a:pt x="1883995" y="736242"/>
                </a:cubicBezTo>
                <a:cubicBezTo>
                  <a:pt x="1876425" y="737209"/>
                  <a:pt x="1874825" y="739710"/>
                  <a:pt x="1871457" y="730473"/>
                </a:cubicBezTo>
                <a:cubicBezTo>
                  <a:pt x="1871057" y="729440"/>
                  <a:pt x="1870190" y="728573"/>
                  <a:pt x="1869457" y="727673"/>
                </a:cubicBezTo>
                <a:cubicBezTo>
                  <a:pt x="1869423" y="727406"/>
                  <a:pt x="1869457" y="727139"/>
                  <a:pt x="1869390" y="726839"/>
                </a:cubicBezTo>
                <a:cubicBezTo>
                  <a:pt x="1869290" y="726839"/>
                  <a:pt x="1869223" y="726872"/>
                  <a:pt x="1869123" y="726872"/>
                </a:cubicBezTo>
                <a:cubicBezTo>
                  <a:pt x="1869457" y="725672"/>
                  <a:pt x="1869757" y="724438"/>
                  <a:pt x="1870124" y="723238"/>
                </a:cubicBezTo>
                <a:cubicBezTo>
                  <a:pt x="1870490" y="721937"/>
                  <a:pt x="1871191" y="720704"/>
                  <a:pt x="1870124" y="719403"/>
                </a:cubicBezTo>
                <a:cubicBezTo>
                  <a:pt x="1867222" y="715802"/>
                  <a:pt x="1865122" y="711767"/>
                  <a:pt x="1862888" y="707766"/>
                </a:cubicBezTo>
                <a:cubicBezTo>
                  <a:pt x="1860420" y="703365"/>
                  <a:pt x="1857853" y="699263"/>
                  <a:pt x="1857420" y="693962"/>
                </a:cubicBezTo>
                <a:cubicBezTo>
                  <a:pt x="1857186" y="690894"/>
                  <a:pt x="1855185" y="687993"/>
                  <a:pt x="1854352" y="684925"/>
                </a:cubicBezTo>
                <a:cubicBezTo>
                  <a:pt x="1853651" y="682324"/>
                  <a:pt x="1853885" y="679457"/>
                  <a:pt x="1852984" y="676956"/>
                </a:cubicBezTo>
                <a:cubicBezTo>
                  <a:pt x="1852451" y="675456"/>
                  <a:pt x="1850550" y="674389"/>
                  <a:pt x="1849183" y="673222"/>
                </a:cubicBezTo>
                <a:cubicBezTo>
                  <a:pt x="1848984" y="673022"/>
                  <a:pt x="1848216" y="673088"/>
                  <a:pt x="1848150" y="673222"/>
                </a:cubicBezTo>
                <a:cubicBezTo>
                  <a:pt x="1846116" y="677990"/>
                  <a:pt x="1841047" y="678690"/>
                  <a:pt x="1837513" y="681424"/>
                </a:cubicBezTo>
                <a:cubicBezTo>
                  <a:pt x="1835379" y="683058"/>
                  <a:pt x="1833645" y="685359"/>
                  <a:pt x="1832211" y="687660"/>
                </a:cubicBezTo>
                <a:cubicBezTo>
                  <a:pt x="1828643" y="693295"/>
                  <a:pt x="1822575" y="694162"/>
                  <a:pt x="1817006" y="696062"/>
                </a:cubicBezTo>
                <a:cubicBezTo>
                  <a:pt x="1816273" y="696296"/>
                  <a:pt x="1815206" y="695996"/>
                  <a:pt x="1814372" y="695696"/>
                </a:cubicBezTo>
                <a:cubicBezTo>
                  <a:pt x="1808237" y="693595"/>
                  <a:pt x="1802869" y="690160"/>
                  <a:pt x="1798167" y="685692"/>
                </a:cubicBezTo>
                <a:cubicBezTo>
                  <a:pt x="1797133" y="684725"/>
                  <a:pt x="1796666" y="681724"/>
                  <a:pt x="1797534" y="680557"/>
                </a:cubicBezTo>
                <a:cubicBezTo>
                  <a:pt x="1798600" y="679090"/>
                  <a:pt x="1799867" y="677756"/>
                  <a:pt x="1800968" y="676323"/>
                </a:cubicBezTo>
                <a:cubicBezTo>
                  <a:pt x="1801802" y="675289"/>
                  <a:pt x="1801235" y="673922"/>
                  <a:pt x="1799701" y="673222"/>
                </a:cubicBezTo>
                <a:cubicBezTo>
                  <a:pt x="1798500" y="672688"/>
                  <a:pt x="1797200" y="672321"/>
                  <a:pt x="1796000" y="671688"/>
                </a:cubicBezTo>
                <a:cubicBezTo>
                  <a:pt x="1795066" y="671221"/>
                  <a:pt x="1794499" y="668820"/>
                  <a:pt x="1795133" y="667987"/>
                </a:cubicBezTo>
                <a:cubicBezTo>
                  <a:pt x="1796233" y="666553"/>
                  <a:pt x="1797700" y="665386"/>
                  <a:pt x="1798600" y="663852"/>
                </a:cubicBezTo>
                <a:cubicBezTo>
                  <a:pt x="1799267" y="662785"/>
                  <a:pt x="1799767" y="661184"/>
                  <a:pt x="1799467" y="660051"/>
                </a:cubicBezTo>
                <a:cubicBezTo>
                  <a:pt x="1798901" y="657850"/>
                  <a:pt x="1797733" y="655816"/>
                  <a:pt x="1796767" y="653749"/>
                </a:cubicBezTo>
                <a:cubicBezTo>
                  <a:pt x="1795266" y="650514"/>
                  <a:pt x="1792532" y="647914"/>
                  <a:pt x="1791565" y="644379"/>
                </a:cubicBezTo>
                <a:cubicBezTo>
                  <a:pt x="1791465" y="643946"/>
                  <a:pt x="1791165" y="643379"/>
                  <a:pt x="1791298" y="643079"/>
                </a:cubicBezTo>
                <a:cubicBezTo>
                  <a:pt x="1793632" y="638310"/>
                  <a:pt x="1791498" y="633175"/>
                  <a:pt x="1792465" y="628307"/>
                </a:cubicBezTo>
                <a:cubicBezTo>
                  <a:pt x="1792798" y="626573"/>
                  <a:pt x="1792465" y="624673"/>
                  <a:pt x="1792965" y="622972"/>
                </a:cubicBezTo>
                <a:cubicBezTo>
                  <a:pt x="1793299" y="621805"/>
                  <a:pt x="1794366" y="620571"/>
                  <a:pt x="1795433" y="620004"/>
                </a:cubicBezTo>
                <a:cubicBezTo>
                  <a:pt x="1797000" y="619138"/>
                  <a:pt x="1798800" y="618671"/>
                  <a:pt x="1800568" y="618337"/>
                </a:cubicBezTo>
                <a:cubicBezTo>
                  <a:pt x="1803102" y="617870"/>
                  <a:pt x="1804936" y="617004"/>
                  <a:pt x="1804302" y="613936"/>
                </a:cubicBezTo>
                <a:cubicBezTo>
                  <a:pt x="1804236" y="613502"/>
                  <a:pt x="1804269" y="612802"/>
                  <a:pt x="1804536" y="612602"/>
                </a:cubicBezTo>
                <a:cubicBezTo>
                  <a:pt x="1807370" y="610401"/>
                  <a:pt x="1810238" y="608267"/>
                  <a:pt x="1813105" y="606100"/>
                </a:cubicBezTo>
                <a:cubicBezTo>
                  <a:pt x="1817606" y="606700"/>
                  <a:pt x="1820007" y="602032"/>
                  <a:pt x="1824176" y="601632"/>
                </a:cubicBezTo>
                <a:cubicBezTo>
                  <a:pt x="1825275" y="601532"/>
                  <a:pt x="1825509" y="599531"/>
                  <a:pt x="1824742" y="598231"/>
                </a:cubicBezTo>
                <a:cubicBezTo>
                  <a:pt x="1824509" y="597831"/>
                  <a:pt x="1824109" y="597564"/>
                  <a:pt x="1823808" y="597230"/>
                </a:cubicBezTo>
                <a:cubicBezTo>
                  <a:pt x="1823108" y="596364"/>
                  <a:pt x="1823042" y="595497"/>
                  <a:pt x="1823775" y="594730"/>
                </a:cubicBezTo>
                <a:cubicBezTo>
                  <a:pt x="1824042" y="594396"/>
                  <a:pt x="1824576" y="594096"/>
                  <a:pt x="1824975" y="594129"/>
                </a:cubicBezTo>
                <a:cubicBezTo>
                  <a:pt x="1826776" y="594330"/>
                  <a:pt x="1828577" y="594696"/>
                  <a:pt x="1830377" y="594830"/>
                </a:cubicBezTo>
                <a:cubicBezTo>
                  <a:pt x="1832378" y="594963"/>
                  <a:pt x="1833912" y="593963"/>
                  <a:pt x="1834912" y="592329"/>
                </a:cubicBezTo>
                <a:cubicBezTo>
                  <a:pt x="1835612" y="591162"/>
                  <a:pt x="1836079" y="589828"/>
                  <a:pt x="1836579" y="588561"/>
                </a:cubicBezTo>
                <a:cubicBezTo>
                  <a:pt x="1838613" y="583326"/>
                  <a:pt x="1841681" y="578825"/>
                  <a:pt x="1846483" y="575757"/>
                </a:cubicBezTo>
                <a:cubicBezTo>
                  <a:pt x="1848817" y="574223"/>
                  <a:pt x="1848817" y="572156"/>
                  <a:pt x="1848883" y="569822"/>
                </a:cubicBezTo>
                <a:cubicBezTo>
                  <a:pt x="1848883" y="569122"/>
                  <a:pt x="1849617" y="568188"/>
                  <a:pt x="1850284" y="567821"/>
                </a:cubicBezTo>
                <a:cubicBezTo>
                  <a:pt x="1851451" y="567187"/>
                  <a:pt x="1852851" y="566854"/>
                  <a:pt x="1854118" y="566387"/>
                </a:cubicBezTo>
                <a:cubicBezTo>
                  <a:pt x="1855952" y="565720"/>
                  <a:pt x="1857286" y="564553"/>
                  <a:pt x="1857720" y="562619"/>
                </a:cubicBezTo>
                <a:cubicBezTo>
                  <a:pt x="1858353" y="559952"/>
                  <a:pt x="1858520" y="557151"/>
                  <a:pt x="1859453" y="554617"/>
                </a:cubicBezTo>
                <a:cubicBezTo>
                  <a:pt x="1860454" y="551849"/>
                  <a:pt x="1860154" y="549282"/>
                  <a:pt x="1859453" y="546581"/>
                </a:cubicBezTo>
                <a:cubicBezTo>
                  <a:pt x="1859053" y="545080"/>
                  <a:pt x="1859687" y="543746"/>
                  <a:pt x="1861054" y="543247"/>
                </a:cubicBezTo>
                <a:cubicBezTo>
                  <a:pt x="1863688" y="542279"/>
                  <a:pt x="1863721" y="540479"/>
                  <a:pt x="1863955" y="538011"/>
                </a:cubicBezTo>
                <a:cubicBezTo>
                  <a:pt x="1864255" y="535411"/>
                  <a:pt x="1866556" y="533110"/>
                  <a:pt x="1867089" y="530476"/>
                </a:cubicBezTo>
                <a:cubicBezTo>
                  <a:pt x="1867723" y="527341"/>
                  <a:pt x="1869557" y="525874"/>
                  <a:pt x="1872124" y="524574"/>
                </a:cubicBezTo>
                <a:cubicBezTo>
                  <a:pt x="1874192" y="523540"/>
                  <a:pt x="1875592" y="521973"/>
                  <a:pt x="1875259" y="519172"/>
                </a:cubicBezTo>
                <a:cubicBezTo>
                  <a:pt x="1875125" y="518105"/>
                  <a:pt x="1876459" y="516871"/>
                  <a:pt x="1877159" y="515704"/>
                </a:cubicBezTo>
                <a:cubicBezTo>
                  <a:pt x="1877659" y="514904"/>
                  <a:pt x="1878459" y="514170"/>
                  <a:pt x="1878559" y="513370"/>
                </a:cubicBezTo>
                <a:cubicBezTo>
                  <a:pt x="1878726" y="511603"/>
                  <a:pt x="1877959" y="509569"/>
                  <a:pt x="1878626" y="508102"/>
                </a:cubicBezTo>
                <a:cubicBezTo>
                  <a:pt x="1879226" y="506735"/>
                  <a:pt x="1881160" y="505968"/>
                  <a:pt x="1882528" y="504967"/>
                </a:cubicBezTo>
                <a:cubicBezTo>
                  <a:pt x="1881894" y="503033"/>
                  <a:pt x="1881994" y="501466"/>
                  <a:pt x="1884428" y="500999"/>
                </a:cubicBezTo>
                <a:cubicBezTo>
                  <a:pt x="1885328" y="500833"/>
                  <a:pt x="1886262" y="500733"/>
                  <a:pt x="1887096" y="500366"/>
                </a:cubicBezTo>
                <a:cubicBezTo>
                  <a:pt x="1888763" y="499599"/>
                  <a:pt x="1890363" y="498699"/>
                  <a:pt x="1891964" y="497832"/>
                </a:cubicBezTo>
                <a:cubicBezTo>
                  <a:pt x="1892331" y="497632"/>
                  <a:pt x="1892631" y="497232"/>
                  <a:pt x="1892964" y="496931"/>
                </a:cubicBezTo>
                <a:cubicBezTo>
                  <a:pt x="1892664" y="496765"/>
                  <a:pt x="1892397" y="496465"/>
                  <a:pt x="1892097" y="496431"/>
                </a:cubicBezTo>
                <a:cubicBezTo>
                  <a:pt x="1890263" y="496198"/>
                  <a:pt x="1888396" y="495631"/>
                  <a:pt x="1886662" y="495898"/>
                </a:cubicBezTo>
                <a:cubicBezTo>
                  <a:pt x="1883494" y="496398"/>
                  <a:pt x="1880460" y="497532"/>
                  <a:pt x="1877293" y="498132"/>
                </a:cubicBezTo>
                <a:cubicBezTo>
                  <a:pt x="1875692" y="498398"/>
                  <a:pt x="1874025" y="498265"/>
                  <a:pt x="1872358" y="498232"/>
                </a:cubicBezTo>
                <a:cubicBezTo>
                  <a:pt x="1872725" y="497532"/>
                  <a:pt x="1873024" y="496731"/>
                  <a:pt x="1873558" y="496231"/>
                </a:cubicBezTo>
                <a:cubicBezTo>
                  <a:pt x="1875125" y="494797"/>
                  <a:pt x="1875625" y="493297"/>
                  <a:pt x="1874258" y="491463"/>
                </a:cubicBezTo>
                <a:cubicBezTo>
                  <a:pt x="1873458" y="490363"/>
                  <a:pt x="1872424" y="489062"/>
                  <a:pt x="1873491" y="487862"/>
                </a:cubicBezTo>
                <a:cubicBezTo>
                  <a:pt x="1876492" y="484461"/>
                  <a:pt x="1879693" y="481260"/>
                  <a:pt x="1882894" y="477992"/>
                </a:cubicBezTo>
                <a:cubicBezTo>
                  <a:pt x="1883061" y="477792"/>
                  <a:pt x="1883728" y="477825"/>
                  <a:pt x="1883995" y="477992"/>
                </a:cubicBezTo>
                <a:cubicBezTo>
                  <a:pt x="1884328" y="478192"/>
                  <a:pt x="1884795" y="478759"/>
                  <a:pt x="1884728" y="478992"/>
                </a:cubicBezTo>
                <a:cubicBezTo>
                  <a:pt x="1883995" y="481160"/>
                  <a:pt x="1883128" y="483294"/>
                  <a:pt x="1882361" y="485428"/>
                </a:cubicBezTo>
                <a:cubicBezTo>
                  <a:pt x="1881861" y="486695"/>
                  <a:pt x="1883161" y="488295"/>
                  <a:pt x="1884595" y="488062"/>
                </a:cubicBezTo>
                <a:cubicBezTo>
                  <a:pt x="1886896" y="487662"/>
                  <a:pt x="1889096" y="487295"/>
                  <a:pt x="1891330" y="488295"/>
                </a:cubicBezTo>
                <a:cubicBezTo>
                  <a:pt x="1893398" y="489229"/>
                  <a:pt x="1894798" y="487795"/>
                  <a:pt x="1896265" y="486761"/>
                </a:cubicBezTo>
                <a:cubicBezTo>
                  <a:pt x="1897599" y="485828"/>
                  <a:pt x="1897933" y="484227"/>
                  <a:pt x="1896965" y="483327"/>
                </a:cubicBezTo>
                <a:cubicBezTo>
                  <a:pt x="1896332" y="482727"/>
                  <a:pt x="1895532" y="482227"/>
                  <a:pt x="1894798" y="481693"/>
                </a:cubicBezTo>
                <a:cubicBezTo>
                  <a:pt x="1892164" y="479692"/>
                  <a:pt x="1892197" y="477158"/>
                  <a:pt x="1893198" y="474324"/>
                </a:cubicBezTo>
                <a:cubicBezTo>
                  <a:pt x="1894064" y="471857"/>
                  <a:pt x="1895898" y="470756"/>
                  <a:pt x="1898366" y="470590"/>
                </a:cubicBezTo>
                <a:cubicBezTo>
                  <a:pt x="1899666" y="470490"/>
                  <a:pt x="1901034" y="470490"/>
                  <a:pt x="1902334" y="470456"/>
                </a:cubicBezTo>
                <a:cubicBezTo>
                  <a:pt x="1902267" y="470590"/>
                  <a:pt x="1902200" y="470656"/>
                  <a:pt x="1902134" y="470790"/>
                </a:cubicBezTo>
                <a:cubicBezTo>
                  <a:pt x="1903501" y="471957"/>
                  <a:pt x="1901967" y="470123"/>
                  <a:pt x="1902501" y="470456"/>
                </a:cubicBezTo>
                <a:cubicBezTo>
                  <a:pt x="1902434" y="470456"/>
                  <a:pt x="1902367" y="470456"/>
                  <a:pt x="1902334" y="470456"/>
                </a:cubicBezTo>
                <a:cubicBezTo>
                  <a:pt x="1903934" y="466988"/>
                  <a:pt x="1906702" y="465321"/>
                  <a:pt x="1910603" y="465588"/>
                </a:cubicBezTo>
                <a:lnTo>
                  <a:pt x="1910237" y="465388"/>
                </a:lnTo>
                <a:cubicBezTo>
                  <a:pt x="1910303" y="465388"/>
                  <a:pt x="1910403" y="465388"/>
                  <a:pt x="1910503" y="465388"/>
                </a:cubicBezTo>
                <a:cubicBezTo>
                  <a:pt x="1909803" y="463854"/>
                  <a:pt x="1909069" y="462287"/>
                  <a:pt x="1908569" y="460687"/>
                </a:cubicBezTo>
                <a:cubicBezTo>
                  <a:pt x="1908469" y="460420"/>
                  <a:pt x="1909703" y="459286"/>
                  <a:pt x="1910270" y="459319"/>
                </a:cubicBezTo>
                <a:cubicBezTo>
                  <a:pt x="1911637" y="459419"/>
                  <a:pt x="1913037" y="460119"/>
                  <a:pt x="1913271" y="461653"/>
                </a:cubicBezTo>
                <a:cubicBezTo>
                  <a:pt x="1913471" y="462854"/>
                  <a:pt x="1913237" y="464154"/>
                  <a:pt x="1913137" y="465421"/>
                </a:cubicBezTo>
                <a:cubicBezTo>
                  <a:pt x="1913237" y="465421"/>
                  <a:pt x="1913304" y="465421"/>
                  <a:pt x="1913404" y="465421"/>
                </a:cubicBezTo>
                <a:lnTo>
                  <a:pt x="1913104" y="465655"/>
                </a:lnTo>
                <a:cubicBezTo>
                  <a:pt x="1915238" y="464955"/>
                  <a:pt x="1917405" y="464288"/>
                  <a:pt x="1919539" y="463621"/>
                </a:cubicBezTo>
                <a:cubicBezTo>
                  <a:pt x="1920740" y="463221"/>
                  <a:pt x="1922607" y="464087"/>
                  <a:pt x="1923040" y="462487"/>
                </a:cubicBezTo>
                <a:cubicBezTo>
                  <a:pt x="1923341" y="461387"/>
                  <a:pt x="1922440" y="459986"/>
                  <a:pt x="1922307" y="458719"/>
                </a:cubicBezTo>
                <a:cubicBezTo>
                  <a:pt x="1922207" y="457886"/>
                  <a:pt x="1922274" y="456418"/>
                  <a:pt x="1922707" y="456218"/>
                </a:cubicBezTo>
                <a:cubicBezTo>
                  <a:pt x="1927509" y="454151"/>
                  <a:pt x="1932043" y="451150"/>
                  <a:pt x="1937612" y="451484"/>
                </a:cubicBezTo>
                <a:cubicBezTo>
                  <a:pt x="1937645" y="451583"/>
                  <a:pt x="1937678" y="451683"/>
                  <a:pt x="1937678" y="451784"/>
                </a:cubicBezTo>
                <a:lnTo>
                  <a:pt x="1938512" y="452117"/>
                </a:lnTo>
                <a:lnTo>
                  <a:pt x="1938012" y="451450"/>
                </a:lnTo>
                <a:cubicBezTo>
                  <a:pt x="1937879" y="451450"/>
                  <a:pt x="1937779" y="451484"/>
                  <a:pt x="1937645" y="451484"/>
                </a:cubicBezTo>
                <a:cubicBezTo>
                  <a:pt x="1937512" y="450683"/>
                  <a:pt x="1937445" y="449883"/>
                  <a:pt x="1937245" y="449116"/>
                </a:cubicBezTo>
                <a:cubicBezTo>
                  <a:pt x="1935878" y="443914"/>
                  <a:pt x="1936478" y="443181"/>
                  <a:pt x="1942313" y="443281"/>
                </a:cubicBezTo>
                <a:cubicBezTo>
                  <a:pt x="1942680" y="443281"/>
                  <a:pt x="1943047" y="443447"/>
                  <a:pt x="1943414" y="443547"/>
                </a:cubicBezTo>
                <a:cubicBezTo>
                  <a:pt x="1943714" y="444248"/>
                  <a:pt x="1943781" y="444948"/>
                  <a:pt x="1943647" y="445682"/>
                </a:cubicBezTo>
                <a:cubicBezTo>
                  <a:pt x="1943614" y="445682"/>
                  <a:pt x="1943547" y="445715"/>
                  <a:pt x="1943481" y="445715"/>
                </a:cubicBezTo>
                <a:lnTo>
                  <a:pt x="1943047" y="446582"/>
                </a:lnTo>
                <a:lnTo>
                  <a:pt x="1943614" y="445982"/>
                </a:lnTo>
                <a:cubicBezTo>
                  <a:pt x="1943647" y="445882"/>
                  <a:pt x="1943647" y="445782"/>
                  <a:pt x="1943647" y="445682"/>
                </a:cubicBezTo>
                <a:cubicBezTo>
                  <a:pt x="1944081" y="445615"/>
                  <a:pt x="1944481" y="445581"/>
                  <a:pt x="1944848" y="445448"/>
                </a:cubicBezTo>
                <a:cubicBezTo>
                  <a:pt x="1948216" y="444314"/>
                  <a:pt x="1950583" y="441180"/>
                  <a:pt x="1954284" y="440646"/>
                </a:cubicBezTo>
                <a:cubicBezTo>
                  <a:pt x="1956451" y="436979"/>
                  <a:pt x="1961286" y="436812"/>
                  <a:pt x="1963754" y="433277"/>
                </a:cubicBezTo>
                <a:cubicBezTo>
                  <a:pt x="1964987" y="431510"/>
                  <a:pt x="1967822" y="432244"/>
                  <a:pt x="1968655" y="435445"/>
                </a:cubicBezTo>
                <a:cubicBezTo>
                  <a:pt x="1968955" y="436679"/>
                  <a:pt x="1968922" y="438479"/>
                  <a:pt x="1970622" y="438379"/>
                </a:cubicBezTo>
                <a:cubicBezTo>
                  <a:pt x="1973757" y="438212"/>
                  <a:pt x="1974391" y="440180"/>
                  <a:pt x="1974924" y="442514"/>
                </a:cubicBezTo>
                <a:cubicBezTo>
                  <a:pt x="1975024" y="442914"/>
                  <a:pt x="1975657" y="443514"/>
                  <a:pt x="1975824" y="443447"/>
                </a:cubicBezTo>
                <a:cubicBezTo>
                  <a:pt x="1976624" y="443147"/>
                  <a:pt x="1977658" y="442780"/>
                  <a:pt x="1977992" y="442147"/>
                </a:cubicBezTo>
                <a:cubicBezTo>
                  <a:pt x="1978625" y="440980"/>
                  <a:pt x="1978992" y="439579"/>
                  <a:pt x="1979125" y="438246"/>
                </a:cubicBezTo>
                <a:cubicBezTo>
                  <a:pt x="1979326" y="436245"/>
                  <a:pt x="1980426" y="434911"/>
                  <a:pt x="1981793" y="433678"/>
                </a:cubicBezTo>
                <a:cubicBezTo>
                  <a:pt x="1983227" y="432411"/>
                  <a:pt x="1984827" y="431644"/>
                  <a:pt x="1986794" y="432210"/>
                </a:cubicBezTo>
                <a:cubicBezTo>
                  <a:pt x="1989029" y="432844"/>
                  <a:pt x="1990562" y="434845"/>
                  <a:pt x="1990629" y="437246"/>
                </a:cubicBezTo>
                <a:cubicBezTo>
                  <a:pt x="1990663" y="438613"/>
                  <a:pt x="1990462" y="439980"/>
                  <a:pt x="1990462" y="441347"/>
                </a:cubicBezTo>
                <a:cubicBezTo>
                  <a:pt x="1990462" y="441747"/>
                  <a:pt x="1990696" y="442281"/>
                  <a:pt x="1990996" y="442547"/>
                </a:cubicBezTo>
                <a:cubicBezTo>
                  <a:pt x="1991563" y="443114"/>
                  <a:pt x="1992229" y="442780"/>
                  <a:pt x="1992863" y="441780"/>
                </a:cubicBezTo>
                <a:cubicBezTo>
                  <a:pt x="1993330" y="441013"/>
                  <a:pt x="1993763" y="440046"/>
                  <a:pt x="1994464" y="439579"/>
                </a:cubicBezTo>
                <a:cubicBezTo>
                  <a:pt x="1995564" y="438846"/>
                  <a:pt x="1997065" y="437746"/>
                  <a:pt x="1998031" y="438046"/>
                </a:cubicBezTo>
                <a:cubicBezTo>
                  <a:pt x="2004534" y="440113"/>
                  <a:pt x="2011136" y="442014"/>
                  <a:pt x="2017071" y="445548"/>
                </a:cubicBezTo>
                <a:cubicBezTo>
                  <a:pt x="2018271" y="446248"/>
                  <a:pt x="2018705" y="448182"/>
                  <a:pt x="2017738" y="448983"/>
                </a:cubicBezTo>
                <a:cubicBezTo>
                  <a:pt x="2015970" y="450450"/>
                  <a:pt x="2014203" y="451917"/>
                  <a:pt x="2012469" y="453384"/>
                </a:cubicBezTo>
                <a:cubicBezTo>
                  <a:pt x="2010602" y="454918"/>
                  <a:pt x="2008435" y="455485"/>
                  <a:pt x="2006101" y="455551"/>
                </a:cubicBezTo>
                <a:cubicBezTo>
                  <a:pt x="2004967" y="455618"/>
                  <a:pt x="2004234" y="456152"/>
                  <a:pt x="2004467" y="457085"/>
                </a:cubicBezTo>
                <a:cubicBezTo>
                  <a:pt x="2004667" y="457952"/>
                  <a:pt x="2005000" y="458986"/>
                  <a:pt x="2005634" y="459453"/>
                </a:cubicBezTo>
                <a:cubicBezTo>
                  <a:pt x="2006668" y="460186"/>
                  <a:pt x="2008101" y="461120"/>
                  <a:pt x="2009202" y="460920"/>
                </a:cubicBezTo>
                <a:cubicBezTo>
                  <a:pt x="2011969" y="460453"/>
                  <a:pt x="2014637" y="460119"/>
                  <a:pt x="2017304" y="461186"/>
                </a:cubicBezTo>
                <a:cubicBezTo>
                  <a:pt x="2020372" y="462420"/>
                  <a:pt x="2022539" y="461020"/>
                  <a:pt x="2024540" y="458853"/>
                </a:cubicBezTo>
                <a:cubicBezTo>
                  <a:pt x="2025974" y="457319"/>
                  <a:pt x="2027774" y="457285"/>
                  <a:pt x="2029542" y="458152"/>
                </a:cubicBezTo>
                <a:cubicBezTo>
                  <a:pt x="2031175" y="458953"/>
                  <a:pt x="2032843" y="459786"/>
                  <a:pt x="2034277" y="460853"/>
                </a:cubicBezTo>
                <a:cubicBezTo>
                  <a:pt x="2035443" y="461720"/>
                  <a:pt x="2035777" y="463187"/>
                  <a:pt x="2035243" y="464588"/>
                </a:cubicBezTo>
                <a:cubicBezTo>
                  <a:pt x="2034776" y="465855"/>
                  <a:pt x="2033976" y="467255"/>
                  <a:pt x="2035977" y="467689"/>
                </a:cubicBezTo>
                <a:cubicBezTo>
                  <a:pt x="2038211" y="468156"/>
                  <a:pt x="2040478" y="468456"/>
                  <a:pt x="2042746" y="468489"/>
                </a:cubicBezTo>
                <a:cubicBezTo>
                  <a:pt x="2044513" y="468489"/>
                  <a:pt x="2046347" y="467722"/>
                  <a:pt x="2048148" y="467722"/>
                </a:cubicBezTo>
                <a:cubicBezTo>
                  <a:pt x="2060885" y="467722"/>
                  <a:pt x="2064119" y="468589"/>
                  <a:pt x="2075423" y="475258"/>
                </a:cubicBezTo>
                <a:cubicBezTo>
                  <a:pt x="2079358" y="477592"/>
                  <a:pt x="2083292" y="480059"/>
                  <a:pt x="2086794" y="482960"/>
                </a:cubicBezTo>
                <a:cubicBezTo>
                  <a:pt x="2090461" y="485994"/>
                  <a:pt x="2094663" y="487995"/>
                  <a:pt x="2099064" y="488762"/>
                </a:cubicBezTo>
                <a:cubicBezTo>
                  <a:pt x="2101999" y="489262"/>
                  <a:pt x="2104066" y="490363"/>
                  <a:pt x="2106100" y="492263"/>
                </a:cubicBezTo>
                <a:cubicBezTo>
                  <a:pt x="2107767" y="493830"/>
                  <a:pt x="2109401" y="495664"/>
                  <a:pt x="2111401" y="496565"/>
                </a:cubicBezTo>
                <a:cubicBezTo>
                  <a:pt x="2116470" y="498799"/>
                  <a:pt x="2118537" y="503567"/>
                  <a:pt x="2121405" y="507602"/>
                </a:cubicBezTo>
                <a:cubicBezTo>
                  <a:pt x="2122338" y="508935"/>
                  <a:pt x="2122572" y="511136"/>
                  <a:pt x="2122371" y="512870"/>
                </a:cubicBezTo>
                <a:cubicBezTo>
                  <a:pt x="2121638" y="519506"/>
                  <a:pt x="2118237" y="524940"/>
                  <a:pt x="2113802" y="529709"/>
                </a:cubicBezTo>
                <a:cubicBezTo>
                  <a:pt x="2112902" y="530676"/>
                  <a:pt x="2111602" y="531376"/>
                  <a:pt x="2110368" y="531910"/>
                </a:cubicBezTo>
                <a:cubicBezTo>
                  <a:pt x="2103065" y="535177"/>
                  <a:pt x="2095463" y="536244"/>
                  <a:pt x="2087527" y="534910"/>
                </a:cubicBezTo>
                <a:cubicBezTo>
                  <a:pt x="2077124" y="533176"/>
                  <a:pt x="2067054" y="530409"/>
                  <a:pt x="2057251" y="526574"/>
                </a:cubicBezTo>
                <a:lnTo>
                  <a:pt x="2045890" y="523718"/>
                </a:lnTo>
                <a:lnTo>
                  <a:pt x="2045847" y="523673"/>
                </a:lnTo>
                <a:lnTo>
                  <a:pt x="2045829" y="523672"/>
                </a:lnTo>
                <a:lnTo>
                  <a:pt x="2045680" y="523373"/>
                </a:lnTo>
                <a:cubicBezTo>
                  <a:pt x="2045447" y="523307"/>
                  <a:pt x="2045314" y="523140"/>
                  <a:pt x="2045080" y="523040"/>
                </a:cubicBezTo>
                <a:lnTo>
                  <a:pt x="2045047" y="523008"/>
                </a:lnTo>
                <a:lnTo>
                  <a:pt x="2045047" y="523007"/>
                </a:lnTo>
                <a:lnTo>
                  <a:pt x="2043245" y="521270"/>
                </a:lnTo>
                <a:lnTo>
                  <a:pt x="2042912" y="520672"/>
                </a:lnTo>
                <a:lnTo>
                  <a:pt x="2042479" y="520272"/>
                </a:lnTo>
                <a:lnTo>
                  <a:pt x="2042546" y="520973"/>
                </a:lnTo>
                <a:cubicBezTo>
                  <a:pt x="2042813" y="520973"/>
                  <a:pt x="2042979" y="521173"/>
                  <a:pt x="2043213" y="521239"/>
                </a:cubicBezTo>
                <a:lnTo>
                  <a:pt x="2043245" y="521270"/>
                </a:lnTo>
                <a:lnTo>
                  <a:pt x="2043246" y="521273"/>
                </a:lnTo>
                <a:lnTo>
                  <a:pt x="2045047" y="523008"/>
                </a:lnTo>
                <a:lnTo>
                  <a:pt x="2045346" y="523640"/>
                </a:lnTo>
                <a:lnTo>
                  <a:pt x="2045829" y="523672"/>
                </a:lnTo>
                <a:lnTo>
                  <a:pt x="2045847" y="523707"/>
                </a:lnTo>
                <a:lnTo>
                  <a:pt x="2045890" y="523718"/>
                </a:lnTo>
                <a:lnTo>
                  <a:pt x="2052149" y="530176"/>
                </a:lnTo>
                <a:cubicBezTo>
                  <a:pt x="2054016" y="532443"/>
                  <a:pt x="2056383" y="533310"/>
                  <a:pt x="2058951" y="534377"/>
                </a:cubicBezTo>
                <a:cubicBezTo>
                  <a:pt x="2065220" y="536944"/>
                  <a:pt x="2067320" y="540379"/>
                  <a:pt x="2066520" y="547248"/>
                </a:cubicBezTo>
                <a:cubicBezTo>
                  <a:pt x="2066187" y="550115"/>
                  <a:pt x="2065987" y="552716"/>
                  <a:pt x="2067654" y="555117"/>
                </a:cubicBezTo>
                <a:cubicBezTo>
                  <a:pt x="2070055" y="558585"/>
                  <a:pt x="2071288" y="562453"/>
                  <a:pt x="2072289" y="566487"/>
                </a:cubicBezTo>
                <a:cubicBezTo>
                  <a:pt x="2072756" y="568321"/>
                  <a:pt x="2074123" y="569621"/>
                  <a:pt x="2076023" y="570122"/>
                </a:cubicBezTo>
                <a:cubicBezTo>
                  <a:pt x="2078691" y="570789"/>
                  <a:pt x="2081525" y="571256"/>
                  <a:pt x="2083292" y="573589"/>
                </a:cubicBezTo>
                <a:cubicBezTo>
                  <a:pt x="2086426" y="577658"/>
                  <a:pt x="2090962" y="578258"/>
                  <a:pt x="2095496" y="578991"/>
                </a:cubicBezTo>
                <a:cubicBezTo>
                  <a:pt x="2097563" y="579325"/>
                  <a:pt x="2100031" y="577090"/>
                  <a:pt x="2100064" y="574923"/>
                </a:cubicBezTo>
                <a:cubicBezTo>
                  <a:pt x="2100064" y="573523"/>
                  <a:pt x="2099764" y="572156"/>
                  <a:pt x="2098364" y="571455"/>
                </a:cubicBezTo>
                <a:cubicBezTo>
                  <a:pt x="2097563" y="571055"/>
                  <a:pt x="2096697" y="570555"/>
                  <a:pt x="2095830" y="570555"/>
                </a:cubicBezTo>
                <a:cubicBezTo>
                  <a:pt x="2091228" y="570489"/>
                  <a:pt x="2088261" y="567654"/>
                  <a:pt x="2085526" y="564520"/>
                </a:cubicBezTo>
                <a:cubicBezTo>
                  <a:pt x="2084326" y="563120"/>
                  <a:pt x="2083792" y="561319"/>
                  <a:pt x="2084526" y="559418"/>
                </a:cubicBezTo>
                <a:cubicBezTo>
                  <a:pt x="2085193" y="557718"/>
                  <a:pt x="2085826" y="555984"/>
                  <a:pt x="2086527" y="554317"/>
                </a:cubicBezTo>
                <a:cubicBezTo>
                  <a:pt x="2087027" y="553150"/>
                  <a:pt x="2088761" y="552383"/>
                  <a:pt x="2089928" y="552716"/>
                </a:cubicBezTo>
                <a:cubicBezTo>
                  <a:pt x="2091228" y="553116"/>
                  <a:pt x="2092829" y="553150"/>
                  <a:pt x="2093829" y="553950"/>
                </a:cubicBezTo>
                <a:cubicBezTo>
                  <a:pt x="2099631" y="558718"/>
                  <a:pt x="2107066" y="560052"/>
                  <a:pt x="2113535" y="563453"/>
                </a:cubicBezTo>
                <a:cubicBezTo>
                  <a:pt x="2114969" y="564220"/>
                  <a:pt x="2117203" y="563286"/>
                  <a:pt x="2118237" y="561619"/>
                </a:cubicBezTo>
                <a:cubicBezTo>
                  <a:pt x="2119237" y="560052"/>
                  <a:pt x="2119971" y="558351"/>
                  <a:pt x="2119104" y="556484"/>
                </a:cubicBezTo>
                <a:cubicBezTo>
                  <a:pt x="2118703" y="555651"/>
                  <a:pt x="2118270" y="554817"/>
                  <a:pt x="2117670" y="554150"/>
                </a:cubicBezTo>
                <a:cubicBezTo>
                  <a:pt x="2110634" y="546614"/>
                  <a:pt x="2113269" y="544447"/>
                  <a:pt x="2117270" y="538812"/>
                </a:cubicBezTo>
                <a:cubicBezTo>
                  <a:pt x="2119170" y="536178"/>
                  <a:pt x="2120938" y="533643"/>
                  <a:pt x="2123672" y="531743"/>
                </a:cubicBezTo>
                <a:cubicBezTo>
                  <a:pt x="2125506" y="530476"/>
                  <a:pt x="2127173" y="528742"/>
                  <a:pt x="2128440" y="526908"/>
                </a:cubicBezTo>
                <a:cubicBezTo>
                  <a:pt x="2130974" y="523240"/>
                  <a:pt x="2134209" y="522873"/>
                  <a:pt x="2138110" y="523907"/>
                </a:cubicBezTo>
                <a:cubicBezTo>
                  <a:pt x="2140777" y="524607"/>
                  <a:pt x="2143479" y="525107"/>
                  <a:pt x="2146179" y="525641"/>
                </a:cubicBezTo>
                <a:cubicBezTo>
                  <a:pt x="2147713" y="525941"/>
                  <a:pt x="2149780" y="524207"/>
                  <a:pt x="2149980" y="522440"/>
                </a:cubicBezTo>
                <a:cubicBezTo>
                  <a:pt x="2150180" y="520606"/>
                  <a:pt x="2150381" y="518772"/>
                  <a:pt x="2150347" y="516971"/>
                </a:cubicBezTo>
                <a:cubicBezTo>
                  <a:pt x="2150314" y="513603"/>
                  <a:pt x="2149314" y="510769"/>
                  <a:pt x="2145879" y="509169"/>
                </a:cubicBezTo>
                <a:cubicBezTo>
                  <a:pt x="2144079" y="508335"/>
                  <a:pt x="2143445" y="506468"/>
                  <a:pt x="2143412" y="504567"/>
                </a:cubicBezTo>
                <a:cubicBezTo>
                  <a:pt x="2143378" y="502767"/>
                  <a:pt x="2143545" y="500899"/>
                  <a:pt x="2143812" y="499099"/>
                </a:cubicBezTo>
                <a:cubicBezTo>
                  <a:pt x="2144912" y="491230"/>
                  <a:pt x="2143012" y="484594"/>
                  <a:pt x="2136409" y="479659"/>
                </a:cubicBezTo>
                <a:cubicBezTo>
                  <a:pt x="2135509" y="478992"/>
                  <a:pt x="2135543" y="478025"/>
                  <a:pt x="2136209" y="477359"/>
                </a:cubicBezTo>
                <a:cubicBezTo>
                  <a:pt x="2136509" y="477092"/>
                  <a:pt x="2137010" y="476725"/>
                  <a:pt x="2137343" y="476791"/>
                </a:cubicBezTo>
                <a:cubicBezTo>
                  <a:pt x="2140944" y="477458"/>
                  <a:pt x="2144445" y="477625"/>
                  <a:pt x="2148146" y="476892"/>
                </a:cubicBezTo>
                <a:cubicBezTo>
                  <a:pt x="2152948" y="475925"/>
                  <a:pt x="2157116" y="477625"/>
                  <a:pt x="2160084" y="481860"/>
                </a:cubicBezTo>
                <a:cubicBezTo>
                  <a:pt x="2161651" y="484061"/>
                  <a:pt x="2163718" y="485928"/>
                  <a:pt x="2165485" y="487995"/>
                </a:cubicBezTo>
                <a:cubicBezTo>
                  <a:pt x="2166686" y="489396"/>
                  <a:pt x="2166352" y="491963"/>
                  <a:pt x="2164985" y="492897"/>
                </a:cubicBezTo>
                <a:cubicBezTo>
                  <a:pt x="2162751" y="494397"/>
                  <a:pt x="2160351" y="495765"/>
                  <a:pt x="2158216" y="497432"/>
                </a:cubicBezTo>
                <a:cubicBezTo>
                  <a:pt x="2156316" y="498899"/>
                  <a:pt x="2156349" y="501700"/>
                  <a:pt x="2158050" y="503500"/>
                </a:cubicBezTo>
                <a:cubicBezTo>
                  <a:pt x="2159917" y="505501"/>
                  <a:pt x="2161984" y="507335"/>
                  <a:pt x="2163785" y="509402"/>
                </a:cubicBezTo>
                <a:cubicBezTo>
                  <a:pt x="2166519" y="512536"/>
                  <a:pt x="2173855" y="512070"/>
                  <a:pt x="2177556" y="508435"/>
                </a:cubicBezTo>
                <a:cubicBezTo>
                  <a:pt x="2178156" y="507835"/>
                  <a:pt x="2178790" y="507035"/>
                  <a:pt x="2178990" y="506201"/>
                </a:cubicBezTo>
                <a:cubicBezTo>
                  <a:pt x="2179523" y="503967"/>
                  <a:pt x="2179857" y="501700"/>
                  <a:pt x="2180123" y="499432"/>
                </a:cubicBezTo>
                <a:cubicBezTo>
                  <a:pt x="2180390" y="497498"/>
                  <a:pt x="2181157" y="496031"/>
                  <a:pt x="2182858" y="494964"/>
                </a:cubicBezTo>
                <a:cubicBezTo>
                  <a:pt x="2189527" y="490763"/>
                  <a:pt x="2194628" y="484828"/>
                  <a:pt x="2199663" y="478925"/>
                </a:cubicBezTo>
                <a:cubicBezTo>
                  <a:pt x="2201864" y="476358"/>
                  <a:pt x="2204198" y="474491"/>
                  <a:pt x="2207466" y="473657"/>
                </a:cubicBezTo>
                <a:cubicBezTo>
                  <a:pt x="2209700" y="473124"/>
                  <a:pt x="2212000" y="472757"/>
                  <a:pt x="2214068" y="471823"/>
                </a:cubicBezTo>
                <a:cubicBezTo>
                  <a:pt x="2216035" y="470990"/>
                  <a:pt x="2216635" y="468089"/>
                  <a:pt x="2219470" y="468189"/>
                </a:cubicBezTo>
                <a:cubicBezTo>
                  <a:pt x="2220070" y="468222"/>
                  <a:pt x="2221037" y="467255"/>
                  <a:pt x="2221237" y="466588"/>
                </a:cubicBezTo>
                <a:cubicBezTo>
                  <a:pt x="2222237" y="463287"/>
                  <a:pt x="2224571" y="462554"/>
                  <a:pt x="2227605" y="462821"/>
                </a:cubicBezTo>
                <a:lnTo>
                  <a:pt x="2228593" y="465794"/>
                </a:lnTo>
                <a:lnTo>
                  <a:pt x="2231510" y="461932"/>
                </a:lnTo>
                <a:cubicBezTo>
                  <a:pt x="2232177" y="461266"/>
                  <a:pt x="2234082" y="461170"/>
                  <a:pt x="2234749" y="461647"/>
                </a:cubicBezTo>
                <a:cubicBezTo>
                  <a:pt x="2237416" y="463647"/>
                  <a:pt x="2236939" y="465361"/>
                  <a:pt x="2233511" y="466028"/>
                </a:cubicBezTo>
                <a:lnTo>
                  <a:pt x="2228729" y="466203"/>
                </a:lnTo>
                <a:lnTo>
                  <a:pt x="2230807" y="472457"/>
                </a:lnTo>
                <a:cubicBezTo>
                  <a:pt x="2230640" y="473290"/>
                  <a:pt x="2230807" y="474158"/>
                  <a:pt x="2230807" y="475024"/>
                </a:cubicBezTo>
                <a:cubicBezTo>
                  <a:pt x="2232140" y="474958"/>
                  <a:pt x="2233774" y="475358"/>
                  <a:pt x="2234708" y="474724"/>
                </a:cubicBezTo>
                <a:cubicBezTo>
                  <a:pt x="2237609" y="472690"/>
                  <a:pt x="2241310" y="472057"/>
                  <a:pt x="2243777" y="468989"/>
                </a:cubicBezTo>
                <a:cubicBezTo>
                  <a:pt x="2245778" y="466521"/>
                  <a:pt x="2249113" y="465421"/>
                  <a:pt x="2252514" y="465655"/>
                </a:cubicBezTo>
                <a:cubicBezTo>
                  <a:pt x="2255981" y="465888"/>
                  <a:pt x="2258816" y="465088"/>
                  <a:pt x="2260249" y="461520"/>
                </a:cubicBezTo>
                <a:cubicBezTo>
                  <a:pt x="2260383" y="461186"/>
                  <a:pt x="2261016" y="460786"/>
                  <a:pt x="2261350" y="460820"/>
                </a:cubicBezTo>
                <a:cubicBezTo>
                  <a:pt x="2265351" y="461320"/>
                  <a:pt x="2268219" y="458752"/>
                  <a:pt x="2271486" y="457252"/>
                </a:cubicBezTo>
                <a:cubicBezTo>
                  <a:pt x="2273320" y="456418"/>
                  <a:pt x="2276221" y="457685"/>
                  <a:pt x="2277121" y="459920"/>
                </a:cubicBezTo>
                <a:cubicBezTo>
                  <a:pt x="2277788" y="461587"/>
                  <a:pt x="2277888" y="463454"/>
                  <a:pt x="2278522" y="465154"/>
                </a:cubicBezTo>
                <a:cubicBezTo>
                  <a:pt x="2278789" y="465855"/>
                  <a:pt x="2279722" y="466322"/>
                  <a:pt x="2280423" y="466755"/>
                </a:cubicBezTo>
                <a:cubicBezTo>
                  <a:pt x="2280589" y="466855"/>
                  <a:pt x="2281356" y="466488"/>
                  <a:pt x="2281423" y="466221"/>
                </a:cubicBezTo>
                <a:cubicBezTo>
                  <a:pt x="2282357" y="462320"/>
                  <a:pt x="2285691" y="460586"/>
                  <a:pt x="2288425" y="458252"/>
                </a:cubicBezTo>
                <a:cubicBezTo>
                  <a:pt x="2289859" y="456985"/>
                  <a:pt x="2290059" y="454818"/>
                  <a:pt x="2288892" y="453284"/>
                </a:cubicBezTo>
                <a:cubicBezTo>
                  <a:pt x="2286391" y="450016"/>
                  <a:pt x="2283890" y="446749"/>
                  <a:pt x="2281290" y="443547"/>
                </a:cubicBezTo>
                <a:cubicBezTo>
                  <a:pt x="2280123" y="442114"/>
                  <a:pt x="2278589" y="441113"/>
                  <a:pt x="2276655" y="440780"/>
                </a:cubicBezTo>
                <a:cubicBezTo>
                  <a:pt x="2275754" y="440646"/>
                  <a:pt x="2274521" y="440480"/>
                  <a:pt x="2274121" y="439880"/>
                </a:cubicBezTo>
                <a:cubicBezTo>
                  <a:pt x="2271320" y="435712"/>
                  <a:pt x="2266085" y="435678"/>
                  <a:pt x="2262550" y="432811"/>
                </a:cubicBezTo>
                <a:cubicBezTo>
                  <a:pt x="2259382" y="430277"/>
                  <a:pt x="2258149" y="427042"/>
                  <a:pt x="2259416" y="423108"/>
                </a:cubicBezTo>
                <a:cubicBezTo>
                  <a:pt x="2259583" y="422674"/>
                  <a:pt x="2259849" y="422307"/>
                  <a:pt x="2260083" y="421907"/>
                </a:cubicBezTo>
                <a:cubicBezTo>
                  <a:pt x="2260683" y="420807"/>
                  <a:pt x="2262750" y="420040"/>
                  <a:pt x="2263650" y="420640"/>
                </a:cubicBezTo>
                <a:cubicBezTo>
                  <a:pt x="2267085" y="422941"/>
                  <a:pt x="2270686" y="425008"/>
                  <a:pt x="2273787" y="427676"/>
                </a:cubicBezTo>
                <a:cubicBezTo>
                  <a:pt x="2280189" y="433177"/>
                  <a:pt x="2287758" y="434145"/>
                  <a:pt x="2295661" y="434111"/>
                </a:cubicBezTo>
                <a:cubicBezTo>
                  <a:pt x="2296595" y="434111"/>
                  <a:pt x="2297495" y="433911"/>
                  <a:pt x="2298395" y="433744"/>
                </a:cubicBezTo>
                <a:cubicBezTo>
                  <a:pt x="2305497" y="432444"/>
                  <a:pt x="2311933" y="434278"/>
                  <a:pt x="2318402" y="437112"/>
                </a:cubicBezTo>
                <a:cubicBezTo>
                  <a:pt x="2321703" y="438546"/>
                  <a:pt x="2323670" y="442647"/>
                  <a:pt x="2328005" y="441814"/>
                </a:cubicBezTo>
                <a:cubicBezTo>
                  <a:pt x="2330906" y="443114"/>
                  <a:pt x="2333773" y="444514"/>
                  <a:pt x="2336741" y="445682"/>
                </a:cubicBezTo>
                <a:cubicBezTo>
                  <a:pt x="2340142" y="447049"/>
                  <a:pt x="2343677" y="448049"/>
                  <a:pt x="2347044" y="449516"/>
                </a:cubicBezTo>
                <a:cubicBezTo>
                  <a:pt x="2349078" y="450417"/>
                  <a:pt x="2350912" y="451884"/>
                  <a:pt x="2352813" y="453151"/>
                </a:cubicBezTo>
                <a:cubicBezTo>
                  <a:pt x="2355480" y="454918"/>
                  <a:pt x="2358114" y="456718"/>
                  <a:pt x="2360815" y="458486"/>
                </a:cubicBezTo>
                <a:cubicBezTo>
                  <a:pt x="2362016" y="459319"/>
                  <a:pt x="2363783" y="458519"/>
                  <a:pt x="2363883" y="457052"/>
                </a:cubicBezTo>
                <a:cubicBezTo>
                  <a:pt x="2364050" y="454784"/>
                  <a:pt x="2364183" y="452517"/>
                  <a:pt x="2364083" y="450250"/>
                </a:cubicBezTo>
                <a:cubicBezTo>
                  <a:pt x="2364050" y="449449"/>
                  <a:pt x="2363449" y="448116"/>
                  <a:pt x="2362849" y="447949"/>
                </a:cubicBezTo>
                <a:cubicBezTo>
                  <a:pt x="2357247" y="446315"/>
                  <a:pt x="2353613" y="442247"/>
                  <a:pt x="2350012" y="438046"/>
                </a:cubicBezTo>
                <a:cubicBezTo>
                  <a:pt x="2348211" y="435945"/>
                  <a:pt x="2346044" y="436279"/>
                  <a:pt x="2343843" y="437612"/>
                </a:cubicBezTo>
                <a:cubicBezTo>
                  <a:pt x="2343210" y="438013"/>
                  <a:pt x="2341742" y="438179"/>
                  <a:pt x="2341542" y="437879"/>
                </a:cubicBezTo>
                <a:cubicBezTo>
                  <a:pt x="2339342" y="434411"/>
                  <a:pt x="2337274" y="430843"/>
                  <a:pt x="2335340" y="427209"/>
                </a:cubicBezTo>
                <a:cubicBezTo>
                  <a:pt x="2334973" y="426509"/>
                  <a:pt x="2334973" y="425308"/>
                  <a:pt x="2335307" y="424575"/>
                </a:cubicBezTo>
                <a:cubicBezTo>
                  <a:pt x="2337374" y="420273"/>
                  <a:pt x="2334440" y="416572"/>
                  <a:pt x="2333740" y="412671"/>
                </a:cubicBezTo>
                <a:cubicBezTo>
                  <a:pt x="2333273" y="410037"/>
                  <a:pt x="2331039" y="407869"/>
                  <a:pt x="2328705" y="406335"/>
                </a:cubicBezTo>
                <a:cubicBezTo>
                  <a:pt x="2326004" y="404568"/>
                  <a:pt x="2325704" y="402134"/>
                  <a:pt x="2325537" y="399200"/>
                </a:cubicBezTo>
                <a:cubicBezTo>
                  <a:pt x="2325270" y="394799"/>
                  <a:pt x="2326204" y="391030"/>
                  <a:pt x="2329105" y="387730"/>
                </a:cubicBezTo>
                <a:cubicBezTo>
                  <a:pt x="2331739" y="384762"/>
                  <a:pt x="2332373" y="381227"/>
                  <a:pt x="2332206" y="377460"/>
                </a:cubicBezTo>
                <a:cubicBezTo>
                  <a:pt x="2331873" y="370124"/>
                  <a:pt x="2331472" y="362788"/>
                  <a:pt x="2331206" y="355453"/>
                </a:cubicBezTo>
                <a:cubicBezTo>
                  <a:pt x="2331139" y="353152"/>
                  <a:pt x="2331106" y="350818"/>
                  <a:pt x="2331573" y="348617"/>
                </a:cubicBezTo>
                <a:cubicBezTo>
                  <a:pt x="2331772" y="347550"/>
                  <a:pt x="2333106" y="346216"/>
                  <a:pt x="2334174" y="345949"/>
                </a:cubicBezTo>
                <a:cubicBezTo>
                  <a:pt x="2335907" y="345516"/>
                  <a:pt x="2338008" y="346416"/>
                  <a:pt x="2339608" y="345849"/>
                </a:cubicBezTo>
                <a:cubicBezTo>
                  <a:pt x="2347111" y="343148"/>
                  <a:pt x="2354113" y="345149"/>
                  <a:pt x="2361082" y="347683"/>
                </a:cubicBezTo>
                <a:cubicBezTo>
                  <a:pt x="2362883" y="348350"/>
                  <a:pt x="2364116" y="349851"/>
                  <a:pt x="2364583" y="351684"/>
                </a:cubicBezTo>
                <a:cubicBezTo>
                  <a:pt x="2366917" y="360621"/>
                  <a:pt x="2368418" y="369657"/>
                  <a:pt x="2368318" y="378893"/>
                </a:cubicBezTo>
                <a:cubicBezTo>
                  <a:pt x="2368284" y="382395"/>
                  <a:pt x="2369718" y="385195"/>
                  <a:pt x="2372519" y="387129"/>
                </a:cubicBezTo>
                <a:cubicBezTo>
                  <a:pt x="2378021" y="390997"/>
                  <a:pt x="2381122" y="396132"/>
                  <a:pt x="2383056" y="402601"/>
                </a:cubicBezTo>
                <a:cubicBezTo>
                  <a:pt x="2386190" y="413138"/>
                  <a:pt x="2390158" y="423441"/>
                  <a:pt x="2393726" y="433844"/>
                </a:cubicBezTo>
                <a:cubicBezTo>
                  <a:pt x="2394793" y="437012"/>
                  <a:pt x="2396627" y="439546"/>
                  <a:pt x="2399294" y="441480"/>
                </a:cubicBezTo>
                <a:cubicBezTo>
                  <a:pt x="2401161" y="442814"/>
                  <a:pt x="2403096" y="444081"/>
                  <a:pt x="2404963" y="445415"/>
                </a:cubicBezTo>
                <a:cubicBezTo>
                  <a:pt x="2406963" y="446849"/>
                  <a:pt x="2408230" y="448849"/>
                  <a:pt x="2407797" y="451283"/>
                </a:cubicBezTo>
                <a:cubicBezTo>
                  <a:pt x="2407163" y="455118"/>
                  <a:pt x="2407997" y="458486"/>
                  <a:pt x="2409898" y="461820"/>
                </a:cubicBezTo>
                <a:cubicBezTo>
                  <a:pt x="2410531" y="462920"/>
                  <a:pt x="2410765" y="464521"/>
                  <a:pt x="2410531" y="465788"/>
                </a:cubicBezTo>
                <a:cubicBezTo>
                  <a:pt x="2409064" y="474391"/>
                  <a:pt x="2407430" y="482960"/>
                  <a:pt x="2404062" y="491063"/>
                </a:cubicBezTo>
                <a:cubicBezTo>
                  <a:pt x="2402195" y="495531"/>
                  <a:pt x="2398794" y="496931"/>
                  <a:pt x="2394092" y="495098"/>
                </a:cubicBezTo>
                <a:cubicBezTo>
                  <a:pt x="2392892" y="494597"/>
                  <a:pt x="2391725" y="493964"/>
                  <a:pt x="2390558" y="493364"/>
                </a:cubicBezTo>
                <a:cubicBezTo>
                  <a:pt x="2390558" y="493330"/>
                  <a:pt x="2390558" y="493264"/>
                  <a:pt x="2390558" y="493197"/>
                </a:cubicBezTo>
                <a:cubicBezTo>
                  <a:pt x="2390425" y="492964"/>
                  <a:pt x="2390258" y="492697"/>
                  <a:pt x="2390091" y="492463"/>
                </a:cubicBezTo>
                <a:cubicBezTo>
                  <a:pt x="2389291" y="492997"/>
                  <a:pt x="2389424" y="493264"/>
                  <a:pt x="2390392" y="493297"/>
                </a:cubicBezTo>
                <a:cubicBezTo>
                  <a:pt x="2390425" y="493330"/>
                  <a:pt x="2390491" y="493364"/>
                  <a:pt x="2390558" y="493397"/>
                </a:cubicBezTo>
                <a:cubicBezTo>
                  <a:pt x="2390525" y="494697"/>
                  <a:pt x="2390358" y="496065"/>
                  <a:pt x="2390692" y="497265"/>
                </a:cubicBezTo>
                <a:cubicBezTo>
                  <a:pt x="2390859" y="497798"/>
                  <a:pt x="2392159" y="498232"/>
                  <a:pt x="2392992" y="498332"/>
                </a:cubicBezTo>
                <a:cubicBezTo>
                  <a:pt x="2398427" y="499065"/>
                  <a:pt x="2403863" y="499732"/>
                  <a:pt x="2409331" y="500266"/>
                </a:cubicBezTo>
                <a:cubicBezTo>
                  <a:pt x="2410064" y="500333"/>
                  <a:pt x="2411465" y="499599"/>
                  <a:pt x="2411565" y="499065"/>
                </a:cubicBezTo>
                <a:cubicBezTo>
                  <a:pt x="2412432" y="493864"/>
                  <a:pt x="2415666" y="489996"/>
                  <a:pt x="2418367" y="485761"/>
                </a:cubicBezTo>
                <a:cubicBezTo>
                  <a:pt x="2419534" y="483894"/>
                  <a:pt x="2420301" y="481426"/>
                  <a:pt x="2420235" y="479259"/>
                </a:cubicBezTo>
                <a:cubicBezTo>
                  <a:pt x="2420101" y="474558"/>
                  <a:pt x="2420835" y="470189"/>
                  <a:pt x="2422568" y="465855"/>
                </a:cubicBezTo>
                <a:cubicBezTo>
                  <a:pt x="2423869" y="462654"/>
                  <a:pt x="2422935" y="459453"/>
                  <a:pt x="2420968" y="456718"/>
                </a:cubicBezTo>
                <a:cubicBezTo>
                  <a:pt x="2419634" y="454884"/>
                  <a:pt x="2417800" y="453384"/>
                  <a:pt x="2416366" y="451617"/>
                </a:cubicBezTo>
                <a:cubicBezTo>
                  <a:pt x="2413832" y="448416"/>
                  <a:pt x="2414266" y="443081"/>
                  <a:pt x="2417534" y="440380"/>
                </a:cubicBezTo>
                <a:cubicBezTo>
                  <a:pt x="2421068" y="437479"/>
                  <a:pt x="2424869" y="434878"/>
                  <a:pt x="2428537" y="432144"/>
                </a:cubicBezTo>
                <a:cubicBezTo>
                  <a:pt x="2428870" y="431877"/>
                  <a:pt x="2429404" y="431477"/>
                  <a:pt x="2429404" y="431177"/>
                </a:cubicBezTo>
                <a:cubicBezTo>
                  <a:pt x="2429371" y="430810"/>
                  <a:pt x="2428870" y="430376"/>
                  <a:pt x="2428504" y="430177"/>
                </a:cubicBezTo>
                <a:cubicBezTo>
                  <a:pt x="2425069" y="428443"/>
                  <a:pt x="2421468" y="427175"/>
                  <a:pt x="2418567" y="430810"/>
                </a:cubicBezTo>
                <a:cubicBezTo>
                  <a:pt x="2415966" y="434078"/>
                  <a:pt x="2412565" y="434778"/>
                  <a:pt x="2408831" y="435011"/>
                </a:cubicBezTo>
                <a:cubicBezTo>
                  <a:pt x="2406897" y="435145"/>
                  <a:pt x="2404896" y="434645"/>
                  <a:pt x="2404129" y="432844"/>
                </a:cubicBezTo>
                <a:cubicBezTo>
                  <a:pt x="2401495" y="426575"/>
                  <a:pt x="2397127" y="421107"/>
                  <a:pt x="2396060" y="414038"/>
                </a:cubicBezTo>
                <a:cubicBezTo>
                  <a:pt x="2395493" y="410337"/>
                  <a:pt x="2395493" y="406736"/>
                  <a:pt x="2395427" y="403068"/>
                </a:cubicBezTo>
                <a:cubicBezTo>
                  <a:pt x="2395360" y="399633"/>
                  <a:pt x="2393992" y="396933"/>
                  <a:pt x="2391358" y="394732"/>
                </a:cubicBezTo>
                <a:cubicBezTo>
                  <a:pt x="2389625" y="393265"/>
                  <a:pt x="2387957" y="391697"/>
                  <a:pt x="2386290" y="390130"/>
                </a:cubicBezTo>
                <a:cubicBezTo>
                  <a:pt x="2383956" y="387930"/>
                  <a:pt x="2381322" y="385962"/>
                  <a:pt x="2379455" y="383428"/>
                </a:cubicBezTo>
                <a:cubicBezTo>
                  <a:pt x="2377454" y="380694"/>
                  <a:pt x="2379421" y="377060"/>
                  <a:pt x="2378421" y="374025"/>
                </a:cubicBezTo>
                <a:cubicBezTo>
                  <a:pt x="2377287" y="370490"/>
                  <a:pt x="2378588" y="367790"/>
                  <a:pt x="2380755" y="365222"/>
                </a:cubicBezTo>
                <a:cubicBezTo>
                  <a:pt x="2381388" y="364522"/>
                  <a:pt x="2381789" y="363722"/>
                  <a:pt x="2382289" y="362922"/>
                </a:cubicBezTo>
                <a:cubicBezTo>
                  <a:pt x="2383856" y="360454"/>
                  <a:pt x="2384123" y="357753"/>
                  <a:pt x="2383323" y="354986"/>
                </a:cubicBezTo>
                <a:cubicBezTo>
                  <a:pt x="2382289" y="351485"/>
                  <a:pt x="2381055" y="348050"/>
                  <a:pt x="2379988" y="344582"/>
                </a:cubicBezTo>
                <a:cubicBezTo>
                  <a:pt x="2379921" y="344349"/>
                  <a:pt x="2380455" y="343782"/>
                  <a:pt x="2380788" y="343548"/>
                </a:cubicBezTo>
                <a:cubicBezTo>
                  <a:pt x="2381088" y="343382"/>
                  <a:pt x="2381689" y="343315"/>
                  <a:pt x="2381922" y="343515"/>
                </a:cubicBezTo>
                <a:cubicBezTo>
                  <a:pt x="2383022" y="344315"/>
                  <a:pt x="2384223" y="345082"/>
                  <a:pt x="2385023" y="346116"/>
                </a:cubicBezTo>
                <a:cubicBezTo>
                  <a:pt x="2387824" y="349817"/>
                  <a:pt x="2390025" y="354019"/>
                  <a:pt x="2390258" y="358654"/>
                </a:cubicBezTo>
                <a:cubicBezTo>
                  <a:pt x="2390558" y="364455"/>
                  <a:pt x="2393226" y="369123"/>
                  <a:pt x="2396160" y="373792"/>
                </a:cubicBezTo>
                <a:cubicBezTo>
                  <a:pt x="2396627" y="374559"/>
                  <a:pt x="2396960" y="375459"/>
                  <a:pt x="2397360" y="376259"/>
                </a:cubicBezTo>
                <a:cubicBezTo>
                  <a:pt x="2398527" y="378527"/>
                  <a:pt x="2400595" y="379427"/>
                  <a:pt x="2402962" y="379627"/>
                </a:cubicBezTo>
                <a:cubicBezTo>
                  <a:pt x="2407064" y="379960"/>
                  <a:pt x="2411165" y="380394"/>
                  <a:pt x="2415299" y="379727"/>
                </a:cubicBezTo>
                <a:cubicBezTo>
                  <a:pt x="2417667" y="379360"/>
                  <a:pt x="2419768" y="380261"/>
                  <a:pt x="2421902" y="381194"/>
                </a:cubicBezTo>
                <a:cubicBezTo>
                  <a:pt x="2422868" y="381628"/>
                  <a:pt x="2423469" y="380861"/>
                  <a:pt x="2423135" y="379894"/>
                </a:cubicBezTo>
                <a:cubicBezTo>
                  <a:pt x="2422969" y="379494"/>
                  <a:pt x="2422635" y="379027"/>
                  <a:pt x="2422268" y="378893"/>
                </a:cubicBezTo>
                <a:cubicBezTo>
                  <a:pt x="2421001" y="378460"/>
                  <a:pt x="2419701" y="377960"/>
                  <a:pt x="2418367" y="377893"/>
                </a:cubicBezTo>
                <a:cubicBezTo>
                  <a:pt x="2415099" y="377726"/>
                  <a:pt x="2412065" y="376859"/>
                  <a:pt x="2408964" y="375926"/>
                </a:cubicBezTo>
                <a:cubicBezTo>
                  <a:pt x="2403196" y="374159"/>
                  <a:pt x="2399761" y="370124"/>
                  <a:pt x="2397394" y="364989"/>
                </a:cubicBezTo>
                <a:cubicBezTo>
                  <a:pt x="2396927" y="364022"/>
                  <a:pt x="2397494" y="362221"/>
                  <a:pt x="2398194" y="361221"/>
                </a:cubicBezTo>
                <a:cubicBezTo>
                  <a:pt x="2399228" y="359754"/>
                  <a:pt x="2401062" y="358787"/>
                  <a:pt x="2402929" y="359020"/>
                </a:cubicBezTo>
                <a:cubicBezTo>
                  <a:pt x="2404229" y="359187"/>
                  <a:pt x="2405363" y="360187"/>
                  <a:pt x="2406630" y="360754"/>
                </a:cubicBezTo>
                <a:cubicBezTo>
                  <a:pt x="2408297" y="361488"/>
                  <a:pt x="2409931" y="362355"/>
                  <a:pt x="2411632" y="362755"/>
                </a:cubicBezTo>
                <a:cubicBezTo>
                  <a:pt x="2412965" y="363055"/>
                  <a:pt x="2414299" y="362455"/>
                  <a:pt x="2415033" y="361054"/>
                </a:cubicBezTo>
                <a:cubicBezTo>
                  <a:pt x="2415900" y="359487"/>
                  <a:pt x="2415266" y="357019"/>
                  <a:pt x="2413666" y="356386"/>
                </a:cubicBezTo>
                <a:cubicBezTo>
                  <a:pt x="2412399" y="355886"/>
                  <a:pt x="2410931" y="355853"/>
                  <a:pt x="2409731" y="355219"/>
                </a:cubicBezTo>
                <a:cubicBezTo>
                  <a:pt x="2408731" y="354719"/>
                  <a:pt x="2407930" y="353818"/>
                  <a:pt x="2407064" y="353018"/>
                </a:cubicBezTo>
                <a:lnTo>
                  <a:pt x="2407065" y="353010"/>
                </a:lnTo>
                <a:lnTo>
                  <a:pt x="2407097" y="353018"/>
                </a:lnTo>
                <a:lnTo>
                  <a:pt x="2407069" y="352993"/>
                </a:lnTo>
                <a:lnTo>
                  <a:pt x="2407263" y="351951"/>
                </a:lnTo>
                <a:lnTo>
                  <a:pt x="2406730" y="352685"/>
                </a:lnTo>
                <a:lnTo>
                  <a:pt x="2407069" y="352993"/>
                </a:lnTo>
                <a:lnTo>
                  <a:pt x="2407065" y="353010"/>
                </a:lnTo>
                <a:lnTo>
                  <a:pt x="2403129" y="351951"/>
                </a:lnTo>
                <a:cubicBezTo>
                  <a:pt x="2402462" y="351651"/>
                  <a:pt x="2401795" y="350551"/>
                  <a:pt x="2401795" y="349817"/>
                </a:cubicBezTo>
                <a:cubicBezTo>
                  <a:pt x="2401829" y="346950"/>
                  <a:pt x="2403129" y="344482"/>
                  <a:pt x="2405230" y="342648"/>
                </a:cubicBezTo>
                <a:cubicBezTo>
                  <a:pt x="2406163" y="341848"/>
                  <a:pt x="2407897" y="341248"/>
                  <a:pt x="2408964" y="341548"/>
                </a:cubicBezTo>
                <a:cubicBezTo>
                  <a:pt x="2413332" y="342782"/>
                  <a:pt x="2417534" y="344382"/>
                  <a:pt x="2422002" y="345382"/>
                </a:cubicBezTo>
                <a:cubicBezTo>
                  <a:pt x="2426370" y="346383"/>
                  <a:pt x="2430571" y="348483"/>
                  <a:pt x="2434639" y="350484"/>
                </a:cubicBezTo>
                <a:cubicBezTo>
                  <a:pt x="2437073" y="351684"/>
                  <a:pt x="2439307" y="353418"/>
                  <a:pt x="2441341" y="355219"/>
                </a:cubicBezTo>
                <a:cubicBezTo>
                  <a:pt x="2444776" y="358287"/>
                  <a:pt x="2448577" y="358853"/>
                  <a:pt x="2452878" y="357953"/>
                </a:cubicBezTo>
                <a:cubicBezTo>
                  <a:pt x="2455079" y="357486"/>
                  <a:pt x="2457346" y="357153"/>
                  <a:pt x="2459614" y="356986"/>
                </a:cubicBezTo>
                <a:cubicBezTo>
                  <a:pt x="2462215" y="356786"/>
                  <a:pt x="2464882" y="359787"/>
                  <a:pt x="2464615" y="362388"/>
                </a:cubicBezTo>
                <a:cubicBezTo>
                  <a:pt x="2464515" y="363288"/>
                  <a:pt x="2464615" y="364322"/>
                  <a:pt x="2464216" y="365056"/>
                </a:cubicBezTo>
                <a:cubicBezTo>
                  <a:pt x="2461181" y="370624"/>
                  <a:pt x="2462248" y="375592"/>
                  <a:pt x="2466116" y="380294"/>
                </a:cubicBezTo>
                <a:cubicBezTo>
                  <a:pt x="2466616" y="380894"/>
                  <a:pt x="2466950" y="381594"/>
                  <a:pt x="2467349" y="382261"/>
                </a:cubicBezTo>
                <a:cubicBezTo>
                  <a:pt x="2467316" y="382294"/>
                  <a:pt x="2467283" y="382294"/>
                  <a:pt x="2467250" y="382328"/>
                </a:cubicBezTo>
                <a:cubicBezTo>
                  <a:pt x="2467083" y="383095"/>
                  <a:pt x="2466916" y="383862"/>
                  <a:pt x="2466716" y="384628"/>
                </a:cubicBezTo>
                <a:cubicBezTo>
                  <a:pt x="2466783" y="384295"/>
                  <a:pt x="2466816" y="383961"/>
                  <a:pt x="2466950" y="383661"/>
                </a:cubicBezTo>
                <a:cubicBezTo>
                  <a:pt x="2467083" y="383328"/>
                  <a:pt x="2467349" y="382995"/>
                  <a:pt x="2467550" y="382661"/>
                </a:cubicBezTo>
                <a:cubicBezTo>
                  <a:pt x="2467483" y="382528"/>
                  <a:pt x="2467383" y="382428"/>
                  <a:pt x="2467316" y="382294"/>
                </a:cubicBezTo>
                <a:cubicBezTo>
                  <a:pt x="2468850" y="381361"/>
                  <a:pt x="2470384" y="380460"/>
                  <a:pt x="2471884" y="379527"/>
                </a:cubicBezTo>
                <a:cubicBezTo>
                  <a:pt x="2473151" y="378760"/>
                  <a:pt x="2474185" y="377493"/>
                  <a:pt x="2473285" y="376226"/>
                </a:cubicBezTo>
                <a:cubicBezTo>
                  <a:pt x="2469750" y="371224"/>
                  <a:pt x="2467950" y="365656"/>
                  <a:pt x="2466916" y="359721"/>
                </a:cubicBezTo>
                <a:cubicBezTo>
                  <a:pt x="2466583" y="357786"/>
                  <a:pt x="2465116" y="356553"/>
                  <a:pt x="2463415" y="355753"/>
                </a:cubicBezTo>
                <a:cubicBezTo>
                  <a:pt x="2461348" y="354786"/>
                  <a:pt x="2459247" y="353952"/>
                  <a:pt x="2457146" y="353085"/>
                </a:cubicBezTo>
                <a:cubicBezTo>
                  <a:pt x="2456313" y="352718"/>
                  <a:pt x="2455246" y="352685"/>
                  <a:pt x="2454612" y="352118"/>
                </a:cubicBezTo>
                <a:cubicBezTo>
                  <a:pt x="2451611" y="349417"/>
                  <a:pt x="2448677" y="346583"/>
                  <a:pt x="2445743" y="343782"/>
                </a:cubicBezTo>
                <a:cubicBezTo>
                  <a:pt x="2442108" y="343515"/>
                  <a:pt x="2438307" y="344215"/>
                  <a:pt x="2434906" y="342515"/>
                </a:cubicBezTo>
                <a:cubicBezTo>
                  <a:pt x="2433372" y="341748"/>
                  <a:pt x="2431938" y="340381"/>
                  <a:pt x="2430938" y="338947"/>
                </a:cubicBezTo>
                <a:cubicBezTo>
                  <a:pt x="2429937" y="337480"/>
                  <a:pt x="2429171" y="335679"/>
                  <a:pt x="2428870" y="333912"/>
                </a:cubicBezTo>
                <a:cubicBezTo>
                  <a:pt x="2428304" y="330578"/>
                  <a:pt x="2426637" y="328010"/>
                  <a:pt x="2424502" y="325509"/>
                </a:cubicBezTo>
                <a:cubicBezTo>
                  <a:pt x="2423002" y="323809"/>
                  <a:pt x="2421768" y="321808"/>
                  <a:pt x="2420734" y="319807"/>
                </a:cubicBezTo>
                <a:cubicBezTo>
                  <a:pt x="2418134" y="314806"/>
                  <a:pt x="2419601" y="310771"/>
                  <a:pt x="2424536" y="308871"/>
                </a:cubicBezTo>
                <a:cubicBezTo>
                  <a:pt x="2426237" y="308204"/>
                  <a:pt x="2428037" y="307770"/>
                  <a:pt x="2429771" y="307237"/>
                </a:cubicBezTo>
                <a:cubicBezTo>
                  <a:pt x="2435039" y="305670"/>
                  <a:pt x="2440174" y="303836"/>
                  <a:pt x="2445209" y="301568"/>
                </a:cubicBezTo>
                <a:cubicBezTo>
                  <a:pt x="2450177" y="299334"/>
                  <a:pt x="2455379" y="297734"/>
                  <a:pt x="2459680" y="294133"/>
                </a:cubicBezTo>
                <a:cubicBezTo>
                  <a:pt x="2460914" y="293132"/>
                  <a:pt x="2463148" y="293266"/>
                  <a:pt x="2464949" y="292999"/>
                </a:cubicBezTo>
                <a:cubicBezTo>
                  <a:pt x="2466616" y="292766"/>
                  <a:pt x="2467383" y="293866"/>
                  <a:pt x="2467916" y="295233"/>
                </a:cubicBezTo>
                <a:cubicBezTo>
                  <a:pt x="2468383" y="296433"/>
                  <a:pt x="2468617" y="298200"/>
                  <a:pt x="2470551" y="297034"/>
                </a:cubicBezTo>
                <a:cubicBezTo>
                  <a:pt x="2471251" y="296600"/>
                  <a:pt x="2471851" y="295666"/>
                  <a:pt x="2471984" y="294866"/>
                </a:cubicBezTo>
                <a:cubicBezTo>
                  <a:pt x="2472118" y="294066"/>
                  <a:pt x="2471851" y="292966"/>
                  <a:pt x="2471317" y="292366"/>
                </a:cubicBezTo>
                <a:cubicBezTo>
                  <a:pt x="2468216" y="288764"/>
                  <a:pt x="2463948" y="286863"/>
                  <a:pt x="2459647" y="285430"/>
                </a:cubicBezTo>
                <a:cubicBezTo>
                  <a:pt x="2455579" y="284063"/>
                  <a:pt x="2452545" y="281528"/>
                  <a:pt x="2449310" y="278994"/>
                </a:cubicBezTo>
                <a:cubicBezTo>
                  <a:pt x="2447810" y="277827"/>
                  <a:pt x="2446676" y="276894"/>
                  <a:pt x="2446276" y="274893"/>
                </a:cubicBezTo>
                <a:cubicBezTo>
                  <a:pt x="2445609" y="271759"/>
                  <a:pt x="2444509" y="268758"/>
                  <a:pt x="2446076" y="265557"/>
                </a:cubicBezTo>
                <a:cubicBezTo>
                  <a:pt x="2446910" y="263889"/>
                  <a:pt x="2447610" y="262222"/>
                  <a:pt x="2449244" y="261189"/>
                </a:cubicBezTo>
                <a:cubicBezTo>
                  <a:pt x="2451978" y="259455"/>
                  <a:pt x="2451045" y="255053"/>
                  <a:pt x="2454812" y="253953"/>
                </a:cubicBezTo>
                <a:cubicBezTo>
                  <a:pt x="2457613" y="253119"/>
                  <a:pt x="2459347" y="250685"/>
                  <a:pt x="2460147" y="248018"/>
                </a:cubicBezTo>
                <a:cubicBezTo>
                  <a:pt x="2461281" y="244217"/>
                  <a:pt x="2464682" y="242383"/>
                  <a:pt x="2466749" y="239481"/>
                </a:cubicBezTo>
                <a:cubicBezTo>
                  <a:pt x="2469050" y="236280"/>
                  <a:pt x="2472285" y="234947"/>
                  <a:pt x="2475586" y="233346"/>
                </a:cubicBezTo>
                <a:cubicBezTo>
                  <a:pt x="2479253" y="231579"/>
                  <a:pt x="2482621" y="229178"/>
                  <a:pt x="2486122" y="227044"/>
                </a:cubicBezTo>
                <a:cubicBezTo>
                  <a:pt x="2487123" y="226444"/>
                  <a:pt x="2487223" y="224910"/>
                  <a:pt x="2486156" y="223576"/>
                </a:cubicBezTo>
                <a:cubicBezTo>
                  <a:pt x="2483655" y="220476"/>
                  <a:pt x="2483755" y="218975"/>
                  <a:pt x="2486122" y="216474"/>
                </a:cubicBezTo>
                <a:cubicBezTo>
                  <a:pt x="2488023" y="214507"/>
                  <a:pt x="2489890" y="212473"/>
                  <a:pt x="2492958" y="212306"/>
                </a:cubicBezTo>
                <a:cubicBezTo>
                  <a:pt x="2494792" y="212173"/>
                  <a:pt x="2496592" y="211673"/>
                  <a:pt x="2498393" y="211506"/>
                </a:cubicBezTo>
                <a:cubicBezTo>
                  <a:pt x="2500627" y="211306"/>
                  <a:pt x="2501194" y="210005"/>
                  <a:pt x="2501661" y="207971"/>
                </a:cubicBezTo>
                <a:cubicBezTo>
                  <a:pt x="2502394" y="204770"/>
                  <a:pt x="2505162" y="204103"/>
                  <a:pt x="2508029" y="203870"/>
                </a:cubicBezTo>
                <a:cubicBezTo>
                  <a:pt x="2509997" y="203703"/>
                  <a:pt x="2511797" y="205370"/>
                  <a:pt x="2511397" y="207104"/>
                </a:cubicBezTo>
                <a:cubicBezTo>
                  <a:pt x="2510997" y="208872"/>
                  <a:pt x="2510363" y="210606"/>
                  <a:pt x="2509963" y="212340"/>
                </a:cubicBezTo>
                <a:cubicBezTo>
                  <a:pt x="2509697" y="213540"/>
                  <a:pt x="2510197" y="214373"/>
                  <a:pt x="2510930" y="214140"/>
                </a:cubicBezTo>
                <a:cubicBezTo>
                  <a:pt x="2513931" y="213206"/>
                  <a:pt x="2516866" y="212139"/>
                  <a:pt x="2519800" y="211006"/>
                </a:cubicBezTo>
                <a:cubicBezTo>
                  <a:pt x="2520633" y="210705"/>
                  <a:pt x="2521501" y="210139"/>
                  <a:pt x="2521967" y="209439"/>
                </a:cubicBezTo>
                <a:cubicBezTo>
                  <a:pt x="2523668" y="206738"/>
                  <a:pt x="2525435" y="204037"/>
                  <a:pt x="2526735" y="201136"/>
                </a:cubicBezTo>
                <a:cubicBezTo>
                  <a:pt x="2527169" y="200102"/>
                  <a:pt x="2526402" y="198535"/>
                  <a:pt x="2526202" y="197201"/>
                </a:cubicBezTo>
                <a:cubicBezTo>
                  <a:pt x="2525968" y="195668"/>
                  <a:pt x="2526635" y="194634"/>
                  <a:pt x="2527936" y="193867"/>
                </a:cubicBezTo>
                <a:cubicBezTo>
                  <a:pt x="2530837" y="192166"/>
                  <a:pt x="2534071" y="192233"/>
                  <a:pt x="2537272" y="191899"/>
                </a:cubicBezTo>
                <a:cubicBezTo>
                  <a:pt x="2539673" y="191666"/>
                  <a:pt x="2539973" y="191266"/>
                  <a:pt x="2538839" y="188232"/>
                </a:cubicBezTo>
                <a:cubicBezTo>
                  <a:pt x="2537872" y="185698"/>
                  <a:pt x="2538706" y="182230"/>
                  <a:pt x="2535972" y="180729"/>
                </a:cubicBezTo>
                <a:cubicBezTo>
                  <a:pt x="2530003" y="177495"/>
                  <a:pt x="2530303" y="171460"/>
                  <a:pt x="2529870" y="166325"/>
                </a:cubicBezTo>
                <a:cubicBezTo>
                  <a:pt x="2529169" y="158055"/>
                  <a:pt x="2530837" y="149919"/>
                  <a:pt x="2534471" y="142317"/>
                </a:cubicBezTo>
                <a:cubicBezTo>
                  <a:pt x="2534838" y="141517"/>
                  <a:pt x="2535472" y="140716"/>
                  <a:pt x="2536205" y="140216"/>
                </a:cubicBezTo>
                <a:cubicBezTo>
                  <a:pt x="2537305" y="139482"/>
                  <a:pt x="2538639" y="138515"/>
                  <a:pt x="2539806" y="138549"/>
                </a:cubicBezTo>
                <a:close/>
                <a:moveTo>
                  <a:pt x="2153114" y="138315"/>
                </a:moveTo>
                <a:cubicBezTo>
                  <a:pt x="2154848" y="138915"/>
                  <a:pt x="2156482" y="139716"/>
                  <a:pt x="2158082" y="140583"/>
                </a:cubicBezTo>
                <a:cubicBezTo>
                  <a:pt x="2160283" y="141750"/>
                  <a:pt x="2160650" y="142950"/>
                  <a:pt x="2159316" y="145885"/>
                </a:cubicBezTo>
                <a:cubicBezTo>
                  <a:pt x="2158883" y="146685"/>
                  <a:pt x="2157849" y="148218"/>
                  <a:pt x="2157182" y="149919"/>
                </a:cubicBezTo>
                <a:cubicBezTo>
                  <a:pt x="2156282" y="152220"/>
                  <a:pt x="2155015" y="153587"/>
                  <a:pt x="2152347" y="153987"/>
                </a:cubicBezTo>
                <a:cubicBezTo>
                  <a:pt x="2150647" y="154220"/>
                  <a:pt x="2149180" y="155688"/>
                  <a:pt x="2147546" y="156455"/>
                </a:cubicBezTo>
                <a:cubicBezTo>
                  <a:pt x="2146079" y="157121"/>
                  <a:pt x="2143511" y="156421"/>
                  <a:pt x="2142511" y="155221"/>
                </a:cubicBezTo>
                <a:cubicBezTo>
                  <a:pt x="2140410" y="152687"/>
                  <a:pt x="2138743" y="149952"/>
                  <a:pt x="2138910" y="146551"/>
                </a:cubicBezTo>
                <a:cubicBezTo>
                  <a:pt x="2138943" y="145818"/>
                  <a:pt x="2139610" y="144617"/>
                  <a:pt x="2140210" y="144451"/>
                </a:cubicBezTo>
                <a:cubicBezTo>
                  <a:pt x="2144245" y="143417"/>
                  <a:pt x="2147879" y="141816"/>
                  <a:pt x="2150547" y="138515"/>
                </a:cubicBezTo>
                <a:cubicBezTo>
                  <a:pt x="2150913" y="138048"/>
                  <a:pt x="2152347" y="138048"/>
                  <a:pt x="2153114" y="138315"/>
                </a:cubicBezTo>
                <a:close/>
                <a:moveTo>
                  <a:pt x="852161" y="137915"/>
                </a:moveTo>
                <a:cubicBezTo>
                  <a:pt x="853428" y="137882"/>
                  <a:pt x="854762" y="138182"/>
                  <a:pt x="855896" y="138749"/>
                </a:cubicBezTo>
                <a:cubicBezTo>
                  <a:pt x="856462" y="139049"/>
                  <a:pt x="856629" y="140183"/>
                  <a:pt x="856996" y="140950"/>
                </a:cubicBezTo>
                <a:cubicBezTo>
                  <a:pt x="856829" y="142383"/>
                  <a:pt x="855729" y="143383"/>
                  <a:pt x="854362" y="143350"/>
                </a:cubicBezTo>
                <a:cubicBezTo>
                  <a:pt x="852961" y="143317"/>
                  <a:pt x="851661" y="143017"/>
                  <a:pt x="850927" y="141750"/>
                </a:cubicBezTo>
                <a:cubicBezTo>
                  <a:pt x="850494" y="141016"/>
                  <a:pt x="849894" y="140016"/>
                  <a:pt x="850093" y="139349"/>
                </a:cubicBezTo>
                <a:cubicBezTo>
                  <a:pt x="850294" y="138682"/>
                  <a:pt x="851394" y="137949"/>
                  <a:pt x="852161" y="137915"/>
                </a:cubicBezTo>
                <a:close/>
                <a:moveTo>
                  <a:pt x="2073222" y="135548"/>
                </a:moveTo>
                <a:cubicBezTo>
                  <a:pt x="2077257" y="136315"/>
                  <a:pt x="2081024" y="137982"/>
                  <a:pt x="2083925" y="141083"/>
                </a:cubicBezTo>
                <a:cubicBezTo>
                  <a:pt x="2084392" y="141617"/>
                  <a:pt x="2084359" y="142550"/>
                  <a:pt x="2084525" y="143350"/>
                </a:cubicBezTo>
                <a:cubicBezTo>
                  <a:pt x="2082392" y="144051"/>
                  <a:pt x="2080391" y="143817"/>
                  <a:pt x="2078424" y="142750"/>
                </a:cubicBezTo>
                <a:cubicBezTo>
                  <a:pt x="2076123" y="141450"/>
                  <a:pt x="2074122" y="142450"/>
                  <a:pt x="2072355" y="143851"/>
                </a:cubicBezTo>
                <a:cubicBezTo>
                  <a:pt x="2070888" y="145018"/>
                  <a:pt x="2070821" y="147419"/>
                  <a:pt x="2072121" y="149919"/>
                </a:cubicBezTo>
                <a:cubicBezTo>
                  <a:pt x="2072422" y="150520"/>
                  <a:pt x="2072922" y="151053"/>
                  <a:pt x="2073389" y="151620"/>
                </a:cubicBezTo>
                <a:cubicBezTo>
                  <a:pt x="2072855" y="153220"/>
                  <a:pt x="2073088" y="155621"/>
                  <a:pt x="2070488" y="155221"/>
                </a:cubicBezTo>
                <a:cubicBezTo>
                  <a:pt x="2066887" y="154687"/>
                  <a:pt x="2063352" y="153920"/>
                  <a:pt x="2059818" y="153054"/>
                </a:cubicBezTo>
                <a:cubicBezTo>
                  <a:pt x="2057150" y="152420"/>
                  <a:pt x="2055650" y="148619"/>
                  <a:pt x="2057217" y="146518"/>
                </a:cubicBezTo>
                <a:cubicBezTo>
                  <a:pt x="2060151" y="142450"/>
                  <a:pt x="2063585" y="138782"/>
                  <a:pt x="2067954" y="136281"/>
                </a:cubicBezTo>
                <a:cubicBezTo>
                  <a:pt x="2069387" y="135481"/>
                  <a:pt x="2071555" y="135248"/>
                  <a:pt x="2073222" y="135548"/>
                </a:cubicBezTo>
                <a:close/>
                <a:moveTo>
                  <a:pt x="966631" y="135214"/>
                </a:moveTo>
                <a:cubicBezTo>
                  <a:pt x="970299" y="135247"/>
                  <a:pt x="973300" y="138082"/>
                  <a:pt x="973733" y="141916"/>
                </a:cubicBezTo>
                <a:cubicBezTo>
                  <a:pt x="973967" y="144150"/>
                  <a:pt x="971966" y="146218"/>
                  <a:pt x="969632" y="146117"/>
                </a:cubicBezTo>
                <a:cubicBezTo>
                  <a:pt x="966098" y="145951"/>
                  <a:pt x="963897" y="144050"/>
                  <a:pt x="962630" y="140849"/>
                </a:cubicBezTo>
                <a:cubicBezTo>
                  <a:pt x="961663" y="138415"/>
                  <a:pt x="963931" y="135181"/>
                  <a:pt x="966631" y="135214"/>
                </a:cubicBezTo>
                <a:close/>
                <a:moveTo>
                  <a:pt x="939056" y="134280"/>
                </a:moveTo>
                <a:cubicBezTo>
                  <a:pt x="939690" y="134381"/>
                  <a:pt x="940457" y="135314"/>
                  <a:pt x="940657" y="136014"/>
                </a:cubicBezTo>
                <a:cubicBezTo>
                  <a:pt x="940990" y="137281"/>
                  <a:pt x="940924" y="138682"/>
                  <a:pt x="940990" y="139616"/>
                </a:cubicBezTo>
                <a:cubicBezTo>
                  <a:pt x="940190" y="144884"/>
                  <a:pt x="940390" y="149985"/>
                  <a:pt x="937523" y="154353"/>
                </a:cubicBezTo>
                <a:cubicBezTo>
                  <a:pt x="936989" y="155187"/>
                  <a:pt x="934788" y="155687"/>
                  <a:pt x="933921" y="154820"/>
                </a:cubicBezTo>
                <a:cubicBezTo>
                  <a:pt x="932988" y="153953"/>
                  <a:pt x="931854" y="152853"/>
                  <a:pt x="931620" y="151686"/>
                </a:cubicBezTo>
                <a:cubicBezTo>
                  <a:pt x="931287" y="149985"/>
                  <a:pt x="931254" y="147985"/>
                  <a:pt x="931854" y="146384"/>
                </a:cubicBezTo>
                <a:cubicBezTo>
                  <a:pt x="933288" y="142616"/>
                  <a:pt x="935055" y="138982"/>
                  <a:pt x="936856" y="135381"/>
                </a:cubicBezTo>
                <a:cubicBezTo>
                  <a:pt x="937189" y="134747"/>
                  <a:pt x="938356" y="134180"/>
                  <a:pt x="939056" y="134280"/>
                </a:cubicBezTo>
                <a:close/>
                <a:moveTo>
                  <a:pt x="2148880" y="133514"/>
                </a:moveTo>
                <a:lnTo>
                  <a:pt x="2151642" y="133800"/>
                </a:lnTo>
                <a:lnTo>
                  <a:pt x="2150023" y="136276"/>
                </a:lnTo>
                <a:close/>
                <a:moveTo>
                  <a:pt x="2094929" y="129512"/>
                </a:moveTo>
                <a:cubicBezTo>
                  <a:pt x="2095662" y="129346"/>
                  <a:pt x="2096930" y="129446"/>
                  <a:pt x="2097363" y="129946"/>
                </a:cubicBezTo>
                <a:cubicBezTo>
                  <a:pt x="2099464" y="132380"/>
                  <a:pt x="2101364" y="134914"/>
                  <a:pt x="2103265" y="137482"/>
                </a:cubicBezTo>
                <a:cubicBezTo>
                  <a:pt x="2104566" y="139249"/>
                  <a:pt x="2104732" y="142284"/>
                  <a:pt x="2102832" y="143751"/>
                </a:cubicBezTo>
                <a:cubicBezTo>
                  <a:pt x="2099397" y="146352"/>
                  <a:pt x="2098997" y="150987"/>
                  <a:pt x="2095562" y="153488"/>
                </a:cubicBezTo>
                <a:cubicBezTo>
                  <a:pt x="2093962" y="154621"/>
                  <a:pt x="2093595" y="156522"/>
                  <a:pt x="2093495" y="158389"/>
                </a:cubicBezTo>
                <a:cubicBezTo>
                  <a:pt x="2093329" y="160790"/>
                  <a:pt x="2092195" y="162691"/>
                  <a:pt x="2090761" y="164558"/>
                </a:cubicBezTo>
                <a:cubicBezTo>
                  <a:pt x="2089560" y="166158"/>
                  <a:pt x="2088160" y="167125"/>
                  <a:pt x="2086159" y="166792"/>
                </a:cubicBezTo>
                <a:cubicBezTo>
                  <a:pt x="2084792" y="166559"/>
                  <a:pt x="2083459" y="166158"/>
                  <a:pt x="2082125" y="165892"/>
                </a:cubicBezTo>
                <a:cubicBezTo>
                  <a:pt x="2078390" y="165125"/>
                  <a:pt x="2076456" y="163057"/>
                  <a:pt x="2076423" y="159490"/>
                </a:cubicBezTo>
                <a:cubicBezTo>
                  <a:pt x="2076423" y="158122"/>
                  <a:pt x="2076856" y="156788"/>
                  <a:pt x="2077023" y="155421"/>
                </a:cubicBezTo>
                <a:lnTo>
                  <a:pt x="2074299" y="152309"/>
                </a:lnTo>
                <a:lnTo>
                  <a:pt x="2074246" y="152842"/>
                </a:lnTo>
                <a:cubicBezTo>
                  <a:pt x="2073960" y="152461"/>
                  <a:pt x="2073770" y="152080"/>
                  <a:pt x="2073389" y="151699"/>
                </a:cubicBezTo>
                <a:lnTo>
                  <a:pt x="2073846" y="151791"/>
                </a:lnTo>
                <a:lnTo>
                  <a:pt x="2073755" y="151687"/>
                </a:lnTo>
                <a:cubicBezTo>
                  <a:pt x="2074022" y="148553"/>
                  <a:pt x="2074755" y="145818"/>
                  <a:pt x="2078790" y="145651"/>
                </a:cubicBezTo>
                <a:cubicBezTo>
                  <a:pt x="2080924" y="145585"/>
                  <a:pt x="2082891" y="144951"/>
                  <a:pt x="2084526" y="143451"/>
                </a:cubicBezTo>
                <a:cubicBezTo>
                  <a:pt x="2084526" y="143417"/>
                  <a:pt x="2084526" y="143351"/>
                  <a:pt x="2084526" y="143317"/>
                </a:cubicBezTo>
                <a:lnTo>
                  <a:pt x="2084744" y="143293"/>
                </a:lnTo>
                <a:lnTo>
                  <a:pt x="2084559" y="143584"/>
                </a:lnTo>
                <a:lnTo>
                  <a:pt x="2084826" y="143284"/>
                </a:lnTo>
                <a:lnTo>
                  <a:pt x="2084744" y="143293"/>
                </a:lnTo>
                <a:lnTo>
                  <a:pt x="2089427" y="135948"/>
                </a:lnTo>
                <a:cubicBezTo>
                  <a:pt x="2089627" y="131446"/>
                  <a:pt x="2090694" y="130546"/>
                  <a:pt x="2094929" y="129512"/>
                </a:cubicBezTo>
                <a:close/>
                <a:moveTo>
                  <a:pt x="2136076" y="120744"/>
                </a:moveTo>
                <a:lnTo>
                  <a:pt x="2136309" y="121677"/>
                </a:lnTo>
                <a:lnTo>
                  <a:pt x="2137309" y="121844"/>
                </a:lnTo>
                <a:lnTo>
                  <a:pt x="2136642" y="121577"/>
                </a:lnTo>
                <a:close/>
                <a:moveTo>
                  <a:pt x="2096296" y="119960"/>
                </a:moveTo>
                <a:cubicBezTo>
                  <a:pt x="2099248" y="120246"/>
                  <a:pt x="2100486" y="122532"/>
                  <a:pt x="2099820" y="125485"/>
                </a:cubicBezTo>
                <a:cubicBezTo>
                  <a:pt x="2099629" y="126628"/>
                  <a:pt x="2098391" y="127961"/>
                  <a:pt x="2097343" y="128247"/>
                </a:cubicBezTo>
                <a:cubicBezTo>
                  <a:pt x="2094295" y="129009"/>
                  <a:pt x="2092390" y="127485"/>
                  <a:pt x="2091628" y="124532"/>
                </a:cubicBezTo>
                <a:cubicBezTo>
                  <a:pt x="2091819" y="121675"/>
                  <a:pt x="2093342" y="119674"/>
                  <a:pt x="2096296" y="119960"/>
                </a:cubicBezTo>
                <a:close/>
                <a:moveTo>
                  <a:pt x="1619108" y="118043"/>
                </a:moveTo>
                <a:cubicBezTo>
                  <a:pt x="1619609" y="118610"/>
                  <a:pt x="1620075" y="119610"/>
                  <a:pt x="1619942" y="120310"/>
                </a:cubicBezTo>
                <a:cubicBezTo>
                  <a:pt x="1619708" y="121477"/>
                  <a:pt x="1619142" y="122577"/>
                  <a:pt x="1618641" y="123677"/>
                </a:cubicBezTo>
                <a:cubicBezTo>
                  <a:pt x="1616708" y="123110"/>
                  <a:pt x="1616074" y="121643"/>
                  <a:pt x="1616275" y="119743"/>
                </a:cubicBezTo>
                <a:cubicBezTo>
                  <a:pt x="1616408" y="118309"/>
                  <a:pt x="1618342" y="117143"/>
                  <a:pt x="1619108" y="118043"/>
                </a:cubicBezTo>
                <a:close/>
                <a:moveTo>
                  <a:pt x="2544107" y="116942"/>
                </a:moveTo>
                <a:cubicBezTo>
                  <a:pt x="2547475" y="119143"/>
                  <a:pt x="2551109" y="116542"/>
                  <a:pt x="2554444" y="117576"/>
                </a:cubicBezTo>
                <a:cubicBezTo>
                  <a:pt x="2555044" y="117776"/>
                  <a:pt x="2555277" y="119009"/>
                  <a:pt x="2555677" y="119743"/>
                </a:cubicBezTo>
                <a:cubicBezTo>
                  <a:pt x="2555411" y="120110"/>
                  <a:pt x="2555244" y="120576"/>
                  <a:pt x="2554910" y="120810"/>
                </a:cubicBezTo>
                <a:cubicBezTo>
                  <a:pt x="2550642" y="123444"/>
                  <a:pt x="2546074" y="122777"/>
                  <a:pt x="2543140" y="119076"/>
                </a:cubicBezTo>
                <a:cubicBezTo>
                  <a:pt x="2542940" y="118843"/>
                  <a:pt x="2543040" y="118209"/>
                  <a:pt x="2543207" y="117876"/>
                </a:cubicBezTo>
                <a:cubicBezTo>
                  <a:pt x="2543407" y="117509"/>
                  <a:pt x="2544041" y="116909"/>
                  <a:pt x="2544107" y="116942"/>
                </a:cubicBezTo>
                <a:close/>
                <a:moveTo>
                  <a:pt x="1016714" y="116775"/>
                </a:moveTo>
                <a:cubicBezTo>
                  <a:pt x="1018047" y="115441"/>
                  <a:pt x="1021749" y="115975"/>
                  <a:pt x="1022849" y="117675"/>
                </a:cubicBezTo>
                <a:cubicBezTo>
                  <a:pt x="1023583" y="118809"/>
                  <a:pt x="1024449" y="119909"/>
                  <a:pt x="1024950" y="121177"/>
                </a:cubicBezTo>
                <a:cubicBezTo>
                  <a:pt x="1026684" y="125411"/>
                  <a:pt x="1028584" y="129546"/>
                  <a:pt x="1031418" y="133214"/>
                </a:cubicBezTo>
                <a:cubicBezTo>
                  <a:pt x="1033986" y="136548"/>
                  <a:pt x="1033519" y="140050"/>
                  <a:pt x="1031218" y="143384"/>
                </a:cubicBezTo>
                <a:lnTo>
                  <a:pt x="1031585" y="143051"/>
                </a:lnTo>
                <a:cubicBezTo>
                  <a:pt x="1031585" y="143251"/>
                  <a:pt x="1031618" y="143484"/>
                  <a:pt x="1031585" y="143684"/>
                </a:cubicBezTo>
                <a:cubicBezTo>
                  <a:pt x="1031485" y="143584"/>
                  <a:pt x="1031385" y="143517"/>
                  <a:pt x="1031285" y="143418"/>
                </a:cubicBezTo>
                <a:cubicBezTo>
                  <a:pt x="1029318" y="145285"/>
                  <a:pt x="1029618" y="148253"/>
                  <a:pt x="1028151" y="150320"/>
                </a:cubicBezTo>
                <a:cubicBezTo>
                  <a:pt x="1027384" y="151354"/>
                  <a:pt x="1026217" y="152654"/>
                  <a:pt x="1025083" y="152821"/>
                </a:cubicBezTo>
                <a:cubicBezTo>
                  <a:pt x="1020115" y="153554"/>
                  <a:pt x="1015147" y="153554"/>
                  <a:pt x="1010245" y="152287"/>
                </a:cubicBezTo>
                <a:cubicBezTo>
                  <a:pt x="1008378" y="151787"/>
                  <a:pt x="1006877" y="150820"/>
                  <a:pt x="1006544" y="148753"/>
                </a:cubicBezTo>
                <a:cubicBezTo>
                  <a:pt x="1006210" y="146519"/>
                  <a:pt x="1005177" y="144018"/>
                  <a:pt x="1005810" y="142184"/>
                </a:cubicBezTo>
                <a:cubicBezTo>
                  <a:pt x="1006711" y="139683"/>
                  <a:pt x="1008278" y="137682"/>
                  <a:pt x="1008111" y="134648"/>
                </a:cubicBezTo>
                <a:cubicBezTo>
                  <a:pt x="1007677" y="127245"/>
                  <a:pt x="1011712" y="121710"/>
                  <a:pt x="1016714" y="116775"/>
                </a:cubicBezTo>
                <a:close/>
                <a:moveTo>
                  <a:pt x="1629878" y="115408"/>
                </a:moveTo>
                <a:cubicBezTo>
                  <a:pt x="1630926" y="116075"/>
                  <a:pt x="1632735" y="116741"/>
                  <a:pt x="1632735" y="117408"/>
                </a:cubicBezTo>
                <a:cubicBezTo>
                  <a:pt x="1632735" y="118108"/>
                  <a:pt x="1631021" y="118809"/>
                  <a:pt x="1630068" y="119509"/>
                </a:cubicBezTo>
                <a:cubicBezTo>
                  <a:pt x="1629021" y="118809"/>
                  <a:pt x="1627306" y="118142"/>
                  <a:pt x="1627211" y="117475"/>
                </a:cubicBezTo>
                <a:cubicBezTo>
                  <a:pt x="1627211" y="116808"/>
                  <a:pt x="1628925" y="116108"/>
                  <a:pt x="1629878" y="115408"/>
                </a:cubicBezTo>
                <a:close/>
                <a:moveTo>
                  <a:pt x="2144511" y="113540"/>
                </a:moveTo>
                <a:cubicBezTo>
                  <a:pt x="2145278" y="113507"/>
                  <a:pt x="2146278" y="113540"/>
                  <a:pt x="2146812" y="113974"/>
                </a:cubicBezTo>
                <a:cubicBezTo>
                  <a:pt x="2148179" y="115174"/>
                  <a:pt x="2147779" y="116908"/>
                  <a:pt x="2147979" y="118441"/>
                </a:cubicBezTo>
                <a:cubicBezTo>
                  <a:pt x="2147078" y="118475"/>
                  <a:pt x="2146211" y="118508"/>
                  <a:pt x="2145312" y="118508"/>
                </a:cubicBezTo>
                <a:cubicBezTo>
                  <a:pt x="2144711" y="117475"/>
                  <a:pt x="2144078" y="116474"/>
                  <a:pt x="2143511" y="115441"/>
                </a:cubicBezTo>
                <a:cubicBezTo>
                  <a:pt x="2142978" y="114407"/>
                  <a:pt x="2143344" y="113640"/>
                  <a:pt x="2144511" y="113540"/>
                </a:cubicBezTo>
                <a:close/>
                <a:moveTo>
                  <a:pt x="2821530" y="113341"/>
                </a:moveTo>
                <a:cubicBezTo>
                  <a:pt x="2822264" y="113874"/>
                  <a:pt x="2823031" y="114508"/>
                  <a:pt x="2823865" y="114742"/>
                </a:cubicBezTo>
                <a:cubicBezTo>
                  <a:pt x="2827799" y="115875"/>
                  <a:pt x="2829766" y="118776"/>
                  <a:pt x="2830933" y="122378"/>
                </a:cubicBezTo>
                <a:cubicBezTo>
                  <a:pt x="2831334" y="123645"/>
                  <a:pt x="2831533" y="124979"/>
                  <a:pt x="2831800" y="126112"/>
                </a:cubicBezTo>
                <a:cubicBezTo>
                  <a:pt x="2831167" y="126979"/>
                  <a:pt x="2830733" y="127679"/>
                  <a:pt x="2830133" y="128213"/>
                </a:cubicBezTo>
                <a:cubicBezTo>
                  <a:pt x="2829933" y="128413"/>
                  <a:pt x="2829066" y="128246"/>
                  <a:pt x="2828866" y="127979"/>
                </a:cubicBezTo>
                <a:cubicBezTo>
                  <a:pt x="2825598" y="123678"/>
                  <a:pt x="2822364" y="119343"/>
                  <a:pt x="2819130" y="114975"/>
                </a:cubicBezTo>
                <a:cubicBezTo>
                  <a:pt x="2818929" y="114708"/>
                  <a:pt x="2818963" y="114041"/>
                  <a:pt x="2819163" y="113708"/>
                </a:cubicBezTo>
                <a:cubicBezTo>
                  <a:pt x="2819763" y="112741"/>
                  <a:pt x="2820597" y="112674"/>
                  <a:pt x="2821530" y="113341"/>
                </a:cubicBezTo>
                <a:close/>
                <a:moveTo>
                  <a:pt x="2166685" y="110073"/>
                </a:moveTo>
                <a:cubicBezTo>
                  <a:pt x="2168986" y="110540"/>
                  <a:pt x="2170453" y="113074"/>
                  <a:pt x="2169553" y="115275"/>
                </a:cubicBezTo>
                <a:lnTo>
                  <a:pt x="2167342" y="118542"/>
                </a:lnTo>
                <a:lnTo>
                  <a:pt x="2167352" y="118542"/>
                </a:lnTo>
                <a:lnTo>
                  <a:pt x="2167336" y="118550"/>
                </a:lnTo>
                <a:lnTo>
                  <a:pt x="2167330" y="118560"/>
                </a:lnTo>
                <a:lnTo>
                  <a:pt x="2171120" y="117242"/>
                </a:lnTo>
                <a:cubicBezTo>
                  <a:pt x="2173354" y="116208"/>
                  <a:pt x="2175421" y="115942"/>
                  <a:pt x="2177222" y="118009"/>
                </a:cubicBezTo>
                <a:cubicBezTo>
                  <a:pt x="2178589" y="119609"/>
                  <a:pt x="2178389" y="121076"/>
                  <a:pt x="2176222" y="123844"/>
                </a:cubicBezTo>
                <a:cubicBezTo>
                  <a:pt x="2174288" y="126345"/>
                  <a:pt x="2174254" y="126345"/>
                  <a:pt x="2175655" y="128445"/>
                </a:cubicBezTo>
                <a:cubicBezTo>
                  <a:pt x="2176155" y="129212"/>
                  <a:pt x="2176722" y="129912"/>
                  <a:pt x="2177255" y="130646"/>
                </a:cubicBezTo>
                <a:cubicBezTo>
                  <a:pt x="2177488" y="131013"/>
                  <a:pt x="2177722" y="131413"/>
                  <a:pt x="2177922" y="131813"/>
                </a:cubicBezTo>
                <a:cubicBezTo>
                  <a:pt x="2178522" y="132947"/>
                  <a:pt x="2178122" y="134781"/>
                  <a:pt x="2177289" y="135514"/>
                </a:cubicBezTo>
                <a:cubicBezTo>
                  <a:pt x="2173954" y="138348"/>
                  <a:pt x="2170020" y="139316"/>
                  <a:pt x="2165885" y="138549"/>
                </a:cubicBezTo>
                <a:cubicBezTo>
                  <a:pt x="2164418" y="138282"/>
                  <a:pt x="2162817" y="136514"/>
                  <a:pt x="2162084" y="135014"/>
                </a:cubicBezTo>
                <a:cubicBezTo>
                  <a:pt x="2160216" y="131280"/>
                  <a:pt x="2160550" y="127111"/>
                  <a:pt x="2160917" y="123044"/>
                </a:cubicBezTo>
                <a:cubicBezTo>
                  <a:pt x="2160950" y="122344"/>
                  <a:pt x="2161850" y="121510"/>
                  <a:pt x="2162551" y="121076"/>
                </a:cubicBezTo>
                <a:cubicBezTo>
                  <a:pt x="2164051" y="120143"/>
                  <a:pt x="2165718" y="119409"/>
                  <a:pt x="2167285" y="118576"/>
                </a:cubicBezTo>
                <a:lnTo>
                  <a:pt x="2167300" y="118571"/>
                </a:lnTo>
                <a:lnTo>
                  <a:pt x="2167297" y="118570"/>
                </a:lnTo>
                <a:lnTo>
                  <a:pt x="2167285" y="118576"/>
                </a:lnTo>
                <a:lnTo>
                  <a:pt x="2167292" y="118569"/>
                </a:lnTo>
                <a:lnTo>
                  <a:pt x="2161150" y="116809"/>
                </a:lnTo>
                <a:cubicBezTo>
                  <a:pt x="2159283" y="114975"/>
                  <a:pt x="2159449" y="112341"/>
                  <a:pt x="2161517" y="111040"/>
                </a:cubicBezTo>
                <a:cubicBezTo>
                  <a:pt x="2163117" y="110040"/>
                  <a:pt x="2164818" y="109640"/>
                  <a:pt x="2166685" y="110073"/>
                </a:cubicBezTo>
                <a:close/>
                <a:moveTo>
                  <a:pt x="2886051" y="109573"/>
                </a:moveTo>
                <a:cubicBezTo>
                  <a:pt x="2886218" y="109873"/>
                  <a:pt x="2886485" y="110073"/>
                  <a:pt x="2886552" y="110473"/>
                </a:cubicBezTo>
                <a:lnTo>
                  <a:pt x="2887352" y="110707"/>
                </a:lnTo>
                <a:lnTo>
                  <a:pt x="2886885" y="110140"/>
                </a:lnTo>
                <a:cubicBezTo>
                  <a:pt x="2886518" y="110040"/>
                  <a:pt x="2886318" y="109773"/>
                  <a:pt x="2886051" y="109573"/>
                </a:cubicBezTo>
                <a:close/>
                <a:moveTo>
                  <a:pt x="830687" y="108272"/>
                </a:moveTo>
                <a:cubicBezTo>
                  <a:pt x="834221" y="109073"/>
                  <a:pt x="838156" y="108306"/>
                  <a:pt x="842157" y="111807"/>
                </a:cubicBezTo>
                <a:cubicBezTo>
                  <a:pt x="843524" y="113040"/>
                  <a:pt x="845125" y="111840"/>
                  <a:pt x="846925" y="109973"/>
                </a:cubicBezTo>
                <a:cubicBezTo>
                  <a:pt x="847759" y="109106"/>
                  <a:pt x="849226" y="108639"/>
                  <a:pt x="850493" y="108372"/>
                </a:cubicBezTo>
                <a:cubicBezTo>
                  <a:pt x="851494" y="108139"/>
                  <a:pt x="853028" y="110773"/>
                  <a:pt x="853127" y="112707"/>
                </a:cubicBezTo>
                <a:cubicBezTo>
                  <a:pt x="853227" y="114508"/>
                  <a:pt x="853294" y="116375"/>
                  <a:pt x="853127" y="118176"/>
                </a:cubicBezTo>
                <a:cubicBezTo>
                  <a:pt x="852994" y="119543"/>
                  <a:pt x="852460" y="120843"/>
                  <a:pt x="851060" y="121510"/>
                </a:cubicBezTo>
                <a:cubicBezTo>
                  <a:pt x="849826" y="122077"/>
                  <a:pt x="848493" y="122477"/>
                  <a:pt x="847359" y="123211"/>
                </a:cubicBezTo>
                <a:cubicBezTo>
                  <a:pt x="846259" y="123944"/>
                  <a:pt x="844658" y="124945"/>
                  <a:pt x="844525" y="125978"/>
                </a:cubicBezTo>
                <a:cubicBezTo>
                  <a:pt x="843825" y="131947"/>
                  <a:pt x="838056" y="134581"/>
                  <a:pt x="835922" y="139583"/>
                </a:cubicBezTo>
                <a:cubicBezTo>
                  <a:pt x="835455" y="140650"/>
                  <a:pt x="833855" y="141317"/>
                  <a:pt x="832654" y="141950"/>
                </a:cubicBezTo>
                <a:cubicBezTo>
                  <a:pt x="831454" y="142584"/>
                  <a:pt x="830120" y="143184"/>
                  <a:pt x="828786" y="143317"/>
                </a:cubicBezTo>
                <a:cubicBezTo>
                  <a:pt x="825285" y="143684"/>
                  <a:pt x="822851" y="145285"/>
                  <a:pt x="821184" y="148419"/>
                </a:cubicBezTo>
                <a:cubicBezTo>
                  <a:pt x="820617" y="149520"/>
                  <a:pt x="819250" y="150253"/>
                  <a:pt x="818150" y="151020"/>
                </a:cubicBezTo>
                <a:cubicBezTo>
                  <a:pt x="816816" y="151954"/>
                  <a:pt x="814181" y="150953"/>
                  <a:pt x="813581" y="149286"/>
                </a:cubicBezTo>
                <a:cubicBezTo>
                  <a:pt x="812948" y="147519"/>
                  <a:pt x="812514" y="145652"/>
                  <a:pt x="813481" y="143951"/>
                </a:cubicBezTo>
                <a:cubicBezTo>
                  <a:pt x="815315" y="140783"/>
                  <a:pt x="817349" y="137749"/>
                  <a:pt x="819250" y="134614"/>
                </a:cubicBezTo>
                <a:cubicBezTo>
                  <a:pt x="820450" y="132614"/>
                  <a:pt x="820384" y="130846"/>
                  <a:pt x="819217" y="131046"/>
                </a:cubicBezTo>
                <a:cubicBezTo>
                  <a:pt x="818450" y="131180"/>
                  <a:pt x="817483" y="131247"/>
                  <a:pt x="816949" y="131747"/>
                </a:cubicBezTo>
                <a:cubicBezTo>
                  <a:pt x="814315" y="134247"/>
                  <a:pt x="811614" y="136715"/>
                  <a:pt x="809313" y="139516"/>
                </a:cubicBezTo>
                <a:cubicBezTo>
                  <a:pt x="807013" y="142350"/>
                  <a:pt x="805179" y="145551"/>
                  <a:pt x="803045" y="148519"/>
                </a:cubicBezTo>
                <a:cubicBezTo>
                  <a:pt x="802111" y="149786"/>
                  <a:pt x="800811" y="149653"/>
                  <a:pt x="799410" y="149086"/>
                </a:cubicBezTo>
                <a:cubicBezTo>
                  <a:pt x="798677" y="148786"/>
                  <a:pt x="797509" y="148719"/>
                  <a:pt x="796943" y="149119"/>
                </a:cubicBezTo>
                <a:cubicBezTo>
                  <a:pt x="794709" y="150687"/>
                  <a:pt x="792708" y="152554"/>
                  <a:pt x="790474" y="154154"/>
                </a:cubicBezTo>
                <a:cubicBezTo>
                  <a:pt x="788707" y="155388"/>
                  <a:pt x="785739" y="155088"/>
                  <a:pt x="784172" y="153354"/>
                </a:cubicBezTo>
                <a:cubicBezTo>
                  <a:pt x="782671" y="151687"/>
                  <a:pt x="781338" y="150020"/>
                  <a:pt x="779204" y="148919"/>
                </a:cubicBezTo>
                <a:cubicBezTo>
                  <a:pt x="776736" y="147652"/>
                  <a:pt x="774269" y="146385"/>
                  <a:pt x="769668" y="145352"/>
                </a:cubicBezTo>
                <a:cubicBezTo>
                  <a:pt x="768967" y="145185"/>
                  <a:pt x="767967" y="144084"/>
                  <a:pt x="767967" y="143518"/>
                </a:cubicBezTo>
                <a:cubicBezTo>
                  <a:pt x="768267" y="139849"/>
                  <a:pt x="768901" y="136482"/>
                  <a:pt x="772602" y="134181"/>
                </a:cubicBezTo>
                <a:cubicBezTo>
                  <a:pt x="776536" y="131747"/>
                  <a:pt x="780338" y="129479"/>
                  <a:pt x="785072" y="128813"/>
                </a:cubicBezTo>
                <a:cubicBezTo>
                  <a:pt x="787673" y="128446"/>
                  <a:pt x="790040" y="126545"/>
                  <a:pt x="792641" y="125811"/>
                </a:cubicBezTo>
                <a:cubicBezTo>
                  <a:pt x="803878" y="122744"/>
                  <a:pt x="813515" y="116642"/>
                  <a:pt x="822851" y="110006"/>
                </a:cubicBezTo>
                <a:cubicBezTo>
                  <a:pt x="825252" y="108306"/>
                  <a:pt x="827919" y="107639"/>
                  <a:pt x="830687" y="108272"/>
                </a:cubicBezTo>
                <a:close/>
                <a:moveTo>
                  <a:pt x="2860643" y="100770"/>
                </a:moveTo>
                <a:cubicBezTo>
                  <a:pt x="2861110" y="101137"/>
                  <a:pt x="2861610" y="101504"/>
                  <a:pt x="2862110" y="101870"/>
                </a:cubicBezTo>
                <a:lnTo>
                  <a:pt x="2862477" y="102237"/>
                </a:lnTo>
                <a:lnTo>
                  <a:pt x="2862377" y="101537"/>
                </a:lnTo>
                <a:cubicBezTo>
                  <a:pt x="2861610" y="101504"/>
                  <a:pt x="2861077" y="101170"/>
                  <a:pt x="2860643" y="100770"/>
                </a:cubicBezTo>
                <a:close/>
                <a:moveTo>
                  <a:pt x="874769" y="100370"/>
                </a:moveTo>
                <a:cubicBezTo>
                  <a:pt x="876436" y="100003"/>
                  <a:pt x="878836" y="101037"/>
                  <a:pt x="879037" y="102571"/>
                </a:cubicBezTo>
                <a:cubicBezTo>
                  <a:pt x="879370" y="105172"/>
                  <a:pt x="879436" y="107806"/>
                  <a:pt x="879637" y="110440"/>
                </a:cubicBezTo>
                <a:cubicBezTo>
                  <a:pt x="883605" y="107873"/>
                  <a:pt x="887973" y="106939"/>
                  <a:pt x="892674" y="107306"/>
                </a:cubicBezTo>
                <a:cubicBezTo>
                  <a:pt x="898609" y="107772"/>
                  <a:pt x="904445" y="108806"/>
                  <a:pt x="910047" y="110774"/>
                </a:cubicBezTo>
                <a:cubicBezTo>
                  <a:pt x="910780" y="111007"/>
                  <a:pt x="911313" y="111974"/>
                  <a:pt x="911847" y="112674"/>
                </a:cubicBezTo>
                <a:cubicBezTo>
                  <a:pt x="912514" y="113541"/>
                  <a:pt x="912514" y="114575"/>
                  <a:pt x="911680" y="115175"/>
                </a:cubicBezTo>
                <a:cubicBezTo>
                  <a:pt x="909846" y="116409"/>
                  <a:pt x="907913" y="117576"/>
                  <a:pt x="905945" y="118610"/>
                </a:cubicBezTo>
                <a:cubicBezTo>
                  <a:pt x="904278" y="119510"/>
                  <a:pt x="902811" y="120377"/>
                  <a:pt x="902544" y="122478"/>
                </a:cubicBezTo>
                <a:cubicBezTo>
                  <a:pt x="902144" y="125312"/>
                  <a:pt x="900577" y="127512"/>
                  <a:pt x="898676" y="129547"/>
                </a:cubicBezTo>
                <a:cubicBezTo>
                  <a:pt x="896375" y="132047"/>
                  <a:pt x="893541" y="133281"/>
                  <a:pt x="890173" y="133214"/>
                </a:cubicBezTo>
                <a:cubicBezTo>
                  <a:pt x="888339" y="133181"/>
                  <a:pt x="886539" y="132948"/>
                  <a:pt x="884738" y="132681"/>
                </a:cubicBezTo>
                <a:cubicBezTo>
                  <a:pt x="882938" y="132414"/>
                  <a:pt x="881270" y="131780"/>
                  <a:pt x="880104" y="130180"/>
                </a:cubicBezTo>
                <a:cubicBezTo>
                  <a:pt x="878770" y="128346"/>
                  <a:pt x="877369" y="126545"/>
                  <a:pt x="876069" y="124678"/>
                </a:cubicBezTo>
                <a:cubicBezTo>
                  <a:pt x="874635" y="122677"/>
                  <a:pt x="874535" y="120510"/>
                  <a:pt x="875402" y="118209"/>
                </a:cubicBezTo>
                <a:cubicBezTo>
                  <a:pt x="876069" y="116509"/>
                  <a:pt x="876536" y="114742"/>
                  <a:pt x="877069" y="113008"/>
                </a:cubicBezTo>
                <a:lnTo>
                  <a:pt x="876702" y="113341"/>
                </a:lnTo>
                <a:cubicBezTo>
                  <a:pt x="876836" y="113241"/>
                  <a:pt x="876936" y="113107"/>
                  <a:pt x="877036" y="113008"/>
                </a:cubicBezTo>
                <a:cubicBezTo>
                  <a:pt x="874835" y="112707"/>
                  <a:pt x="872601" y="112374"/>
                  <a:pt x="871467" y="110173"/>
                </a:cubicBezTo>
                <a:cubicBezTo>
                  <a:pt x="870367" y="108139"/>
                  <a:pt x="870334" y="105905"/>
                  <a:pt x="871067" y="103738"/>
                </a:cubicBezTo>
                <a:cubicBezTo>
                  <a:pt x="871634" y="102004"/>
                  <a:pt x="872868" y="100803"/>
                  <a:pt x="874769" y="100370"/>
                </a:cubicBezTo>
                <a:close/>
                <a:moveTo>
                  <a:pt x="2146011" y="97602"/>
                </a:moveTo>
                <a:cubicBezTo>
                  <a:pt x="2148582" y="98935"/>
                  <a:pt x="2149631" y="101031"/>
                  <a:pt x="2148392" y="103698"/>
                </a:cubicBezTo>
                <a:cubicBezTo>
                  <a:pt x="2148011" y="104650"/>
                  <a:pt x="2146392" y="106079"/>
                  <a:pt x="2145630" y="105793"/>
                </a:cubicBezTo>
                <a:cubicBezTo>
                  <a:pt x="2142963" y="104841"/>
                  <a:pt x="2142011" y="102555"/>
                  <a:pt x="2143154" y="99793"/>
                </a:cubicBezTo>
                <a:cubicBezTo>
                  <a:pt x="2143534" y="98840"/>
                  <a:pt x="2145058" y="98364"/>
                  <a:pt x="2146011" y="97602"/>
                </a:cubicBezTo>
                <a:close/>
                <a:moveTo>
                  <a:pt x="2136709" y="96169"/>
                </a:moveTo>
                <a:cubicBezTo>
                  <a:pt x="2137410" y="96602"/>
                  <a:pt x="2138377" y="97836"/>
                  <a:pt x="2138210" y="98236"/>
                </a:cubicBezTo>
                <a:cubicBezTo>
                  <a:pt x="2135842" y="103738"/>
                  <a:pt x="2140377" y="108839"/>
                  <a:pt x="2139010" y="114275"/>
                </a:cubicBezTo>
                <a:cubicBezTo>
                  <a:pt x="2138877" y="114875"/>
                  <a:pt x="2139777" y="116009"/>
                  <a:pt x="2140477" y="116442"/>
                </a:cubicBezTo>
                <a:cubicBezTo>
                  <a:pt x="2142011" y="117376"/>
                  <a:pt x="2143745" y="118009"/>
                  <a:pt x="2145379" y="118776"/>
                </a:cubicBezTo>
                <a:lnTo>
                  <a:pt x="2144979" y="118509"/>
                </a:lnTo>
                <a:cubicBezTo>
                  <a:pt x="2145079" y="118509"/>
                  <a:pt x="2145179" y="118509"/>
                  <a:pt x="2145246" y="118509"/>
                </a:cubicBezTo>
                <a:cubicBezTo>
                  <a:pt x="2145279" y="118543"/>
                  <a:pt x="2145312" y="118610"/>
                  <a:pt x="2145346" y="118676"/>
                </a:cubicBezTo>
                <a:cubicBezTo>
                  <a:pt x="2146246" y="119109"/>
                  <a:pt x="2147113" y="119243"/>
                  <a:pt x="2147946" y="118676"/>
                </a:cubicBezTo>
                <a:cubicBezTo>
                  <a:pt x="2147946" y="118610"/>
                  <a:pt x="2147946" y="118509"/>
                  <a:pt x="2147946" y="118443"/>
                </a:cubicBezTo>
                <a:cubicBezTo>
                  <a:pt x="2148046" y="118443"/>
                  <a:pt x="2148180" y="118443"/>
                  <a:pt x="2148313" y="118443"/>
                </a:cubicBezTo>
                <a:lnTo>
                  <a:pt x="2147980" y="118809"/>
                </a:lnTo>
                <a:cubicBezTo>
                  <a:pt x="2148346" y="119043"/>
                  <a:pt x="2148813" y="119243"/>
                  <a:pt x="2149080" y="119576"/>
                </a:cubicBezTo>
                <a:cubicBezTo>
                  <a:pt x="2151214" y="122344"/>
                  <a:pt x="2151281" y="123911"/>
                  <a:pt x="2149314" y="125478"/>
                </a:cubicBezTo>
                <a:cubicBezTo>
                  <a:pt x="2146113" y="127979"/>
                  <a:pt x="2142511" y="130046"/>
                  <a:pt x="2141378" y="134448"/>
                </a:cubicBezTo>
                <a:cubicBezTo>
                  <a:pt x="2141211" y="135048"/>
                  <a:pt x="2139910" y="135515"/>
                  <a:pt x="2139044" y="135715"/>
                </a:cubicBezTo>
                <a:cubicBezTo>
                  <a:pt x="2137743" y="136015"/>
                  <a:pt x="2135909" y="136682"/>
                  <a:pt x="2135109" y="136082"/>
                </a:cubicBezTo>
                <a:cubicBezTo>
                  <a:pt x="2131574" y="133448"/>
                  <a:pt x="2126940" y="134715"/>
                  <a:pt x="2123438" y="132447"/>
                </a:cubicBezTo>
                <a:cubicBezTo>
                  <a:pt x="2122772" y="132047"/>
                  <a:pt x="2122071" y="131047"/>
                  <a:pt x="2122138" y="130380"/>
                </a:cubicBezTo>
                <a:cubicBezTo>
                  <a:pt x="2122238" y="129613"/>
                  <a:pt x="2122938" y="128613"/>
                  <a:pt x="2123672" y="128279"/>
                </a:cubicBezTo>
                <a:cubicBezTo>
                  <a:pt x="2125139" y="127579"/>
                  <a:pt x="2126739" y="127112"/>
                  <a:pt x="2128307" y="126612"/>
                </a:cubicBezTo>
                <a:cubicBezTo>
                  <a:pt x="2128373" y="126679"/>
                  <a:pt x="2128440" y="126712"/>
                  <a:pt x="2128506" y="126779"/>
                </a:cubicBezTo>
                <a:lnTo>
                  <a:pt x="2129040" y="127112"/>
                </a:lnTo>
                <a:lnTo>
                  <a:pt x="2128807" y="126445"/>
                </a:lnTo>
                <a:cubicBezTo>
                  <a:pt x="2128640" y="126512"/>
                  <a:pt x="2128474" y="126545"/>
                  <a:pt x="2128307" y="126612"/>
                </a:cubicBezTo>
                <a:cubicBezTo>
                  <a:pt x="2127706" y="126112"/>
                  <a:pt x="2127106" y="125512"/>
                  <a:pt x="2126406" y="125178"/>
                </a:cubicBezTo>
                <a:cubicBezTo>
                  <a:pt x="2124139" y="124078"/>
                  <a:pt x="2120204" y="124578"/>
                  <a:pt x="2120738" y="120643"/>
                </a:cubicBezTo>
                <a:cubicBezTo>
                  <a:pt x="2121171" y="117976"/>
                  <a:pt x="2124205" y="118309"/>
                  <a:pt x="2126406" y="118143"/>
                </a:cubicBezTo>
                <a:cubicBezTo>
                  <a:pt x="2127606" y="118042"/>
                  <a:pt x="2128240" y="117642"/>
                  <a:pt x="2128007" y="116776"/>
                </a:cubicBezTo>
                <a:cubicBezTo>
                  <a:pt x="2127906" y="116442"/>
                  <a:pt x="2127406" y="116142"/>
                  <a:pt x="2127039" y="115942"/>
                </a:cubicBezTo>
                <a:cubicBezTo>
                  <a:pt x="2125706" y="115208"/>
                  <a:pt x="2124705" y="113975"/>
                  <a:pt x="2125606" y="112674"/>
                </a:cubicBezTo>
                <a:cubicBezTo>
                  <a:pt x="2128340" y="108673"/>
                  <a:pt x="2128340" y="104138"/>
                  <a:pt x="2128640" y="99636"/>
                </a:cubicBezTo>
                <a:cubicBezTo>
                  <a:pt x="2128907" y="95435"/>
                  <a:pt x="2132875" y="93802"/>
                  <a:pt x="2136709" y="96169"/>
                </a:cubicBezTo>
                <a:close/>
                <a:moveTo>
                  <a:pt x="2181158" y="93668"/>
                </a:moveTo>
                <a:cubicBezTo>
                  <a:pt x="2181691" y="92967"/>
                  <a:pt x="2184292" y="93034"/>
                  <a:pt x="2184925" y="93701"/>
                </a:cubicBezTo>
                <a:cubicBezTo>
                  <a:pt x="2188060" y="96935"/>
                  <a:pt x="2189394" y="101270"/>
                  <a:pt x="2191761" y="105005"/>
                </a:cubicBezTo>
                <a:cubicBezTo>
                  <a:pt x="2192061" y="105505"/>
                  <a:pt x="2191661" y="106972"/>
                  <a:pt x="2191128" y="107339"/>
                </a:cubicBezTo>
                <a:cubicBezTo>
                  <a:pt x="2187926" y="109506"/>
                  <a:pt x="2187460" y="113374"/>
                  <a:pt x="2185359" y="116175"/>
                </a:cubicBezTo>
                <a:cubicBezTo>
                  <a:pt x="2184959" y="116709"/>
                  <a:pt x="2183558" y="117075"/>
                  <a:pt x="2182958" y="116808"/>
                </a:cubicBezTo>
                <a:cubicBezTo>
                  <a:pt x="2177256" y="114108"/>
                  <a:pt x="2175189" y="110506"/>
                  <a:pt x="2175356" y="103538"/>
                </a:cubicBezTo>
                <a:cubicBezTo>
                  <a:pt x="2175589" y="102670"/>
                  <a:pt x="2175655" y="101170"/>
                  <a:pt x="2176323" y="100103"/>
                </a:cubicBezTo>
                <a:cubicBezTo>
                  <a:pt x="2177756" y="97836"/>
                  <a:pt x="2179490" y="95768"/>
                  <a:pt x="2181158" y="93668"/>
                </a:cubicBezTo>
                <a:close/>
                <a:moveTo>
                  <a:pt x="2489757" y="89600"/>
                </a:moveTo>
                <a:cubicBezTo>
                  <a:pt x="2491523" y="89833"/>
                  <a:pt x="2493658" y="90000"/>
                  <a:pt x="2494958" y="91067"/>
                </a:cubicBezTo>
                <a:cubicBezTo>
                  <a:pt x="2498626" y="94068"/>
                  <a:pt x="2503094" y="94868"/>
                  <a:pt x="2507262" y="96569"/>
                </a:cubicBezTo>
                <a:cubicBezTo>
                  <a:pt x="2511463" y="98303"/>
                  <a:pt x="2515098" y="101270"/>
                  <a:pt x="2519699" y="102237"/>
                </a:cubicBezTo>
                <a:cubicBezTo>
                  <a:pt x="2523067" y="102938"/>
                  <a:pt x="2525201" y="105239"/>
                  <a:pt x="2526668" y="108306"/>
                </a:cubicBezTo>
                <a:cubicBezTo>
                  <a:pt x="2527669" y="110373"/>
                  <a:pt x="2529102" y="112241"/>
                  <a:pt x="2529869" y="114375"/>
                </a:cubicBezTo>
                <a:cubicBezTo>
                  <a:pt x="2530302" y="115509"/>
                  <a:pt x="2530169" y="117176"/>
                  <a:pt x="2529636" y="118310"/>
                </a:cubicBezTo>
                <a:cubicBezTo>
                  <a:pt x="2528702" y="120343"/>
                  <a:pt x="2527502" y="122411"/>
                  <a:pt x="2525935" y="124012"/>
                </a:cubicBezTo>
                <a:cubicBezTo>
                  <a:pt x="2523701" y="126312"/>
                  <a:pt x="2521233" y="128446"/>
                  <a:pt x="2518599" y="130180"/>
                </a:cubicBezTo>
                <a:cubicBezTo>
                  <a:pt x="2509096" y="136416"/>
                  <a:pt x="2508963" y="136282"/>
                  <a:pt x="2503627" y="143352"/>
                </a:cubicBezTo>
                <a:cubicBezTo>
                  <a:pt x="2503127" y="144018"/>
                  <a:pt x="2502260" y="144652"/>
                  <a:pt x="2501427" y="144852"/>
                </a:cubicBezTo>
                <a:cubicBezTo>
                  <a:pt x="2500660" y="145052"/>
                  <a:pt x="2499526" y="144885"/>
                  <a:pt x="2498926" y="144419"/>
                </a:cubicBezTo>
                <a:cubicBezTo>
                  <a:pt x="2495958" y="142018"/>
                  <a:pt x="2494625" y="138516"/>
                  <a:pt x="2493624" y="135015"/>
                </a:cubicBezTo>
                <a:cubicBezTo>
                  <a:pt x="2492257" y="130180"/>
                  <a:pt x="2491190" y="125278"/>
                  <a:pt x="2490156" y="120343"/>
                </a:cubicBezTo>
                <a:cubicBezTo>
                  <a:pt x="2489890" y="119043"/>
                  <a:pt x="2490323" y="117609"/>
                  <a:pt x="2490523" y="114475"/>
                </a:cubicBezTo>
                <a:cubicBezTo>
                  <a:pt x="2490590" y="114908"/>
                  <a:pt x="2490623" y="113508"/>
                  <a:pt x="2490190" y="112308"/>
                </a:cubicBezTo>
                <a:cubicBezTo>
                  <a:pt x="2489056" y="109340"/>
                  <a:pt x="2487956" y="106239"/>
                  <a:pt x="2486255" y="103571"/>
                </a:cubicBezTo>
                <a:cubicBezTo>
                  <a:pt x="2483321" y="98803"/>
                  <a:pt x="2485422" y="94735"/>
                  <a:pt x="2487422" y="90634"/>
                </a:cubicBezTo>
                <a:cubicBezTo>
                  <a:pt x="2487722" y="90034"/>
                  <a:pt x="2489023" y="89500"/>
                  <a:pt x="2489757" y="89600"/>
                </a:cubicBezTo>
                <a:close/>
                <a:moveTo>
                  <a:pt x="1284901" y="89233"/>
                </a:moveTo>
                <a:cubicBezTo>
                  <a:pt x="1284767" y="89233"/>
                  <a:pt x="1284667" y="89633"/>
                  <a:pt x="1284534" y="89866"/>
                </a:cubicBezTo>
                <a:cubicBezTo>
                  <a:pt x="1284867" y="89933"/>
                  <a:pt x="1285201" y="90100"/>
                  <a:pt x="1285534" y="90100"/>
                </a:cubicBezTo>
                <a:cubicBezTo>
                  <a:pt x="1285668" y="90100"/>
                  <a:pt x="1285801" y="89700"/>
                  <a:pt x="1285901" y="89466"/>
                </a:cubicBezTo>
                <a:cubicBezTo>
                  <a:pt x="1285567" y="89367"/>
                  <a:pt x="1285234" y="89233"/>
                  <a:pt x="1284901" y="89233"/>
                </a:cubicBezTo>
                <a:close/>
                <a:moveTo>
                  <a:pt x="921350" y="86932"/>
                </a:moveTo>
                <a:cubicBezTo>
                  <a:pt x="925585" y="86232"/>
                  <a:pt x="928086" y="88766"/>
                  <a:pt x="927819" y="93267"/>
                </a:cubicBezTo>
                <a:cubicBezTo>
                  <a:pt x="927786" y="93701"/>
                  <a:pt x="927685" y="94135"/>
                  <a:pt x="927619" y="94601"/>
                </a:cubicBezTo>
                <a:cubicBezTo>
                  <a:pt x="927452" y="96402"/>
                  <a:pt x="927352" y="98202"/>
                  <a:pt x="927085" y="100003"/>
                </a:cubicBezTo>
                <a:cubicBezTo>
                  <a:pt x="926151" y="106205"/>
                  <a:pt x="919082" y="109139"/>
                  <a:pt x="913447" y="105838"/>
                </a:cubicBezTo>
                <a:cubicBezTo>
                  <a:pt x="910780" y="104271"/>
                  <a:pt x="909313" y="100770"/>
                  <a:pt x="905645" y="100803"/>
                </a:cubicBezTo>
                <a:cubicBezTo>
                  <a:pt x="903577" y="97435"/>
                  <a:pt x="900243" y="96335"/>
                  <a:pt x="896642" y="95535"/>
                </a:cubicBezTo>
                <a:cubicBezTo>
                  <a:pt x="896075" y="95401"/>
                  <a:pt x="895475" y="94168"/>
                  <a:pt x="895475" y="93401"/>
                </a:cubicBezTo>
                <a:cubicBezTo>
                  <a:pt x="895408" y="92634"/>
                  <a:pt x="895775" y="91534"/>
                  <a:pt x="896375" y="91033"/>
                </a:cubicBezTo>
                <a:cubicBezTo>
                  <a:pt x="897375" y="90200"/>
                  <a:pt x="898609" y="89366"/>
                  <a:pt x="899876" y="89133"/>
                </a:cubicBezTo>
                <a:cubicBezTo>
                  <a:pt x="902944" y="88533"/>
                  <a:pt x="906145" y="87799"/>
                  <a:pt x="909246" y="87999"/>
                </a:cubicBezTo>
                <a:cubicBezTo>
                  <a:pt x="913380" y="88266"/>
                  <a:pt x="917315" y="87599"/>
                  <a:pt x="921350" y="86932"/>
                </a:cubicBezTo>
                <a:close/>
                <a:moveTo>
                  <a:pt x="2951439" y="86899"/>
                </a:moveTo>
                <a:cubicBezTo>
                  <a:pt x="2955840" y="86732"/>
                  <a:pt x="2959208" y="89200"/>
                  <a:pt x="2961342" y="93001"/>
                </a:cubicBezTo>
                <a:cubicBezTo>
                  <a:pt x="2961876" y="94001"/>
                  <a:pt x="2961742" y="95668"/>
                  <a:pt x="2961375" y="96902"/>
                </a:cubicBezTo>
                <a:cubicBezTo>
                  <a:pt x="2960275" y="100703"/>
                  <a:pt x="2957507" y="102971"/>
                  <a:pt x="2953773" y="103971"/>
                </a:cubicBezTo>
                <a:cubicBezTo>
                  <a:pt x="2952073" y="104404"/>
                  <a:pt x="2950205" y="104438"/>
                  <a:pt x="2947904" y="104738"/>
                </a:cubicBezTo>
                <a:cubicBezTo>
                  <a:pt x="2941169" y="103838"/>
                  <a:pt x="2934033" y="102570"/>
                  <a:pt x="2927331" y="99669"/>
                </a:cubicBezTo>
                <a:cubicBezTo>
                  <a:pt x="2924263" y="98336"/>
                  <a:pt x="2922496" y="95635"/>
                  <a:pt x="2920995" y="92834"/>
                </a:cubicBezTo>
                <a:cubicBezTo>
                  <a:pt x="2920429" y="91734"/>
                  <a:pt x="2921196" y="89600"/>
                  <a:pt x="2922329" y="89700"/>
                </a:cubicBezTo>
                <a:cubicBezTo>
                  <a:pt x="2924597" y="89900"/>
                  <a:pt x="2926797" y="90233"/>
                  <a:pt x="2928898" y="88866"/>
                </a:cubicBezTo>
                <a:cubicBezTo>
                  <a:pt x="2929632" y="88399"/>
                  <a:pt x="2930632" y="88133"/>
                  <a:pt x="2931499" y="88166"/>
                </a:cubicBezTo>
                <a:cubicBezTo>
                  <a:pt x="2935067" y="88332"/>
                  <a:pt x="2938635" y="88999"/>
                  <a:pt x="2942202" y="88766"/>
                </a:cubicBezTo>
                <a:cubicBezTo>
                  <a:pt x="2945304" y="88566"/>
                  <a:pt x="2948338" y="86999"/>
                  <a:pt x="2951439" y="86899"/>
                </a:cubicBezTo>
                <a:close/>
                <a:moveTo>
                  <a:pt x="2862911" y="84931"/>
                </a:moveTo>
                <a:cubicBezTo>
                  <a:pt x="2865611" y="85331"/>
                  <a:pt x="2868312" y="85899"/>
                  <a:pt x="2870947" y="86599"/>
                </a:cubicBezTo>
                <a:cubicBezTo>
                  <a:pt x="2873714" y="87332"/>
                  <a:pt x="2875882" y="88633"/>
                  <a:pt x="2876148" y="92034"/>
                </a:cubicBezTo>
                <a:cubicBezTo>
                  <a:pt x="2876515" y="97202"/>
                  <a:pt x="2879182" y="101504"/>
                  <a:pt x="2881983" y="105705"/>
                </a:cubicBezTo>
                <a:cubicBezTo>
                  <a:pt x="2882350" y="106272"/>
                  <a:pt x="2883051" y="106572"/>
                  <a:pt x="2883717" y="106939"/>
                </a:cubicBezTo>
                <a:cubicBezTo>
                  <a:pt x="2883750" y="107139"/>
                  <a:pt x="2883817" y="107339"/>
                  <a:pt x="2883850" y="107539"/>
                </a:cubicBezTo>
                <a:cubicBezTo>
                  <a:pt x="2884184" y="107706"/>
                  <a:pt x="2884418" y="107939"/>
                  <a:pt x="2884718" y="108139"/>
                </a:cubicBezTo>
                <a:cubicBezTo>
                  <a:pt x="2884551" y="107839"/>
                  <a:pt x="2884351" y="107539"/>
                  <a:pt x="2884217" y="107205"/>
                </a:cubicBezTo>
                <a:cubicBezTo>
                  <a:pt x="2884084" y="107106"/>
                  <a:pt x="2883917" y="107039"/>
                  <a:pt x="2883750" y="106939"/>
                </a:cubicBezTo>
                <a:cubicBezTo>
                  <a:pt x="2883484" y="105805"/>
                  <a:pt x="2883150" y="104638"/>
                  <a:pt x="2883217" y="103504"/>
                </a:cubicBezTo>
                <a:cubicBezTo>
                  <a:pt x="2883417" y="98769"/>
                  <a:pt x="2881983" y="94568"/>
                  <a:pt x="2879516" y="90567"/>
                </a:cubicBezTo>
                <a:cubicBezTo>
                  <a:pt x="2879116" y="89933"/>
                  <a:pt x="2879049" y="88533"/>
                  <a:pt x="2879483" y="88099"/>
                </a:cubicBezTo>
                <a:cubicBezTo>
                  <a:pt x="2880349" y="87232"/>
                  <a:pt x="2881617" y="86699"/>
                  <a:pt x="2882783" y="86132"/>
                </a:cubicBezTo>
                <a:cubicBezTo>
                  <a:pt x="2883150" y="85965"/>
                  <a:pt x="2883684" y="86032"/>
                  <a:pt x="2884118" y="86132"/>
                </a:cubicBezTo>
                <a:cubicBezTo>
                  <a:pt x="2889919" y="87299"/>
                  <a:pt x="2895721" y="88466"/>
                  <a:pt x="2901523" y="89666"/>
                </a:cubicBezTo>
                <a:cubicBezTo>
                  <a:pt x="2905024" y="90367"/>
                  <a:pt x="2907625" y="91800"/>
                  <a:pt x="2906291" y="96102"/>
                </a:cubicBezTo>
                <a:cubicBezTo>
                  <a:pt x="2907158" y="98203"/>
                  <a:pt x="2908259" y="100203"/>
                  <a:pt x="2908792" y="102371"/>
                </a:cubicBezTo>
                <a:cubicBezTo>
                  <a:pt x="2909192" y="104071"/>
                  <a:pt x="2909159" y="106005"/>
                  <a:pt x="2908892" y="107739"/>
                </a:cubicBezTo>
                <a:cubicBezTo>
                  <a:pt x="2908692" y="109006"/>
                  <a:pt x="2907825" y="110240"/>
                  <a:pt x="2907091" y="111374"/>
                </a:cubicBezTo>
                <a:cubicBezTo>
                  <a:pt x="2906591" y="112074"/>
                  <a:pt x="2905824" y="112674"/>
                  <a:pt x="2905091" y="113207"/>
                </a:cubicBezTo>
                <a:cubicBezTo>
                  <a:pt x="2904057" y="114041"/>
                  <a:pt x="2902890" y="114641"/>
                  <a:pt x="2902990" y="116342"/>
                </a:cubicBezTo>
                <a:cubicBezTo>
                  <a:pt x="2903057" y="117142"/>
                  <a:pt x="2902623" y="118109"/>
                  <a:pt x="2902090" y="118776"/>
                </a:cubicBezTo>
                <a:cubicBezTo>
                  <a:pt x="2901256" y="119810"/>
                  <a:pt x="2900289" y="120910"/>
                  <a:pt x="2899122" y="121544"/>
                </a:cubicBezTo>
                <a:cubicBezTo>
                  <a:pt x="2898022" y="122144"/>
                  <a:pt x="2896421" y="122711"/>
                  <a:pt x="2895321" y="122410"/>
                </a:cubicBezTo>
                <a:cubicBezTo>
                  <a:pt x="2890519" y="121110"/>
                  <a:pt x="2887418" y="123211"/>
                  <a:pt x="2884851" y="126912"/>
                </a:cubicBezTo>
                <a:cubicBezTo>
                  <a:pt x="2883584" y="128779"/>
                  <a:pt x="2882383" y="131047"/>
                  <a:pt x="2880550" y="132114"/>
                </a:cubicBezTo>
                <a:cubicBezTo>
                  <a:pt x="2878215" y="133514"/>
                  <a:pt x="2878115" y="135682"/>
                  <a:pt x="2877082" y="137615"/>
                </a:cubicBezTo>
                <a:cubicBezTo>
                  <a:pt x="2876515" y="138683"/>
                  <a:pt x="2875181" y="139817"/>
                  <a:pt x="2874048" y="139983"/>
                </a:cubicBezTo>
                <a:cubicBezTo>
                  <a:pt x="2871847" y="140350"/>
                  <a:pt x="2869480" y="139750"/>
                  <a:pt x="2867279" y="140050"/>
                </a:cubicBezTo>
                <a:cubicBezTo>
                  <a:pt x="2864311" y="140450"/>
                  <a:pt x="2861877" y="139750"/>
                  <a:pt x="2859843" y="137615"/>
                </a:cubicBezTo>
                <a:cubicBezTo>
                  <a:pt x="2857609" y="135215"/>
                  <a:pt x="2854975" y="133714"/>
                  <a:pt x="2851707" y="132881"/>
                </a:cubicBezTo>
                <a:cubicBezTo>
                  <a:pt x="2849140" y="132214"/>
                  <a:pt x="2846739" y="130713"/>
                  <a:pt x="2844405" y="129280"/>
                </a:cubicBezTo>
                <a:cubicBezTo>
                  <a:pt x="2843304" y="128613"/>
                  <a:pt x="2841870" y="127345"/>
                  <a:pt x="2841837" y="126278"/>
                </a:cubicBezTo>
                <a:cubicBezTo>
                  <a:pt x="2841704" y="122277"/>
                  <a:pt x="2839136" y="119810"/>
                  <a:pt x="2837002" y="116875"/>
                </a:cubicBezTo>
                <a:cubicBezTo>
                  <a:pt x="2834635" y="113607"/>
                  <a:pt x="2833134" y="109706"/>
                  <a:pt x="2831267" y="105938"/>
                </a:cubicBezTo>
                <a:cubicBezTo>
                  <a:pt x="2830667" y="104738"/>
                  <a:pt x="2830434" y="103438"/>
                  <a:pt x="2830934" y="102004"/>
                </a:cubicBezTo>
                <a:cubicBezTo>
                  <a:pt x="2832168" y="98569"/>
                  <a:pt x="2833201" y="95102"/>
                  <a:pt x="2834335" y="91634"/>
                </a:cubicBezTo>
                <a:cubicBezTo>
                  <a:pt x="2834868" y="89966"/>
                  <a:pt x="2837136" y="88666"/>
                  <a:pt x="2838636" y="89133"/>
                </a:cubicBezTo>
                <a:cubicBezTo>
                  <a:pt x="2842138" y="90233"/>
                  <a:pt x="2846072" y="91134"/>
                  <a:pt x="2848339" y="93934"/>
                </a:cubicBezTo>
                <a:cubicBezTo>
                  <a:pt x="2851207" y="97469"/>
                  <a:pt x="2855175" y="97669"/>
                  <a:pt x="2858809" y="98970"/>
                </a:cubicBezTo>
                <a:cubicBezTo>
                  <a:pt x="2858843" y="99136"/>
                  <a:pt x="2858843" y="99303"/>
                  <a:pt x="2858843" y="99436"/>
                </a:cubicBezTo>
                <a:cubicBezTo>
                  <a:pt x="2859376" y="99836"/>
                  <a:pt x="2859876" y="100203"/>
                  <a:pt x="2860410" y="100603"/>
                </a:cubicBezTo>
                <a:cubicBezTo>
                  <a:pt x="2859976" y="100170"/>
                  <a:pt x="2859609" y="99636"/>
                  <a:pt x="2859210" y="99103"/>
                </a:cubicBezTo>
                <a:cubicBezTo>
                  <a:pt x="2859109" y="99036"/>
                  <a:pt x="2858976" y="99003"/>
                  <a:pt x="2858843" y="98970"/>
                </a:cubicBezTo>
                <a:cubicBezTo>
                  <a:pt x="2858776" y="96402"/>
                  <a:pt x="2858509" y="93768"/>
                  <a:pt x="2858776" y="91234"/>
                </a:cubicBezTo>
                <a:cubicBezTo>
                  <a:pt x="2858942" y="89500"/>
                  <a:pt x="2859843" y="87766"/>
                  <a:pt x="2860710" y="86199"/>
                </a:cubicBezTo>
                <a:cubicBezTo>
                  <a:pt x="2861077" y="85532"/>
                  <a:pt x="2862244" y="84832"/>
                  <a:pt x="2862911" y="84931"/>
                </a:cubicBezTo>
                <a:close/>
                <a:moveTo>
                  <a:pt x="2168386" y="83231"/>
                </a:moveTo>
                <a:cubicBezTo>
                  <a:pt x="2169752" y="83131"/>
                  <a:pt x="2170753" y="83698"/>
                  <a:pt x="2171253" y="84998"/>
                </a:cubicBezTo>
                <a:cubicBezTo>
                  <a:pt x="2171686" y="86132"/>
                  <a:pt x="2170619" y="87532"/>
                  <a:pt x="2168653" y="87765"/>
                </a:cubicBezTo>
                <a:cubicBezTo>
                  <a:pt x="2168119" y="87299"/>
                  <a:pt x="2166952" y="86799"/>
                  <a:pt x="2166386" y="85898"/>
                </a:cubicBezTo>
                <a:cubicBezTo>
                  <a:pt x="2165785" y="84898"/>
                  <a:pt x="2167052" y="83331"/>
                  <a:pt x="2168386" y="83231"/>
                </a:cubicBezTo>
                <a:close/>
                <a:moveTo>
                  <a:pt x="2135342" y="82464"/>
                </a:moveTo>
                <a:cubicBezTo>
                  <a:pt x="2136509" y="82630"/>
                  <a:pt x="2138043" y="83397"/>
                  <a:pt x="2138543" y="84331"/>
                </a:cubicBezTo>
                <a:cubicBezTo>
                  <a:pt x="2139243" y="85664"/>
                  <a:pt x="2137643" y="88198"/>
                  <a:pt x="2135909" y="88098"/>
                </a:cubicBezTo>
                <a:cubicBezTo>
                  <a:pt x="2135509" y="88065"/>
                  <a:pt x="2135042" y="88098"/>
                  <a:pt x="2134075" y="88098"/>
                </a:cubicBezTo>
                <a:cubicBezTo>
                  <a:pt x="2133575" y="87465"/>
                  <a:pt x="2132574" y="86631"/>
                  <a:pt x="2132074" y="85598"/>
                </a:cubicBezTo>
                <a:cubicBezTo>
                  <a:pt x="2131407" y="84231"/>
                  <a:pt x="2133475" y="82197"/>
                  <a:pt x="2135342" y="82464"/>
                </a:cubicBezTo>
                <a:close/>
                <a:moveTo>
                  <a:pt x="985471" y="80563"/>
                </a:moveTo>
                <a:cubicBezTo>
                  <a:pt x="989739" y="80496"/>
                  <a:pt x="993307" y="83864"/>
                  <a:pt x="993440" y="88332"/>
                </a:cubicBezTo>
                <a:cubicBezTo>
                  <a:pt x="993540" y="90966"/>
                  <a:pt x="993007" y="93634"/>
                  <a:pt x="992740" y="96268"/>
                </a:cubicBezTo>
                <a:cubicBezTo>
                  <a:pt x="992440" y="96435"/>
                  <a:pt x="992173" y="96601"/>
                  <a:pt x="991907" y="96802"/>
                </a:cubicBezTo>
                <a:cubicBezTo>
                  <a:pt x="992540" y="97668"/>
                  <a:pt x="992807" y="97568"/>
                  <a:pt x="992707" y="96501"/>
                </a:cubicBezTo>
                <a:cubicBezTo>
                  <a:pt x="992740" y="96435"/>
                  <a:pt x="992740" y="96335"/>
                  <a:pt x="992740" y="96268"/>
                </a:cubicBezTo>
                <a:cubicBezTo>
                  <a:pt x="993607" y="95934"/>
                  <a:pt x="994474" y="95668"/>
                  <a:pt x="995308" y="95301"/>
                </a:cubicBezTo>
                <a:cubicBezTo>
                  <a:pt x="1001109" y="92767"/>
                  <a:pt x="1003610" y="95167"/>
                  <a:pt x="1003544" y="101536"/>
                </a:cubicBezTo>
                <a:cubicBezTo>
                  <a:pt x="1003510" y="102437"/>
                  <a:pt x="1003477" y="103403"/>
                  <a:pt x="1003143" y="104204"/>
                </a:cubicBezTo>
                <a:cubicBezTo>
                  <a:pt x="1002310" y="106238"/>
                  <a:pt x="1003277" y="107672"/>
                  <a:pt x="1004577" y="108972"/>
                </a:cubicBezTo>
                <a:cubicBezTo>
                  <a:pt x="1007611" y="112006"/>
                  <a:pt x="1007311" y="115541"/>
                  <a:pt x="1005844" y="119075"/>
                </a:cubicBezTo>
                <a:cubicBezTo>
                  <a:pt x="1005177" y="120709"/>
                  <a:pt x="1004377" y="122576"/>
                  <a:pt x="1003077" y="123677"/>
                </a:cubicBezTo>
                <a:cubicBezTo>
                  <a:pt x="998542" y="127411"/>
                  <a:pt x="996775" y="132413"/>
                  <a:pt x="995774" y="137881"/>
                </a:cubicBezTo>
                <a:cubicBezTo>
                  <a:pt x="994974" y="142150"/>
                  <a:pt x="992540" y="145284"/>
                  <a:pt x="988972" y="147651"/>
                </a:cubicBezTo>
                <a:cubicBezTo>
                  <a:pt x="986871" y="149052"/>
                  <a:pt x="983771" y="148785"/>
                  <a:pt x="981370" y="146884"/>
                </a:cubicBezTo>
                <a:cubicBezTo>
                  <a:pt x="979402" y="145317"/>
                  <a:pt x="978302" y="143050"/>
                  <a:pt x="979436" y="140882"/>
                </a:cubicBezTo>
                <a:cubicBezTo>
                  <a:pt x="983203" y="133713"/>
                  <a:pt x="980269" y="128845"/>
                  <a:pt x="974568" y="124644"/>
                </a:cubicBezTo>
                <a:lnTo>
                  <a:pt x="972736" y="123055"/>
                </a:lnTo>
                <a:lnTo>
                  <a:pt x="969993" y="128244"/>
                </a:lnTo>
                <a:cubicBezTo>
                  <a:pt x="969803" y="128340"/>
                  <a:pt x="968565" y="125768"/>
                  <a:pt x="968945" y="125482"/>
                </a:cubicBezTo>
                <a:lnTo>
                  <a:pt x="972265" y="122647"/>
                </a:lnTo>
                <a:lnTo>
                  <a:pt x="970799" y="121376"/>
                </a:lnTo>
                <a:cubicBezTo>
                  <a:pt x="970733" y="121442"/>
                  <a:pt x="970633" y="121543"/>
                  <a:pt x="970533" y="121609"/>
                </a:cubicBezTo>
                <a:cubicBezTo>
                  <a:pt x="970499" y="121476"/>
                  <a:pt x="970466" y="121309"/>
                  <a:pt x="970466" y="121176"/>
                </a:cubicBezTo>
                <a:cubicBezTo>
                  <a:pt x="968232" y="119642"/>
                  <a:pt x="965631" y="119509"/>
                  <a:pt x="963063" y="119075"/>
                </a:cubicBezTo>
                <a:cubicBezTo>
                  <a:pt x="959496" y="118475"/>
                  <a:pt x="957929" y="115474"/>
                  <a:pt x="959262" y="112040"/>
                </a:cubicBezTo>
                <a:cubicBezTo>
                  <a:pt x="959696" y="110839"/>
                  <a:pt x="960529" y="109672"/>
                  <a:pt x="961463" y="108739"/>
                </a:cubicBezTo>
                <a:cubicBezTo>
                  <a:pt x="962430" y="107772"/>
                  <a:pt x="963831" y="107238"/>
                  <a:pt x="965198" y="107838"/>
                </a:cubicBezTo>
                <a:cubicBezTo>
                  <a:pt x="966831" y="108572"/>
                  <a:pt x="968365" y="109572"/>
                  <a:pt x="969966" y="110372"/>
                </a:cubicBezTo>
                <a:cubicBezTo>
                  <a:pt x="971233" y="111006"/>
                  <a:pt x="972533" y="110306"/>
                  <a:pt x="973100" y="108638"/>
                </a:cubicBezTo>
                <a:cubicBezTo>
                  <a:pt x="973534" y="107405"/>
                  <a:pt x="974067" y="106071"/>
                  <a:pt x="974067" y="104770"/>
                </a:cubicBezTo>
                <a:cubicBezTo>
                  <a:pt x="974034" y="103037"/>
                  <a:pt x="973600" y="101303"/>
                  <a:pt x="973300" y="99569"/>
                </a:cubicBezTo>
                <a:cubicBezTo>
                  <a:pt x="973400" y="99636"/>
                  <a:pt x="973467" y="99669"/>
                  <a:pt x="973600" y="99736"/>
                </a:cubicBezTo>
                <a:cubicBezTo>
                  <a:pt x="973634" y="99602"/>
                  <a:pt x="973700" y="99402"/>
                  <a:pt x="973734" y="99236"/>
                </a:cubicBezTo>
                <a:cubicBezTo>
                  <a:pt x="973567" y="99302"/>
                  <a:pt x="973467" y="99336"/>
                  <a:pt x="973267" y="99402"/>
                </a:cubicBezTo>
                <a:cubicBezTo>
                  <a:pt x="973267" y="99435"/>
                  <a:pt x="973300" y="99502"/>
                  <a:pt x="973300" y="99569"/>
                </a:cubicBezTo>
                <a:cubicBezTo>
                  <a:pt x="969866" y="97935"/>
                  <a:pt x="969832" y="97835"/>
                  <a:pt x="970466" y="95034"/>
                </a:cubicBezTo>
                <a:cubicBezTo>
                  <a:pt x="970733" y="93800"/>
                  <a:pt x="971400" y="92333"/>
                  <a:pt x="971033" y="91233"/>
                </a:cubicBezTo>
                <a:cubicBezTo>
                  <a:pt x="969599" y="86865"/>
                  <a:pt x="972167" y="84297"/>
                  <a:pt x="974934" y="81797"/>
                </a:cubicBezTo>
                <a:cubicBezTo>
                  <a:pt x="975601" y="81230"/>
                  <a:pt x="976635" y="80496"/>
                  <a:pt x="977302" y="80629"/>
                </a:cubicBezTo>
                <a:cubicBezTo>
                  <a:pt x="980069" y="81230"/>
                  <a:pt x="982737" y="80596"/>
                  <a:pt x="985471" y="80563"/>
                </a:cubicBezTo>
                <a:close/>
                <a:moveTo>
                  <a:pt x="1139420" y="73961"/>
                </a:moveTo>
                <a:lnTo>
                  <a:pt x="1138820" y="74162"/>
                </a:lnTo>
                <a:cubicBezTo>
                  <a:pt x="1138687" y="74528"/>
                  <a:pt x="1138453" y="74795"/>
                  <a:pt x="1138253" y="75095"/>
                </a:cubicBezTo>
                <a:cubicBezTo>
                  <a:pt x="1138553" y="74895"/>
                  <a:pt x="1138820" y="74662"/>
                  <a:pt x="1139187" y="74528"/>
                </a:cubicBezTo>
                <a:close/>
                <a:moveTo>
                  <a:pt x="1428414" y="72827"/>
                </a:moveTo>
                <a:cubicBezTo>
                  <a:pt x="1430247" y="73061"/>
                  <a:pt x="1431248" y="74728"/>
                  <a:pt x="1430714" y="76728"/>
                </a:cubicBezTo>
                <a:cubicBezTo>
                  <a:pt x="1430614" y="77095"/>
                  <a:pt x="1430114" y="77328"/>
                  <a:pt x="1429781" y="77662"/>
                </a:cubicBezTo>
                <a:cubicBezTo>
                  <a:pt x="1429047" y="77362"/>
                  <a:pt x="1428080" y="77228"/>
                  <a:pt x="1427547" y="76628"/>
                </a:cubicBezTo>
                <a:cubicBezTo>
                  <a:pt x="1426414" y="75461"/>
                  <a:pt x="1426380" y="73994"/>
                  <a:pt x="1427313" y="73227"/>
                </a:cubicBezTo>
                <a:cubicBezTo>
                  <a:pt x="1427580" y="72994"/>
                  <a:pt x="1428080" y="72794"/>
                  <a:pt x="1428414" y="72827"/>
                </a:cubicBezTo>
                <a:close/>
                <a:moveTo>
                  <a:pt x="1038154" y="68927"/>
                </a:moveTo>
                <a:cubicBezTo>
                  <a:pt x="1040055" y="69027"/>
                  <a:pt x="1041788" y="69627"/>
                  <a:pt x="1042955" y="71161"/>
                </a:cubicBezTo>
                <a:cubicBezTo>
                  <a:pt x="1043456" y="71795"/>
                  <a:pt x="1043856" y="72895"/>
                  <a:pt x="1043656" y="73628"/>
                </a:cubicBezTo>
                <a:cubicBezTo>
                  <a:pt x="1042855" y="76796"/>
                  <a:pt x="1040721" y="79230"/>
                  <a:pt x="1038621" y="81631"/>
                </a:cubicBezTo>
                <a:cubicBezTo>
                  <a:pt x="1037721" y="82665"/>
                  <a:pt x="1035653" y="82565"/>
                  <a:pt x="1035053" y="81431"/>
                </a:cubicBezTo>
                <a:cubicBezTo>
                  <a:pt x="1034420" y="80231"/>
                  <a:pt x="1033953" y="78930"/>
                  <a:pt x="1033186" y="77830"/>
                </a:cubicBezTo>
                <a:cubicBezTo>
                  <a:pt x="1030318" y="73429"/>
                  <a:pt x="1034086" y="69727"/>
                  <a:pt x="1038154" y="68927"/>
                </a:cubicBezTo>
                <a:close/>
                <a:moveTo>
                  <a:pt x="1468793" y="67960"/>
                </a:moveTo>
                <a:cubicBezTo>
                  <a:pt x="1469126" y="68326"/>
                  <a:pt x="1469460" y="68693"/>
                  <a:pt x="1469627" y="69260"/>
                </a:cubicBezTo>
                <a:cubicBezTo>
                  <a:pt x="1469726" y="69360"/>
                  <a:pt x="1469827" y="69460"/>
                  <a:pt x="1469927" y="69527"/>
                </a:cubicBezTo>
                <a:cubicBezTo>
                  <a:pt x="1469893" y="70394"/>
                  <a:pt x="1469827" y="71227"/>
                  <a:pt x="1470994" y="71594"/>
                </a:cubicBezTo>
                <a:cubicBezTo>
                  <a:pt x="1470994" y="71628"/>
                  <a:pt x="1471394" y="70827"/>
                  <a:pt x="1471260" y="70660"/>
                </a:cubicBezTo>
                <a:cubicBezTo>
                  <a:pt x="1470860" y="70227"/>
                  <a:pt x="1470393" y="69860"/>
                  <a:pt x="1469927" y="69494"/>
                </a:cubicBezTo>
                <a:cubicBezTo>
                  <a:pt x="1469927" y="69327"/>
                  <a:pt x="1469927" y="69127"/>
                  <a:pt x="1469927" y="68960"/>
                </a:cubicBezTo>
                <a:cubicBezTo>
                  <a:pt x="1469560" y="68626"/>
                  <a:pt x="1469160" y="68293"/>
                  <a:pt x="1468793" y="67960"/>
                </a:cubicBezTo>
                <a:close/>
                <a:moveTo>
                  <a:pt x="1466792" y="66192"/>
                </a:moveTo>
                <a:cubicBezTo>
                  <a:pt x="1465659" y="65192"/>
                  <a:pt x="1466592" y="66459"/>
                  <a:pt x="1466426" y="66526"/>
                </a:cubicBezTo>
                <a:cubicBezTo>
                  <a:pt x="1466992" y="66659"/>
                  <a:pt x="1467426" y="66926"/>
                  <a:pt x="1467893" y="67193"/>
                </a:cubicBezTo>
                <a:cubicBezTo>
                  <a:pt x="1467526" y="66859"/>
                  <a:pt x="1467159" y="66526"/>
                  <a:pt x="1466792" y="66192"/>
                </a:cubicBezTo>
                <a:close/>
                <a:moveTo>
                  <a:pt x="1437816" y="55855"/>
                </a:moveTo>
                <a:cubicBezTo>
                  <a:pt x="1438483" y="56355"/>
                  <a:pt x="1438983" y="57055"/>
                  <a:pt x="1439550" y="57689"/>
                </a:cubicBezTo>
                <a:cubicBezTo>
                  <a:pt x="1439783" y="58722"/>
                  <a:pt x="1439383" y="59556"/>
                  <a:pt x="1438416" y="59489"/>
                </a:cubicBezTo>
                <a:cubicBezTo>
                  <a:pt x="1437650" y="59456"/>
                  <a:pt x="1436816" y="58856"/>
                  <a:pt x="1436249" y="58289"/>
                </a:cubicBezTo>
                <a:cubicBezTo>
                  <a:pt x="1435482" y="57489"/>
                  <a:pt x="1435649" y="56588"/>
                  <a:pt x="1436549" y="56055"/>
                </a:cubicBezTo>
                <a:cubicBezTo>
                  <a:pt x="1436916" y="55855"/>
                  <a:pt x="1437583" y="55689"/>
                  <a:pt x="1437816" y="55855"/>
                </a:cubicBezTo>
                <a:close/>
                <a:moveTo>
                  <a:pt x="1453655" y="53254"/>
                </a:moveTo>
                <a:cubicBezTo>
                  <a:pt x="1455723" y="53821"/>
                  <a:pt x="1456990" y="56022"/>
                  <a:pt x="1456156" y="58423"/>
                </a:cubicBezTo>
                <a:cubicBezTo>
                  <a:pt x="1455822" y="59423"/>
                  <a:pt x="1454589" y="60090"/>
                  <a:pt x="1453989" y="60690"/>
                </a:cubicBezTo>
                <a:cubicBezTo>
                  <a:pt x="1452555" y="60423"/>
                  <a:pt x="1451654" y="60357"/>
                  <a:pt x="1450888" y="60023"/>
                </a:cubicBezTo>
                <a:cubicBezTo>
                  <a:pt x="1449220" y="59290"/>
                  <a:pt x="1448587" y="57189"/>
                  <a:pt x="1449520" y="55655"/>
                </a:cubicBezTo>
                <a:cubicBezTo>
                  <a:pt x="1450721" y="53621"/>
                  <a:pt x="1452054" y="52854"/>
                  <a:pt x="1453655" y="53254"/>
                </a:cubicBezTo>
                <a:close/>
                <a:moveTo>
                  <a:pt x="2398460" y="41350"/>
                </a:moveTo>
                <a:cubicBezTo>
                  <a:pt x="2400461" y="42451"/>
                  <a:pt x="2402662" y="43418"/>
                  <a:pt x="2404129" y="45018"/>
                </a:cubicBezTo>
                <a:cubicBezTo>
                  <a:pt x="2407930" y="49186"/>
                  <a:pt x="2411931" y="52654"/>
                  <a:pt x="2417900" y="53254"/>
                </a:cubicBezTo>
                <a:cubicBezTo>
                  <a:pt x="2419767" y="53421"/>
                  <a:pt x="2421301" y="54988"/>
                  <a:pt x="2421401" y="56922"/>
                </a:cubicBezTo>
                <a:cubicBezTo>
                  <a:pt x="2421568" y="60790"/>
                  <a:pt x="2422568" y="64291"/>
                  <a:pt x="2425736" y="66592"/>
                </a:cubicBezTo>
                <a:cubicBezTo>
                  <a:pt x="2429504" y="69326"/>
                  <a:pt x="2430004" y="72961"/>
                  <a:pt x="2429604" y="76995"/>
                </a:cubicBezTo>
                <a:cubicBezTo>
                  <a:pt x="2429504" y="77062"/>
                  <a:pt x="2429404" y="77129"/>
                  <a:pt x="2429270" y="77195"/>
                </a:cubicBezTo>
                <a:cubicBezTo>
                  <a:pt x="2429170" y="77329"/>
                  <a:pt x="2429037" y="77429"/>
                  <a:pt x="2428904" y="77562"/>
                </a:cubicBezTo>
                <a:cubicBezTo>
                  <a:pt x="2425302" y="77362"/>
                  <a:pt x="2422868" y="79363"/>
                  <a:pt x="2420834" y="82164"/>
                </a:cubicBezTo>
                <a:cubicBezTo>
                  <a:pt x="2420634" y="82430"/>
                  <a:pt x="2420534" y="83031"/>
                  <a:pt x="2420701" y="83331"/>
                </a:cubicBezTo>
                <a:cubicBezTo>
                  <a:pt x="2421168" y="84231"/>
                  <a:pt x="2422001" y="84398"/>
                  <a:pt x="2422801" y="83631"/>
                </a:cubicBezTo>
                <a:cubicBezTo>
                  <a:pt x="2424869" y="81630"/>
                  <a:pt x="2426903" y="79596"/>
                  <a:pt x="2428904" y="77562"/>
                </a:cubicBezTo>
                <a:cubicBezTo>
                  <a:pt x="2429170" y="77562"/>
                  <a:pt x="2429371" y="77496"/>
                  <a:pt x="2429604" y="77529"/>
                </a:cubicBezTo>
                <a:cubicBezTo>
                  <a:pt x="2429604" y="77329"/>
                  <a:pt x="2429604" y="77162"/>
                  <a:pt x="2429604" y="76995"/>
                </a:cubicBezTo>
                <a:cubicBezTo>
                  <a:pt x="2430337" y="76629"/>
                  <a:pt x="2431038" y="76328"/>
                  <a:pt x="2431671" y="75862"/>
                </a:cubicBezTo>
                <a:cubicBezTo>
                  <a:pt x="2434572" y="73728"/>
                  <a:pt x="2437540" y="73428"/>
                  <a:pt x="2440574" y="75462"/>
                </a:cubicBezTo>
                <a:cubicBezTo>
                  <a:pt x="2442608" y="76829"/>
                  <a:pt x="2444309" y="77462"/>
                  <a:pt x="2446676" y="75695"/>
                </a:cubicBezTo>
                <a:cubicBezTo>
                  <a:pt x="2449077" y="73928"/>
                  <a:pt x="2451944" y="74495"/>
                  <a:pt x="2454445" y="75995"/>
                </a:cubicBezTo>
                <a:cubicBezTo>
                  <a:pt x="2460047" y="79363"/>
                  <a:pt x="2465115" y="83231"/>
                  <a:pt x="2466516" y="90166"/>
                </a:cubicBezTo>
                <a:cubicBezTo>
                  <a:pt x="2467249" y="93734"/>
                  <a:pt x="2471184" y="96035"/>
                  <a:pt x="2470484" y="100136"/>
                </a:cubicBezTo>
                <a:cubicBezTo>
                  <a:pt x="2470184" y="102104"/>
                  <a:pt x="2470484" y="103637"/>
                  <a:pt x="2472417" y="104738"/>
                </a:cubicBezTo>
                <a:cubicBezTo>
                  <a:pt x="2473985" y="105638"/>
                  <a:pt x="2475385" y="106905"/>
                  <a:pt x="2476786" y="108072"/>
                </a:cubicBezTo>
                <a:cubicBezTo>
                  <a:pt x="2477453" y="108672"/>
                  <a:pt x="2477953" y="109473"/>
                  <a:pt x="2478520" y="110173"/>
                </a:cubicBezTo>
                <a:cubicBezTo>
                  <a:pt x="2479420" y="111273"/>
                  <a:pt x="2479253" y="114241"/>
                  <a:pt x="2478320" y="115374"/>
                </a:cubicBezTo>
                <a:cubicBezTo>
                  <a:pt x="2475919" y="118276"/>
                  <a:pt x="2472851" y="120209"/>
                  <a:pt x="2469450" y="121610"/>
                </a:cubicBezTo>
                <a:cubicBezTo>
                  <a:pt x="2468283" y="122077"/>
                  <a:pt x="2466683" y="122010"/>
                  <a:pt x="2465449" y="121643"/>
                </a:cubicBezTo>
                <a:cubicBezTo>
                  <a:pt x="2457946" y="119343"/>
                  <a:pt x="2450210" y="118976"/>
                  <a:pt x="2442475" y="118842"/>
                </a:cubicBezTo>
                <a:cubicBezTo>
                  <a:pt x="2437573" y="118742"/>
                  <a:pt x="2433472" y="117242"/>
                  <a:pt x="2430937" y="112807"/>
                </a:cubicBezTo>
                <a:cubicBezTo>
                  <a:pt x="2429137" y="109673"/>
                  <a:pt x="2426270" y="108872"/>
                  <a:pt x="2422835" y="108739"/>
                </a:cubicBezTo>
                <a:cubicBezTo>
                  <a:pt x="2418667" y="108606"/>
                  <a:pt x="2418700" y="108339"/>
                  <a:pt x="2419367" y="103704"/>
                </a:cubicBezTo>
                <a:cubicBezTo>
                  <a:pt x="2419601" y="101903"/>
                  <a:pt x="2419801" y="100069"/>
                  <a:pt x="2420034" y="98269"/>
                </a:cubicBezTo>
                <a:cubicBezTo>
                  <a:pt x="2420534" y="94734"/>
                  <a:pt x="2418467" y="92234"/>
                  <a:pt x="2416566" y="89666"/>
                </a:cubicBezTo>
                <a:cubicBezTo>
                  <a:pt x="2416433" y="89466"/>
                  <a:pt x="2415666" y="89533"/>
                  <a:pt x="2415266" y="89700"/>
                </a:cubicBezTo>
                <a:cubicBezTo>
                  <a:pt x="2414866" y="89866"/>
                  <a:pt x="2414499" y="90266"/>
                  <a:pt x="2414332" y="90633"/>
                </a:cubicBezTo>
                <a:cubicBezTo>
                  <a:pt x="2413699" y="92067"/>
                  <a:pt x="2414766" y="93134"/>
                  <a:pt x="2415099" y="94368"/>
                </a:cubicBezTo>
                <a:cubicBezTo>
                  <a:pt x="2416466" y="99903"/>
                  <a:pt x="2412798" y="105638"/>
                  <a:pt x="2407297" y="106705"/>
                </a:cubicBezTo>
                <a:cubicBezTo>
                  <a:pt x="2406530" y="106838"/>
                  <a:pt x="2405396" y="106538"/>
                  <a:pt x="2404796" y="106005"/>
                </a:cubicBezTo>
                <a:cubicBezTo>
                  <a:pt x="2402028" y="103637"/>
                  <a:pt x="2399427" y="101103"/>
                  <a:pt x="2396760" y="98669"/>
                </a:cubicBezTo>
                <a:cubicBezTo>
                  <a:pt x="2394593" y="96702"/>
                  <a:pt x="2393959" y="95268"/>
                  <a:pt x="2394693" y="94168"/>
                </a:cubicBezTo>
                <a:cubicBezTo>
                  <a:pt x="2395826" y="92501"/>
                  <a:pt x="2397427" y="91767"/>
                  <a:pt x="2399261" y="91400"/>
                </a:cubicBezTo>
                <a:cubicBezTo>
                  <a:pt x="2401061" y="91067"/>
                  <a:pt x="2402895" y="90800"/>
                  <a:pt x="2404696" y="90533"/>
                </a:cubicBezTo>
                <a:cubicBezTo>
                  <a:pt x="2405996" y="90333"/>
                  <a:pt x="2406430" y="89866"/>
                  <a:pt x="2405829" y="89266"/>
                </a:cubicBezTo>
                <a:cubicBezTo>
                  <a:pt x="2405529" y="88966"/>
                  <a:pt x="2405062" y="88766"/>
                  <a:pt x="2404629" y="88732"/>
                </a:cubicBezTo>
                <a:cubicBezTo>
                  <a:pt x="2401395" y="88432"/>
                  <a:pt x="2398460" y="87499"/>
                  <a:pt x="2395793" y="85465"/>
                </a:cubicBezTo>
                <a:cubicBezTo>
                  <a:pt x="2394859" y="84765"/>
                  <a:pt x="2393226" y="84998"/>
                  <a:pt x="2391925" y="84798"/>
                </a:cubicBezTo>
                <a:cubicBezTo>
                  <a:pt x="2390158" y="84498"/>
                  <a:pt x="2389291" y="83631"/>
                  <a:pt x="2389558" y="82197"/>
                </a:cubicBezTo>
                <a:cubicBezTo>
                  <a:pt x="2390391" y="77562"/>
                  <a:pt x="2389858" y="73361"/>
                  <a:pt x="2387924" y="68826"/>
                </a:cubicBezTo>
                <a:cubicBezTo>
                  <a:pt x="2385823" y="63658"/>
                  <a:pt x="2386190" y="58056"/>
                  <a:pt x="2389591" y="53088"/>
                </a:cubicBezTo>
                <a:cubicBezTo>
                  <a:pt x="2391725" y="50020"/>
                  <a:pt x="2392725" y="46552"/>
                  <a:pt x="2393759" y="43018"/>
                </a:cubicBezTo>
                <a:cubicBezTo>
                  <a:pt x="2394159" y="41551"/>
                  <a:pt x="2397060" y="40550"/>
                  <a:pt x="2398460" y="41350"/>
                </a:cubicBezTo>
                <a:close/>
                <a:moveTo>
                  <a:pt x="1096807" y="35849"/>
                </a:moveTo>
                <a:cubicBezTo>
                  <a:pt x="1100008" y="35549"/>
                  <a:pt x="1103275" y="35249"/>
                  <a:pt x="1105843" y="37783"/>
                </a:cubicBezTo>
                <a:cubicBezTo>
                  <a:pt x="1109144" y="41084"/>
                  <a:pt x="1112078" y="44619"/>
                  <a:pt x="1111345" y="49754"/>
                </a:cubicBezTo>
                <a:cubicBezTo>
                  <a:pt x="1110911" y="52921"/>
                  <a:pt x="1110077" y="56056"/>
                  <a:pt x="1109744" y="59223"/>
                </a:cubicBezTo>
                <a:cubicBezTo>
                  <a:pt x="1109377" y="62825"/>
                  <a:pt x="1109211" y="66493"/>
                  <a:pt x="1109344" y="70127"/>
                </a:cubicBezTo>
                <a:cubicBezTo>
                  <a:pt x="1109377" y="71327"/>
                  <a:pt x="1110244" y="72861"/>
                  <a:pt x="1111211" y="73562"/>
                </a:cubicBezTo>
                <a:cubicBezTo>
                  <a:pt x="1113412" y="75128"/>
                  <a:pt x="1116113" y="75895"/>
                  <a:pt x="1117913" y="78196"/>
                </a:cubicBezTo>
                <a:cubicBezTo>
                  <a:pt x="1119514" y="80297"/>
                  <a:pt x="1123482" y="80197"/>
                  <a:pt x="1123548" y="83598"/>
                </a:cubicBezTo>
                <a:cubicBezTo>
                  <a:pt x="1123582" y="85799"/>
                  <a:pt x="1122982" y="88133"/>
                  <a:pt x="1122115" y="90167"/>
                </a:cubicBezTo>
                <a:cubicBezTo>
                  <a:pt x="1120781" y="93301"/>
                  <a:pt x="1122048" y="96302"/>
                  <a:pt x="1122048" y="99337"/>
                </a:cubicBezTo>
                <a:cubicBezTo>
                  <a:pt x="1119280" y="100804"/>
                  <a:pt x="1117813" y="103571"/>
                  <a:pt x="1115913" y="105872"/>
                </a:cubicBezTo>
                <a:cubicBezTo>
                  <a:pt x="1114946" y="107005"/>
                  <a:pt x="1114879" y="108339"/>
                  <a:pt x="1115546" y="109640"/>
                </a:cubicBezTo>
                <a:cubicBezTo>
                  <a:pt x="1115946" y="110440"/>
                  <a:pt x="1116446" y="111240"/>
                  <a:pt x="1117013" y="111940"/>
                </a:cubicBezTo>
                <a:cubicBezTo>
                  <a:pt x="1120148" y="115808"/>
                  <a:pt x="1120281" y="120310"/>
                  <a:pt x="1119914" y="124912"/>
                </a:cubicBezTo>
                <a:cubicBezTo>
                  <a:pt x="1119614" y="128546"/>
                  <a:pt x="1116580" y="130013"/>
                  <a:pt x="1114079" y="131981"/>
                </a:cubicBezTo>
                <a:cubicBezTo>
                  <a:pt x="1111278" y="134181"/>
                  <a:pt x="1110711" y="137916"/>
                  <a:pt x="1108477" y="140550"/>
                </a:cubicBezTo>
                <a:cubicBezTo>
                  <a:pt x="1107810" y="140483"/>
                  <a:pt x="1107143" y="140450"/>
                  <a:pt x="1106476" y="140317"/>
                </a:cubicBezTo>
                <a:cubicBezTo>
                  <a:pt x="1103275" y="139717"/>
                  <a:pt x="1103075" y="139450"/>
                  <a:pt x="1103142" y="135648"/>
                </a:cubicBezTo>
                <a:cubicBezTo>
                  <a:pt x="1103409" y="135448"/>
                  <a:pt x="1103675" y="135248"/>
                  <a:pt x="1103909" y="135081"/>
                </a:cubicBezTo>
                <a:cubicBezTo>
                  <a:pt x="1103209" y="134181"/>
                  <a:pt x="1102942" y="134314"/>
                  <a:pt x="1103142" y="135415"/>
                </a:cubicBezTo>
                <a:cubicBezTo>
                  <a:pt x="1103142" y="135482"/>
                  <a:pt x="1103142" y="135515"/>
                  <a:pt x="1103142" y="135615"/>
                </a:cubicBezTo>
                <a:cubicBezTo>
                  <a:pt x="1103142" y="135648"/>
                  <a:pt x="1103109" y="135648"/>
                  <a:pt x="1103075" y="135681"/>
                </a:cubicBezTo>
                <a:cubicBezTo>
                  <a:pt x="1100441" y="135915"/>
                  <a:pt x="1098107" y="136615"/>
                  <a:pt x="1096807" y="139216"/>
                </a:cubicBezTo>
                <a:cubicBezTo>
                  <a:pt x="1096107" y="140583"/>
                  <a:pt x="1095406" y="141917"/>
                  <a:pt x="1094706" y="143284"/>
                </a:cubicBezTo>
                <a:cubicBezTo>
                  <a:pt x="1092072" y="144918"/>
                  <a:pt x="1088904" y="146152"/>
                  <a:pt x="1087037" y="148419"/>
                </a:cubicBezTo>
                <a:cubicBezTo>
                  <a:pt x="1084603" y="151354"/>
                  <a:pt x="1081368" y="152554"/>
                  <a:pt x="1078367" y="154288"/>
                </a:cubicBezTo>
                <a:cubicBezTo>
                  <a:pt x="1078401" y="154488"/>
                  <a:pt x="1078434" y="154655"/>
                  <a:pt x="1078434" y="154855"/>
                </a:cubicBezTo>
                <a:cubicBezTo>
                  <a:pt x="1078267" y="154721"/>
                  <a:pt x="1078134" y="154588"/>
                  <a:pt x="1078001" y="154488"/>
                </a:cubicBezTo>
                <a:lnTo>
                  <a:pt x="1078334" y="154188"/>
                </a:lnTo>
                <a:cubicBezTo>
                  <a:pt x="1076934" y="155355"/>
                  <a:pt x="1075466" y="156455"/>
                  <a:pt x="1074099" y="157656"/>
                </a:cubicBezTo>
                <a:cubicBezTo>
                  <a:pt x="1072565" y="158956"/>
                  <a:pt x="1071098" y="159190"/>
                  <a:pt x="1069164" y="158256"/>
                </a:cubicBezTo>
                <a:cubicBezTo>
                  <a:pt x="1066330" y="156855"/>
                  <a:pt x="1063463" y="155788"/>
                  <a:pt x="1059995" y="156555"/>
                </a:cubicBezTo>
                <a:cubicBezTo>
                  <a:pt x="1058494" y="156855"/>
                  <a:pt x="1056460" y="155722"/>
                  <a:pt x="1054993" y="154721"/>
                </a:cubicBezTo>
                <a:cubicBezTo>
                  <a:pt x="1049725" y="151087"/>
                  <a:pt x="1046857" y="146252"/>
                  <a:pt x="1047491" y="139550"/>
                </a:cubicBezTo>
                <a:cubicBezTo>
                  <a:pt x="1047991" y="134981"/>
                  <a:pt x="1048591" y="130513"/>
                  <a:pt x="1050158" y="126145"/>
                </a:cubicBezTo>
                <a:cubicBezTo>
                  <a:pt x="1052059" y="120877"/>
                  <a:pt x="1055493" y="118876"/>
                  <a:pt x="1061929" y="119710"/>
                </a:cubicBezTo>
                <a:cubicBezTo>
                  <a:pt x="1062829" y="119810"/>
                  <a:pt x="1063829" y="120143"/>
                  <a:pt x="1064563" y="119843"/>
                </a:cubicBezTo>
                <a:cubicBezTo>
                  <a:pt x="1065263" y="119577"/>
                  <a:pt x="1065897" y="118609"/>
                  <a:pt x="1066030" y="117843"/>
                </a:cubicBezTo>
                <a:cubicBezTo>
                  <a:pt x="1066163" y="117042"/>
                  <a:pt x="1065897" y="115842"/>
                  <a:pt x="1065330" y="115375"/>
                </a:cubicBezTo>
                <a:cubicBezTo>
                  <a:pt x="1064296" y="114541"/>
                  <a:pt x="1062996" y="113741"/>
                  <a:pt x="1061729" y="113608"/>
                </a:cubicBezTo>
                <a:cubicBezTo>
                  <a:pt x="1058895" y="113308"/>
                  <a:pt x="1056494" y="112341"/>
                  <a:pt x="1054260" y="110507"/>
                </a:cubicBezTo>
                <a:cubicBezTo>
                  <a:pt x="1051925" y="108606"/>
                  <a:pt x="1050625" y="105905"/>
                  <a:pt x="1051959" y="103305"/>
                </a:cubicBezTo>
                <a:cubicBezTo>
                  <a:pt x="1055760" y="96002"/>
                  <a:pt x="1057127" y="87699"/>
                  <a:pt x="1061228" y="80530"/>
                </a:cubicBezTo>
                <a:cubicBezTo>
                  <a:pt x="1061795" y="79530"/>
                  <a:pt x="1063596" y="79030"/>
                  <a:pt x="1064830" y="79730"/>
                </a:cubicBezTo>
                <a:cubicBezTo>
                  <a:pt x="1067097" y="81064"/>
                  <a:pt x="1069231" y="82664"/>
                  <a:pt x="1071965" y="82864"/>
                </a:cubicBezTo>
                <a:cubicBezTo>
                  <a:pt x="1071965" y="82998"/>
                  <a:pt x="1071999" y="83098"/>
                  <a:pt x="1071999" y="83231"/>
                </a:cubicBezTo>
                <a:cubicBezTo>
                  <a:pt x="1072399" y="83298"/>
                  <a:pt x="1072799" y="83365"/>
                  <a:pt x="1073232" y="83431"/>
                </a:cubicBezTo>
                <a:cubicBezTo>
                  <a:pt x="1072966" y="83231"/>
                  <a:pt x="1072666" y="82998"/>
                  <a:pt x="1072332" y="82931"/>
                </a:cubicBezTo>
                <a:cubicBezTo>
                  <a:pt x="1072199" y="82931"/>
                  <a:pt x="1072099" y="82864"/>
                  <a:pt x="1071965" y="82864"/>
                </a:cubicBezTo>
                <a:cubicBezTo>
                  <a:pt x="1072065" y="80030"/>
                  <a:pt x="1070331" y="77996"/>
                  <a:pt x="1068698" y="75996"/>
                </a:cubicBezTo>
                <a:cubicBezTo>
                  <a:pt x="1067197" y="74195"/>
                  <a:pt x="1065997" y="72328"/>
                  <a:pt x="1065497" y="70027"/>
                </a:cubicBezTo>
                <a:cubicBezTo>
                  <a:pt x="1064963" y="67726"/>
                  <a:pt x="1065530" y="65025"/>
                  <a:pt x="1068597" y="65459"/>
                </a:cubicBezTo>
                <a:cubicBezTo>
                  <a:pt x="1071599" y="65892"/>
                  <a:pt x="1073932" y="65125"/>
                  <a:pt x="1076167" y="63258"/>
                </a:cubicBezTo>
                <a:cubicBezTo>
                  <a:pt x="1078367" y="61424"/>
                  <a:pt x="1080401" y="62491"/>
                  <a:pt x="1082335" y="63958"/>
                </a:cubicBezTo>
                <a:cubicBezTo>
                  <a:pt x="1082602" y="64158"/>
                  <a:pt x="1083469" y="64092"/>
                  <a:pt x="1083602" y="63858"/>
                </a:cubicBezTo>
                <a:cubicBezTo>
                  <a:pt x="1084036" y="63158"/>
                  <a:pt x="1084669" y="62225"/>
                  <a:pt x="1084503" y="61558"/>
                </a:cubicBezTo>
                <a:cubicBezTo>
                  <a:pt x="1084069" y="59824"/>
                  <a:pt x="1083002" y="58223"/>
                  <a:pt x="1082636" y="56456"/>
                </a:cubicBezTo>
                <a:cubicBezTo>
                  <a:pt x="1082135" y="53988"/>
                  <a:pt x="1084336" y="50587"/>
                  <a:pt x="1086603" y="49954"/>
                </a:cubicBezTo>
                <a:cubicBezTo>
                  <a:pt x="1088804" y="49354"/>
                  <a:pt x="1090971" y="48687"/>
                  <a:pt x="1093206" y="48353"/>
                </a:cubicBezTo>
                <a:cubicBezTo>
                  <a:pt x="1095406" y="48053"/>
                  <a:pt x="1097673" y="48153"/>
                  <a:pt x="1099908" y="47986"/>
                </a:cubicBezTo>
                <a:cubicBezTo>
                  <a:pt x="1100241" y="47953"/>
                  <a:pt x="1100574" y="47420"/>
                  <a:pt x="1100841" y="47053"/>
                </a:cubicBezTo>
                <a:cubicBezTo>
                  <a:pt x="1101408" y="46186"/>
                  <a:pt x="1101375" y="45152"/>
                  <a:pt x="1100441" y="44652"/>
                </a:cubicBezTo>
                <a:cubicBezTo>
                  <a:pt x="1098874" y="43819"/>
                  <a:pt x="1097173" y="43285"/>
                  <a:pt x="1095506" y="42585"/>
                </a:cubicBezTo>
                <a:cubicBezTo>
                  <a:pt x="1093806" y="41884"/>
                  <a:pt x="1093005" y="40784"/>
                  <a:pt x="1093272" y="39517"/>
                </a:cubicBezTo>
                <a:cubicBezTo>
                  <a:pt x="1093706" y="37516"/>
                  <a:pt x="1095139" y="36016"/>
                  <a:pt x="1096807" y="35849"/>
                </a:cubicBezTo>
                <a:close/>
                <a:moveTo>
                  <a:pt x="1524177" y="32915"/>
                </a:moveTo>
                <a:cubicBezTo>
                  <a:pt x="1528679" y="33749"/>
                  <a:pt x="1533347" y="34015"/>
                  <a:pt x="1537682" y="35383"/>
                </a:cubicBezTo>
                <a:cubicBezTo>
                  <a:pt x="1547251" y="38450"/>
                  <a:pt x="1556622" y="42151"/>
                  <a:pt x="1566458" y="44485"/>
                </a:cubicBezTo>
                <a:cubicBezTo>
                  <a:pt x="1571827" y="45786"/>
                  <a:pt x="1576528" y="48920"/>
                  <a:pt x="1579362" y="54055"/>
                </a:cubicBezTo>
                <a:cubicBezTo>
                  <a:pt x="1579663" y="54622"/>
                  <a:pt x="1579329" y="56156"/>
                  <a:pt x="1578829" y="56456"/>
                </a:cubicBezTo>
                <a:cubicBezTo>
                  <a:pt x="1574427" y="59123"/>
                  <a:pt x="1569759" y="61191"/>
                  <a:pt x="1564557" y="59424"/>
                </a:cubicBezTo>
                <a:cubicBezTo>
                  <a:pt x="1559189" y="57589"/>
                  <a:pt x="1553687" y="57490"/>
                  <a:pt x="1548219" y="57990"/>
                </a:cubicBezTo>
                <a:cubicBezTo>
                  <a:pt x="1541416" y="58623"/>
                  <a:pt x="1534547" y="58490"/>
                  <a:pt x="1527845" y="60724"/>
                </a:cubicBezTo>
                <a:cubicBezTo>
                  <a:pt x="1524511" y="61858"/>
                  <a:pt x="1520543" y="61057"/>
                  <a:pt x="1516942" y="61558"/>
                </a:cubicBezTo>
                <a:cubicBezTo>
                  <a:pt x="1515241" y="61824"/>
                  <a:pt x="1513707" y="63058"/>
                  <a:pt x="1512140" y="63925"/>
                </a:cubicBezTo>
                <a:cubicBezTo>
                  <a:pt x="1511940" y="64025"/>
                  <a:pt x="1511840" y="64725"/>
                  <a:pt x="1511973" y="64925"/>
                </a:cubicBezTo>
                <a:cubicBezTo>
                  <a:pt x="1512207" y="65259"/>
                  <a:pt x="1512707" y="65626"/>
                  <a:pt x="1513074" y="65592"/>
                </a:cubicBezTo>
                <a:cubicBezTo>
                  <a:pt x="1514407" y="65459"/>
                  <a:pt x="1515941" y="65492"/>
                  <a:pt x="1517008" y="64825"/>
                </a:cubicBezTo>
                <a:cubicBezTo>
                  <a:pt x="1519909" y="63058"/>
                  <a:pt x="1523044" y="62124"/>
                  <a:pt x="1526211" y="62791"/>
                </a:cubicBezTo>
                <a:cubicBezTo>
                  <a:pt x="1530880" y="63758"/>
                  <a:pt x="1535214" y="62858"/>
                  <a:pt x="1539682" y="61791"/>
                </a:cubicBezTo>
                <a:cubicBezTo>
                  <a:pt x="1542783" y="61057"/>
                  <a:pt x="1545951" y="60257"/>
                  <a:pt x="1549119" y="60024"/>
                </a:cubicBezTo>
                <a:cubicBezTo>
                  <a:pt x="1551786" y="59824"/>
                  <a:pt x="1554820" y="59790"/>
                  <a:pt x="1557222" y="60791"/>
                </a:cubicBezTo>
                <a:cubicBezTo>
                  <a:pt x="1565691" y="64358"/>
                  <a:pt x="1574094" y="64725"/>
                  <a:pt x="1582697" y="61591"/>
                </a:cubicBezTo>
                <a:cubicBezTo>
                  <a:pt x="1583997" y="61091"/>
                  <a:pt x="1586398" y="62558"/>
                  <a:pt x="1587231" y="64058"/>
                </a:cubicBezTo>
                <a:cubicBezTo>
                  <a:pt x="1589332" y="67793"/>
                  <a:pt x="1588565" y="71528"/>
                  <a:pt x="1585131" y="73628"/>
                </a:cubicBezTo>
                <a:cubicBezTo>
                  <a:pt x="1583964" y="74328"/>
                  <a:pt x="1582597" y="74662"/>
                  <a:pt x="1581363" y="75229"/>
                </a:cubicBezTo>
                <a:cubicBezTo>
                  <a:pt x="1581096" y="75362"/>
                  <a:pt x="1580730" y="75995"/>
                  <a:pt x="1580829" y="76162"/>
                </a:cubicBezTo>
                <a:cubicBezTo>
                  <a:pt x="1581030" y="76496"/>
                  <a:pt x="1581496" y="76896"/>
                  <a:pt x="1581863" y="76929"/>
                </a:cubicBezTo>
                <a:cubicBezTo>
                  <a:pt x="1582763" y="76996"/>
                  <a:pt x="1583797" y="77129"/>
                  <a:pt x="1584564" y="76762"/>
                </a:cubicBezTo>
                <a:cubicBezTo>
                  <a:pt x="1591166" y="73461"/>
                  <a:pt x="1597035" y="75529"/>
                  <a:pt x="1602570" y="79297"/>
                </a:cubicBezTo>
                <a:cubicBezTo>
                  <a:pt x="1605971" y="81631"/>
                  <a:pt x="1609238" y="84165"/>
                  <a:pt x="1612473" y="86699"/>
                </a:cubicBezTo>
                <a:cubicBezTo>
                  <a:pt x="1614674" y="88433"/>
                  <a:pt x="1614474" y="93501"/>
                  <a:pt x="1612039" y="95335"/>
                </a:cubicBezTo>
                <a:cubicBezTo>
                  <a:pt x="1607271" y="98903"/>
                  <a:pt x="1602670" y="102637"/>
                  <a:pt x="1596268" y="103104"/>
                </a:cubicBezTo>
                <a:cubicBezTo>
                  <a:pt x="1590766" y="103505"/>
                  <a:pt x="1585364" y="104705"/>
                  <a:pt x="1579896" y="105205"/>
                </a:cubicBezTo>
                <a:cubicBezTo>
                  <a:pt x="1573961" y="105738"/>
                  <a:pt x="1568058" y="105705"/>
                  <a:pt x="1562190" y="103938"/>
                </a:cubicBezTo>
                <a:cubicBezTo>
                  <a:pt x="1553554" y="101304"/>
                  <a:pt x="1545051" y="101870"/>
                  <a:pt x="1536748" y="105872"/>
                </a:cubicBezTo>
                <a:cubicBezTo>
                  <a:pt x="1532213" y="108039"/>
                  <a:pt x="1527312" y="109340"/>
                  <a:pt x="1522610" y="111207"/>
                </a:cubicBezTo>
                <a:cubicBezTo>
                  <a:pt x="1520910" y="111874"/>
                  <a:pt x="1519409" y="112941"/>
                  <a:pt x="1517875" y="113908"/>
                </a:cubicBezTo>
                <a:cubicBezTo>
                  <a:pt x="1517608" y="114075"/>
                  <a:pt x="1517375" y="114842"/>
                  <a:pt x="1517508" y="115041"/>
                </a:cubicBezTo>
                <a:cubicBezTo>
                  <a:pt x="1517942" y="115675"/>
                  <a:pt x="1518709" y="116709"/>
                  <a:pt x="1519109" y="116609"/>
                </a:cubicBezTo>
                <a:cubicBezTo>
                  <a:pt x="1521777" y="115942"/>
                  <a:pt x="1524411" y="115075"/>
                  <a:pt x="1526978" y="114141"/>
                </a:cubicBezTo>
                <a:cubicBezTo>
                  <a:pt x="1528712" y="113541"/>
                  <a:pt x="1530313" y="112574"/>
                  <a:pt x="1532013" y="111907"/>
                </a:cubicBezTo>
                <a:cubicBezTo>
                  <a:pt x="1545451" y="106605"/>
                  <a:pt x="1550286" y="106138"/>
                  <a:pt x="1564091" y="108906"/>
                </a:cubicBezTo>
                <a:cubicBezTo>
                  <a:pt x="1567225" y="109540"/>
                  <a:pt x="1570326" y="110307"/>
                  <a:pt x="1573460" y="111040"/>
                </a:cubicBezTo>
                <a:cubicBezTo>
                  <a:pt x="1574961" y="111374"/>
                  <a:pt x="1576061" y="114075"/>
                  <a:pt x="1575528" y="115575"/>
                </a:cubicBezTo>
                <a:cubicBezTo>
                  <a:pt x="1574727" y="117876"/>
                  <a:pt x="1573360" y="119643"/>
                  <a:pt x="1571126" y="120543"/>
                </a:cubicBezTo>
                <a:cubicBezTo>
                  <a:pt x="1568592" y="121577"/>
                  <a:pt x="1565991" y="122344"/>
                  <a:pt x="1563424" y="123311"/>
                </a:cubicBezTo>
                <a:cubicBezTo>
                  <a:pt x="1563157" y="123444"/>
                  <a:pt x="1562924" y="124144"/>
                  <a:pt x="1562991" y="124544"/>
                </a:cubicBezTo>
                <a:cubicBezTo>
                  <a:pt x="1563024" y="124911"/>
                  <a:pt x="1563490" y="125478"/>
                  <a:pt x="1563757" y="125478"/>
                </a:cubicBezTo>
                <a:cubicBezTo>
                  <a:pt x="1568692" y="125178"/>
                  <a:pt x="1573661" y="123778"/>
                  <a:pt x="1578529" y="125878"/>
                </a:cubicBezTo>
                <a:cubicBezTo>
                  <a:pt x="1578896" y="126045"/>
                  <a:pt x="1579429" y="125845"/>
                  <a:pt x="1579896" y="125845"/>
                </a:cubicBezTo>
                <a:cubicBezTo>
                  <a:pt x="1582663" y="125945"/>
                  <a:pt x="1585197" y="124311"/>
                  <a:pt x="1586298" y="121544"/>
                </a:cubicBezTo>
                <a:cubicBezTo>
                  <a:pt x="1587131" y="119410"/>
                  <a:pt x="1587698" y="117175"/>
                  <a:pt x="1588598" y="115075"/>
                </a:cubicBezTo>
                <a:cubicBezTo>
                  <a:pt x="1588932" y="114375"/>
                  <a:pt x="1589932" y="113874"/>
                  <a:pt x="1590666" y="113408"/>
                </a:cubicBezTo>
                <a:cubicBezTo>
                  <a:pt x="1591033" y="113174"/>
                  <a:pt x="1591533" y="113174"/>
                  <a:pt x="1592000" y="113141"/>
                </a:cubicBezTo>
                <a:cubicBezTo>
                  <a:pt x="1600236" y="112374"/>
                  <a:pt x="1605437" y="114641"/>
                  <a:pt x="1601169" y="125278"/>
                </a:cubicBezTo>
                <a:cubicBezTo>
                  <a:pt x="1600669" y="126545"/>
                  <a:pt x="1600036" y="127779"/>
                  <a:pt x="1599569" y="129079"/>
                </a:cubicBezTo>
                <a:cubicBezTo>
                  <a:pt x="1597735" y="134148"/>
                  <a:pt x="1594367" y="137882"/>
                  <a:pt x="1589365" y="139616"/>
                </a:cubicBezTo>
                <a:cubicBezTo>
                  <a:pt x="1584697" y="141217"/>
                  <a:pt x="1581797" y="144651"/>
                  <a:pt x="1578762" y="148053"/>
                </a:cubicBezTo>
                <a:cubicBezTo>
                  <a:pt x="1578095" y="148819"/>
                  <a:pt x="1578062" y="150187"/>
                  <a:pt x="1577895" y="151387"/>
                </a:cubicBezTo>
                <a:cubicBezTo>
                  <a:pt x="1577795" y="151487"/>
                  <a:pt x="1577628" y="151554"/>
                  <a:pt x="1577528" y="151654"/>
                </a:cubicBezTo>
                <a:cubicBezTo>
                  <a:pt x="1576561" y="152487"/>
                  <a:pt x="1575561" y="153354"/>
                  <a:pt x="1574594" y="154188"/>
                </a:cubicBezTo>
                <a:cubicBezTo>
                  <a:pt x="1573661" y="155122"/>
                  <a:pt x="1572760" y="156088"/>
                  <a:pt x="1571860" y="157022"/>
                </a:cubicBezTo>
                <a:lnTo>
                  <a:pt x="1571293" y="157689"/>
                </a:lnTo>
                <a:lnTo>
                  <a:pt x="1572060" y="157189"/>
                </a:lnTo>
                <a:cubicBezTo>
                  <a:pt x="1573027" y="156288"/>
                  <a:pt x="1573961" y="155422"/>
                  <a:pt x="1574928" y="154521"/>
                </a:cubicBezTo>
                <a:cubicBezTo>
                  <a:pt x="1575894" y="153654"/>
                  <a:pt x="1576862" y="152787"/>
                  <a:pt x="1577829" y="151920"/>
                </a:cubicBezTo>
                <a:cubicBezTo>
                  <a:pt x="1577862" y="151753"/>
                  <a:pt x="1577862" y="151554"/>
                  <a:pt x="1577895" y="151387"/>
                </a:cubicBezTo>
                <a:cubicBezTo>
                  <a:pt x="1581430" y="148519"/>
                  <a:pt x="1585864" y="147619"/>
                  <a:pt x="1590032" y="146219"/>
                </a:cubicBezTo>
                <a:cubicBezTo>
                  <a:pt x="1598068" y="143484"/>
                  <a:pt x="1605204" y="139816"/>
                  <a:pt x="1609639" y="132147"/>
                </a:cubicBezTo>
                <a:cubicBezTo>
                  <a:pt x="1610439" y="130780"/>
                  <a:pt x="1611739" y="130480"/>
                  <a:pt x="1613007" y="131613"/>
                </a:cubicBezTo>
                <a:cubicBezTo>
                  <a:pt x="1614474" y="132914"/>
                  <a:pt x="1615907" y="133681"/>
                  <a:pt x="1617808" y="133981"/>
                </a:cubicBezTo>
                <a:cubicBezTo>
                  <a:pt x="1620142" y="134381"/>
                  <a:pt x="1621642" y="133948"/>
                  <a:pt x="1622376" y="132114"/>
                </a:cubicBezTo>
                <a:lnTo>
                  <a:pt x="1622753" y="130954"/>
                </a:lnTo>
                <a:lnTo>
                  <a:pt x="1619609" y="129492"/>
                </a:lnTo>
                <a:lnTo>
                  <a:pt x="1619059" y="125327"/>
                </a:lnTo>
                <a:lnTo>
                  <a:pt x="1618509" y="124820"/>
                </a:lnTo>
                <a:cubicBezTo>
                  <a:pt x="1618604" y="124439"/>
                  <a:pt x="1618795" y="124058"/>
                  <a:pt x="1618985" y="123677"/>
                </a:cubicBezTo>
                <a:cubicBezTo>
                  <a:pt x="1619176" y="123677"/>
                  <a:pt x="1619271" y="123868"/>
                  <a:pt x="1619462" y="123868"/>
                </a:cubicBezTo>
                <a:lnTo>
                  <a:pt x="1619625" y="125061"/>
                </a:lnTo>
                <a:lnTo>
                  <a:pt x="1622943" y="128063"/>
                </a:lnTo>
                <a:lnTo>
                  <a:pt x="1623253" y="129416"/>
                </a:lnTo>
                <a:lnTo>
                  <a:pt x="1623643" y="128212"/>
                </a:lnTo>
                <a:cubicBezTo>
                  <a:pt x="1623977" y="127412"/>
                  <a:pt x="1624610" y="126345"/>
                  <a:pt x="1625311" y="126179"/>
                </a:cubicBezTo>
                <a:cubicBezTo>
                  <a:pt x="1629745" y="125078"/>
                  <a:pt x="1634247" y="123311"/>
                  <a:pt x="1638681" y="123411"/>
                </a:cubicBezTo>
                <a:cubicBezTo>
                  <a:pt x="1646617" y="123611"/>
                  <a:pt x="1654020" y="126112"/>
                  <a:pt x="1659488" y="132514"/>
                </a:cubicBezTo>
                <a:cubicBezTo>
                  <a:pt x="1660088" y="133214"/>
                  <a:pt x="1660689" y="133914"/>
                  <a:pt x="1661289" y="134615"/>
                </a:cubicBezTo>
                <a:cubicBezTo>
                  <a:pt x="1666857" y="141250"/>
                  <a:pt x="1666590" y="144284"/>
                  <a:pt x="1659855" y="149253"/>
                </a:cubicBezTo>
                <a:cubicBezTo>
                  <a:pt x="1658388" y="150320"/>
                  <a:pt x="1656887" y="151487"/>
                  <a:pt x="1655754" y="152887"/>
                </a:cubicBezTo>
                <a:cubicBezTo>
                  <a:pt x="1653386" y="155722"/>
                  <a:pt x="1650452" y="156055"/>
                  <a:pt x="1647084" y="155655"/>
                </a:cubicBezTo>
                <a:cubicBezTo>
                  <a:pt x="1645584" y="155455"/>
                  <a:pt x="1644650" y="156755"/>
                  <a:pt x="1644783" y="158422"/>
                </a:cubicBezTo>
                <a:cubicBezTo>
                  <a:pt x="1644850" y="159323"/>
                  <a:pt x="1645184" y="160190"/>
                  <a:pt x="1645317" y="161090"/>
                </a:cubicBezTo>
                <a:cubicBezTo>
                  <a:pt x="1645484" y="162524"/>
                  <a:pt x="1645283" y="163891"/>
                  <a:pt x="1643950" y="164691"/>
                </a:cubicBezTo>
                <a:cubicBezTo>
                  <a:pt x="1642783" y="165425"/>
                  <a:pt x="1641482" y="165858"/>
                  <a:pt x="1640282" y="166558"/>
                </a:cubicBezTo>
                <a:cubicBezTo>
                  <a:pt x="1636914" y="168492"/>
                  <a:pt x="1633446" y="169059"/>
                  <a:pt x="1629745" y="167559"/>
                </a:cubicBezTo>
                <a:cubicBezTo>
                  <a:pt x="1627611" y="166692"/>
                  <a:pt x="1625377" y="165925"/>
                  <a:pt x="1623110" y="166958"/>
                </a:cubicBezTo>
                <a:cubicBezTo>
                  <a:pt x="1622409" y="167259"/>
                  <a:pt x="1622043" y="168259"/>
                  <a:pt x="1621609" y="168993"/>
                </a:cubicBezTo>
                <a:cubicBezTo>
                  <a:pt x="1621509" y="169126"/>
                  <a:pt x="1622009" y="169793"/>
                  <a:pt x="1622276" y="169826"/>
                </a:cubicBezTo>
                <a:cubicBezTo>
                  <a:pt x="1624077" y="170093"/>
                  <a:pt x="1625911" y="170126"/>
                  <a:pt x="1627711" y="170460"/>
                </a:cubicBezTo>
                <a:cubicBezTo>
                  <a:pt x="1629011" y="170693"/>
                  <a:pt x="1630312" y="171193"/>
                  <a:pt x="1631579" y="171727"/>
                </a:cubicBezTo>
                <a:cubicBezTo>
                  <a:pt x="1632913" y="172293"/>
                  <a:pt x="1633813" y="175395"/>
                  <a:pt x="1633046" y="176528"/>
                </a:cubicBezTo>
                <a:cubicBezTo>
                  <a:pt x="1630946" y="179596"/>
                  <a:pt x="1628711" y="182297"/>
                  <a:pt x="1624544" y="182864"/>
                </a:cubicBezTo>
                <a:cubicBezTo>
                  <a:pt x="1621409" y="183297"/>
                  <a:pt x="1621376" y="183664"/>
                  <a:pt x="1622043" y="187065"/>
                </a:cubicBezTo>
                <a:cubicBezTo>
                  <a:pt x="1622343" y="188432"/>
                  <a:pt x="1622543" y="189733"/>
                  <a:pt x="1621676" y="190933"/>
                </a:cubicBezTo>
                <a:cubicBezTo>
                  <a:pt x="1619508" y="193867"/>
                  <a:pt x="1617441" y="196902"/>
                  <a:pt x="1615041" y="199702"/>
                </a:cubicBezTo>
                <a:cubicBezTo>
                  <a:pt x="1607005" y="209105"/>
                  <a:pt x="1602403" y="219842"/>
                  <a:pt x="1602136" y="232280"/>
                </a:cubicBezTo>
                <a:cubicBezTo>
                  <a:pt x="1602003" y="237481"/>
                  <a:pt x="1599202" y="241883"/>
                  <a:pt x="1597802" y="246684"/>
                </a:cubicBezTo>
                <a:cubicBezTo>
                  <a:pt x="1596701" y="250452"/>
                  <a:pt x="1594567" y="252120"/>
                  <a:pt x="1590633" y="250285"/>
                </a:cubicBezTo>
                <a:cubicBezTo>
                  <a:pt x="1590399" y="250185"/>
                  <a:pt x="1589799" y="250586"/>
                  <a:pt x="1589532" y="250919"/>
                </a:cubicBezTo>
                <a:cubicBezTo>
                  <a:pt x="1589266" y="251186"/>
                  <a:pt x="1589065" y="251853"/>
                  <a:pt x="1589199" y="252019"/>
                </a:cubicBezTo>
                <a:cubicBezTo>
                  <a:pt x="1590366" y="253386"/>
                  <a:pt x="1591499" y="254887"/>
                  <a:pt x="1592900" y="255921"/>
                </a:cubicBezTo>
                <a:cubicBezTo>
                  <a:pt x="1594801" y="257321"/>
                  <a:pt x="1595968" y="259188"/>
                  <a:pt x="1597101" y="261222"/>
                </a:cubicBezTo>
                <a:cubicBezTo>
                  <a:pt x="1599235" y="265057"/>
                  <a:pt x="1598835" y="265691"/>
                  <a:pt x="1593567" y="266691"/>
                </a:cubicBezTo>
                <a:cubicBezTo>
                  <a:pt x="1592967" y="266824"/>
                  <a:pt x="1592400" y="267725"/>
                  <a:pt x="1592033" y="268358"/>
                </a:cubicBezTo>
                <a:cubicBezTo>
                  <a:pt x="1591866" y="268591"/>
                  <a:pt x="1592133" y="269325"/>
                  <a:pt x="1592433" y="269559"/>
                </a:cubicBezTo>
                <a:cubicBezTo>
                  <a:pt x="1593500" y="270392"/>
                  <a:pt x="1594501" y="271459"/>
                  <a:pt x="1595734" y="271859"/>
                </a:cubicBezTo>
                <a:cubicBezTo>
                  <a:pt x="1597435" y="272459"/>
                  <a:pt x="1599335" y="272393"/>
                  <a:pt x="1601103" y="272826"/>
                </a:cubicBezTo>
                <a:cubicBezTo>
                  <a:pt x="1603003" y="273326"/>
                  <a:pt x="1604904" y="276161"/>
                  <a:pt x="1604937" y="278095"/>
                </a:cubicBezTo>
                <a:cubicBezTo>
                  <a:pt x="1604970" y="282296"/>
                  <a:pt x="1604504" y="286564"/>
                  <a:pt x="1602203" y="290032"/>
                </a:cubicBezTo>
                <a:cubicBezTo>
                  <a:pt x="1599169" y="294600"/>
                  <a:pt x="1598602" y="299301"/>
                  <a:pt x="1599302" y="304470"/>
                </a:cubicBezTo>
                <a:cubicBezTo>
                  <a:pt x="1599436" y="305737"/>
                  <a:pt x="1598802" y="307104"/>
                  <a:pt x="1598469" y="308404"/>
                </a:cubicBezTo>
                <a:cubicBezTo>
                  <a:pt x="1598469" y="308471"/>
                  <a:pt x="1597501" y="308438"/>
                  <a:pt x="1597468" y="308271"/>
                </a:cubicBezTo>
                <a:cubicBezTo>
                  <a:pt x="1596068" y="304403"/>
                  <a:pt x="1595067" y="300335"/>
                  <a:pt x="1595634" y="296334"/>
                </a:cubicBezTo>
                <a:cubicBezTo>
                  <a:pt x="1596368" y="291232"/>
                  <a:pt x="1592667" y="289032"/>
                  <a:pt x="1590032" y="286030"/>
                </a:cubicBezTo>
                <a:cubicBezTo>
                  <a:pt x="1589732" y="285697"/>
                  <a:pt x="1589266" y="285530"/>
                  <a:pt x="1588866" y="285297"/>
                </a:cubicBezTo>
                <a:cubicBezTo>
                  <a:pt x="1587632" y="284497"/>
                  <a:pt x="1584631" y="284563"/>
                  <a:pt x="1583630" y="285530"/>
                </a:cubicBezTo>
                <a:cubicBezTo>
                  <a:pt x="1581363" y="287764"/>
                  <a:pt x="1579129" y="290065"/>
                  <a:pt x="1576895" y="292366"/>
                </a:cubicBezTo>
                <a:lnTo>
                  <a:pt x="1577295" y="292132"/>
                </a:lnTo>
                <a:cubicBezTo>
                  <a:pt x="1578262" y="293133"/>
                  <a:pt x="1579262" y="294100"/>
                  <a:pt x="1580229" y="295100"/>
                </a:cubicBezTo>
                <a:lnTo>
                  <a:pt x="1580229" y="295600"/>
                </a:lnTo>
                <a:lnTo>
                  <a:pt x="1580229" y="295700"/>
                </a:lnTo>
                <a:cubicBezTo>
                  <a:pt x="1580162" y="295633"/>
                  <a:pt x="1580129" y="295567"/>
                  <a:pt x="1580029" y="295500"/>
                </a:cubicBezTo>
                <a:cubicBezTo>
                  <a:pt x="1578995" y="294466"/>
                  <a:pt x="1577995" y="293466"/>
                  <a:pt x="1576995" y="292466"/>
                </a:cubicBezTo>
                <a:cubicBezTo>
                  <a:pt x="1575728" y="293499"/>
                  <a:pt x="1574861" y="294800"/>
                  <a:pt x="1574928" y="296501"/>
                </a:cubicBezTo>
                <a:cubicBezTo>
                  <a:pt x="1574994" y="298334"/>
                  <a:pt x="1575728" y="299868"/>
                  <a:pt x="1577695" y="300402"/>
                </a:cubicBezTo>
                <a:cubicBezTo>
                  <a:pt x="1578429" y="300602"/>
                  <a:pt x="1579229" y="300735"/>
                  <a:pt x="1579996" y="300868"/>
                </a:cubicBezTo>
                <a:lnTo>
                  <a:pt x="1580263" y="300996"/>
                </a:lnTo>
                <a:lnTo>
                  <a:pt x="1580972" y="300168"/>
                </a:lnTo>
                <a:lnTo>
                  <a:pt x="1580972" y="301333"/>
                </a:lnTo>
                <a:lnTo>
                  <a:pt x="1586998" y="304203"/>
                </a:lnTo>
                <a:cubicBezTo>
                  <a:pt x="1587998" y="304937"/>
                  <a:pt x="1588598" y="306704"/>
                  <a:pt x="1587632" y="307838"/>
                </a:cubicBezTo>
                <a:cubicBezTo>
                  <a:pt x="1586265" y="309471"/>
                  <a:pt x="1584164" y="310738"/>
                  <a:pt x="1586965" y="312972"/>
                </a:cubicBezTo>
                <a:cubicBezTo>
                  <a:pt x="1588866" y="314506"/>
                  <a:pt x="1589632" y="316740"/>
                  <a:pt x="1589566" y="319108"/>
                </a:cubicBezTo>
                <a:cubicBezTo>
                  <a:pt x="1589432" y="322309"/>
                  <a:pt x="1589199" y="325510"/>
                  <a:pt x="1588799" y="328678"/>
                </a:cubicBezTo>
                <a:cubicBezTo>
                  <a:pt x="1588565" y="330478"/>
                  <a:pt x="1587998" y="332445"/>
                  <a:pt x="1586098" y="333145"/>
                </a:cubicBezTo>
                <a:cubicBezTo>
                  <a:pt x="1584964" y="333546"/>
                  <a:pt x="1583497" y="333279"/>
                  <a:pt x="1582230" y="333112"/>
                </a:cubicBezTo>
                <a:cubicBezTo>
                  <a:pt x="1581163" y="332979"/>
                  <a:pt x="1580296" y="333112"/>
                  <a:pt x="1579896" y="334113"/>
                </a:cubicBezTo>
                <a:cubicBezTo>
                  <a:pt x="1579462" y="335180"/>
                  <a:pt x="1580196" y="335646"/>
                  <a:pt x="1581030" y="336313"/>
                </a:cubicBezTo>
                <a:cubicBezTo>
                  <a:pt x="1582030" y="337080"/>
                  <a:pt x="1583230" y="338347"/>
                  <a:pt x="1583297" y="339448"/>
                </a:cubicBezTo>
                <a:cubicBezTo>
                  <a:pt x="1583530" y="342482"/>
                  <a:pt x="1585064" y="344383"/>
                  <a:pt x="1587231" y="346250"/>
                </a:cubicBezTo>
                <a:cubicBezTo>
                  <a:pt x="1590533" y="349084"/>
                  <a:pt x="1588265" y="356553"/>
                  <a:pt x="1583530" y="356886"/>
                </a:cubicBezTo>
                <a:cubicBezTo>
                  <a:pt x="1582163" y="356987"/>
                  <a:pt x="1580329" y="356687"/>
                  <a:pt x="1579529" y="357420"/>
                </a:cubicBezTo>
                <a:cubicBezTo>
                  <a:pt x="1575294" y="361355"/>
                  <a:pt x="1571160" y="359888"/>
                  <a:pt x="1566925" y="357620"/>
                </a:cubicBezTo>
                <a:cubicBezTo>
                  <a:pt x="1565958" y="357087"/>
                  <a:pt x="1565125" y="357420"/>
                  <a:pt x="1564758" y="358521"/>
                </a:cubicBezTo>
                <a:cubicBezTo>
                  <a:pt x="1564624" y="358887"/>
                  <a:pt x="1564791" y="359621"/>
                  <a:pt x="1565058" y="359788"/>
                </a:cubicBezTo>
                <a:cubicBezTo>
                  <a:pt x="1568159" y="361622"/>
                  <a:pt x="1571326" y="363422"/>
                  <a:pt x="1574994" y="364156"/>
                </a:cubicBezTo>
                <a:cubicBezTo>
                  <a:pt x="1576762" y="364523"/>
                  <a:pt x="1577662" y="366590"/>
                  <a:pt x="1577228" y="368524"/>
                </a:cubicBezTo>
                <a:cubicBezTo>
                  <a:pt x="1576828" y="370291"/>
                  <a:pt x="1576462" y="372125"/>
                  <a:pt x="1575628" y="373726"/>
                </a:cubicBezTo>
                <a:cubicBezTo>
                  <a:pt x="1575061" y="374859"/>
                  <a:pt x="1573827" y="376126"/>
                  <a:pt x="1572693" y="376326"/>
                </a:cubicBezTo>
                <a:cubicBezTo>
                  <a:pt x="1569059" y="376927"/>
                  <a:pt x="1565558" y="377493"/>
                  <a:pt x="1562490" y="379827"/>
                </a:cubicBezTo>
                <a:cubicBezTo>
                  <a:pt x="1559622" y="382028"/>
                  <a:pt x="1556488" y="381461"/>
                  <a:pt x="1553487" y="379694"/>
                </a:cubicBezTo>
                <a:cubicBezTo>
                  <a:pt x="1552453" y="379094"/>
                  <a:pt x="1551353" y="378627"/>
                  <a:pt x="1550252" y="378127"/>
                </a:cubicBezTo>
                <a:cubicBezTo>
                  <a:pt x="1550219" y="377960"/>
                  <a:pt x="1550186" y="377727"/>
                  <a:pt x="1550119" y="377560"/>
                </a:cubicBezTo>
                <a:cubicBezTo>
                  <a:pt x="1549852" y="377560"/>
                  <a:pt x="1549619" y="377493"/>
                  <a:pt x="1549386" y="377460"/>
                </a:cubicBezTo>
                <a:cubicBezTo>
                  <a:pt x="1548052" y="375893"/>
                  <a:pt x="1546785" y="374259"/>
                  <a:pt x="1545318" y="372858"/>
                </a:cubicBezTo>
                <a:cubicBezTo>
                  <a:pt x="1544784" y="372358"/>
                  <a:pt x="1543617" y="372492"/>
                  <a:pt x="1542717" y="372492"/>
                </a:cubicBezTo>
                <a:cubicBezTo>
                  <a:pt x="1542350" y="372492"/>
                  <a:pt x="1541883" y="372758"/>
                  <a:pt x="1541583" y="373059"/>
                </a:cubicBezTo>
                <a:cubicBezTo>
                  <a:pt x="1541416" y="373259"/>
                  <a:pt x="1541349" y="373925"/>
                  <a:pt x="1541483" y="373992"/>
                </a:cubicBezTo>
                <a:cubicBezTo>
                  <a:pt x="1543917" y="375626"/>
                  <a:pt x="1546351" y="377260"/>
                  <a:pt x="1549386" y="377460"/>
                </a:cubicBezTo>
                <a:cubicBezTo>
                  <a:pt x="1549519" y="377593"/>
                  <a:pt x="1549652" y="377760"/>
                  <a:pt x="1549786" y="377893"/>
                </a:cubicBezTo>
                <a:cubicBezTo>
                  <a:pt x="1549952" y="377994"/>
                  <a:pt x="1550086" y="378060"/>
                  <a:pt x="1550252" y="378127"/>
                </a:cubicBezTo>
                <a:cubicBezTo>
                  <a:pt x="1550519" y="379294"/>
                  <a:pt x="1550653" y="380661"/>
                  <a:pt x="1551386" y="381261"/>
                </a:cubicBezTo>
                <a:cubicBezTo>
                  <a:pt x="1554220" y="383562"/>
                  <a:pt x="1557355" y="385429"/>
                  <a:pt x="1560356" y="387530"/>
                </a:cubicBezTo>
                <a:cubicBezTo>
                  <a:pt x="1561657" y="388430"/>
                  <a:pt x="1562323" y="390864"/>
                  <a:pt x="1561323" y="392532"/>
                </a:cubicBezTo>
                <a:cubicBezTo>
                  <a:pt x="1560190" y="394465"/>
                  <a:pt x="1558822" y="396199"/>
                  <a:pt x="1559622" y="398633"/>
                </a:cubicBezTo>
                <a:cubicBezTo>
                  <a:pt x="1558089" y="400467"/>
                  <a:pt x="1557789" y="402635"/>
                  <a:pt x="1557689" y="404936"/>
                </a:cubicBezTo>
                <a:cubicBezTo>
                  <a:pt x="1557622" y="406202"/>
                  <a:pt x="1555654" y="406803"/>
                  <a:pt x="1554354" y="406503"/>
                </a:cubicBezTo>
                <a:cubicBezTo>
                  <a:pt x="1551019" y="405736"/>
                  <a:pt x="1549085" y="402968"/>
                  <a:pt x="1546385" y="401301"/>
                </a:cubicBezTo>
                <a:cubicBezTo>
                  <a:pt x="1542016" y="398633"/>
                  <a:pt x="1540183" y="394832"/>
                  <a:pt x="1540149" y="389830"/>
                </a:cubicBezTo>
                <a:cubicBezTo>
                  <a:pt x="1540149" y="388564"/>
                  <a:pt x="1539649" y="387197"/>
                  <a:pt x="1539049" y="386063"/>
                </a:cubicBezTo>
                <a:cubicBezTo>
                  <a:pt x="1538849" y="385629"/>
                  <a:pt x="1537382" y="385429"/>
                  <a:pt x="1536848" y="385729"/>
                </a:cubicBezTo>
                <a:cubicBezTo>
                  <a:pt x="1536148" y="386130"/>
                  <a:pt x="1535348" y="387197"/>
                  <a:pt x="1535448" y="387897"/>
                </a:cubicBezTo>
                <a:cubicBezTo>
                  <a:pt x="1535815" y="391031"/>
                  <a:pt x="1536315" y="394199"/>
                  <a:pt x="1537081" y="397266"/>
                </a:cubicBezTo>
                <a:cubicBezTo>
                  <a:pt x="1537382" y="398500"/>
                  <a:pt x="1538382" y="399667"/>
                  <a:pt x="1539316" y="400601"/>
                </a:cubicBezTo>
                <a:cubicBezTo>
                  <a:pt x="1540949" y="402201"/>
                  <a:pt x="1542750" y="403702"/>
                  <a:pt x="1544617" y="405002"/>
                </a:cubicBezTo>
                <a:cubicBezTo>
                  <a:pt x="1549252" y="408203"/>
                  <a:pt x="1553020" y="412071"/>
                  <a:pt x="1555388" y="417239"/>
                </a:cubicBezTo>
                <a:cubicBezTo>
                  <a:pt x="1555922" y="418440"/>
                  <a:pt x="1557322" y="419840"/>
                  <a:pt x="1557022" y="420741"/>
                </a:cubicBezTo>
                <a:cubicBezTo>
                  <a:pt x="1555621" y="425175"/>
                  <a:pt x="1559956" y="428276"/>
                  <a:pt x="1559423" y="432545"/>
                </a:cubicBezTo>
                <a:cubicBezTo>
                  <a:pt x="1558889" y="436612"/>
                  <a:pt x="1559222" y="440747"/>
                  <a:pt x="1558989" y="444848"/>
                </a:cubicBezTo>
                <a:cubicBezTo>
                  <a:pt x="1558722" y="449316"/>
                  <a:pt x="1557955" y="449850"/>
                  <a:pt x="1553020" y="449750"/>
                </a:cubicBezTo>
                <a:cubicBezTo>
                  <a:pt x="1551219" y="449716"/>
                  <a:pt x="1549352" y="449650"/>
                  <a:pt x="1547552" y="449883"/>
                </a:cubicBezTo>
                <a:cubicBezTo>
                  <a:pt x="1543317" y="450417"/>
                  <a:pt x="1540649" y="448183"/>
                  <a:pt x="1538382" y="445048"/>
                </a:cubicBezTo>
                <a:cubicBezTo>
                  <a:pt x="1535081" y="440513"/>
                  <a:pt x="1533580" y="435212"/>
                  <a:pt x="1531680" y="430044"/>
                </a:cubicBezTo>
                <a:cubicBezTo>
                  <a:pt x="1531446" y="429410"/>
                  <a:pt x="1530379" y="428843"/>
                  <a:pt x="1529579" y="428677"/>
                </a:cubicBezTo>
                <a:cubicBezTo>
                  <a:pt x="1528545" y="428443"/>
                  <a:pt x="1526645" y="430310"/>
                  <a:pt x="1526778" y="431277"/>
                </a:cubicBezTo>
                <a:cubicBezTo>
                  <a:pt x="1527111" y="433978"/>
                  <a:pt x="1527679" y="436646"/>
                  <a:pt x="1527979" y="439313"/>
                </a:cubicBezTo>
                <a:cubicBezTo>
                  <a:pt x="1528312" y="442281"/>
                  <a:pt x="1526845" y="444815"/>
                  <a:pt x="1524111" y="445882"/>
                </a:cubicBezTo>
                <a:cubicBezTo>
                  <a:pt x="1521977" y="446716"/>
                  <a:pt x="1519743" y="447216"/>
                  <a:pt x="1517642" y="448049"/>
                </a:cubicBezTo>
                <a:cubicBezTo>
                  <a:pt x="1516842" y="448383"/>
                  <a:pt x="1516808" y="449450"/>
                  <a:pt x="1517409" y="450350"/>
                </a:cubicBezTo>
                <a:cubicBezTo>
                  <a:pt x="1517642" y="450717"/>
                  <a:pt x="1517942" y="451184"/>
                  <a:pt x="1518309" y="451284"/>
                </a:cubicBezTo>
                <a:cubicBezTo>
                  <a:pt x="1519176" y="451550"/>
                  <a:pt x="1520209" y="451951"/>
                  <a:pt x="1520943" y="451684"/>
                </a:cubicBezTo>
                <a:cubicBezTo>
                  <a:pt x="1525011" y="450250"/>
                  <a:pt x="1528879" y="449783"/>
                  <a:pt x="1532780" y="452284"/>
                </a:cubicBezTo>
                <a:cubicBezTo>
                  <a:pt x="1537615" y="455418"/>
                  <a:pt x="1543517" y="454318"/>
                  <a:pt x="1548719" y="456119"/>
                </a:cubicBezTo>
                <a:cubicBezTo>
                  <a:pt x="1549119" y="456252"/>
                  <a:pt x="1549719" y="456619"/>
                  <a:pt x="1549719" y="456919"/>
                </a:cubicBezTo>
                <a:cubicBezTo>
                  <a:pt x="1549752" y="457753"/>
                  <a:pt x="1549852" y="459020"/>
                  <a:pt x="1549386" y="459420"/>
                </a:cubicBezTo>
                <a:cubicBezTo>
                  <a:pt x="1540783" y="466255"/>
                  <a:pt x="1531480" y="472090"/>
                  <a:pt x="1522810" y="478959"/>
                </a:cubicBezTo>
                <a:cubicBezTo>
                  <a:pt x="1516241" y="484228"/>
                  <a:pt x="1508339" y="486895"/>
                  <a:pt x="1500170" y="488262"/>
                </a:cubicBezTo>
                <a:cubicBezTo>
                  <a:pt x="1495102" y="489096"/>
                  <a:pt x="1490300" y="490363"/>
                  <a:pt x="1485798" y="492697"/>
                </a:cubicBezTo>
                <a:cubicBezTo>
                  <a:pt x="1483231" y="494031"/>
                  <a:pt x="1480697" y="494331"/>
                  <a:pt x="1477829" y="493664"/>
                </a:cubicBezTo>
                <a:cubicBezTo>
                  <a:pt x="1476695" y="493397"/>
                  <a:pt x="1475228" y="494098"/>
                  <a:pt x="1473961" y="494498"/>
                </a:cubicBezTo>
                <a:cubicBezTo>
                  <a:pt x="1472227" y="495031"/>
                  <a:pt x="1470560" y="495865"/>
                  <a:pt x="1468793" y="496232"/>
                </a:cubicBezTo>
                <a:cubicBezTo>
                  <a:pt x="1465692" y="496865"/>
                  <a:pt x="1462458" y="495231"/>
                  <a:pt x="1459390" y="496832"/>
                </a:cubicBezTo>
                <a:cubicBezTo>
                  <a:pt x="1455922" y="501833"/>
                  <a:pt x="1449187" y="503067"/>
                  <a:pt x="1446052" y="508469"/>
                </a:cubicBezTo>
                <a:cubicBezTo>
                  <a:pt x="1443051" y="513570"/>
                  <a:pt x="1437816" y="516905"/>
                  <a:pt x="1435282" y="522607"/>
                </a:cubicBezTo>
                <a:cubicBezTo>
                  <a:pt x="1433648" y="526241"/>
                  <a:pt x="1429780" y="528609"/>
                  <a:pt x="1425812" y="530109"/>
                </a:cubicBezTo>
                <a:cubicBezTo>
                  <a:pt x="1424946" y="530409"/>
                  <a:pt x="1423745" y="530276"/>
                  <a:pt x="1423178" y="530809"/>
                </a:cubicBezTo>
                <a:cubicBezTo>
                  <a:pt x="1417976" y="535744"/>
                  <a:pt x="1411775" y="538179"/>
                  <a:pt x="1404672" y="538712"/>
                </a:cubicBezTo>
                <a:cubicBezTo>
                  <a:pt x="1403539" y="538812"/>
                  <a:pt x="1402505" y="540213"/>
                  <a:pt x="1401471" y="541046"/>
                </a:cubicBezTo>
                <a:cubicBezTo>
                  <a:pt x="1400438" y="541913"/>
                  <a:pt x="1399504" y="543114"/>
                  <a:pt x="1397937" y="542647"/>
                </a:cubicBezTo>
                <a:cubicBezTo>
                  <a:pt x="1392835" y="541146"/>
                  <a:pt x="1388100" y="544414"/>
                  <a:pt x="1382999" y="543580"/>
                </a:cubicBezTo>
                <a:cubicBezTo>
                  <a:pt x="1379364" y="542980"/>
                  <a:pt x="1377130" y="545014"/>
                  <a:pt x="1375830" y="548482"/>
                </a:cubicBezTo>
                <a:cubicBezTo>
                  <a:pt x="1374996" y="550749"/>
                  <a:pt x="1372862" y="551483"/>
                  <a:pt x="1370328" y="551716"/>
                </a:cubicBezTo>
                <a:cubicBezTo>
                  <a:pt x="1366493" y="552083"/>
                  <a:pt x="1366526" y="552317"/>
                  <a:pt x="1367994" y="555617"/>
                </a:cubicBezTo>
                <a:cubicBezTo>
                  <a:pt x="1368360" y="556451"/>
                  <a:pt x="1368927" y="557218"/>
                  <a:pt x="1369161" y="558085"/>
                </a:cubicBezTo>
                <a:cubicBezTo>
                  <a:pt x="1369528" y="559485"/>
                  <a:pt x="1369127" y="560786"/>
                  <a:pt x="1367994" y="561753"/>
                </a:cubicBezTo>
                <a:cubicBezTo>
                  <a:pt x="1367293" y="562353"/>
                  <a:pt x="1366460" y="562753"/>
                  <a:pt x="1365693" y="563253"/>
                </a:cubicBezTo>
                <a:cubicBezTo>
                  <a:pt x="1364092" y="564287"/>
                  <a:pt x="1362925" y="565387"/>
                  <a:pt x="1363859" y="567655"/>
                </a:cubicBezTo>
                <a:cubicBezTo>
                  <a:pt x="1366060" y="572990"/>
                  <a:pt x="1364626" y="578025"/>
                  <a:pt x="1360425" y="581259"/>
                </a:cubicBezTo>
                <a:cubicBezTo>
                  <a:pt x="1356190" y="584493"/>
                  <a:pt x="1353256" y="588161"/>
                  <a:pt x="1351522" y="593063"/>
                </a:cubicBezTo>
                <a:cubicBezTo>
                  <a:pt x="1350588" y="595697"/>
                  <a:pt x="1348254" y="597097"/>
                  <a:pt x="1345887" y="598365"/>
                </a:cubicBezTo>
                <a:cubicBezTo>
                  <a:pt x="1345920" y="598298"/>
                  <a:pt x="1345920" y="598231"/>
                  <a:pt x="1345953" y="598164"/>
                </a:cubicBezTo>
                <a:lnTo>
                  <a:pt x="1345370" y="597938"/>
                </a:lnTo>
                <a:lnTo>
                  <a:pt x="1345353" y="597898"/>
                </a:lnTo>
                <a:lnTo>
                  <a:pt x="1345335" y="597891"/>
                </a:lnTo>
                <a:lnTo>
                  <a:pt x="1344619" y="596297"/>
                </a:lnTo>
                <a:cubicBezTo>
                  <a:pt x="1344086" y="595397"/>
                  <a:pt x="1343453" y="595497"/>
                  <a:pt x="1343086" y="596497"/>
                </a:cubicBezTo>
                <a:cubicBezTo>
                  <a:pt x="1343019" y="596664"/>
                  <a:pt x="1343419" y="597164"/>
                  <a:pt x="1343686" y="597298"/>
                </a:cubicBezTo>
                <a:lnTo>
                  <a:pt x="1345335" y="597891"/>
                </a:lnTo>
                <a:lnTo>
                  <a:pt x="1345353" y="597931"/>
                </a:lnTo>
                <a:lnTo>
                  <a:pt x="1345370" y="597938"/>
                </a:lnTo>
                <a:lnTo>
                  <a:pt x="1345586" y="598465"/>
                </a:lnTo>
                <a:cubicBezTo>
                  <a:pt x="1345686" y="598398"/>
                  <a:pt x="1345787" y="598365"/>
                  <a:pt x="1345887" y="598298"/>
                </a:cubicBezTo>
                <a:cubicBezTo>
                  <a:pt x="1345153" y="600865"/>
                  <a:pt x="1344286" y="603433"/>
                  <a:pt x="1343786" y="606034"/>
                </a:cubicBezTo>
                <a:cubicBezTo>
                  <a:pt x="1343152" y="609268"/>
                  <a:pt x="1341919" y="612002"/>
                  <a:pt x="1339818" y="614570"/>
                </a:cubicBezTo>
                <a:cubicBezTo>
                  <a:pt x="1337217" y="617737"/>
                  <a:pt x="1335150" y="621305"/>
                  <a:pt x="1334883" y="625607"/>
                </a:cubicBezTo>
                <a:cubicBezTo>
                  <a:pt x="1331582" y="630508"/>
                  <a:pt x="1331716" y="636744"/>
                  <a:pt x="1328681" y="641745"/>
                </a:cubicBezTo>
                <a:cubicBezTo>
                  <a:pt x="1327614" y="643479"/>
                  <a:pt x="1324947" y="644979"/>
                  <a:pt x="1322979" y="644880"/>
                </a:cubicBezTo>
                <a:cubicBezTo>
                  <a:pt x="1319845" y="644746"/>
                  <a:pt x="1317077" y="642679"/>
                  <a:pt x="1313709" y="643146"/>
                </a:cubicBezTo>
                <a:cubicBezTo>
                  <a:pt x="1312743" y="643312"/>
                  <a:pt x="1311342" y="641979"/>
                  <a:pt x="1310475" y="641045"/>
                </a:cubicBezTo>
                <a:cubicBezTo>
                  <a:pt x="1309575" y="640078"/>
                  <a:pt x="1309342" y="638411"/>
                  <a:pt x="1308341" y="637644"/>
                </a:cubicBezTo>
                <a:cubicBezTo>
                  <a:pt x="1305173" y="635143"/>
                  <a:pt x="1304240" y="631942"/>
                  <a:pt x="1304007" y="628108"/>
                </a:cubicBezTo>
                <a:cubicBezTo>
                  <a:pt x="1303840" y="625773"/>
                  <a:pt x="1301439" y="624773"/>
                  <a:pt x="1298871" y="625507"/>
                </a:cubicBezTo>
                <a:cubicBezTo>
                  <a:pt x="1297571" y="625873"/>
                  <a:pt x="1296337" y="626474"/>
                  <a:pt x="1295003" y="626774"/>
                </a:cubicBezTo>
                <a:cubicBezTo>
                  <a:pt x="1292336" y="627407"/>
                  <a:pt x="1289702" y="627974"/>
                  <a:pt x="1287001" y="628374"/>
                </a:cubicBezTo>
                <a:cubicBezTo>
                  <a:pt x="1286268" y="628474"/>
                  <a:pt x="1284733" y="627741"/>
                  <a:pt x="1284767" y="627441"/>
                </a:cubicBezTo>
                <a:cubicBezTo>
                  <a:pt x="1284934" y="623139"/>
                  <a:pt x="1283133" y="620605"/>
                  <a:pt x="1278765" y="620072"/>
                </a:cubicBezTo>
                <a:cubicBezTo>
                  <a:pt x="1276998" y="618037"/>
                  <a:pt x="1275097" y="616104"/>
                  <a:pt x="1273463" y="613970"/>
                </a:cubicBezTo>
                <a:cubicBezTo>
                  <a:pt x="1273063" y="613436"/>
                  <a:pt x="1273263" y="612236"/>
                  <a:pt x="1273530" y="611469"/>
                </a:cubicBezTo>
                <a:cubicBezTo>
                  <a:pt x="1274330" y="609268"/>
                  <a:pt x="1274664" y="607201"/>
                  <a:pt x="1273697" y="604900"/>
                </a:cubicBezTo>
                <a:cubicBezTo>
                  <a:pt x="1272296" y="601632"/>
                  <a:pt x="1272263" y="597798"/>
                  <a:pt x="1269595" y="594963"/>
                </a:cubicBezTo>
                <a:cubicBezTo>
                  <a:pt x="1268562" y="593896"/>
                  <a:pt x="1269195" y="592363"/>
                  <a:pt x="1269696" y="591095"/>
                </a:cubicBezTo>
                <a:cubicBezTo>
                  <a:pt x="1270729" y="588695"/>
                  <a:pt x="1270362" y="586827"/>
                  <a:pt x="1268128" y="585194"/>
                </a:cubicBezTo>
                <a:cubicBezTo>
                  <a:pt x="1267095" y="584427"/>
                  <a:pt x="1266461" y="583126"/>
                  <a:pt x="1265661" y="582059"/>
                </a:cubicBezTo>
                <a:lnTo>
                  <a:pt x="1265694" y="581993"/>
                </a:lnTo>
                <a:cubicBezTo>
                  <a:pt x="1265794" y="582093"/>
                  <a:pt x="1265828" y="582226"/>
                  <a:pt x="1265927" y="582359"/>
                </a:cubicBezTo>
                <a:lnTo>
                  <a:pt x="1265961" y="581626"/>
                </a:lnTo>
                <a:lnTo>
                  <a:pt x="1265694" y="581993"/>
                </a:lnTo>
                <a:cubicBezTo>
                  <a:pt x="1262660" y="578091"/>
                  <a:pt x="1262326" y="573223"/>
                  <a:pt x="1261326" y="568722"/>
                </a:cubicBezTo>
                <a:cubicBezTo>
                  <a:pt x="1260659" y="565788"/>
                  <a:pt x="1261193" y="562620"/>
                  <a:pt x="1264394" y="560586"/>
                </a:cubicBezTo>
                <a:lnTo>
                  <a:pt x="1270382" y="554498"/>
                </a:lnTo>
                <a:lnTo>
                  <a:pt x="1270429" y="554484"/>
                </a:lnTo>
                <a:lnTo>
                  <a:pt x="1270434" y="554473"/>
                </a:lnTo>
                <a:lnTo>
                  <a:pt x="1270996" y="554317"/>
                </a:lnTo>
                <a:cubicBezTo>
                  <a:pt x="1271196" y="554117"/>
                  <a:pt x="1271429" y="553950"/>
                  <a:pt x="1271629" y="553784"/>
                </a:cubicBezTo>
                <a:cubicBezTo>
                  <a:pt x="1271262" y="553717"/>
                  <a:pt x="1270896" y="553684"/>
                  <a:pt x="1270696" y="553950"/>
                </a:cubicBezTo>
                <a:lnTo>
                  <a:pt x="1270434" y="554473"/>
                </a:lnTo>
                <a:lnTo>
                  <a:pt x="1270396" y="554484"/>
                </a:lnTo>
                <a:lnTo>
                  <a:pt x="1270382" y="554498"/>
                </a:lnTo>
                <a:lnTo>
                  <a:pt x="1261893" y="557051"/>
                </a:lnTo>
                <a:cubicBezTo>
                  <a:pt x="1260726" y="557385"/>
                  <a:pt x="1259092" y="556017"/>
                  <a:pt x="1259025" y="554684"/>
                </a:cubicBezTo>
                <a:cubicBezTo>
                  <a:pt x="1258992" y="553750"/>
                  <a:pt x="1258792" y="552850"/>
                  <a:pt x="1258892" y="551950"/>
                </a:cubicBezTo>
                <a:cubicBezTo>
                  <a:pt x="1259559" y="545447"/>
                  <a:pt x="1258525" y="539246"/>
                  <a:pt x="1256358" y="533144"/>
                </a:cubicBezTo>
                <a:cubicBezTo>
                  <a:pt x="1255758" y="531443"/>
                  <a:pt x="1255257" y="529509"/>
                  <a:pt x="1255524" y="527809"/>
                </a:cubicBezTo>
                <a:cubicBezTo>
                  <a:pt x="1255891" y="525207"/>
                  <a:pt x="1254724" y="523474"/>
                  <a:pt x="1253390" y="521606"/>
                </a:cubicBezTo>
                <a:cubicBezTo>
                  <a:pt x="1251190" y="518539"/>
                  <a:pt x="1251856" y="515471"/>
                  <a:pt x="1254057" y="512803"/>
                </a:cubicBezTo>
                <a:lnTo>
                  <a:pt x="1259688" y="507140"/>
                </a:lnTo>
                <a:lnTo>
                  <a:pt x="1259726" y="507168"/>
                </a:lnTo>
                <a:lnTo>
                  <a:pt x="1259730" y="507164"/>
                </a:lnTo>
                <a:lnTo>
                  <a:pt x="1260092" y="507435"/>
                </a:lnTo>
                <a:lnTo>
                  <a:pt x="1260774" y="506754"/>
                </a:lnTo>
                <a:lnTo>
                  <a:pt x="1260826" y="506735"/>
                </a:lnTo>
                <a:lnTo>
                  <a:pt x="1260877" y="506685"/>
                </a:lnTo>
                <a:lnTo>
                  <a:pt x="1262593" y="506101"/>
                </a:lnTo>
                <a:cubicBezTo>
                  <a:pt x="1262293" y="506035"/>
                  <a:pt x="1261826" y="505768"/>
                  <a:pt x="1261693" y="505868"/>
                </a:cubicBezTo>
                <a:lnTo>
                  <a:pt x="1260877" y="506685"/>
                </a:lnTo>
                <a:lnTo>
                  <a:pt x="1260826" y="506702"/>
                </a:lnTo>
                <a:lnTo>
                  <a:pt x="1260774" y="506754"/>
                </a:lnTo>
                <a:lnTo>
                  <a:pt x="1259792" y="507102"/>
                </a:lnTo>
                <a:lnTo>
                  <a:pt x="1259730" y="507164"/>
                </a:lnTo>
                <a:lnTo>
                  <a:pt x="1259692" y="507135"/>
                </a:lnTo>
                <a:lnTo>
                  <a:pt x="1259688" y="507140"/>
                </a:lnTo>
                <a:lnTo>
                  <a:pt x="1256891" y="505034"/>
                </a:lnTo>
                <a:cubicBezTo>
                  <a:pt x="1255391" y="503767"/>
                  <a:pt x="1254791" y="502067"/>
                  <a:pt x="1255024" y="500233"/>
                </a:cubicBezTo>
                <a:cubicBezTo>
                  <a:pt x="1255257" y="498466"/>
                  <a:pt x="1255424" y="496465"/>
                  <a:pt x="1256324" y="495031"/>
                </a:cubicBezTo>
                <a:cubicBezTo>
                  <a:pt x="1257791" y="492697"/>
                  <a:pt x="1258158" y="490096"/>
                  <a:pt x="1259092" y="487662"/>
                </a:cubicBezTo>
                <a:cubicBezTo>
                  <a:pt x="1259959" y="485328"/>
                  <a:pt x="1262527" y="483727"/>
                  <a:pt x="1264194" y="481660"/>
                </a:cubicBezTo>
                <a:cubicBezTo>
                  <a:pt x="1264994" y="480660"/>
                  <a:pt x="1265361" y="479293"/>
                  <a:pt x="1265961" y="478092"/>
                </a:cubicBezTo>
                <a:cubicBezTo>
                  <a:pt x="1267195" y="475692"/>
                  <a:pt x="1267195" y="475692"/>
                  <a:pt x="1269929" y="476092"/>
                </a:cubicBezTo>
                <a:cubicBezTo>
                  <a:pt x="1271129" y="476258"/>
                  <a:pt x="1272296" y="476459"/>
                  <a:pt x="1273463" y="476625"/>
                </a:cubicBezTo>
                <a:cubicBezTo>
                  <a:pt x="1273530" y="476759"/>
                  <a:pt x="1273563" y="476892"/>
                  <a:pt x="1273630" y="477025"/>
                </a:cubicBezTo>
                <a:lnTo>
                  <a:pt x="1274264" y="477292"/>
                </a:lnTo>
                <a:lnTo>
                  <a:pt x="1273964" y="476725"/>
                </a:lnTo>
                <a:cubicBezTo>
                  <a:pt x="1273797" y="476692"/>
                  <a:pt x="1273663" y="476692"/>
                  <a:pt x="1273497" y="476658"/>
                </a:cubicBezTo>
                <a:lnTo>
                  <a:pt x="1271713" y="469523"/>
                </a:lnTo>
                <a:lnTo>
                  <a:pt x="1271263" y="469613"/>
                </a:lnTo>
                <a:lnTo>
                  <a:pt x="1271649" y="469266"/>
                </a:lnTo>
                <a:lnTo>
                  <a:pt x="1271563" y="468923"/>
                </a:lnTo>
                <a:lnTo>
                  <a:pt x="1272120" y="468842"/>
                </a:lnTo>
                <a:lnTo>
                  <a:pt x="1272215" y="468756"/>
                </a:lnTo>
                <a:lnTo>
                  <a:pt x="1272215" y="468828"/>
                </a:lnTo>
                <a:lnTo>
                  <a:pt x="1277998" y="467989"/>
                </a:lnTo>
                <a:cubicBezTo>
                  <a:pt x="1284300" y="469056"/>
                  <a:pt x="1287301" y="466289"/>
                  <a:pt x="1288435" y="460387"/>
                </a:cubicBezTo>
                <a:cubicBezTo>
                  <a:pt x="1288702" y="458820"/>
                  <a:pt x="1290369" y="458820"/>
                  <a:pt x="1291769" y="458619"/>
                </a:cubicBezTo>
                <a:cubicBezTo>
                  <a:pt x="1294303" y="458219"/>
                  <a:pt x="1294403" y="458119"/>
                  <a:pt x="1293803" y="455485"/>
                </a:cubicBezTo>
                <a:cubicBezTo>
                  <a:pt x="1293470" y="454118"/>
                  <a:pt x="1293236" y="452951"/>
                  <a:pt x="1293936" y="451617"/>
                </a:cubicBezTo>
                <a:cubicBezTo>
                  <a:pt x="1294770" y="450017"/>
                  <a:pt x="1295437" y="448316"/>
                  <a:pt x="1296171" y="446649"/>
                </a:cubicBezTo>
                <a:lnTo>
                  <a:pt x="1295804" y="447016"/>
                </a:lnTo>
                <a:cubicBezTo>
                  <a:pt x="1295804" y="446816"/>
                  <a:pt x="1295804" y="446649"/>
                  <a:pt x="1295804" y="446482"/>
                </a:cubicBezTo>
                <a:cubicBezTo>
                  <a:pt x="1295937" y="446515"/>
                  <a:pt x="1296037" y="446549"/>
                  <a:pt x="1296171" y="446616"/>
                </a:cubicBezTo>
                <a:cubicBezTo>
                  <a:pt x="1297304" y="445448"/>
                  <a:pt x="1298471" y="444315"/>
                  <a:pt x="1299505" y="443081"/>
                </a:cubicBezTo>
                <a:cubicBezTo>
                  <a:pt x="1300472" y="441914"/>
                  <a:pt x="1299705" y="440113"/>
                  <a:pt x="1298104" y="440080"/>
                </a:cubicBezTo>
                <a:lnTo>
                  <a:pt x="1279772" y="433525"/>
                </a:lnTo>
                <a:lnTo>
                  <a:pt x="1279765" y="433511"/>
                </a:lnTo>
                <a:lnTo>
                  <a:pt x="1279730" y="433495"/>
                </a:lnTo>
                <a:lnTo>
                  <a:pt x="1279665" y="432978"/>
                </a:lnTo>
                <a:lnTo>
                  <a:pt x="1279132" y="432378"/>
                </a:lnTo>
                <a:lnTo>
                  <a:pt x="1279332" y="433311"/>
                </a:lnTo>
                <a:lnTo>
                  <a:pt x="1279730" y="433495"/>
                </a:lnTo>
                <a:lnTo>
                  <a:pt x="1279732" y="433511"/>
                </a:lnTo>
                <a:lnTo>
                  <a:pt x="1279772" y="433525"/>
                </a:lnTo>
                <a:lnTo>
                  <a:pt x="1282800" y="440213"/>
                </a:lnTo>
                <a:cubicBezTo>
                  <a:pt x="1283833" y="441047"/>
                  <a:pt x="1284767" y="442047"/>
                  <a:pt x="1285534" y="443148"/>
                </a:cubicBezTo>
                <a:cubicBezTo>
                  <a:pt x="1286968" y="445249"/>
                  <a:pt x="1285901" y="449083"/>
                  <a:pt x="1283633" y="450250"/>
                </a:cubicBezTo>
                <a:cubicBezTo>
                  <a:pt x="1279065" y="452584"/>
                  <a:pt x="1274197" y="453184"/>
                  <a:pt x="1269162" y="452251"/>
                </a:cubicBezTo>
                <a:cubicBezTo>
                  <a:pt x="1268728" y="452151"/>
                  <a:pt x="1268295" y="451984"/>
                  <a:pt x="1267928" y="451717"/>
                </a:cubicBezTo>
                <a:cubicBezTo>
                  <a:pt x="1263727" y="448550"/>
                  <a:pt x="1261326" y="444248"/>
                  <a:pt x="1261159" y="439046"/>
                </a:cubicBezTo>
                <a:cubicBezTo>
                  <a:pt x="1261059" y="436412"/>
                  <a:pt x="1261893" y="433711"/>
                  <a:pt x="1262527" y="431077"/>
                </a:cubicBezTo>
                <a:cubicBezTo>
                  <a:pt x="1262993" y="429243"/>
                  <a:pt x="1264260" y="427976"/>
                  <a:pt x="1266028" y="427176"/>
                </a:cubicBezTo>
                <a:cubicBezTo>
                  <a:pt x="1267228" y="426609"/>
                  <a:pt x="1268895" y="426142"/>
                  <a:pt x="1269362" y="425175"/>
                </a:cubicBezTo>
                <a:cubicBezTo>
                  <a:pt x="1269829" y="424208"/>
                  <a:pt x="1269062" y="422608"/>
                  <a:pt x="1268828" y="421307"/>
                </a:cubicBezTo>
                <a:cubicBezTo>
                  <a:pt x="1268762" y="420874"/>
                  <a:pt x="1268562" y="420441"/>
                  <a:pt x="1268495" y="420007"/>
                </a:cubicBezTo>
                <a:cubicBezTo>
                  <a:pt x="1268095" y="417173"/>
                  <a:pt x="1270662" y="414539"/>
                  <a:pt x="1273430" y="415039"/>
                </a:cubicBezTo>
                <a:cubicBezTo>
                  <a:pt x="1275631" y="415439"/>
                  <a:pt x="1277865" y="415872"/>
                  <a:pt x="1279999" y="416606"/>
                </a:cubicBezTo>
                <a:cubicBezTo>
                  <a:pt x="1283400" y="417773"/>
                  <a:pt x="1286768" y="418907"/>
                  <a:pt x="1290402" y="418973"/>
                </a:cubicBezTo>
                <a:cubicBezTo>
                  <a:pt x="1290369" y="419107"/>
                  <a:pt x="1290302" y="419207"/>
                  <a:pt x="1290236" y="419340"/>
                </a:cubicBezTo>
                <a:lnTo>
                  <a:pt x="1290781" y="419404"/>
                </a:lnTo>
                <a:lnTo>
                  <a:pt x="1290802" y="419440"/>
                </a:lnTo>
                <a:lnTo>
                  <a:pt x="1290849" y="419484"/>
                </a:lnTo>
                <a:lnTo>
                  <a:pt x="1294603" y="425709"/>
                </a:lnTo>
                <a:cubicBezTo>
                  <a:pt x="1294737" y="425909"/>
                  <a:pt x="1295470" y="425909"/>
                  <a:pt x="1295770" y="425742"/>
                </a:cubicBezTo>
                <a:cubicBezTo>
                  <a:pt x="1296104" y="425575"/>
                  <a:pt x="1296504" y="425009"/>
                  <a:pt x="1296437" y="424709"/>
                </a:cubicBezTo>
                <a:lnTo>
                  <a:pt x="1290849" y="419484"/>
                </a:lnTo>
                <a:lnTo>
                  <a:pt x="1290802" y="419407"/>
                </a:lnTo>
                <a:lnTo>
                  <a:pt x="1290781" y="419404"/>
                </a:lnTo>
                <a:lnTo>
                  <a:pt x="1290569" y="419040"/>
                </a:lnTo>
                <a:cubicBezTo>
                  <a:pt x="1290536" y="419040"/>
                  <a:pt x="1290502" y="419040"/>
                  <a:pt x="1290435" y="419040"/>
                </a:cubicBezTo>
                <a:cubicBezTo>
                  <a:pt x="1291002" y="418006"/>
                  <a:pt x="1291669" y="416973"/>
                  <a:pt x="1292069" y="415872"/>
                </a:cubicBezTo>
                <a:cubicBezTo>
                  <a:pt x="1292836" y="413872"/>
                  <a:pt x="1292369" y="412371"/>
                  <a:pt x="1290636" y="411371"/>
                </a:cubicBezTo>
                <a:cubicBezTo>
                  <a:pt x="1289502" y="410737"/>
                  <a:pt x="1288201" y="410337"/>
                  <a:pt x="1287068" y="409704"/>
                </a:cubicBezTo>
                <a:lnTo>
                  <a:pt x="1286900" y="408840"/>
                </a:lnTo>
                <a:lnTo>
                  <a:pt x="1281302" y="409736"/>
                </a:lnTo>
                <a:cubicBezTo>
                  <a:pt x="1278635" y="409303"/>
                  <a:pt x="1277778" y="408369"/>
                  <a:pt x="1279588" y="407602"/>
                </a:cubicBezTo>
                <a:cubicBezTo>
                  <a:pt x="1280826" y="407069"/>
                  <a:pt x="1283398" y="406869"/>
                  <a:pt x="1285303" y="406502"/>
                </a:cubicBezTo>
                <a:lnTo>
                  <a:pt x="1286891" y="408791"/>
                </a:lnTo>
                <a:lnTo>
                  <a:pt x="1286401" y="406269"/>
                </a:lnTo>
                <a:lnTo>
                  <a:pt x="1287945" y="403983"/>
                </a:lnTo>
                <a:lnTo>
                  <a:pt x="1286168" y="401034"/>
                </a:lnTo>
                <a:cubicBezTo>
                  <a:pt x="1286835" y="399795"/>
                  <a:pt x="1287468" y="398081"/>
                  <a:pt x="1288235" y="397509"/>
                </a:cubicBezTo>
                <a:cubicBezTo>
                  <a:pt x="1288902" y="397033"/>
                  <a:pt x="1289635" y="397224"/>
                  <a:pt x="1290402" y="397224"/>
                </a:cubicBezTo>
                <a:lnTo>
                  <a:pt x="1290402" y="400346"/>
                </a:lnTo>
                <a:lnTo>
                  <a:pt x="1290403" y="400345"/>
                </a:lnTo>
                <a:lnTo>
                  <a:pt x="1290403" y="399795"/>
                </a:lnTo>
                <a:lnTo>
                  <a:pt x="1290909" y="399745"/>
                </a:lnTo>
                <a:lnTo>
                  <a:pt x="1292736" y="398033"/>
                </a:lnTo>
                <a:cubicBezTo>
                  <a:pt x="1292603" y="397467"/>
                  <a:pt x="1291269" y="397266"/>
                  <a:pt x="1290502" y="396899"/>
                </a:cubicBezTo>
                <a:lnTo>
                  <a:pt x="1290869" y="397266"/>
                </a:lnTo>
                <a:cubicBezTo>
                  <a:pt x="1290735" y="397266"/>
                  <a:pt x="1290636" y="397266"/>
                  <a:pt x="1290502" y="397266"/>
                </a:cubicBezTo>
                <a:cubicBezTo>
                  <a:pt x="1290502" y="397166"/>
                  <a:pt x="1290502" y="397100"/>
                  <a:pt x="1290502" y="397000"/>
                </a:cubicBezTo>
                <a:cubicBezTo>
                  <a:pt x="1289902" y="396566"/>
                  <a:pt x="1289302" y="396066"/>
                  <a:pt x="1288635" y="395832"/>
                </a:cubicBezTo>
                <a:cubicBezTo>
                  <a:pt x="1286901" y="395199"/>
                  <a:pt x="1285100" y="395132"/>
                  <a:pt x="1283666" y="396566"/>
                </a:cubicBezTo>
                <a:cubicBezTo>
                  <a:pt x="1282733" y="397533"/>
                  <a:pt x="1282033" y="398700"/>
                  <a:pt x="1281132" y="399667"/>
                </a:cubicBezTo>
                <a:cubicBezTo>
                  <a:pt x="1276598" y="404535"/>
                  <a:pt x="1272263" y="404302"/>
                  <a:pt x="1267628" y="399000"/>
                </a:cubicBezTo>
                <a:cubicBezTo>
                  <a:pt x="1266261" y="397433"/>
                  <a:pt x="1265627" y="394265"/>
                  <a:pt x="1266961" y="392798"/>
                </a:cubicBezTo>
                <a:lnTo>
                  <a:pt x="1271273" y="383890"/>
                </a:lnTo>
                <a:lnTo>
                  <a:pt x="1270705" y="382509"/>
                </a:lnTo>
                <a:cubicBezTo>
                  <a:pt x="1270990" y="381746"/>
                  <a:pt x="1271753" y="381270"/>
                  <a:pt x="1272515" y="380794"/>
                </a:cubicBezTo>
                <a:lnTo>
                  <a:pt x="1272563" y="382446"/>
                </a:lnTo>
                <a:lnTo>
                  <a:pt x="1274264" y="380994"/>
                </a:lnTo>
                <a:cubicBezTo>
                  <a:pt x="1274430" y="381028"/>
                  <a:pt x="1274630" y="381061"/>
                  <a:pt x="1274797" y="381094"/>
                </a:cubicBezTo>
                <a:lnTo>
                  <a:pt x="1275031" y="380327"/>
                </a:lnTo>
                <a:lnTo>
                  <a:pt x="1274497" y="380794"/>
                </a:lnTo>
                <a:cubicBezTo>
                  <a:pt x="1274430" y="380861"/>
                  <a:pt x="1274330" y="380928"/>
                  <a:pt x="1274264" y="380994"/>
                </a:cubicBezTo>
                <a:lnTo>
                  <a:pt x="1272049" y="380562"/>
                </a:lnTo>
                <a:lnTo>
                  <a:pt x="1272049" y="381027"/>
                </a:lnTo>
                <a:cubicBezTo>
                  <a:pt x="1271763" y="381217"/>
                  <a:pt x="1271382" y="381408"/>
                  <a:pt x="1271096" y="381598"/>
                </a:cubicBezTo>
                <a:cubicBezTo>
                  <a:pt x="1271096" y="381217"/>
                  <a:pt x="1271096" y="380741"/>
                  <a:pt x="1271096" y="380360"/>
                </a:cubicBezTo>
                <a:lnTo>
                  <a:pt x="1271535" y="380448"/>
                </a:lnTo>
                <a:lnTo>
                  <a:pt x="1275064" y="372292"/>
                </a:lnTo>
                <a:cubicBezTo>
                  <a:pt x="1278932" y="370291"/>
                  <a:pt x="1274997" y="370224"/>
                  <a:pt x="1274364" y="369491"/>
                </a:cubicBezTo>
                <a:cubicBezTo>
                  <a:pt x="1273630" y="368657"/>
                  <a:pt x="1273330" y="367857"/>
                  <a:pt x="1274097" y="367057"/>
                </a:cubicBezTo>
                <a:cubicBezTo>
                  <a:pt x="1275397" y="365723"/>
                  <a:pt x="1276998" y="365156"/>
                  <a:pt x="1278932" y="364956"/>
                </a:cubicBezTo>
                <a:cubicBezTo>
                  <a:pt x="1281866" y="364622"/>
                  <a:pt x="1282500" y="362922"/>
                  <a:pt x="1280765" y="360588"/>
                </a:cubicBezTo>
                <a:cubicBezTo>
                  <a:pt x="1280232" y="359854"/>
                  <a:pt x="1279232" y="359454"/>
                  <a:pt x="1278798" y="358687"/>
                </a:cubicBezTo>
                <a:cubicBezTo>
                  <a:pt x="1278432" y="358020"/>
                  <a:pt x="1278165" y="356820"/>
                  <a:pt x="1278498" y="356253"/>
                </a:cubicBezTo>
                <a:cubicBezTo>
                  <a:pt x="1279932" y="353786"/>
                  <a:pt x="1280799" y="351518"/>
                  <a:pt x="1279932" y="348484"/>
                </a:cubicBezTo>
                <a:cubicBezTo>
                  <a:pt x="1279199" y="345883"/>
                  <a:pt x="1279499" y="342982"/>
                  <a:pt x="1278965" y="340315"/>
                </a:cubicBezTo>
                <a:cubicBezTo>
                  <a:pt x="1278631" y="338614"/>
                  <a:pt x="1277198" y="337080"/>
                  <a:pt x="1276998" y="335380"/>
                </a:cubicBezTo>
                <a:cubicBezTo>
                  <a:pt x="1276898" y="334279"/>
                  <a:pt x="1278298" y="333046"/>
                  <a:pt x="1278631" y="331778"/>
                </a:cubicBezTo>
                <a:cubicBezTo>
                  <a:pt x="1278832" y="331011"/>
                  <a:pt x="1278565" y="329745"/>
                  <a:pt x="1278031" y="329244"/>
                </a:cubicBezTo>
                <a:cubicBezTo>
                  <a:pt x="1275864" y="327244"/>
                  <a:pt x="1276164" y="325443"/>
                  <a:pt x="1277931" y="323443"/>
                </a:cubicBezTo>
                <a:cubicBezTo>
                  <a:pt x="1278532" y="322742"/>
                  <a:pt x="1279032" y="321975"/>
                  <a:pt x="1279465" y="321175"/>
                </a:cubicBezTo>
                <a:cubicBezTo>
                  <a:pt x="1280132" y="319975"/>
                  <a:pt x="1279499" y="318574"/>
                  <a:pt x="1277998" y="317974"/>
                </a:cubicBezTo>
                <a:cubicBezTo>
                  <a:pt x="1276731" y="317441"/>
                  <a:pt x="1275364" y="317207"/>
                  <a:pt x="1274130" y="316607"/>
                </a:cubicBezTo>
                <a:cubicBezTo>
                  <a:pt x="1272963" y="316040"/>
                  <a:pt x="1273097" y="315273"/>
                  <a:pt x="1274230" y="314540"/>
                </a:cubicBezTo>
                <a:cubicBezTo>
                  <a:pt x="1276497" y="313073"/>
                  <a:pt x="1276564" y="310705"/>
                  <a:pt x="1276131" y="308438"/>
                </a:cubicBezTo>
                <a:cubicBezTo>
                  <a:pt x="1275797" y="306704"/>
                  <a:pt x="1275197" y="304836"/>
                  <a:pt x="1274164" y="303436"/>
                </a:cubicBezTo>
                <a:cubicBezTo>
                  <a:pt x="1271796" y="300235"/>
                  <a:pt x="1270429" y="297301"/>
                  <a:pt x="1272863" y="293399"/>
                </a:cubicBezTo>
                <a:cubicBezTo>
                  <a:pt x="1274030" y="291532"/>
                  <a:pt x="1274497" y="289098"/>
                  <a:pt x="1274864" y="286864"/>
                </a:cubicBezTo>
                <a:cubicBezTo>
                  <a:pt x="1275064" y="285663"/>
                  <a:pt x="1274697" y="284130"/>
                  <a:pt x="1274030" y="283063"/>
                </a:cubicBezTo>
                <a:cubicBezTo>
                  <a:pt x="1273097" y="281529"/>
                  <a:pt x="1271763" y="280162"/>
                  <a:pt x="1270362" y="279028"/>
                </a:cubicBezTo>
                <a:cubicBezTo>
                  <a:pt x="1266461" y="275861"/>
                  <a:pt x="1262527" y="272659"/>
                  <a:pt x="1258425" y="269758"/>
                </a:cubicBezTo>
                <a:cubicBezTo>
                  <a:pt x="1253557" y="266324"/>
                  <a:pt x="1248155" y="263857"/>
                  <a:pt x="1242653" y="261556"/>
                </a:cubicBezTo>
                <a:cubicBezTo>
                  <a:pt x="1242287" y="261389"/>
                  <a:pt x="1241653" y="261489"/>
                  <a:pt x="1241320" y="261723"/>
                </a:cubicBezTo>
                <a:cubicBezTo>
                  <a:pt x="1235985" y="265624"/>
                  <a:pt x="1229649" y="261156"/>
                  <a:pt x="1224081" y="263690"/>
                </a:cubicBezTo>
                <a:cubicBezTo>
                  <a:pt x="1223581" y="263923"/>
                  <a:pt x="1222213" y="263256"/>
                  <a:pt x="1221847" y="262656"/>
                </a:cubicBezTo>
                <a:cubicBezTo>
                  <a:pt x="1220846" y="260889"/>
                  <a:pt x="1219179" y="260356"/>
                  <a:pt x="1217445" y="259689"/>
                </a:cubicBezTo>
                <a:cubicBezTo>
                  <a:pt x="1214944" y="258721"/>
                  <a:pt x="1214711" y="258721"/>
                  <a:pt x="1213244" y="261156"/>
                </a:cubicBezTo>
                <a:cubicBezTo>
                  <a:pt x="1210876" y="265057"/>
                  <a:pt x="1209309" y="265390"/>
                  <a:pt x="1205808" y="263023"/>
                </a:cubicBezTo>
                <a:cubicBezTo>
                  <a:pt x="1200673" y="259589"/>
                  <a:pt x="1196939" y="255021"/>
                  <a:pt x="1194805" y="249285"/>
                </a:cubicBezTo>
                <a:cubicBezTo>
                  <a:pt x="1194438" y="248318"/>
                  <a:pt x="1195171" y="246484"/>
                  <a:pt x="1196005" y="245684"/>
                </a:cubicBezTo>
                <a:cubicBezTo>
                  <a:pt x="1197305" y="244450"/>
                  <a:pt x="1199106" y="243750"/>
                  <a:pt x="1200673" y="242783"/>
                </a:cubicBezTo>
                <a:cubicBezTo>
                  <a:pt x="1202574" y="241616"/>
                  <a:pt x="1202707" y="241216"/>
                  <a:pt x="1200907" y="240416"/>
                </a:cubicBezTo>
                <a:cubicBezTo>
                  <a:pt x="1196872" y="238648"/>
                  <a:pt x="1195005" y="234747"/>
                  <a:pt x="1192037" y="231980"/>
                </a:cubicBezTo>
                <a:cubicBezTo>
                  <a:pt x="1189203" y="229312"/>
                  <a:pt x="1191037" y="223544"/>
                  <a:pt x="1194738" y="221509"/>
                </a:cubicBezTo>
                <a:cubicBezTo>
                  <a:pt x="1197239" y="220142"/>
                  <a:pt x="1199840" y="219609"/>
                  <a:pt x="1202674" y="220042"/>
                </a:cubicBezTo>
                <a:cubicBezTo>
                  <a:pt x="1204941" y="220376"/>
                  <a:pt x="1207242" y="220743"/>
                  <a:pt x="1209409" y="219576"/>
                </a:cubicBezTo>
                <a:cubicBezTo>
                  <a:pt x="1214678" y="216775"/>
                  <a:pt x="1219979" y="217275"/>
                  <a:pt x="1225348" y="219375"/>
                </a:cubicBezTo>
                <a:cubicBezTo>
                  <a:pt x="1226515" y="219809"/>
                  <a:pt x="1228049" y="219676"/>
                  <a:pt x="1229283" y="219342"/>
                </a:cubicBezTo>
                <a:cubicBezTo>
                  <a:pt x="1229983" y="219142"/>
                  <a:pt x="1230749" y="218008"/>
                  <a:pt x="1230816" y="217241"/>
                </a:cubicBezTo>
                <a:cubicBezTo>
                  <a:pt x="1230883" y="216541"/>
                  <a:pt x="1230249" y="215541"/>
                  <a:pt x="1229649" y="215041"/>
                </a:cubicBezTo>
                <a:cubicBezTo>
                  <a:pt x="1229015" y="214541"/>
                  <a:pt x="1227948" y="214107"/>
                  <a:pt x="1227182" y="214241"/>
                </a:cubicBezTo>
                <a:cubicBezTo>
                  <a:pt x="1224447" y="214674"/>
                  <a:pt x="1221747" y="215241"/>
                  <a:pt x="1219046" y="214107"/>
                </a:cubicBezTo>
                <a:cubicBezTo>
                  <a:pt x="1216645" y="213107"/>
                  <a:pt x="1214611" y="214774"/>
                  <a:pt x="1212377" y="215008"/>
                </a:cubicBezTo>
                <a:cubicBezTo>
                  <a:pt x="1209276" y="215341"/>
                  <a:pt x="1206975" y="213840"/>
                  <a:pt x="1205508" y="211373"/>
                </a:cubicBezTo>
                <a:cubicBezTo>
                  <a:pt x="1204108" y="209006"/>
                  <a:pt x="1203140" y="206405"/>
                  <a:pt x="1202007" y="203904"/>
                </a:cubicBezTo>
                <a:cubicBezTo>
                  <a:pt x="1202107" y="204004"/>
                  <a:pt x="1202174" y="204137"/>
                  <a:pt x="1202274" y="204237"/>
                </a:cubicBezTo>
                <a:cubicBezTo>
                  <a:pt x="1202507" y="204071"/>
                  <a:pt x="1202707" y="203904"/>
                  <a:pt x="1202907" y="203737"/>
                </a:cubicBezTo>
                <a:cubicBezTo>
                  <a:pt x="1202574" y="203704"/>
                  <a:pt x="1202240" y="203704"/>
                  <a:pt x="1202007" y="203904"/>
                </a:cubicBezTo>
                <a:cubicBezTo>
                  <a:pt x="1198406" y="200503"/>
                  <a:pt x="1197605" y="195301"/>
                  <a:pt x="1194271" y="191733"/>
                </a:cubicBezTo>
                <a:cubicBezTo>
                  <a:pt x="1191637" y="188932"/>
                  <a:pt x="1192204" y="186131"/>
                  <a:pt x="1193971" y="183030"/>
                </a:cubicBezTo>
                <a:cubicBezTo>
                  <a:pt x="1196572" y="178462"/>
                  <a:pt x="1200207" y="174828"/>
                  <a:pt x="1205241" y="174127"/>
                </a:cubicBezTo>
                <a:cubicBezTo>
                  <a:pt x="1211577" y="173227"/>
                  <a:pt x="1217779" y="171727"/>
                  <a:pt x="1224081" y="170727"/>
                </a:cubicBezTo>
                <a:cubicBezTo>
                  <a:pt x="1227282" y="170226"/>
                  <a:pt x="1230283" y="169259"/>
                  <a:pt x="1232883" y="167259"/>
                </a:cubicBezTo>
                <a:cubicBezTo>
                  <a:pt x="1234751" y="165825"/>
                  <a:pt x="1236985" y="165291"/>
                  <a:pt x="1239319" y="165291"/>
                </a:cubicBezTo>
                <a:cubicBezTo>
                  <a:pt x="1245221" y="165258"/>
                  <a:pt x="1251190" y="164391"/>
                  <a:pt x="1256791" y="167225"/>
                </a:cubicBezTo>
                <a:cubicBezTo>
                  <a:pt x="1258525" y="168159"/>
                  <a:pt x="1260459" y="167392"/>
                  <a:pt x="1261793" y="166058"/>
                </a:cubicBezTo>
                <a:cubicBezTo>
                  <a:pt x="1264694" y="163124"/>
                  <a:pt x="1267528" y="160123"/>
                  <a:pt x="1270162" y="156989"/>
                </a:cubicBezTo>
                <a:cubicBezTo>
                  <a:pt x="1271296" y="155655"/>
                  <a:pt x="1272296" y="153921"/>
                  <a:pt x="1272596" y="152220"/>
                </a:cubicBezTo>
                <a:cubicBezTo>
                  <a:pt x="1273030" y="149619"/>
                  <a:pt x="1274697" y="148386"/>
                  <a:pt x="1276598" y="147085"/>
                </a:cubicBezTo>
                <a:cubicBezTo>
                  <a:pt x="1277832" y="146252"/>
                  <a:pt x="1278065" y="144951"/>
                  <a:pt x="1277431" y="143518"/>
                </a:cubicBezTo>
                <a:cubicBezTo>
                  <a:pt x="1277098" y="142784"/>
                  <a:pt x="1276964" y="141950"/>
                  <a:pt x="1276765" y="141150"/>
                </a:cubicBezTo>
                <a:cubicBezTo>
                  <a:pt x="1276798" y="141150"/>
                  <a:pt x="1276831" y="141183"/>
                  <a:pt x="1276864" y="141183"/>
                </a:cubicBezTo>
                <a:lnTo>
                  <a:pt x="1277231" y="140383"/>
                </a:lnTo>
                <a:lnTo>
                  <a:pt x="1276731" y="140883"/>
                </a:lnTo>
                <a:cubicBezTo>
                  <a:pt x="1276731" y="140950"/>
                  <a:pt x="1276765" y="141017"/>
                  <a:pt x="1276798" y="141117"/>
                </a:cubicBezTo>
                <a:cubicBezTo>
                  <a:pt x="1273397" y="140083"/>
                  <a:pt x="1270029" y="139083"/>
                  <a:pt x="1266661" y="138049"/>
                </a:cubicBezTo>
                <a:cubicBezTo>
                  <a:pt x="1263260" y="137015"/>
                  <a:pt x="1262193" y="133848"/>
                  <a:pt x="1264194" y="130580"/>
                </a:cubicBezTo>
                <a:cubicBezTo>
                  <a:pt x="1266994" y="126012"/>
                  <a:pt x="1269696" y="121410"/>
                  <a:pt x="1274364" y="118376"/>
                </a:cubicBezTo>
                <a:lnTo>
                  <a:pt x="1276851" y="115987"/>
                </a:lnTo>
                <a:lnTo>
                  <a:pt x="1275998" y="115475"/>
                </a:lnTo>
                <a:lnTo>
                  <a:pt x="1277477" y="115644"/>
                </a:lnTo>
                <a:lnTo>
                  <a:pt x="1288768" y="109840"/>
                </a:lnTo>
                <a:cubicBezTo>
                  <a:pt x="1291802" y="105872"/>
                  <a:pt x="1295737" y="104572"/>
                  <a:pt x="1300439" y="103571"/>
                </a:cubicBezTo>
                <a:cubicBezTo>
                  <a:pt x="1304507" y="102704"/>
                  <a:pt x="1307407" y="103138"/>
                  <a:pt x="1310375" y="105939"/>
                </a:cubicBezTo>
                <a:cubicBezTo>
                  <a:pt x="1311742" y="107272"/>
                  <a:pt x="1313910" y="106772"/>
                  <a:pt x="1315177" y="105272"/>
                </a:cubicBezTo>
                <a:cubicBezTo>
                  <a:pt x="1315744" y="104572"/>
                  <a:pt x="1316177" y="103704"/>
                  <a:pt x="1316777" y="103038"/>
                </a:cubicBezTo>
                <a:cubicBezTo>
                  <a:pt x="1318611" y="101037"/>
                  <a:pt x="1321045" y="99336"/>
                  <a:pt x="1322179" y="97002"/>
                </a:cubicBezTo>
                <a:cubicBezTo>
                  <a:pt x="1323279" y="94668"/>
                  <a:pt x="1323046" y="91667"/>
                  <a:pt x="1323446" y="89000"/>
                </a:cubicBezTo>
                <a:cubicBezTo>
                  <a:pt x="1323646" y="87633"/>
                  <a:pt x="1323913" y="86265"/>
                  <a:pt x="1324280" y="84965"/>
                </a:cubicBezTo>
                <a:cubicBezTo>
                  <a:pt x="1324947" y="82664"/>
                  <a:pt x="1326414" y="80930"/>
                  <a:pt x="1328681" y="80030"/>
                </a:cubicBezTo>
                <a:cubicBezTo>
                  <a:pt x="1330748" y="79196"/>
                  <a:pt x="1333049" y="77863"/>
                  <a:pt x="1335183" y="79097"/>
                </a:cubicBezTo>
                <a:cubicBezTo>
                  <a:pt x="1336650" y="79930"/>
                  <a:pt x="1337450" y="81831"/>
                  <a:pt x="1338618" y="83198"/>
                </a:cubicBezTo>
                <a:cubicBezTo>
                  <a:pt x="1338851" y="83465"/>
                  <a:pt x="1339418" y="83665"/>
                  <a:pt x="1339785" y="83598"/>
                </a:cubicBezTo>
                <a:cubicBezTo>
                  <a:pt x="1340118" y="83531"/>
                  <a:pt x="1340552" y="83031"/>
                  <a:pt x="1340552" y="82698"/>
                </a:cubicBezTo>
                <a:cubicBezTo>
                  <a:pt x="1340585" y="81330"/>
                  <a:pt x="1340385" y="79963"/>
                  <a:pt x="1340418" y="78596"/>
                </a:cubicBezTo>
                <a:cubicBezTo>
                  <a:pt x="1340518" y="76029"/>
                  <a:pt x="1342119" y="74228"/>
                  <a:pt x="1344520" y="74028"/>
                </a:cubicBezTo>
                <a:cubicBezTo>
                  <a:pt x="1350888" y="73461"/>
                  <a:pt x="1357224" y="73195"/>
                  <a:pt x="1363593" y="72161"/>
                </a:cubicBezTo>
                <a:cubicBezTo>
                  <a:pt x="1368127" y="71427"/>
                  <a:pt x="1372562" y="71127"/>
                  <a:pt x="1376797" y="69093"/>
                </a:cubicBezTo>
                <a:cubicBezTo>
                  <a:pt x="1378797" y="68160"/>
                  <a:pt x="1381165" y="67859"/>
                  <a:pt x="1383399" y="67360"/>
                </a:cubicBezTo>
                <a:cubicBezTo>
                  <a:pt x="1384833" y="67026"/>
                  <a:pt x="1387133" y="68926"/>
                  <a:pt x="1387500" y="70360"/>
                </a:cubicBezTo>
                <a:cubicBezTo>
                  <a:pt x="1388367" y="73628"/>
                  <a:pt x="1387800" y="76796"/>
                  <a:pt x="1386967" y="79863"/>
                </a:cubicBezTo>
                <a:cubicBezTo>
                  <a:pt x="1386133" y="82931"/>
                  <a:pt x="1384766" y="85899"/>
                  <a:pt x="1383766" y="88933"/>
                </a:cubicBezTo>
                <a:cubicBezTo>
                  <a:pt x="1383198" y="90634"/>
                  <a:pt x="1383899" y="92168"/>
                  <a:pt x="1384666" y="93668"/>
                </a:cubicBezTo>
                <a:cubicBezTo>
                  <a:pt x="1384632" y="93701"/>
                  <a:pt x="1384599" y="93768"/>
                  <a:pt x="1384566" y="93801"/>
                </a:cubicBezTo>
                <a:cubicBezTo>
                  <a:pt x="1383532" y="94568"/>
                  <a:pt x="1382532" y="95369"/>
                  <a:pt x="1381498" y="96135"/>
                </a:cubicBezTo>
                <a:cubicBezTo>
                  <a:pt x="1380431" y="97136"/>
                  <a:pt x="1379331" y="98170"/>
                  <a:pt x="1378230" y="99203"/>
                </a:cubicBezTo>
                <a:cubicBezTo>
                  <a:pt x="1378197" y="99503"/>
                  <a:pt x="1378164" y="99803"/>
                  <a:pt x="1378130" y="100103"/>
                </a:cubicBezTo>
                <a:cubicBezTo>
                  <a:pt x="1378330" y="99903"/>
                  <a:pt x="1378530" y="99703"/>
                  <a:pt x="1378530" y="99470"/>
                </a:cubicBezTo>
                <a:cubicBezTo>
                  <a:pt x="1379631" y="98436"/>
                  <a:pt x="1380698" y="97436"/>
                  <a:pt x="1381798" y="96436"/>
                </a:cubicBezTo>
                <a:cubicBezTo>
                  <a:pt x="1382832" y="95669"/>
                  <a:pt x="1383865" y="94902"/>
                  <a:pt x="1384899" y="94101"/>
                </a:cubicBezTo>
                <a:cubicBezTo>
                  <a:pt x="1384799" y="93968"/>
                  <a:pt x="1384732" y="93801"/>
                  <a:pt x="1384666" y="93668"/>
                </a:cubicBezTo>
                <a:cubicBezTo>
                  <a:pt x="1384899" y="93368"/>
                  <a:pt x="1385166" y="93034"/>
                  <a:pt x="1385399" y="92734"/>
                </a:cubicBezTo>
                <a:cubicBezTo>
                  <a:pt x="1386867" y="90967"/>
                  <a:pt x="1388867" y="89400"/>
                  <a:pt x="1389567" y="87399"/>
                </a:cubicBezTo>
                <a:cubicBezTo>
                  <a:pt x="1390268" y="85365"/>
                  <a:pt x="1389567" y="82931"/>
                  <a:pt x="1389701" y="80664"/>
                </a:cubicBezTo>
                <a:cubicBezTo>
                  <a:pt x="1389834" y="78396"/>
                  <a:pt x="1389601" y="75995"/>
                  <a:pt x="1391268" y="74162"/>
                </a:cubicBezTo>
                <a:cubicBezTo>
                  <a:pt x="1391801" y="73595"/>
                  <a:pt x="1392802" y="73428"/>
                  <a:pt x="1393635" y="73261"/>
                </a:cubicBezTo>
                <a:cubicBezTo>
                  <a:pt x="1393869" y="73195"/>
                  <a:pt x="1394369" y="73728"/>
                  <a:pt x="1394502" y="74095"/>
                </a:cubicBezTo>
                <a:cubicBezTo>
                  <a:pt x="1394969" y="75329"/>
                  <a:pt x="1395602" y="76629"/>
                  <a:pt x="1395703" y="77930"/>
                </a:cubicBezTo>
                <a:cubicBezTo>
                  <a:pt x="1396036" y="82464"/>
                  <a:pt x="1395036" y="86999"/>
                  <a:pt x="1396803" y="91501"/>
                </a:cubicBezTo>
                <a:cubicBezTo>
                  <a:pt x="1397637" y="93635"/>
                  <a:pt x="1394235" y="95135"/>
                  <a:pt x="1395103" y="97769"/>
                </a:cubicBezTo>
                <a:cubicBezTo>
                  <a:pt x="1395569" y="99136"/>
                  <a:pt x="1396570" y="100270"/>
                  <a:pt x="1397670" y="99703"/>
                </a:cubicBezTo>
                <a:cubicBezTo>
                  <a:pt x="1398470" y="99303"/>
                  <a:pt x="1399137" y="98669"/>
                  <a:pt x="1399937" y="98236"/>
                </a:cubicBezTo>
                <a:cubicBezTo>
                  <a:pt x="1400304" y="98036"/>
                  <a:pt x="1400838" y="98103"/>
                  <a:pt x="1401271" y="98136"/>
                </a:cubicBezTo>
                <a:cubicBezTo>
                  <a:pt x="1403472" y="98369"/>
                  <a:pt x="1406173" y="99570"/>
                  <a:pt x="1407573" y="97369"/>
                </a:cubicBezTo>
                <a:cubicBezTo>
                  <a:pt x="1408707" y="95602"/>
                  <a:pt x="1408974" y="93001"/>
                  <a:pt x="1408907" y="90800"/>
                </a:cubicBezTo>
                <a:cubicBezTo>
                  <a:pt x="1408740" y="85299"/>
                  <a:pt x="1408340" y="79830"/>
                  <a:pt x="1410341" y="74528"/>
                </a:cubicBezTo>
                <a:cubicBezTo>
                  <a:pt x="1410674" y="73662"/>
                  <a:pt x="1411008" y="72828"/>
                  <a:pt x="1411308" y="71961"/>
                </a:cubicBezTo>
                <a:cubicBezTo>
                  <a:pt x="1412075" y="69894"/>
                  <a:pt x="1414775" y="69193"/>
                  <a:pt x="1417110" y="70294"/>
                </a:cubicBezTo>
                <a:cubicBezTo>
                  <a:pt x="1419744" y="71528"/>
                  <a:pt x="1421711" y="73395"/>
                  <a:pt x="1422878" y="75929"/>
                </a:cubicBezTo>
                <a:cubicBezTo>
                  <a:pt x="1424812" y="80064"/>
                  <a:pt x="1426846" y="84198"/>
                  <a:pt x="1428213" y="88566"/>
                </a:cubicBezTo>
                <a:cubicBezTo>
                  <a:pt x="1429147" y="91534"/>
                  <a:pt x="1431114" y="92934"/>
                  <a:pt x="1433415" y="94501"/>
                </a:cubicBezTo>
                <a:cubicBezTo>
                  <a:pt x="1435416" y="95835"/>
                  <a:pt x="1435182" y="97969"/>
                  <a:pt x="1432848" y="99903"/>
                </a:cubicBezTo>
                <a:cubicBezTo>
                  <a:pt x="1431848" y="100704"/>
                  <a:pt x="1431347" y="101070"/>
                  <a:pt x="1432181" y="101404"/>
                </a:cubicBezTo>
                <a:cubicBezTo>
                  <a:pt x="1434515" y="102271"/>
                  <a:pt x="1436183" y="103805"/>
                  <a:pt x="1436716" y="106172"/>
                </a:cubicBezTo>
                <a:cubicBezTo>
                  <a:pt x="1437449" y="109373"/>
                  <a:pt x="1439917" y="108806"/>
                  <a:pt x="1442051" y="108939"/>
                </a:cubicBezTo>
                <a:cubicBezTo>
                  <a:pt x="1443652" y="109040"/>
                  <a:pt x="1444918" y="107739"/>
                  <a:pt x="1444318" y="106572"/>
                </a:cubicBezTo>
                <a:cubicBezTo>
                  <a:pt x="1441384" y="100704"/>
                  <a:pt x="1441251" y="94168"/>
                  <a:pt x="1439684" y="87999"/>
                </a:cubicBezTo>
                <a:cubicBezTo>
                  <a:pt x="1438417" y="83165"/>
                  <a:pt x="1437683" y="78163"/>
                  <a:pt x="1436849" y="73195"/>
                </a:cubicBezTo>
                <a:cubicBezTo>
                  <a:pt x="1436616" y="71894"/>
                  <a:pt x="1436950" y="70494"/>
                  <a:pt x="1437049" y="69127"/>
                </a:cubicBezTo>
                <a:cubicBezTo>
                  <a:pt x="1437116" y="68160"/>
                  <a:pt x="1439117" y="66759"/>
                  <a:pt x="1440050" y="66759"/>
                </a:cubicBezTo>
                <a:cubicBezTo>
                  <a:pt x="1443451" y="66726"/>
                  <a:pt x="1446119" y="68560"/>
                  <a:pt x="1449020" y="69894"/>
                </a:cubicBezTo>
                <a:cubicBezTo>
                  <a:pt x="1449620" y="70160"/>
                  <a:pt x="1450820" y="69827"/>
                  <a:pt x="1451387" y="69360"/>
                </a:cubicBezTo>
                <a:cubicBezTo>
                  <a:pt x="1452754" y="68193"/>
                  <a:pt x="1453721" y="66492"/>
                  <a:pt x="1455222" y="65559"/>
                </a:cubicBezTo>
                <a:cubicBezTo>
                  <a:pt x="1456989" y="64459"/>
                  <a:pt x="1457689" y="63025"/>
                  <a:pt x="1457823" y="61124"/>
                </a:cubicBezTo>
                <a:cubicBezTo>
                  <a:pt x="1458023" y="57956"/>
                  <a:pt x="1458023" y="54722"/>
                  <a:pt x="1458323" y="51554"/>
                </a:cubicBezTo>
                <a:cubicBezTo>
                  <a:pt x="1458456" y="50187"/>
                  <a:pt x="1459257" y="48887"/>
                  <a:pt x="1460957" y="48987"/>
                </a:cubicBezTo>
                <a:cubicBezTo>
                  <a:pt x="1463958" y="49154"/>
                  <a:pt x="1466225" y="47486"/>
                  <a:pt x="1468493" y="46019"/>
                </a:cubicBezTo>
                <a:cubicBezTo>
                  <a:pt x="1471094" y="44352"/>
                  <a:pt x="1473695" y="44052"/>
                  <a:pt x="1476095" y="45986"/>
                </a:cubicBezTo>
                <a:cubicBezTo>
                  <a:pt x="1479330" y="48587"/>
                  <a:pt x="1483064" y="50254"/>
                  <a:pt x="1486899" y="51654"/>
                </a:cubicBezTo>
                <a:cubicBezTo>
                  <a:pt x="1487632" y="51921"/>
                  <a:pt x="1488666" y="51588"/>
                  <a:pt x="1489466" y="51254"/>
                </a:cubicBezTo>
                <a:cubicBezTo>
                  <a:pt x="1490367" y="50887"/>
                  <a:pt x="1490433" y="50021"/>
                  <a:pt x="1490067" y="48954"/>
                </a:cubicBezTo>
                <a:cubicBezTo>
                  <a:pt x="1489633" y="47686"/>
                  <a:pt x="1489266" y="46386"/>
                  <a:pt x="1489000" y="45052"/>
                </a:cubicBezTo>
                <a:cubicBezTo>
                  <a:pt x="1488933" y="44686"/>
                  <a:pt x="1489166" y="44185"/>
                  <a:pt x="1489366" y="43785"/>
                </a:cubicBezTo>
                <a:cubicBezTo>
                  <a:pt x="1489900" y="42685"/>
                  <a:pt x="1490667" y="42518"/>
                  <a:pt x="1491634" y="43252"/>
                </a:cubicBezTo>
                <a:cubicBezTo>
                  <a:pt x="1494134" y="45152"/>
                  <a:pt x="1496602" y="47053"/>
                  <a:pt x="1499970" y="46653"/>
                </a:cubicBezTo>
                <a:cubicBezTo>
                  <a:pt x="1499970" y="46753"/>
                  <a:pt x="1499970" y="46886"/>
                  <a:pt x="1499936" y="46986"/>
                </a:cubicBezTo>
                <a:lnTo>
                  <a:pt x="1500770" y="47520"/>
                </a:lnTo>
                <a:lnTo>
                  <a:pt x="1500270" y="46619"/>
                </a:lnTo>
                <a:cubicBezTo>
                  <a:pt x="1500170" y="46653"/>
                  <a:pt x="1500070" y="46619"/>
                  <a:pt x="1499970" y="46619"/>
                </a:cubicBezTo>
                <a:lnTo>
                  <a:pt x="1500285" y="44413"/>
                </a:lnTo>
                <a:lnTo>
                  <a:pt x="1500138" y="44232"/>
                </a:lnTo>
                <a:lnTo>
                  <a:pt x="1499970" y="44385"/>
                </a:lnTo>
                <a:lnTo>
                  <a:pt x="1499942" y="43990"/>
                </a:lnTo>
                <a:lnTo>
                  <a:pt x="1499070" y="42918"/>
                </a:lnTo>
                <a:lnTo>
                  <a:pt x="1500658" y="43646"/>
                </a:lnTo>
                <a:lnTo>
                  <a:pt x="1500937" y="43352"/>
                </a:lnTo>
                <a:cubicBezTo>
                  <a:pt x="1503437" y="40084"/>
                  <a:pt x="1505372" y="36316"/>
                  <a:pt x="1509306" y="34416"/>
                </a:cubicBezTo>
                <a:cubicBezTo>
                  <a:pt x="1514374" y="34916"/>
                  <a:pt x="1519042" y="31948"/>
                  <a:pt x="1524177" y="32915"/>
                </a:cubicBezTo>
                <a:close/>
                <a:moveTo>
                  <a:pt x="1258092" y="405"/>
                </a:moveTo>
                <a:cubicBezTo>
                  <a:pt x="1263027" y="1405"/>
                  <a:pt x="1267895" y="2605"/>
                  <a:pt x="1272763" y="3906"/>
                </a:cubicBezTo>
                <a:cubicBezTo>
                  <a:pt x="1273597" y="4139"/>
                  <a:pt x="1273197" y="5306"/>
                  <a:pt x="1273230" y="6240"/>
                </a:cubicBezTo>
                <a:cubicBezTo>
                  <a:pt x="1273397" y="9707"/>
                  <a:pt x="1274931" y="10975"/>
                  <a:pt x="1277231" y="9507"/>
                </a:cubicBezTo>
                <a:cubicBezTo>
                  <a:pt x="1280599" y="7307"/>
                  <a:pt x="1283700" y="6873"/>
                  <a:pt x="1287568" y="8374"/>
                </a:cubicBezTo>
                <a:cubicBezTo>
                  <a:pt x="1290869" y="9674"/>
                  <a:pt x="1294637" y="9807"/>
                  <a:pt x="1298171" y="10574"/>
                </a:cubicBezTo>
                <a:cubicBezTo>
                  <a:pt x="1300005" y="10975"/>
                  <a:pt x="1301506" y="11975"/>
                  <a:pt x="1302106" y="13942"/>
                </a:cubicBezTo>
                <a:cubicBezTo>
                  <a:pt x="1302806" y="16310"/>
                  <a:pt x="1304307" y="17643"/>
                  <a:pt x="1306908" y="18110"/>
                </a:cubicBezTo>
                <a:cubicBezTo>
                  <a:pt x="1310442" y="18744"/>
                  <a:pt x="1313210" y="21611"/>
                  <a:pt x="1316944" y="21911"/>
                </a:cubicBezTo>
                <a:cubicBezTo>
                  <a:pt x="1317344" y="21945"/>
                  <a:pt x="1317744" y="22312"/>
                  <a:pt x="1318111" y="22578"/>
                </a:cubicBezTo>
                <a:cubicBezTo>
                  <a:pt x="1318878" y="23112"/>
                  <a:pt x="1319612" y="23679"/>
                  <a:pt x="1320345" y="24212"/>
                </a:cubicBezTo>
                <a:cubicBezTo>
                  <a:pt x="1322813" y="25979"/>
                  <a:pt x="1322379" y="26646"/>
                  <a:pt x="1320479" y="28480"/>
                </a:cubicBezTo>
                <a:cubicBezTo>
                  <a:pt x="1319012" y="29847"/>
                  <a:pt x="1317711" y="31348"/>
                  <a:pt x="1316344" y="32815"/>
                </a:cubicBezTo>
                <a:cubicBezTo>
                  <a:pt x="1316010" y="32915"/>
                  <a:pt x="1315710" y="32948"/>
                  <a:pt x="1315410" y="33048"/>
                </a:cubicBezTo>
                <a:cubicBezTo>
                  <a:pt x="1315244" y="33215"/>
                  <a:pt x="1315110" y="33349"/>
                  <a:pt x="1314977" y="33515"/>
                </a:cubicBezTo>
                <a:cubicBezTo>
                  <a:pt x="1314143" y="33548"/>
                  <a:pt x="1313310" y="33515"/>
                  <a:pt x="1312876" y="34515"/>
                </a:cubicBezTo>
                <a:cubicBezTo>
                  <a:pt x="1313176" y="34649"/>
                  <a:pt x="1313677" y="34915"/>
                  <a:pt x="1313810" y="34816"/>
                </a:cubicBezTo>
                <a:cubicBezTo>
                  <a:pt x="1314243" y="34449"/>
                  <a:pt x="1314610" y="33982"/>
                  <a:pt x="1314977" y="33548"/>
                </a:cubicBezTo>
                <a:cubicBezTo>
                  <a:pt x="1315244" y="33515"/>
                  <a:pt x="1315510" y="33515"/>
                  <a:pt x="1315744" y="33448"/>
                </a:cubicBezTo>
                <a:cubicBezTo>
                  <a:pt x="1315910" y="33248"/>
                  <a:pt x="1316111" y="33048"/>
                  <a:pt x="1316310" y="32848"/>
                </a:cubicBezTo>
                <a:cubicBezTo>
                  <a:pt x="1317344" y="32582"/>
                  <a:pt x="1318378" y="32381"/>
                  <a:pt x="1319278" y="31881"/>
                </a:cubicBezTo>
                <a:cubicBezTo>
                  <a:pt x="1321779" y="30481"/>
                  <a:pt x="1324113" y="30181"/>
                  <a:pt x="1327047" y="30914"/>
                </a:cubicBezTo>
                <a:cubicBezTo>
                  <a:pt x="1330148" y="31681"/>
                  <a:pt x="1333116" y="32682"/>
                  <a:pt x="1336050" y="33815"/>
                </a:cubicBezTo>
                <a:cubicBezTo>
                  <a:pt x="1336717" y="34082"/>
                  <a:pt x="1337484" y="35182"/>
                  <a:pt x="1337484" y="35916"/>
                </a:cubicBezTo>
                <a:cubicBezTo>
                  <a:pt x="1337517" y="39084"/>
                  <a:pt x="1337451" y="42251"/>
                  <a:pt x="1337118" y="45419"/>
                </a:cubicBezTo>
                <a:cubicBezTo>
                  <a:pt x="1336917" y="47653"/>
                  <a:pt x="1337884" y="48687"/>
                  <a:pt x="1339785" y="49354"/>
                </a:cubicBezTo>
                <a:cubicBezTo>
                  <a:pt x="1342753" y="50387"/>
                  <a:pt x="1344053" y="52821"/>
                  <a:pt x="1344053" y="55689"/>
                </a:cubicBezTo>
                <a:cubicBezTo>
                  <a:pt x="1344053" y="58356"/>
                  <a:pt x="1343753" y="61157"/>
                  <a:pt x="1342819" y="63658"/>
                </a:cubicBezTo>
                <a:cubicBezTo>
                  <a:pt x="1342086" y="65659"/>
                  <a:pt x="1340285" y="67326"/>
                  <a:pt x="1338785" y="68993"/>
                </a:cubicBezTo>
                <a:cubicBezTo>
                  <a:pt x="1338218" y="69627"/>
                  <a:pt x="1337251" y="69960"/>
                  <a:pt x="1336450" y="70360"/>
                </a:cubicBezTo>
                <a:cubicBezTo>
                  <a:pt x="1329982" y="73661"/>
                  <a:pt x="1323513" y="76929"/>
                  <a:pt x="1317044" y="80230"/>
                </a:cubicBezTo>
                <a:cubicBezTo>
                  <a:pt x="1310275" y="80830"/>
                  <a:pt x="1303540" y="81597"/>
                  <a:pt x="1296771" y="81931"/>
                </a:cubicBezTo>
                <a:cubicBezTo>
                  <a:pt x="1294404" y="82031"/>
                  <a:pt x="1293970" y="83464"/>
                  <a:pt x="1293303" y="84965"/>
                </a:cubicBezTo>
                <a:cubicBezTo>
                  <a:pt x="1293236" y="84932"/>
                  <a:pt x="1293203" y="84932"/>
                  <a:pt x="1293137" y="84898"/>
                </a:cubicBezTo>
                <a:lnTo>
                  <a:pt x="1292770" y="85865"/>
                </a:lnTo>
                <a:lnTo>
                  <a:pt x="1293170" y="85232"/>
                </a:lnTo>
                <a:cubicBezTo>
                  <a:pt x="1293236" y="85132"/>
                  <a:pt x="1293270" y="85065"/>
                  <a:pt x="1293303" y="84965"/>
                </a:cubicBezTo>
                <a:cubicBezTo>
                  <a:pt x="1294937" y="85598"/>
                  <a:pt x="1296571" y="86299"/>
                  <a:pt x="1298238" y="86832"/>
                </a:cubicBezTo>
                <a:cubicBezTo>
                  <a:pt x="1301206" y="87799"/>
                  <a:pt x="1302206" y="88633"/>
                  <a:pt x="1301772" y="90100"/>
                </a:cubicBezTo>
                <a:cubicBezTo>
                  <a:pt x="1301406" y="91367"/>
                  <a:pt x="1301072" y="93067"/>
                  <a:pt x="1300139" y="93635"/>
                </a:cubicBezTo>
                <a:cubicBezTo>
                  <a:pt x="1293970" y="97469"/>
                  <a:pt x="1287635" y="101070"/>
                  <a:pt x="1281399" y="104738"/>
                </a:cubicBezTo>
                <a:cubicBezTo>
                  <a:pt x="1273930" y="105505"/>
                  <a:pt x="1267928" y="110173"/>
                  <a:pt x="1260993" y="112341"/>
                </a:cubicBezTo>
                <a:cubicBezTo>
                  <a:pt x="1258859" y="113007"/>
                  <a:pt x="1256625" y="113808"/>
                  <a:pt x="1255224" y="115775"/>
                </a:cubicBezTo>
                <a:cubicBezTo>
                  <a:pt x="1252990" y="118909"/>
                  <a:pt x="1249622" y="120110"/>
                  <a:pt x="1246421" y="121877"/>
                </a:cubicBezTo>
                <a:cubicBezTo>
                  <a:pt x="1240119" y="125345"/>
                  <a:pt x="1235051" y="130513"/>
                  <a:pt x="1230383" y="136048"/>
                </a:cubicBezTo>
                <a:cubicBezTo>
                  <a:pt x="1225981" y="141283"/>
                  <a:pt x="1221980" y="142050"/>
                  <a:pt x="1216112" y="139016"/>
                </a:cubicBezTo>
                <a:cubicBezTo>
                  <a:pt x="1215311" y="138616"/>
                  <a:pt x="1214644" y="137949"/>
                  <a:pt x="1213877" y="137449"/>
                </a:cubicBezTo>
                <a:cubicBezTo>
                  <a:pt x="1213211" y="137015"/>
                  <a:pt x="1212510" y="136615"/>
                  <a:pt x="1211844" y="136215"/>
                </a:cubicBezTo>
                <a:cubicBezTo>
                  <a:pt x="1211610" y="137082"/>
                  <a:pt x="1211277" y="137949"/>
                  <a:pt x="1211077" y="138816"/>
                </a:cubicBezTo>
                <a:cubicBezTo>
                  <a:pt x="1210543" y="141450"/>
                  <a:pt x="1208809" y="142617"/>
                  <a:pt x="1206275" y="142751"/>
                </a:cubicBezTo>
                <a:cubicBezTo>
                  <a:pt x="1202174" y="142951"/>
                  <a:pt x="1198106" y="143184"/>
                  <a:pt x="1194004" y="142284"/>
                </a:cubicBezTo>
                <a:cubicBezTo>
                  <a:pt x="1192871" y="142017"/>
                  <a:pt x="1191404" y="142784"/>
                  <a:pt x="1190237" y="143351"/>
                </a:cubicBezTo>
                <a:cubicBezTo>
                  <a:pt x="1189503" y="143718"/>
                  <a:pt x="1189003" y="144585"/>
                  <a:pt x="1188403" y="145218"/>
                </a:cubicBezTo>
                <a:cubicBezTo>
                  <a:pt x="1188769" y="145451"/>
                  <a:pt x="1189170" y="145751"/>
                  <a:pt x="1189570" y="145918"/>
                </a:cubicBezTo>
                <a:cubicBezTo>
                  <a:pt x="1191270" y="146585"/>
                  <a:pt x="1193104" y="146985"/>
                  <a:pt x="1194638" y="147885"/>
                </a:cubicBezTo>
                <a:cubicBezTo>
                  <a:pt x="1196839" y="149119"/>
                  <a:pt x="1197372" y="151287"/>
                  <a:pt x="1197039" y="153754"/>
                </a:cubicBezTo>
                <a:cubicBezTo>
                  <a:pt x="1196672" y="156388"/>
                  <a:pt x="1194705" y="157789"/>
                  <a:pt x="1192237" y="156989"/>
                </a:cubicBezTo>
                <a:cubicBezTo>
                  <a:pt x="1190170" y="156322"/>
                  <a:pt x="1188203" y="155488"/>
                  <a:pt x="1186169" y="154721"/>
                </a:cubicBezTo>
                <a:cubicBezTo>
                  <a:pt x="1186169" y="154554"/>
                  <a:pt x="1186136" y="154421"/>
                  <a:pt x="1186169" y="154254"/>
                </a:cubicBezTo>
                <a:cubicBezTo>
                  <a:pt x="1185802" y="154188"/>
                  <a:pt x="1185402" y="154121"/>
                  <a:pt x="1185035" y="154054"/>
                </a:cubicBezTo>
                <a:cubicBezTo>
                  <a:pt x="1185302" y="154221"/>
                  <a:pt x="1185568" y="154421"/>
                  <a:pt x="1185835" y="154588"/>
                </a:cubicBezTo>
                <a:cubicBezTo>
                  <a:pt x="1185935" y="154654"/>
                  <a:pt x="1186035" y="154688"/>
                  <a:pt x="1186136" y="154721"/>
                </a:cubicBezTo>
                <a:cubicBezTo>
                  <a:pt x="1185902" y="156922"/>
                  <a:pt x="1186902" y="158656"/>
                  <a:pt x="1188236" y="160356"/>
                </a:cubicBezTo>
                <a:cubicBezTo>
                  <a:pt x="1190037" y="162724"/>
                  <a:pt x="1190170" y="165258"/>
                  <a:pt x="1188269" y="167725"/>
                </a:cubicBezTo>
                <a:cubicBezTo>
                  <a:pt x="1186902" y="169492"/>
                  <a:pt x="1185602" y="171326"/>
                  <a:pt x="1184001" y="172860"/>
                </a:cubicBezTo>
                <a:cubicBezTo>
                  <a:pt x="1182367" y="174394"/>
                  <a:pt x="1180967" y="175995"/>
                  <a:pt x="1179833" y="177962"/>
                </a:cubicBezTo>
                <a:cubicBezTo>
                  <a:pt x="1177599" y="181763"/>
                  <a:pt x="1174065" y="182830"/>
                  <a:pt x="1169897" y="182097"/>
                </a:cubicBezTo>
                <a:cubicBezTo>
                  <a:pt x="1169863" y="181997"/>
                  <a:pt x="1169830" y="181863"/>
                  <a:pt x="1169763" y="181730"/>
                </a:cubicBezTo>
                <a:cubicBezTo>
                  <a:pt x="1169430" y="181663"/>
                  <a:pt x="1169130" y="181630"/>
                  <a:pt x="1168830" y="181596"/>
                </a:cubicBezTo>
                <a:cubicBezTo>
                  <a:pt x="1168996" y="181830"/>
                  <a:pt x="1169196" y="182030"/>
                  <a:pt x="1169430" y="182063"/>
                </a:cubicBezTo>
                <a:cubicBezTo>
                  <a:pt x="1169597" y="182097"/>
                  <a:pt x="1169730" y="182063"/>
                  <a:pt x="1169897" y="182097"/>
                </a:cubicBezTo>
                <a:cubicBezTo>
                  <a:pt x="1170164" y="182797"/>
                  <a:pt x="1170430" y="183531"/>
                  <a:pt x="1170697" y="184231"/>
                </a:cubicBezTo>
                <a:cubicBezTo>
                  <a:pt x="1171531" y="186598"/>
                  <a:pt x="1170364" y="189399"/>
                  <a:pt x="1168363" y="189399"/>
                </a:cubicBezTo>
                <a:cubicBezTo>
                  <a:pt x="1163861" y="189399"/>
                  <a:pt x="1159360" y="190566"/>
                  <a:pt x="1154925" y="188765"/>
                </a:cubicBezTo>
                <a:cubicBezTo>
                  <a:pt x="1153025" y="187965"/>
                  <a:pt x="1151524" y="189132"/>
                  <a:pt x="1150591" y="191099"/>
                </a:cubicBezTo>
                <a:cubicBezTo>
                  <a:pt x="1150391" y="191499"/>
                  <a:pt x="1150157" y="191900"/>
                  <a:pt x="1150024" y="192333"/>
                </a:cubicBezTo>
                <a:cubicBezTo>
                  <a:pt x="1149757" y="193200"/>
                  <a:pt x="1149524" y="194067"/>
                  <a:pt x="1149224" y="194934"/>
                </a:cubicBezTo>
                <a:cubicBezTo>
                  <a:pt x="1147990" y="198602"/>
                  <a:pt x="1145455" y="201169"/>
                  <a:pt x="1142155" y="202937"/>
                </a:cubicBezTo>
                <a:cubicBezTo>
                  <a:pt x="1139354" y="204437"/>
                  <a:pt x="1136453" y="205738"/>
                  <a:pt x="1133652" y="207238"/>
                </a:cubicBezTo>
                <a:cubicBezTo>
                  <a:pt x="1132451" y="207872"/>
                  <a:pt x="1131284" y="208639"/>
                  <a:pt x="1130384" y="209605"/>
                </a:cubicBezTo>
                <a:cubicBezTo>
                  <a:pt x="1129150" y="210972"/>
                  <a:pt x="1128450" y="212673"/>
                  <a:pt x="1128783" y="214607"/>
                </a:cubicBezTo>
                <a:cubicBezTo>
                  <a:pt x="1129050" y="216174"/>
                  <a:pt x="1130351" y="216508"/>
                  <a:pt x="1131584" y="217074"/>
                </a:cubicBezTo>
                <a:cubicBezTo>
                  <a:pt x="1135819" y="219075"/>
                  <a:pt x="1136719" y="221843"/>
                  <a:pt x="1134585" y="225711"/>
                </a:cubicBezTo>
                <a:cubicBezTo>
                  <a:pt x="1134352" y="226111"/>
                  <a:pt x="1134252" y="226611"/>
                  <a:pt x="1133919" y="226911"/>
                </a:cubicBezTo>
                <a:cubicBezTo>
                  <a:pt x="1130717" y="230012"/>
                  <a:pt x="1127917" y="233913"/>
                  <a:pt x="1122648" y="233346"/>
                </a:cubicBezTo>
                <a:cubicBezTo>
                  <a:pt x="1120214" y="233080"/>
                  <a:pt x="1118414" y="234680"/>
                  <a:pt x="1116246" y="235281"/>
                </a:cubicBezTo>
                <a:cubicBezTo>
                  <a:pt x="1113212" y="236147"/>
                  <a:pt x="1110178" y="237014"/>
                  <a:pt x="1107077" y="237715"/>
                </a:cubicBezTo>
                <a:cubicBezTo>
                  <a:pt x="1105376" y="238081"/>
                  <a:pt x="1103642" y="236514"/>
                  <a:pt x="1103442" y="234614"/>
                </a:cubicBezTo>
                <a:cubicBezTo>
                  <a:pt x="1103409" y="234180"/>
                  <a:pt x="1103642" y="233680"/>
                  <a:pt x="1103609" y="233246"/>
                </a:cubicBezTo>
                <a:cubicBezTo>
                  <a:pt x="1103375" y="230212"/>
                  <a:pt x="1102408" y="228945"/>
                  <a:pt x="1099974" y="228445"/>
                </a:cubicBezTo>
                <a:cubicBezTo>
                  <a:pt x="1099107" y="228245"/>
                  <a:pt x="1098140" y="227745"/>
                  <a:pt x="1097340" y="227911"/>
                </a:cubicBezTo>
                <a:cubicBezTo>
                  <a:pt x="1091571" y="229012"/>
                  <a:pt x="1086637" y="227178"/>
                  <a:pt x="1082135" y="223843"/>
                </a:cubicBezTo>
                <a:lnTo>
                  <a:pt x="1075798" y="223412"/>
                </a:lnTo>
                <a:lnTo>
                  <a:pt x="1075800" y="223410"/>
                </a:lnTo>
                <a:lnTo>
                  <a:pt x="1075793" y="223412"/>
                </a:lnTo>
                <a:lnTo>
                  <a:pt x="1075766" y="223410"/>
                </a:lnTo>
                <a:cubicBezTo>
                  <a:pt x="1075833" y="223343"/>
                  <a:pt x="1075900" y="223243"/>
                  <a:pt x="1075966" y="223177"/>
                </a:cubicBezTo>
                <a:lnTo>
                  <a:pt x="1075299" y="223043"/>
                </a:lnTo>
                <a:lnTo>
                  <a:pt x="1075666" y="223443"/>
                </a:lnTo>
                <a:lnTo>
                  <a:pt x="1075793" y="223412"/>
                </a:lnTo>
                <a:lnTo>
                  <a:pt x="1075798" y="223412"/>
                </a:lnTo>
                <a:lnTo>
                  <a:pt x="1074399" y="225377"/>
                </a:lnTo>
                <a:cubicBezTo>
                  <a:pt x="1072966" y="227878"/>
                  <a:pt x="1070498" y="228145"/>
                  <a:pt x="1068431" y="227311"/>
                </a:cubicBezTo>
                <a:cubicBezTo>
                  <a:pt x="1067163" y="226778"/>
                  <a:pt x="1065997" y="226078"/>
                  <a:pt x="1064796" y="225411"/>
                </a:cubicBezTo>
                <a:cubicBezTo>
                  <a:pt x="1059661" y="222476"/>
                  <a:pt x="1054560" y="219475"/>
                  <a:pt x="1048925" y="217508"/>
                </a:cubicBezTo>
                <a:cubicBezTo>
                  <a:pt x="1043723" y="215674"/>
                  <a:pt x="1039388" y="212273"/>
                  <a:pt x="1035120" y="208872"/>
                </a:cubicBezTo>
                <a:cubicBezTo>
                  <a:pt x="1033153" y="207305"/>
                  <a:pt x="1032919" y="202836"/>
                  <a:pt x="1034420" y="199936"/>
                </a:cubicBezTo>
                <a:cubicBezTo>
                  <a:pt x="1035154" y="198535"/>
                  <a:pt x="1036921" y="198602"/>
                  <a:pt x="1039055" y="200203"/>
                </a:cubicBezTo>
                <a:cubicBezTo>
                  <a:pt x="1039988" y="200903"/>
                  <a:pt x="1040522" y="202770"/>
                  <a:pt x="1042222" y="201236"/>
                </a:cubicBezTo>
                <a:cubicBezTo>
                  <a:pt x="1043223" y="200302"/>
                  <a:pt x="1044323" y="199469"/>
                  <a:pt x="1045390" y="198635"/>
                </a:cubicBezTo>
                <a:cubicBezTo>
                  <a:pt x="1045757" y="198369"/>
                  <a:pt x="1046223" y="198268"/>
                  <a:pt x="1046624" y="198035"/>
                </a:cubicBezTo>
                <a:cubicBezTo>
                  <a:pt x="1053459" y="194101"/>
                  <a:pt x="1060562" y="191300"/>
                  <a:pt x="1068731" y="193000"/>
                </a:cubicBezTo>
                <a:cubicBezTo>
                  <a:pt x="1069865" y="193233"/>
                  <a:pt x="1071165" y="192900"/>
                  <a:pt x="1072432" y="192733"/>
                </a:cubicBezTo>
                <a:cubicBezTo>
                  <a:pt x="1072432" y="192833"/>
                  <a:pt x="1072465" y="192900"/>
                  <a:pt x="1072465" y="193000"/>
                </a:cubicBezTo>
                <a:lnTo>
                  <a:pt x="1072766" y="192700"/>
                </a:lnTo>
                <a:cubicBezTo>
                  <a:pt x="1072632" y="192700"/>
                  <a:pt x="1072499" y="192733"/>
                  <a:pt x="1072399" y="192733"/>
                </a:cubicBezTo>
                <a:cubicBezTo>
                  <a:pt x="1071698" y="187532"/>
                  <a:pt x="1070165" y="182397"/>
                  <a:pt x="1070431" y="177062"/>
                </a:cubicBezTo>
                <a:cubicBezTo>
                  <a:pt x="1070498" y="175761"/>
                  <a:pt x="1070965" y="174394"/>
                  <a:pt x="1071532" y="173194"/>
                </a:cubicBezTo>
                <a:cubicBezTo>
                  <a:pt x="1071899" y="172427"/>
                  <a:pt x="1072666" y="171693"/>
                  <a:pt x="1073432" y="171360"/>
                </a:cubicBezTo>
                <a:cubicBezTo>
                  <a:pt x="1076467" y="170026"/>
                  <a:pt x="1079668" y="169893"/>
                  <a:pt x="1082602" y="171460"/>
                </a:cubicBezTo>
                <a:cubicBezTo>
                  <a:pt x="1084069" y="172260"/>
                  <a:pt x="1085636" y="173760"/>
                  <a:pt x="1086137" y="175294"/>
                </a:cubicBezTo>
                <a:cubicBezTo>
                  <a:pt x="1087137" y="178262"/>
                  <a:pt x="1087370" y="181463"/>
                  <a:pt x="1088004" y="184564"/>
                </a:cubicBezTo>
                <a:cubicBezTo>
                  <a:pt x="1088070" y="184764"/>
                  <a:pt x="1088737" y="184964"/>
                  <a:pt x="1089137" y="184964"/>
                </a:cubicBezTo>
                <a:cubicBezTo>
                  <a:pt x="1089571" y="184964"/>
                  <a:pt x="1090071" y="184831"/>
                  <a:pt x="1090371" y="184598"/>
                </a:cubicBezTo>
                <a:cubicBezTo>
                  <a:pt x="1092272" y="183064"/>
                  <a:pt x="1092805" y="180796"/>
                  <a:pt x="1093139" y="178596"/>
                </a:cubicBezTo>
                <a:cubicBezTo>
                  <a:pt x="1093405" y="176895"/>
                  <a:pt x="1093038" y="175061"/>
                  <a:pt x="1093038" y="173294"/>
                </a:cubicBezTo>
                <a:cubicBezTo>
                  <a:pt x="1093072" y="169359"/>
                  <a:pt x="1091772" y="167925"/>
                  <a:pt x="1087537" y="167358"/>
                </a:cubicBezTo>
                <a:cubicBezTo>
                  <a:pt x="1086670" y="167225"/>
                  <a:pt x="1085736" y="167325"/>
                  <a:pt x="1084869" y="167125"/>
                </a:cubicBezTo>
                <a:cubicBezTo>
                  <a:pt x="1083169" y="166792"/>
                  <a:pt x="1081702" y="164624"/>
                  <a:pt x="1082002" y="163057"/>
                </a:cubicBezTo>
                <a:cubicBezTo>
                  <a:pt x="1082602" y="159889"/>
                  <a:pt x="1083536" y="156822"/>
                  <a:pt x="1086370" y="154888"/>
                </a:cubicBezTo>
                <a:cubicBezTo>
                  <a:pt x="1090504" y="152087"/>
                  <a:pt x="1093405" y="148386"/>
                  <a:pt x="1094739" y="143551"/>
                </a:cubicBezTo>
                <a:lnTo>
                  <a:pt x="1095123" y="143505"/>
                </a:lnTo>
                <a:lnTo>
                  <a:pt x="1095744" y="143150"/>
                </a:lnTo>
                <a:lnTo>
                  <a:pt x="1095647" y="143442"/>
                </a:lnTo>
                <a:lnTo>
                  <a:pt x="1103942" y="142451"/>
                </a:lnTo>
                <a:cubicBezTo>
                  <a:pt x="1105609" y="142284"/>
                  <a:pt x="1107143" y="141884"/>
                  <a:pt x="1108410" y="140783"/>
                </a:cubicBezTo>
                <a:lnTo>
                  <a:pt x="1108775" y="140758"/>
                </a:lnTo>
                <a:lnTo>
                  <a:pt x="1108944" y="140516"/>
                </a:lnTo>
                <a:cubicBezTo>
                  <a:pt x="1109325" y="140516"/>
                  <a:pt x="1109706" y="140611"/>
                  <a:pt x="1110087" y="140611"/>
                </a:cubicBezTo>
                <a:lnTo>
                  <a:pt x="1109991" y="140673"/>
                </a:lnTo>
                <a:lnTo>
                  <a:pt x="1116546" y="140216"/>
                </a:lnTo>
                <a:cubicBezTo>
                  <a:pt x="1116546" y="140317"/>
                  <a:pt x="1116546" y="140416"/>
                  <a:pt x="1116546" y="140516"/>
                </a:cubicBezTo>
                <a:cubicBezTo>
                  <a:pt x="1117580" y="141550"/>
                  <a:pt x="1118647" y="142617"/>
                  <a:pt x="1119681" y="143651"/>
                </a:cubicBezTo>
                <a:lnTo>
                  <a:pt x="1120970" y="144213"/>
                </a:lnTo>
                <a:lnTo>
                  <a:pt x="1121014" y="144251"/>
                </a:lnTo>
                <a:cubicBezTo>
                  <a:pt x="1122148" y="144718"/>
                  <a:pt x="1123248" y="145218"/>
                  <a:pt x="1124349" y="145685"/>
                </a:cubicBezTo>
                <a:lnTo>
                  <a:pt x="1124395" y="145686"/>
                </a:lnTo>
                <a:lnTo>
                  <a:pt x="1125316" y="146085"/>
                </a:lnTo>
                <a:cubicBezTo>
                  <a:pt x="1125449" y="146152"/>
                  <a:pt x="1125549" y="146185"/>
                  <a:pt x="1125682" y="146252"/>
                </a:cubicBezTo>
                <a:cubicBezTo>
                  <a:pt x="1125649" y="146919"/>
                  <a:pt x="1125582" y="147585"/>
                  <a:pt x="1125716" y="148252"/>
                </a:cubicBezTo>
                <a:cubicBezTo>
                  <a:pt x="1125916" y="149319"/>
                  <a:pt x="1126716" y="149619"/>
                  <a:pt x="1127617" y="149053"/>
                </a:cubicBezTo>
                <a:cubicBezTo>
                  <a:pt x="1127917" y="148853"/>
                  <a:pt x="1128250" y="148419"/>
                  <a:pt x="1128250" y="148052"/>
                </a:cubicBezTo>
                <a:cubicBezTo>
                  <a:pt x="1128283" y="147752"/>
                  <a:pt x="1127983" y="147285"/>
                  <a:pt x="1127683" y="147119"/>
                </a:cubicBezTo>
                <a:cubicBezTo>
                  <a:pt x="1127050" y="146752"/>
                  <a:pt x="1126349" y="146518"/>
                  <a:pt x="1125682" y="146252"/>
                </a:cubicBezTo>
                <a:cubicBezTo>
                  <a:pt x="1125716" y="146085"/>
                  <a:pt x="1125716" y="145885"/>
                  <a:pt x="1125716" y="145718"/>
                </a:cubicBezTo>
                <a:lnTo>
                  <a:pt x="1124395" y="145686"/>
                </a:lnTo>
                <a:lnTo>
                  <a:pt x="1124315" y="145652"/>
                </a:lnTo>
                <a:cubicBezTo>
                  <a:pt x="1123082" y="145518"/>
                  <a:pt x="1121948" y="144985"/>
                  <a:pt x="1120981" y="144218"/>
                </a:cubicBezTo>
                <a:lnTo>
                  <a:pt x="1120970" y="144213"/>
                </a:lnTo>
                <a:lnTo>
                  <a:pt x="1120047" y="143418"/>
                </a:lnTo>
                <a:cubicBezTo>
                  <a:pt x="1118980" y="142350"/>
                  <a:pt x="1117913" y="141317"/>
                  <a:pt x="1116846" y="140250"/>
                </a:cubicBezTo>
                <a:cubicBezTo>
                  <a:pt x="1116779" y="140283"/>
                  <a:pt x="1116680" y="140283"/>
                  <a:pt x="1116580" y="140283"/>
                </a:cubicBezTo>
                <a:cubicBezTo>
                  <a:pt x="1116613" y="137715"/>
                  <a:pt x="1116013" y="134948"/>
                  <a:pt x="1119380" y="133681"/>
                </a:cubicBezTo>
                <a:cubicBezTo>
                  <a:pt x="1120114" y="133414"/>
                  <a:pt x="1120914" y="132580"/>
                  <a:pt x="1121114" y="131847"/>
                </a:cubicBezTo>
                <a:cubicBezTo>
                  <a:pt x="1121881" y="128779"/>
                  <a:pt x="1122215" y="125545"/>
                  <a:pt x="1123182" y="122544"/>
                </a:cubicBezTo>
                <a:cubicBezTo>
                  <a:pt x="1124349" y="118876"/>
                  <a:pt x="1124115" y="115408"/>
                  <a:pt x="1122615" y="111940"/>
                </a:cubicBezTo>
                <a:cubicBezTo>
                  <a:pt x="1121448" y="109240"/>
                  <a:pt x="1121714" y="106739"/>
                  <a:pt x="1123215" y="104171"/>
                </a:cubicBezTo>
                <a:lnTo>
                  <a:pt x="1122580" y="99872"/>
                </a:lnTo>
                <a:lnTo>
                  <a:pt x="1122082" y="100370"/>
                </a:lnTo>
                <a:cubicBezTo>
                  <a:pt x="1122082" y="100179"/>
                  <a:pt x="1122082" y="99989"/>
                  <a:pt x="1122082" y="99703"/>
                </a:cubicBezTo>
                <a:lnTo>
                  <a:pt x="1122515" y="99428"/>
                </a:lnTo>
                <a:lnTo>
                  <a:pt x="1122481" y="99203"/>
                </a:lnTo>
                <a:cubicBezTo>
                  <a:pt x="1125183" y="96402"/>
                  <a:pt x="1127850" y="93568"/>
                  <a:pt x="1130617" y="90834"/>
                </a:cubicBezTo>
                <a:cubicBezTo>
                  <a:pt x="1132318" y="89166"/>
                  <a:pt x="1134986" y="88900"/>
                  <a:pt x="1136919" y="90067"/>
                </a:cubicBezTo>
                <a:cubicBezTo>
                  <a:pt x="1137286" y="90300"/>
                  <a:pt x="1137653" y="90567"/>
                  <a:pt x="1138086" y="90767"/>
                </a:cubicBezTo>
                <a:cubicBezTo>
                  <a:pt x="1146323" y="94968"/>
                  <a:pt x="1151658" y="101337"/>
                  <a:pt x="1152958" y="110740"/>
                </a:cubicBezTo>
                <a:cubicBezTo>
                  <a:pt x="1153025" y="111107"/>
                  <a:pt x="1153291" y="111607"/>
                  <a:pt x="1153625" y="111807"/>
                </a:cubicBezTo>
                <a:cubicBezTo>
                  <a:pt x="1154292" y="112174"/>
                  <a:pt x="1154725" y="111640"/>
                  <a:pt x="1154825" y="110373"/>
                </a:cubicBezTo>
                <a:cubicBezTo>
                  <a:pt x="1155092" y="106739"/>
                  <a:pt x="1155292" y="103071"/>
                  <a:pt x="1155592" y="99436"/>
                </a:cubicBezTo>
                <a:cubicBezTo>
                  <a:pt x="1155692" y="98069"/>
                  <a:pt x="1158160" y="96169"/>
                  <a:pt x="1159627" y="96369"/>
                </a:cubicBezTo>
                <a:cubicBezTo>
                  <a:pt x="1162328" y="96769"/>
                  <a:pt x="1165095" y="96969"/>
                  <a:pt x="1167696" y="97736"/>
                </a:cubicBezTo>
                <a:cubicBezTo>
                  <a:pt x="1171797" y="98970"/>
                  <a:pt x="1175932" y="99270"/>
                  <a:pt x="1179733" y="97336"/>
                </a:cubicBezTo>
                <a:lnTo>
                  <a:pt x="1207174" y="93411"/>
                </a:lnTo>
                <a:lnTo>
                  <a:pt x="1207242" y="93434"/>
                </a:lnTo>
                <a:lnTo>
                  <a:pt x="1207281" y="93437"/>
                </a:lnTo>
                <a:lnTo>
                  <a:pt x="1207609" y="93734"/>
                </a:lnTo>
                <a:lnTo>
                  <a:pt x="1208109" y="94135"/>
                </a:lnTo>
                <a:lnTo>
                  <a:pt x="1207842" y="93468"/>
                </a:lnTo>
                <a:lnTo>
                  <a:pt x="1207281" y="93437"/>
                </a:lnTo>
                <a:lnTo>
                  <a:pt x="1207242" y="93401"/>
                </a:lnTo>
                <a:lnTo>
                  <a:pt x="1207174" y="93411"/>
                </a:lnTo>
                <a:lnTo>
                  <a:pt x="1199339" y="90700"/>
                </a:lnTo>
                <a:cubicBezTo>
                  <a:pt x="1197906" y="90067"/>
                  <a:pt x="1197006" y="88099"/>
                  <a:pt x="1197572" y="86399"/>
                </a:cubicBezTo>
                <a:cubicBezTo>
                  <a:pt x="1197672" y="85999"/>
                  <a:pt x="1197939" y="85665"/>
                  <a:pt x="1198139" y="85265"/>
                </a:cubicBezTo>
                <a:cubicBezTo>
                  <a:pt x="1198439" y="84632"/>
                  <a:pt x="1198739" y="83998"/>
                  <a:pt x="1199006" y="83365"/>
                </a:cubicBezTo>
                <a:cubicBezTo>
                  <a:pt x="1199173" y="83331"/>
                  <a:pt x="1199339" y="83265"/>
                  <a:pt x="1199506" y="83231"/>
                </a:cubicBezTo>
                <a:lnTo>
                  <a:pt x="1199206" y="82931"/>
                </a:lnTo>
                <a:cubicBezTo>
                  <a:pt x="1199140" y="83064"/>
                  <a:pt x="1199073" y="83231"/>
                  <a:pt x="1199006" y="83365"/>
                </a:cubicBezTo>
                <a:cubicBezTo>
                  <a:pt x="1197406" y="83665"/>
                  <a:pt x="1195972" y="84265"/>
                  <a:pt x="1195038" y="85765"/>
                </a:cubicBezTo>
                <a:cubicBezTo>
                  <a:pt x="1191337" y="91767"/>
                  <a:pt x="1184835" y="92767"/>
                  <a:pt x="1178866" y="94101"/>
                </a:cubicBezTo>
                <a:cubicBezTo>
                  <a:pt x="1173031" y="95435"/>
                  <a:pt x="1167296" y="94035"/>
                  <a:pt x="1162328" y="90434"/>
                </a:cubicBezTo>
                <a:cubicBezTo>
                  <a:pt x="1160827" y="89333"/>
                  <a:pt x="1161094" y="87499"/>
                  <a:pt x="1160660" y="85965"/>
                </a:cubicBezTo>
                <a:cubicBezTo>
                  <a:pt x="1160727" y="85932"/>
                  <a:pt x="1160794" y="85899"/>
                  <a:pt x="1160861" y="85865"/>
                </a:cubicBezTo>
                <a:cubicBezTo>
                  <a:pt x="1161527" y="84998"/>
                  <a:pt x="1160961" y="85332"/>
                  <a:pt x="1160527" y="85532"/>
                </a:cubicBezTo>
                <a:cubicBezTo>
                  <a:pt x="1160594" y="85665"/>
                  <a:pt x="1160594" y="85832"/>
                  <a:pt x="1160660" y="85965"/>
                </a:cubicBezTo>
                <a:cubicBezTo>
                  <a:pt x="1157559" y="87533"/>
                  <a:pt x="1154559" y="89166"/>
                  <a:pt x="1150790" y="88533"/>
                </a:cubicBezTo>
                <a:cubicBezTo>
                  <a:pt x="1145822" y="87666"/>
                  <a:pt x="1141354" y="85832"/>
                  <a:pt x="1137953" y="82064"/>
                </a:cubicBezTo>
                <a:cubicBezTo>
                  <a:pt x="1136919" y="80897"/>
                  <a:pt x="1136519" y="79130"/>
                  <a:pt x="1135886" y="77596"/>
                </a:cubicBezTo>
                <a:cubicBezTo>
                  <a:pt x="1135952" y="77596"/>
                  <a:pt x="1136019" y="77596"/>
                  <a:pt x="1136086" y="77596"/>
                </a:cubicBezTo>
                <a:cubicBezTo>
                  <a:pt x="1136219" y="77263"/>
                  <a:pt x="1136486" y="77029"/>
                  <a:pt x="1136653" y="76762"/>
                </a:cubicBezTo>
                <a:cubicBezTo>
                  <a:pt x="1136353" y="76896"/>
                  <a:pt x="1136119" y="77162"/>
                  <a:pt x="1135786" y="77263"/>
                </a:cubicBezTo>
                <a:cubicBezTo>
                  <a:pt x="1135819" y="77363"/>
                  <a:pt x="1135852" y="77496"/>
                  <a:pt x="1135886" y="77596"/>
                </a:cubicBezTo>
                <a:cubicBezTo>
                  <a:pt x="1132685" y="77929"/>
                  <a:pt x="1129917" y="77296"/>
                  <a:pt x="1127516" y="74829"/>
                </a:cubicBezTo>
                <a:cubicBezTo>
                  <a:pt x="1124882" y="72127"/>
                  <a:pt x="1123349" y="69060"/>
                  <a:pt x="1122748" y="65392"/>
                </a:cubicBezTo>
                <a:cubicBezTo>
                  <a:pt x="1122315" y="62825"/>
                  <a:pt x="1123248" y="61124"/>
                  <a:pt x="1125916" y="60357"/>
                </a:cubicBezTo>
                <a:cubicBezTo>
                  <a:pt x="1126749" y="60090"/>
                  <a:pt x="1127683" y="60157"/>
                  <a:pt x="1128583" y="60024"/>
                </a:cubicBezTo>
                <a:cubicBezTo>
                  <a:pt x="1129017" y="59957"/>
                  <a:pt x="1129384" y="59690"/>
                  <a:pt x="1129817" y="59524"/>
                </a:cubicBezTo>
                <a:cubicBezTo>
                  <a:pt x="1129217" y="59157"/>
                  <a:pt x="1128617" y="58757"/>
                  <a:pt x="1127983" y="58423"/>
                </a:cubicBezTo>
                <a:cubicBezTo>
                  <a:pt x="1124582" y="56623"/>
                  <a:pt x="1123649" y="53655"/>
                  <a:pt x="1125749" y="50921"/>
                </a:cubicBezTo>
                <a:cubicBezTo>
                  <a:pt x="1126550" y="49854"/>
                  <a:pt x="1127583" y="48987"/>
                  <a:pt x="1128517" y="48020"/>
                </a:cubicBezTo>
                <a:cubicBezTo>
                  <a:pt x="1129584" y="46886"/>
                  <a:pt x="1129484" y="46886"/>
                  <a:pt x="1128417" y="43685"/>
                </a:cubicBezTo>
                <a:cubicBezTo>
                  <a:pt x="1127917" y="42084"/>
                  <a:pt x="1127750" y="40417"/>
                  <a:pt x="1127450" y="38750"/>
                </a:cubicBezTo>
                <a:cubicBezTo>
                  <a:pt x="1127550" y="38783"/>
                  <a:pt x="1127650" y="38783"/>
                  <a:pt x="1127750" y="38817"/>
                </a:cubicBezTo>
                <a:lnTo>
                  <a:pt x="1128145" y="38323"/>
                </a:lnTo>
                <a:lnTo>
                  <a:pt x="1128183" y="38317"/>
                </a:lnTo>
                <a:lnTo>
                  <a:pt x="1128191" y="38308"/>
                </a:lnTo>
                <a:lnTo>
                  <a:pt x="1131051" y="37683"/>
                </a:lnTo>
                <a:cubicBezTo>
                  <a:pt x="1132051" y="37316"/>
                  <a:pt x="1132085" y="36416"/>
                  <a:pt x="1131251" y="35816"/>
                </a:cubicBezTo>
                <a:cubicBezTo>
                  <a:pt x="1131017" y="35649"/>
                  <a:pt x="1130317" y="35716"/>
                  <a:pt x="1130117" y="35949"/>
                </a:cubicBezTo>
                <a:lnTo>
                  <a:pt x="1128191" y="38308"/>
                </a:lnTo>
                <a:lnTo>
                  <a:pt x="1128150" y="38317"/>
                </a:lnTo>
                <a:lnTo>
                  <a:pt x="1128145" y="38323"/>
                </a:lnTo>
                <a:lnTo>
                  <a:pt x="1127416" y="38450"/>
                </a:lnTo>
                <a:cubicBezTo>
                  <a:pt x="1127450" y="38550"/>
                  <a:pt x="1127450" y="38650"/>
                  <a:pt x="1127483" y="38750"/>
                </a:cubicBezTo>
                <a:cubicBezTo>
                  <a:pt x="1126683" y="38550"/>
                  <a:pt x="1125816" y="38417"/>
                  <a:pt x="1125183" y="38017"/>
                </a:cubicBezTo>
                <a:cubicBezTo>
                  <a:pt x="1122782" y="36483"/>
                  <a:pt x="1122215" y="32815"/>
                  <a:pt x="1124015" y="30914"/>
                </a:cubicBezTo>
                <a:cubicBezTo>
                  <a:pt x="1124949" y="29947"/>
                  <a:pt x="1125916" y="28913"/>
                  <a:pt x="1127050" y="28180"/>
                </a:cubicBezTo>
                <a:cubicBezTo>
                  <a:pt x="1131318" y="25379"/>
                  <a:pt x="1136153" y="23979"/>
                  <a:pt x="1141054" y="22812"/>
                </a:cubicBezTo>
                <a:cubicBezTo>
                  <a:pt x="1143421" y="22245"/>
                  <a:pt x="1145589" y="22745"/>
                  <a:pt x="1147289" y="24579"/>
                </a:cubicBezTo>
                <a:cubicBezTo>
                  <a:pt x="1148090" y="25446"/>
                  <a:pt x="1148890" y="25579"/>
                  <a:pt x="1149723" y="24746"/>
                </a:cubicBezTo>
                <a:cubicBezTo>
                  <a:pt x="1151024" y="23479"/>
                  <a:pt x="1152191" y="22078"/>
                  <a:pt x="1153558" y="20878"/>
                </a:cubicBezTo>
                <a:cubicBezTo>
                  <a:pt x="1155092" y="19477"/>
                  <a:pt x="1156792" y="19744"/>
                  <a:pt x="1158260" y="21578"/>
                </a:cubicBezTo>
                <a:cubicBezTo>
                  <a:pt x="1159127" y="22645"/>
                  <a:pt x="1159727" y="23912"/>
                  <a:pt x="1160627" y="24912"/>
                </a:cubicBezTo>
                <a:cubicBezTo>
                  <a:pt x="1161527" y="25913"/>
                  <a:pt x="1162728" y="26346"/>
                  <a:pt x="1164228" y="25813"/>
                </a:cubicBezTo>
                <a:cubicBezTo>
                  <a:pt x="1166229" y="25112"/>
                  <a:pt x="1167863" y="26146"/>
                  <a:pt x="1168963" y="27680"/>
                </a:cubicBezTo>
                <a:cubicBezTo>
                  <a:pt x="1170397" y="29680"/>
                  <a:pt x="1172298" y="30181"/>
                  <a:pt x="1174465" y="30014"/>
                </a:cubicBezTo>
                <a:cubicBezTo>
                  <a:pt x="1174531" y="30114"/>
                  <a:pt x="1174565" y="30247"/>
                  <a:pt x="1174598" y="30347"/>
                </a:cubicBezTo>
                <a:lnTo>
                  <a:pt x="1175232" y="31048"/>
                </a:lnTo>
                <a:lnTo>
                  <a:pt x="1174965" y="30014"/>
                </a:lnTo>
                <a:cubicBezTo>
                  <a:pt x="1174832" y="30047"/>
                  <a:pt x="1174665" y="30047"/>
                  <a:pt x="1174498" y="30047"/>
                </a:cubicBezTo>
                <a:cubicBezTo>
                  <a:pt x="1173198" y="26779"/>
                  <a:pt x="1171797" y="23512"/>
                  <a:pt x="1170664" y="20178"/>
                </a:cubicBezTo>
                <a:cubicBezTo>
                  <a:pt x="1170464" y="19611"/>
                  <a:pt x="1171264" y="18477"/>
                  <a:pt x="1171898" y="17977"/>
                </a:cubicBezTo>
                <a:cubicBezTo>
                  <a:pt x="1172564" y="17477"/>
                  <a:pt x="1173565" y="17276"/>
                  <a:pt x="1174465" y="17176"/>
                </a:cubicBezTo>
                <a:cubicBezTo>
                  <a:pt x="1177199" y="16843"/>
                  <a:pt x="1178166" y="15309"/>
                  <a:pt x="1178600" y="12642"/>
                </a:cubicBezTo>
                <a:cubicBezTo>
                  <a:pt x="1178933" y="10441"/>
                  <a:pt x="1180867" y="9007"/>
                  <a:pt x="1182334" y="9374"/>
                </a:cubicBezTo>
                <a:cubicBezTo>
                  <a:pt x="1184068" y="9774"/>
                  <a:pt x="1186436" y="10174"/>
                  <a:pt x="1187202" y="11408"/>
                </a:cubicBezTo>
                <a:cubicBezTo>
                  <a:pt x="1189336" y="14842"/>
                  <a:pt x="1190770" y="18710"/>
                  <a:pt x="1192537" y="22412"/>
                </a:cubicBezTo>
                <a:cubicBezTo>
                  <a:pt x="1193438" y="24279"/>
                  <a:pt x="1197339" y="24579"/>
                  <a:pt x="1198473" y="22778"/>
                </a:cubicBezTo>
                <a:cubicBezTo>
                  <a:pt x="1199440" y="21245"/>
                  <a:pt x="1199673" y="18977"/>
                  <a:pt x="1200974" y="18010"/>
                </a:cubicBezTo>
                <a:cubicBezTo>
                  <a:pt x="1203674" y="15976"/>
                  <a:pt x="1204975" y="14042"/>
                  <a:pt x="1204041" y="10441"/>
                </a:cubicBezTo>
                <a:cubicBezTo>
                  <a:pt x="1203408" y="8074"/>
                  <a:pt x="1205875" y="6640"/>
                  <a:pt x="1208543" y="7307"/>
                </a:cubicBezTo>
                <a:cubicBezTo>
                  <a:pt x="1208976" y="7440"/>
                  <a:pt x="1209376" y="7707"/>
                  <a:pt x="1209810" y="7840"/>
                </a:cubicBezTo>
                <a:cubicBezTo>
                  <a:pt x="1211810" y="8474"/>
                  <a:pt x="1211844" y="8407"/>
                  <a:pt x="1213344" y="5606"/>
                </a:cubicBezTo>
                <a:cubicBezTo>
                  <a:pt x="1214878" y="2772"/>
                  <a:pt x="1218212" y="2338"/>
                  <a:pt x="1219813" y="4939"/>
                </a:cubicBezTo>
                <a:cubicBezTo>
                  <a:pt x="1221247" y="7207"/>
                  <a:pt x="1222281" y="9741"/>
                  <a:pt x="1223547" y="12108"/>
                </a:cubicBezTo>
                <a:cubicBezTo>
                  <a:pt x="1223681" y="12342"/>
                  <a:pt x="1224448" y="12442"/>
                  <a:pt x="1224814" y="12308"/>
                </a:cubicBezTo>
                <a:cubicBezTo>
                  <a:pt x="1225215" y="12175"/>
                  <a:pt x="1225715" y="11641"/>
                  <a:pt x="1225681" y="11308"/>
                </a:cubicBezTo>
                <a:cubicBezTo>
                  <a:pt x="1225515" y="9507"/>
                  <a:pt x="1224948" y="7707"/>
                  <a:pt x="1224948" y="5939"/>
                </a:cubicBezTo>
                <a:cubicBezTo>
                  <a:pt x="1224948" y="3505"/>
                  <a:pt x="1226115" y="1571"/>
                  <a:pt x="1228482" y="571"/>
                </a:cubicBezTo>
                <a:cubicBezTo>
                  <a:pt x="1230816" y="-396"/>
                  <a:pt x="1233184" y="-196"/>
                  <a:pt x="1234818" y="1638"/>
                </a:cubicBezTo>
                <a:cubicBezTo>
                  <a:pt x="1236952" y="4072"/>
                  <a:pt x="1238652" y="6840"/>
                  <a:pt x="1242587" y="6273"/>
                </a:cubicBezTo>
                <a:cubicBezTo>
                  <a:pt x="1243187" y="6173"/>
                  <a:pt x="1244054" y="7173"/>
                  <a:pt x="1244654" y="7774"/>
                </a:cubicBezTo>
                <a:cubicBezTo>
                  <a:pt x="1244888" y="8007"/>
                  <a:pt x="1244821" y="8607"/>
                  <a:pt x="1244854" y="9074"/>
                </a:cubicBezTo>
                <a:cubicBezTo>
                  <a:pt x="1244921" y="10441"/>
                  <a:pt x="1244888" y="11841"/>
                  <a:pt x="1245121" y="13175"/>
                </a:cubicBezTo>
                <a:cubicBezTo>
                  <a:pt x="1245288" y="14176"/>
                  <a:pt x="1246155" y="14609"/>
                  <a:pt x="1247089" y="14309"/>
                </a:cubicBezTo>
                <a:cubicBezTo>
                  <a:pt x="1247455" y="14209"/>
                  <a:pt x="1247955" y="13842"/>
                  <a:pt x="1247989" y="13509"/>
                </a:cubicBezTo>
                <a:cubicBezTo>
                  <a:pt x="1248389" y="10374"/>
                  <a:pt x="1248722" y="7207"/>
                  <a:pt x="1249056" y="4039"/>
                </a:cubicBezTo>
                <a:cubicBezTo>
                  <a:pt x="1249222" y="2305"/>
                  <a:pt x="1250956" y="571"/>
                  <a:pt x="1252623" y="504"/>
                </a:cubicBezTo>
                <a:cubicBezTo>
                  <a:pt x="1254457" y="405"/>
                  <a:pt x="1256358" y="71"/>
                  <a:pt x="1258092" y="405"/>
                </a:cubicBezTo>
                <a:close/>
              </a:path>
            </a:pathLst>
          </a:custGeom>
          <a:gradFill flip="none" rotWithShape="1">
            <a:gsLst>
              <a:gs pos="62000">
                <a:srgbClr val="A3A2A3"/>
              </a:gs>
              <a:gs pos="0">
                <a:srgbClr val="DAD8D9"/>
              </a:gs>
              <a:gs pos="100000">
                <a:srgbClr val="6C6B6C"/>
              </a:gs>
            </a:gsLst>
            <a:path path="circle">
              <a:fillToRect l="100000" t="100000"/>
            </a:path>
            <a:tileRect r="-100000" b="-10000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828891">
              <a:defRPr/>
            </a:pPr>
            <a:endParaRPr lang="en-US" sz="3600">
              <a:solidFill>
                <a:srgbClr val="000000"/>
              </a:solidFill>
              <a:latin typeface="Calibri" panose="020F0502020204030204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900D39B-7228-F448-B0E4-2FF984696474}"/>
              </a:ext>
            </a:extLst>
          </p:cNvPr>
          <p:cNvGrpSpPr/>
          <p:nvPr/>
        </p:nvGrpSpPr>
        <p:grpSpPr>
          <a:xfrm>
            <a:off x="18552021" y="9710237"/>
            <a:ext cx="3915662" cy="1901386"/>
            <a:chOff x="4994266" y="1911724"/>
            <a:chExt cx="2245398" cy="109033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ADFC9B2-A122-3442-BB21-BE9754375D1B}"/>
                </a:ext>
              </a:extLst>
            </p:cNvPr>
            <p:cNvGrpSpPr/>
            <p:nvPr/>
          </p:nvGrpSpPr>
          <p:grpSpPr>
            <a:xfrm>
              <a:off x="4994266" y="1911724"/>
              <a:ext cx="1101733" cy="481527"/>
              <a:chOff x="704067" y="5660014"/>
              <a:chExt cx="1101733" cy="481527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5EA601B-5E60-6E46-AF40-64676FF60B2D}"/>
                  </a:ext>
                </a:extLst>
              </p:cNvPr>
              <p:cNvSpPr txBox="1"/>
              <p:nvPr/>
            </p:nvSpPr>
            <p:spPr>
              <a:xfrm>
                <a:off x="704067" y="5660014"/>
                <a:ext cx="1097922" cy="229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828891">
                  <a:defRPr/>
                </a:pP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USA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68AA9FB-4D35-9442-9169-9BCCE94EBC7F}"/>
                  </a:ext>
                </a:extLst>
              </p:cNvPr>
              <p:cNvSpPr txBox="1"/>
              <p:nvPr/>
            </p:nvSpPr>
            <p:spPr>
              <a:xfrm>
                <a:off x="707878" y="5876804"/>
                <a:ext cx="1097922" cy="2647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828891">
                  <a:defRPr/>
                </a:pPr>
                <a:r>
                  <a:rPr lang="en-US" sz="2400" b="1">
                    <a:solidFill>
                      <a:schemeClr val="bg2">
                        <a:lumMod val="10000"/>
                      </a:schemeClr>
                    </a:solidFill>
                    <a:latin typeface="Century Gothic" panose="020B0502020202020204" pitchFamily="34" charset="0"/>
                  </a:rPr>
                  <a:t>35%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1F5602A-FDF8-664B-9CF8-B14354E84B9E}"/>
                </a:ext>
              </a:extLst>
            </p:cNvPr>
            <p:cNvGrpSpPr/>
            <p:nvPr/>
          </p:nvGrpSpPr>
          <p:grpSpPr>
            <a:xfrm>
              <a:off x="4994266" y="2520528"/>
              <a:ext cx="1101734" cy="481526"/>
              <a:chOff x="704067" y="5660014"/>
              <a:chExt cx="1101734" cy="481526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945DDF4-68A6-D048-8854-A4DA3D7DF7AF}"/>
                  </a:ext>
                </a:extLst>
              </p:cNvPr>
              <p:cNvSpPr txBox="1"/>
              <p:nvPr/>
            </p:nvSpPr>
            <p:spPr>
              <a:xfrm>
                <a:off x="704067" y="5660014"/>
                <a:ext cx="1097922" cy="229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828891">
                  <a:defRPr/>
                </a:pPr>
                <a:r>
                  <a:rPr lang="en-US" sz="200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Canada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BA9526B-6CA7-B344-A79A-78F72078CF7A}"/>
                  </a:ext>
                </a:extLst>
              </p:cNvPr>
              <p:cNvSpPr txBox="1"/>
              <p:nvPr/>
            </p:nvSpPr>
            <p:spPr>
              <a:xfrm>
                <a:off x="707879" y="5876803"/>
                <a:ext cx="1097922" cy="2647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828891">
                  <a:defRPr/>
                </a:pPr>
                <a:r>
                  <a:rPr lang="en-US" sz="2400" b="1">
                    <a:solidFill>
                      <a:schemeClr val="bg2">
                        <a:lumMod val="10000"/>
                      </a:schemeClr>
                    </a:solidFill>
                    <a:latin typeface="Century Gothic" panose="020B0502020202020204" pitchFamily="34" charset="0"/>
                  </a:rPr>
                  <a:t>30%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426989E-EE92-F14D-8550-21765E712C3E}"/>
                </a:ext>
              </a:extLst>
            </p:cNvPr>
            <p:cNvGrpSpPr/>
            <p:nvPr/>
          </p:nvGrpSpPr>
          <p:grpSpPr>
            <a:xfrm>
              <a:off x="6137930" y="1911724"/>
              <a:ext cx="1101734" cy="481526"/>
              <a:chOff x="1847731" y="4442406"/>
              <a:chExt cx="1101734" cy="481526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DD35A7E-D265-2A49-A5C6-40BC0BB2B4DB}"/>
                  </a:ext>
                </a:extLst>
              </p:cNvPr>
              <p:cNvSpPr txBox="1"/>
              <p:nvPr/>
            </p:nvSpPr>
            <p:spPr>
              <a:xfrm>
                <a:off x="1847731" y="4442406"/>
                <a:ext cx="1097922" cy="229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828891">
                  <a:defRPr/>
                </a:pPr>
                <a:r>
                  <a:rPr lang="en-US" sz="2000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Australia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9ADE9C5-2961-9743-BB86-7E0A0050D612}"/>
                  </a:ext>
                </a:extLst>
              </p:cNvPr>
              <p:cNvSpPr txBox="1"/>
              <p:nvPr/>
            </p:nvSpPr>
            <p:spPr>
              <a:xfrm>
                <a:off x="1851543" y="4659195"/>
                <a:ext cx="1097922" cy="2647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828891">
                  <a:defRPr/>
                </a:pPr>
                <a:r>
                  <a:rPr lang="en-US" sz="2400" b="1">
                    <a:solidFill>
                      <a:schemeClr val="bg2">
                        <a:lumMod val="10000"/>
                      </a:schemeClr>
                    </a:solidFill>
                    <a:latin typeface="Century Gothic" panose="020B0502020202020204" pitchFamily="34" charset="0"/>
                  </a:rPr>
                  <a:t>20%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B0809F5-0C95-414E-A255-2E6EEE484091}"/>
                </a:ext>
              </a:extLst>
            </p:cNvPr>
            <p:cNvGrpSpPr/>
            <p:nvPr/>
          </p:nvGrpSpPr>
          <p:grpSpPr>
            <a:xfrm>
              <a:off x="6137930" y="2520526"/>
              <a:ext cx="1101734" cy="481527"/>
              <a:chOff x="1847731" y="4442405"/>
              <a:chExt cx="1101734" cy="481527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DAE9C21-497F-2A4F-82A5-6B0242A24729}"/>
                  </a:ext>
                </a:extLst>
              </p:cNvPr>
              <p:cNvSpPr txBox="1"/>
              <p:nvPr/>
            </p:nvSpPr>
            <p:spPr>
              <a:xfrm>
                <a:off x="1847731" y="4442405"/>
                <a:ext cx="1097922" cy="229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828891">
                  <a:defRPr/>
                </a:pPr>
                <a:r>
                  <a:rPr lang="en-US" sz="200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Russia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C93B325-83D3-F544-9AEE-8A8831CB8C01}"/>
                  </a:ext>
                </a:extLst>
              </p:cNvPr>
              <p:cNvSpPr txBox="1"/>
              <p:nvPr/>
            </p:nvSpPr>
            <p:spPr>
              <a:xfrm>
                <a:off x="1851543" y="4659195"/>
                <a:ext cx="1097922" cy="2647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828891">
                  <a:defRPr/>
                </a:pPr>
                <a:r>
                  <a:rPr lang="en-US" sz="2400" b="1" dirty="0">
                    <a:solidFill>
                      <a:schemeClr val="bg2">
                        <a:lumMod val="10000"/>
                      </a:schemeClr>
                    </a:solidFill>
                    <a:latin typeface="Century Gothic" panose="020B0502020202020204" pitchFamily="34" charset="0"/>
                  </a:rPr>
                  <a:t>15%</a:t>
                </a: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7E7F229-D733-0E48-8592-4E8684728FD7}"/>
              </a:ext>
            </a:extLst>
          </p:cNvPr>
          <p:cNvGrpSpPr/>
          <p:nvPr/>
        </p:nvGrpSpPr>
        <p:grpSpPr>
          <a:xfrm>
            <a:off x="1772343" y="8103181"/>
            <a:ext cx="7925110" cy="4483306"/>
            <a:chOff x="1772343" y="8103181"/>
            <a:chExt cx="7925110" cy="448330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BDB7C55-CC01-F642-9CC8-5513AE2B4808}"/>
                </a:ext>
              </a:extLst>
            </p:cNvPr>
            <p:cNvCxnSpPr>
              <a:cxnSpLocks/>
              <a:stCxn id="7" idx="0"/>
              <a:endCxn id="7" idx="2"/>
            </p:cNvCxnSpPr>
            <p:nvPr/>
          </p:nvCxnSpPr>
          <p:spPr>
            <a:xfrm>
              <a:off x="5734898" y="8103181"/>
              <a:ext cx="0" cy="4483306"/>
            </a:xfrm>
            <a:prstGeom prst="line">
              <a:avLst/>
            </a:prstGeom>
            <a:ln w="127000" cap="sq">
              <a:solidFill>
                <a:schemeClr val="bg1"/>
              </a:solidFill>
              <a:prstDash val="solid"/>
              <a:miter lim="800000"/>
              <a:headEnd type="none"/>
              <a:tailEnd type="none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0490DC0-9A2C-1C48-8AD4-7C32B7510CDA}"/>
                </a:ext>
              </a:extLst>
            </p:cNvPr>
            <p:cNvCxnSpPr>
              <a:cxnSpLocks/>
              <a:stCxn id="7" idx="3"/>
              <a:endCxn id="7" idx="1"/>
            </p:cNvCxnSpPr>
            <p:nvPr/>
          </p:nvCxnSpPr>
          <p:spPr>
            <a:xfrm flipH="1">
              <a:off x="1772343" y="10344834"/>
              <a:ext cx="7925110" cy="0"/>
            </a:xfrm>
            <a:prstGeom prst="line">
              <a:avLst/>
            </a:prstGeom>
            <a:ln w="127000" cap="sq">
              <a:solidFill>
                <a:schemeClr val="bg1"/>
              </a:solidFill>
              <a:prstDash val="solid"/>
              <a:miter lim="800000"/>
              <a:headEnd type="none"/>
              <a:tailEnd type="none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1FA0CCB-A586-D64E-A1A3-D61820C4A859}"/>
              </a:ext>
            </a:extLst>
          </p:cNvPr>
          <p:cNvGrpSpPr/>
          <p:nvPr/>
        </p:nvGrpSpPr>
        <p:grpSpPr>
          <a:xfrm>
            <a:off x="2047623" y="8625384"/>
            <a:ext cx="3341064" cy="1180910"/>
            <a:chOff x="2047623" y="8625384"/>
            <a:chExt cx="3341064" cy="118091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C46BCE9-274D-FD40-9C85-5079D40484F1}"/>
                </a:ext>
              </a:extLst>
            </p:cNvPr>
            <p:cNvSpPr txBox="1"/>
            <p:nvPr/>
          </p:nvSpPr>
          <p:spPr>
            <a:xfrm>
              <a:off x="2047623" y="9406184"/>
              <a:ext cx="3341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USD Income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9F7CE13-6A58-0E46-A8CA-0137F61105D0}"/>
                </a:ext>
              </a:extLst>
            </p:cNvPr>
            <p:cNvSpPr txBox="1"/>
            <p:nvPr/>
          </p:nvSpPr>
          <p:spPr>
            <a:xfrm>
              <a:off x="2652868" y="8625384"/>
              <a:ext cx="21305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-0.02%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1486C58-9112-7546-A5FA-87CDA39C9066}"/>
              </a:ext>
            </a:extLst>
          </p:cNvPr>
          <p:cNvGrpSpPr/>
          <p:nvPr/>
        </p:nvGrpSpPr>
        <p:grpSpPr>
          <a:xfrm>
            <a:off x="6508430" y="8625384"/>
            <a:ext cx="2415492" cy="1177552"/>
            <a:chOff x="6508430" y="8625384"/>
            <a:chExt cx="2415492" cy="117755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E461C79-1283-FC4A-8B32-47EC9CB7EB26}"/>
                </a:ext>
              </a:extLst>
            </p:cNvPr>
            <p:cNvSpPr txBox="1"/>
            <p:nvPr/>
          </p:nvSpPr>
          <p:spPr>
            <a:xfrm>
              <a:off x="6508430" y="9402826"/>
              <a:ext cx="24098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EURO Income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344E522-4CBA-8648-B6C2-AC1D93FB873F}"/>
                </a:ext>
              </a:extLst>
            </p:cNvPr>
            <p:cNvSpPr txBox="1"/>
            <p:nvPr/>
          </p:nvSpPr>
          <p:spPr>
            <a:xfrm>
              <a:off x="6514051" y="8625384"/>
              <a:ext cx="24098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5.36%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20E2EF0-8886-2146-9CA5-80B88F510A1C}"/>
              </a:ext>
            </a:extLst>
          </p:cNvPr>
          <p:cNvGrpSpPr/>
          <p:nvPr/>
        </p:nvGrpSpPr>
        <p:grpSpPr>
          <a:xfrm>
            <a:off x="2389554" y="10883375"/>
            <a:ext cx="2716599" cy="1177552"/>
            <a:chOff x="2389554" y="10883375"/>
            <a:chExt cx="2716599" cy="117755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FA32344-8E7B-3C48-B5A5-E98AB041536A}"/>
                </a:ext>
              </a:extLst>
            </p:cNvPr>
            <p:cNvSpPr txBox="1"/>
            <p:nvPr/>
          </p:nvSpPr>
          <p:spPr>
            <a:xfrm>
              <a:off x="2389554" y="11660817"/>
              <a:ext cx="27165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GBP Income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0B4AD16-B951-0943-9D76-BF948469C223}"/>
                </a:ext>
              </a:extLst>
            </p:cNvPr>
            <p:cNvSpPr txBox="1"/>
            <p:nvPr/>
          </p:nvSpPr>
          <p:spPr>
            <a:xfrm>
              <a:off x="2542919" y="10883375"/>
              <a:ext cx="24098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1.43%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C175A73-2E60-8643-980E-26D8C9BCC2C2}"/>
              </a:ext>
            </a:extLst>
          </p:cNvPr>
          <p:cNvGrpSpPr/>
          <p:nvPr/>
        </p:nvGrpSpPr>
        <p:grpSpPr>
          <a:xfrm>
            <a:off x="6517007" y="10883375"/>
            <a:ext cx="2447133" cy="1177552"/>
            <a:chOff x="6517007" y="10883375"/>
            <a:chExt cx="2447133" cy="1177552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2386C59-5CDC-2F48-B609-5CA780C692FB}"/>
                </a:ext>
              </a:extLst>
            </p:cNvPr>
            <p:cNvSpPr txBox="1"/>
            <p:nvPr/>
          </p:nvSpPr>
          <p:spPr>
            <a:xfrm>
              <a:off x="6517007" y="11660817"/>
              <a:ext cx="24098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JPY Income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B58879A-4A71-C045-8BC9-20EB26B497E1}"/>
                </a:ext>
              </a:extLst>
            </p:cNvPr>
            <p:cNvSpPr txBox="1"/>
            <p:nvPr/>
          </p:nvSpPr>
          <p:spPr>
            <a:xfrm>
              <a:off x="6554269" y="10883375"/>
              <a:ext cx="24098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0.21%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53200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  <p:bldP spid="7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FF9B4DE-8F7E-0741-B043-BD8BBD92D7E3}"/>
              </a:ext>
            </a:extLst>
          </p:cNvPr>
          <p:cNvGrpSpPr/>
          <p:nvPr/>
        </p:nvGrpSpPr>
        <p:grpSpPr>
          <a:xfrm>
            <a:off x="7518303" y="2715407"/>
            <a:ext cx="15089382" cy="9599734"/>
            <a:chOff x="7518303" y="2715407"/>
            <a:chExt cx="15089382" cy="9599734"/>
          </a:xfrm>
        </p:grpSpPr>
        <p:sp>
          <p:nvSpPr>
            <p:cNvPr id="23" name="Rectangle: Rounded Corners 38">
              <a:extLst>
                <a:ext uri="{FF2B5EF4-FFF2-40B4-BE49-F238E27FC236}">
                  <a16:creationId xmlns:a16="http://schemas.microsoft.com/office/drawing/2014/main" id="{4CF44A13-0BC9-2840-BA7B-42B68DC59C16}"/>
                </a:ext>
              </a:extLst>
            </p:cNvPr>
            <p:cNvSpPr/>
            <p:nvPr/>
          </p:nvSpPr>
          <p:spPr>
            <a:xfrm>
              <a:off x="7518303" y="2715407"/>
              <a:ext cx="15089382" cy="9599734"/>
            </a:xfrm>
            <a:prstGeom prst="roundRect">
              <a:avLst>
                <a:gd name="adj" fmla="val 2926"/>
              </a:avLst>
            </a:prstGeom>
            <a:solidFill>
              <a:srgbClr val="F7F5F5">
                <a:alpha val="65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Nexa Bold" panose="02000000000000000000" pitchFamily="50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0AB761B-B7DB-FE4C-92DC-D2BD06B1084B}"/>
                </a:ext>
              </a:extLst>
            </p:cNvPr>
            <p:cNvSpPr/>
            <p:nvPr/>
          </p:nvSpPr>
          <p:spPr>
            <a:xfrm>
              <a:off x="12585980" y="3248807"/>
              <a:ext cx="4954028" cy="496827"/>
            </a:xfrm>
            <a:prstGeom prst="rect">
              <a:avLst/>
            </a:prstGeom>
            <a:ln/>
          </p:spPr>
          <p:txBody>
            <a:bodyPr wrap="square" lIns="180021" tIns="93611" rIns="180021" bIns="93611" anchor="b">
              <a:spAutoFit/>
            </a:bodyPr>
            <a:lstStyle/>
            <a:p>
              <a:pPr algn="ctr"/>
              <a:r>
                <a:rPr lang="en-GB" sz="2000" b="1" spc="4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cs typeface="+mj-cs"/>
                </a:rPr>
                <a:t>Expense Insight Chart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B3FC01C-7551-1D49-A4CA-B1D06A43D907}"/>
                </a:ext>
              </a:extLst>
            </p:cNvPr>
            <p:cNvSpPr txBox="1"/>
            <p:nvPr/>
          </p:nvSpPr>
          <p:spPr>
            <a:xfrm>
              <a:off x="10431324" y="3876627"/>
              <a:ext cx="9263339" cy="784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600" spc="4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Leverage agile Frame works to provide a robust synopsis for Hight level overviews strategy foster collaborative thinking to further the overall value Position </a:t>
              </a:r>
            </a:p>
          </p:txBody>
        </p:sp>
      </p:grpSp>
      <p:sp>
        <p:nvSpPr>
          <p:cNvPr id="32" name="Rectangle: Rounded Corners 38">
            <a:extLst>
              <a:ext uri="{FF2B5EF4-FFF2-40B4-BE49-F238E27FC236}">
                <a16:creationId xmlns:a16="http://schemas.microsoft.com/office/drawing/2014/main" id="{90D85D76-49A6-6941-9D2B-6CC893750B9F}"/>
              </a:ext>
            </a:extLst>
          </p:cNvPr>
          <p:cNvSpPr/>
          <p:nvPr/>
        </p:nvSpPr>
        <p:spPr>
          <a:xfrm rot="10800000">
            <a:off x="1777900" y="10465180"/>
            <a:ext cx="5486497" cy="1849961"/>
          </a:xfrm>
          <a:prstGeom prst="round2SameRect">
            <a:avLst>
              <a:gd name="adj1" fmla="val 20431"/>
              <a:gd name="adj2" fmla="val 0"/>
            </a:avLst>
          </a:prstGeom>
          <a:solidFill>
            <a:srgbClr val="DAD8D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Nexa Bold" panose="02000000000000000000" pitchFamily="50" charset="0"/>
            </a:endParaRPr>
          </a:p>
        </p:txBody>
      </p:sp>
      <p:sp>
        <p:nvSpPr>
          <p:cNvPr id="29" name="Rectangle: Rounded Corners 38">
            <a:extLst>
              <a:ext uri="{FF2B5EF4-FFF2-40B4-BE49-F238E27FC236}">
                <a16:creationId xmlns:a16="http://schemas.microsoft.com/office/drawing/2014/main" id="{F1DDD37F-A8C3-8D4A-A817-65110E529FD2}"/>
              </a:ext>
            </a:extLst>
          </p:cNvPr>
          <p:cNvSpPr/>
          <p:nvPr/>
        </p:nvSpPr>
        <p:spPr>
          <a:xfrm>
            <a:off x="1777903" y="4689052"/>
            <a:ext cx="5486497" cy="1788953"/>
          </a:xfrm>
          <a:prstGeom prst="rect">
            <a:avLst/>
          </a:prstGeom>
          <a:solidFill>
            <a:srgbClr val="DAD8D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Nexa Bold" panose="02000000000000000000" pitchFamily="50" charset="0"/>
            </a:endParaRPr>
          </a:p>
        </p:txBody>
      </p:sp>
      <p:sp>
        <p:nvSpPr>
          <p:cNvPr id="30" name="Rectangle: Rounded Corners 38">
            <a:extLst>
              <a:ext uri="{FF2B5EF4-FFF2-40B4-BE49-F238E27FC236}">
                <a16:creationId xmlns:a16="http://schemas.microsoft.com/office/drawing/2014/main" id="{9AFE18B6-ED1E-C24F-86F8-CE116CA3A7B9}"/>
              </a:ext>
            </a:extLst>
          </p:cNvPr>
          <p:cNvSpPr/>
          <p:nvPr/>
        </p:nvSpPr>
        <p:spPr>
          <a:xfrm>
            <a:off x="1777902" y="6601580"/>
            <a:ext cx="5486497" cy="1788953"/>
          </a:xfrm>
          <a:prstGeom prst="rect">
            <a:avLst/>
          </a:prstGeom>
          <a:solidFill>
            <a:srgbClr val="DAD8D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Nexa Bold" panose="02000000000000000000" pitchFamily="50" charset="0"/>
            </a:endParaRPr>
          </a:p>
        </p:txBody>
      </p:sp>
      <p:sp>
        <p:nvSpPr>
          <p:cNvPr id="31" name="Rectangle: Rounded Corners 38">
            <a:extLst>
              <a:ext uri="{FF2B5EF4-FFF2-40B4-BE49-F238E27FC236}">
                <a16:creationId xmlns:a16="http://schemas.microsoft.com/office/drawing/2014/main" id="{2E00DB5D-8D0C-8240-9141-19B05AC6EED3}"/>
              </a:ext>
            </a:extLst>
          </p:cNvPr>
          <p:cNvSpPr/>
          <p:nvPr/>
        </p:nvSpPr>
        <p:spPr>
          <a:xfrm>
            <a:off x="1777901" y="8518074"/>
            <a:ext cx="5486497" cy="1788953"/>
          </a:xfrm>
          <a:prstGeom prst="rect">
            <a:avLst/>
          </a:prstGeom>
          <a:solidFill>
            <a:srgbClr val="DAD8D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Nexa Bold" panose="02000000000000000000" pitchFamily="50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51A04BC-5220-5942-8A00-5C291A12F84F}"/>
              </a:ext>
            </a:extLst>
          </p:cNvPr>
          <p:cNvSpPr txBox="1"/>
          <p:nvPr/>
        </p:nvSpPr>
        <p:spPr>
          <a:xfrm>
            <a:off x="1777903" y="1131101"/>
            <a:ext cx="15669982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25583" hangingPunct="0">
              <a:defRPr/>
            </a:pPr>
            <a:r>
              <a:rPr lang="en-US" sz="3800" b="1" kern="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Expense Insight Dashboard</a:t>
            </a:r>
          </a:p>
        </p:txBody>
      </p:sp>
      <p:sp>
        <p:nvSpPr>
          <p:cNvPr id="3" name="Rectangle: Rounded Corners 38">
            <a:extLst>
              <a:ext uri="{FF2B5EF4-FFF2-40B4-BE49-F238E27FC236}">
                <a16:creationId xmlns:a16="http://schemas.microsoft.com/office/drawing/2014/main" id="{2153893B-5D21-044E-8594-F85D31DADBCC}"/>
              </a:ext>
            </a:extLst>
          </p:cNvPr>
          <p:cNvSpPr/>
          <p:nvPr/>
        </p:nvSpPr>
        <p:spPr>
          <a:xfrm>
            <a:off x="1777903" y="2715407"/>
            <a:ext cx="5486497" cy="1849961"/>
          </a:xfrm>
          <a:prstGeom prst="round2SameRect">
            <a:avLst>
              <a:gd name="adj1" fmla="val 20431"/>
              <a:gd name="adj2" fmla="val 0"/>
            </a:avLst>
          </a:prstGeom>
          <a:solidFill>
            <a:srgbClr val="DAD8D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Nexa Bold" panose="02000000000000000000" pitchFamily="50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B631FA2-9D69-DC4D-A506-E66C14810274}"/>
              </a:ext>
            </a:extLst>
          </p:cNvPr>
          <p:cNvGrpSpPr/>
          <p:nvPr/>
        </p:nvGrpSpPr>
        <p:grpSpPr>
          <a:xfrm>
            <a:off x="1777903" y="3015240"/>
            <a:ext cx="5486497" cy="1188312"/>
            <a:chOff x="1777903" y="3218524"/>
            <a:chExt cx="5486497" cy="118831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9EBE6BA-021D-964A-AC31-FF4D664A0B33}"/>
                </a:ext>
              </a:extLst>
            </p:cNvPr>
            <p:cNvSpPr txBox="1"/>
            <p:nvPr/>
          </p:nvSpPr>
          <p:spPr>
            <a:xfrm>
              <a:off x="1777903" y="4006741"/>
              <a:ext cx="5486497" cy="400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entury Gothic" panose="020B0502020202020204" pitchFamily="34" charset="0"/>
                </a:rPr>
                <a:t>Financial Expense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DC6AF06-2009-3E4C-B010-25E45778F6C8}"/>
                </a:ext>
              </a:extLst>
            </p:cNvPr>
            <p:cNvSpPr txBox="1"/>
            <p:nvPr/>
          </p:nvSpPr>
          <p:spPr>
            <a:xfrm>
              <a:off x="2672119" y="3218524"/>
              <a:ext cx="369806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86%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E4A788A-2BB5-114D-B7A1-4D73018C7426}"/>
              </a:ext>
            </a:extLst>
          </p:cNvPr>
          <p:cNvGrpSpPr/>
          <p:nvPr/>
        </p:nvGrpSpPr>
        <p:grpSpPr>
          <a:xfrm>
            <a:off x="1777903" y="4901785"/>
            <a:ext cx="5486497" cy="1188312"/>
            <a:chOff x="1777903" y="5181269"/>
            <a:chExt cx="5486497" cy="118831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570A9DE-46AA-4F40-A141-E7D2E6A8F56C}"/>
                </a:ext>
              </a:extLst>
            </p:cNvPr>
            <p:cNvSpPr txBox="1"/>
            <p:nvPr/>
          </p:nvSpPr>
          <p:spPr>
            <a:xfrm>
              <a:off x="1777903" y="5969486"/>
              <a:ext cx="5486497" cy="400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entury Gothic" panose="020B0502020202020204" pitchFamily="34" charset="0"/>
                </a:rPr>
                <a:t>Remaining Balance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3CBD9F0-D996-7941-ABDB-D0224ECA82C2}"/>
                </a:ext>
              </a:extLst>
            </p:cNvPr>
            <p:cNvSpPr txBox="1"/>
            <p:nvPr/>
          </p:nvSpPr>
          <p:spPr>
            <a:xfrm>
              <a:off x="2672119" y="5181269"/>
              <a:ext cx="369806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$2.8K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DA5BFCC-A9AB-DC48-8376-60499B6CBE4F}"/>
              </a:ext>
            </a:extLst>
          </p:cNvPr>
          <p:cNvGrpSpPr/>
          <p:nvPr/>
        </p:nvGrpSpPr>
        <p:grpSpPr>
          <a:xfrm>
            <a:off x="1777903" y="6832185"/>
            <a:ext cx="5486497" cy="1188312"/>
            <a:chOff x="1777903" y="7111669"/>
            <a:chExt cx="5486497" cy="118831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DADF951-79BF-A441-95C1-A3B3894E7E64}"/>
                </a:ext>
              </a:extLst>
            </p:cNvPr>
            <p:cNvSpPr txBox="1"/>
            <p:nvPr/>
          </p:nvSpPr>
          <p:spPr>
            <a:xfrm>
              <a:off x="1777903" y="7899886"/>
              <a:ext cx="5486497" cy="400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entury Gothic" panose="020B0502020202020204" pitchFamily="34" charset="0"/>
                </a:rPr>
                <a:t>Revenue Insight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E0A8FC1-08F6-2049-9BEB-93F3E1068EC7}"/>
                </a:ext>
              </a:extLst>
            </p:cNvPr>
            <p:cNvSpPr txBox="1"/>
            <p:nvPr/>
          </p:nvSpPr>
          <p:spPr>
            <a:xfrm>
              <a:off x="2672119" y="7111669"/>
              <a:ext cx="369806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$1.1K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9BE8EA0-F4C9-CC49-B9B4-6463ED2061BA}"/>
              </a:ext>
            </a:extLst>
          </p:cNvPr>
          <p:cNvGrpSpPr/>
          <p:nvPr/>
        </p:nvGrpSpPr>
        <p:grpSpPr>
          <a:xfrm>
            <a:off x="1777903" y="8793506"/>
            <a:ext cx="5486497" cy="1188312"/>
            <a:chOff x="1777903" y="9092868"/>
            <a:chExt cx="5486497" cy="118831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D04EFC7-B10D-8845-AE9A-77B7D81E0996}"/>
                </a:ext>
              </a:extLst>
            </p:cNvPr>
            <p:cNvSpPr txBox="1"/>
            <p:nvPr/>
          </p:nvSpPr>
          <p:spPr>
            <a:xfrm>
              <a:off x="1777903" y="9881085"/>
              <a:ext cx="5486497" cy="400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entury Gothic" panose="020B0502020202020204" pitchFamily="34" charset="0"/>
                </a:rPr>
                <a:t>Sells Insights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DA866F4-85CE-7A46-BFDD-D634A30B6B08}"/>
                </a:ext>
              </a:extLst>
            </p:cNvPr>
            <p:cNvSpPr txBox="1"/>
            <p:nvPr/>
          </p:nvSpPr>
          <p:spPr>
            <a:xfrm>
              <a:off x="2672119" y="9092868"/>
              <a:ext cx="369806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32%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4D6CA4D-CAB0-4C45-B9A2-A30437812EB7}"/>
              </a:ext>
            </a:extLst>
          </p:cNvPr>
          <p:cNvGrpSpPr/>
          <p:nvPr/>
        </p:nvGrpSpPr>
        <p:grpSpPr>
          <a:xfrm>
            <a:off x="1777903" y="10755813"/>
            <a:ext cx="5486497" cy="1188312"/>
            <a:chOff x="1777903" y="11176653"/>
            <a:chExt cx="5486497" cy="118831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72B01F7-FDA9-3E45-8964-A9DCECCAD25A}"/>
                </a:ext>
              </a:extLst>
            </p:cNvPr>
            <p:cNvSpPr txBox="1"/>
            <p:nvPr/>
          </p:nvSpPr>
          <p:spPr>
            <a:xfrm>
              <a:off x="1777903" y="11964870"/>
              <a:ext cx="5486497" cy="400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entury Gothic" panose="020B0502020202020204" pitchFamily="34" charset="0"/>
                </a:rPr>
                <a:t>Payment Balance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2CA4861-9186-E44B-9EC0-684D6A20A72D}"/>
                </a:ext>
              </a:extLst>
            </p:cNvPr>
            <p:cNvSpPr txBox="1"/>
            <p:nvPr/>
          </p:nvSpPr>
          <p:spPr>
            <a:xfrm>
              <a:off x="2672119" y="11176653"/>
              <a:ext cx="369806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$9.0M</a:t>
              </a:r>
            </a:p>
          </p:txBody>
        </p:sp>
      </p:grp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9FF6C7DF-CA9C-6448-9319-A8687C198D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258431"/>
              </p:ext>
            </p:extLst>
          </p:nvPr>
        </p:nvGraphicFramePr>
        <p:xfrm>
          <a:off x="7932421" y="4920968"/>
          <a:ext cx="14173200" cy="7018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224375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956 0.00637 L 1.90287E-6 1.19546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26" y="-31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278 0.01099 L -4.59605E-6 2.56336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36" y="-55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237 0.00011 L 1.90287E-6 -2.16873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67" y="22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2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" grpId="0" animBg="1"/>
      <p:bldGraphic spid="24" grpId="0" uiExpand="1">
        <p:bldSub>
          <a:bldChart bld="series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D51A04BC-5220-5942-8A00-5C291A12F84F}"/>
              </a:ext>
            </a:extLst>
          </p:cNvPr>
          <p:cNvSpPr txBox="1"/>
          <p:nvPr/>
        </p:nvSpPr>
        <p:spPr>
          <a:xfrm>
            <a:off x="1777903" y="1131101"/>
            <a:ext cx="15669982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25583" hangingPunct="0">
              <a:defRPr/>
            </a:pPr>
            <a:r>
              <a:rPr lang="en-US" sz="3800" b="1" kern="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Income Statement Dashboard</a:t>
            </a:r>
          </a:p>
        </p:txBody>
      </p:sp>
      <p:sp>
        <p:nvSpPr>
          <p:cNvPr id="3" name="Rectangle: Rounded Corners 38">
            <a:extLst>
              <a:ext uri="{FF2B5EF4-FFF2-40B4-BE49-F238E27FC236}">
                <a16:creationId xmlns:a16="http://schemas.microsoft.com/office/drawing/2014/main" id="{F53075E3-1E7A-514F-B4A5-CA30B7C74A77}"/>
              </a:ext>
            </a:extLst>
          </p:cNvPr>
          <p:cNvSpPr/>
          <p:nvPr/>
        </p:nvSpPr>
        <p:spPr>
          <a:xfrm>
            <a:off x="1457115" y="2756421"/>
            <a:ext cx="6896053" cy="6440012"/>
          </a:xfrm>
          <a:prstGeom prst="roundRect">
            <a:avLst>
              <a:gd name="adj" fmla="val 4167"/>
            </a:avLst>
          </a:prstGeom>
          <a:gradFill>
            <a:gsLst>
              <a:gs pos="48000">
                <a:srgbClr val="F7F5F5"/>
              </a:gs>
              <a:gs pos="0">
                <a:schemeClr val="bg1"/>
              </a:gs>
            </a:gsLst>
            <a:lin ang="5400000" scaled="1"/>
          </a:gra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Nexa Bold" panose="02000000000000000000" pitchFamily="50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603705-DEDA-BC40-A6CF-3ACAAA05C1C1}"/>
              </a:ext>
            </a:extLst>
          </p:cNvPr>
          <p:cNvSpPr/>
          <p:nvPr/>
        </p:nvSpPr>
        <p:spPr>
          <a:xfrm>
            <a:off x="2526623" y="2433189"/>
            <a:ext cx="4757033" cy="646461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en-GB" sz="2200" b="1" spc="4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Gross Sales vs. YTD PY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844805C-CC28-FD47-BEC2-A29C1AD601D3}"/>
              </a:ext>
            </a:extLst>
          </p:cNvPr>
          <p:cNvCxnSpPr>
            <a:cxnSpLocks/>
          </p:cNvCxnSpPr>
          <p:nvPr/>
        </p:nvCxnSpPr>
        <p:spPr>
          <a:xfrm flipH="1">
            <a:off x="1457115" y="5274843"/>
            <a:ext cx="6903673" cy="0"/>
          </a:xfrm>
          <a:prstGeom prst="line">
            <a:avLst/>
          </a:prstGeom>
          <a:ln w="127000" cap="sq">
            <a:solidFill>
              <a:schemeClr val="bg1"/>
            </a:solidFill>
            <a:prstDash val="solid"/>
            <a:miter lim="800000"/>
            <a:headEnd type="none"/>
            <a:tailEnd type="non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AutoShape 3">
            <a:extLst>
              <a:ext uri="{FF2B5EF4-FFF2-40B4-BE49-F238E27FC236}">
                <a16:creationId xmlns:a16="http://schemas.microsoft.com/office/drawing/2014/main" id="{C26BB533-4BB7-5947-8DD6-FCFA182DA0F3}"/>
              </a:ext>
            </a:extLst>
          </p:cNvPr>
          <p:cNvSpPr>
            <a:spLocks/>
          </p:cNvSpPr>
          <p:nvPr/>
        </p:nvSpPr>
        <p:spPr bwMode="auto">
          <a:xfrm>
            <a:off x="1758806" y="4076921"/>
            <a:ext cx="6292671" cy="534308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eaLnBrk="0" fontAlgn="base">
              <a:spcBef>
                <a:spcPct val="0"/>
              </a:spcBef>
              <a:spcAft>
                <a:spcPct val="0"/>
              </a:spcAft>
            </a:pPr>
            <a:endParaRPr lang="x-none" altLang="x-none" sz="3200">
              <a:solidFill>
                <a:srgbClr val="FFFFFF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91EE8825-AD99-9A4F-9750-62C26C1C4D2B}"/>
              </a:ext>
            </a:extLst>
          </p:cNvPr>
          <p:cNvSpPr>
            <a:spLocks/>
          </p:cNvSpPr>
          <p:nvPr/>
        </p:nvSpPr>
        <p:spPr bwMode="auto">
          <a:xfrm>
            <a:off x="1758806" y="4076921"/>
            <a:ext cx="4880819" cy="53430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7000">
                <a:srgbClr val="ADAAAB"/>
              </a:gs>
              <a:gs pos="0">
                <a:schemeClr val="accent6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lIns="50800" tIns="50800" rIns="50800" bIns="50800" anchor="ctr"/>
          <a:lstStyle/>
          <a:p>
            <a:pPr eaLnBrk="0" fontAlgn="base">
              <a:spcBef>
                <a:spcPct val="0"/>
              </a:spcBef>
              <a:spcAft>
                <a:spcPct val="0"/>
              </a:spcAft>
            </a:pPr>
            <a:endParaRPr lang="x-none" altLang="x-none" sz="3200">
              <a:solidFill>
                <a:srgbClr val="FFFFFF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B3A2AA5-0E1D-8646-8B98-7B518A2D43AA}"/>
              </a:ext>
            </a:extLst>
          </p:cNvPr>
          <p:cNvGrpSpPr/>
          <p:nvPr/>
        </p:nvGrpSpPr>
        <p:grpSpPr>
          <a:xfrm>
            <a:off x="5466850" y="3449769"/>
            <a:ext cx="1835300" cy="1356620"/>
            <a:chOff x="15933049" y="11015543"/>
            <a:chExt cx="1835300" cy="1356620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C52C3A96-B8EB-A342-8FDC-0AEBCFBC6918}"/>
                </a:ext>
              </a:extLst>
            </p:cNvPr>
            <p:cNvSpPr/>
            <p:nvPr/>
          </p:nvSpPr>
          <p:spPr>
            <a:xfrm>
              <a:off x="16804940" y="11480065"/>
              <a:ext cx="108000" cy="892098"/>
            </a:xfrm>
            <a:prstGeom prst="roundRect">
              <a:avLst>
                <a:gd name="adj" fmla="val 50000"/>
              </a:avLst>
            </a:prstGeom>
            <a:solidFill>
              <a:srgbClr val="6C6B6C"/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EB2102D-2FBB-6F4F-832C-A3BB5B16E51D}"/>
                </a:ext>
              </a:extLst>
            </p:cNvPr>
            <p:cNvSpPr txBox="1"/>
            <p:nvPr/>
          </p:nvSpPr>
          <p:spPr>
            <a:xfrm>
              <a:off x="15933049" y="11015543"/>
              <a:ext cx="18353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10,004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7FD13FD-86E4-2147-864F-FC1C31A0494B}"/>
              </a:ext>
            </a:extLst>
          </p:cNvPr>
          <p:cNvSpPr txBox="1"/>
          <p:nvPr/>
        </p:nvSpPr>
        <p:spPr>
          <a:xfrm>
            <a:off x="1938863" y="4154967"/>
            <a:ext cx="1835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40" dirty="0">
                <a:solidFill>
                  <a:schemeClr val="bg1"/>
                </a:solidFill>
                <a:latin typeface="Century Gothic" panose="020B0502020202020204" pitchFamily="34" charset="0"/>
              </a:rPr>
              <a:t>11,386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FA51D65-32AE-7042-A75F-D1CAE6976EFB}"/>
              </a:ext>
            </a:extLst>
          </p:cNvPr>
          <p:cNvSpPr/>
          <p:nvPr/>
        </p:nvSpPr>
        <p:spPr>
          <a:xfrm>
            <a:off x="2526622" y="5518576"/>
            <a:ext cx="4757033" cy="646461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en-GB" sz="2000" spc="8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Month Variance to Budget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52BD6599-F0C2-5640-85D0-434DF3FAB9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339667"/>
              </p:ext>
            </p:extLst>
          </p:nvPr>
        </p:nvGraphicFramePr>
        <p:xfrm>
          <a:off x="1770421" y="6260650"/>
          <a:ext cx="6256993" cy="2608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ctangle: Rounded Corners 38">
            <a:extLst>
              <a:ext uri="{FF2B5EF4-FFF2-40B4-BE49-F238E27FC236}">
                <a16:creationId xmlns:a16="http://schemas.microsoft.com/office/drawing/2014/main" id="{EA07579C-5B70-A446-8BDE-20D4B67AEE01}"/>
              </a:ext>
            </a:extLst>
          </p:cNvPr>
          <p:cNvSpPr/>
          <p:nvPr/>
        </p:nvSpPr>
        <p:spPr>
          <a:xfrm>
            <a:off x="8674094" y="2756421"/>
            <a:ext cx="6896053" cy="6440012"/>
          </a:xfrm>
          <a:prstGeom prst="roundRect">
            <a:avLst>
              <a:gd name="adj" fmla="val 4167"/>
            </a:avLst>
          </a:prstGeom>
          <a:gradFill>
            <a:gsLst>
              <a:gs pos="48000">
                <a:srgbClr val="F7F5F5"/>
              </a:gs>
              <a:gs pos="0">
                <a:schemeClr val="bg1"/>
              </a:gs>
            </a:gsLst>
            <a:lin ang="5400000" scaled="1"/>
          </a:gra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Nexa Bold" panose="02000000000000000000" pitchFamily="50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282E3D0-25B6-654A-9B4E-FDE42AC12D8A}"/>
              </a:ext>
            </a:extLst>
          </p:cNvPr>
          <p:cNvSpPr/>
          <p:nvPr/>
        </p:nvSpPr>
        <p:spPr>
          <a:xfrm>
            <a:off x="9743602" y="2433189"/>
            <a:ext cx="4757033" cy="646461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en-GB" sz="2200" b="1" spc="4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Discounts vs. YTD PY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74CCA17-9503-644A-A940-48F7B220C2A7}"/>
              </a:ext>
            </a:extLst>
          </p:cNvPr>
          <p:cNvCxnSpPr>
            <a:cxnSpLocks/>
          </p:cNvCxnSpPr>
          <p:nvPr/>
        </p:nvCxnSpPr>
        <p:spPr>
          <a:xfrm flipH="1">
            <a:off x="8674094" y="5274843"/>
            <a:ext cx="6903673" cy="0"/>
          </a:xfrm>
          <a:prstGeom prst="line">
            <a:avLst/>
          </a:prstGeom>
          <a:ln w="127000" cap="sq">
            <a:solidFill>
              <a:schemeClr val="bg1"/>
            </a:solidFill>
            <a:prstDash val="solid"/>
            <a:miter lim="800000"/>
            <a:headEnd type="none"/>
            <a:tailEnd type="non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AutoShape 3">
            <a:extLst>
              <a:ext uri="{FF2B5EF4-FFF2-40B4-BE49-F238E27FC236}">
                <a16:creationId xmlns:a16="http://schemas.microsoft.com/office/drawing/2014/main" id="{6658888A-E6B9-284F-96F0-1E0C336E845D}"/>
              </a:ext>
            </a:extLst>
          </p:cNvPr>
          <p:cNvSpPr>
            <a:spLocks/>
          </p:cNvSpPr>
          <p:nvPr/>
        </p:nvSpPr>
        <p:spPr bwMode="auto">
          <a:xfrm>
            <a:off x="8975785" y="4076921"/>
            <a:ext cx="6292671" cy="534308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eaLnBrk="0" fontAlgn="base">
              <a:spcBef>
                <a:spcPct val="0"/>
              </a:spcBef>
              <a:spcAft>
                <a:spcPct val="0"/>
              </a:spcAft>
            </a:pPr>
            <a:endParaRPr lang="x-none" altLang="x-none" sz="3200">
              <a:solidFill>
                <a:srgbClr val="FFFFFF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20" name="AutoShape 3">
            <a:extLst>
              <a:ext uri="{FF2B5EF4-FFF2-40B4-BE49-F238E27FC236}">
                <a16:creationId xmlns:a16="http://schemas.microsoft.com/office/drawing/2014/main" id="{0EB9453D-7B3C-8647-91AB-19F49B5F89FF}"/>
              </a:ext>
            </a:extLst>
          </p:cNvPr>
          <p:cNvSpPr>
            <a:spLocks/>
          </p:cNvSpPr>
          <p:nvPr/>
        </p:nvSpPr>
        <p:spPr bwMode="auto">
          <a:xfrm>
            <a:off x="8975785" y="4076921"/>
            <a:ext cx="4880819" cy="53430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7000">
                <a:srgbClr val="ADAAAB"/>
              </a:gs>
              <a:gs pos="0">
                <a:schemeClr val="accent6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lIns="50800" tIns="50800" rIns="50800" bIns="50800" anchor="ctr"/>
          <a:lstStyle/>
          <a:p>
            <a:pPr eaLnBrk="0" fontAlgn="base">
              <a:spcBef>
                <a:spcPct val="0"/>
              </a:spcBef>
              <a:spcAft>
                <a:spcPct val="0"/>
              </a:spcAft>
            </a:pPr>
            <a:endParaRPr lang="x-none" altLang="x-none" sz="3200">
              <a:solidFill>
                <a:srgbClr val="FFFFFF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BAFB488-41B3-3241-9B17-4A85689D329C}"/>
              </a:ext>
            </a:extLst>
          </p:cNvPr>
          <p:cNvGrpSpPr/>
          <p:nvPr/>
        </p:nvGrpSpPr>
        <p:grpSpPr>
          <a:xfrm>
            <a:off x="12683829" y="3449769"/>
            <a:ext cx="1835300" cy="1356620"/>
            <a:chOff x="15933049" y="11015543"/>
            <a:chExt cx="1835300" cy="1356620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B06AB428-0825-8647-8800-43A52796C8E3}"/>
                </a:ext>
              </a:extLst>
            </p:cNvPr>
            <p:cNvSpPr/>
            <p:nvPr/>
          </p:nvSpPr>
          <p:spPr>
            <a:xfrm>
              <a:off x="16804940" y="11480065"/>
              <a:ext cx="108000" cy="892098"/>
            </a:xfrm>
            <a:prstGeom prst="roundRect">
              <a:avLst>
                <a:gd name="adj" fmla="val 50000"/>
              </a:avLst>
            </a:prstGeom>
            <a:solidFill>
              <a:srgbClr val="6C6B6C"/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638C722-2683-104C-810C-62E6B13A0E90}"/>
                </a:ext>
              </a:extLst>
            </p:cNvPr>
            <p:cNvSpPr txBox="1"/>
            <p:nvPr/>
          </p:nvSpPr>
          <p:spPr>
            <a:xfrm>
              <a:off x="15933049" y="11015543"/>
              <a:ext cx="18353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509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B472694-A62B-D144-A487-9D0AB6CF7BCD}"/>
              </a:ext>
            </a:extLst>
          </p:cNvPr>
          <p:cNvSpPr txBox="1"/>
          <p:nvPr/>
        </p:nvSpPr>
        <p:spPr>
          <a:xfrm>
            <a:off x="9155842" y="4154967"/>
            <a:ext cx="1835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40" dirty="0">
                <a:solidFill>
                  <a:schemeClr val="bg1"/>
                </a:solidFill>
                <a:latin typeface="Century Gothic" panose="020B0502020202020204" pitchFamily="34" charset="0"/>
              </a:rPr>
              <a:t>573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758C2FA-31A5-824D-BF60-4933545756A2}"/>
              </a:ext>
            </a:extLst>
          </p:cNvPr>
          <p:cNvSpPr/>
          <p:nvPr/>
        </p:nvSpPr>
        <p:spPr>
          <a:xfrm>
            <a:off x="9743601" y="5518576"/>
            <a:ext cx="4757033" cy="646461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en-GB" sz="2000" spc="8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Month Variance to Budget</a:t>
            </a: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EB8FE46A-E27B-0446-88E7-A91CB31164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2163374"/>
              </p:ext>
            </p:extLst>
          </p:nvPr>
        </p:nvGraphicFramePr>
        <p:xfrm>
          <a:off x="8987400" y="6260650"/>
          <a:ext cx="6256993" cy="2608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Rectangle: Rounded Corners 38">
            <a:extLst>
              <a:ext uri="{FF2B5EF4-FFF2-40B4-BE49-F238E27FC236}">
                <a16:creationId xmlns:a16="http://schemas.microsoft.com/office/drawing/2014/main" id="{429822F3-098B-A14D-81B4-21CCD51938C0}"/>
              </a:ext>
            </a:extLst>
          </p:cNvPr>
          <p:cNvSpPr/>
          <p:nvPr/>
        </p:nvSpPr>
        <p:spPr>
          <a:xfrm>
            <a:off x="15898693" y="2756421"/>
            <a:ext cx="6896053" cy="6440012"/>
          </a:xfrm>
          <a:prstGeom prst="roundRect">
            <a:avLst>
              <a:gd name="adj" fmla="val 4167"/>
            </a:avLst>
          </a:prstGeom>
          <a:gradFill>
            <a:gsLst>
              <a:gs pos="48000">
                <a:srgbClr val="F7F5F5"/>
              </a:gs>
              <a:gs pos="0">
                <a:schemeClr val="bg1"/>
              </a:gs>
            </a:gsLst>
            <a:lin ang="5400000" scaled="1"/>
          </a:gra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Nexa Bold" panose="02000000000000000000" pitchFamily="50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1D936E8-916A-3547-BB20-72D32AEC691E}"/>
              </a:ext>
            </a:extLst>
          </p:cNvPr>
          <p:cNvSpPr/>
          <p:nvPr/>
        </p:nvSpPr>
        <p:spPr>
          <a:xfrm>
            <a:off x="16968201" y="2433189"/>
            <a:ext cx="4757033" cy="646461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en-GB" sz="2200" b="1" spc="4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Net Sales vs. YTD PY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C02FA4A-5698-7F48-A048-EDE280E5351D}"/>
              </a:ext>
            </a:extLst>
          </p:cNvPr>
          <p:cNvCxnSpPr>
            <a:cxnSpLocks/>
          </p:cNvCxnSpPr>
          <p:nvPr/>
        </p:nvCxnSpPr>
        <p:spPr>
          <a:xfrm flipH="1">
            <a:off x="15898693" y="5274843"/>
            <a:ext cx="6903673" cy="0"/>
          </a:xfrm>
          <a:prstGeom prst="line">
            <a:avLst/>
          </a:prstGeom>
          <a:ln w="127000" cap="sq">
            <a:solidFill>
              <a:schemeClr val="bg1"/>
            </a:solidFill>
            <a:prstDash val="solid"/>
            <a:miter lim="800000"/>
            <a:headEnd type="none"/>
            <a:tailEnd type="non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AutoShape 3">
            <a:extLst>
              <a:ext uri="{FF2B5EF4-FFF2-40B4-BE49-F238E27FC236}">
                <a16:creationId xmlns:a16="http://schemas.microsoft.com/office/drawing/2014/main" id="{58E2D594-D60B-C34E-B1DF-A34C4439079C}"/>
              </a:ext>
            </a:extLst>
          </p:cNvPr>
          <p:cNvSpPr>
            <a:spLocks/>
          </p:cNvSpPr>
          <p:nvPr/>
        </p:nvSpPr>
        <p:spPr bwMode="auto">
          <a:xfrm>
            <a:off x="16200384" y="4076921"/>
            <a:ext cx="6292671" cy="534308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eaLnBrk="0" fontAlgn="base">
              <a:spcBef>
                <a:spcPct val="0"/>
              </a:spcBef>
              <a:spcAft>
                <a:spcPct val="0"/>
              </a:spcAft>
            </a:pPr>
            <a:endParaRPr lang="x-none" altLang="x-none" sz="3200">
              <a:solidFill>
                <a:srgbClr val="FFFFFF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31" name="AutoShape 3">
            <a:extLst>
              <a:ext uri="{FF2B5EF4-FFF2-40B4-BE49-F238E27FC236}">
                <a16:creationId xmlns:a16="http://schemas.microsoft.com/office/drawing/2014/main" id="{87B82F62-DC68-5A47-8ED4-57624624420A}"/>
              </a:ext>
            </a:extLst>
          </p:cNvPr>
          <p:cNvSpPr>
            <a:spLocks/>
          </p:cNvSpPr>
          <p:nvPr/>
        </p:nvSpPr>
        <p:spPr bwMode="auto">
          <a:xfrm>
            <a:off x="16200385" y="4076921"/>
            <a:ext cx="3708044" cy="53430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7000">
                <a:srgbClr val="ADAAAB"/>
              </a:gs>
              <a:gs pos="0">
                <a:schemeClr val="accent6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lIns="50800" tIns="50800" rIns="50800" bIns="50800" anchor="ctr"/>
          <a:lstStyle/>
          <a:p>
            <a:pPr eaLnBrk="0" fontAlgn="base">
              <a:spcBef>
                <a:spcPct val="0"/>
              </a:spcBef>
              <a:spcAft>
                <a:spcPct val="0"/>
              </a:spcAft>
            </a:pPr>
            <a:endParaRPr lang="x-none" altLang="x-none" sz="3200">
              <a:solidFill>
                <a:srgbClr val="FFFFFF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9B26E3E-1CC2-0046-81BC-A087713C5D9E}"/>
              </a:ext>
            </a:extLst>
          </p:cNvPr>
          <p:cNvGrpSpPr/>
          <p:nvPr/>
        </p:nvGrpSpPr>
        <p:grpSpPr>
          <a:xfrm>
            <a:off x="18844128" y="3449769"/>
            <a:ext cx="1835300" cy="1356620"/>
            <a:chOff x="15933049" y="11015543"/>
            <a:chExt cx="1835300" cy="1356620"/>
          </a:xfrm>
        </p:grpSpPr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C564D0FA-07BF-6E4B-9A3D-071704E6BF77}"/>
                </a:ext>
              </a:extLst>
            </p:cNvPr>
            <p:cNvSpPr/>
            <p:nvPr/>
          </p:nvSpPr>
          <p:spPr>
            <a:xfrm>
              <a:off x="16804940" y="11480065"/>
              <a:ext cx="108000" cy="892098"/>
            </a:xfrm>
            <a:prstGeom prst="roundRect">
              <a:avLst>
                <a:gd name="adj" fmla="val 50000"/>
              </a:avLst>
            </a:prstGeom>
            <a:solidFill>
              <a:srgbClr val="6C6B6C"/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9D727BE-F6A0-974E-9605-7871026D89D8}"/>
                </a:ext>
              </a:extLst>
            </p:cNvPr>
            <p:cNvSpPr txBox="1"/>
            <p:nvPr/>
          </p:nvSpPr>
          <p:spPr>
            <a:xfrm>
              <a:off x="15933049" y="11015543"/>
              <a:ext cx="18353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7,265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E8F12481-781D-4342-AB3F-CDBA7FC99D82}"/>
              </a:ext>
            </a:extLst>
          </p:cNvPr>
          <p:cNvSpPr txBox="1"/>
          <p:nvPr/>
        </p:nvSpPr>
        <p:spPr>
          <a:xfrm>
            <a:off x="16380441" y="4154967"/>
            <a:ext cx="1835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40" dirty="0">
                <a:solidFill>
                  <a:schemeClr val="bg1"/>
                </a:solidFill>
                <a:latin typeface="Century Gothic" panose="020B0502020202020204" pitchFamily="34" charset="0"/>
              </a:rPr>
              <a:t>12,908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89DDAEC-7D6D-9344-BC4C-65C8D0922396}"/>
              </a:ext>
            </a:extLst>
          </p:cNvPr>
          <p:cNvSpPr/>
          <p:nvPr/>
        </p:nvSpPr>
        <p:spPr>
          <a:xfrm>
            <a:off x="16968200" y="5518576"/>
            <a:ext cx="4757033" cy="646461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en-GB" sz="2000" spc="8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Month Variance to Budget</a:t>
            </a:r>
          </a:p>
        </p:txBody>
      </p:sp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2BE99690-2144-7C4D-83EF-ED972FB20A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0397417"/>
              </p:ext>
            </p:extLst>
          </p:nvPr>
        </p:nvGraphicFramePr>
        <p:xfrm>
          <a:off x="16211999" y="6260650"/>
          <a:ext cx="6256993" cy="2608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8" name="Rectangle: Rounded Corners 38">
            <a:extLst>
              <a:ext uri="{FF2B5EF4-FFF2-40B4-BE49-F238E27FC236}">
                <a16:creationId xmlns:a16="http://schemas.microsoft.com/office/drawing/2014/main" id="{16A0F956-7193-7E4E-A40B-528183C66F84}"/>
              </a:ext>
            </a:extLst>
          </p:cNvPr>
          <p:cNvSpPr/>
          <p:nvPr/>
        </p:nvSpPr>
        <p:spPr>
          <a:xfrm>
            <a:off x="1450890" y="9474275"/>
            <a:ext cx="6896053" cy="3112211"/>
          </a:xfrm>
          <a:prstGeom prst="roundRect">
            <a:avLst>
              <a:gd name="adj" fmla="val 8364"/>
            </a:avLst>
          </a:prstGeom>
          <a:noFill/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Nexa Bold" panose="02000000000000000000" pitchFamily="50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4D738D3-BF42-CA4D-8083-847FF54EB220}"/>
              </a:ext>
            </a:extLst>
          </p:cNvPr>
          <p:cNvSpPr/>
          <p:nvPr/>
        </p:nvSpPr>
        <p:spPr>
          <a:xfrm>
            <a:off x="2520400" y="9838182"/>
            <a:ext cx="4757033" cy="646461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en-GB" sz="2200" b="1" spc="4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Operating Expense</a:t>
            </a:r>
          </a:p>
        </p:txBody>
      </p:sp>
      <p:sp>
        <p:nvSpPr>
          <p:cNvPr id="40" name="AutoShape 3">
            <a:extLst>
              <a:ext uri="{FF2B5EF4-FFF2-40B4-BE49-F238E27FC236}">
                <a16:creationId xmlns:a16="http://schemas.microsoft.com/office/drawing/2014/main" id="{6EBAA989-58E0-154C-84F8-2755E0CD0B6E}"/>
              </a:ext>
            </a:extLst>
          </p:cNvPr>
          <p:cNvSpPr>
            <a:spLocks/>
          </p:cNvSpPr>
          <p:nvPr/>
        </p:nvSpPr>
        <p:spPr bwMode="auto">
          <a:xfrm>
            <a:off x="1757371" y="11481914"/>
            <a:ext cx="6292671" cy="534308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eaLnBrk="0" fontAlgn="base">
              <a:spcBef>
                <a:spcPct val="0"/>
              </a:spcBef>
              <a:spcAft>
                <a:spcPct val="0"/>
              </a:spcAft>
            </a:pPr>
            <a:endParaRPr lang="x-none" altLang="x-none" sz="3200">
              <a:solidFill>
                <a:srgbClr val="FFFFFF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41" name="AutoShape 3">
            <a:extLst>
              <a:ext uri="{FF2B5EF4-FFF2-40B4-BE49-F238E27FC236}">
                <a16:creationId xmlns:a16="http://schemas.microsoft.com/office/drawing/2014/main" id="{E7C020D9-1198-5F4F-B0CD-23F8DC9D01F4}"/>
              </a:ext>
            </a:extLst>
          </p:cNvPr>
          <p:cNvSpPr>
            <a:spLocks/>
          </p:cNvSpPr>
          <p:nvPr/>
        </p:nvSpPr>
        <p:spPr bwMode="auto">
          <a:xfrm>
            <a:off x="1757371" y="11481914"/>
            <a:ext cx="4880819" cy="53430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7000">
                <a:srgbClr val="A7CFEB"/>
              </a:gs>
              <a:gs pos="0">
                <a:schemeClr val="accent6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lIns="50800" tIns="50800" rIns="50800" bIns="50800" anchor="ctr"/>
          <a:lstStyle/>
          <a:p>
            <a:pPr eaLnBrk="0" fontAlgn="base">
              <a:spcBef>
                <a:spcPct val="0"/>
              </a:spcBef>
              <a:spcAft>
                <a:spcPct val="0"/>
              </a:spcAft>
            </a:pPr>
            <a:endParaRPr lang="x-none" altLang="x-none" sz="3200">
              <a:solidFill>
                <a:srgbClr val="FFFFFF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89F5978-EF82-5144-93E1-E66910C30010}"/>
              </a:ext>
            </a:extLst>
          </p:cNvPr>
          <p:cNvGrpSpPr/>
          <p:nvPr/>
        </p:nvGrpSpPr>
        <p:grpSpPr>
          <a:xfrm>
            <a:off x="5282534" y="10854762"/>
            <a:ext cx="1835300" cy="1356620"/>
            <a:chOff x="15933049" y="11015543"/>
            <a:chExt cx="1835300" cy="1356620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53EED483-5C34-F943-BEC7-2DC2AE8553EB}"/>
                </a:ext>
              </a:extLst>
            </p:cNvPr>
            <p:cNvSpPr/>
            <p:nvPr/>
          </p:nvSpPr>
          <p:spPr>
            <a:xfrm>
              <a:off x="16804940" y="11480065"/>
              <a:ext cx="108000" cy="892098"/>
            </a:xfrm>
            <a:prstGeom prst="roundRect">
              <a:avLst>
                <a:gd name="adj" fmla="val 50000"/>
              </a:avLst>
            </a:prstGeom>
            <a:solidFill>
              <a:srgbClr val="94C5EA"/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8F6DFDF-481D-9047-BCDE-B7EB9DCE56F9}"/>
                </a:ext>
              </a:extLst>
            </p:cNvPr>
            <p:cNvSpPr txBox="1"/>
            <p:nvPr/>
          </p:nvSpPr>
          <p:spPr>
            <a:xfrm>
              <a:off x="15933049" y="11015543"/>
              <a:ext cx="18353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1,315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75BD8EB8-9EF2-794E-96E5-1AC260E86C1C}"/>
              </a:ext>
            </a:extLst>
          </p:cNvPr>
          <p:cNvSpPr txBox="1"/>
          <p:nvPr/>
        </p:nvSpPr>
        <p:spPr>
          <a:xfrm>
            <a:off x="1937428" y="11559960"/>
            <a:ext cx="1835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40" dirty="0">
                <a:solidFill>
                  <a:schemeClr val="bg1"/>
                </a:solidFill>
                <a:latin typeface="Century Gothic" panose="020B0502020202020204" pitchFamily="34" charset="0"/>
              </a:rPr>
              <a:t>1,509</a:t>
            </a:r>
          </a:p>
        </p:txBody>
      </p:sp>
      <p:sp>
        <p:nvSpPr>
          <p:cNvPr id="47" name="Rectangle: Rounded Corners 38">
            <a:extLst>
              <a:ext uri="{FF2B5EF4-FFF2-40B4-BE49-F238E27FC236}">
                <a16:creationId xmlns:a16="http://schemas.microsoft.com/office/drawing/2014/main" id="{BB54A261-9E07-DE47-B1B1-721A12604A9C}"/>
              </a:ext>
            </a:extLst>
          </p:cNvPr>
          <p:cNvSpPr/>
          <p:nvPr/>
        </p:nvSpPr>
        <p:spPr>
          <a:xfrm>
            <a:off x="8681714" y="9474275"/>
            <a:ext cx="6896053" cy="3112211"/>
          </a:xfrm>
          <a:prstGeom prst="roundRect">
            <a:avLst>
              <a:gd name="adj" fmla="val 8364"/>
            </a:avLst>
          </a:prstGeom>
          <a:noFill/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Nexa Bold" panose="02000000000000000000" pitchFamily="50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5F7DA32-81EC-774D-91E8-42F4A286846D}"/>
              </a:ext>
            </a:extLst>
          </p:cNvPr>
          <p:cNvSpPr/>
          <p:nvPr/>
        </p:nvSpPr>
        <p:spPr>
          <a:xfrm>
            <a:off x="9751224" y="9838182"/>
            <a:ext cx="4757033" cy="646461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en-GB" sz="2200" b="1" spc="4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Net Profit Statement</a:t>
            </a:r>
          </a:p>
        </p:txBody>
      </p:sp>
      <p:sp>
        <p:nvSpPr>
          <p:cNvPr id="49" name="AutoShape 3">
            <a:extLst>
              <a:ext uri="{FF2B5EF4-FFF2-40B4-BE49-F238E27FC236}">
                <a16:creationId xmlns:a16="http://schemas.microsoft.com/office/drawing/2014/main" id="{CD38B93F-9E1F-0948-AB19-1F379B57056F}"/>
              </a:ext>
            </a:extLst>
          </p:cNvPr>
          <p:cNvSpPr>
            <a:spLocks/>
          </p:cNvSpPr>
          <p:nvPr/>
        </p:nvSpPr>
        <p:spPr bwMode="auto">
          <a:xfrm>
            <a:off x="8988195" y="11481914"/>
            <a:ext cx="6292671" cy="534308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eaLnBrk="0" fontAlgn="base">
              <a:spcBef>
                <a:spcPct val="0"/>
              </a:spcBef>
              <a:spcAft>
                <a:spcPct val="0"/>
              </a:spcAft>
            </a:pPr>
            <a:endParaRPr lang="x-none" altLang="x-none" sz="3200">
              <a:solidFill>
                <a:srgbClr val="FFFFFF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50" name="AutoShape 3">
            <a:extLst>
              <a:ext uri="{FF2B5EF4-FFF2-40B4-BE49-F238E27FC236}">
                <a16:creationId xmlns:a16="http://schemas.microsoft.com/office/drawing/2014/main" id="{59CF987E-BB54-9B4F-A82B-67A09CA38E2E}"/>
              </a:ext>
            </a:extLst>
          </p:cNvPr>
          <p:cNvSpPr>
            <a:spLocks/>
          </p:cNvSpPr>
          <p:nvPr/>
        </p:nvSpPr>
        <p:spPr bwMode="auto">
          <a:xfrm>
            <a:off x="8988195" y="11481914"/>
            <a:ext cx="4880819" cy="53430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7000">
                <a:srgbClr val="A7CFEB"/>
              </a:gs>
              <a:gs pos="0">
                <a:schemeClr val="accent6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lIns="50800" tIns="50800" rIns="50800" bIns="50800" anchor="ctr"/>
          <a:lstStyle/>
          <a:p>
            <a:pPr eaLnBrk="0" fontAlgn="base">
              <a:spcBef>
                <a:spcPct val="0"/>
              </a:spcBef>
              <a:spcAft>
                <a:spcPct val="0"/>
              </a:spcAft>
            </a:pPr>
            <a:endParaRPr lang="x-none" altLang="x-none" sz="3200">
              <a:solidFill>
                <a:srgbClr val="FFFFFF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46E2C73-0BE2-7545-A83C-B29B0A5AE00B}"/>
              </a:ext>
            </a:extLst>
          </p:cNvPr>
          <p:cNvGrpSpPr/>
          <p:nvPr/>
        </p:nvGrpSpPr>
        <p:grpSpPr>
          <a:xfrm>
            <a:off x="12513358" y="10854762"/>
            <a:ext cx="1835300" cy="1356620"/>
            <a:chOff x="15933049" y="11015543"/>
            <a:chExt cx="1835300" cy="1356620"/>
          </a:xfrm>
        </p:grpSpPr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3A0F0AFD-2D75-0E4F-8F4D-497026EAAA3B}"/>
                </a:ext>
              </a:extLst>
            </p:cNvPr>
            <p:cNvSpPr/>
            <p:nvPr/>
          </p:nvSpPr>
          <p:spPr>
            <a:xfrm>
              <a:off x="16804940" y="11480065"/>
              <a:ext cx="108000" cy="892098"/>
            </a:xfrm>
            <a:prstGeom prst="roundRect">
              <a:avLst>
                <a:gd name="adj" fmla="val 50000"/>
              </a:avLst>
            </a:prstGeom>
            <a:solidFill>
              <a:srgbClr val="94C5EA"/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5AE2350-C16F-6449-B69E-0E1F0E009EDF}"/>
                </a:ext>
              </a:extLst>
            </p:cNvPr>
            <p:cNvSpPr txBox="1"/>
            <p:nvPr/>
          </p:nvSpPr>
          <p:spPr>
            <a:xfrm>
              <a:off x="15933049" y="11015543"/>
              <a:ext cx="18353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2,155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E15CFF5D-C1A5-1E49-97BB-7FC9598A219F}"/>
              </a:ext>
            </a:extLst>
          </p:cNvPr>
          <p:cNvSpPr txBox="1"/>
          <p:nvPr/>
        </p:nvSpPr>
        <p:spPr>
          <a:xfrm>
            <a:off x="9168252" y="11559960"/>
            <a:ext cx="1835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40" dirty="0">
                <a:solidFill>
                  <a:schemeClr val="bg1"/>
                </a:solidFill>
                <a:latin typeface="Century Gothic" panose="020B0502020202020204" pitchFamily="34" charset="0"/>
              </a:rPr>
              <a:t>3,500</a:t>
            </a:r>
          </a:p>
        </p:txBody>
      </p:sp>
      <p:sp>
        <p:nvSpPr>
          <p:cNvPr id="55" name="Rectangle: Rounded Corners 38">
            <a:extLst>
              <a:ext uri="{FF2B5EF4-FFF2-40B4-BE49-F238E27FC236}">
                <a16:creationId xmlns:a16="http://schemas.microsoft.com/office/drawing/2014/main" id="{F1365B9D-CED4-104F-B98A-896F72AE67BA}"/>
              </a:ext>
            </a:extLst>
          </p:cNvPr>
          <p:cNvSpPr/>
          <p:nvPr/>
        </p:nvSpPr>
        <p:spPr>
          <a:xfrm>
            <a:off x="15912538" y="9474275"/>
            <a:ext cx="6896053" cy="3112211"/>
          </a:xfrm>
          <a:prstGeom prst="roundRect">
            <a:avLst>
              <a:gd name="adj" fmla="val 8364"/>
            </a:avLst>
          </a:prstGeom>
          <a:noFill/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Nexa Bold" panose="02000000000000000000" pitchFamily="50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6634C5A-B600-0147-A02D-A02CA3772541}"/>
              </a:ext>
            </a:extLst>
          </p:cNvPr>
          <p:cNvSpPr/>
          <p:nvPr/>
        </p:nvSpPr>
        <p:spPr>
          <a:xfrm>
            <a:off x="16982048" y="9838182"/>
            <a:ext cx="4757033" cy="646461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en-GB" sz="2200" b="1" spc="4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Cost of Good Sold</a:t>
            </a:r>
          </a:p>
        </p:txBody>
      </p:sp>
      <p:sp>
        <p:nvSpPr>
          <p:cNvPr id="57" name="AutoShape 3">
            <a:extLst>
              <a:ext uri="{FF2B5EF4-FFF2-40B4-BE49-F238E27FC236}">
                <a16:creationId xmlns:a16="http://schemas.microsoft.com/office/drawing/2014/main" id="{C44E9514-0EEE-1E49-AAEC-41FAEDF818DC}"/>
              </a:ext>
            </a:extLst>
          </p:cNvPr>
          <p:cNvSpPr>
            <a:spLocks/>
          </p:cNvSpPr>
          <p:nvPr/>
        </p:nvSpPr>
        <p:spPr bwMode="auto">
          <a:xfrm>
            <a:off x="16219019" y="11481914"/>
            <a:ext cx="6292671" cy="534308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eaLnBrk="0" fontAlgn="base">
              <a:spcBef>
                <a:spcPct val="0"/>
              </a:spcBef>
              <a:spcAft>
                <a:spcPct val="0"/>
              </a:spcAft>
            </a:pPr>
            <a:endParaRPr lang="x-none" altLang="x-none" sz="3200">
              <a:solidFill>
                <a:srgbClr val="FFFFFF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sp>
        <p:nvSpPr>
          <p:cNvPr id="58" name="AutoShape 3">
            <a:extLst>
              <a:ext uri="{FF2B5EF4-FFF2-40B4-BE49-F238E27FC236}">
                <a16:creationId xmlns:a16="http://schemas.microsoft.com/office/drawing/2014/main" id="{30EB34D9-D8C0-284B-93E6-9962B8226302}"/>
              </a:ext>
            </a:extLst>
          </p:cNvPr>
          <p:cNvSpPr>
            <a:spLocks/>
          </p:cNvSpPr>
          <p:nvPr/>
        </p:nvSpPr>
        <p:spPr bwMode="auto">
          <a:xfrm>
            <a:off x="16219019" y="11481914"/>
            <a:ext cx="4880819" cy="53430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7000">
                <a:srgbClr val="A7CFEB"/>
              </a:gs>
              <a:gs pos="0">
                <a:schemeClr val="accent6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txBody>
          <a:bodyPr lIns="50800" tIns="50800" rIns="50800" bIns="50800" anchor="ctr"/>
          <a:lstStyle/>
          <a:p>
            <a:pPr eaLnBrk="0" fontAlgn="base">
              <a:spcBef>
                <a:spcPct val="0"/>
              </a:spcBef>
              <a:spcAft>
                <a:spcPct val="0"/>
              </a:spcAft>
            </a:pPr>
            <a:endParaRPr lang="x-none" altLang="x-none" sz="3200">
              <a:solidFill>
                <a:srgbClr val="FFFFFF"/>
              </a:solidFill>
              <a:latin typeface="Helvetica Light" charset="0"/>
              <a:ea typeface="Helvetica Light" charset="0"/>
              <a:cs typeface="Helvetica Light" charset="0"/>
              <a:sym typeface="Helvetica Light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3F0DD91-0A99-2041-BE82-3ACF744E1C84}"/>
              </a:ext>
            </a:extLst>
          </p:cNvPr>
          <p:cNvGrpSpPr/>
          <p:nvPr/>
        </p:nvGrpSpPr>
        <p:grpSpPr>
          <a:xfrm>
            <a:off x="19744182" y="10854762"/>
            <a:ext cx="1835300" cy="1356620"/>
            <a:chOff x="15933049" y="11015543"/>
            <a:chExt cx="1835300" cy="1356620"/>
          </a:xfrm>
        </p:grpSpPr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1E3C600A-3BD3-B442-9AD0-4B8A4EA059FD}"/>
                </a:ext>
              </a:extLst>
            </p:cNvPr>
            <p:cNvSpPr/>
            <p:nvPr/>
          </p:nvSpPr>
          <p:spPr>
            <a:xfrm>
              <a:off x="16804940" y="11480065"/>
              <a:ext cx="108000" cy="892098"/>
            </a:xfrm>
            <a:prstGeom prst="roundRect">
              <a:avLst>
                <a:gd name="adj" fmla="val 50000"/>
              </a:avLst>
            </a:prstGeom>
            <a:solidFill>
              <a:srgbClr val="94C5EA"/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BE03473-E818-724E-B723-04A9F1FFB70C}"/>
                </a:ext>
              </a:extLst>
            </p:cNvPr>
            <p:cNvSpPr txBox="1"/>
            <p:nvPr/>
          </p:nvSpPr>
          <p:spPr>
            <a:xfrm>
              <a:off x="15933049" y="11015543"/>
              <a:ext cx="18353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5,290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7BC15661-BCF9-8641-BBA0-259F9BC8ACAE}"/>
              </a:ext>
            </a:extLst>
          </p:cNvPr>
          <p:cNvSpPr txBox="1"/>
          <p:nvPr/>
        </p:nvSpPr>
        <p:spPr>
          <a:xfrm>
            <a:off x="16399076" y="11559960"/>
            <a:ext cx="1835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40" dirty="0">
                <a:solidFill>
                  <a:schemeClr val="bg1"/>
                </a:solidFill>
                <a:latin typeface="Century Gothic" panose="020B0502020202020204" pitchFamily="34" charset="0"/>
              </a:rPr>
              <a:t>6,715</a:t>
            </a:r>
          </a:p>
        </p:txBody>
      </p:sp>
    </p:spTree>
    <p:extLst>
      <p:ext uri="{BB962C8B-B14F-4D97-AF65-F5344CB8AC3E}">
        <p14:creationId xmlns:p14="http://schemas.microsoft.com/office/powerpoint/2010/main" val="591994742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D51A04BC-5220-5942-8A00-5C291A12F84F}"/>
              </a:ext>
            </a:extLst>
          </p:cNvPr>
          <p:cNvSpPr txBox="1"/>
          <p:nvPr/>
        </p:nvSpPr>
        <p:spPr>
          <a:xfrm>
            <a:off x="1777903" y="1131101"/>
            <a:ext cx="15669982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25583" hangingPunct="0">
              <a:defRPr/>
            </a:pPr>
            <a:r>
              <a:rPr lang="en-US" sz="3800" b="1" kern="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Revenue Insights Dashboard</a:t>
            </a:r>
          </a:p>
        </p:txBody>
      </p:sp>
      <p:sp>
        <p:nvSpPr>
          <p:cNvPr id="3" name="Rectangle: Rounded Corners 38">
            <a:extLst>
              <a:ext uri="{FF2B5EF4-FFF2-40B4-BE49-F238E27FC236}">
                <a16:creationId xmlns:a16="http://schemas.microsoft.com/office/drawing/2014/main" id="{5748AF4C-534A-284F-AE0E-C1E9F139A4EA}"/>
              </a:ext>
            </a:extLst>
          </p:cNvPr>
          <p:cNvSpPr/>
          <p:nvPr/>
        </p:nvSpPr>
        <p:spPr>
          <a:xfrm>
            <a:off x="1777902" y="2463398"/>
            <a:ext cx="20528641" cy="4744036"/>
          </a:xfrm>
          <a:prstGeom prst="roundRect">
            <a:avLst>
              <a:gd name="adj" fmla="val 4167"/>
            </a:avLst>
          </a:prstGeom>
          <a:solidFill>
            <a:srgbClr val="F7F5F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Nexa Bold" panose="02000000000000000000" pitchFamily="50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322E2E2-D58F-F64A-B9E5-5D9FAE758B05}"/>
              </a:ext>
            </a:extLst>
          </p:cNvPr>
          <p:cNvCxnSpPr/>
          <p:nvPr/>
        </p:nvCxnSpPr>
        <p:spPr>
          <a:xfrm>
            <a:off x="7287974" y="2845690"/>
            <a:ext cx="0" cy="4023360"/>
          </a:xfrm>
          <a:prstGeom prst="line">
            <a:avLst/>
          </a:prstGeom>
          <a:ln w="127000" cap="sq" cmpd="sng">
            <a:solidFill>
              <a:schemeClr val="bg1"/>
            </a:solidFill>
            <a:prstDash val="solid"/>
            <a:miter lim="800000"/>
            <a:headEnd type="none"/>
            <a:tailEnd type="non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883E484-524B-354F-AA10-9275751E289B}"/>
              </a:ext>
            </a:extLst>
          </p:cNvPr>
          <p:cNvSpPr txBox="1"/>
          <p:nvPr/>
        </p:nvSpPr>
        <p:spPr>
          <a:xfrm>
            <a:off x="8078347" y="2931749"/>
            <a:ext cx="4696193" cy="33855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>
            <a:defPPr>
              <a:defRPr lang="en-US"/>
            </a:defPPr>
            <a:lvl1pPr defTabSz="2438522">
              <a:lnSpc>
                <a:spcPct val="100000"/>
              </a:lnSpc>
              <a:defRPr sz="2800" b="1" cap="all" spc="40">
                <a:solidFill>
                  <a:srgbClr val="2E2E2E"/>
                </a:solidFill>
                <a:latin typeface="+mj-lt"/>
                <a:cs typeface="+mj-cs"/>
              </a:defRPr>
            </a:lvl1pPr>
          </a:lstStyle>
          <a:p>
            <a:r>
              <a:rPr lang="en-GB" sz="2200" cap="none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Short Term Assets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0E00B53-628E-B545-B1ED-79C4F418ADAE}"/>
              </a:ext>
            </a:extLst>
          </p:cNvPr>
          <p:cNvGrpSpPr/>
          <p:nvPr/>
        </p:nvGrpSpPr>
        <p:grpSpPr>
          <a:xfrm>
            <a:off x="2335635" y="2881896"/>
            <a:ext cx="4696193" cy="817851"/>
            <a:chOff x="2335635" y="2881896"/>
            <a:chExt cx="4696193" cy="81785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5A194E9-1EED-B041-8E7A-5A1C2505C4FB}"/>
                </a:ext>
              </a:extLst>
            </p:cNvPr>
            <p:cNvSpPr txBox="1"/>
            <p:nvPr/>
          </p:nvSpPr>
          <p:spPr>
            <a:xfrm>
              <a:off x="3146991" y="2881896"/>
              <a:ext cx="3039753" cy="43088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 defTabSz="914400"/>
              <a:r>
                <a:rPr lang="en-GB" sz="2800" b="1" spc="4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$ 205,909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B53DCFA-0A0B-344E-BF39-69E942007FE0}"/>
                </a:ext>
              </a:extLst>
            </p:cNvPr>
            <p:cNvSpPr txBox="1"/>
            <p:nvPr/>
          </p:nvSpPr>
          <p:spPr>
            <a:xfrm>
              <a:off x="2335635" y="3391970"/>
              <a:ext cx="4696193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>
              <a:defPPr>
                <a:defRPr lang="en-US"/>
              </a:defPPr>
              <a:lvl1pPr defTabSz="2438522">
                <a:lnSpc>
                  <a:spcPct val="100000"/>
                </a:lnSpc>
                <a:defRPr sz="2800" b="1" cap="all" spc="40">
                  <a:solidFill>
                    <a:srgbClr val="2E2E2E"/>
                  </a:solidFill>
                  <a:latin typeface="+mj-lt"/>
                  <a:cs typeface="+mj-cs"/>
                </a:defRPr>
              </a:lvl1pPr>
            </a:lstStyle>
            <a:p>
              <a:pPr algn="ctr"/>
              <a:r>
                <a:rPr lang="en-GB" sz="2000" b="0" cap="none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Revenue YTD 2019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6519ADE-0B78-7A47-B846-1685F27AD6D8}"/>
              </a:ext>
            </a:extLst>
          </p:cNvPr>
          <p:cNvGrpSpPr/>
          <p:nvPr/>
        </p:nvGrpSpPr>
        <p:grpSpPr>
          <a:xfrm>
            <a:off x="2969598" y="4260459"/>
            <a:ext cx="3349431" cy="2921575"/>
            <a:chOff x="633294" y="399818"/>
            <a:chExt cx="1926945" cy="1680797"/>
          </a:xfrm>
        </p:grpSpPr>
        <p:sp>
          <p:nvSpPr>
            <p:cNvPr id="14" name="Freeform 29">
              <a:extLst>
                <a:ext uri="{FF2B5EF4-FFF2-40B4-BE49-F238E27FC236}">
                  <a16:creationId xmlns:a16="http://schemas.microsoft.com/office/drawing/2014/main" id="{728A958B-BC5B-874A-8C36-3A9552164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391" y="541944"/>
              <a:ext cx="1643722" cy="1127741"/>
            </a:xfrm>
            <a:custGeom>
              <a:avLst/>
              <a:gdLst>
                <a:gd name="T0" fmla="*/ 847 w 847"/>
                <a:gd name="T1" fmla="*/ 423 h 582"/>
                <a:gd name="T2" fmla="*/ 816 w 847"/>
                <a:gd name="T3" fmla="*/ 582 h 582"/>
                <a:gd name="T4" fmla="*/ 31 w 847"/>
                <a:gd name="T5" fmla="*/ 582 h 582"/>
                <a:gd name="T6" fmla="*/ 0 w 847"/>
                <a:gd name="T7" fmla="*/ 423 h 582"/>
                <a:gd name="T8" fmla="*/ 423 w 847"/>
                <a:gd name="T9" fmla="*/ 0 h 582"/>
                <a:gd name="T10" fmla="*/ 847 w 847"/>
                <a:gd name="T11" fmla="*/ 423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582">
                  <a:moveTo>
                    <a:pt x="847" y="423"/>
                  </a:moveTo>
                  <a:cubicBezTo>
                    <a:pt x="847" y="479"/>
                    <a:pt x="836" y="533"/>
                    <a:pt x="816" y="582"/>
                  </a:cubicBezTo>
                  <a:cubicBezTo>
                    <a:pt x="31" y="582"/>
                    <a:pt x="31" y="582"/>
                    <a:pt x="31" y="582"/>
                  </a:cubicBezTo>
                  <a:cubicBezTo>
                    <a:pt x="11" y="533"/>
                    <a:pt x="0" y="479"/>
                    <a:pt x="0" y="423"/>
                  </a:cubicBezTo>
                  <a:cubicBezTo>
                    <a:pt x="0" y="189"/>
                    <a:pt x="190" y="0"/>
                    <a:pt x="423" y="0"/>
                  </a:cubicBezTo>
                  <a:cubicBezTo>
                    <a:pt x="657" y="0"/>
                    <a:pt x="847" y="189"/>
                    <a:pt x="847" y="4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901" tIns="91451" rIns="182901" bIns="91451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9208E4FC-E56E-6448-B96D-03CE7D4293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294" y="399818"/>
              <a:ext cx="1926945" cy="1680797"/>
            </a:xfrm>
            <a:custGeom>
              <a:avLst/>
              <a:gdLst>
                <a:gd name="T0" fmla="*/ 967 w 993"/>
                <a:gd name="T1" fmla="*/ 656 h 867"/>
                <a:gd name="T2" fmla="*/ 967 w 993"/>
                <a:gd name="T3" fmla="*/ 655 h 867"/>
                <a:gd name="T4" fmla="*/ 967 w 993"/>
                <a:gd name="T5" fmla="*/ 655 h 867"/>
                <a:gd name="T6" fmla="*/ 993 w 993"/>
                <a:gd name="T7" fmla="*/ 496 h 867"/>
                <a:gd name="T8" fmla="*/ 496 w 993"/>
                <a:gd name="T9" fmla="*/ 0 h 867"/>
                <a:gd name="T10" fmla="*/ 0 w 993"/>
                <a:gd name="T11" fmla="*/ 496 h 867"/>
                <a:gd name="T12" fmla="*/ 26 w 993"/>
                <a:gd name="T13" fmla="*/ 655 h 867"/>
                <a:gd name="T14" fmla="*/ 26 w 993"/>
                <a:gd name="T15" fmla="*/ 655 h 867"/>
                <a:gd name="T16" fmla="*/ 26 w 993"/>
                <a:gd name="T17" fmla="*/ 656 h 867"/>
                <a:gd name="T18" fmla="*/ 31 w 993"/>
                <a:gd name="T19" fmla="*/ 669 h 867"/>
                <a:gd name="T20" fmla="*/ 31 w 993"/>
                <a:gd name="T21" fmla="*/ 669 h 867"/>
                <a:gd name="T22" fmla="*/ 36 w 993"/>
                <a:gd name="T23" fmla="*/ 682 h 867"/>
                <a:gd name="T24" fmla="*/ 80 w 993"/>
                <a:gd name="T25" fmla="*/ 767 h 867"/>
                <a:gd name="T26" fmla="*/ 91 w 993"/>
                <a:gd name="T27" fmla="*/ 783 h 867"/>
                <a:gd name="T28" fmla="*/ 108 w 993"/>
                <a:gd name="T29" fmla="*/ 806 h 867"/>
                <a:gd name="T30" fmla="*/ 126 w 993"/>
                <a:gd name="T31" fmla="*/ 828 h 867"/>
                <a:gd name="T32" fmla="*/ 133 w 993"/>
                <a:gd name="T33" fmla="*/ 835 h 867"/>
                <a:gd name="T34" fmla="*/ 133 w 993"/>
                <a:gd name="T35" fmla="*/ 835 h 867"/>
                <a:gd name="T36" fmla="*/ 146 w 993"/>
                <a:gd name="T37" fmla="*/ 848 h 867"/>
                <a:gd name="T38" fmla="*/ 153 w 993"/>
                <a:gd name="T39" fmla="*/ 855 h 867"/>
                <a:gd name="T40" fmla="*/ 158 w 993"/>
                <a:gd name="T41" fmla="*/ 860 h 867"/>
                <a:gd name="T42" fmla="*/ 160 w 993"/>
                <a:gd name="T43" fmla="*/ 861 h 867"/>
                <a:gd name="T44" fmla="*/ 166 w 993"/>
                <a:gd name="T45" fmla="*/ 867 h 867"/>
                <a:gd name="T46" fmla="*/ 827 w 993"/>
                <a:gd name="T47" fmla="*/ 867 h 867"/>
                <a:gd name="T48" fmla="*/ 840 w 993"/>
                <a:gd name="T49" fmla="*/ 855 h 867"/>
                <a:gd name="T50" fmla="*/ 846 w 993"/>
                <a:gd name="T51" fmla="*/ 849 h 867"/>
                <a:gd name="T52" fmla="*/ 860 w 993"/>
                <a:gd name="T53" fmla="*/ 834 h 867"/>
                <a:gd name="T54" fmla="*/ 866 w 993"/>
                <a:gd name="T55" fmla="*/ 828 h 867"/>
                <a:gd name="T56" fmla="*/ 873 w 993"/>
                <a:gd name="T57" fmla="*/ 820 h 867"/>
                <a:gd name="T58" fmla="*/ 878 w 993"/>
                <a:gd name="T59" fmla="*/ 814 h 867"/>
                <a:gd name="T60" fmla="*/ 881 w 993"/>
                <a:gd name="T61" fmla="*/ 811 h 867"/>
                <a:gd name="T62" fmla="*/ 885 w 993"/>
                <a:gd name="T63" fmla="*/ 806 h 867"/>
                <a:gd name="T64" fmla="*/ 897 w 993"/>
                <a:gd name="T65" fmla="*/ 790 h 867"/>
                <a:gd name="T66" fmla="*/ 901 w 993"/>
                <a:gd name="T67" fmla="*/ 784 h 867"/>
                <a:gd name="T68" fmla="*/ 902 w 993"/>
                <a:gd name="T69" fmla="*/ 783 h 867"/>
                <a:gd name="T70" fmla="*/ 907 w 993"/>
                <a:gd name="T71" fmla="*/ 775 h 867"/>
                <a:gd name="T72" fmla="*/ 913 w 993"/>
                <a:gd name="T73" fmla="*/ 767 h 867"/>
                <a:gd name="T74" fmla="*/ 923 w 993"/>
                <a:gd name="T75" fmla="*/ 751 h 867"/>
                <a:gd name="T76" fmla="*/ 928 w 993"/>
                <a:gd name="T77" fmla="*/ 743 h 867"/>
                <a:gd name="T78" fmla="*/ 932 w 993"/>
                <a:gd name="T79" fmla="*/ 735 h 867"/>
                <a:gd name="T80" fmla="*/ 946 w 993"/>
                <a:gd name="T81" fmla="*/ 708 h 867"/>
                <a:gd name="T82" fmla="*/ 949 w 993"/>
                <a:gd name="T83" fmla="*/ 701 h 867"/>
                <a:gd name="T84" fmla="*/ 950 w 993"/>
                <a:gd name="T85" fmla="*/ 700 h 867"/>
                <a:gd name="T86" fmla="*/ 953 w 993"/>
                <a:gd name="T87" fmla="*/ 691 h 867"/>
                <a:gd name="T88" fmla="*/ 957 w 993"/>
                <a:gd name="T89" fmla="*/ 682 h 867"/>
                <a:gd name="T90" fmla="*/ 962 w 993"/>
                <a:gd name="T91" fmla="*/ 669 h 867"/>
                <a:gd name="T92" fmla="*/ 962 w 993"/>
                <a:gd name="T93" fmla="*/ 669 h 867"/>
                <a:gd name="T94" fmla="*/ 967 w 993"/>
                <a:gd name="T95" fmla="*/ 656 h 867"/>
                <a:gd name="T96" fmla="*/ 104 w 993"/>
                <a:gd name="T97" fmla="*/ 655 h 867"/>
                <a:gd name="T98" fmla="*/ 73 w 993"/>
                <a:gd name="T99" fmla="*/ 496 h 867"/>
                <a:gd name="T100" fmla="*/ 496 w 993"/>
                <a:gd name="T101" fmla="*/ 73 h 867"/>
                <a:gd name="T102" fmla="*/ 920 w 993"/>
                <a:gd name="T103" fmla="*/ 496 h 867"/>
                <a:gd name="T104" fmla="*/ 889 w 993"/>
                <a:gd name="T105" fmla="*/ 655 h 867"/>
                <a:gd name="T106" fmla="*/ 104 w 993"/>
                <a:gd name="T107" fmla="*/ 655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93" h="867">
                  <a:moveTo>
                    <a:pt x="967" y="656"/>
                  </a:moveTo>
                  <a:cubicBezTo>
                    <a:pt x="967" y="656"/>
                    <a:pt x="967" y="655"/>
                    <a:pt x="967" y="655"/>
                  </a:cubicBezTo>
                  <a:cubicBezTo>
                    <a:pt x="967" y="655"/>
                    <a:pt x="967" y="655"/>
                    <a:pt x="967" y="655"/>
                  </a:cubicBezTo>
                  <a:cubicBezTo>
                    <a:pt x="984" y="605"/>
                    <a:pt x="993" y="552"/>
                    <a:pt x="993" y="496"/>
                  </a:cubicBezTo>
                  <a:cubicBezTo>
                    <a:pt x="993" y="222"/>
                    <a:pt x="771" y="0"/>
                    <a:pt x="496" y="0"/>
                  </a:cubicBezTo>
                  <a:cubicBezTo>
                    <a:pt x="222" y="0"/>
                    <a:pt x="0" y="222"/>
                    <a:pt x="0" y="496"/>
                  </a:cubicBezTo>
                  <a:cubicBezTo>
                    <a:pt x="0" y="552"/>
                    <a:pt x="9" y="605"/>
                    <a:pt x="26" y="655"/>
                  </a:cubicBezTo>
                  <a:cubicBezTo>
                    <a:pt x="26" y="655"/>
                    <a:pt x="26" y="655"/>
                    <a:pt x="26" y="655"/>
                  </a:cubicBezTo>
                  <a:cubicBezTo>
                    <a:pt x="26" y="655"/>
                    <a:pt x="26" y="656"/>
                    <a:pt x="26" y="656"/>
                  </a:cubicBezTo>
                  <a:cubicBezTo>
                    <a:pt x="27" y="660"/>
                    <a:pt x="29" y="664"/>
                    <a:pt x="31" y="669"/>
                  </a:cubicBezTo>
                  <a:cubicBezTo>
                    <a:pt x="31" y="669"/>
                    <a:pt x="31" y="669"/>
                    <a:pt x="31" y="669"/>
                  </a:cubicBezTo>
                  <a:cubicBezTo>
                    <a:pt x="32" y="673"/>
                    <a:pt x="34" y="678"/>
                    <a:pt x="36" y="682"/>
                  </a:cubicBezTo>
                  <a:cubicBezTo>
                    <a:pt x="48" y="712"/>
                    <a:pt x="63" y="740"/>
                    <a:pt x="80" y="767"/>
                  </a:cubicBezTo>
                  <a:cubicBezTo>
                    <a:pt x="84" y="772"/>
                    <a:pt x="87" y="778"/>
                    <a:pt x="91" y="783"/>
                  </a:cubicBezTo>
                  <a:cubicBezTo>
                    <a:pt x="96" y="791"/>
                    <a:pt x="102" y="798"/>
                    <a:pt x="108" y="806"/>
                  </a:cubicBezTo>
                  <a:cubicBezTo>
                    <a:pt x="114" y="813"/>
                    <a:pt x="120" y="820"/>
                    <a:pt x="126" y="828"/>
                  </a:cubicBezTo>
                  <a:cubicBezTo>
                    <a:pt x="129" y="830"/>
                    <a:pt x="131" y="832"/>
                    <a:pt x="133" y="835"/>
                  </a:cubicBezTo>
                  <a:cubicBezTo>
                    <a:pt x="133" y="835"/>
                    <a:pt x="133" y="835"/>
                    <a:pt x="133" y="835"/>
                  </a:cubicBezTo>
                  <a:cubicBezTo>
                    <a:pt x="137" y="839"/>
                    <a:pt x="142" y="844"/>
                    <a:pt x="146" y="848"/>
                  </a:cubicBezTo>
                  <a:cubicBezTo>
                    <a:pt x="148" y="850"/>
                    <a:pt x="151" y="853"/>
                    <a:pt x="153" y="855"/>
                  </a:cubicBezTo>
                  <a:cubicBezTo>
                    <a:pt x="155" y="857"/>
                    <a:pt x="156" y="858"/>
                    <a:pt x="158" y="860"/>
                  </a:cubicBezTo>
                  <a:cubicBezTo>
                    <a:pt x="159" y="860"/>
                    <a:pt x="159" y="861"/>
                    <a:pt x="160" y="861"/>
                  </a:cubicBezTo>
                  <a:cubicBezTo>
                    <a:pt x="162" y="863"/>
                    <a:pt x="164" y="865"/>
                    <a:pt x="166" y="867"/>
                  </a:cubicBezTo>
                  <a:cubicBezTo>
                    <a:pt x="827" y="867"/>
                    <a:pt x="827" y="867"/>
                    <a:pt x="827" y="867"/>
                  </a:cubicBezTo>
                  <a:cubicBezTo>
                    <a:pt x="831" y="863"/>
                    <a:pt x="836" y="859"/>
                    <a:pt x="840" y="855"/>
                  </a:cubicBezTo>
                  <a:cubicBezTo>
                    <a:pt x="842" y="853"/>
                    <a:pt x="844" y="851"/>
                    <a:pt x="846" y="849"/>
                  </a:cubicBezTo>
                  <a:cubicBezTo>
                    <a:pt x="851" y="844"/>
                    <a:pt x="856" y="839"/>
                    <a:pt x="860" y="834"/>
                  </a:cubicBezTo>
                  <a:cubicBezTo>
                    <a:pt x="862" y="832"/>
                    <a:pt x="864" y="830"/>
                    <a:pt x="866" y="828"/>
                  </a:cubicBezTo>
                  <a:cubicBezTo>
                    <a:pt x="868" y="825"/>
                    <a:pt x="871" y="823"/>
                    <a:pt x="873" y="820"/>
                  </a:cubicBezTo>
                  <a:cubicBezTo>
                    <a:pt x="874" y="818"/>
                    <a:pt x="876" y="816"/>
                    <a:pt x="878" y="814"/>
                  </a:cubicBezTo>
                  <a:cubicBezTo>
                    <a:pt x="879" y="813"/>
                    <a:pt x="880" y="812"/>
                    <a:pt x="881" y="811"/>
                  </a:cubicBezTo>
                  <a:cubicBezTo>
                    <a:pt x="882" y="809"/>
                    <a:pt x="883" y="807"/>
                    <a:pt x="885" y="806"/>
                  </a:cubicBezTo>
                  <a:cubicBezTo>
                    <a:pt x="889" y="801"/>
                    <a:pt x="893" y="796"/>
                    <a:pt x="897" y="790"/>
                  </a:cubicBezTo>
                  <a:cubicBezTo>
                    <a:pt x="898" y="788"/>
                    <a:pt x="900" y="786"/>
                    <a:pt x="901" y="784"/>
                  </a:cubicBezTo>
                  <a:cubicBezTo>
                    <a:pt x="902" y="783"/>
                    <a:pt x="902" y="783"/>
                    <a:pt x="902" y="783"/>
                  </a:cubicBezTo>
                  <a:cubicBezTo>
                    <a:pt x="904" y="780"/>
                    <a:pt x="906" y="778"/>
                    <a:pt x="907" y="775"/>
                  </a:cubicBezTo>
                  <a:cubicBezTo>
                    <a:pt x="909" y="772"/>
                    <a:pt x="911" y="770"/>
                    <a:pt x="913" y="767"/>
                  </a:cubicBezTo>
                  <a:cubicBezTo>
                    <a:pt x="916" y="762"/>
                    <a:pt x="920" y="756"/>
                    <a:pt x="923" y="751"/>
                  </a:cubicBezTo>
                  <a:cubicBezTo>
                    <a:pt x="924" y="748"/>
                    <a:pt x="926" y="745"/>
                    <a:pt x="928" y="743"/>
                  </a:cubicBezTo>
                  <a:cubicBezTo>
                    <a:pt x="929" y="740"/>
                    <a:pt x="931" y="737"/>
                    <a:pt x="932" y="735"/>
                  </a:cubicBezTo>
                  <a:cubicBezTo>
                    <a:pt x="937" y="726"/>
                    <a:pt x="941" y="717"/>
                    <a:pt x="946" y="708"/>
                  </a:cubicBezTo>
                  <a:cubicBezTo>
                    <a:pt x="947" y="706"/>
                    <a:pt x="948" y="703"/>
                    <a:pt x="949" y="701"/>
                  </a:cubicBezTo>
                  <a:cubicBezTo>
                    <a:pt x="949" y="700"/>
                    <a:pt x="949" y="700"/>
                    <a:pt x="950" y="700"/>
                  </a:cubicBezTo>
                  <a:cubicBezTo>
                    <a:pt x="951" y="697"/>
                    <a:pt x="952" y="694"/>
                    <a:pt x="953" y="691"/>
                  </a:cubicBezTo>
                  <a:cubicBezTo>
                    <a:pt x="955" y="688"/>
                    <a:pt x="956" y="685"/>
                    <a:pt x="957" y="682"/>
                  </a:cubicBezTo>
                  <a:cubicBezTo>
                    <a:pt x="959" y="678"/>
                    <a:pt x="961" y="673"/>
                    <a:pt x="962" y="669"/>
                  </a:cubicBezTo>
                  <a:cubicBezTo>
                    <a:pt x="962" y="669"/>
                    <a:pt x="962" y="669"/>
                    <a:pt x="962" y="669"/>
                  </a:cubicBezTo>
                  <a:cubicBezTo>
                    <a:pt x="964" y="664"/>
                    <a:pt x="965" y="660"/>
                    <a:pt x="967" y="656"/>
                  </a:cubicBezTo>
                  <a:close/>
                  <a:moveTo>
                    <a:pt x="104" y="655"/>
                  </a:moveTo>
                  <a:cubicBezTo>
                    <a:pt x="84" y="606"/>
                    <a:pt x="73" y="552"/>
                    <a:pt x="73" y="496"/>
                  </a:cubicBezTo>
                  <a:cubicBezTo>
                    <a:pt x="73" y="262"/>
                    <a:pt x="263" y="73"/>
                    <a:pt x="496" y="73"/>
                  </a:cubicBezTo>
                  <a:cubicBezTo>
                    <a:pt x="730" y="73"/>
                    <a:pt x="920" y="262"/>
                    <a:pt x="920" y="496"/>
                  </a:cubicBezTo>
                  <a:cubicBezTo>
                    <a:pt x="920" y="552"/>
                    <a:pt x="909" y="606"/>
                    <a:pt x="889" y="655"/>
                  </a:cubicBezTo>
                  <a:lnTo>
                    <a:pt x="104" y="655"/>
                  </a:lnTo>
                  <a:close/>
                </a:path>
              </a:pathLst>
            </a:custGeom>
            <a:solidFill>
              <a:srgbClr val="D9D9D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901" tIns="91451" rIns="182901" bIns="91451" numCol="1" anchor="t" anchorCtr="0" compatLnSpc="1">
              <a:prstTxWarp prst="textNoShape">
                <a:avLst/>
              </a:prstTxWarp>
            </a:bodyPr>
            <a:lstStyle/>
            <a:p>
              <a:endParaRPr lang="en-US" sz="3600" dirty="0"/>
            </a:p>
          </p:txBody>
        </p:sp>
        <p:sp>
          <p:nvSpPr>
            <p:cNvPr id="16" name="Freeform 24">
              <a:extLst>
                <a:ext uri="{FF2B5EF4-FFF2-40B4-BE49-F238E27FC236}">
                  <a16:creationId xmlns:a16="http://schemas.microsoft.com/office/drawing/2014/main" id="{E8F9CC6B-4454-F74D-9800-B6564C3157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327" y="1722210"/>
              <a:ext cx="85482" cy="164784"/>
            </a:xfrm>
            <a:custGeom>
              <a:avLst/>
              <a:gdLst>
                <a:gd name="T0" fmla="*/ 0 w 44"/>
                <a:gd name="T1" fmla="*/ 0 h 85"/>
                <a:gd name="T2" fmla="*/ 44 w 44"/>
                <a:gd name="T3" fmla="*/ 85 h 85"/>
                <a:gd name="T4" fmla="*/ 0 w 4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85">
                  <a:moveTo>
                    <a:pt x="0" y="0"/>
                  </a:moveTo>
                  <a:cubicBezTo>
                    <a:pt x="12" y="30"/>
                    <a:pt x="27" y="58"/>
                    <a:pt x="44" y="85"/>
                  </a:cubicBezTo>
                  <a:cubicBezTo>
                    <a:pt x="27" y="58"/>
                    <a:pt x="12" y="30"/>
                    <a:pt x="0" y="0"/>
                  </a:cubicBezTo>
                  <a:close/>
                </a:path>
              </a:pathLst>
            </a:custGeom>
            <a:solidFill>
              <a:srgbClr val="ED46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901" tIns="91451" rIns="182901" bIns="91451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7" name="Freeform 25">
              <a:extLst>
                <a:ext uri="{FF2B5EF4-FFF2-40B4-BE49-F238E27FC236}">
                  <a16:creationId xmlns:a16="http://schemas.microsoft.com/office/drawing/2014/main" id="{22194C77-65FB-7C43-8222-C18168CC8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809" y="1886994"/>
              <a:ext cx="20598" cy="30897"/>
            </a:xfrm>
            <a:custGeom>
              <a:avLst/>
              <a:gdLst>
                <a:gd name="T0" fmla="*/ 0 w 11"/>
                <a:gd name="T1" fmla="*/ 0 h 16"/>
                <a:gd name="T2" fmla="*/ 11 w 11"/>
                <a:gd name="T3" fmla="*/ 16 h 16"/>
                <a:gd name="T4" fmla="*/ 0 w 1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6">
                  <a:moveTo>
                    <a:pt x="0" y="0"/>
                  </a:moveTo>
                  <a:cubicBezTo>
                    <a:pt x="4" y="5"/>
                    <a:pt x="7" y="11"/>
                    <a:pt x="11" y="16"/>
                  </a:cubicBezTo>
                  <a:cubicBezTo>
                    <a:pt x="7" y="11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ED46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901" tIns="91451" rIns="182901" bIns="91451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8" name="Freeform 26">
              <a:extLst>
                <a:ext uri="{FF2B5EF4-FFF2-40B4-BE49-F238E27FC236}">
                  <a16:creationId xmlns:a16="http://schemas.microsoft.com/office/drawing/2014/main" id="{3C2E2C10-C035-4148-BC5F-40310BB21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407" y="1917891"/>
              <a:ext cx="32957" cy="44286"/>
            </a:xfrm>
            <a:custGeom>
              <a:avLst/>
              <a:gdLst>
                <a:gd name="T0" fmla="*/ 0 w 17"/>
                <a:gd name="T1" fmla="*/ 0 h 23"/>
                <a:gd name="T2" fmla="*/ 17 w 17"/>
                <a:gd name="T3" fmla="*/ 23 h 23"/>
                <a:gd name="T4" fmla="*/ 0 w 17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3">
                  <a:moveTo>
                    <a:pt x="0" y="0"/>
                  </a:moveTo>
                  <a:cubicBezTo>
                    <a:pt x="5" y="8"/>
                    <a:pt x="11" y="15"/>
                    <a:pt x="17" y="23"/>
                  </a:cubicBezTo>
                  <a:cubicBezTo>
                    <a:pt x="11" y="15"/>
                    <a:pt x="5" y="8"/>
                    <a:pt x="0" y="0"/>
                  </a:cubicBezTo>
                  <a:close/>
                </a:path>
              </a:pathLst>
            </a:custGeom>
            <a:solidFill>
              <a:srgbClr val="ED46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901" tIns="91451" rIns="182901" bIns="91451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9" name="Freeform 27">
              <a:extLst>
                <a:ext uri="{FF2B5EF4-FFF2-40B4-BE49-F238E27FC236}">
                  <a16:creationId xmlns:a16="http://schemas.microsoft.com/office/drawing/2014/main" id="{22D6A4E1-2F16-6941-BF43-8D0A22B62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364" y="1962177"/>
              <a:ext cx="35017" cy="43256"/>
            </a:xfrm>
            <a:custGeom>
              <a:avLst/>
              <a:gdLst>
                <a:gd name="T0" fmla="*/ 0 w 18"/>
                <a:gd name="T1" fmla="*/ 0 h 22"/>
                <a:gd name="T2" fmla="*/ 18 w 18"/>
                <a:gd name="T3" fmla="*/ 22 h 22"/>
                <a:gd name="T4" fmla="*/ 0 w 1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22">
                  <a:moveTo>
                    <a:pt x="0" y="0"/>
                  </a:moveTo>
                  <a:cubicBezTo>
                    <a:pt x="6" y="7"/>
                    <a:pt x="12" y="14"/>
                    <a:pt x="18" y="22"/>
                  </a:cubicBezTo>
                  <a:cubicBezTo>
                    <a:pt x="12" y="14"/>
                    <a:pt x="6" y="7"/>
                    <a:pt x="0" y="0"/>
                  </a:cubicBezTo>
                  <a:close/>
                </a:path>
              </a:pathLst>
            </a:custGeom>
            <a:solidFill>
              <a:srgbClr val="ED46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901" tIns="91451" rIns="182901" bIns="91451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20" name="Freeform 30">
              <a:extLst>
                <a:ext uri="{FF2B5EF4-FFF2-40B4-BE49-F238E27FC236}">
                  <a16:creationId xmlns:a16="http://schemas.microsoft.com/office/drawing/2014/main" id="{2DEC91F6-BDAF-F343-BEA7-573EEBB0AACC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1515099" y="1003340"/>
              <a:ext cx="531430" cy="533488"/>
            </a:xfrm>
            <a:custGeom>
              <a:avLst/>
              <a:gdLst>
                <a:gd name="T0" fmla="*/ 516 w 516"/>
                <a:gd name="T1" fmla="*/ 0 h 518"/>
                <a:gd name="T2" fmla="*/ 113 w 516"/>
                <a:gd name="T3" fmla="*/ 518 h 518"/>
                <a:gd name="T4" fmla="*/ 0 w 516"/>
                <a:gd name="T5" fmla="*/ 403 h 518"/>
                <a:gd name="T6" fmla="*/ 516 w 516"/>
                <a:gd name="T7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6" h="518">
                  <a:moveTo>
                    <a:pt x="516" y="0"/>
                  </a:moveTo>
                  <a:lnTo>
                    <a:pt x="113" y="518"/>
                  </a:lnTo>
                  <a:lnTo>
                    <a:pt x="0" y="403"/>
                  </a:lnTo>
                  <a:lnTo>
                    <a:pt x="51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901" tIns="91451" rIns="182901" bIns="91451" numCol="1" anchor="t" anchorCtr="0" compatLnSpc="1">
              <a:prstTxWarp prst="textNoShape">
                <a:avLst/>
              </a:prstTxWarp>
            </a:bodyPr>
            <a:lstStyle/>
            <a:p>
              <a:endParaRPr lang="en-US" sz="3600" dirty="0"/>
            </a:p>
          </p:txBody>
        </p:sp>
        <p:sp>
          <p:nvSpPr>
            <p:cNvPr id="21" name="Oval 31">
              <a:extLst>
                <a:ext uri="{FF2B5EF4-FFF2-40B4-BE49-F238E27FC236}">
                  <a16:creationId xmlns:a16="http://schemas.microsoft.com/office/drawing/2014/main" id="{2128EA29-C634-174F-9A1A-8336B426DF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3693" y="1322609"/>
              <a:ext cx="246147" cy="246146"/>
            </a:xfrm>
            <a:prstGeom prst="ellipse">
              <a:avLst/>
            </a:prstGeom>
            <a:solidFill>
              <a:schemeClr val="bg1"/>
            </a:solidFill>
            <a:ln w="63500" cap="flat">
              <a:solidFill>
                <a:srgbClr val="D9D9D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82901" tIns="91451" rIns="182901" bIns="91451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22" name="Freeform 32">
              <a:extLst>
                <a:ext uri="{FF2B5EF4-FFF2-40B4-BE49-F238E27FC236}">
                  <a16:creationId xmlns:a16="http://schemas.microsoft.com/office/drawing/2014/main" id="{EF37AAAA-8B40-CF46-9DB7-A42CE2122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956" y="593439"/>
              <a:ext cx="236877" cy="133887"/>
            </a:xfrm>
            <a:custGeom>
              <a:avLst/>
              <a:gdLst>
                <a:gd name="T0" fmla="*/ 18 w 122"/>
                <a:gd name="T1" fmla="*/ 69 h 69"/>
                <a:gd name="T2" fmla="*/ 122 w 122"/>
                <a:gd name="T3" fmla="*/ 50 h 69"/>
                <a:gd name="T4" fmla="*/ 122 w 122"/>
                <a:gd name="T5" fmla="*/ 0 h 69"/>
                <a:gd name="T6" fmla="*/ 0 w 122"/>
                <a:gd name="T7" fmla="*/ 21 h 69"/>
                <a:gd name="T8" fmla="*/ 18 w 122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69">
                  <a:moveTo>
                    <a:pt x="18" y="69"/>
                  </a:moveTo>
                  <a:cubicBezTo>
                    <a:pt x="50" y="57"/>
                    <a:pt x="85" y="51"/>
                    <a:pt x="122" y="5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80" y="1"/>
                    <a:pt x="39" y="8"/>
                    <a:pt x="0" y="21"/>
                  </a:cubicBezTo>
                  <a:lnTo>
                    <a:pt x="18" y="69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82901" tIns="91451" rIns="182901" bIns="91451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23" name="Freeform 33">
              <a:extLst>
                <a:ext uri="{FF2B5EF4-FFF2-40B4-BE49-F238E27FC236}">
                  <a16:creationId xmlns:a16="http://schemas.microsoft.com/office/drawing/2014/main" id="{9FC5C367-FE4D-2148-A14B-4E66E32CA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1700" y="593439"/>
              <a:ext cx="235848" cy="133887"/>
            </a:xfrm>
            <a:custGeom>
              <a:avLst/>
              <a:gdLst>
                <a:gd name="T0" fmla="*/ 0 w 122"/>
                <a:gd name="T1" fmla="*/ 0 h 69"/>
                <a:gd name="T2" fmla="*/ 0 w 122"/>
                <a:gd name="T3" fmla="*/ 50 h 69"/>
                <a:gd name="T4" fmla="*/ 104 w 122"/>
                <a:gd name="T5" fmla="*/ 69 h 69"/>
                <a:gd name="T6" fmla="*/ 122 w 122"/>
                <a:gd name="T7" fmla="*/ 21 h 69"/>
                <a:gd name="T8" fmla="*/ 0 w 122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69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36" y="51"/>
                    <a:pt x="71" y="57"/>
                    <a:pt x="104" y="69"/>
                  </a:cubicBezTo>
                  <a:cubicBezTo>
                    <a:pt x="122" y="21"/>
                    <a:pt x="122" y="21"/>
                    <a:pt x="122" y="21"/>
                  </a:cubicBezTo>
                  <a:cubicBezTo>
                    <a:pt x="82" y="8"/>
                    <a:pt x="42" y="1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82901" tIns="91451" rIns="182901" bIns="91451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24" name="Freeform 34">
              <a:extLst>
                <a:ext uri="{FF2B5EF4-FFF2-40B4-BE49-F238E27FC236}">
                  <a16:creationId xmlns:a16="http://schemas.microsoft.com/office/drawing/2014/main" id="{41C1033E-CBBF-BD46-AB77-CBB86270B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2398" y="643905"/>
              <a:ext cx="239967" cy="195681"/>
            </a:xfrm>
            <a:custGeom>
              <a:avLst/>
              <a:gdLst>
                <a:gd name="T0" fmla="*/ 0 w 124"/>
                <a:gd name="T1" fmla="*/ 48 h 101"/>
                <a:gd name="T2" fmla="*/ 91 w 124"/>
                <a:gd name="T3" fmla="*/ 101 h 101"/>
                <a:gd name="T4" fmla="*/ 124 w 124"/>
                <a:gd name="T5" fmla="*/ 62 h 101"/>
                <a:gd name="T6" fmla="*/ 28 w 124"/>
                <a:gd name="T7" fmla="*/ 5 h 101"/>
                <a:gd name="T8" fmla="*/ 17 w 124"/>
                <a:gd name="T9" fmla="*/ 0 h 101"/>
                <a:gd name="T10" fmla="*/ 0 w 124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101">
                  <a:moveTo>
                    <a:pt x="0" y="48"/>
                  </a:moveTo>
                  <a:cubicBezTo>
                    <a:pt x="33" y="61"/>
                    <a:pt x="64" y="79"/>
                    <a:pt x="91" y="101"/>
                  </a:cubicBezTo>
                  <a:cubicBezTo>
                    <a:pt x="124" y="62"/>
                    <a:pt x="124" y="62"/>
                    <a:pt x="124" y="62"/>
                  </a:cubicBezTo>
                  <a:cubicBezTo>
                    <a:pt x="95" y="39"/>
                    <a:pt x="63" y="20"/>
                    <a:pt x="28" y="5"/>
                  </a:cubicBezTo>
                  <a:cubicBezTo>
                    <a:pt x="25" y="3"/>
                    <a:pt x="21" y="2"/>
                    <a:pt x="17" y="0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94C5EA"/>
            </a:solidFill>
            <a:ln w="9525" cap="flat">
              <a:solidFill>
                <a:srgbClr val="94C5E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82901" tIns="91451" rIns="182901" bIns="91451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25" name="Freeform 35">
              <a:extLst>
                <a:ext uri="{FF2B5EF4-FFF2-40B4-BE49-F238E27FC236}">
                  <a16:creationId xmlns:a16="http://schemas.microsoft.com/office/drawing/2014/main" id="{AC2C428C-38EC-044D-97DA-8235B8DBF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2198" y="783971"/>
              <a:ext cx="217309" cy="232757"/>
            </a:xfrm>
            <a:custGeom>
              <a:avLst/>
              <a:gdLst>
                <a:gd name="T0" fmla="*/ 0 w 112"/>
                <a:gd name="T1" fmla="*/ 39 h 120"/>
                <a:gd name="T2" fmla="*/ 68 w 112"/>
                <a:gd name="T3" fmla="*/ 120 h 120"/>
                <a:gd name="T4" fmla="*/ 112 w 112"/>
                <a:gd name="T5" fmla="*/ 94 h 120"/>
                <a:gd name="T6" fmla="*/ 52 w 112"/>
                <a:gd name="T7" fmla="*/ 18 h 120"/>
                <a:gd name="T8" fmla="*/ 32 w 112"/>
                <a:gd name="T9" fmla="*/ 0 h 120"/>
                <a:gd name="T10" fmla="*/ 0 w 112"/>
                <a:gd name="T11" fmla="*/ 3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120">
                  <a:moveTo>
                    <a:pt x="0" y="39"/>
                  </a:moveTo>
                  <a:cubicBezTo>
                    <a:pt x="26" y="62"/>
                    <a:pt x="49" y="89"/>
                    <a:pt x="68" y="120"/>
                  </a:cubicBezTo>
                  <a:cubicBezTo>
                    <a:pt x="112" y="94"/>
                    <a:pt x="112" y="94"/>
                    <a:pt x="112" y="94"/>
                  </a:cubicBezTo>
                  <a:cubicBezTo>
                    <a:pt x="95" y="67"/>
                    <a:pt x="75" y="41"/>
                    <a:pt x="52" y="18"/>
                  </a:cubicBezTo>
                  <a:cubicBezTo>
                    <a:pt x="46" y="12"/>
                    <a:pt x="39" y="6"/>
                    <a:pt x="32" y="0"/>
                  </a:cubicBezTo>
                  <a:lnTo>
                    <a:pt x="0" y="39"/>
                  </a:lnTo>
                  <a:close/>
                </a:path>
              </a:pathLst>
            </a:custGeom>
            <a:solidFill>
              <a:srgbClr val="94C5EA"/>
            </a:solidFill>
            <a:ln w="9525" cap="flat">
              <a:solidFill>
                <a:srgbClr val="94C5E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82901" tIns="91451" rIns="182901" bIns="91451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26" name="Freeform 36">
              <a:extLst>
                <a:ext uri="{FF2B5EF4-FFF2-40B4-BE49-F238E27FC236}">
                  <a16:creationId xmlns:a16="http://schemas.microsoft.com/office/drawing/2014/main" id="{0531D55E-140E-634B-A106-5F8AAD516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3628" y="1245366"/>
              <a:ext cx="106080" cy="239967"/>
            </a:xfrm>
            <a:custGeom>
              <a:avLst/>
              <a:gdLst>
                <a:gd name="T0" fmla="*/ 50 w 55"/>
                <a:gd name="T1" fmla="*/ 124 h 124"/>
                <a:gd name="T2" fmla="*/ 55 w 55"/>
                <a:gd name="T3" fmla="*/ 62 h 124"/>
                <a:gd name="T4" fmla="*/ 50 w 55"/>
                <a:gd name="T5" fmla="*/ 0 h 124"/>
                <a:gd name="T6" fmla="*/ 0 w 55"/>
                <a:gd name="T7" fmla="*/ 9 h 124"/>
                <a:gd name="T8" fmla="*/ 4 w 55"/>
                <a:gd name="T9" fmla="*/ 62 h 124"/>
                <a:gd name="T10" fmla="*/ 0 w 55"/>
                <a:gd name="T11" fmla="*/ 115 h 124"/>
                <a:gd name="T12" fmla="*/ 50 w 55"/>
                <a:gd name="T13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124">
                  <a:moveTo>
                    <a:pt x="50" y="124"/>
                  </a:moveTo>
                  <a:cubicBezTo>
                    <a:pt x="53" y="104"/>
                    <a:pt x="55" y="83"/>
                    <a:pt x="55" y="62"/>
                  </a:cubicBezTo>
                  <a:cubicBezTo>
                    <a:pt x="55" y="41"/>
                    <a:pt x="53" y="21"/>
                    <a:pt x="5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26"/>
                    <a:pt x="4" y="44"/>
                    <a:pt x="4" y="62"/>
                  </a:cubicBezTo>
                  <a:cubicBezTo>
                    <a:pt x="4" y="80"/>
                    <a:pt x="3" y="98"/>
                    <a:pt x="0" y="115"/>
                  </a:cubicBezTo>
                  <a:lnTo>
                    <a:pt x="50" y="124"/>
                  </a:lnTo>
                  <a:close/>
                </a:path>
              </a:pathLst>
            </a:custGeom>
            <a:noFill/>
            <a:ln w="9525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82901" tIns="91451" rIns="182901" bIns="91451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27" name="Freeform 37">
              <a:extLst>
                <a:ext uri="{FF2B5EF4-FFF2-40B4-BE49-F238E27FC236}">
                  <a16:creationId xmlns:a16="http://schemas.microsoft.com/office/drawing/2014/main" id="{82699C96-BE31-6D44-B20A-01542864C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415" y="993040"/>
              <a:ext cx="166844" cy="240997"/>
            </a:xfrm>
            <a:custGeom>
              <a:avLst/>
              <a:gdLst>
                <a:gd name="T0" fmla="*/ 0 w 86"/>
                <a:gd name="T1" fmla="*/ 25 h 124"/>
                <a:gd name="T2" fmla="*/ 37 w 86"/>
                <a:gd name="T3" fmla="*/ 124 h 124"/>
                <a:gd name="T4" fmla="*/ 86 w 86"/>
                <a:gd name="T5" fmla="*/ 115 h 124"/>
                <a:gd name="T6" fmla="*/ 62 w 86"/>
                <a:gd name="T7" fmla="*/ 37 h 124"/>
                <a:gd name="T8" fmla="*/ 44 w 86"/>
                <a:gd name="T9" fmla="*/ 0 h 124"/>
                <a:gd name="T10" fmla="*/ 0 w 86"/>
                <a:gd name="T11" fmla="*/ 2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124">
                  <a:moveTo>
                    <a:pt x="0" y="25"/>
                  </a:moveTo>
                  <a:cubicBezTo>
                    <a:pt x="17" y="55"/>
                    <a:pt x="30" y="89"/>
                    <a:pt x="37" y="124"/>
                  </a:cubicBezTo>
                  <a:cubicBezTo>
                    <a:pt x="86" y="115"/>
                    <a:pt x="86" y="115"/>
                    <a:pt x="86" y="115"/>
                  </a:cubicBezTo>
                  <a:cubicBezTo>
                    <a:pt x="81" y="89"/>
                    <a:pt x="73" y="62"/>
                    <a:pt x="62" y="37"/>
                  </a:cubicBezTo>
                  <a:cubicBezTo>
                    <a:pt x="57" y="24"/>
                    <a:pt x="51" y="12"/>
                    <a:pt x="44" y="0"/>
                  </a:cubicBezTo>
                  <a:lnTo>
                    <a:pt x="0" y="25"/>
                  </a:lnTo>
                  <a:close/>
                </a:path>
              </a:pathLst>
            </a:custGeom>
            <a:noFill/>
            <a:ln w="9525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82901" tIns="91451" rIns="182901" bIns="91451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28" name="Freeform 38">
              <a:extLst>
                <a:ext uri="{FF2B5EF4-FFF2-40B4-BE49-F238E27FC236}">
                  <a16:creationId xmlns:a16="http://schemas.microsoft.com/office/drawing/2014/main" id="{7BCC0698-CC9F-4243-BA45-6D15BE2EE3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138" y="643905"/>
              <a:ext cx="240997" cy="195681"/>
            </a:xfrm>
            <a:custGeom>
              <a:avLst/>
              <a:gdLst>
                <a:gd name="T0" fmla="*/ 33 w 124"/>
                <a:gd name="T1" fmla="*/ 101 h 101"/>
                <a:gd name="T2" fmla="*/ 124 w 124"/>
                <a:gd name="T3" fmla="*/ 48 h 101"/>
                <a:gd name="T4" fmla="*/ 107 w 124"/>
                <a:gd name="T5" fmla="*/ 0 h 101"/>
                <a:gd name="T6" fmla="*/ 95 w 124"/>
                <a:gd name="T7" fmla="*/ 5 h 101"/>
                <a:gd name="T8" fmla="*/ 0 w 124"/>
                <a:gd name="T9" fmla="*/ 62 h 101"/>
                <a:gd name="T10" fmla="*/ 33 w 124"/>
                <a:gd name="T11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101">
                  <a:moveTo>
                    <a:pt x="33" y="101"/>
                  </a:moveTo>
                  <a:cubicBezTo>
                    <a:pt x="60" y="79"/>
                    <a:pt x="91" y="61"/>
                    <a:pt x="124" y="48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3" y="2"/>
                    <a:pt x="99" y="3"/>
                    <a:pt x="95" y="5"/>
                  </a:cubicBezTo>
                  <a:cubicBezTo>
                    <a:pt x="61" y="20"/>
                    <a:pt x="29" y="39"/>
                    <a:pt x="0" y="62"/>
                  </a:cubicBezTo>
                  <a:lnTo>
                    <a:pt x="33" y="10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82901" tIns="91451" rIns="182901" bIns="91451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29" name="Freeform 39">
              <a:extLst>
                <a:ext uri="{FF2B5EF4-FFF2-40B4-BE49-F238E27FC236}">
                  <a16:creationId xmlns:a16="http://schemas.microsoft.com/office/drawing/2014/main" id="{C4C3B810-FC37-2749-A1A9-3A31BEFC9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214" y="993040"/>
              <a:ext cx="166844" cy="240997"/>
            </a:xfrm>
            <a:custGeom>
              <a:avLst/>
              <a:gdLst>
                <a:gd name="T0" fmla="*/ 50 w 86"/>
                <a:gd name="T1" fmla="*/ 124 h 124"/>
                <a:gd name="T2" fmla="*/ 86 w 86"/>
                <a:gd name="T3" fmla="*/ 25 h 124"/>
                <a:gd name="T4" fmla="*/ 43 w 86"/>
                <a:gd name="T5" fmla="*/ 0 h 124"/>
                <a:gd name="T6" fmla="*/ 24 w 86"/>
                <a:gd name="T7" fmla="*/ 37 h 124"/>
                <a:gd name="T8" fmla="*/ 0 w 86"/>
                <a:gd name="T9" fmla="*/ 115 h 124"/>
                <a:gd name="T10" fmla="*/ 50 w 86"/>
                <a:gd name="T11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124">
                  <a:moveTo>
                    <a:pt x="50" y="124"/>
                  </a:moveTo>
                  <a:cubicBezTo>
                    <a:pt x="57" y="89"/>
                    <a:pt x="70" y="55"/>
                    <a:pt x="86" y="25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6" y="12"/>
                    <a:pt x="30" y="24"/>
                    <a:pt x="24" y="37"/>
                  </a:cubicBezTo>
                  <a:cubicBezTo>
                    <a:pt x="14" y="62"/>
                    <a:pt x="6" y="89"/>
                    <a:pt x="0" y="115"/>
                  </a:cubicBezTo>
                  <a:lnTo>
                    <a:pt x="50" y="12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82901" tIns="91451" rIns="182901" bIns="91451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30" name="Freeform 40">
              <a:extLst>
                <a:ext uri="{FF2B5EF4-FFF2-40B4-BE49-F238E27FC236}">
                  <a16:creationId xmlns:a16="http://schemas.microsoft.com/office/drawing/2014/main" id="{BCF749F1-46FA-C244-834C-D28921D93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826" y="1245366"/>
              <a:ext cx="104020" cy="239967"/>
            </a:xfrm>
            <a:custGeom>
              <a:avLst/>
              <a:gdLst>
                <a:gd name="T0" fmla="*/ 54 w 54"/>
                <a:gd name="T1" fmla="*/ 115 h 124"/>
                <a:gd name="T2" fmla="*/ 50 w 54"/>
                <a:gd name="T3" fmla="*/ 62 h 124"/>
                <a:gd name="T4" fmla="*/ 54 w 54"/>
                <a:gd name="T5" fmla="*/ 9 h 124"/>
                <a:gd name="T6" fmla="*/ 5 w 54"/>
                <a:gd name="T7" fmla="*/ 0 h 124"/>
                <a:gd name="T8" fmla="*/ 0 w 54"/>
                <a:gd name="T9" fmla="*/ 62 h 124"/>
                <a:gd name="T10" fmla="*/ 5 w 54"/>
                <a:gd name="T11" fmla="*/ 124 h 124"/>
                <a:gd name="T12" fmla="*/ 54 w 54"/>
                <a:gd name="T13" fmla="*/ 11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24">
                  <a:moveTo>
                    <a:pt x="54" y="115"/>
                  </a:moveTo>
                  <a:cubicBezTo>
                    <a:pt x="52" y="98"/>
                    <a:pt x="50" y="80"/>
                    <a:pt x="50" y="62"/>
                  </a:cubicBezTo>
                  <a:cubicBezTo>
                    <a:pt x="50" y="44"/>
                    <a:pt x="52" y="26"/>
                    <a:pt x="54" y="9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21"/>
                    <a:pt x="0" y="41"/>
                    <a:pt x="0" y="62"/>
                  </a:cubicBezTo>
                  <a:cubicBezTo>
                    <a:pt x="0" y="83"/>
                    <a:pt x="2" y="104"/>
                    <a:pt x="5" y="124"/>
                  </a:cubicBezTo>
                  <a:lnTo>
                    <a:pt x="54" y="11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82901" tIns="91451" rIns="182901" bIns="91451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31" name="Freeform 41">
              <a:extLst>
                <a:ext uri="{FF2B5EF4-FFF2-40B4-BE49-F238E27FC236}">
                  <a16:creationId xmlns:a16="http://schemas.microsoft.com/office/drawing/2014/main" id="{59A343E6-F3F4-364A-98DB-D846A75EE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025" y="783971"/>
              <a:ext cx="217309" cy="232757"/>
            </a:xfrm>
            <a:custGeom>
              <a:avLst/>
              <a:gdLst>
                <a:gd name="T0" fmla="*/ 44 w 112"/>
                <a:gd name="T1" fmla="*/ 120 h 120"/>
                <a:gd name="T2" fmla="*/ 112 w 112"/>
                <a:gd name="T3" fmla="*/ 39 h 120"/>
                <a:gd name="T4" fmla="*/ 80 w 112"/>
                <a:gd name="T5" fmla="*/ 0 h 120"/>
                <a:gd name="T6" fmla="*/ 60 w 112"/>
                <a:gd name="T7" fmla="*/ 18 h 120"/>
                <a:gd name="T8" fmla="*/ 0 w 112"/>
                <a:gd name="T9" fmla="*/ 94 h 120"/>
                <a:gd name="T10" fmla="*/ 44 w 112"/>
                <a:gd name="T1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120">
                  <a:moveTo>
                    <a:pt x="44" y="120"/>
                  </a:moveTo>
                  <a:cubicBezTo>
                    <a:pt x="62" y="89"/>
                    <a:pt x="85" y="62"/>
                    <a:pt x="112" y="39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6"/>
                    <a:pt x="66" y="12"/>
                    <a:pt x="60" y="18"/>
                  </a:cubicBezTo>
                  <a:cubicBezTo>
                    <a:pt x="37" y="41"/>
                    <a:pt x="17" y="67"/>
                    <a:pt x="0" y="94"/>
                  </a:cubicBezTo>
                  <a:lnTo>
                    <a:pt x="44" y="12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82901" tIns="91451" rIns="182901" bIns="91451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50E4272-C210-9845-9403-CEC4943B7E27}"/>
                </a:ext>
              </a:extLst>
            </p:cNvPr>
            <p:cNvSpPr txBox="1"/>
            <p:nvPr/>
          </p:nvSpPr>
          <p:spPr>
            <a:xfrm>
              <a:off x="984319" y="1761458"/>
              <a:ext cx="1229407" cy="2301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IN" sz="2600" b="1" dirty="0">
                  <a:solidFill>
                    <a:schemeClr val="bg1"/>
                  </a:solidFill>
                  <a:latin typeface="Century Gothic" panose="020B0502020202020204" pitchFamily="34" charset="0"/>
                  <a:cs typeface="Arial" pitchFamily="34" charset="0"/>
                </a:rPr>
                <a:t>75%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FA6C9F5-18E8-A148-BE77-BBBE0493AC78}"/>
                </a:ext>
              </a:extLst>
            </p:cNvPr>
            <p:cNvSpPr txBox="1"/>
            <p:nvPr/>
          </p:nvSpPr>
          <p:spPr>
            <a:xfrm>
              <a:off x="809407" y="1503212"/>
              <a:ext cx="243232" cy="1384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IN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cs typeface="Arial" pitchFamily="34" charset="0"/>
                </a:rPr>
                <a:t>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8C3953A-E8E6-2B46-BE95-33388DFC53F8}"/>
                </a:ext>
              </a:extLst>
            </p:cNvPr>
            <p:cNvSpPr txBox="1"/>
            <p:nvPr/>
          </p:nvSpPr>
          <p:spPr>
            <a:xfrm>
              <a:off x="2092665" y="1503212"/>
              <a:ext cx="243232" cy="1384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IN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cs typeface="Arial" pitchFamily="34" charset="0"/>
                </a:rPr>
                <a:t>65</a:t>
              </a:r>
            </a:p>
          </p:txBody>
        </p:sp>
      </p:grpSp>
      <p:graphicFrame>
        <p:nvGraphicFramePr>
          <p:cNvPr id="35" name="Chart 34">
            <a:extLst>
              <a:ext uri="{FF2B5EF4-FFF2-40B4-BE49-F238E27FC236}">
                <a16:creationId xmlns:a16="http://schemas.microsoft.com/office/drawing/2014/main" id="{1AC8AA6D-C723-774A-9BC8-6AD47EE8E6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6971514"/>
              </p:ext>
            </p:extLst>
          </p:nvPr>
        </p:nvGraphicFramePr>
        <p:xfrm>
          <a:off x="8078347" y="3739125"/>
          <a:ext cx="13971752" cy="3273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F00905AF-E598-F943-B453-51DF30D5C8F7}"/>
              </a:ext>
            </a:extLst>
          </p:cNvPr>
          <p:cNvGrpSpPr/>
          <p:nvPr/>
        </p:nvGrpSpPr>
        <p:grpSpPr>
          <a:xfrm>
            <a:off x="17327129" y="2911667"/>
            <a:ext cx="4608658" cy="400110"/>
            <a:chOff x="17577879" y="2796368"/>
            <a:chExt cx="5139414" cy="40011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0FE8A72-CCEC-1348-ADD0-AE028939E5B9}"/>
                </a:ext>
              </a:extLst>
            </p:cNvPr>
            <p:cNvSpPr/>
            <p:nvPr/>
          </p:nvSpPr>
          <p:spPr>
            <a:xfrm>
              <a:off x="17577879" y="2815899"/>
              <a:ext cx="354398" cy="339105"/>
            </a:xfrm>
            <a:prstGeom prst="rect">
              <a:avLst/>
            </a:prstGeom>
            <a:solidFill>
              <a:srgbClr val="ADAA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91">
                <a:defRPr/>
              </a:pPr>
              <a:endParaRPr lang="en-US" sz="2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99C9E99-B281-2642-B7F1-1C34A96D08E0}"/>
                </a:ext>
              </a:extLst>
            </p:cNvPr>
            <p:cNvSpPr txBox="1"/>
            <p:nvPr/>
          </p:nvSpPr>
          <p:spPr>
            <a:xfrm>
              <a:off x="17938536" y="2796368"/>
              <a:ext cx="11366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828891">
                <a:defRPr/>
              </a:pPr>
              <a:r>
                <a:rPr lang="en-US" sz="2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Cash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C6E89BA-A85C-1046-8C7B-F7576B7114C0}"/>
                </a:ext>
              </a:extLst>
            </p:cNvPr>
            <p:cNvSpPr/>
            <p:nvPr/>
          </p:nvSpPr>
          <p:spPr>
            <a:xfrm>
              <a:off x="19008962" y="2815899"/>
              <a:ext cx="354398" cy="339107"/>
            </a:xfrm>
            <a:prstGeom prst="rect">
              <a:avLst/>
            </a:prstGeom>
            <a:solidFill>
              <a:srgbClr val="A7CF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91">
                <a:defRPr/>
              </a:pPr>
              <a:endParaRPr lang="en-US" sz="2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7A48A41-C21C-F840-8231-82A828A2D938}"/>
                </a:ext>
              </a:extLst>
            </p:cNvPr>
            <p:cNvSpPr txBox="1"/>
            <p:nvPr/>
          </p:nvSpPr>
          <p:spPr>
            <a:xfrm>
              <a:off x="19369618" y="2796368"/>
              <a:ext cx="19726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828891">
                <a:defRPr/>
              </a:pPr>
              <a:r>
                <a:rPr lang="en-US" sz="2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Investments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3C8CD0D-9E13-0A49-AAE0-85183DDA5D54}"/>
                </a:ext>
              </a:extLst>
            </p:cNvPr>
            <p:cNvSpPr/>
            <p:nvPr/>
          </p:nvSpPr>
          <p:spPr>
            <a:xfrm>
              <a:off x="21351133" y="2815899"/>
              <a:ext cx="354398" cy="339105"/>
            </a:xfrm>
            <a:prstGeom prst="rect">
              <a:avLst/>
            </a:prstGeom>
            <a:solidFill>
              <a:srgbClr val="6C6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91">
                <a:defRPr/>
              </a:pPr>
              <a:endParaRPr lang="en-US" sz="2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8515C83-5119-F642-91F5-B3EF64E1D308}"/>
                </a:ext>
              </a:extLst>
            </p:cNvPr>
            <p:cNvSpPr txBox="1"/>
            <p:nvPr/>
          </p:nvSpPr>
          <p:spPr>
            <a:xfrm>
              <a:off x="21701942" y="2796368"/>
              <a:ext cx="10153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828891">
                <a:defRPr/>
              </a:pPr>
              <a:r>
                <a:rPr lang="en-US" sz="200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A/R</a:t>
              </a:r>
            </a:p>
          </p:txBody>
        </p:sp>
      </p:grpSp>
      <p:sp>
        <p:nvSpPr>
          <p:cNvPr id="43" name="Rectangle: Rounded Corners 38">
            <a:extLst>
              <a:ext uri="{FF2B5EF4-FFF2-40B4-BE49-F238E27FC236}">
                <a16:creationId xmlns:a16="http://schemas.microsoft.com/office/drawing/2014/main" id="{2838D0F6-8991-D44A-AC70-9CD39BE5FF30}"/>
              </a:ext>
            </a:extLst>
          </p:cNvPr>
          <p:cNvSpPr/>
          <p:nvPr/>
        </p:nvSpPr>
        <p:spPr>
          <a:xfrm>
            <a:off x="1777902" y="7521130"/>
            <a:ext cx="20528641" cy="4744036"/>
          </a:xfrm>
          <a:prstGeom prst="roundRect">
            <a:avLst>
              <a:gd name="adj" fmla="val 4167"/>
            </a:avLst>
          </a:prstGeom>
          <a:solidFill>
            <a:srgbClr val="F7F5F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Nexa Bold" panose="02000000000000000000" pitchFamily="50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61FDABA-A1FD-F14B-8C10-47F244A410C8}"/>
              </a:ext>
            </a:extLst>
          </p:cNvPr>
          <p:cNvSpPr txBox="1"/>
          <p:nvPr/>
        </p:nvSpPr>
        <p:spPr>
          <a:xfrm>
            <a:off x="8078347" y="7989481"/>
            <a:ext cx="4696193" cy="33855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>
            <a:defPPr>
              <a:defRPr lang="en-US"/>
            </a:defPPr>
            <a:lvl1pPr defTabSz="2438522">
              <a:lnSpc>
                <a:spcPct val="100000"/>
              </a:lnSpc>
              <a:defRPr sz="2800" b="1" cap="all" spc="40">
                <a:solidFill>
                  <a:srgbClr val="2E2E2E"/>
                </a:solidFill>
                <a:latin typeface="+mj-lt"/>
                <a:cs typeface="+mj-cs"/>
              </a:defRPr>
            </a:lvl1pPr>
          </a:lstStyle>
          <a:p>
            <a:r>
              <a:rPr lang="en-GB" sz="2200" cap="none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Cash (in month end)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67BE856-3762-5B49-BBB9-F389BF335327}"/>
              </a:ext>
            </a:extLst>
          </p:cNvPr>
          <p:cNvCxnSpPr/>
          <p:nvPr/>
        </p:nvCxnSpPr>
        <p:spPr>
          <a:xfrm>
            <a:off x="7287974" y="7903422"/>
            <a:ext cx="0" cy="4023360"/>
          </a:xfrm>
          <a:prstGeom prst="line">
            <a:avLst/>
          </a:prstGeom>
          <a:ln w="127000" cap="sq" cmpd="sng">
            <a:solidFill>
              <a:schemeClr val="bg1"/>
            </a:solidFill>
            <a:prstDash val="solid"/>
            <a:miter lim="800000"/>
            <a:headEnd type="none"/>
            <a:tailEnd type="non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DF9761B4-A12A-FA48-9416-C6A37221A103}"/>
              </a:ext>
            </a:extLst>
          </p:cNvPr>
          <p:cNvGrpSpPr/>
          <p:nvPr/>
        </p:nvGrpSpPr>
        <p:grpSpPr>
          <a:xfrm>
            <a:off x="2335635" y="7937798"/>
            <a:ext cx="4696193" cy="843251"/>
            <a:chOff x="2335635" y="7937798"/>
            <a:chExt cx="4696193" cy="843251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DF945F1-3517-BF49-B9B3-B56A15278EAE}"/>
                </a:ext>
              </a:extLst>
            </p:cNvPr>
            <p:cNvSpPr txBox="1"/>
            <p:nvPr/>
          </p:nvSpPr>
          <p:spPr>
            <a:xfrm>
              <a:off x="3146991" y="7937798"/>
              <a:ext cx="3039753" cy="43088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 defTabSz="914400"/>
              <a:r>
                <a:rPr lang="en-GB" sz="2800" b="1" spc="4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$ 205,909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6A674C1-1ABC-4342-8BE7-9291F3386086}"/>
                </a:ext>
              </a:extLst>
            </p:cNvPr>
            <p:cNvSpPr txBox="1"/>
            <p:nvPr/>
          </p:nvSpPr>
          <p:spPr>
            <a:xfrm>
              <a:off x="2335635" y="8473272"/>
              <a:ext cx="4696193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>
              <a:defPPr>
                <a:defRPr lang="en-US"/>
              </a:defPPr>
              <a:lvl1pPr defTabSz="2438522">
                <a:lnSpc>
                  <a:spcPct val="100000"/>
                </a:lnSpc>
                <a:defRPr sz="2800" b="1" cap="all" spc="40">
                  <a:solidFill>
                    <a:srgbClr val="2E2E2E"/>
                  </a:solidFill>
                  <a:latin typeface="+mj-lt"/>
                  <a:cs typeface="+mj-cs"/>
                </a:defRPr>
              </a:lvl1pPr>
            </a:lstStyle>
            <a:p>
              <a:pPr algn="ctr"/>
              <a:r>
                <a:rPr lang="en-GB" sz="2000" b="0" cap="none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Sells YTD 2019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728E127-0519-5D4B-A7C8-B0FF27999143}"/>
              </a:ext>
            </a:extLst>
          </p:cNvPr>
          <p:cNvGrpSpPr/>
          <p:nvPr/>
        </p:nvGrpSpPr>
        <p:grpSpPr>
          <a:xfrm>
            <a:off x="2969598" y="9316361"/>
            <a:ext cx="3349431" cy="2921575"/>
            <a:chOff x="633294" y="399818"/>
            <a:chExt cx="1926945" cy="1680797"/>
          </a:xfrm>
        </p:grpSpPr>
        <p:sp>
          <p:nvSpPr>
            <p:cNvPr id="50" name="Freeform 29">
              <a:extLst>
                <a:ext uri="{FF2B5EF4-FFF2-40B4-BE49-F238E27FC236}">
                  <a16:creationId xmlns:a16="http://schemas.microsoft.com/office/drawing/2014/main" id="{5B331D49-6765-A042-860A-728FA90FB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391" y="541944"/>
              <a:ext cx="1643722" cy="1127741"/>
            </a:xfrm>
            <a:custGeom>
              <a:avLst/>
              <a:gdLst>
                <a:gd name="T0" fmla="*/ 847 w 847"/>
                <a:gd name="T1" fmla="*/ 423 h 582"/>
                <a:gd name="T2" fmla="*/ 816 w 847"/>
                <a:gd name="T3" fmla="*/ 582 h 582"/>
                <a:gd name="T4" fmla="*/ 31 w 847"/>
                <a:gd name="T5" fmla="*/ 582 h 582"/>
                <a:gd name="T6" fmla="*/ 0 w 847"/>
                <a:gd name="T7" fmla="*/ 423 h 582"/>
                <a:gd name="T8" fmla="*/ 423 w 847"/>
                <a:gd name="T9" fmla="*/ 0 h 582"/>
                <a:gd name="T10" fmla="*/ 847 w 847"/>
                <a:gd name="T11" fmla="*/ 423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7" h="582">
                  <a:moveTo>
                    <a:pt x="847" y="423"/>
                  </a:moveTo>
                  <a:cubicBezTo>
                    <a:pt x="847" y="479"/>
                    <a:pt x="836" y="533"/>
                    <a:pt x="816" y="582"/>
                  </a:cubicBezTo>
                  <a:cubicBezTo>
                    <a:pt x="31" y="582"/>
                    <a:pt x="31" y="582"/>
                    <a:pt x="31" y="582"/>
                  </a:cubicBezTo>
                  <a:cubicBezTo>
                    <a:pt x="11" y="533"/>
                    <a:pt x="0" y="479"/>
                    <a:pt x="0" y="423"/>
                  </a:cubicBezTo>
                  <a:cubicBezTo>
                    <a:pt x="0" y="189"/>
                    <a:pt x="190" y="0"/>
                    <a:pt x="423" y="0"/>
                  </a:cubicBezTo>
                  <a:cubicBezTo>
                    <a:pt x="657" y="0"/>
                    <a:pt x="847" y="189"/>
                    <a:pt x="847" y="4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901" tIns="91451" rIns="182901" bIns="91451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51" name="Freeform 23">
              <a:extLst>
                <a:ext uri="{FF2B5EF4-FFF2-40B4-BE49-F238E27FC236}">
                  <a16:creationId xmlns:a16="http://schemas.microsoft.com/office/drawing/2014/main" id="{C5F3756C-63AF-514E-8719-E1E67D786A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294" y="399818"/>
              <a:ext cx="1926945" cy="1680797"/>
            </a:xfrm>
            <a:custGeom>
              <a:avLst/>
              <a:gdLst>
                <a:gd name="T0" fmla="*/ 967 w 993"/>
                <a:gd name="T1" fmla="*/ 656 h 867"/>
                <a:gd name="T2" fmla="*/ 967 w 993"/>
                <a:gd name="T3" fmla="*/ 655 h 867"/>
                <a:gd name="T4" fmla="*/ 967 w 993"/>
                <a:gd name="T5" fmla="*/ 655 h 867"/>
                <a:gd name="T6" fmla="*/ 993 w 993"/>
                <a:gd name="T7" fmla="*/ 496 h 867"/>
                <a:gd name="T8" fmla="*/ 496 w 993"/>
                <a:gd name="T9" fmla="*/ 0 h 867"/>
                <a:gd name="T10" fmla="*/ 0 w 993"/>
                <a:gd name="T11" fmla="*/ 496 h 867"/>
                <a:gd name="T12" fmla="*/ 26 w 993"/>
                <a:gd name="T13" fmla="*/ 655 h 867"/>
                <a:gd name="T14" fmla="*/ 26 w 993"/>
                <a:gd name="T15" fmla="*/ 655 h 867"/>
                <a:gd name="T16" fmla="*/ 26 w 993"/>
                <a:gd name="T17" fmla="*/ 656 h 867"/>
                <a:gd name="T18" fmla="*/ 31 w 993"/>
                <a:gd name="T19" fmla="*/ 669 h 867"/>
                <a:gd name="T20" fmla="*/ 31 w 993"/>
                <a:gd name="T21" fmla="*/ 669 h 867"/>
                <a:gd name="T22" fmla="*/ 36 w 993"/>
                <a:gd name="T23" fmla="*/ 682 h 867"/>
                <a:gd name="T24" fmla="*/ 80 w 993"/>
                <a:gd name="T25" fmla="*/ 767 h 867"/>
                <a:gd name="T26" fmla="*/ 91 w 993"/>
                <a:gd name="T27" fmla="*/ 783 h 867"/>
                <a:gd name="T28" fmla="*/ 108 w 993"/>
                <a:gd name="T29" fmla="*/ 806 h 867"/>
                <a:gd name="T30" fmla="*/ 126 w 993"/>
                <a:gd name="T31" fmla="*/ 828 h 867"/>
                <a:gd name="T32" fmla="*/ 133 w 993"/>
                <a:gd name="T33" fmla="*/ 835 h 867"/>
                <a:gd name="T34" fmla="*/ 133 w 993"/>
                <a:gd name="T35" fmla="*/ 835 h 867"/>
                <a:gd name="T36" fmla="*/ 146 w 993"/>
                <a:gd name="T37" fmla="*/ 848 h 867"/>
                <a:gd name="T38" fmla="*/ 153 w 993"/>
                <a:gd name="T39" fmla="*/ 855 h 867"/>
                <a:gd name="T40" fmla="*/ 158 w 993"/>
                <a:gd name="T41" fmla="*/ 860 h 867"/>
                <a:gd name="T42" fmla="*/ 160 w 993"/>
                <a:gd name="T43" fmla="*/ 861 h 867"/>
                <a:gd name="T44" fmla="*/ 166 w 993"/>
                <a:gd name="T45" fmla="*/ 867 h 867"/>
                <a:gd name="T46" fmla="*/ 827 w 993"/>
                <a:gd name="T47" fmla="*/ 867 h 867"/>
                <a:gd name="T48" fmla="*/ 840 w 993"/>
                <a:gd name="T49" fmla="*/ 855 h 867"/>
                <a:gd name="T50" fmla="*/ 846 w 993"/>
                <a:gd name="T51" fmla="*/ 849 h 867"/>
                <a:gd name="T52" fmla="*/ 860 w 993"/>
                <a:gd name="T53" fmla="*/ 834 h 867"/>
                <a:gd name="T54" fmla="*/ 866 w 993"/>
                <a:gd name="T55" fmla="*/ 828 h 867"/>
                <a:gd name="T56" fmla="*/ 873 w 993"/>
                <a:gd name="T57" fmla="*/ 820 h 867"/>
                <a:gd name="T58" fmla="*/ 878 w 993"/>
                <a:gd name="T59" fmla="*/ 814 h 867"/>
                <a:gd name="T60" fmla="*/ 881 w 993"/>
                <a:gd name="T61" fmla="*/ 811 h 867"/>
                <a:gd name="T62" fmla="*/ 885 w 993"/>
                <a:gd name="T63" fmla="*/ 806 h 867"/>
                <a:gd name="T64" fmla="*/ 897 w 993"/>
                <a:gd name="T65" fmla="*/ 790 h 867"/>
                <a:gd name="T66" fmla="*/ 901 w 993"/>
                <a:gd name="T67" fmla="*/ 784 h 867"/>
                <a:gd name="T68" fmla="*/ 902 w 993"/>
                <a:gd name="T69" fmla="*/ 783 h 867"/>
                <a:gd name="T70" fmla="*/ 907 w 993"/>
                <a:gd name="T71" fmla="*/ 775 h 867"/>
                <a:gd name="T72" fmla="*/ 913 w 993"/>
                <a:gd name="T73" fmla="*/ 767 h 867"/>
                <a:gd name="T74" fmla="*/ 923 w 993"/>
                <a:gd name="T75" fmla="*/ 751 h 867"/>
                <a:gd name="T76" fmla="*/ 928 w 993"/>
                <a:gd name="T77" fmla="*/ 743 h 867"/>
                <a:gd name="T78" fmla="*/ 932 w 993"/>
                <a:gd name="T79" fmla="*/ 735 h 867"/>
                <a:gd name="T80" fmla="*/ 946 w 993"/>
                <a:gd name="T81" fmla="*/ 708 h 867"/>
                <a:gd name="T82" fmla="*/ 949 w 993"/>
                <a:gd name="T83" fmla="*/ 701 h 867"/>
                <a:gd name="T84" fmla="*/ 950 w 993"/>
                <a:gd name="T85" fmla="*/ 700 h 867"/>
                <a:gd name="T86" fmla="*/ 953 w 993"/>
                <a:gd name="T87" fmla="*/ 691 h 867"/>
                <a:gd name="T88" fmla="*/ 957 w 993"/>
                <a:gd name="T89" fmla="*/ 682 h 867"/>
                <a:gd name="T90" fmla="*/ 962 w 993"/>
                <a:gd name="T91" fmla="*/ 669 h 867"/>
                <a:gd name="T92" fmla="*/ 962 w 993"/>
                <a:gd name="T93" fmla="*/ 669 h 867"/>
                <a:gd name="T94" fmla="*/ 967 w 993"/>
                <a:gd name="T95" fmla="*/ 656 h 867"/>
                <a:gd name="T96" fmla="*/ 104 w 993"/>
                <a:gd name="T97" fmla="*/ 655 h 867"/>
                <a:gd name="T98" fmla="*/ 73 w 993"/>
                <a:gd name="T99" fmla="*/ 496 h 867"/>
                <a:gd name="T100" fmla="*/ 496 w 993"/>
                <a:gd name="T101" fmla="*/ 73 h 867"/>
                <a:gd name="T102" fmla="*/ 920 w 993"/>
                <a:gd name="T103" fmla="*/ 496 h 867"/>
                <a:gd name="T104" fmla="*/ 889 w 993"/>
                <a:gd name="T105" fmla="*/ 655 h 867"/>
                <a:gd name="T106" fmla="*/ 104 w 993"/>
                <a:gd name="T107" fmla="*/ 655 h 8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93" h="867">
                  <a:moveTo>
                    <a:pt x="967" y="656"/>
                  </a:moveTo>
                  <a:cubicBezTo>
                    <a:pt x="967" y="656"/>
                    <a:pt x="967" y="655"/>
                    <a:pt x="967" y="655"/>
                  </a:cubicBezTo>
                  <a:cubicBezTo>
                    <a:pt x="967" y="655"/>
                    <a:pt x="967" y="655"/>
                    <a:pt x="967" y="655"/>
                  </a:cubicBezTo>
                  <a:cubicBezTo>
                    <a:pt x="984" y="605"/>
                    <a:pt x="993" y="552"/>
                    <a:pt x="993" y="496"/>
                  </a:cubicBezTo>
                  <a:cubicBezTo>
                    <a:pt x="993" y="222"/>
                    <a:pt x="771" y="0"/>
                    <a:pt x="496" y="0"/>
                  </a:cubicBezTo>
                  <a:cubicBezTo>
                    <a:pt x="222" y="0"/>
                    <a:pt x="0" y="222"/>
                    <a:pt x="0" y="496"/>
                  </a:cubicBezTo>
                  <a:cubicBezTo>
                    <a:pt x="0" y="552"/>
                    <a:pt x="9" y="605"/>
                    <a:pt x="26" y="655"/>
                  </a:cubicBezTo>
                  <a:cubicBezTo>
                    <a:pt x="26" y="655"/>
                    <a:pt x="26" y="655"/>
                    <a:pt x="26" y="655"/>
                  </a:cubicBezTo>
                  <a:cubicBezTo>
                    <a:pt x="26" y="655"/>
                    <a:pt x="26" y="656"/>
                    <a:pt x="26" y="656"/>
                  </a:cubicBezTo>
                  <a:cubicBezTo>
                    <a:pt x="27" y="660"/>
                    <a:pt x="29" y="664"/>
                    <a:pt x="31" y="669"/>
                  </a:cubicBezTo>
                  <a:cubicBezTo>
                    <a:pt x="31" y="669"/>
                    <a:pt x="31" y="669"/>
                    <a:pt x="31" y="669"/>
                  </a:cubicBezTo>
                  <a:cubicBezTo>
                    <a:pt x="32" y="673"/>
                    <a:pt x="34" y="678"/>
                    <a:pt x="36" y="682"/>
                  </a:cubicBezTo>
                  <a:cubicBezTo>
                    <a:pt x="48" y="712"/>
                    <a:pt x="63" y="740"/>
                    <a:pt x="80" y="767"/>
                  </a:cubicBezTo>
                  <a:cubicBezTo>
                    <a:pt x="84" y="772"/>
                    <a:pt x="87" y="778"/>
                    <a:pt x="91" y="783"/>
                  </a:cubicBezTo>
                  <a:cubicBezTo>
                    <a:pt x="96" y="791"/>
                    <a:pt x="102" y="798"/>
                    <a:pt x="108" y="806"/>
                  </a:cubicBezTo>
                  <a:cubicBezTo>
                    <a:pt x="114" y="813"/>
                    <a:pt x="120" y="820"/>
                    <a:pt x="126" y="828"/>
                  </a:cubicBezTo>
                  <a:cubicBezTo>
                    <a:pt x="129" y="830"/>
                    <a:pt x="131" y="832"/>
                    <a:pt x="133" y="835"/>
                  </a:cubicBezTo>
                  <a:cubicBezTo>
                    <a:pt x="133" y="835"/>
                    <a:pt x="133" y="835"/>
                    <a:pt x="133" y="835"/>
                  </a:cubicBezTo>
                  <a:cubicBezTo>
                    <a:pt x="137" y="839"/>
                    <a:pt x="142" y="844"/>
                    <a:pt x="146" y="848"/>
                  </a:cubicBezTo>
                  <a:cubicBezTo>
                    <a:pt x="148" y="850"/>
                    <a:pt x="151" y="853"/>
                    <a:pt x="153" y="855"/>
                  </a:cubicBezTo>
                  <a:cubicBezTo>
                    <a:pt x="155" y="857"/>
                    <a:pt x="156" y="858"/>
                    <a:pt x="158" y="860"/>
                  </a:cubicBezTo>
                  <a:cubicBezTo>
                    <a:pt x="159" y="860"/>
                    <a:pt x="159" y="861"/>
                    <a:pt x="160" y="861"/>
                  </a:cubicBezTo>
                  <a:cubicBezTo>
                    <a:pt x="162" y="863"/>
                    <a:pt x="164" y="865"/>
                    <a:pt x="166" y="867"/>
                  </a:cubicBezTo>
                  <a:cubicBezTo>
                    <a:pt x="827" y="867"/>
                    <a:pt x="827" y="867"/>
                    <a:pt x="827" y="867"/>
                  </a:cubicBezTo>
                  <a:cubicBezTo>
                    <a:pt x="831" y="863"/>
                    <a:pt x="836" y="859"/>
                    <a:pt x="840" y="855"/>
                  </a:cubicBezTo>
                  <a:cubicBezTo>
                    <a:pt x="842" y="853"/>
                    <a:pt x="844" y="851"/>
                    <a:pt x="846" y="849"/>
                  </a:cubicBezTo>
                  <a:cubicBezTo>
                    <a:pt x="851" y="844"/>
                    <a:pt x="856" y="839"/>
                    <a:pt x="860" y="834"/>
                  </a:cubicBezTo>
                  <a:cubicBezTo>
                    <a:pt x="862" y="832"/>
                    <a:pt x="864" y="830"/>
                    <a:pt x="866" y="828"/>
                  </a:cubicBezTo>
                  <a:cubicBezTo>
                    <a:pt x="868" y="825"/>
                    <a:pt x="871" y="823"/>
                    <a:pt x="873" y="820"/>
                  </a:cubicBezTo>
                  <a:cubicBezTo>
                    <a:pt x="874" y="818"/>
                    <a:pt x="876" y="816"/>
                    <a:pt x="878" y="814"/>
                  </a:cubicBezTo>
                  <a:cubicBezTo>
                    <a:pt x="879" y="813"/>
                    <a:pt x="880" y="812"/>
                    <a:pt x="881" y="811"/>
                  </a:cubicBezTo>
                  <a:cubicBezTo>
                    <a:pt x="882" y="809"/>
                    <a:pt x="883" y="807"/>
                    <a:pt x="885" y="806"/>
                  </a:cubicBezTo>
                  <a:cubicBezTo>
                    <a:pt x="889" y="801"/>
                    <a:pt x="893" y="796"/>
                    <a:pt x="897" y="790"/>
                  </a:cubicBezTo>
                  <a:cubicBezTo>
                    <a:pt x="898" y="788"/>
                    <a:pt x="900" y="786"/>
                    <a:pt x="901" y="784"/>
                  </a:cubicBezTo>
                  <a:cubicBezTo>
                    <a:pt x="902" y="783"/>
                    <a:pt x="902" y="783"/>
                    <a:pt x="902" y="783"/>
                  </a:cubicBezTo>
                  <a:cubicBezTo>
                    <a:pt x="904" y="780"/>
                    <a:pt x="906" y="778"/>
                    <a:pt x="907" y="775"/>
                  </a:cubicBezTo>
                  <a:cubicBezTo>
                    <a:pt x="909" y="772"/>
                    <a:pt x="911" y="770"/>
                    <a:pt x="913" y="767"/>
                  </a:cubicBezTo>
                  <a:cubicBezTo>
                    <a:pt x="916" y="762"/>
                    <a:pt x="920" y="756"/>
                    <a:pt x="923" y="751"/>
                  </a:cubicBezTo>
                  <a:cubicBezTo>
                    <a:pt x="924" y="748"/>
                    <a:pt x="926" y="745"/>
                    <a:pt x="928" y="743"/>
                  </a:cubicBezTo>
                  <a:cubicBezTo>
                    <a:pt x="929" y="740"/>
                    <a:pt x="931" y="737"/>
                    <a:pt x="932" y="735"/>
                  </a:cubicBezTo>
                  <a:cubicBezTo>
                    <a:pt x="937" y="726"/>
                    <a:pt x="941" y="717"/>
                    <a:pt x="946" y="708"/>
                  </a:cubicBezTo>
                  <a:cubicBezTo>
                    <a:pt x="947" y="706"/>
                    <a:pt x="948" y="703"/>
                    <a:pt x="949" y="701"/>
                  </a:cubicBezTo>
                  <a:cubicBezTo>
                    <a:pt x="949" y="700"/>
                    <a:pt x="949" y="700"/>
                    <a:pt x="950" y="700"/>
                  </a:cubicBezTo>
                  <a:cubicBezTo>
                    <a:pt x="951" y="697"/>
                    <a:pt x="952" y="694"/>
                    <a:pt x="953" y="691"/>
                  </a:cubicBezTo>
                  <a:cubicBezTo>
                    <a:pt x="955" y="688"/>
                    <a:pt x="956" y="685"/>
                    <a:pt x="957" y="682"/>
                  </a:cubicBezTo>
                  <a:cubicBezTo>
                    <a:pt x="959" y="678"/>
                    <a:pt x="961" y="673"/>
                    <a:pt x="962" y="669"/>
                  </a:cubicBezTo>
                  <a:cubicBezTo>
                    <a:pt x="962" y="669"/>
                    <a:pt x="962" y="669"/>
                    <a:pt x="962" y="669"/>
                  </a:cubicBezTo>
                  <a:cubicBezTo>
                    <a:pt x="964" y="664"/>
                    <a:pt x="965" y="660"/>
                    <a:pt x="967" y="656"/>
                  </a:cubicBezTo>
                  <a:close/>
                  <a:moveTo>
                    <a:pt x="104" y="655"/>
                  </a:moveTo>
                  <a:cubicBezTo>
                    <a:pt x="84" y="606"/>
                    <a:pt x="73" y="552"/>
                    <a:pt x="73" y="496"/>
                  </a:cubicBezTo>
                  <a:cubicBezTo>
                    <a:pt x="73" y="262"/>
                    <a:pt x="263" y="73"/>
                    <a:pt x="496" y="73"/>
                  </a:cubicBezTo>
                  <a:cubicBezTo>
                    <a:pt x="730" y="73"/>
                    <a:pt x="920" y="262"/>
                    <a:pt x="920" y="496"/>
                  </a:cubicBezTo>
                  <a:cubicBezTo>
                    <a:pt x="920" y="552"/>
                    <a:pt x="909" y="606"/>
                    <a:pt x="889" y="655"/>
                  </a:cubicBezTo>
                  <a:lnTo>
                    <a:pt x="104" y="655"/>
                  </a:lnTo>
                  <a:close/>
                </a:path>
              </a:pathLst>
            </a:custGeom>
            <a:solidFill>
              <a:srgbClr val="D9D9D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901" tIns="91451" rIns="182901" bIns="91451" numCol="1" anchor="t" anchorCtr="0" compatLnSpc="1">
              <a:prstTxWarp prst="textNoShape">
                <a:avLst/>
              </a:prstTxWarp>
            </a:bodyPr>
            <a:lstStyle/>
            <a:p>
              <a:endParaRPr lang="en-US" sz="3600" dirty="0"/>
            </a:p>
          </p:txBody>
        </p:sp>
        <p:sp>
          <p:nvSpPr>
            <p:cNvPr id="52" name="Freeform 24">
              <a:extLst>
                <a:ext uri="{FF2B5EF4-FFF2-40B4-BE49-F238E27FC236}">
                  <a16:creationId xmlns:a16="http://schemas.microsoft.com/office/drawing/2014/main" id="{67EE48F2-E267-BD45-9BF7-AD5D25471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327" y="1722210"/>
              <a:ext cx="85482" cy="164784"/>
            </a:xfrm>
            <a:custGeom>
              <a:avLst/>
              <a:gdLst>
                <a:gd name="T0" fmla="*/ 0 w 44"/>
                <a:gd name="T1" fmla="*/ 0 h 85"/>
                <a:gd name="T2" fmla="*/ 44 w 44"/>
                <a:gd name="T3" fmla="*/ 85 h 85"/>
                <a:gd name="T4" fmla="*/ 0 w 4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85">
                  <a:moveTo>
                    <a:pt x="0" y="0"/>
                  </a:moveTo>
                  <a:cubicBezTo>
                    <a:pt x="12" y="30"/>
                    <a:pt x="27" y="58"/>
                    <a:pt x="44" y="85"/>
                  </a:cubicBezTo>
                  <a:cubicBezTo>
                    <a:pt x="27" y="58"/>
                    <a:pt x="12" y="30"/>
                    <a:pt x="0" y="0"/>
                  </a:cubicBezTo>
                  <a:close/>
                </a:path>
              </a:pathLst>
            </a:custGeom>
            <a:solidFill>
              <a:srgbClr val="ED46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901" tIns="91451" rIns="182901" bIns="91451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53" name="Freeform 25">
              <a:extLst>
                <a:ext uri="{FF2B5EF4-FFF2-40B4-BE49-F238E27FC236}">
                  <a16:creationId xmlns:a16="http://schemas.microsoft.com/office/drawing/2014/main" id="{EF5B631E-F89A-F944-8E3A-1148A8A821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809" y="1886994"/>
              <a:ext cx="20598" cy="30897"/>
            </a:xfrm>
            <a:custGeom>
              <a:avLst/>
              <a:gdLst>
                <a:gd name="T0" fmla="*/ 0 w 11"/>
                <a:gd name="T1" fmla="*/ 0 h 16"/>
                <a:gd name="T2" fmla="*/ 11 w 11"/>
                <a:gd name="T3" fmla="*/ 16 h 16"/>
                <a:gd name="T4" fmla="*/ 0 w 1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6">
                  <a:moveTo>
                    <a:pt x="0" y="0"/>
                  </a:moveTo>
                  <a:cubicBezTo>
                    <a:pt x="4" y="5"/>
                    <a:pt x="7" y="11"/>
                    <a:pt x="11" y="16"/>
                  </a:cubicBezTo>
                  <a:cubicBezTo>
                    <a:pt x="7" y="11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ED46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901" tIns="91451" rIns="182901" bIns="91451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54" name="Freeform 26">
              <a:extLst>
                <a:ext uri="{FF2B5EF4-FFF2-40B4-BE49-F238E27FC236}">
                  <a16:creationId xmlns:a16="http://schemas.microsoft.com/office/drawing/2014/main" id="{8A81A70E-3BB1-4041-AC6D-F850DA687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407" y="1917891"/>
              <a:ext cx="32957" cy="44286"/>
            </a:xfrm>
            <a:custGeom>
              <a:avLst/>
              <a:gdLst>
                <a:gd name="T0" fmla="*/ 0 w 17"/>
                <a:gd name="T1" fmla="*/ 0 h 23"/>
                <a:gd name="T2" fmla="*/ 17 w 17"/>
                <a:gd name="T3" fmla="*/ 23 h 23"/>
                <a:gd name="T4" fmla="*/ 0 w 17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3">
                  <a:moveTo>
                    <a:pt x="0" y="0"/>
                  </a:moveTo>
                  <a:cubicBezTo>
                    <a:pt x="5" y="8"/>
                    <a:pt x="11" y="15"/>
                    <a:pt x="17" y="23"/>
                  </a:cubicBezTo>
                  <a:cubicBezTo>
                    <a:pt x="11" y="15"/>
                    <a:pt x="5" y="8"/>
                    <a:pt x="0" y="0"/>
                  </a:cubicBezTo>
                  <a:close/>
                </a:path>
              </a:pathLst>
            </a:custGeom>
            <a:solidFill>
              <a:srgbClr val="ED46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901" tIns="91451" rIns="182901" bIns="91451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55" name="Freeform 27">
              <a:extLst>
                <a:ext uri="{FF2B5EF4-FFF2-40B4-BE49-F238E27FC236}">
                  <a16:creationId xmlns:a16="http://schemas.microsoft.com/office/drawing/2014/main" id="{EA999B8D-8967-DA41-8A49-D006448C5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364" y="1962177"/>
              <a:ext cx="35017" cy="43256"/>
            </a:xfrm>
            <a:custGeom>
              <a:avLst/>
              <a:gdLst>
                <a:gd name="T0" fmla="*/ 0 w 18"/>
                <a:gd name="T1" fmla="*/ 0 h 22"/>
                <a:gd name="T2" fmla="*/ 18 w 18"/>
                <a:gd name="T3" fmla="*/ 22 h 22"/>
                <a:gd name="T4" fmla="*/ 0 w 1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22">
                  <a:moveTo>
                    <a:pt x="0" y="0"/>
                  </a:moveTo>
                  <a:cubicBezTo>
                    <a:pt x="6" y="7"/>
                    <a:pt x="12" y="14"/>
                    <a:pt x="18" y="22"/>
                  </a:cubicBezTo>
                  <a:cubicBezTo>
                    <a:pt x="12" y="14"/>
                    <a:pt x="6" y="7"/>
                    <a:pt x="0" y="0"/>
                  </a:cubicBezTo>
                  <a:close/>
                </a:path>
              </a:pathLst>
            </a:custGeom>
            <a:solidFill>
              <a:srgbClr val="ED46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901" tIns="91451" rIns="182901" bIns="91451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56" name="Freeform 30">
              <a:extLst>
                <a:ext uri="{FF2B5EF4-FFF2-40B4-BE49-F238E27FC236}">
                  <a16:creationId xmlns:a16="http://schemas.microsoft.com/office/drawing/2014/main" id="{98ED94D2-4AA9-4548-994E-DA2327B1DB92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1515099" y="1003340"/>
              <a:ext cx="531430" cy="533488"/>
            </a:xfrm>
            <a:custGeom>
              <a:avLst/>
              <a:gdLst>
                <a:gd name="T0" fmla="*/ 516 w 516"/>
                <a:gd name="T1" fmla="*/ 0 h 518"/>
                <a:gd name="T2" fmla="*/ 113 w 516"/>
                <a:gd name="T3" fmla="*/ 518 h 518"/>
                <a:gd name="T4" fmla="*/ 0 w 516"/>
                <a:gd name="T5" fmla="*/ 403 h 518"/>
                <a:gd name="T6" fmla="*/ 516 w 516"/>
                <a:gd name="T7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6" h="518">
                  <a:moveTo>
                    <a:pt x="516" y="0"/>
                  </a:moveTo>
                  <a:lnTo>
                    <a:pt x="113" y="518"/>
                  </a:lnTo>
                  <a:lnTo>
                    <a:pt x="0" y="403"/>
                  </a:lnTo>
                  <a:lnTo>
                    <a:pt x="516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901" tIns="91451" rIns="182901" bIns="91451" numCol="1" anchor="t" anchorCtr="0" compatLnSpc="1">
              <a:prstTxWarp prst="textNoShape">
                <a:avLst/>
              </a:prstTxWarp>
            </a:bodyPr>
            <a:lstStyle/>
            <a:p>
              <a:endParaRPr lang="en-US" sz="3600" dirty="0"/>
            </a:p>
          </p:txBody>
        </p:sp>
        <p:sp>
          <p:nvSpPr>
            <p:cNvPr id="57" name="Oval 31">
              <a:extLst>
                <a:ext uri="{FF2B5EF4-FFF2-40B4-BE49-F238E27FC236}">
                  <a16:creationId xmlns:a16="http://schemas.microsoft.com/office/drawing/2014/main" id="{1C531BF1-2159-AF45-8E7F-884C27525E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3693" y="1322609"/>
              <a:ext cx="246147" cy="246146"/>
            </a:xfrm>
            <a:prstGeom prst="ellipse">
              <a:avLst/>
            </a:prstGeom>
            <a:solidFill>
              <a:schemeClr val="bg1"/>
            </a:solidFill>
            <a:ln w="63500" cap="flat">
              <a:solidFill>
                <a:srgbClr val="D9D9D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82901" tIns="91451" rIns="182901" bIns="91451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58" name="Freeform 32">
              <a:extLst>
                <a:ext uri="{FF2B5EF4-FFF2-40B4-BE49-F238E27FC236}">
                  <a16:creationId xmlns:a16="http://schemas.microsoft.com/office/drawing/2014/main" id="{CC22CE00-902E-E245-8DA0-DA0CD6E70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956" y="593439"/>
              <a:ext cx="236877" cy="133887"/>
            </a:xfrm>
            <a:custGeom>
              <a:avLst/>
              <a:gdLst>
                <a:gd name="T0" fmla="*/ 18 w 122"/>
                <a:gd name="T1" fmla="*/ 69 h 69"/>
                <a:gd name="T2" fmla="*/ 122 w 122"/>
                <a:gd name="T3" fmla="*/ 50 h 69"/>
                <a:gd name="T4" fmla="*/ 122 w 122"/>
                <a:gd name="T5" fmla="*/ 0 h 69"/>
                <a:gd name="T6" fmla="*/ 0 w 122"/>
                <a:gd name="T7" fmla="*/ 21 h 69"/>
                <a:gd name="T8" fmla="*/ 18 w 122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69">
                  <a:moveTo>
                    <a:pt x="18" y="69"/>
                  </a:moveTo>
                  <a:cubicBezTo>
                    <a:pt x="50" y="57"/>
                    <a:pt x="85" y="51"/>
                    <a:pt x="122" y="5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80" y="1"/>
                    <a:pt x="39" y="8"/>
                    <a:pt x="0" y="21"/>
                  </a:cubicBezTo>
                  <a:lnTo>
                    <a:pt x="18" y="69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82901" tIns="91451" rIns="182901" bIns="91451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59" name="Freeform 33">
              <a:extLst>
                <a:ext uri="{FF2B5EF4-FFF2-40B4-BE49-F238E27FC236}">
                  <a16:creationId xmlns:a16="http://schemas.microsoft.com/office/drawing/2014/main" id="{B51E8A2B-0C89-D342-A961-0ECE0C28D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1700" y="593439"/>
              <a:ext cx="235848" cy="133887"/>
            </a:xfrm>
            <a:custGeom>
              <a:avLst/>
              <a:gdLst>
                <a:gd name="T0" fmla="*/ 0 w 122"/>
                <a:gd name="T1" fmla="*/ 0 h 69"/>
                <a:gd name="T2" fmla="*/ 0 w 122"/>
                <a:gd name="T3" fmla="*/ 50 h 69"/>
                <a:gd name="T4" fmla="*/ 104 w 122"/>
                <a:gd name="T5" fmla="*/ 69 h 69"/>
                <a:gd name="T6" fmla="*/ 122 w 122"/>
                <a:gd name="T7" fmla="*/ 21 h 69"/>
                <a:gd name="T8" fmla="*/ 0 w 122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69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36" y="51"/>
                    <a:pt x="71" y="57"/>
                    <a:pt x="104" y="69"/>
                  </a:cubicBezTo>
                  <a:cubicBezTo>
                    <a:pt x="122" y="21"/>
                    <a:pt x="122" y="21"/>
                    <a:pt x="122" y="21"/>
                  </a:cubicBezTo>
                  <a:cubicBezTo>
                    <a:pt x="82" y="8"/>
                    <a:pt x="42" y="1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82901" tIns="91451" rIns="182901" bIns="91451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60" name="Freeform 34">
              <a:extLst>
                <a:ext uri="{FF2B5EF4-FFF2-40B4-BE49-F238E27FC236}">
                  <a16:creationId xmlns:a16="http://schemas.microsoft.com/office/drawing/2014/main" id="{4F9B355F-EEDA-D340-A491-B597E320C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2398" y="643905"/>
              <a:ext cx="239967" cy="195681"/>
            </a:xfrm>
            <a:custGeom>
              <a:avLst/>
              <a:gdLst>
                <a:gd name="T0" fmla="*/ 0 w 124"/>
                <a:gd name="T1" fmla="*/ 48 h 101"/>
                <a:gd name="T2" fmla="*/ 91 w 124"/>
                <a:gd name="T3" fmla="*/ 101 h 101"/>
                <a:gd name="T4" fmla="*/ 124 w 124"/>
                <a:gd name="T5" fmla="*/ 62 h 101"/>
                <a:gd name="T6" fmla="*/ 28 w 124"/>
                <a:gd name="T7" fmla="*/ 5 h 101"/>
                <a:gd name="T8" fmla="*/ 17 w 124"/>
                <a:gd name="T9" fmla="*/ 0 h 101"/>
                <a:gd name="T10" fmla="*/ 0 w 124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101">
                  <a:moveTo>
                    <a:pt x="0" y="48"/>
                  </a:moveTo>
                  <a:cubicBezTo>
                    <a:pt x="33" y="61"/>
                    <a:pt x="64" y="79"/>
                    <a:pt x="91" y="101"/>
                  </a:cubicBezTo>
                  <a:cubicBezTo>
                    <a:pt x="124" y="62"/>
                    <a:pt x="124" y="62"/>
                    <a:pt x="124" y="62"/>
                  </a:cubicBezTo>
                  <a:cubicBezTo>
                    <a:pt x="95" y="39"/>
                    <a:pt x="63" y="20"/>
                    <a:pt x="28" y="5"/>
                  </a:cubicBezTo>
                  <a:cubicBezTo>
                    <a:pt x="25" y="3"/>
                    <a:pt x="21" y="2"/>
                    <a:pt x="17" y="0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94C5EA"/>
            </a:solidFill>
            <a:ln w="9525" cap="flat">
              <a:solidFill>
                <a:srgbClr val="94C5E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82901" tIns="91451" rIns="182901" bIns="91451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61" name="Freeform 35">
              <a:extLst>
                <a:ext uri="{FF2B5EF4-FFF2-40B4-BE49-F238E27FC236}">
                  <a16:creationId xmlns:a16="http://schemas.microsoft.com/office/drawing/2014/main" id="{ECE3281E-0AC5-4F4B-A497-A7DD110B0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2198" y="783971"/>
              <a:ext cx="217309" cy="232757"/>
            </a:xfrm>
            <a:custGeom>
              <a:avLst/>
              <a:gdLst>
                <a:gd name="T0" fmla="*/ 0 w 112"/>
                <a:gd name="T1" fmla="*/ 39 h 120"/>
                <a:gd name="T2" fmla="*/ 68 w 112"/>
                <a:gd name="T3" fmla="*/ 120 h 120"/>
                <a:gd name="T4" fmla="*/ 112 w 112"/>
                <a:gd name="T5" fmla="*/ 94 h 120"/>
                <a:gd name="T6" fmla="*/ 52 w 112"/>
                <a:gd name="T7" fmla="*/ 18 h 120"/>
                <a:gd name="T8" fmla="*/ 32 w 112"/>
                <a:gd name="T9" fmla="*/ 0 h 120"/>
                <a:gd name="T10" fmla="*/ 0 w 112"/>
                <a:gd name="T11" fmla="*/ 3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120">
                  <a:moveTo>
                    <a:pt x="0" y="39"/>
                  </a:moveTo>
                  <a:cubicBezTo>
                    <a:pt x="26" y="62"/>
                    <a:pt x="49" y="89"/>
                    <a:pt x="68" y="120"/>
                  </a:cubicBezTo>
                  <a:cubicBezTo>
                    <a:pt x="112" y="94"/>
                    <a:pt x="112" y="94"/>
                    <a:pt x="112" y="94"/>
                  </a:cubicBezTo>
                  <a:cubicBezTo>
                    <a:pt x="95" y="67"/>
                    <a:pt x="75" y="41"/>
                    <a:pt x="52" y="18"/>
                  </a:cubicBezTo>
                  <a:cubicBezTo>
                    <a:pt x="46" y="12"/>
                    <a:pt x="39" y="6"/>
                    <a:pt x="32" y="0"/>
                  </a:cubicBezTo>
                  <a:lnTo>
                    <a:pt x="0" y="39"/>
                  </a:lnTo>
                  <a:close/>
                </a:path>
              </a:pathLst>
            </a:custGeom>
            <a:solidFill>
              <a:srgbClr val="94C5EA"/>
            </a:solidFill>
            <a:ln w="9525" cap="flat">
              <a:solidFill>
                <a:srgbClr val="94C5EA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182901" tIns="91451" rIns="182901" bIns="91451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62" name="Freeform 36">
              <a:extLst>
                <a:ext uri="{FF2B5EF4-FFF2-40B4-BE49-F238E27FC236}">
                  <a16:creationId xmlns:a16="http://schemas.microsoft.com/office/drawing/2014/main" id="{21B8E07C-C551-D34E-95F0-9882B75D3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3628" y="1245366"/>
              <a:ext cx="106080" cy="239967"/>
            </a:xfrm>
            <a:custGeom>
              <a:avLst/>
              <a:gdLst>
                <a:gd name="T0" fmla="*/ 50 w 55"/>
                <a:gd name="T1" fmla="*/ 124 h 124"/>
                <a:gd name="T2" fmla="*/ 55 w 55"/>
                <a:gd name="T3" fmla="*/ 62 h 124"/>
                <a:gd name="T4" fmla="*/ 50 w 55"/>
                <a:gd name="T5" fmla="*/ 0 h 124"/>
                <a:gd name="T6" fmla="*/ 0 w 55"/>
                <a:gd name="T7" fmla="*/ 9 h 124"/>
                <a:gd name="T8" fmla="*/ 4 w 55"/>
                <a:gd name="T9" fmla="*/ 62 h 124"/>
                <a:gd name="T10" fmla="*/ 0 w 55"/>
                <a:gd name="T11" fmla="*/ 115 h 124"/>
                <a:gd name="T12" fmla="*/ 50 w 55"/>
                <a:gd name="T13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124">
                  <a:moveTo>
                    <a:pt x="50" y="124"/>
                  </a:moveTo>
                  <a:cubicBezTo>
                    <a:pt x="53" y="104"/>
                    <a:pt x="55" y="83"/>
                    <a:pt x="55" y="62"/>
                  </a:cubicBezTo>
                  <a:cubicBezTo>
                    <a:pt x="55" y="41"/>
                    <a:pt x="53" y="21"/>
                    <a:pt x="5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26"/>
                    <a:pt x="4" y="44"/>
                    <a:pt x="4" y="62"/>
                  </a:cubicBezTo>
                  <a:cubicBezTo>
                    <a:pt x="4" y="80"/>
                    <a:pt x="3" y="98"/>
                    <a:pt x="0" y="115"/>
                  </a:cubicBezTo>
                  <a:lnTo>
                    <a:pt x="50" y="124"/>
                  </a:lnTo>
                  <a:close/>
                </a:path>
              </a:pathLst>
            </a:custGeom>
            <a:noFill/>
            <a:ln w="9525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82901" tIns="91451" rIns="182901" bIns="91451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63" name="Freeform 37">
              <a:extLst>
                <a:ext uri="{FF2B5EF4-FFF2-40B4-BE49-F238E27FC236}">
                  <a16:creationId xmlns:a16="http://schemas.microsoft.com/office/drawing/2014/main" id="{CB7364C0-65C0-1F4B-9BB0-5606FD7F6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415" y="993040"/>
              <a:ext cx="166844" cy="240997"/>
            </a:xfrm>
            <a:custGeom>
              <a:avLst/>
              <a:gdLst>
                <a:gd name="T0" fmla="*/ 0 w 86"/>
                <a:gd name="T1" fmla="*/ 25 h 124"/>
                <a:gd name="T2" fmla="*/ 37 w 86"/>
                <a:gd name="T3" fmla="*/ 124 h 124"/>
                <a:gd name="T4" fmla="*/ 86 w 86"/>
                <a:gd name="T5" fmla="*/ 115 h 124"/>
                <a:gd name="T6" fmla="*/ 62 w 86"/>
                <a:gd name="T7" fmla="*/ 37 h 124"/>
                <a:gd name="T8" fmla="*/ 44 w 86"/>
                <a:gd name="T9" fmla="*/ 0 h 124"/>
                <a:gd name="T10" fmla="*/ 0 w 86"/>
                <a:gd name="T11" fmla="*/ 2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124">
                  <a:moveTo>
                    <a:pt x="0" y="25"/>
                  </a:moveTo>
                  <a:cubicBezTo>
                    <a:pt x="17" y="55"/>
                    <a:pt x="30" y="89"/>
                    <a:pt x="37" y="124"/>
                  </a:cubicBezTo>
                  <a:cubicBezTo>
                    <a:pt x="86" y="115"/>
                    <a:pt x="86" y="115"/>
                    <a:pt x="86" y="115"/>
                  </a:cubicBezTo>
                  <a:cubicBezTo>
                    <a:pt x="81" y="89"/>
                    <a:pt x="73" y="62"/>
                    <a:pt x="62" y="37"/>
                  </a:cubicBezTo>
                  <a:cubicBezTo>
                    <a:pt x="57" y="24"/>
                    <a:pt x="51" y="12"/>
                    <a:pt x="44" y="0"/>
                  </a:cubicBezTo>
                  <a:lnTo>
                    <a:pt x="0" y="25"/>
                  </a:lnTo>
                  <a:close/>
                </a:path>
              </a:pathLst>
            </a:custGeom>
            <a:noFill/>
            <a:ln w="9525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82901" tIns="91451" rIns="182901" bIns="91451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64" name="Freeform 38">
              <a:extLst>
                <a:ext uri="{FF2B5EF4-FFF2-40B4-BE49-F238E27FC236}">
                  <a16:creationId xmlns:a16="http://schemas.microsoft.com/office/drawing/2014/main" id="{96B1811C-F065-7341-BCD9-0DDD5774E5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138" y="643905"/>
              <a:ext cx="240997" cy="195681"/>
            </a:xfrm>
            <a:custGeom>
              <a:avLst/>
              <a:gdLst>
                <a:gd name="T0" fmla="*/ 33 w 124"/>
                <a:gd name="T1" fmla="*/ 101 h 101"/>
                <a:gd name="T2" fmla="*/ 124 w 124"/>
                <a:gd name="T3" fmla="*/ 48 h 101"/>
                <a:gd name="T4" fmla="*/ 107 w 124"/>
                <a:gd name="T5" fmla="*/ 0 h 101"/>
                <a:gd name="T6" fmla="*/ 95 w 124"/>
                <a:gd name="T7" fmla="*/ 5 h 101"/>
                <a:gd name="T8" fmla="*/ 0 w 124"/>
                <a:gd name="T9" fmla="*/ 62 h 101"/>
                <a:gd name="T10" fmla="*/ 33 w 124"/>
                <a:gd name="T11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101">
                  <a:moveTo>
                    <a:pt x="33" y="101"/>
                  </a:moveTo>
                  <a:cubicBezTo>
                    <a:pt x="60" y="79"/>
                    <a:pt x="91" y="61"/>
                    <a:pt x="124" y="48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3" y="2"/>
                    <a:pt x="99" y="3"/>
                    <a:pt x="95" y="5"/>
                  </a:cubicBezTo>
                  <a:cubicBezTo>
                    <a:pt x="61" y="20"/>
                    <a:pt x="29" y="39"/>
                    <a:pt x="0" y="62"/>
                  </a:cubicBezTo>
                  <a:lnTo>
                    <a:pt x="33" y="10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82901" tIns="91451" rIns="182901" bIns="91451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65" name="Freeform 39">
              <a:extLst>
                <a:ext uri="{FF2B5EF4-FFF2-40B4-BE49-F238E27FC236}">
                  <a16:creationId xmlns:a16="http://schemas.microsoft.com/office/drawing/2014/main" id="{CDDF49F3-F8DC-AA44-84E8-1A70487C1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214" y="993040"/>
              <a:ext cx="166844" cy="240997"/>
            </a:xfrm>
            <a:custGeom>
              <a:avLst/>
              <a:gdLst>
                <a:gd name="T0" fmla="*/ 50 w 86"/>
                <a:gd name="T1" fmla="*/ 124 h 124"/>
                <a:gd name="T2" fmla="*/ 86 w 86"/>
                <a:gd name="T3" fmla="*/ 25 h 124"/>
                <a:gd name="T4" fmla="*/ 43 w 86"/>
                <a:gd name="T5" fmla="*/ 0 h 124"/>
                <a:gd name="T6" fmla="*/ 24 w 86"/>
                <a:gd name="T7" fmla="*/ 37 h 124"/>
                <a:gd name="T8" fmla="*/ 0 w 86"/>
                <a:gd name="T9" fmla="*/ 115 h 124"/>
                <a:gd name="T10" fmla="*/ 50 w 86"/>
                <a:gd name="T11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124">
                  <a:moveTo>
                    <a:pt x="50" y="124"/>
                  </a:moveTo>
                  <a:cubicBezTo>
                    <a:pt x="57" y="89"/>
                    <a:pt x="70" y="55"/>
                    <a:pt x="86" y="25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6" y="12"/>
                    <a:pt x="30" y="24"/>
                    <a:pt x="24" y="37"/>
                  </a:cubicBezTo>
                  <a:cubicBezTo>
                    <a:pt x="14" y="62"/>
                    <a:pt x="6" y="89"/>
                    <a:pt x="0" y="115"/>
                  </a:cubicBezTo>
                  <a:lnTo>
                    <a:pt x="50" y="12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82901" tIns="91451" rIns="182901" bIns="91451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66" name="Freeform 40">
              <a:extLst>
                <a:ext uri="{FF2B5EF4-FFF2-40B4-BE49-F238E27FC236}">
                  <a16:creationId xmlns:a16="http://schemas.microsoft.com/office/drawing/2014/main" id="{E4EA25D5-BE74-524F-9037-54EE18663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826" y="1245366"/>
              <a:ext cx="104020" cy="239967"/>
            </a:xfrm>
            <a:custGeom>
              <a:avLst/>
              <a:gdLst>
                <a:gd name="T0" fmla="*/ 54 w 54"/>
                <a:gd name="T1" fmla="*/ 115 h 124"/>
                <a:gd name="T2" fmla="*/ 50 w 54"/>
                <a:gd name="T3" fmla="*/ 62 h 124"/>
                <a:gd name="T4" fmla="*/ 54 w 54"/>
                <a:gd name="T5" fmla="*/ 9 h 124"/>
                <a:gd name="T6" fmla="*/ 5 w 54"/>
                <a:gd name="T7" fmla="*/ 0 h 124"/>
                <a:gd name="T8" fmla="*/ 0 w 54"/>
                <a:gd name="T9" fmla="*/ 62 h 124"/>
                <a:gd name="T10" fmla="*/ 5 w 54"/>
                <a:gd name="T11" fmla="*/ 124 h 124"/>
                <a:gd name="T12" fmla="*/ 54 w 54"/>
                <a:gd name="T13" fmla="*/ 11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24">
                  <a:moveTo>
                    <a:pt x="54" y="115"/>
                  </a:moveTo>
                  <a:cubicBezTo>
                    <a:pt x="52" y="98"/>
                    <a:pt x="50" y="80"/>
                    <a:pt x="50" y="62"/>
                  </a:cubicBezTo>
                  <a:cubicBezTo>
                    <a:pt x="50" y="44"/>
                    <a:pt x="52" y="26"/>
                    <a:pt x="54" y="9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21"/>
                    <a:pt x="0" y="41"/>
                    <a:pt x="0" y="62"/>
                  </a:cubicBezTo>
                  <a:cubicBezTo>
                    <a:pt x="0" y="83"/>
                    <a:pt x="2" y="104"/>
                    <a:pt x="5" y="124"/>
                  </a:cubicBezTo>
                  <a:lnTo>
                    <a:pt x="54" y="115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82901" tIns="91451" rIns="182901" bIns="91451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67" name="Freeform 41">
              <a:extLst>
                <a:ext uri="{FF2B5EF4-FFF2-40B4-BE49-F238E27FC236}">
                  <a16:creationId xmlns:a16="http://schemas.microsoft.com/office/drawing/2014/main" id="{A27209A9-B43C-7F40-BDE3-242CF0A71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025" y="783971"/>
              <a:ext cx="217309" cy="232757"/>
            </a:xfrm>
            <a:custGeom>
              <a:avLst/>
              <a:gdLst>
                <a:gd name="T0" fmla="*/ 44 w 112"/>
                <a:gd name="T1" fmla="*/ 120 h 120"/>
                <a:gd name="T2" fmla="*/ 112 w 112"/>
                <a:gd name="T3" fmla="*/ 39 h 120"/>
                <a:gd name="T4" fmla="*/ 80 w 112"/>
                <a:gd name="T5" fmla="*/ 0 h 120"/>
                <a:gd name="T6" fmla="*/ 60 w 112"/>
                <a:gd name="T7" fmla="*/ 18 h 120"/>
                <a:gd name="T8" fmla="*/ 0 w 112"/>
                <a:gd name="T9" fmla="*/ 94 h 120"/>
                <a:gd name="T10" fmla="*/ 44 w 112"/>
                <a:gd name="T1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" h="120">
                  <a:moveTo>
                    <a:pt x="44" y="120"/>
                  </a:moveTo>
                  <a:cubicBezTo>
                    <a:pt x="62" y="89"/>
                    <a:pt x="85" y="62"/>
                    <a:pt x="112" y="39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6"/>
                    <a:pt x="66" y="12"/>
                    <a:pt x="60" y="18"/>
                  </a:cubicBezTo>
                  <a:cubicBezTo>
                    <a:pt x="37" y="41"/>
                    <a:pt x="17" y="67"/>
                    <a:pt x="0" y="94"/>
                  </a:cubicBezTo>
                  <a:lnTo>
                    <a:pt x="44" y="12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 cap="flat">
              <a:solidFill>
                <a:schemeClr val="bg1">
                  <a:lumMod val="6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182901" tIns="91451" rIns="182901" bIns="91451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1A6502E-2DB2-6C4D-83AB-311CFC0B74D4}"/>
                </a:ext>
              </a:extLst>
            </p:cNvPr>
            <p:cNvSpPr txBox="1"/>
            <p:nvPr/>
          </p:nvSpPr>
          <p:spPr>
            <a:xfrm>
              <a:off x="984319" y="1761458"/>
              <a:ext cx="1229407" cy="2301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IN" sz="2600" b="1" dirty="0">
                  <a:solidFill>
                    <a:schemeClr val="bg1"/>
                  </a:solidFill>
                  <a:latin typeface="Century Gothic" panose="020B0502020202020204" pitchFamily="34" charset="0"/>
                  <a:cs typeface="Arial" pitchFamily="34" charset="0"/>
                </a:rPr>
                <a:t>55%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421B370F-0994-B949-BD8E-CABF40859C3F}"/>
                </a:ext>
              </a:extLst>
            </p:cNvPr>
            <p:cNvSpPr txBox="1"/>
            <p:nvPr/>
          </p:nvSpPr>
          <p:spPr>
            <a:xfrm>
              <a:off x="809407" y="1503212"/>
              <a:ext cx="243232" cy="1384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IN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cs typeface="Arial" pitchFamily="34" charset="0"/>
                </a:rPr>
                <a:t>0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9EE29DC-15D3-5649-B806-8EC0E6D85F0C}"/>
                </a:ext>
              </a:extLst>
            </p:cNvPr>
            <p:cNvSpPr txBox="1"/>
            <p:nvPr/>
          </p:nvSpPr>
          <p:spPr>
            <a:xfrm>
              <a:off x="2092665" y="1503212"/>
              <a:ext cx="243232" cy="1384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IN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cs typeface="Arial" pitchFamily="34" charset="0"/>
                </a:rPr>
                <a:t>65</a:t>
              </a:r>
            </a:p>
          </p:txBody>
        </p:sp>
      </p:grpSp>
      <p:graphicFrame>
        <p:nvGraphicFramePr>
          <p:cNvPr id="71" name="Chart 70">
            <a:extLst>
              <a:ext uri="{FF2B5EF4-FFF2-40B4-BE49-F238E27FC236}">
                <a16:creationId xmlns:a16="http://schemas.microsoft.com/office/drawing/2014/main" id="{2C95546B-329B-984F-92B7-6F82799D57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2115246"/>
              </p:ext>
            </p:extLst>
          </p:nvPr>
        </p:nvGraphicFramePr>
        <p:xfrm>
          <a:off x="8078347" y="8555203"/>
          <a:ext cx="13857438" cy="3371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35168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4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3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3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3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3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Graphic spid="35" grpId="0" uiExpand="1">
        <p:bldSub>
          <a:bldChart bld="series"/>
        </p:bldSub>
      </p:bldGraphic>
      <p:bldP spid="43" grpId="0" animBg="1"/>
      <p:bldP spid="45" grpId="0"/>
      <p:bldGraphic spid="71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accent6">
                <a:lumMod val="20000"/>
                <a:lumOff val="80000"/>
              </a:schemeClr>
            </a:gs>
            <a:gs pos="8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D51A04BC-5220-5942-8A00-5C291A12F84F}"/>
              </a:ext>
            </a:extLst>
          </p:cNvPr>
          <p:cNvSpPr txBox="1"/>
          <p:nvPr/>
        </p:nvSpPr>
        <p:spPr>
          <a:xfrm>
            <a:off x="1777903" y="1131101"/>
            <a:ext cx="15669982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25583" hangingPunct="0">
              <a:defRPr/>
            </a:pPr>
            <a:r>
              <a:rPr lang="en-US" sz="3800" b="1" kern="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Revenue Insights Dashboard</a:t>
            </a:r>
          </a:p>
        </p:txBody>
      </p:sp>
      <p:sp>
        <p:nvSpPr>
          <p:cNvPr id="4" name="Rectangle: Rounded Corners 38">
            <a:extLst>
              <a:ext uri="{FF2B5EF4-FFF2-40B4-BE49-F238E27FC236}">
                <a16:creationId xmlns:a16="http://schemas.microsoft.com/office/drawing/2014/main" id="{2F87BF51-90E5-3D47-8823-1506C06FE28F}"/>
              </a:ext>
            </a:extLst>
          </p:cNvPr>
          <p:cNvSpPr/>
          <p:nvPr/>
        </p:nvSpPr>
        <p:spPr>
          <a:xfrm>
            <a:off x="1777903" y="2321540"/>
            <a:ext cx="5615674" cy="3934745"/>
          </a:xfrm>
          <a:prstGeom prst="roundRect">
            <a:avLst>
              <a:gd name="adj" fmla="val 6542"/>
            </a:avLst>
          </a:prstGeom>
          <a:solidFill>
            <a:schemeClr val="bg1"/>
          </a:solidFill>
          <a:ln>
            <a:noFill/>
          </a:ln>
          <a:effectLst>
            <a:outerShdw blurRad="393700" dist="228600" dir="5400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Nexa Bold" panose="02000000000000000000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0F053-98C2-B645-A473-B91308B5B9A1}"/>
              </a:ext>
            </a:extLst>
          </p:cNvPr>
          <p:cNvSpPr txBox="1"/>
          <p:nvPr/>
        </p:nvSpPr>
        <p:spPr>
          <a:xfrm>
            <a:off x="2263014" y="2846978"/>
            <a:ext cx="2297412" cy="30777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>
            <a:defPPr>
              <a:defRPr lang="en-US"/>
            </a:defPPr>
            <a:lvl1pPr defTabSz="2438522">
              <a:lnSpc>
                <a:spcPct val="100000"/>
              </a:lnSpc>
              <a:defRPr sz="2800" b="1" cap="all" spc="40">
                <a:solidFill>
                  <a:srgbClr val="2E2E2E"/>
                </a:solidFill>
                <a:latin typeface="+mj-lt"/>
                <a:cs typeface="+mj-cs"/>
              </a:defRPr>
            </a:lvl1pPr>
          </a:lstStyle>
          <a:p>
            <a:r>
              <a:rPr lang="en-GB" sz="2000" b="0" cap="none" spc="8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Current Balance</a:t>
            </a:r>
          </a:p>
        </p:txBody>
      </p:sp>
      <p:sp>
        <p:nvSpPr>
          <p:cNvPr id="6" name="Rectangle: Rounded Corners 38">
            <a:extLst>
              <a:ext uri="{FF2B5EF4-FFF2-40B4-BE49-F238E27FC236}">
                <a16:creationId xmlns:a16="http://schemas.microsoft.com/office/drawing/2014/main" id="{7B45FAF3-F373-634F-87AA-2AACDBF62A5D}"/>
              </a:ext>
            </a:extLst>
          </p:cNvPr>
          <p:cNvSpPr/>
          <p:nvPr/>
        </p:nvSpPr>
        <p:spPr>
          <a:xfrm>
            <a:off x="1777903" y="6505623"/>
            <a:ext cx="20749526" cy="5957673"/>
          </a:xfrm>
          <a:prstGeom prst="roundRect">
            <a:avLst>
              <a:gd name="adj" fmla="val 6542"/>
            </a:avLst>
          </a:prstGeom>
          <a:solidFill>
            <a:schemeClr val="bg1"/>
          </a:solidFill>
          <a:ln>
            <a:noFill/>
          </a:ln>
          <a:effectLst>
            <a:outerShdw blurRad="393700" dist="228600" dir="5400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Nexa Bold" panose="02000000000000000000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500EA7-83DE-D144-B36C-12760DB38819}"/>
              </a:ext>
            </a:extLst>
          </p:cNvPr>
          <p:cNvSpPr/>
          <p:nvPr/>
        </p:nvSpPr>
        <p:spPr>
          <a:xfrm>
            <a:off x="9765409" y="6679391"/>
            <a:ext cx="4901415" cy="843469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en-GB" sz="2200" b="1" spc="4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Revenue for Current Year</a:t>
            </a:r>
          </a:p>
        </p:txBody>
      </p:sp>
      <p:sp>
        <p:nvSpPr>
          <p:cNvPr id="8" name="Rectangle: Rounded Corners 38">
            <a:extLst>
              <a:ext uri="{FF2B5EF4-FFF2-40B4-BE49-F238E27FC236}">
                <a16:creationId xmlns:a16="http://schemas.microsoft.com/office/drawing/2014/main" id="{1E9DE51C-BDA1-D04D-9945-04874862B4D0}"/>
              </a:ext>
            </a:extLst>
          </p:cNvPr>
          <p:cNvSpPr/>
          <p:nvPr/>
        </p:nvSpPr>
        <p:spPr>
          <a:xfrm>
            <a:off x="13673319" y="2321539"/>
            <a:ext cx="8854111" cy="3934746"/>
          </a:xfrm>
          <a:prstGeom prst="roundRect">
            <a:avLst>
              <a:gd name="adj" fmla="val 6542"/>
            </a:avLst>
          </a:prstGeom>
          <a:solidFill>
            <a:schemeClr val="bg1"/>
          </a:solidFill>
          <a:ln>
            <a:noFill/>
          </a:ln>
          <a:effectLst>
            <a:outerShdw blurRad="393700" dist="228600" dir="5400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Nexa Bold" panose="02000000000000000000" pitchFamily="50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DDFF17-8633-E84F-A58A-5F38681D01C2}"/>
              </a:ext>
            </a:extLst>
          </p:cNvPr>
          <p:cNvSpPr txBox="1"/>
          <p:nvPr/>
        </p:nvSpPr>
        <p:spPr>
          <a:xfrm>
            <a:off x="2263013" y="5180419"/>
            <a:ext cx="204772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latin typeface="Century Gothic" panose="020B0502020202020204" pitchFamily="34" charset="0"/>
              </a:rPr>
              <a:t>$15.8K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E42823B-8ABB-8E49-8A09-FE9F9D347B8B}"/>
              </a:ext>
            </a:extLst>
          </p:cNvPr>
          <p:cNvGrpSpPr/>
          <p:nvPr/>
        </p:nvGrpSpPr>
        <p:grpSpPr>
          <a:xfrm>
            <a:off x="4531984" y="3420032"/>
            <a:ext cx="2356927" cy="2308933"/>
            <a:chOff x="18354859" y="4070863"/>
            <a:chExt cx="2653481" cy="2653481"/>
          </a:xfrm>
        </p:grpSpPr>
        <p:sp>
          <p:nvSpPr>
            <p:cNvPr id="14" name="Partial Circle 5">
              <a:extLst>
                <a:ext uri="{FF2B5EF4-FFF2-40B4-BE49-F238E27FC236}">
                  <a16:creationId xmlns:a16="http://schemas.microsoft.com/office/drawing/2014/main" id="{682F2C6E-6CE8-EA47-B6B1-5A61C9E57A52}"/>
                </a:ext>
              </a:extLst>
            </p:cNvPr>
            <p:cNvSpPr/>
            <p:nvPr/>
          </p:nvSpPr>
          <p:spPr>
            <a:xfrm>
              <a:off x="18354859" y="4070863"/>
              <a:ext cx="2653481" cy="2653481"/>
            </a:xfrm>
            <a:prstGeom prst="pie">
              <a:avLst>
                <a:gd name="adj1" fmla="val 7670241"/>
                <a:gd name="adj2" fmla="val 280856"/>
              </a:avLst>
            </a:prstGeom>
            <a:solidFill>
              <a:srgbClr val="94C5EA"/>
            </a:solidFill>
            <a:ln>
              <a:noFill/>
            </a:ln>
            <a:effectLst>
              <a:outerShdw blurRad="381000" algn="ctr" rotWithShape="0">
                <a:schemeClr val="tx1">
                  <a:lumMod val="85000"/>
                  <a:lumOff val="15000"/>
                  <a:alpha val="2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000">
                <a:latin typeface="Century Gothic" panose="020B0502020202020204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66C4D34-8934-5D43-92BA-EA87EF55BE8D}"/>
                </a:ext>
              </a:extLst>
            </p:cNvPr>
            <p:cNvSpPr/>
            <p:nvPr/>
          </p:nvSpPr>
          <p:spPr>
            <a:xfrm>
              <a:off x="18723904" y="4439908"/>
              <a:ext cx="1915390" cy="19153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38100" dir="18900000" algn="b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2000" b="1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cs typeface="Segoe UI Light" panose="020B0502040204020203" pitchFamily="34" charset="0"/>
                </a:rPr>
                <a:t>68%</a:t>
              </a:r>
            </a:p>
          </p:txBody>
        </p:sp>
      </p:grpSp>
      <p:sp>
        <p:nvSpPr>
          <p:cNvPr id="16" name="Rectangle: Rounded Corners 38">
            <a:extLst>
              <a:ext uri="{FF2B5EF4-FFF2-40B4-BE49-F238E27FC236}">
                <a16:creationId xmlns:a16="http://schemas.microsoft.com/office/drawing/2014/main" id="{FEDCA04B-849F-E947-B7BC-2BC08F45FFAD}"/>
              </a:ext>
            </a:extLst>
          </p:cNvPr>
          <p:cNvSpPr/>
          <p:nvPr/>
        </p:nvSpPr>
        <p:spPr>
          <a:xfrm>
            <a:off x="7721377" y="2321540"/>
            <a:ext cx="5615674" cy="3934745"/>
          </a:xfrm>
          <a:prstGeom prst="roundRect">
            <a:avLst>
              <a:gd name="adj" fmla="val 6542"/>
            </a:avLst>
          </a:prstGeom>
          <a:solidFill>
            <a:schemeClr val="bg1"/>
          </a:solidFill>
          <a:ln>
            <a:noFill/>
          </a:ln>
          <a:effectLst>
            <a:outerShdw blurRad="393700" dist="228600" dir="5400000" algn="ctr" rotWithShape="0">
              <a:srgbClr val="000000">
                <a:alpha val="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Nexa Bold" panose="02000000000000000000" pitchFamily="50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73C0FB-D2EC-EF4F-8CE1-E4144842F972}"/>
              </a:ext>
            </a:extLst>
          </p:cNvPr>
          <p:cNvSpPr txBox="1"/>
          <p:nvPr/>
        </p:nvSpPr>
        <p:spPr>
          <a:xfrm>
            <a:off x="8206487" y="2852226"/>
            <a:ext cx="2297412" cy="68525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defTabSz="2438522">
              <a:lnSpc>
                <a:spcPct val="100000"/>
              </a:lnSpc>
              <a:defRPr sz="2800" b="1" cap="all" spc="40">
                <a:solidFill>
                  <a:srgbClr val="2E2E2E"/>
                </a:solidFill>
                <a:latin typeface="+mj-lt"/>
                <a:cs typeface="+mj-cs"/>
              </a:defRPr>
            </a:lvl1pPr>
          </a:lstStyle>
          <a:p>
            <a:pPr>
              <a:lnSpc>
                <a:spcPts val="2800"/>
              </a:lnSpc>
            </a:pPr>
            <a:r>
              <a:rPr lang="en-GB" sz="2000" b="0" cap="none" spc="8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Last Available Balance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047146-32CA-4847-84D6-A4151E849E2E}"/>
              </a:ext>
            </a:extLst>
          </p:cNvPr>
          <p:cNvSpPr txBox="1"/>
          <p:nvPr/>
        </p:nvSpPr>
        <p:spPr>
          <a:xfrm>
            <a:off x="8206487" y="5180419"/>
            <a:ext cx="204772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>
                <a:latin typeface="Century Gothic" panose="020B0502020202020204" pitchFamily="34" charset="0"/>
              </a:rPr>
              <a:t>$2.90K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8FAC35D-BBA3-AE49-8850-B7AD32571259}"/>
              </a:ext>
            </a:extLst>
          </p:cNvPr>
          <p:cNvGrpSpPr/>
          <p:nvPr/>
        </p:nvGrpSpPr>
        <p:grpSpPr>
          <a:xfrm>
            <a:off x="10475458" y="3420032"/>
            <a:ext cx="2356927" cy="2308933"/>
            <a:chOff x="18354859" y="4070863"/>
            <a:chExt cx="2653481" cy="2653481"/>
          </a:xfrm>
        </p:grpSpPr>
        <p:sp>
          <p:nvSpPr>
            <p:cNvPr id="20" name="Partial Circle 5">
              <a:extLst>
                <a:ext uri="{FF2B5EF4-FFF2-40B4-BE49-F238E27FC236}">
                  <a16:creationId xmlns:a16="http://schemas.microsoft.com/office/drawing/2014/main" id="{6DB0DE37-0C59-A14C-9B14-4E80EC49FBB4}"/>
                </a:ext>
              </a:extLst>
            </p:cNvPr>
            <p:cNvSpPr/>
            <p:nvPr/>
          </p:nvSpPr>
          <p:spPr>
            <a:xfrm>
              <a:off x="18354859" y="4070863"/>
              <a:ext cx="2653481" cy="2653481"/>
            </a:xfrm>
            <a:prstGeom prst="pie">
              <a:avLst>
                <a:gd name="adj1" fmla="val 16296571"/>
                <a:gd name="adj2" fmla="val 10824702"/>
              </a:avLst>
            </a:prstGeom>
            <a:solidFill>
              <a:srgbClr val="94C5EA"/>
            </a:solidFill>
            <a:ln>
              <a:noFill/>
            </a:ln>
            <a:effectLst>
              <a:outerShdw blurRad="381000" algn="ctr" rotWithShape="0">
                <a:schemeClr val="tx1">
                  <a:lumMod val="85000"/>
                  <a:lumOff val="15000"/>
                  <a:alpha val="2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000">
                <a:latin typeface="Century Gothic" panose="020B0502020202020204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98BCC35-787C-0D46-8507-07D0D70588DF}"/>
                </a:ext>
              </a:extLst>
            </p:cNvPr>
            <p:cNvSpPr/>
            <p:nvPr/>
          </p:nvSpPr>
          <p:spPr>
            <a:xfrm>
              <a:off x="18723904" y="4439908"/>
              <a:ext cx="1915390" cy="19153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04800" dist="38100" dir="18900000" algn="b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2000" b="1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cs typeface="Segoe UI Light" panose="020B0502040204020203" pitchFamily="34" charset="0"/>
                </a:rPr>
                <a:t>75%</a:t>
              </a:r>
            </a:p>
          </p:txBody>
        </p:sp>
      </p:grpSp>
      <p:graphicFrame>
        <p:nvGraphicFramePr>
          <p:cNvPr id="22" name="Chart Placeholder 13">
            <a:extLst>
              <a:ext uri="{FF2B5EF4-FFF2-40B4-BE49-F238E27FC236}">
                <a16:creationId xmlns:a16="http://schemas.microsoft.com/office/drawing/2014/main" id="{E0D6519C-1015-C741-AD11-7E7272F0AA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9303070"/>
              </p:ext>
            </p:extLst>
          </p:nvPr>
        </p:nvGraphicFramePr>
        <p:xfrm>
          <a:off x="2106257" y="7641568"/>
          <a:ext cx="20022222" cy="4671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C754C13-50F4-9F4C-A048-C59F710ECCF4}"/>
              </a:ext>
            </a:extLst>
          </p:cNvPr>
          <p:cNvCxnSpPr>
            <a:cxnSpLocks/>
          </p:cNvCxnSpPr>
          <p:nvPr/>
        </p:nvCxnSpPr>
        <p:spPr>
          <a:xfrm>
            <a:off x="13678496" y="4992902"/>
            <a:ext cx="8848933" cy="0"/>
          </a:xfrm>
          <a:prstGeom prst="line">
            <a:avLst/>
          </a:prstGeom>
          <a:ln w="127000" cap="sq">
            <a:solidFill>
              <a:schemeClr val="bg1">
                <a:lumMod val="95000"/>
              </a:schemeClr>
            </a:solidFill>
            <a:prstDash val="solid"/>
            <a:miter lim="800000"/>
            <a:headEnd type="none"/>
            <a:tailEnd type="non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302F55D-5334-F34D-8E9E-D7D9970658D2}"/>
              </a:ext>
            </a:extLst>
          </p:cNvPr>
          <p:cNvSpPr txBox="1"/>
          <p:nvPr/>
        </p:nvSpPr>
        <p:spPr>
          <a:xfrm>
            <a:off x="13917162" y="3732649"/>
            <a:ext cx="3937194" cy="527582"/>
          </a:xfrm>
          <a:prstGeom prst="rect">
            <a:avLst/>
          </a:prstGeom>
          <a:noFill/>
        </p:spPr>
        <p:txBody>
          <a:bodyPr wrap="square" lIns="180000" tIns="93600" rIns="180000" bIns="93600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2200" spc="4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Buy Record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B5478E4-2389-154D-8899-BDD55186D181}"/>
              </a:ext>
            </a:extLst>
          </p:cNvPr>
          <p:cNvSpPr/>
          <p:nvPr/>
        </p:nvSpPr>
        <p:spPr>
          <a:xfrm>
            <a:off x="14478066" y="3085811"/>
            <a:ext cx="2704486" cy="64683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80000" tIns="93600" rIns="180000" bIns="93600" rtlCol="0" anchor="ctr"/>
          <a:lstStyle/>
          <a:p>
            <a:pPr algn="ctr"/>
            <a:r>
              <a:rPr lang="en-GB" sz="4400" b="1" spc="4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+963.00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C2C0917-7626-B445-9815-BD9A3AED23F0}"/>
              </a:ext>
            </a:extLst>
          </p:cNvPr>
          <p:cNvSpPr txBox="1"/>
          <p:nvPr/>
        </p:nvSpPr>
        <p:spPr>
          <a:xfrm>
            <a:off x="13765294" y="5367677"/>
            <a:ext cx="2732997" cy="466027"/>
          </a:xfrm>
          <a:prstGeom prst="rect">
            <a:avLst/>
          </a:prstGeom>
          <a:noFill/>
        </p:spPr>
        <p:txBody>
          <a:bodyPr wrap="square" lIns="180000" tIns="93600" rIns="180000" bIns="93600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pc="4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09-23-2020  03:52:25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3263334-1825-C042-A66E-1B17D2B7F31A}"/>
              </a:ext>
            </a:extLst>
          </p:cNvPr>
          <p:cNvSpPr/>
          <p:nvPr/>
        </p:nvSpPr>
        <p:spPr>
          <a:xfrm>
            <a:off x="16590266" y="5250377"/>
            <a:ext cx="1408799" cy="64683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80000" tIns="93600" rIns="180000" bIns="93600" rtlCol="0" anchor="ctr"/>
          <a:lstStyle/>
          <a:p>
            <a:pPr algn="ctr"/>
            <a:r>
              <a:rPr lang="en-GB" sz="2800" b="1" spc="4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$30K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139D638-423F-284F-ABAE-82FB86CFE8AC}"/>
              </a:ext>
            </a:extLst>
          </p:cNvPr>
          <p:cNvCxnSpPr>
            <a:cxnSpLocks/>
            <a:stCxn id="8" idx="0"/>
            <a:endCxn id="8" idx="2"/>
          </p:cNvCxnSpPr>
          <p:nvPr/>
        </p:nvCxnSpPr>
        <p:spPr>
          <a:xfrm>
            <a:off x="18100375" y="2321539"/>
            <a:ext cx="0" cy="3934746"/>
          </a:xfrm>
          <a:prstGeom prst="line">
            <a:avLst/>
          </a:prstGeom>
          <a:ln w="127000" cap="sq">
            <a:solidFill>
              <a:schemeClr val="bg1">
                <a:lumMod val="95000"/>
              </a:schemeClr>
            </a:solidFill>
            <a:prstDash val="solid"/>
            <a:miter lim="800000"/>
            <a:headEnd type="none"/>
            <a:tailEnd type="non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9487E55-04EC-D144-92C3-38566A975FF9}"/>
              </a:ext>
            </a:extLst>
          </p:cNvPr>
          <p:cNvSpPr txBox="1"/>
          <p:nvPr/>
        </p:nvSpPr>
        <p:spPr>
          <a:xfrm>
            <a:off x="18321281" y="3776350"/>
            <a:ext cx="3937194" cy="527582"/>
          </a:xfrm>
          <a:prstGeom prst="rect">
            <a:avLst/>
          </a:prstGeom>
          <a:noFill/>
        </p:spPr>
        <p:txBody>
          <a:bodyPr wrap="square" lIns="180000" tIns="93600" rIns="180000" bIns="93600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2200" spc="4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Sell Record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AF70DC2-C66F-F24B-B720-0B780D64A511}"/>
              </a:ext>
            </a:extLst>
          </p:cNvPr>
          <p:cNvSpPr/>
          <p:nvPr/>
        </p:nvSpPr>
        <p:spPr>
          <a:xfrm>
            <a:off x="18882185" y="3129512"/>
            <a:ext cx="2704486" cy="64683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80000" tIns="93600" rIns="180000" bIns="93600" rtlCol="0" anchor="ctr"/>
          <a:lstStyle/>
          <a:p>
            <a:pPr algn="ctr"/>
            <a:r>
              <a:rPr lang="en-GB" sz="4400" b="1" spc="4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+963.00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99AA209-C259-C949-85FA-F5AB4A841EBA}"/>
              </a:ext>
            </a:extLst>
          </p:cNvPr>
          <p:cNvSpPr txBox="1"/>
          <p:nvPr/>
        </p:nvSpPr>
        <p:spPr>
          <a:xfrm>
            <a:off x="18169413" y="5411378"/>
            <a:ext cx="2732997" cy="466027"/>
          </a:xfrm>
          <a:prstGeom prst="rect">
            <a:avLst/>
          </a:prstGeom>
          <a:noFill/>
        </p:spPr>
        <p:txBody>
          <a:bodyPr wrap="square" lIns="180000" tIns="93600" rIns="180000" bIns="93600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pc="4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09-23-2020  03:52:25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276A536-32C5-B046-9752-8E99355A0E54}"/>
              </a:ext>
            </a:extLst>
          </p:cNvPr>
          <p:cNvSpPr/>
          <p:nvPr/>
        </p:nvSpPr>
        <p:spPr>
          <a:xfrm>
            <a:off x="20994385" y="5294078"/>
            <a:ext cx="1408799" cy="64683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80000" tIns="93600" rIns="180000" bIns="93600" rtlCol="0" anchor="ctr"/>
          <a:lstStyle/>
          <a:p>
            <a:pPr algn="ctr"/>
            <a:r>
              <a:rPr lang="en-GB" sz="2800" b="1" spc="4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$30K</a:t>
            </a:r>
          </a:p>
        </p:txBody>
      </p:sp>
    </p:spTree>
    <p:extLst>
      <p:ext uri="{BB962C8B-B14F-4D97-AF65-F5344CB8AC3E}">
        <p14:creationId xmlns:p14="http://schemas.microsoft.com/office/powerpoint/2010/main" val="2809489302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D51A04BC-5220-5942-8A00-5C291A12F84F}"/>
              </a:ext>
            </a:extLst>
          </p:cNvPr>
          <p:cNvSpPr txBox="1"/>
          <p:nvPr/>
        </p:nvSpPr>
        <p:spPr>
          <a:xfrm>
            <a:off x="1777903" y="1131101"/>
            <a:ext cx="15669982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25583" hangingPunct="0">
              <a:defRPr/>
            </a:pPr>
            <a:r>
              <a:rPr lang="en-US" sz="3800" b="1" kern="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Revenue Insights Dashboard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BE2DC4A-CC60-4B41-A826-9E468EFDFE65}"/>
              </a:ext>
            </a:extLst>
          </p:cNvPr>
          <p:cNvGrpSpPr/>
          <p:nvPr/>
        </p:nvGrpSpPr>
        <p:grpSpPr>
          <a:xfrm>
            <a:off x="1765302" y="2743354"/>
            <a:ext cx="6835778" cy="2920850"/>
            <a:chOff x="1765302" y="2743354"/>
            <a:chExt cx="6835778" cy="2920850"/>
          </a:xfrm>
        </p:grpSpPr>
        <p:sp>
          <p:nvSpPr>
            <p:cNvPr id="9" name="Round Same-side Corner of Rectangle 8">
              <a:extLst>
                <a:ext uri="{FF2B5EF4-FFF2-40B4-BE49-F238E27FC236}">
                  <a16:creationId xmlns:a16="http://schemas.microsoft.com/office/drawing/2014/main" id="{815FFA11-FC29-E64C-AD12-201837429D35}"/>
                </a:ext>
              </a:extLst>
            </p:cNvPr>
            <p:cNvSpPr/>
            <p:nvPr/>
          </p:nvSpPr>
          <p:spPr>
            <a:xfrm rot="5400000">
              <a:off x="3729066" y="792190"/>
              <a:ext cx="2920850" cy="6823177"/>
            </a:xfrm>
            <a:prstGeom prst="round2SameRect">
              <a:avLst>
                <a:gd name="adj1" fmla="val 6966"/>
                <a:gd name="adj2" fmla="val 6429"/>
              </a:avLst>
            </a:prstGeom>
            <a:noFill/>
            <a:ln w="19050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93600" rIns="180000" bIns="936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A17B31D-4A92-0540-AD57-CD74826739E3}"/>
                </a:ext>
              </a:extLst>
            </p:cNvPr>
            <p:cNvCxnSpPr>
              <a:cxnSpLocks/>
            </p:cNvCxnSpPr>
            <p:nvPr/>
          </p:nvCxnSpPr>
          <p:spPr>
            <a:xfrm>
              <a:off x="1765302" y="4615181"/>
              <a:ext cx="6835778" cy="0"/>
            </a:xfrm>
            <a:prstGeom prst="line">
              <a:avLst/>
            </a:prstGeom>
            <a:ln w="19050" cap="sq">
              <a:solidFill>
                <a:schemeClr val="bg1">
                  <a:lumMod val="85000"/>
                </a:schemeClr>
              </a:solidFill>
              <a:prstDash val="sysDash"/>
              <a:miter lim="800000"/>
              <a:headEnd type="none"/>
              <a:tailEnd type="none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95E03DE-9325-9241-8714-55A70F43C7F3}"/>
              </a:ext>
            </a:extLst>
          </p:cNvPr>
          <p:cNvGrpSpPr/>
          <p:nvPr/>
        </p:nvGrpSpPr>
        <p:grpSpPr>
          <a:xfrm>
            <a:off x="2473237" y="3125789"/>
            <a:ext cx="5432508" cy="1197658"/>
            <a:chOff x="2473237" y="3125789"/>
            <a:chExt cx="5432508" cy="119765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EA7A027-F38F-EE48-B921-5CFE93F9379F}"/>
                </a:ext>
              </a:extLst>
            </p:cNvPr>
            <p:cNvSpPr txBox="1"/>
            <p:nvPr/>
          </p:nvSpPr>
          <p:spPr>
            <a:xfrm>
              <a:off x="2473237" y="3795865"/>
              <a:ext cx="5432508" cy="527582"/>
            </a:xfrm>
            <a:prstGeom prst="rect">
              <a:avLst/>
            </a:prstGeom>
            <a:noFill/>
          </p:spPr>
          <p:txBody>
            <a:bodyPr wrap="square" lIns="180000" tIns="93600" rIns="180000" bIns="93600" rtlCol="0">
              <a:spAutoFit/>
            </a:bodyPr>
            <a:lstStyle/>
            <a:p>
              <a:pPr algn="ctr">
                <a:spcBef>
                  <a:spcPts val="1200"/>
                </a:spcBef>
                <a:spcAft>
                  <a:spcPts val="1200"/>
                </a:spcAft>
              </a:pPr>
              <a:r>
                <a:rPr lang="en-GB" sz="2200" spc="40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Buy Record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127FEF5-7545-5B4F-84E8-EAD3E364A9C0}"/>
                </a:ext>
              </a:extLst>
            </p:cNvPr>
            <p:cNvSpPr/>
            <p:nvPr/>
          </p:nvSpPr>
          <p:spPr>
            <a:xfrm>
              <a:off x="3323677" y="3125789"/>
              <a:ext cx="3731628" cy="64683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80000" tIns="93600" rIns="180000" bIns="93600" rtlCol="0" anchor="ctr"/>
            <a:lstStyle/>
            <a:p>
              <a:pPr algn="ctr"/>
              <a:r>
                <a:rPr lang="en-GB" sz="4400" b="1" spc="4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+9,6363.00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B2AB91B-D042-E841-B331-4890EE839D32}"/>
              </a:ext>
            </a:extLst>
          </p:cNvPr>
          <p:cNvGrpSpPr/>
          <p:nvPr/>
        </p:nvGrpSpPr>
        <p:grpSpPr>
          <a:xfrm>
            <a:off x="2181143" y="4849612"/>
            <a:ext cx="5889709" cy="646838"/>
            <a:chOff x="2181143" y="4849612"/>
            <a:chExt cx="5889709" cy="64683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18BF922-687E-3D40-BB6E-718F9A1FCEBB}"/>
                </a:ext>
              </a:extLst>
            </p:cNvPr>
            <p:cNvSpPr txBox="1"/>
            <p:nvPr/>
          </p:nvSpPr>
          <p:spPr>
            <a:xfrm>
              <a:off x="2181143" y="4899314"/>
              <a:ext cx="3345501" cy="527582"/>
            </a:xfrm>
            <a:prstGeom prst="rect">
              <a:avLst/>
            </a:prstGeom>
            <a:noFill/>
          </p:spPr>
          <p:txBody>
            <a:bodyPr wrap="square" lIns="180000" tIns="93600" rIns="180000" bIns="93600" rtlCol="0">
              <a:spAutoFit/>
            </a:bodyPr>
            <a:lstStyle/>
            <a:p>
              <a:pPr>
                <a:spcBef>
                  <a:spcPts val="1200"/>
                </a:spcBef>
                <a:spcAft>
                  <a:spcPts val="1200"/>
                </a:spcAft>
              </a:pPr>
              <a:r>
                <a:rPr lang="en-GB" sz="2200" spc="40" dirty="0">
                  <a:solidFill>
                    <a:srgbClr val="ADAAAB"/>
                  </a:solidFill>
                  <a:latin typeface="Century Gothic" panose="020B0502020202020204" pitchFamily="34" charset="0"/>
                </a:rPr>
                <a:t>09-23-2020  03:52:25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473ACD5-8830-C142-9980-3ECE44A402AD}"/>
                </a:ext>
              </a:extLst>
            </p:cNvPr>
            <p:cNvSpPr/>
            <p:nvPr/>
          </p:nvSpPr>
          <p:spPr>
            <a:xfrm>
              <a:off x="6288644" y="4849612"/>
              <a:ext cx="1782208" cy="64683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80000" tIns="93600" rIns="180000" bIns="93600" rtlCol="0" anchor="ctr"/>
            <a:lstStyle/>
            <a:p>
              <a:pPr algn="r"/>
              <a:r>
                <a:rPr lang="en-GB" sz="3200" b="1" spc="40" dirty="0">
                  <a:solidFill>
                    <a:srgbClr val="A7CFEB"/>
                  </a:solidFill>
                  <a:latin typeface="Century Gothic" panose="020B0502020202020204" pitchFamily="34" charset="0"/>
                </a:rPr>
                <a:t>$30K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7C9BF79-F367-2044-930E-CBF5CCADDBAA}"/>
              </a:ext>
            </a:extLst>
          </p:cNvPr>
          <p:cNvGrpSpPr/>
          <p:nvPr/>
        </p:nvGrpSpPr>
        <p:grpSpPr>
          <a:xfrm>
            <a:off x="1752701" y="9045722"/>
            <a:ext cx="6835778" cy="2920850"/>
            <a:chOff x="1752701" y="9045722"/>
            <a:chExt cx="6835778" cy="2920850"/>
          </a:xfrm>
        </p:grpSpPr>
        <p:sp>
          <p:nvSpPr>
            <p:cNvPr id="15" name="Round Same-side Corner of Rectangle 14">
              <a:extLst>
                <a:ext uri="{FF2B5EF4-FFF2-40B4-BE49-F238E27FC236}">
                  <a16:creationId xmlns:a16="http://schemas.microsoft.com/office/drawing/2014/main" id="{528CFE96-3735-A341-ACDC-FD13678B31A7}"/>
                </a:ext>
              </a:extLst>
            </p:cNvPr>
            <p:cNvSpPr/>
            <p:nvPr/>
          </p:nvSpPr>
          <p:spPr>
            <a:xfrm rot="5400000">
              <a:off x="3716465" y="7094558"/>
              <a:ext cx="2920850" cy="6823177"/>
            </a:xfrm>
            <a:prstGeom prst="round2SameRect">
              <a:avLst>
                <a:gd name="adj1" fmla="val 6966"/>
                <a:gd name="adj2" fmla="val 6429"/>
              </a:avLst>
            </a:prstGeom>
            <a:noFill/>
            <a:ln w="19050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93600" rIns="180000" bIns="936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3379209-42B2-5C44-B981-AAEFD04272F0}"/>
                </a:ext>
              </a:extLst>
            </p:cNvPr>
            <p:cNvCxnSpPr>
              <a:cxnSpLocks/>
            </p:cNvCxnSpPr>
            <p:nvPr/>
          </p:nvCxnSpPr>
          <p:spPr>
            <a:xfrm>
              <a:off x="1752701" y="10917549"/>
              <a:ext cx="6835778" cy="0"/>
            </a:xfrm>
            <a:prstGeom prst="line">
              <a:avLst/>
            </a:prstGeom>
            <a:ln w="19050" cap="sq">
              <a:solidFill>
                <a:schemeClr val="bg1">
                  <a:lumMod val="85000"/>
                </a:schemeClr>
              </a:solidFill>
              <a:prstDash val="sysDash"/>
              <a:miter lim="800000"/>
              <a:headEnd type="none"/>
              <a:tailEnd type="none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E678D91-FADD-144A-A309-1D9339B8042F}"/>
              </a:ext>
            </a:extLst>
          </p:cNvPr>
          <p:cNvGrpSpPr/>
          <p:nvPr/>
        </p:nvGrpSpPr>
        <p:grpSpPr>
          <a:xfrm>
            <a:off x="2460636" y="9428157"/>
            <a:ext cx="5432508" cy="1197658"/>
            <a:chOff x="2460636" y="9428157"/>
            <a:chExt cx="5432508" cy="119765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97FBB66-22A8-3546-B044-946463AB11FD}"/>
                </a:ext>
              </a:extLst>
            </p:cNvPr>
            <p:cNvSpPr txBox="1"/>
            <p:nvPr/>
          </p:nvSpPr>
          <p:spPr>
            <a:xfrm>
              <a:off x="2460636" y="10098233"/>
              <a:ext cx="5432508" cy="527582"/>
            </a:xfrm>
            <a:prstGeom prst="rect">
              <a:avLst/>
            </a:prstGeom>
            <a:noFill/>
          </p:spPr>
          <p:txBody>
            <a:bodyPr wrap="square" lIns="180000" tIns="93600" rIns="180000" bIns="93600" rtlCol="0">
              <a:spAutoFit/>
            </a:bodyPr>
            <a:lstStyle/>
            <a:p>
              <a:pPr algn="ctr">
                <a:spcBef>
                  <a:spcPts val="1200"/>
                </a:spcBef>
                <a:spcAft>
                  <a:spcPts val="1200"/>
                </a:spcAft>
              </a:pPr>
              <a:r>
                <a:rPr lang="en-GB" sz="2200" spc="40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Dividend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8C48A2E-9EEA-0142-A486-719F5FA7136D}"/>
                </a:ext>
              </a:extLst>
            </p:cNvPr>
            <p:cNvSpPr/>
            <p:nvPr/>
          </p:nvSpPr>
          <p:spPr>
            <a:xfrm>
              <a:off x="3311076" y="9428157"/>
              <a:ext cx="3731628" cy="64683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80000" tIns="93600" rIns="180000" bIns="93600" rtlCol="0" anchor="ctr"/>
            <a:lstStyle/>
            <a:p>
              <a:pPr algn="ctr"/>
              <a:r>
                <a:rPr lang="en-GB" sz="4400" b="1" spc="4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+9,6363.00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1D2B4AB-DE42-664B-A788-88A7462654BF}"/>
              </a:ext>
            </a:extLst>
          </p:cNvPr>
          <p:cNvGrpSpPr/>
          <p:nvPr/>
        </p:nvGrpSpPr>
        <p:grpSpPr>
          <a:xfrm>
            <a:off x="2168542" y="11151980"/>
            <a:ext cx="5889709" cy="646838"/>
            <a:chOff x="2168542" y="11151980"/>
            <a:chExt cx="5889709" cy="64683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66C5724-E51F-F443-93EA-6AF90FABD18C}"/>
                </a:ext>
              </a:extLst>
            </p:cNvPr>
            <p:cNvSpPr txBox="1"/>
            <p:nvPr/>
          </p:nvSpPr>
          <p:spPr>
            <a:xfrm>
              <a:off x="2168542" y="11201682"/>
              <a:ext cx="3345501" cy="527582"/>
            </a:xfrm>
            <a:prstGeom prst="rect">
              <a:avLst/>
            </a:prstGeom>
            <a:noFill/>
          </p:spPr>
          <p:txBody>
            <a:bodyPr wrap="square" lIns="180000" tIns="93600" rIns="180000" bIns="93600" rtlCol="0">
              <a:spAutoFit/>
            </a:bodyPr>
            <a:lstStyle/>
            <a:p>
              <a:pPr>
                <a:spcBef>
                  <a:spcPts val="1200"/>
                </a:spcBef>
                <a:spcAft>
                  <a:spcPts val="1200"/>
                </a:spcAft>
              </a:pPr>
              <a:r>
                <a:rPr lang="en-GB" sz="2200" spc="40" dirty="0">
                  <a:solidFill>
                    <a:srgbClr val="ADAAAB"/>
                  </a:solidFill>
                  <a:latin typeface="Century Gothic" panose="020B0502020202020204" pitchFamily="34" charset="0"/>
                </a:rPr>
                <a:t>09-23-2020  03:52:25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19CE6C6-FB17-A34D-A93D-4010569BC2E6}"/>
                </a:ext>
              </a:extLst>
            </p:cNvPr>
            <p:cNvSpPr/>
            <p:nvPr/>
          </p:nvSpPr>
          <p:spPr>
            <a:xfrm>
              <a:off x="6276043" y="11151980"/>
              <a:ext cx="1782208" cy="64683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80000" tIns="93600" rIns="180000" bIns="93600" rtlCol="0" anchor="ctr"/>
            <a:lstStyle/>
            <a:p>
              <a:pPr algn="r"/>
              <a:r>
                <a:rPr lang="en-GB" sz="3200" b="1" spc="40" dirty="0">
                  <a:solidFill>
                    <a:srgbClr val="A7CFEB"/>
                  </a:solidFill>
                  <a:latin typeface="Century Gothic" panose="020B0502020202020204" pitchFamily="34" charset="0"/>
                </a:rPr>
                <a:t>$30K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1E754CF-42C5-9545-A794-C6C8B72F9618}"/>
              </a:ext>
            </a:extLst>
          </p:cNvPr>
          <p:cNvGrpSpPr/>
          <p:nvPr/>
        </p:nvGrpSpPr>
        <p:grpSpPr>
          <a:xfrm>
            <a:off x="1765302" y="5894538"/>
            <a:ext cx="6835778" cy="2920850"/>
            <a:chOff x="1765302" y="5894538"/>
            <a:chExt cx="6835778" cy="2920850"/>
          </a:xfrm>
        </p:grpSpPr>
        <p:sp>
          <p:nvSpPr>
            <p:cNvPr id="21" name="Round Same-side Corner of Rectangle 20">
              <a:extLst>
                <a:ext uri="{FF2B5EF4-FFF2-40B4-BE49-F238E27FC236}">
                  <a16:creationId xmlns:a16="http://schemas.microsoft.com/office/drawing/2014/main" id="{23A837FA-366D-CB42-B0FD-8E75A3ADCCD4}"/>
                </a:ext>
              </a:extLst>
            </p:cNvPr>
            <p:cNvSpPr/>
            <p:nvPr/>
          </p:nvSpPr>
          <p:spPr>
            <a:xfrm rot="5400000">
              <a:off x="3729066" y="3943374"/>
              <a:ext cx="2920850" cy="6823177"/>
            </a:xfrm>
            <a:prstGeom prst="round2SameRect">
              <a:avLst>
                <a:gd name="adj1" fmla="val 6966"/>
                <a:gd name="adj2" fmla="val 6429"/>
              </a:avLst>
            </a:prstGeom>
            <a:noFill/>
            <a:ln w="19050">
              <a:solidFill>
                <a:schemeClr val="bg1">
                  <a:lumMod val="85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93600" rIns="180000" bIns="936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6AC1837-E6B1-7343-93D8-3542DFB34173}"/>
                </a:ext>
              </a:extLst>
            </p:cNvPr>
            <p:cNvCxnSpPr>
              <a:cxnSpLocks/>
            </p:cNvCxnSpPr>
            <p:nvPr/>
          </p:nvCxnSpPr>
          <p:spPr>
            <a:xfrm>
              <a:off x="1765302" y="7766365"/>
              <a:ext cx="6835778" cy="0"/>
            </a:xfrm>
            <a:prstGeom prst="line">
              <a:avLst/>
            </a:prstGeom>
            <a:ln w="19050" cap="sq">
              <a:solidFill>
                <a:schemeClr val="bg1">
                  <a:lumMod val="85000"/>
                </a:schemeClr>
              </a:solidFill>
              <a:prstDash val="sysDash"/>
              <a:miter lim="800000"/>
              <a:headEnd type="none"/>
              <a:tailEnd type="none"/>
            </a:ln>
            <a:effectLst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7DDA02A-9DC8-564F-B569-6E24EAD5FCDD}"/>
              </a:ext>
            </a:extLst>
          </p:cNvPr>
          <p:cNvGrpSpPr/>
          <p:nvPr/>
        </p:nvGrpSpPr>
        <p:grpSpPr>
          <a:xfrm>
            <a:off x="2473237" y="6276973"/>
            <a:ext cx="5432508" cy="1197658"/>
            <a:chOff x="2473237" y="6276973"/>
            <a:chExt cx="5432508" cy="119765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CE6A545-CF1A-7043-9821-901644851C49}"/>
                </a:ext>
              </a:extLst>
            </p:cNvPr>
            <p:cNvSpPr txBox="1"/>
            <p:nvPr/>
          </p:nvSpPr>
          <p:spPr>
            <a:xfrm>
              <a:off x="2473237" y="6947049"/>
              <a:ext cx="5432508" cy="527582"/>
            </a:xfrm>
            <a:prstGeom prst="rect">
              <a:avLst/>
            </a:prstGeom>
            <a:noFill/>
          </p:spPr>
          <p:txBody>
            <a:bodyPr wrap="square" lIns="180000" tIns="93600" rIns="180000" bIns="93600" rtlCol="0">
              <a:spAutoFit/>
            </a:bodyPr>
            <a:lstStyle/>
            <a:p>
              <a:pPr algn="ctr">
                <a:spcBef>
                  <a:spcPts val="1200"/>
                </a:spcBef>
                <a:spcAft>
                  <a:spcPts val="1200"/>
                </a:spcAft>
              </a:pPr>
              <a:r>
                <a:rPr lang="en-GB" sz="2200" spc="40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Sell Record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056917B-7A97-B44C-9BC5-2A027D93870D}"/>
                </a:ext>
              </a:extLst>
            </p:cNvPr>
            <p:cNvSpPr/>
            <p:nvPr/>
          </p:nvSpPr>
          <p:spPr>
            <a:xfrm>
              <a:off x="3323677" y="6276973"/>
              <a:ext cx="3731628" cy="64683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80000" tIns="93600" rIns="180000" bIns="93600" rtlCol="0" anchor="ctr"/>
            <a:lstStyle/>
            <a:p>
              <a:pPr algn="ctr"/>
              <a:r>
                <a:rPr lang="en-GB" sz="4400" b="1" spc="4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+9,6363.00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898216B-A622-1B42-93D1-9970A494547F}"/>
              </a:ext>
            </a:extLst>
          </p:cNvPr>
          <p:cNvGrpSpPr/>
          <p:nvPr/>
        </p:nvGrpSpPr>
        <p:grpSpPr>
          <a:xfrm>
            <a:off x="2181143" y="8000796"/>
            <a:ext cx="5889709" cy="646838"/>
            <a:chOff x="2181143" y="8000796"/>
            <a:chExt cx="5889709" cy="64683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82668E3-742C-2D40-B4AE-860FFFE59151}"/>
                </a:ext>
              </a:extLst>
            </p:cNvPr>
            <p:cNvSpPr txBox="1"/>
            <p:nvPr/>
          </p:nvSpPr>
          <p:spPr>
            <a:xfrm>
              <a:off x="2181143" y="8050498"/>
              <a:ext cx="3345501" cy="527582"/>
            </a:xfrm>
            <a:prstGeom prst="rect">
              <a:avLst/>
            </a:prstGeom>
            <a:noFill/>
          </p:spPr>
          <p:txBody>
            <a:bodyPr wrap="square" lIns="180000" tIns="93600" rIns="180000" bIns="93600" rtlCol="0">
              <a:spAutoFit/>
            </a:bodyPr>
            <a:lstStyle/>
            <a:p>
              <a:pPr>
                <a:spcBef>
                  <a:spcPts val="1200"/>
                </a:spcBef>
                <a:spcAft>
                  <a:spcPts val="1200"/>
                </a:spcAft>
              </a:pPr>
              <a:r>
                <a:rPr lang="en-GB" sz="2200" spc="40" dirty="0">
                  <a:solidFill>
                    <a:srgbClr val="ADAAAB"/>
                  </a:solidFill>
                  <a:latin typeface="Century Gothic" panose="020B0502020202020204" pitchFamily="34" charset="0"/>
                </a:rPr>
                <a:t>09-23-2020  03:52:25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B641E5E-D323-9B49-81C6-32FA42AD5F19}"/>
                </a:ext>
              </a:extLst>
            </p:cNvPr>
            <p:cNvSpPr/>
            <p:nvPr/>
          </p:nvSpPr>
          <p:spPr>
            <a:xfrm>
              <a:off x="6288644" y="8000796"/>
              <a:ext cx="1782208" cy="64683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180000" tIns="93600" rIns="180000" bIns="93600" rtlCol="0" anchor="ctr"/>
            <a:lstStyle/>
            <a:p>
              <a:pPr algn="r"/>
              <a:r>
                <a:rPr lang="en-GB" sz="3200" b="1" spc="40" dirty="0">
                  <a:solidFill>
                    <a:srgbClr val="A7CFEB"/>
                  </a:solidFill>
                  <a:latin typeface="Century Gothic" panose="020B0502020202020204" pitchFamily="34" charset="0"/>
                </a:rPr>
                <a:t>$30K</a:t>
              </a:r>
            </a:p>
          </p:txBody>
        </p:sp>
      </p:grpSp>
      <p:sp>
        <p:nvSpPr>
          <p:cNvPr id="27" name="Round Same-side Corner of Rectangle 26">
            <a:extLst>
              <a:ext uri="{FF2B5EF4-FFF2-40B4-BE49-F238E27FC236}">
                <a16:creationId xmlns:a16="http://schemas.microsoft.com/office/drawing/2014/main" id="{02F8B534-9427-B04D-A8AD-8CA5508206E5}"/>
              </a:ext>
            </a:extLst>
          </p:cNvPr>
          <p:cNvSpPr/>
          <p:nvPr/>
        </p:nvSpPr>
        <p:spPr>
          <a:xfrm rot="5400000">
            <a:off x="11108658" y="467546"/>
            <a:ext cx="9223221" cy="13774833"/>
          </a:xfrm>
          <a:prstGeom prst="round2SameRect">
            <a:avLst>
              <a:gd name="adj1" fmla="val 2284"/>
              <a:gd name="adj2" fmla="val 2298"/>
            </a:avLst>
          </a:prstGeom>
          <a:noFill/>
          <a:ln w="19050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93600" rIns="180000" bIns="93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AFABC3E-BFA7-574D-8BA3-2F7A49CB5311}"/>
              </a:ext>
            </a:extLst>
          </p:cNvPr>
          <p:cNvGrpSpPr/>
          <p:nvPr/>
        </p:nvGrpSpPr>
        <p:grpSpPr>
          <a:xfrm>
            <a:off x="11088599" y="3099234"/>
            <a:ext cx="9263339" cy="1411945"/>
            <a:chOff x="11088599" y="3099234"/>
            <a:chExt cx="9263339" cy="1411945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6F65EB6-17FA-9D41-A844-7A9E7AA48CD6}"/>
                </a:ext>
              </a:extLst>
            </p:cNvPr>
            <p:cNvSpPr/>
            <p:nvPr/>
          </p:nvSpPr>
          <p:spPr>
            <a:xfrm>
              <a:off x="13243254" y="3099234"/>
              <a:ext cx="4954028" cy="496827"/>
            </a:xfrm>
            <a:prstGeom prst="rect">
              <a:avLst/>
            </a:prstGeom>
            <a:ln/>
          </p:spPr>
          <p:txBody>
            <a:bodyPr wrap="square" lIns="180021" tIns="93611" rIns="180021" bIns="93611" anchor="b">
              <a:spAutoFit/>
            </a:bodyPr>
            <a:lstStyle/>
            <a:p>
              <a:pPr algn="ctr"/>
              <a:r>
                <a:rPr lang="en-GB" sz="2000" b="1" spc="4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cs typeface="+mj-cs"/>
                </a:rPr>
                <a:t>Revenue YTD 2019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055D157-4BCB-0344-A00A-5F1FB61DFA7D}"/>
                </a:ext>
              </a:extLst>
            </p:cNvPr>
            <p:cNvSpPr txBox="1"/>
            <p:nvPr/>
          </p:nvSpPr>
          <p:spPr>
            <a:xfrm>
              <a:off x="11088599" y="3727054"/>
              <a:ext cx="9263339" cy="784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600" spc="4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Leverage agile Frame works to provide a robust synopsis for Hight level overviews strategy foster collaborative thinking to further the overall value Position 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461E6B6-34BE-9E4B-B02D-02CA57F66634}"/>
              </a:ext>
            </a:extLst>
          </p:cNvPr>
          <p:cNvGrpSpPr/>
          <p:nvPr/>
        </p:nvGrpSpPr>
        <p:grpSpPr>
          <a:xfrm>
            <a:off x="9721114" y="4811846"/>
            <a:ext cx="11897180" cy="6251037"/>
            <a:chOff x="9162314" y="5556468"/>
            <a:chExt cx="11897180" cy="5506415"/>
          </a:xfrm>
        </p:grpSpPr>
        <p:cxnSp>
          <p:nvCxnSpPr>
            <p:cNvPr id="51" name="Прямая соединительная линия 65">
              <a:extLst>
                <a:ext uri="{FF2B5EF4-FFF2-40B4-BE49-F238E27FC236}">
                  <a16:creationId xmlns:a16="http://schemas.microsoft.com/office/drawing/2014/main" id="{1817742C-C766-3D4E-B7CB-6D7A0A961C57}"/>
                </a:ext>
              </a:extLst>
            </p:cNvPr>
            <p:cNvCxnSpPr/>
            <p:nvPr/>
          </p:nvCxnSpPr>
          <p:spPr>
            <a:xfrm flipH="1" flipV="1">
              <a:off x="9162314" y="5556468"/>
              <a:ext cx="1" cy="5506415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prstDash val="sysDash"/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66">
              <a:extLst>
                <a:ext uri="{FF2B5EF4-FFF2-40B4-BE49-F238E27FC236}">
                  <a16:creationId xmlns:a16="http://schemas.microsoft.com/office/drawing/2014/main" id="{70E1F465-BA30-A742-8FFD-ACED939A676B}"/>
                </a:ext>
              </a:extLst>
            </p:cNvPr>
            <p:cNvCxnSpPr/>
            <p:nvPr/>
          </p:nvCxnSpPr>
          <p:spPr>
            <a:xfrm flipH="1" flipV="1">
              <a:off x="10243876" y="5556468"/>
              <a:ext cx="1" cy="5506415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prstDash val="sysDash"/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67">
              <a:extLst>
                <a:ext uri="{FF2B5EF4-FFF2-40B4-BE49-F238E27FC236}">
                  <a16:creationId xmlns:a16="http://schemas.microsoft.com/office/drawing/2014/main" id="{376A36E3-3339-E243-A62D-7F8D7839A176}"/>
                </a:ext>
              </a:extLst>
            </p:cNvPr>
            <p:cNvCxnSpPr/>
            <p:nvPr/>
          </p:nvCxnSpPr>
          <p:spPr>
            <a:xfrm flipH="1" flipV="1">
              <a:off x="11325438" y="5556468"/>
              <a:ext cx="1" cy="5506415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prstDash val="sysDash"/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68">
              <a:extLst>
                <a:ext uri="{FF2B5EF4-FFF2-40B4-BE49-F238E27FC236}">
                  <a16:creationId xmlns:a16="http://schemas.microsoft.com/office/drawing/2014/main" id="{3364B25A-228C-0D44-80BD-28116B69DBE9}"/>
                </a:ext>
              </a:extLst>
            </p:cNvPr>
            <p:cNvCxnSpPr/>
            <p:nvPr/>
          </p:nvCxnSpPr>
          <p:spPr>
            <a:xfrm flipH="1" flipV="1">
              <a:off x="12407000" y="5556468"/>
              <a:ext cx="1" cy="5506415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prstDash val="sysDash"/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69">
              <a:extLst>
                <a:ext uri="{FF2B5EF4-FFF2-40B4-BE49-F238E27FC236}">
                  <a16:creationId xmlns:a16="http://schemas.microsoft.com/office/drawing/2014/main" id="{08A123BE-80CB-1242-9763-D8C140E37C87}"/>
                </a:ext>
              </a:extLst>
            </p:cNvPr>
            <p:cNvCxnSpPr/>
            <p:nvPr/>
          </p:nvCxnSpPr>
          <p:spPr>
            <a:xfrm flipH="1" flipV="1">
              <a:off x="13488563" y="5556468"/>
              <a:ext cx="1" cy="5506415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prstDash val="sysDash"/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70">
              <a:extLst>
                <a:ext uri="{FF2B5EF4-FFF2-40B4-BE49-F238E27FC236}">
                  <a16:creationId xmlns:a16="http://schemas.microsoft.com/office/drawing/2014/main" id="{4DB91B9E-DFD5-1E4A-965C-369836922E82}"/>
                </a:ext>
              </a:extLst>
            </p:cNvPr>
            <p:cNvCxnSpPr/>
            <p:nvPr/>
          </p:nvCxnSpPr>
          <p:spPr>
            <a:xfrm flipH="1" flipV="1">
              <a:off x="14570125" y="5556468"/>
              <a:ext cx="1" cy="5506415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prstDash val="sysDash"/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71">
              <a:extLst>
                <a:ext uri="{FF2B5EF4-FFF2-40B4-BE49-F238E27FC236}">
                  <a16:creationId xmlns:a16="http://schemas.microsoft.com/office/drawing/2014/main" id="{31114A46-79D2-D042-88AD-5231A333DA24}"/>
                </a:ext>
              </a:extLst>
            </p:cNvPr>
            <p:cNvCxnSpPr/>
            <p:nvPr/>
          </p:nvCxnSpPr>
          <p:spPr>
            <a:xfrm flipH="1" flipV="1">
              <a:off x="15651687" y="5556468"/>
              <a:ext cx="1" cy="5506415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prstDash val="sysDash"/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72">
              <a:extLst>
                <a:ext uri="{FF2B5EF4-FFF2-40B4-BE49-F238E27FC236}">
                  <a16:creationId xmlns:a16="http://schemas.microsoft.com/office/drawing/2014/main" id="{91D9D39C-22F8-514E-A0C1-C65ACE8FCCB4}"/>
                </a:ext>
              </a:extLst>
            </p:cNvPr>
            <p:cNvCxnSpPr/>
            <p:nvPr/>
          </p:nvCxnSpPr>
          <p:spPr>
            <a:xfrm flipH="1" flipV="1">
              <a:off x="16733249" y="5556468"/>
              <a:ext cx="1" cy="5506415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prstDash val="sysDash"/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73">
              <a:extLst>
                <a:ext uri="{FF2B5EF4-FFF2-40B4-BE49-F238E27FC236}">
                  <a16:creationId xmlns:a16="http://schemas.microsoft.com/office/drawing/2014/main" id="{39119DBA-2EEB-1749-808F-07C92D74F51A}"/>
                </a:ext>
              </a:extLst>
            </p:cNvPr>
            <p:cNvCxnSpPr/>
            <p:nvPr/>
          </p:nvCxnSpPr>
          <p:spPr>
            <a:xfrm flipH="1" flipV="1">
              <a:off x="17814810" y="5556468"/>
              <a:ext cx="1" cy="5506415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prstDash val="sysDash"/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74">
              <a:extLst>
                <a:ext uri="{FF2B5EF4-FFF2-40B4-BE49-F238E27FC236}">
                  <a16:creationId xmlns:a16="http://schemas.microsoft.com/office/drawing/2014/main" id="{049AAE57-A38B-7543-B579-FB2011D55866}"/>
                </a:ext>
              </a:extLst>
            </p:cNvPr>
            <p:cNvCxnSpPr/>
            <p:nvPr/>
          </p:nvCxnSpPr>
          <p:spPr>
            <a:xfrm flipH="1" flipV="1">
              <a:off x="18896371" y="5556468"/>
              <a:ext cx="1" cy="5506415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prstDash val="sysDash"/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75">
              <a:extLst>
                <a:ext uri="{FF2B5EF4-FFF2-40B4-BE49-F238E27FC236}">
                  <a16:creationId xmlns:a16="http://schemas.microsoft.com/office/drawing/2014/main" id="{DBDDC381-9CD2-B949-89BB-FF3E6727E4FB}"/>
                </a:ext>
              </a:extLst>
            </p:cNvPr>
            <p:cNvCxnSpPr/>
            <p:nvPr/>
          </p:nvCxnSpPr>
          <p:spPr>
            <a:xfrm flipH="1" flipV="1">
              <a:off x="19977932" y="5556468"/>
              <a:ext cx="1" cy="5506415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prstDash val="sysDash"/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76">
              <a:extLst>
                <a:ext uri="{FF2B5EF4-FFF2-40B4-BE49-F238E27FC236}">
                  <a16:creationId xmlns:a16="http://schemas.microsoft.com/office/drawing/2014/main" id="{15BB44DF-A63D-894F-8235-2E10EA2FEA9A}"/>
                </a:ext>
              </a:extLst>
            </p:cNvPr>
            <p:cNvCxnSpPr/>
            <p:nvPr/>
          </p:nvCxnSpPr>
          <p:spPr>
            <a:xfrm flipH="1" flipV="1">
              <a:off x="21059493" y="5556468"/>
              <a:ext cx="1" cy="5506415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prstDash val="sysDash"/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2595419-A5D0-3F49-93B3-189D72D81243}"/>
              </a:ext>
            </a:extLst>
          </p:cNvPr>
          <p:cNvGrpSpPr/>
          <p:nvPr/>
        </p:nvGrpSpPr>
        <p:grpSpPr>
          <a:xfrm>
            <a:off x="9187708" y="11298254"/>
            <a:ext cx="12968723" cy="338557"/>
            <a:chOff x="9187708" y="11298254"/>
            <a:chExt cx="12968723" cy="338557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2A7769C-308A-7442-A5A9-BD49A46754AA}"/>
                </a:ext>
              </a:extLst>
            </p:cNvPr>
            <p:cNvSpPr txBox="1"/>
            <p:nvPr/>
          </p:nvSpPr>
          <p:spPr>
            <a:xfrm>
              <a:off x="9187708" y="11298256"/>
              <a:ext cx="1081562" cy="3385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1828891">
                <a:defRPr/>
              </a:pP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Roboto Light" panose="02000000000000000000" pitchFamily="2" charset="0"/>
                </a:rPr>
                <a:t>Jan</a:t>
              </a:r>
              <a:endParaRPr lang="ru-RU" sz="1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Roboto Light" panose="02000000000000000000" pitchFamily="2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C5C05C9-E767-F74D-9DDC-431333067260}"/>
                </a:ext>
              </a:extLst>
            </p:cNvPr>
            <p:cNvSpPr txBox="1"/>
            <p:nvPr/>
          </p:nvSpPr>
          <p:spPr>
            <a:xfrm>
              <a:off x="10269269" y="11298256"/>
              <a:ext cx="1096331" cy="3385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1828891">
                <a:defRPr/>
              </a:pPr>
              <a:r>
                <a:rPr lang="en-US" sz="160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Roboto Light" panose="02000000000000000000" pitchFamily="2" charset="0"/>
                </a:rPr>
                <a:t>Feb</a:t>
              </a:r>
              <a:endParaRPr lang="ru-RU" sz="16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Roboto Light" panose="02000000000000000000" pitchFamily="2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E615E1A-263A-2946-853C-F49D8F11DFEA}"/>
                </a:ext>
              </a:extLst>
            </p:cNvPr>
            <p:cNvSpPr txBox="1"/>
            <p:nvPr/>
          </p:nvSpPr>
          <p:spPr>
            <a:xfrm>
              <a:off x="11348465" y="11298256"/>
              <a:ext cx="1081562" cy="3385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1828891">
                <a:defRPr/>
              </a:pPr>
              <a:r>
                <a:rPr lang="en-US" sz="160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Roboto Light" panose="02000000000000000000" pitchFamily="2" charset="0"/>
                </a:rPr>
                <a:t>Mar</a:t>
              </a:r>
              <a:endParaRPr lang="ru-RU" sz="16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Roboto Light" panose="02000000000000000000" pitchFamily="2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CB41FFC-A54C-3945-8D1C-2DD9BF47E4B1}"/>
                </a:ext>
              </a:extLst>
            </p:cNvPr>
            <p:cNvSpPr txBox="1"/>
            <p:nvPr/>
          </p:nvSpPr>
          <p:spPr>
            <a:xfrm>
              <a:off x="12442742" y="11298256"/>
              <a:ext cx="1058503" cy="3385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1828891">
                <a:defRPr/>
              </a:pPr>
              <a:r>
                <a:rPr lang="en-US" sz="160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Roboto Light" panose="02000000000000000000" pitchFamily="2" charset="0"/>
                </a:rPr>
                <a:t>Apr</a:t>
              </a:r>
              <a:endParaRPr lang="ru-RU" sz="16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Roboto Light" panose="02000000000000000000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928B78D-B9CF-C84D-88EC-1C1AFA22CFD6}"/>
                </a:ext>
              </a:extLst>
            </p:cNvPr>
            <p:cNvSpPr txBox="1"/>
            <p:nvPr/>
          </p:nvSpPr>
          <p:spPr>
            <a:xfrm>
              <a:off x="13513958" y="11298256"/>
              <a:ext cx="1096329" cy="3385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1828891">
                <a:defRPr/>
              </a:pP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Roboto Light" panose="02000000000000000000" pitchFamily="2" charset="0"/>
                </a:rPr>
                <a:t>May</a:t>
              </a:r>
              <a:endParaRPr lang="ru-RU" sz="1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Roboto Light" panose="02000000000000000000" pitchFamily="2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AA41422-8B47-A140-953A-FE86521A2442}"/>
                </a:ext>
              </a:extLst>
            </p:cNvPr>
            <p:cNvSpPr txBox="1"/>
            <p:nvPr/>
          </p:nvSpPr>
          <p:spPr>
            <a:xfrm>
              <a:off x="14620921" y="11298256"/>
              <a:ext cx="1081555" cy="3385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1828891">
                <a:defRPr/>
              </a:pP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Roboto Light" panose="02000000000000000000" pitchFamily="2" charset="0"/>
                </a:rPr>
                <a:t>Jun</a:t>
              </a:r>
              <a:endParaRPr lang="ru-RU" sz="1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Roboto Light" panose="02000000000000000000" pitchFamily="2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8F7D521-B90B-9E48-93BF-25D8F1A28EC4}"/>
                </a:ext>
              </a:extLst>
            </p:cNvPr>
            <p:cNvSpPr txBox="1"/>
            <p:nvPr/>
          </p:nvSpPr>
          <p:spPr>
            <a:xfrm>
              <a:off x="15677072" y="11298254"/>
              <a:ext cx="1079191" cy="3385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1828891">
                <a:defRPr/>
              </a:pP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Roboto Light" panose="02000000000000000000" pitchFamily="2" charset="0"/>
                </a:rPr>
                <a:t>Jul</a:t>
              </a:r>
              <a:endParaRPr lang="ru-RU" sz="1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Roboto Light" panose="02000000000000000000" pitchFamily="2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688A70A-0FEA-C249-958B-AC0F215DC845}"/>
                </a:ext>
              </a:extLst>
            </p:cNvPr>
            <p:cNvSpPr txBox="1"/>
            <p:nvPr/>
          </p:nvSpPr>
          <p:spPr>
            <a:xfrm>
              <a:off x="16781663" y="11298256"/>
              <a:ext cx="1079191" cy="3385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1828891">
                <a:defRPr/>
              </a:pP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Roboto Light" panose="02000000000000000000" pitchFamily="2" charset="0"/>
                </a:rPr>
                <a:t>Aug</a:t>
              </a:r>
              <a:endParaRPr lang="ru-RU" sz="1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Roboto Light" panose="02000000000000000000" pitchFamily="2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B104C2C-475C-FA49-AF82-CF74F235D7C6}"/>
                </a:ext>
              </a:extLst>
            </p:cNvPr>
            <p:cNvSpPr txBox="1"/>
            <p:nvPr/>
          </p:nvSpPr>
          <p:spPr>
            <a:xfrm>
              <a:off x="17835453" y="11298256"/>
              <a:ext cx="1096322" cy="3385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1828891">
                <a:defRPr/>
              </a:pPr>
              <a:r>
                <a:rPr lang="en-US" sz="160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Roboto Light" panose="02000000000000000000" pitchFamily="2" charset="0"/>
                </a:rPr>
                <a:t>Sep</a:t>
              </a:r>
              <a:endParaRPr lang="ru-RU" sz="16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Roboto Light" panose="02000000000000000000" pitchFamily="2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34DFC65-741A-324B-9642-088276B13C91}"/>
                </a:ext>
              </a:extLst>
            </p:cNvPr>
            <p:cNvSpPr txBox="1"/>
            <p:nvPr/>
          </p:nvSpPr>
          <p:spPr>
            <a:xfrm>
              <a:off x="18931769" y="11298256"/>
              <a:ext cx="1071552" cy="3385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1828891">
                <a:defRPr/>
              </a:pPr>
              <a:r>
                <a:rPr lang="en-US" sz="160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Roboto Light" panose="02000000000000000000" pitchFamily="2" charset="0"/>
                </a:rPr>
                <a:t>Oct</a:t>
              </a:r>
              <a:endParaRPr lang="ru-RU" sz="16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Roboto Light" panose="02000000000000000000" pitchFamily="2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64ED7B9-06D2-1844-B483-E398FDF88207}"/>
                </a:ext>
              </a:extLst>
            </p:cNvPr>
            <p:cNvSpPr txBox="1"/>
            <p:nvPr/>
          </p:nvSpPr>
          <p:spPr>
            <a:xfrm>
              <a:off x="20016032" y="11298256"/>
              <a:ext cx="1071546" cy="3385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1828891">
                <a:defRPr/>
              </a:pPr>
              <a:r>
                <a:rPr lang="en-US" sz="160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Roboto Light" panose="02000000000000000000" pitchFamily="2" charset="0"/>
                </a:rPr>
                <a:t>Nov</a:t>
              </a:r>
              <a:endParaRPr lang="ru-RU" sz="16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Roboto Light" panose="02000000000000000000" pitchFamily="2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47BCF75-7A7E-9140-9CBB-88CF0256EC84}"/>
                </a:ext>
              </a:extLst>
            </p:cNvPr>
            <p:cNvSpPr txBox="1"/>
            <p:nvPr/>
          </p:nvSpPr>
          <p:spPr>
            <a:xfrm>
              <a:off x="21084885" y="11298256"/>
              <a:ext cx="1071546" cy="3385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1828891">
                <a:defRPr/>
              </a:pPr>
              <a:r>
                <a:rPr lang="en-US" sz="160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Roboto Light" panose="02000000000000000000" pitchFamily="2" charset="0"/>
                </a:rPr>
                <a:t>Dec</a:t>
              </a:r>
              <a:endParaRPr lang="ru-RU" sz="16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Roboto Light" panose="02000000000000000000" pitchFamily="2" charset="0"/>
              </a:endParaRPr>
            </a:p>
          </p:txBody>
        </p:sp>
      </p:grpSp>
      <p:sp>
        <p:nvSpPr>
          <p:cNvPr id="65" name="Isosceles Triangle 26">
            <a:extLst>
              <a:ext uri="{FF2B5EF4-FFF2-40B4-BE49-F238E27FC236}">
                <a16:creationId xmlns:a16="http://schemas.microsoft.com/office/drawing/2014/main" id="{785A216F-AD62-2B4E-99C9-4EB72E6B6AEF}"/>
              </a:ext>
            </a:extLst>
          </p:cNvPr>
          <p:cNvSpPr/>
          <p:nvPr/>
        </p:nvSpPr>
        <p:spPr>
          <a:xfrm>
            <a:off x="9136910" y="7285605"/>
            <a:ext cx="5542348" cy="3838984"/>
          </a:xfrm>
          <a:custGeom>
            <a:avLst/>
            <a:gdLst>
              <a:gd name="connsiteX0" fmla="*/ 0 w 1523036"/>
              <a:gd name="connsiteY0" fmla="*/ 1312962 h 1312962"/>
              <a:gd name="connsiteX1" fmla="*/ 761518 w 1523036"/>
              <a:gd name="connsiteY1" fmla="*/ 0 h 1312962"/>
              <a:gd name="connsiteX2" fmla="*/ 1523036 w 1523036"/>
              <a:gd name="connsiteY2" fmla="*/ 1312962 h 1312962"/>
              <a:gd name="connsiteX3" fmla="*/ 0 w 1523036"/>
              <a:gd name="connsiteY3" fmla="*/ 1312962 h 1312962"/>
              <a:gd name="connsiteX0" fmla="*/ 0 w 1523036"/>
              <a:gd name="connsiteY0" fmla="*/ 1122131 h 1122131"/>
              <a:gd name="connsiteX1" fmla="*/ 761518 w 1523036"/>
              <a:gd name="connsiteY1" fmla="*/ 0 h 1122131"/>
              <a:gd name="connsiteX2" fmla="*/ 1523036 w 1523036"/>
              <a:gd name="connsiteY2" fmla="*/ 1122131 h 1122131"/>
              <a:gd name="connsiteX3" fmla="*/ 0 w 1523036"/>
              <a:gd name="connsiteY3" fmla="*/ 1122131 h 1122131"/>
              <a:gd name="connsiteX0" fmla="*/ 0 w 1523036"/>
              <a:gd name="connsiteY0" fmla="*/ 1122198 h 1122198"/>
              <a:gd name="connsiteX1" fmla="*/ 761518 w 1523036"/>
              <a:gd name="connsiteY1" fmla="*/ 67 h 1122198"/>
              <a:gd name="connsiteX2" fmla="*/ 1523036 w 1523036"/>
              <a:gd name="connsiteY2" fmla="*/ 1122198 h 1122198"/>
              <a:gd name="connsiteX3" fmla="*/ 0 w 1523036"/>
              <a:gd name="connsiteY3" fmla="*/ 1122198 h 1122198"/>
              <a:gd name="connsiteX0" fmla="*/ 0 w 1523036"/>
              <a:gd name="connsiteY0" fmla="*/ 1678761 h 1678761"/>
              <a:gd name="connsiteX1" fmla="*/ 769469 w 1523036"/>
              <a:gd name="connsiteY1" fmla="*/ 39 h 1678761"/>
              <a:gd name="connsiteX2" fmla="*/ 1523036 w 1523036"/>
              <a:gd name="connsiteY2" fmla="*/ 1678761 h 1678761"/>
              <a:gd name="connsiteX3" fmla="*/ 0 w 1523036"/>
              <a:gd name="connsiteY3" fmla="*/ 1678761 h 1678761"/>
              <a:gd name="connsiteX0" fmla="*/ 0 w 1523036"/>
              <a:gd name="connsiteY0" fmla="*/ 1678756 h 1678756"/>
              <a:gd name="connsiteX1" fmla="*/ 769469 w 1523036"/>
              <a:gd name="connsiteY1" fmla="*/ 34 h 1678756"/>
              <a:gd name="connsiteX2" fmla="*/ 1523036 w 1523036"/>
              <a:gd name="connsiteY2" fmla="*/ 1678756 h 1678756"/>
              <a:gd name="connsiteX3" fmla="*/ 0 w 1523036"/>
              <a:gd name="connsiteY3" fmla="*/ 1678756 h 1678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3036" h="167875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91">
              <a:defRPr/>
            </a:pPr>
            <a:endParaRPr lang="en-US" sz="28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6" name="Isosceles Triangle 26">
            <a:extLst>
              <a:ext uri="{FF2B5EF4-FFF2-40B4-BE49-F238E27FC236}">
                <a16:creationId xmlns:a16="http://schemas.microsoft.com/office/drawing/2014/main" id="{CD4F4B26-8EBE-9A4D-B293-C25746DAE6B4}"/>
              </a:ext>
            </a:extLst>
          </p:cNvPr>
          <p:cNvSpPr/>
          <p:nvPr/>
        </p:nvSpPr>
        <p:spPr>
          <a:xfrm>
            <a:off x="11189329" y="5494881"/>
            <a:ext cx="6572565" cy="5629704"/>
          </a:xfrm>
          <a:custGeom>
            <a:avLst/>
            <a:gdLst>
              <a:gd name="connsiteX0" fmla="*/ 0 w 1523036"/>
              <a:gd name="connsiteY0" fmla="*/ 1312962 h 1312962"/>
              <a:gd name="connsiteX1" fmla="*/ 761518 w 1523036"/>
              <a:gd name="connsiteY1" fmla="*/ 0 h 1312962"/>
              <a:gd name="connsiteX2" fmla="*/ 1523036 w 1523036"/>
              <a:gd name="connsiteY2" fmla="*/ 1312962 h 1312962"/>
              <a:gd name="connsiteX3" fmla="*/ 0 w 1523036"/>
              <a:gd name="connsiteY3" fmla="*/ 1312962 h 1312962"/>
              <a:gd name="connsiteX0" fmla="*/ 0 w 1523036"/>
              <a:gd name="connsiteY0" fmla="*/ 1122131 h 1122131"/>
              <a:gd name="connsiteX1" fmla="*/ 761518 w 1523036"/>
              <a:gd name="connsiteY1" fmla="*/ 0 h 1122131"/>
              <a:gd name="connsiteX2" fmla="*/ 1523036 w 1523036"/>
              <a:gd name="connsiteY2" fmla="*/ 1122131 h 1122131"/>
              <a:gd name="connsiteX3" fmla="*/ 0 w 1523036"/>
              <a:gd name="connsiteY3" fmla="*/ 1122131 h 1122131"/>
              <a:gd name="connsiteX0" fmla="*/ 0 w 1523036"/>
              <a:gd name="connsiteY0" fmla="*/ 1122198 h 1122198"/>
              <a:gd name="connsiteX1" fmla="*/ 761518 w 1523036"/>
              <a:gd name="connsiteY1" fmla="*/ 67 h 1122198"/>
              <a:gd name="connsiteX2" fmla="*/ 1523036 w 1523036"/>
              <a:gd name="connsiteY2" fmla="*/ 1122198 h 1122198"/>
              <a:gd name="connsiteX3" fmla="*/ 0 w 1523036"/>
              <a:gd name="connsiteY3" fmla="*/ 1122198 h 1122198"/>
              <a:gd name="connsiteX0" fmla="*/ 0 w 1523036"/>
              <a:gd name="connsiteY0" fmla="*/ 1678761 h 1678761"/>
              <a:gd name="connsiteX1" fmla="*/ 769469 w 1523036"/>
              <a:gd name="connsiteY1" fmla="*/ 39 h 1678761"/>
              <a:gd name="connsiteX2" fmla="*/ 1523036 w 1523036"/>
              <a:gd name="connsiteY2" fmla="*/ 1678761 h 1678761"/>
              <a:gd name="connsiteX3" fmla="*/ 0 w 1523036"/>
              <a:gd name="connsiteY3" fmla="*/ 1678761 h 1678761"/>
              <a:gd name="connsiteX0" fmla="*/ 0 w 1523036"/>
              <a:gd name="connsiteY0" fmla="*/ 1678756 h 1678756"/>
              <a:gd name="connsiteX1" fmla="*/ 769469 w 1523036"/>
              <a:gd name="connsiteY1" fmla="*/ 34 h 1678756"/>
              <a:gd name="connsiteX2" fmla="*/ 1523036 w 1523036"/>
              <a:gd name="connsiteY2" fmla="*/ 1678756 h 1678756"/>
              <a:gd name="connsiteX3" fmla="*/ 0 w 1523036"/>
              <a:gd name="connsiteY3" fmla="*/ 1678756 h 1678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3036" h="167875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91">
              <a:defRPr/>
            </a:pPr>
            <a:endParaRPr lang="en-US" sz="28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7" name="Isosceles Triangle 26">
            <a:extLst>
              <a:ext uri="{FF2B5EF4-FFF2-40B4-BE49-F238E27FC236}">
                <a16:creationId xmlns:a16="http://schemas.microsoft.com/office/drawing/2014/main" id="{71175D01-E869-8B44-A8F0-8514784F5F1D}"/>
              </a:ext>
            </a:extLst>
          </p:cNvPr>
          <p:cNvSpPr/>
          <p:nvPr/>
        </p:nvSpPr>
        <p:spPr>
          <a:xfrm>
            <a:off x="13642062" y="6370485"/>
            <a:ext cx="6572565" cy="4731162"/>
          </a:xfrm>
          <a:custGeom>
            <a:avLst/>
            <a:gdLst>
              <a:gd name="connsiteX0" fmla="*/ 0 w 1523036"/>
              <a:gd name="connsiteY0" fmla="*/ 1312962 h 1312962"/>
              <a:gd name="connsiteX1" fmla="*/ 761518 w 1523036"/>
              <a:gd name="connsiteY1" fmla="*/ 0 h 1312962"/>
              <a:gd name="connsiteX2" fmla="*/ 1523036 w 1523036"/>
              <a:gd name="connsiteY2" fmla="*/ 1312962 h 1312962"/>
              <a:gd name="connsiteX3" fmla="*/ 0 w 1523036"/>
              <a:gd name="connsiteY3" fmla="*/ 1312962 h 1312962"/>
              <a:gd name="connsiteX0" fmla="*/ 0 w 1523036"/>
              <a:gd name="connsiteY0" fmla="*/ 1122131 h 1122131"/>
              <a:gd name="connsiteX1" fmla="*/ 761518 w 1523036"/>
              <a:gd name="connsiteY1" fmla="*/ 0 h 1122131"/>
              <a:gd name="connsiteX2" fmla="*/ 1523036 w 1523036"/>
              <a:gd name="connsiteY2" fmla="*/ 1122131 h 1122131"/>
              <a:gd name="connsiteX3" fmla="*/ 0 w 1523036"/>
              <a:gd name="connsiteY3" fmla="*/ 1122131 h 1122131"/>
              <a:gd name="connsiteX0" fmla="*/ 0 w 1523036"/>
              <a:gd name="connsiteY0" fmla="*/ 1122198 h 1122198"/>
              <a:gd name="connsiteX1" fmla="*/ 761518 w 1523036"/>
              <a:gd name="connsiteY1" fmla="*/ 67 h 1122198"/>
              <a:gd name="connsiteX2" fmla="*/ 1523036 w 1523036"/>
              <a:gd name="connsiteY2" fmla="*/ 1122198 h 1122198"/>
              <a:gd name="connsiteX3" fmla="*/ 0 w 1523036"/>
              <a:gd name="connsiteY3" fmla="*/ 1122198 h 1122198"/>
              <a:gd name="connsiteX0" fmla="*/ 0 w 1523036"/>
              <a:gd name="connsiteY0" fmla="*/ 1678761 h 1678761"/>
              <a:gd name="connsiteX1" fmla="*/ 769469 w 1523036"/>
              <a:gd name="connsiteY1" fmla="*/ 39 h 1678761"/>
              <a:gd name="connsiteX2" fmla="*/ 1523036 w 1523036"/>
              <a:gd name="connsiteY2" fmla="*/ 1678761 h 1678761"/>
              <a:gd name="connsiteX3" fmla="*/ 0 w 1523036"/>
              <a:gd name="connsiteY3" fmla="*/ 1678761 h 1678761"/>
              <a:gd name="connsiteX0" fmla="*/ 0 w 1523036"/>
              <a:gd name="connsiteY0" fmla="*/ 1678756 h 1678756"/>
              <a:gd name="connsiteX1" fmla="*/ 769469 w 1523036"/>
              <a:gd name="connsiteY1" fmla="*/ 34 h 1678756"/>
              <a:gd name="connsiteX2" fmla="*/ 1523036 w 1523036"/>
              <a:gd name="connsiteY2" fmla="*/ 1678756 h 1678756"/>
              <a:gd name="connsiteX3" fmla="*/ 0 w 1523036"/>
              <a:gd name="connsiteY3" fmla="*/ 1678756 h 1678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3036" h="167875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solidFill>
            <a:srgbClr val="A7CFEB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91">
              <a:defRPr/>
            </a:pPr>
            <a:endParaRPr lang="en-US" sz="28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68" name="Isosceles Triangle 26">
            <a:extLst>
              <a:ext uri="{FF2B5EF4-FFF2-40B4-BE49-F238E27FC236}">
                <a16:creationId xmlns:a16="http://schemas.microsoft.com/office/drawing/2014/main" id="{1717577C-9C05-8B4C-B63C-E783F7F20C80}"/>
              </a:ext>
            </a:extLst>
          </p:cNvPr>
          <p:cNvSpPr/>
          <p:nvPr/>
        </p:nvSpPr>
        <p:spPr>
          <a:xfrm>
            <a:off x="15373299" y="8589550"/>
            <a:ext cx="6336906" cy="2523566"/>
          </a:xfrm>
          <a:custGeom>
            <a:avLst/>
            <a:gdLst>
              <a:gd name="connsiteX0" fmla="*/ 0 w 1523036"/>
              <a:gd name="connsiteY0" fmla="*/ 1312962 h 1312962"/>
              <a:gd name="connsiteX1" fmla="*/ 761518 w 1523036"/>
              <a:gd name="connsiteY1" fmla="*/ 0 h 1312962"/>
              <a:gd name="connsiteX2" fmla="*/ 1523036 w 1523036"/>
              <a:gd name="connsiteY2" fmla="*/ 1312962 h 1312962"/>
              <a:gd name="connsiteX3" fmla="*/ 0 w 1523036"/>
              <a:gd name="connsiteY3" fmla="*/ 1312962 h 1312962"/>
              <a:gd name="connsiteX0" fmla="*/ 0 w 1523036"/>
              <a:gd name="connsiteY0" fmla="*/ 1122131 h 1122131"/>
              <a:gd name="connsiteX1" fmla="*/ 761518 w 1523036"/>
              <a:gd name="connsiteY1" fmla="*/ 0 h 1122131"/>
              <a:gd name="connsiteX2" fmla="*/ 1523036 w 1523036"/>
              <a:gd name="connsiteY2" fmla="*/ 1122131 h 1122131"/>
              <a:gd name="connsiteX3" fmla="*/ 0 w 1523036"/>
              <a:gd name="connsiteY3" fmla="*/ 1122131 h 1122131"/>
              <a:gd name="connsiteX0" fmla="*/ 0 w 1523036"/>
              <a:gd name="connsiteY0" fmla="*/ 1122198 h 1122198"/>
              <a:gd name="connsiteX1" fmla="*/ 761518 w 1523036"/>
              <a:gd name="connsiteY1" fmla="*/ 67 h 1122198"/>
              <a:gd name="connsiteX2" fmla="*/ 1523036 w 1523036"/>
              <a:gd name="connsiteY2" fmla="*/ 1122198 h 1122198"/>
              <a:gd name="connsiteX3" fmla="*/ 0 w 1523036"/>
              <a:gd name="connsiteY3" fmla="*/ 1122198 h 1122198"/>
              <a:gd name="connsiteX0" fmla="*/ 0 w 1523036"/>
              <a:gd name="connsiteY0" fmla="*/ 1678761 h 1678761"/>
              <a:gd name="connsiteX1" fmla="*/ 769469 w 1523036"/>
              <a:gd name="connsiteY1" fmla="*/ 39 h 1678761"/>
              <a:gd name="connsiteX2" fmla="*/ 1523036 w 1523036"/>
              <a:gd name="connsiteY2" fmla="*/ 1678761 h 1678761"/>
              <a:gd name="connsiteX3" fmla="*/ 0 w 1523036"/>
              <a:gd name="connsiteY3" fmla="*/ 1678761 h 1678761"/>
              <a:gd name="connsiteX0" fmla="*/ 0 w 1523036"/>
              <a:gd name="connsiteY0" fmla="*/ 1678756 h 1678756"/>
              <a:gd name="connsiteX1" fmla="*/ 769469 w 1523036"/>
              <a:gd name="connsiteY1" fmla="*/ 34 h 1678756"/>
              <a:gd name="connsiteX2" fmla="*/ 1523036 w 1523036"/>
              <a:gd name="connsiteY2" fmla="*/ 1678756 h 1678756"/>
              <a:gd name="connsiteX3" fmla="*/ 0 w 1523036"/>
              <a:gd name="connsiteY3" fmla="*/ 1678756 h 1678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3036" h="167875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solidFill>
            <a:srgbClr val="ADAAAB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91">
              <a:defRPr/>
            </a:pPr>
            <a:endParaRPr lang="en-US" sz="280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066194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D51A04BC-5220-5942-8A00-5C291A12F84F}"/>
              </a:ext>
            </a:extLst>
          </p:cNvPr>
          <p:cNvSpPr txBox="1"/>
          <p:nvPr/>
        </p:nvSpPr>
        <p:spPr>
          <a:xfrm>
            <a:off x="1777903" y="1131101"/>
            <a:ext cx="15669982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25583" hangingPunct="0">
              <a:defRPr/>
            </a:pPr>
            <a:r>
              <a:rPr lang="en-US" sz="3800" b="1" kern="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Product Revenue Dashboard</a:t>
            </a:r>
          </a:p>
        </p:txBody>
      </p:sp>
      <p:sp>
        <p:nvSpPr>
          <p:cNvPr id="3" name="Rounded Rectangle">
            <a:extLst>
              <a:ext uri="{FF2B5EF4-FFF2-40B4-BE49-F238E27FC236}">
                <a16:creationId xmlns:a16="http://schemas.microsoft.com/office/drawing/2014/main" id="{B4C4CA57-539B-6647-B92E-E66E72F92C1C}"/>
              </a:ext>
            </a:extLst>
          </p:cNvPr>
          <p:cNvSpPr/>
          <p:nvPr/>
        </p:nvSpPr>
        <p:spPr>
          <a:xfrm>
            <a:off x="9596927" y="2553078"/>
            <a:ext cx="13010757" cy="4650651"/>
          </a:xfrm>
          <a:prstGeom prst="roundRect">
            <a:avLst>
              <a:gd name="adj" fmla="val 6569"/>
            </a:avLst>
          </a:prstGeom>
          <a:solidFill>
            <a:schemeClr val="bg1"/>
          </a:solidFill>
          <a:ln w="19050" cap="flat">
            <a:solidFill>
              <a:schemeClr val="bg1">
                <a:lumMod val="85000"/>
              </a:schemeClr>
            </a:solidFill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B538B9-C188-FE4D-901A-6077388F31DC}"/>
              </a:ext>
            </a:extLst>
          </p:cNvPr>
          <p:cNvSpPr txBox="1"/>
          <p:nvPr/>
        </p:nvSpPr>
        <p:spPr>
          <a:xfrm>
            <a:off x="9894386" y="2929790"/>
            <a:ext cx="12415842" cy="43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Revenue Expense So Far</a:t>
            </a:r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4450C39A-B38F-444E-AFA0-1FB25AD7B228}"/>
              </a:ext>
            </a:extLst>
          </p:cNvPr>
          <p:cNvSpPr/>
          <p:nvPr/>
        </p:nvSpPr>
        <p:spPr>
          <a:xfrm>
            <a:off x="1777903" y="2553078"/>
            <a:ext cx="7338256" cy="4650651"/>
          </a:xfrm>
          <a:prstGeom prst="roundRect">
            <a:avLst>
              <a:gd name="adj" fmla="val 6569"/>
            </a:avLst>
          </a:prstGeom>
          <a:solidFill>
            <a:schemeClr val="bg1"/>
          </a:solidFill>
          <a:ln w="19050" cap="flat">
            <a:solidFill>
              <a:schemeClr val="bg1">
                <a:lumMod val="85000"/>
              </a:schemeClr>
            </a:solidFill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950711-CFD2-8F4B-9ED0-F2090C01EF32}"/>
              </a:ext>
            </a:extLst>
          </p:cNvPr>
          <p:cNvSpPr txBox="1"/>
          <p:nvPr/>
        </p:nvSpPr>
        <p:spPr>
          <a:xfrm>
            <a:off x="2075360" y="2929788"/>
            <a:ext cx="66858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Top 10 Products</a:t>
            </a:r>
          </a:p>
        </p:txBody>
      </p:sp>
      <p:sp>
        <p:nvSpPr>
          <p:cNvPr id="7" name="Rounded Rectangle">
            <a:extLst>
              <a:ext uri="{FF2B5EF4-FFF2-40B4-BE49-F238E27FC236}">
                <a16:creationId xmlns:a16="http://schemas.microsoft.com/office/drawing/2014/main" id="{FE7A720F-8159-7D49-9859-3DA5D46BB5E8}"/>
              </a:ext>
            </a:extLst>
          </p:cNvPr>
          <p:cNvSpPr/>
          <p:nvPr/>
        </p:nvSpPr>
        <p:spPr>
          <a:xfrm>
            <a:off x="1777903" y="7580439"/>
            <a:ext cx="20829781" cy="5006048"/>
          </a:xfrm>
          <a:prstGeom prst="roundRect">
            <a:avLst>
              <a:gd name="adj" fmla="val 5710"/>
            </a:avLst>
          </a:prstGeom>
          <a:solidFill>
            <a:srgbClr val="DAD8DB"/>
          </a:solidFill>
          <a:ln w="1905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95EFC4-74F3-6246-891F-9803917AD2B4}"/>
              </a:ext>
            </a:extLst>
          </p:cNvPr>
          <p:cNvSpPr txBox="1"/>
          <p:nvPr/>
        </p:nvSpPr>
        <p:spPr>
          <a:xfrm>
            <a:off x="2303962" y="7957151"/>
            <a:ext cx="19877342" cy="43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Century Gothic" panose="020B0502020202020204" pitchFamily="34" charset="0"/>
              </a:rPr>
              <a:t>Product Dashboard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1D20B51-F98D-754D-ABA9-81F12F2574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7530415"/>
              </p:ext>
            </p:extLst>
          </p:nvPr>
        </p:nvGraphicFramePr>
        <p:xfrm>
          <a:off x="2075361" y="8586947"/>
          <a:ext cx="20234868" cy="3808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Placeholder 17">
            <a:extLst>
              <a:ext uri="{FF2B5EF4-FFF2-40B4-BE49-F238E27FC236}">
                <a16:creationId xmlns:a16="http://schemas.microsoft.com/office/drawing/2014/main" id="{5E5DFB5D-362A-CC48-BB8F-A7D5DB7650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184000"/>
              </p:ext>
            </p:extLst>
          </p:nvPr>
        </p:nvGraphicFramePr>
        <p:xfrm>
          <a:off x="1777903" y="3360675"/>
          <a:ext cx="7338256" cy="3703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5CB1CEA-5F0B-9947-A895-269E6C8DB6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3851671"/>
              </p:ext>
            </p:extLst>
          </p:nvPr>
        </p:nvGraphicFramePr>
        <p:xfrm>
          <a:off x="9741986" y="3559586"/>
          <a:ext cx="12713298" cy="3517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42300919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D51A04BC-5220-5942-8A00-5C291A12F84F}"/>
              </a:ext>
            </a:extLst>
          </p:cNvPr>
          <p:cNvSpPr txBox="1"/>
          <p:nvPr/>
        </p:nvSpPr>
        <p:spPr>
          <a:xfrm>
            <a:off x="1777903" y="1131101"/>
            <a:ext cx="15669982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25583" hangingPunct="0">
              <a:defRPr/>
            </a:pPr>
            <a:r>
              <a:rPr lang="en-US" sz="3800" b="1" kern="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Product </a:t>
            </a:r>
            <a:r>
              <a:rPr lang="en-US" sz="3800" b="1" kern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Financial Insights Dashboard</a:t>
            </a:r>
            <a:endParaRPr lang="en-US" sz="3800" b="1" kern="0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Rounded Rectangle">
            <a:extLst>
              <a:ext uri="{FF2B5EF4-FFF2-40B4-BE49-F238E27FC236}">
                <a16:creationId xmlns:a16="http://schemas.microsoft.com/office/drawing/2014/main" id="{58C9D001-27FA-9F42-AE16-8A312211A2E7}"/>
              </a:ext>
            </a:extLst>
          </p:cNvPr>
          <p:cNvSpPr/>
          <p:nvPr/>
        </p:nvSpPr>
        <p:spPr>
          <a:xfrm>
            <a:off x="7993657" y="2553078"/>
            <a:ext cx="14614027" cy="4650651"/>
          </a:xfrm>
          <a:prstGeom prst="roundRect">
            <a:avLst>
              <a:gd name="adj" fmla="val 6569"/>
            </a:avLst>
          </a:prstGeom>
          <a:solidFill>
            <a:schemeClr val="bg1"/>
          </a:solidFill>
          <a:ln w="19050" cap="flat">
            <a:solidFill>
              <a:schemeClr val="bg1">
                <a:lumMod val="85000"/>
              </a:schemeClr>
            </a:solidFill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BDDD04-1A27-494E-9B9E-D25A776ABF11}"/>
              </a:ext>
            </a:extLst>
          </p:cNvPr>
          <p:cNvSpPr txBox="1"/>
          <p:nvPr/>
        </p:nvSpPr>
        <p:spPr>
          <a:xfrm>
            <a:off x="9092749" y="2802790"/>
            <a:ext cx="12415842" cy="43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spc="4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Revenue 2018</a:t>
            </a:r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C88EBC6F-0978-F84D-85CD-89750C379BFC}"/>
              </a:ext>
            </a:extLst>
          </p:cNvPr>
          <p:cNvSpPr/>
          <p:nvPr/>
        </p:nvSpPr>
        <p:spPr>
          <a:xfrm>
            <a:off x="1777903" y="2553078"/>
            <a:ext cx="5918297" cy="4650651"/>
          </a:xfrm>
          <a:prstGeom prst="roundRect">
            <a:avLst>
              <a:gd name="adj" fmla="val 6569"/>
            </a:avLst>
          </a:prstGeom>
          <a:solidFill>
            <a:schemeClr val="bg1"/>
          </a:solidFill>
          <a:ln w="19050" cap="flat">
            <a:solidFill>
              <a:schemeClr val="bg1">
                <a:lumMod val="85000"/>
              </a:schemeClr>
            </a:solidFill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F86E99-5B88-5047-8C93-DD463C545F8E}"/>
              </a:ext>
            </a:extLst>
          </p:cNvPr>
          <p:cNvSpPr txBox="1"/>
          <p:nvPr/>
        </p:nvSpPr>
        <p:spPr>
          <a:xfrm>
            <a:off x="2040978" y="2802788"/>
            <a:ext cx="53921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spc="4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Product Risk</a:t>
            </a:r>
          </a:p>
        </p:txBody>
      </p:sp>
      <p:sp>
        <p:nvSpPr>
          <p:cNvPr id="7" name="Rounded Rectangle">
            <a:extLst>
              <a:ext uri="{FF2B5EF4-FFF2-40B4-BE49-F238E27FC236}">
                <a16:creationId xmlns:a16="http://schemas.microsoft.com/office/drawing/2014/main" id="{B539BF99-630A-0443-B0F4-1FBA51B49F1B}"/>
              </a:ext>
            </a:extLst>
          </p:cNvPr>
          <p:cNvSpPr/>
          <p:nvPr/>
        </p:nvSpPr>
        <p:spPr>
          <a:xfrm>
            <a:off x="1777903" y="7551410"/>
            <a:ext cx="10414891" cy="5035077"/>
          </a:xfrm>
          <a:prstGeom prst="roundRect">
            <a:avLst>
              <a:gd name="adj" fmla="val 6569"/>
            </a:avLst>
          </a:prstGeom>
          <a:solidFill>
            <a:schemeClr val="bg1"/>
          </a:solidFill>
          <a:ln w="19050" cap="flat">
            <a:solidFill>
              <a:schemeClr val="bg1">
                <a:lumMod val="85000"/>
              </a:schemeClr>
            </a:solidFill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0EEDC6-456A-9F42-8166-01B9FFAE1CB9}"/>
              </a:ext>
            </a:extLst>
          </p:cNvPr>
          <p:cNvSpPr txBox="1"/>
          <p:nvPr/>
        </p:nvSpPr>
        <p:spPr>
          <a:xfrm>
            <a:off x="2098523" y="7801122"/>
            <a:ext cx="9773651" cy="43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spc="4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Global Financial Performance</a:t>
            </a:r>
          </a:p>
        </p:txBody>
      </p:sp>
      <p:sp>
        <p:nvSpPr>
          <p:cNvPr id="9" name="Rounded Rectangle">
            <a:extLst>
              <a:ext uri="{FF2B5EF4-FFF2-40B4-BE49-F238E27FC236}">
                <a16:creationId xmlns:a16="http://schemas.microsoft.com/office/drawing/2014/main" id="{F0233BAB-760D-014B-87A4-8FA7A50B4322}"/>
              </a:ext>
            </a:extLst>
          </p:cNvPr>
          <p:cNvSpPr/>
          <p:nvPr/>
        </p:nvSpPr>
        <p:spPr>
          <a:xfrm>
            <a:off x="12513415" y="7551410"/>
            <a:ext cx="10094270" cy="5035077"/>
          </a:xfrm>
          <a:prstGeom prst="roundRect">
            <a:avLst>
              <a:gd name="adj" fmla="val 6569"/>
            </a:avLst>
          </a:prstGeom>
          <a:solidFill>
            <a:schemeClr val="bg1"/>
          </a:solidFill>
          <a:ln w="19050" cap="flat">
            <a:solidFill>
              <a:schemeClr val="bg1">
                <a:lumMod val="85000"/>
              </a:schemeClr>
            </a:solidFill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CB0C48-EB3A-C54E-857A-A4DA75C1A511}"/>
              </a:ext>
            </a:extLst>
          </p:cNvPr>
          <p:cNvSpPr txBox="1"/>
          <p:nvPr/>
        </p:nvSpPr>
        <p:spPr>
          <a:xfrm>
            <a:off x="12834035" y="7801122"/>
            <a:ext cx="9472770" cy="43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spc="4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Global Financial performance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78D459A1-80E3-BA44-9765-26117C4A6A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353695"/>
              </p:ext>
            </p:extLst>
          </p:nvPr>
        </p:nvGraphicFramePr>
        <p:xfrm>
          <a:off x="7846423" y="3196931"/>
          <a:ext cx="14996162" cy="4006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2" name="Group 31">
            <a:extLst>
              <a:ext uri="{FF2B5EF4-FFF2-40B4-BE49-F238E27FC236}">
                <a16:creationId xmlns:a16="http://schemas.microsoft.com/office/drawing/2014/main" id="{DC10351B-B721-324E-AB33-9F1EA0BAC325}"/>
              </a:ext>
            </a:extLst>
          </p:cNvPr>
          <p:cNvGrpSpPr/>
          <p:nvPr/>
        </p:nvGrpSpPr>
        <p:grpSpPr>
          <a:xfrm>
            <a:off x="2595282" y="5061514"/>
            <a:ext cx="4283537" cy="4276981"/>
            <a:chOff x="3000119" y="4540381"/>
            <a:chExt cx="3256587" cy="3251603"/>
          </a:xfrm>
        </p:grpSpPr>
        <p:sp>
          <p:nvSpPr>
            <p:cNvPr id="35" name="Pie 34">
              <a:extLst>
                <a:ext uri="{FF2B5EF4-FFF2-40B4-BE49-F238E27FC236}">
                  <a16:creationId xmlns:a16="http://schemas.microsoft.com/office/drawing/2014/main" id="{C5EB2340-32E7-3F4C-B218-245BB3C416DD}"/>
                </a:ext>
              </a:extLst>
            </p:cNvPr>
            <p:cNvSpPr/>
            <p:nvPr/>
          </p:nvSpPr>
          <p:spPr>
            <a:xfrm>
              <a:off x="3016706" y="4540381"/>
              <a:ext cx="3240000" cy="3240000"/>
            </a:xfrm>
            <a:prstGeom prst="pie">
              <a:avLst>
                <a:gd name="adj1" fmla="val 19664480"/>
                <a:gd name="adj2" fmla="val 29894"/>
              </a:avLst>
            </a:prstGeom>
            <a:solidFill>
              <a:srgbClr val="D9D9D9"/>
            </a:solidFill>
            <a:ln w="952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36" name="Pie 35">
              <a:extLst>
                <a:ext uri="{FF2B5EF4-FFF2-40B4-BE49-F238E27FC236}">
                  <a16:creationId xmlns:a16="http://schemas.microsoft.com/office/drawing/2014/main" id="{FA52A043-22D9-9E4A-9CAF-644ECF24397A}"/>
                </a:ext>
              </a:extLst>
            </p:cNvPr>
            <p:cNvSpPr/>
            <p:nvPr/>
          </p:nvSpPr>
          <p:spPr>
            <a:xfrm>
              <a:off x="3015202" y="4543193"/>
              <a:ext cx="3240000" cy="3240000"/>
            </a:xfrm>
            <a:prstGeom prst="pie">
              <a:avLst>
                <a:gd name="adj1" fmla="val 13977784"/>
                <a:gd name="adj2" fmla="val 19880546"/>
              </a:avLst>
            </a:prstGeom>
            <a:solidFill>
              <a:srgbClr val="94C5EA"/>
            </a:solidFill>
            <a:ln w="952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E0635F54-E439-C948-A8B4-67837C04D385}"/>
                </a:ext>
              </a:extLst>
            </p:cNvPr>
            <p:cNvSpPr/>
            <p:nvPr/>
          </p:nvSpPr>
          <p:spPr>
            <a:xfrm>
              <a:off x="3222995" y="4799578"/>
              <a:ext cx="2760068" cy="2760940"/>
            </a:xfrm>
            <a:custGeom>
              <a:avLst/>
              <a:gdLst>
                <a:gd name="connsiteX0" fmla="*/ 2321088 w 4643685"/>
                <a:gd name="connsiteY0" fmla="*/ 4645151 h 4645152"/>
                <a:gd name="connsiteX1" fmla="*/ 2321130 w 4643685"/>
                <a:gd name="connsiteY1" fmla="*/ 4645151 h 4645152"/>
                <a:gd name="connsiteX2" fmla="*/ 2321109 w 4643685"/>
                <a:gd name="connsiteY2" fmla="*/ 4645152 h 4645152"/>
                <a:gd name="connsiteX3" fmla="*/ 4643684 w 4643685"/>
                <a:gd name="connsiteY3" fmla="*/ 2322555 h 4645152"/>
                <a:gd name="connsiteX4" fmla="*/ 4643685 w 4643685"/>
                <a:gd name="connsiteY4" fmla="*/ 2322576 h 4645152"/>
                <a:gd name="connsiteX5" fmla="*/ 4643684 w 4643685"/>
                <a:gd name="connsiteY5" fmla="*/ 2322597 h 4645152"/>
                <a:gd name="connsiteX6" fmla="*/ 2321109 w 4643685"/>
                <a:gd name="connsiteY6" fmla="*/ 0 h 4645152"/>
                <a:gd name="connsiteX7" fmla="*/ 4631694 w 4643685"/>
                <a:gd name="connsiteY7" fmla="*/ 2085106 h 4645152"/>
                <a:gd name="connsiteX8" fmla="*/ 4642219 w 4643685"/>
                <a:gd name="connsiteY8" fmla="*/ 2293534 h 4645152"/>
                <a:gd name="connsiteX9" fmla="*/ 0 w 4643685"/>
                <a:gd name="connsiteY9" fmla="*/ 2293534 h 4645152"/>
                <a:gd name="connsiteX10" fmla="*/ 10524 w 4643685"/>
                <a:gd name="connsiteY10" fmla="*/ 2085106 h 4645152"/>
                <a:gd name="connsiteX11" fmla="*/ 2321109 w 4643685"/>
                <a:gd name="connsiteY11" fmla="*/ 0 h 4645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43685" h="4645152">
                  <a:moveTo>
                    <a:pt x="2321088" y="4645151"/>
                  </a:moveTo>
                  <a:lnTo>
                    <a:pt x="2321130" y="4645151"/>
                  </a:lnTo>
                  <a:lnTo>
                    <a:pt x="2321109" y="4645152"/>
                  </a:lnTo>
                  <a:close/>
                  <a:moveTo>
                    <a:pt x="4643684" y="2322555"/>
                  </a:moveTo>
                  <a:lnTo>
                    <a:pt x="4643685" y="2322576"/>
                  </a:lnTo>
                  <a:lnTo>
                    <a:pt x="4643684" y="2322597"/>
                  </a:lnTo>
                  <a:close/>
                  <a:moveTo>
                    <a:pt x="2321109" y="0"/>
                  </a:moveTo>
                  <a:cubicBezTo>
                    <a:pt x="3523662" y="0"/>
                    <a:pt x="4512755" y="913933"/>
                    <a:pt x="4631694" y="2085106"/>
                  </a:cubicBezTo>
                  <a:lnTo>
                    <a:pt x="4642219" y="2293534"/>
                  </a:lnTo>
                  <a:lnTo>
                    <a:pt x="0" y="2293534"/>
                  </a:lnTo>
                  <a:lnTo>
                    <a:pt x="10524" y="2085106"/>
                  </a:lnTo>
                  <a:cubicBezTo>
                    <a:pt x="129463" y="913933"/>
                    <a:pt x="1118556" y="0"/>
                    <a:pt x="2321109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>
              <a:innerShdw blurRad="393700" dist="50800" dir="18900000">
                <a:prstClr val="black">
                  <a:alpha val="31000"/>
                </a:prstClr>
              </a:inn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38" name="Pie 37">
              <a:extLst>
                <a:ext uri="{FF2B5EF4-FFF2-40B4-BE49-F238E27FC236}">
                  <a16:creationId xmlns:a16="http://schemas.microsoft.com/office/drawing/2014/main" id="{D6A471BE-FCC9-8C4C-9068-C3F353C52A69}"/>
                </a:ext>
              </a:extLst>
            </p:cNvPr>
            <p:cNvSpPr/>
            <p:nvPr/>
          </p:nvSpPr>
          <p:spPr>
            <a:xfrm>
              <a:off x="3000119" y="4551984"/>
              <a:ext cx="3240000" cy="3240000"/>
            </a:xfrm>
            <a:prstGeom prst="pie">
              <a:avLst>
                <a:gd name="adj1" fmla="val 10812858"/>
                <a:gd name="adj2" fmla="val 14033474"/>
              </a:avLst>
            </a:prstGeom>
            <a:solidFill>
              <a:srgbClr val="94C5EA"/>
            </a:solidFill>
            <a:ln w="952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sp>
          <p:nvSpPr>
            <p:cNvPr id="39" name="Block Arc 38">
              <a:extLst>
                <a:ext uri="{FF2B5EF4-FFF2-40B4-BE49-F238E27FC236}">
                  <a16:creationId xmlns:a16="http://schemas.microsoft.com/office/drawing/2014/main" id="{891C50D9-19EA-6340-9DDC-B3F9AE093A69}"/>
                </a:ext>
              </a:extLst>
            </p:cNvPr>
            <p:cNvSpPr/>
            <p:nvPr/>
          </p:nvSpPr>
          <p:spPr>
            <a:xfrm>
              <a:off x="3226074" y="4801496"/>
              <a:ext cx="2743129" cy="2743129"/>
            </a:xfrm>
            <a:prstGeom prst="blockArc">
              <a:avLst>
                <a:gd name="adj1" fmla="val 10811775"/>
                <a:gd name="adj2" fmla="val 19913624"/>
                <a:gd name="adj3" fmla="val 48286"/>
              </a:avLst>
            </a:prstGeom>
            <a:solidFill>
              <a:schemeClr val="bg1"/>
            </a:solidFill>
            <a:ln w="12700" cap="flat">
              <a:noFill/>
              <a:miter lim="400000"/>
            </a:ln>
            <a:effectLst>
              <a:innerShdw blurRad="393700" dist="50800" dir="18900000">
                <a:prstClr val="black">
                  <a:alpha val="31000"/>
                </a:prstClr>
              </a:inn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0B46AD9-0DAC-0C42-9B02-37D4E5E425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01645" y="5281720"/>
              <a:ext cx="1653556" cy="869929"/>
            </a:xfrm>
            <a:prstGeom prst="line">
              <a:avLst/>
            </a:prstGeom>
            <a:noFill/>
            <a:ln w="25400" cap="flat"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100000">
                    <a:schemeClr val="bg2">
                      <a:lumMod val="10000"/>
                    </a:schemeClr>
                  </a:gs>
                </a:gsLst>
                <a:lin ang="10800000" scaled="0"/>
              </a:gradFill>
              <a:prstDash val="solid"/>
              <a:miter lim="400000"/>
              <a:headEnd type="oval" w="lg" len="lg"/>
            </a:ln>
            <a:effectLst>
              <a:glow rad="76200">
                <a:schemeClr val="bg2">
                  <a:alpha val="34000"/>
                </a:schemeClr>
              </a:glo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BD350AB-D77F-1447-9510-1E779281E03B}"/>
              </a:ext>
            </a:extLst>
          </p:cNvPr>
          <p:cNvGrpSpPr/>
          <p:nvPr/>
        </p:nvGrpSpPr>
        <p:grpSpPr>
          <a:xfrm>
            <a:off x="2930758" y="3463869"/>
            <a:ext cx="3630443" cy="1260000"/>
            <a:chOff x="2504097" y="2869228"/>
            <a:chExt cx="4078800" cy="1260000"/>
          </a:xfrm>
        </p:grpSpPr>
        <p:sp>
          <p:nvSpPr>
            <p:cNvPr id="42" name="Rectangle: Rounded Corners 45">
              <a:extLst>
                <a:ext uri="{FF2B5EF4-FFF2-40B4-BE49-F238E27FC236}">
                  <a16:creationId xmlns:a16="http://schemas.microsoft.com/office/drawing/2014/main" id="{52AF0B92-8827-C345-B7C3-5E63ACAAB9D8}"/>
                </a:ext>
              </a:extLst>
            </p:cNvPr>
            <p:cNvSpPr/>
            <p:nvPr/>
          </p:nvSpPr>
          <p:spPr>
            <a:xfrm>
              <a:off x="2504097" y="2869228"/>
              <a:ext cx="4078800" cy="1260000"/>
            </a:xfrm>
            <a:prstGeom prst="roundRect">
              <a:avLst>
                <a:gd name="adj" fmla="val 11735"/>
              </a:avLst>
            </a:prstGeom>
            <a:solidFill>
              <a:schemeClr val="bg1">
                <a:lumMod val="95000"/>
                <a:alpha val="58000"/>
              </a:schemeClr>
            </a:solidFill>
            <a:ln w="19050">
              <a:noFill/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5F15691-6E83-0B45-8DC3-52D34C67340D}"/>
                </a:ext>
              </a:extLst>
            </p:cNvPr>
            <p:cNvSpPr txBox="1"/>
            <p:nvPr/>
          </p:nvSpPr>
          <p:spPr>
            <a:xfrm>
              <a:off x="2823570" y="3068992"/>
              <a:ext cx="3425665" cy="492443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 defTabSz="914400"/>
              <a:r>
                <a:rPr lang="en-GB" sz="3200" b="1" spc="4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$17.8K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DA621CE-74BB-E947-BC51-E4BF8315448F}"/>
                </a:ext>
              </a:extLst>
            </p:cNvPr>
            <p:cNvSpPr txBox="1"/>
            <p:nvPr/>
          </p:nvSpPr>
          <p:spPr>
            <a:xfrm>
              <a:off x="2847461" y="3573684"/>
              <a:ext cx="3425666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>
              <a:defPPr>
                <a:defRPr lang="en-US"/>
              </a:defPPr>
              <a:lvl1pPr defTabSz="2438522">
                <a:lnSpc>
                  <a:spcPct val="100000"/>
                </a:lnSpc>
                <a:defRPr sz="2800" b="1" cap="all" spc="40">
                  <a:solidFill>
                    <a:srgbClr val="2E2E2E"/>
                  </a:solidFill>
                  <a:latin typeface="+mj-lt"/>
                  <a:cs typeface="+mj-cs"/>
                </a:defRPr>
              </a:lvl1pPr>
            </a:lstStyle>
            <a:p>
              <a:pPr algn="ctr"/>
              <a:r>
                <a:rPr lang="en-GB" sz="1800" b="0" cap="none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Balance Available</a:t>
              </a:r>
            </a:p>
          </p:txBody>
        </p:sp>
      </p:grpSp>
      <p:graphicFrame>
        <p:nvGraphicFramePr>
          <p:cNvPr id="46" name="Chart 45">
            <a:extLst>
              <a:ext uri="{FF2B5EF4-FFF2-40B4-BE49-F238E27FC236}">
                <a16:creationId xmlns:a16="http://schemas.microsoft.com/office/drawing/2014/main" id="{0DB6ECA7-F29E-DA4A-A56B-EB88404185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9061219"/>
              </p:ext>
            </p:extLst>
          </p:nvPr>
        </p:nvGraphicFramePr>
        <p:xfrm>
          <a:off x="1915009" y="8337589"/>
          <a:ext cx="10277785" cy="407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7" name="Chart 46">
            <a:extLst>
              <a:ext uri="{FF2B5EF4-FFF2-40B4-BE49-F238E27FC236}">
                <a16:creationId xmlns:a16="http://schemas.microsoft.com/office/drawing/2014/main" id="{C35A0AAC-C394-2E4D-9AB4-E6443DC983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2474278"/>
              </p:ext>
            </p:extLst>
          </p:nvPr>
        </p:nvGraphicFramePr>
        <p:xfrm>
          <a:off x="12368807" y="8238733"/>
          <a:ext cx="10238877" cy="4695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2632502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D51A04BC-5220-5942-8A00-5C291A12F84F}"/>
              </a:ext>
            </a:extLst>
          </p:cNvPr>
          <p:cNvSpPr txBox="1"/>
          <p:nvPr/>
        </p:nvSpPr>
        <p:spPr>
          <a:xfrm>
            <a:off x="1777903" y="1131101"/>
            <a:ext cx="15669982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25583" hangingPunct="0">
              <a:defRPr/>
            </a:pPr>
            <a:r>
              <a:rPr lang="en-US" sz="3800" b="1" kern="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Project Marketing Dashboard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4834D97-2D79-4145-8801-1B02DBAFFE54}"/>
              </a:ext>
            </a:extLst>
          </p:cNvPr>
          <p:cNvGrpSpPr/>
          <p:nvPr/>
        </p:nvGrpSpPr>
        <p:grpSpPr>
          <a:xfrm>
            <a:off x="1777903" y="2631579"/>
            <a:ext cx="8280497" cy="5957670"/>
            <a:chOff x="1264920" y="1586531"/>
            <a:chExt cx="9790689" cy="4029436"/>
          </a:xfrm>
          <a:effectLst/>
        </p:grpSpPr>
        <p:sp>
          <p:nvSpPr>
            <p:cNvPr id="45" name="Round Same-side Corner of Rectangle 44">
              <a:extLst>
                <a:ext uri="{FF2B5EF4-FFF2-40B4-BE49-F238E27FC236}">
                  <a16:creationId xmlns:a16="http://schemas.microsoft.com/office/drawing/2014/main" id="{A9E8217E-8E3E-F644-BF53-577AFA3EDB0E}"/>
                </a:ext>
              </a:extLst>
            </p:cNvPr>
            <p:cNvSpPr/>
            <p:nvPr/>
          </p:nvSpPr>
          <p:spPr>
            <a:xfrm>
              <a:off x="1264920" y="1586531"/>
              <a:ext cx="9790689" cy="577879"/>
            </a:xfrm>
            <a:prstGeom prst="round2SameRect">
              <a:avLst>
                <a:gd name="adj1" fmla="val 2334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46" name="Round Same-side Corner of Rectangle 45">
              <a:extLst>
                <a:ext uri="{FF2B5EF4-FFF2-40B4-BE49-F238E27FC236}">
                  <a16:creationId xmlns:a16="http://schemas.microsoft.com/office/drawing/2014/main" id="{C8091796-94C4-ED41-BA0C-BA0EA910722C}"/>
                </a:ext>
              </a:extLst>
            </p:cNvPr>
            <p:cNvSpPr/>
            <p:nvPr/>
          </p:nvSpPr>
          <p:spPr>
            <a:xfrm>
              <a:off x="1264920" y="2162629"/>
              <a:ext cx="9790688" cy="3453338"/>
            </a:xfrm>
            <a:prstGeom prst="round2SameRect">
              <a:avLst>
                <a:gd name="adj1" fmla="val 0"/>
                <a:gd name="adj2" fmla="val 5026"/>
              </a:avLst>
            </a:prstGeom>
            <a:solidFill>
              <a:schemeClr val="bg1"/>
            </a:solidFill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latin typeface="Century Gothic" panose="020B0502020202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=</a:t>
              </a: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DFE18617-E5AE-3543-8542-315A2D4768DD}"/>
                </a:ext>
              </a:extLst>
            </p:cNvPr>
            <p:cNvGrpSpPr/>
            <p:nvPr/>
          </p:nvGrpSpPr>
          <p:grpSpPr>
            <a:xfrm>
              <a:off x="1264921" y="2721604"/>
              <a:ext cx="9790687" cy="2316480"/>
              <a:chOff x="1500833" y="2721604"/>
              <a:chExt cx="9418631" cy="2316480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8D3F4879-7533-7342-AC43-2AC796A0E7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0833" y="2721604"/>
                <a:ext cx="9418630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977E13A0-D220-BA43-A25C-3720578548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0833" y="3315964"/>
                <a:ext cx="9418630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06DD92F8-35E2-1145-965E-DB3FCC4E64FC}"/>
                  </a:ext>
                </a:extLst>
              </p:cNvPr>
              <p:cNvCxnSpPr>
                <a:cxnSpLocks/>
                <a:endCxn id="46" idx="0"/>
              </p:cNvCxnSpPr>
              <p:nvPr/>
            </p:nvCxnSpPr>
            <p:spPr>
              <a:xfrm flipV="1">
                <a:off x="1500833" y="3889298"/>
                <a:ext cx="9418631" cy="5785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01D1DCB6-D20B-764C-8F56-B6F0780DDD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0833" y="4466584"/>
                <a:ext cx="9418630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5E29EDD3-9337-E944-9F90-7A3B14D1FA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0833" y="5038084"/>
                <a:ext cx="9418630" cy="0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A3461F-295B-B04A-B631-24B43CF46FAA}"/>
              </a:ext>
            </a:extLst>
          </p:cNvPr>
          <p:cNvGrpSpPr/>
          <p:nvPr/>
        </p:nvGrpSpPr>
        <p:grpSpPr>
          <a:xfrm>
            <a:off x="4146559" y="3656486"/>
            <a:ext cx="1571522" cy="500698"/>
            <a:chOff x="3120571" y="2248899"/>
            <a:chExt cx="1231160" cy="400289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C391FE6-4236-0A46-A94D-1BC6B06074B3}"/>
                </a:ext>
              </a:extLst>
            </p:cNvPr>
            <p:cNvCxnSpPr>
              <a:cxnSpLocks/>
            </p:cNvCxnSpPr>
            <p:nvPr/>
          </p:nvCxnSpPr>
          <p:spPr>
            <a:xfrm>
              <a:off x="3120571" y="2248899"/>
              <a:ext cx="0" cy="400289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5D84414-CA8F-6A41-913C-BD27273F15B3}"/>
                </a:ext>
              </a:extLst>
            </p:cNvPr>
            <p:cNvCxnSpPr>
              <a:cxnSpLocks/>
            </p:cNvCxnSpPr>
            <p:nvPr/>
          </p:nvCxnSpPr>
          <p:spPr>
            <a:xfrm>
              <a:off x="4351731" y="2248899"/>
              <a:ext cx="0" cy="400289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89CA4F2-482B-0347-BC15-9B33B677D827}"/>
              </a:ext>
            </a:extLst>
          </p:cNvPr>
          <p:cNvGrpSpPr/>
          <p:nvPr/>
        </p:nvGrpSpPr>
        <p:grpSpPr>
          <a:xfrm>
            <a:off x="4146559" y="4508274"/>
            <a:ext cx="1571522" cy="500698"/>
            <a:chOff x="3120571" y="2248899"/>
            <a:chExt cx="1231160" cy="400289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588F13F-E7C1-C347-BAF4-392BDB424362}"/>
                </a:ext>
              </a:extLst>
            </p:cNvPr>
            <p:cNvCxnSpPr>
              <a:cxnSpLocks/>
            </p:cNvCxnSpPr>
            <p:nvPr/>
          </p:nvCxnSpPr>
          <p:spPr>
            <a:xfrm>
              <a:off x="3120571" y="2248899"/>
              <a:ext cx="0" cy="400289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2BD29AF-1712-5C48-8136-339385B960AE}"/>
                </a:ext>
              </a:extLst>
            </p:cNvPr>
            <p:cNvCxnSpPr>
              <a:cxnSpLocks/>
            </p:cNvCxnSpPr>
            <p:nvPr/>
          </p:nvCxnSpPr>
          <p:spPr>
            <a:xfrm>
              <a:off x="4351731" y="2248899"/>
              <a:ext cx="0" cy="400289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A93EBA8-A4CA-8549-A9A3-2C2EB5949B87}"/>
              </a:ext>
            </a:extLst>
          </p:cNvPr>
          <p:cNvGrpSpPr/>
          <p:nvPr/>
        </p:nvGrpSpPr>
        <p:grpSpPr>
          <a:xfrm>
            <a:off x="4146559" y="5360062"/>
            <a:ext cx="1571522" cy="500698"/>
            <a:chOff x="3120571" y="2248899"/>
            <a:chExt cx="1231160" cy="400289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A586DE7-ECB2-7A4F-BAC3-2B2C223CCBF4}"/>
                </a:ext>
              </a:extLst>
            </p:cNvPr>
            <p:cNvCxnSpPr>
              <a:cxnSpLocks/>
            </p:cNvCxnSpPr>
            <p:nvPr/>
          </p:nvCxnSpPr>
          <p:spPr>
            <a:xfrm>
              <a:off x="3120571" y="2248899"/>
              <a:ext cx="0" cy="400289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821E69B-169B-6C49-9EEB-AF99451CDE59}"/>
                </a:ext>
              </a:extLst>
            </p:cNvPr>
            <p:cNvCxnSpPr>
              <a:cxnSpLocks/>
            </p:cNvCxnSpPr>
            <p:nvPr/>
          </p:nvCxnSpPr>
          <p:spPr>
            <a:xfrm>
              <a:off x="4351731" y="2248899"/>
              <a:ext cx="0" cy="400289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3F32E40-715E-494E-8AD7-7271DCE747BE}"/>
              </a:ext>
            </a:extLst>
          </p:cNvPr>
          <p:cNvGrpSpPr/>
          <p:nvPr/>
        </p:nvGrpSpPr>
        <p:grpSpPr>
          <a:xfrm>
            <a:off x="4146559" y="6211850"/>
            <a:ext cx="1571522" cy="500698"/>
            <a:chOff x="3120571" y="2248899"/>
            <a:chExt cx="1231160" cy="400289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128CF75-2C21-2146-B726-4D2E6FCB1255}"/>
                </a:ext>
              </a:extLst>
            </p:cNvPr>
            <p:cNvCxnSpPr>
              <a:cxnSpLocks/>
            </p:cNvCxnSpPr>
            <p:nvPr/>
          </p:nvCxnSpPr>
          <p:spPr>
            <a:xfrm>
              <a:off x="3120571" y="2248899"/>
              <a:ext cx="0" cy="400289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CA18C99-6234-9349-B801-727F99EB1990}"/>
                </a:ext>
              </a:extLst>
            </p:cNvPr>
            <p:cNvCxnSpPr>
              <a:cxnSpLocks/>
            </p:cNvCxnSpPr>
            <p:nvPr/>
          </p:nvCxnSpPr>
          <p:spPr>
            <a:xfrm>
              <a:off x="4351731" y="2248899"/>
              <a:ext cx="0" cy="400289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FE0A317-BB8B-B94D-BD43-60E505B231C0}"/>
              </a:ext>
            </a:extLst>
          </p:cNvPr>
          <p:cNvGrpSpPr/>
          <p:nvPr/>
        </p:nvGrpSpPr>
        <p:grpSpPr>
          <a:xfrm>
            <a:off x="4146559" y="7063638"/>
            <a:ext cx="1571522" cy="500698"/>
            <a:chOff x="3120571" y="2248899"/>
            <a:chExt cx="1231160" cy="400289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D234804-39E9-1A45-BC65-61204BD91460}"/>
                </a:ext>
              </a:extLst>
            </p:cNvPr>
            <p:cNvCxnSpPr>
              <a:cxnSpLocks/>
            </p:cNvCxnSpPr>
            <p:nvPr/>
          </p:nvCxnSpPr>
          <p:spPr>
            <a:xfrm>
              <a:off x="3120571" y="2248899"/>
              <a:ext cx="0" cy="400289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4AC5127-8D23-CB43-9FC8-171EBEC07EC6}"/>
                </a:ext>
              </a:extLst>
            </p:cNvPr>
            <p:cNvCxnSpPr>
              <a:cxnSpLocks/>
            </p:cNvCxnSpPr>
            <p:nvPr/>
          </p:nvCxnSpPr>
          <p:spPr>
            <a:xfrm>
              <a:off x="4351731" y="2248899"/>
              <a:ext cx="0" cy="400289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8DCCF18-DDA1-9941-9D3E-DE970A38606F}"/>
              </a:ext>
            </a:extLst>
          </p:cNvPr>
          <p:cNvGrpSpPr/>
          <p:nvPr/>
        </p:nvGrpSpPr>
        <p:grpSpPr>
          <a:xfrm>
            <a:off x="4146559" y="7915426"/>
            <a:ext cx="1571522" cy="500698"/>
            <a:chOff x="3120571" y="2248899"/>
            <a:chExt cx="1231160" cy="400289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143760D-D8A3-084D-97C1-170A010DB8CD}"/>
                </a:ext>
              </a:extLst>
            </p:cNvPr>
            <p:cNvCxnSpPr>
              <a:cxnSpLocks/>
            </p:cNvCxnSpPr>
            <p:nvPr/>
          </p:nvCxnSpPr>
          <p:spPr>
            <a:xfrm>
              <a:off x="3120571" y="2248899"/>
              <a:ext cx="0" cy="400289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3418F81-AFE7-0146-8DDA-DFF8F0704052}"/>
                </a:ext>
              </a:extLst>
            </p:cNvPr>
            <p:cNvCxnSpPr>
              <a:cxnSpLocks/>
            </p:cNvCxnSpPr>
            <p:nvPr/>
          </p:nvCxnSpPr>
          <p:spPr>
            <a:xfrm>
              <a:off x="4351731" y="2248899"/>
              <a:ext cx="0" cy="400289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127D5E9-A82D-0C4D-942A-1D8D37E753AE}"/>
              </a:ext>
            </a:extLst>
          </p:cNvPr>
          <p:cNvGrpSpPr/>
          <p:nvPr/>
        </p:nvGrpSpPr>
        <p:grpSpPr>
          <a:xfrm>
            <a:off x="1923321" y="2858551"/>
            <a:ext cx="7646344" cy="400114"/>
            <a:chOff x="1378841" y="1867189"/>
            <a:chExt cx="5990290" cy="27061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2AB02B5-D887-9E4A-BC5C-C76DD4F21BFF}"/>
                </a:ext>
              </a:extLst>
            </p:cNvPr>
            <p:cNvSpPr txBox="1"/>
            <p:nvPr/>
          </p:nvSpPr>
          <p:spPr>
            <a:xfrm>
              <a:off x="1378841" y="1867190"/>
              <a:ext cx="1669611" cy="270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Brand Name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706F09D-9151-6C4F-B789-B30982AA2AC6}"/>
                </a:ext>
              </a:extLst>
            </p:cNvPr>
            <p:cNvSpPr txBox="1"/>
            <p:nvPr/>
          </p:nvSpPr>
          <p:spPr>
            <a:xfrm>
              <a:off x="3193126" y="1867189"/>
              <a:ext cx="1146631" cy="270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Sells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3AA5951-DDCC-0247-A7C5-B9444E03C0A6}"/>
                </a:ext>
              </a:extLst>
            </p:cNvPr>
            <p:cNvSpPr txBox="1"/>
            <p:nvPr/>
          </p:nvSpPr>
          <p:spPr>
            <a:xfrm>
              <a:off x="4718400" y="1867192"/>
              <a:ext cx="2650731" cy="270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latin typeface="Century Gothic" panose="020B0502020202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Acceptance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B7953DB-9F08-8240-8050-D38656F1A3A5}"/>
              </a:ext>
            </a:extLst>
          </p:cNvPr>
          <p:cNvGrpSpPr/>
          <p:nvPr/>
        </p:nvGrpSpPr>
        <p:grpSpPr>
          <a:xfrm>
            <a:off x="1923323" y="3745609"/>
            <a:ext cx="2131186" cy="4639005"/>
            <a:chOff x="1923323" y="3745609"/>
            <a:chExt cx="2131186" cy="4639005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190C652-C563-7C4D-9196-2C72B21FBA4D}"/>
                </a:ext>
              </a:extLst>
            </p:cNvPr>
            <p:cNvSpPr txBox="1"/>
            <p:nvPr/>
          </p:nvSpPr>
          <p:spPr>
            <a:xfrm>
              <a:off x="2010408" y="3745609"/>
              <a:ext cx="1971916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Apple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8C91B6B-BA9C-F848-AFE9-0CDCBCE895FD}"/>
                </a:ext>
              </a:extLst>
            </p:cNvPr>
            <p:cNvSpPr txBox="1"/>
            <p:nvPr/>
          </p:nvSpPr>
          <p:spPr>
            <a:xfrm>
              <a:off x="1923323" y="4597395"/>
              <a:ext cx="2131186" cy="38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Sony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62DB9D7-1E58-7341-9BE2-6C3C2D603B35}"/>
                </a:ext>
              </a:extLst>
            </p:cNvPr>
            <p:cNvSpPr txBox="1"/>
            <p:nvPr/>
          </p:nvSpPr>
          <p:spPr>
            <a:xfrm>
              <a:off x="1923323" y="5449186"/>
              <a:ext cx="2131186" cy="38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Dell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BC03449-A9FB-224D-96C6-CFFBBB37A11B}"/>
                </a:ext>
              </a:extLst>
            </p:cNvPr>
            <p:cNvSpPr txBox="1"/>
            <p:nvPr/>
          </p:nvSpPr>
          <p:spPr>
            <a:xfrm>
              <a:off x="1923323" y="6300976"/>
              <a:ext cx="2131186" cy="38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Hitachi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2EBC0CB-DC6A-1949-96BE-56B3DEBD6994}"/>
                </a:ext>
              </a:extLst>
            </p:cNvPr>
            <p:cNvSpPr txBox="1"/>
            <p:nvPr/>
          </p:nvSpPr>
          <p:spPr>
            <a:xfrm>
              <a:off x="1923323" y="7152766"/>
              <a:ext cx="2131186" cy="38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Samsung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CC54603F-79B9-EC45-9F0C-B0479CBE3850}"/>
                </a:ext>
              </a:extLst>
            </p:cNvPr>
            <p:cNvSpPr txBox="1"/>
            <p:nvPr/>
          </p:nvSpPr>
          <p:spPr>
            <a:xfrm>
              <a:off x="1923323" y="8004554"/>
              <a:ext cx="2131186" cy="38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Wipro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5DE70F6-3DAC-4942-8E69-0E999B4C4C3A}"/>
              </a:ext>
            </a:extLst>
          </p:cNvPr>
          <p:cNvGrpSpPr/>
          <p:nvPr/>
        </p:nvGrpSpPr>
        <p:grpSpPr>
          <a:xfrm>
            <a:off x="4282721" y="3745609"/>
            <a:ext cx="1278952" cy="4639005"/>
            <a:chOff x="4282721" y="3745609"/>
            <a:chExt cx="1278952" cy="4639005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2A4765F-9A41-1347-8BE8-56CF59F4E283}"/>
                </a:ext>
              </a:extLst>
            </p:cNvPr>
            <p:cNvSpPr txBox="1"/>
            <p:nvPr/>
          </p:nvSpPr>
          <p:spPr>
            <a:xfrm>
              <a:off x="4282721" y="3745609"/>
              <a:ext cx="1278952" cy="380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1,789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1C56D64-9FFD-6749-8A95-E5EA871A2F26}"/>
                </a:ext>
              </a:extLst>
            </p:cNvPr>
            <p:cNvSpPr txBox="1"/>
            <p:nvPr/>
          </p:nvSpPr>
          <p:spPr>
            <a:xfrm>
              <a:off x="4282721" y="4597395"/>
              <a:ext cx="1278952" cy="38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1,873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D2B87B2-5FF3-464F-92E3-84C949723886}"/>
                </a:ext>
              </a:extLst>
            </p:cNvPr>
            <p:cNvSpPr txBox="1"/>
            <p:nvPr/>
          </p:nvSpPr>
          <p:spPr>
            <a:xfrm>
              <a:off x="4282721" y="5449186"/>
              <a:ext cx="1278952" cy="38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298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6A84A17C-0E42-2E42-95B1-013AC0CA5A38}"/>
                </a:ext>
              </a:extLst>
            </p:cNvPr>
            <p:cNvSpPr txBox="1"/>
            <p:nvPr/>
          </p:nvSpPr>
          <p:spPr>
            <a:xfrm>
              <a:off x="4282721" y="6300976"/>
              <a:ext cx="1278952" cy="38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961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AAF8377-AC1C-504C-9D1A-979BA84CA9F0}"/>
                </a:ext>
              </a:extLst>
            </p:cNvPr>
            <p:cNvSpPr txBox="1"/>
            <p:nvPr/>
          </p:nvSpPr>
          <p:spPr>
            <a:xfrm>
              <a:off x="4282721" y="7152766"/>
              <a:ext cx="1278952" cy="38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1,090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A1F50D30-5191-2C41-8136-5D1C9533B798}"/>
                </a:ext>
              </a:extLst>
            </p:cNvPr>
            <p:cNvSpPr txBox="1"/>
            <p:nvPr/>
          </p:nvSpPr>
          <p:spPr>
            <a:xfrm>
              <a:off x="4282721" y="8004554"/>
              <a:ext cx="1278952" cy="380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2,178</a:t>
              </a:r>
            </a:p>
          </p:txBody>
        </p:sp>
      </p:grpSp>
      <p:sp>
        <p:nvSpPr>
          <p:cNvPr id="84" name="Round Same-side Corner of Rectangle 83">
            <a:extLst>
              <a:ext uri="{FF2B5EF4-FFF2-40B4-BE49-F238E27FC236}">
                <a16:creationId xmlns:a16="http://schemas.microsoft.com/office/drawing/2014/main" id="{04897A8D-136F-2A40-93EA-83D92F9D5402}"/>
              </a:ext>
            </a:extLst>
          </p:cNvPr>
          <p:cNvSpPr/>
          <p:nvPr/>
        </p:nvSpPr>
        <p:spPr>
          <a:xfrm>
            <a:off x="10308632" y="2635665"/>
            <a:ext cx="12527003" cy="5953584"/>
          </a:xfrm>
          <a:prstGeom prst="round2SameRect">
            <a:avLst>
              <a:gd name="adj1" fmla="val 6140"/>
              <a:gd name="adj2" fmla="val 5026"/>
            </a:avLst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entury Gothic" panose="020B0502020202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EB10485-5A56-0D4D-92C2-FFEA5F52B588}"/>
              </a:ext>
            </a:extLst>
          </p:cNvPr>
          <p:cNvGrpSpPr/>
          <p:nvPr/>
        </p:nvGrpSpPr>
        <p:grpSpPr>
          <a:xfrm>
            <a:off x="11230287" y="4489692"/>
            <a:ext cx="10651682" cy="3227519"/>
            <a:chOff x="6861320" y="1978310"/>
            <a:chExt cx="4362464" cy="1331712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C7C49C49-0AB9-C546-A72B-9186B483CAC9}"/>
                </a:ext>
              </a:extLst>
            </p:cNvPr>
            <p:cNvCxnSpPr>
              <a:cxnSpLocks/>
            </p:cNvCxnSpPr>
            <p:nvPr/>
          </p:nvCxnSpPr>
          <p:spPr>
            <a:xfrm>
              <a:off x="9258612" y="1978310"/>
              <a:ext cx="0" cy="1300112"/>
            </a:xfrm>
            <a:prstGeom prst="line">
              <a:avLst/>
            </a:prstGeom>
            <a:ln w="2286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E68F2625-527A-EB45-95E8-15B798F2887D}"/>
                </a:ext>
              </a:extLst>
            </p:cNvPr>
            <p:cNvCxnSpPr>
              <a:cxnSpLocks/>
            </p:cNvCxnSpPr>
            <p:nvPr/>
          </p:nvCxnSpPr>
          <p:spPr>
            <a:xfrm>
              <a:off x="6861320" y="2628366"/>
              <a:ext cx="0" cy="650056"/>
            </a:xfrm>
            <a:prstGeom prst="line">
              <a:avLst/>
            </a:prstGeom>
            <a:ln w="2286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39D189D5-0A84-4A41-BAE0-46CBB62A43D7}"/>
                </a:ext>
              </a:extLst>
            </p:cNvPr>
            <p:cNvCxnSpPr>
              <a:cxnSpLocks/>
            </p:cNvCxnSpPr>
            <p:nvPr/>
          </p:nvCxnSpPr>
          <p:spPr>
            <a:xfrm>
              <a:off x="7225861" y="2271380"/>
              <a:ext cx="0" cy="1007043"/>
            </a:xfrm>
            <a:prstGeom prst="line">
              <a:avLst/>
            </a:prstGeom>
            <a:ln w="2286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D1F0CF5D-8508-704C-B48A-C8446E4E3EB6}"/>
                </a:ext>
              </a:extLst>
            </p:cNvPr>
            <p:cNvCxnSpPr>
              <a:cxnSpLocks/>
            </p:cNvCxnSpPr>
            <p:nvPr/>
          </p:nvCxnSpPr>
          <p:spPr>
            <a:xfrm>
              <a:off x="7613740" y="2422084"/>
              <a:ext cx="0" cy="856339"/>
            </a:xfrm>
            <a:prstGeom prst="line">
              <a:avLst/>
            </a:prstGeom>
            <a:ln w="2286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78B23FAF-83BC-4745-A2A1-DEE36474F66E}"/>
                </a:ext>
              </a:extLst>
            </p:cNvPr>
            <p:cNvCxnSpPr>
              <a:cxnSpLocks/>
            </p:cNvCxnSpPr>
            <p:nvPr/>
          </p:nvCxnSpPr>
          <p:spPr>
            <a:xfrm>
              <a:off x="8024959" y="2147702"/>
              <a:ext cx="0" cy="1130720"/>
            </a:xfrm>
            <a:prstGeom prst="line">
              <a:avLst/>
            </a:prstGeom>
            <a:ln w="2286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7EBB545C-794D-7D45-9B2C-10AE30CB833A}"/>
                </a:ext>
              </a:extLst>
            </p:cNvPr>
            <p:cNvCxnSpPr>
              <a:cxnSpLocks/>
            </p:cNvCxnSpPr>
            <p:nvPr/>
          </p:nvCxnSpPr>
          <p:spPr>
            <a:xfrm>
              <a:off x="8436176" y="2422084"/>
              <a:ext cx="0" cy="856339"/>
            </a:xfrm>
            <a:prstGeom prst="line">
              <a:avLst/>
            </a:prstGeom>
            <a:ln w="2286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830A7B89-4027-7141-8CA7-16578F0A9F64}"/>
                </a:ext>
              </a:extLst>
            </p:cNvPr>
            <p:cNvCxnSpPr>
              <a:cxnSpLocks/>
            </p:cNvCxnSpPr>
            <p:nvPr/>
          </p:nvCxnSpPr>
          <p:spPr>
            <a:xfrm>
              <a:off x="8847394" y="2147702"/>
              <a:ext cx="0" cy="1130720"/>
            </a:xfrm>
            <a:prstGeom prst="line">
              <a:avLst/>
            </a:prstGeom>
            <a:ln w="2286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1FB4015E-D469-0D42-B6DD-7DEB78454023}"/>
                </a:ext>
              </a:extLst>
            </p:cNvPr>
            <p:cNvCxnSpPr>
              <a:cxnSpLocks/>
            </p:cNvCxnSpPr>
            <p:nvPr/>
          </p:nvCxnSpPr>
          <p:spPr>
            <a:xfrm>
              <a:off x="9646492" y="2628366"/>
              <a:ext cx="0" cy="650056"/>
            </a:xfrm>
            <a:prstGeom prst="line">
              <a:avLst/>
            </a:prstGeom>
            <a:ln w="2286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ED9D3432-7DC4-3D41-B3F8-EACAF202F481}"/>
                </a:ext>
              </a:extLst>
            </p:cNvPr>
            <p:cNvCxnSpPr>
              <a:cxnSpLocks/>
            </p:cNvCxnSpPr>
            <p:nvPr/>
          </p:nvCxnSpPr>
          <p:spPr>
            <a:xfrm>
              <a:off x="10011033" y="2271380"/>
              <a:ext cx="0" cy="1007043"/>
            </a:xfrm>
            <a:prstGeom prst="line">
              <a:avLst/>
            </a:prstGeom>
            <a:ln w="2286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F8BD1F65-F637-284A-8BDD-107D5A8C4E45}"/>
                </a:ext>
              </a:extLst>
            </p:cNvPr>
            <p:cNvCxnSpPr>
              <a:cxnSpLocks/>
            </p:cNvCxnSpPr>
            <p:nvPr/>
          </p:nvCxnSpPr>
          <p:spPr>
            <a:xfrm>
              <a:off x="10398913" y="2422084"/>
              <a:ext cx="0" cy="856339"/>
            </a:xfrm>
            <a:prstGeom prst="line">
              <a:avLst/>
            </a:prstGeom>
            <a:ln w="2286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8DF3F3C8-B1CA-644E-BCFD-B1505B116AEC}"/>
                </a:ext>
              </a:extLst>
            </p:cNvPr>
            <p:cNvCxnSpPr>
              <a:cxnSpLocks/>
            </p:cNvCxnSpPr>
            <p:nvPr/>
          </p:nvCxnSpPr>
          <p:spPr>
            <a:xfrm>
              <a:off x="10810131" y="2147702"/>
              <a:ext cx="0" cy="1130720"/>
            </a:xfrm>
            <a:prstGeom prst="line">
              <a:avLst/>
            </a:prstGeom>
            <a:ln w="2286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F9BC9B4E-CE6B-5A46-9ED8-E43B940DA0F6}"/>
                </a:ext>
              </a:extLst>
            </p:cNvPr>
            <p:cNvCxnSpPr>
              <a:cxnSpLocks/>
            </p:cNvCxnSpPr>
            <p:nvPr/>
          </p:nvCxnSpPr>
          <p:spPr>
            <a:xfrm>
              <a:off x="11223784" y="2432870"/>
              <a:ext cx="0" cy="877152"/>
            </a:xfrm>
            <a:prstGeom prst="line">
              <a:avLst/>
            </a:prstGeom>
            <a:ln w="228600" cap="rnd">
              <a:solidFill>
                <a:schemeClr val="bg1">
                  <a:lumMod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B74265C3-B9F9-9241-BD43-4454386177F7}"/>
              </a:ext>
            </a:extLst>
          </p:cNvPr>
          <p:cNvGrpSpPr/>
          <p:nvPr/>
        </p:nvGrpSpPr>
        <p:grpSpPr>
          <a:xfrm>
            <a:off x="10931572" y="7928434"/>
            <a:ext cx="11665699" cy="584775"/>
            <a:chOff x="6672075" y="3352287"/>
            <a:chExt cx="4818104" cy="584775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851D3794-3D6B-6646-B2FA-EC672FDF1B35}"/>
                </a:ext>
              </a:extLst>
            </p:cNvPr>
            <p:cNvSpPr txBox="1"/>
            <p:nvPr/>
          </p:nvSpPr>
          <p:spPr>
            <a:xfrm>
              <a:off x="6672075" y="3352287"/>
              <a:ext cx="3784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Jan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78D4D04D-C1AB-EE49-94ED-8AFC028D5F9E}"/>
                </a:ext>
              </a:extLst>
            </p:cNvPr>
            <p:cNvSpPr txBox="1"/>
            <p:nvPr/>
          </p:nvSpPr>
          <p:spPr>
            <a:xfrm>
              <a:off x="7043017" y="3352287"/>
              <a:ext cx="3784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Feb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E36A419-080A-E440-B777-FB5ADB0A19B0}"/>
                </a:ext>
              </a:extLst>
            </p:cNvPr>
            <p:cNvSpPr txBox="1"/>
            <p:nvPr/>
          </p:nvSpPr>
          <p:spPr>
            <a:xfrm>
              <a:off x="7413959" y="3352287"/>
              <a:ext cx="4251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Mar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9DB28843-6910-744D-B527-7B6A3DD9CCA6}"/>
                </a:ext>
              </a:extLst>
            </p:cNvPr>
            <p:cNvSpPr txBox="1"/>
            <p:nvPr/>
          </p:nvSpPr>
          <p:spPr>
            <a:xfrm>
              <a:off x="7825177" y="3352287"/>
              <a:ext cx="4251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Apr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F62C9631-63B1-7E49-AD08-8FA69AA273C0}"/>
                </a:ext>
              </a:extLst>
            </p:cNvPr>
            <p:cNvSpPr txBox="1"/>
            <p:nvPr/>
          </p:nvSpPr>
          <p:spPr>
            <a:xfrm>
              <a:off x="8242797" y="3352287"/>
              <a:ext cx="4251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May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BEDFB18E-FD6D-0849-97D9-E2F54D03D1E9}"/>
                </a:ext>
              </a:extLst>
            </p:cNvPr>
            <p:cNvSpPr txBox="1"/>
            <p:nvPr/>
          </p:nvSpPr>
          <p:spPr>
            <a:xfrm>
              <a:off x="8654015" y="3352287"/>
              <a:ext cx="4251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Jun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2A4733B6-082B-CD41-929F-CF33C39F5B27}"/>
                </a:ext>
              </a:extLst>
            </p:cNvPr>
            <p:cNvSpPr txBox="1"/>
            <p:nvPr/>
          </p:nvSpPr>
          <p:spPr>
            <a:xfrm>
              <a:off x="9078035" y="3352287"/>
              <a:ext cx="4251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Jul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914BA7B5-B2C7-B640-9074-ED7A447B9962}"/>
                </a:ext>
              </a:extLst>
            </p:cNvPr>
            <p:cNvSpPr txBox="1"/>
            <p:nvPr/>
          </p:nvSpPr>
          <p:spPr>
            <a:xfrm>
              <a:off x="9482852" y="3352287"/>
              <a:ext cx="3784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Aug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F1FC70F7-2099-F04D-9CDB-9179F251A5ED}"/>
                </a:ext>
              </a:extLst>
            </p:cNvPr>
            <p:cNvSpPr txBox="1"/>
            <p:nvPr/>
          </p:nvSpPr>
          <p:spPr>
            <a:xfrm>
              <a:off x="9860195" y="3352287"/>
              <a:ext cx="3784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Sep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0EDD21CE-50FC-254C-AD37-AF200DE810FE}"/>
                </a:ext>
              </a:extLst>
            </p:cNvPr>
            <p:cNvSpPr txBox="1"/>
            <p:nvPr/>
          </p:nvSpPr>
          <p:spPr>
            <a:xfrm>
              <a:off x="10218336" y="3352287"/>
              <a:ext cx="4251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Oct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CC953F95-7567-494F-B780-53A3B1C734F9}"/>
                </a:ext>
              </a:extLst>
            </p:cNvPr>
            <p:cNvSpPr txBox="1"/>
            <p:nvPr/>
          </p:nvSpPr>
          <p:spPr>
            <a:xfrm>
              <a:off x="10629554" y="3352287"/>
              <a:ext cx="4251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Nov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576A9341-2137-7147-9979-D0238563BD8C}"/>
                </a:ext>
              </a:extLst>
            </p:cNvPr>
            <p:cNvSpPr txBox="1"/>
            <p:nvPr/>
          </p:nvSpPr>
          <p:spPr>
            <a:xfrm>
              <a:off x="11059803" y="3370183"/>
              <a:ext cx="4303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Dec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16F569A-52A5-6A44-BC60-CCF533C84889}"/>
              </a:ext>
            </a:extLst>
          </p:cNvPr>
          <p:cNvGrpSpPr/>
          <p:nvPr/>
        </p:nvGrpSpPr>
        <p:grpSpPr>
          <a:xfrm>
            <a:off x="11052185" y="3298656"/>
            <a:ext cx="3834854" cy="1115872"/>
            <a:chOff x="11052185" y="3298656"/>
            <a:chExt cx="3834854" cy="1115872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3A8B6231-E876-0740-B638-9123E2896589}"/>
                </a:ext>
              </a:extLst>
            </p:cNvPr>
            <p:cNvSpPr/>
            <p:nvPr/>
          </p:nvSpPr>
          <p:spPr>
            <a:xfrm>
              <a:off x="11083209" y="3942634"/>
              <a:ext cx="3803830" cy="471894"/>
            </a:xfrm>
            <a:prstGeom prst="rect">
              <a:avLst/>
            </a:prstGeom>
            <a:noFill/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r>
                <a:rPr lang="en-GB" sz="2000" spc="4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Buying Frequency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2D038E4B-69F6-C740-83CF-10C09C761647}"/>
                </a:ext>
              </a:extLst>
            </p:cNvPr>
            <p:cNvSpPr/>
            <p:nvPr/>
          </p:nvSpPr>
          <p:spPr>
            <a:xfrm>
              <a:off x="11052185" y="3298656"/>
              <a:ext cx="3021568" cy="634280"/>
            </a:xfrm>
            <a:prstGeom prst="rect">
              <a:avLst/>
            </a:prstGeom>
            <a:noFill/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r>
                <a:rPr lang="en-GB" sz="3600" b="1" spc="4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1,089,000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7E799469-08CD-3241-BAF6-005798A04182}"/>
              </a:ext>
            </a:extLst>
          </p:cNvPr>
          <p:cNvGrpSpPr/>
          <p:nvPr/>
        </p:nvGrpSpPr>
        <p:grpSpPr>
          <a:xfrm>
            <a:off x="11585319" y="5511162"/>
            <a:ext cx="10651682" cy="2188241"/>
            <a:chOff x="6861320" y="1978310"/>
            <a:chExt cx="4362464" cy="1331712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6C3D3746-E48C-2241-BF54-3D5EB9F36E63}"/>
                </a:ext>
              </a:extLst>
            </p:cNvPr>
            <p:cNvCxnSpPr>
              <a:cxnSpLocks/>
            </p:cNvCxnSpPr>
            <p:nvPr/>
          </p:nvCxnSpPr>
          <p:spPr>
            <a:xfrm>
              <a:off x="9258612" y="1978310"/>
              <a:ext cx="0" cy="1300112"/>
            </a:xfrm>
            <a:prstGeom prst="line">
              <a:avLst/>
            </a:prstGeom>
            <a:ln w="22860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692FE7C3-8A95-4946-BF1D-5009C863BD49}"/>
                </a:ext>
              </a:extLst>
            </p:cNvPr>
            <p:cNvCxnSpPr>
              <a:cxnSpLocks/>
            </p:cNvCxnSpPr>
            <p:nvPr/>
          </p:nvCxnSpPr>
          <p:spPr>
            <a:xfrm>
              <a:off x="6861320" y="2628366"/>
              <a:ext cx="0" cy="650056"/>
            </a:xfrm>
            <a:prstGeom prst="line">
              <a:avLst/>
            </a:prstGeom>
            <a:ln w="22860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BCDE392A-976C-D442-974A-29F6EF9D55E9}"/>
                </a:ext>
              </a:extLst>
            </p:cNvPr>
            <p:cNvCxnSpPr>
              <a:cxnSpLocks/>
            </p:cNvCxnSpPr>
            <p:nvPr/>
          </p:nvCxnSpPr>
          <p:spPr>
            <a:xfrm>
              <a:off x="7225861" y="2271380"/>
              <a:ext cx="0" cy="1007043"/>
            </a:xfrm>
            <a:prstGeom prst="line">
              <a:avLst/>
            </a:prstGeom>
            <a:ln w="22860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F29D3BD6-0174-094D-BDCB-4A460813F493}"/>
                </a:ext>
              </a:extLst>
            </p:cNvPr>
            <p:cNvCxnSpPr>
              <a:cxnSpLocks/>
            </p:cNvCxnSpPr>
            <p:nvPr/>
          </p:nvCxnSpPr>
          <p:spPr>
            <a:xfrm>
              <a:off x="7613740" y="2422084"/>
              <a:ext cx="0" cy="856339"/>
            </a:xfrm>
            <a:prstGeom prst="line">
              <a:avLst/>
            </a:prstGeom>
            <a:ln w="22860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B4AD65A0-AFBD-964F-90CB-8C8E56A45F9B}"/>
                </a:ext>
              </a:extLst>
            </p:cNvPr>
            <p:cNvCxnSpPr>
              <a:cxnSpLocks/>
            </p:cNvCxnSpPr>
            <p:nvPr/>
          </p:nvCxnSpPr>
          <p:spPr>
            <a:xfrm>
              <a:off x="8024959" y="2147702"/>
              <a:ext cx="0" cy="1130720"/>
            </a:xfrm>
            <a:prstGeom prst="line">
              <a:avLst/>
            </a:prstGeom>
            <a:ln w="22860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778163A4-D284-9849-8E93-A45708D2DD5D}"/>
                </a:ext>
              </a:extLst>
            </p:cNvPr>
            <p:cNvCxnSpPr>
              <a:cxnSpLocks/>
            </p:cNvCxnSpPr>
            <p:nvPr/>
          </p:nvCxnSpPr>
          <p:spPr>
            <a:xfrm>
              <a:off x="8436176" y="2422084"/>
              <a:ext cx="0" cy="856339"/>
            </a:xfrm>
            <a:prstGeom prst="line">
              <a:avLst/>
            </a:prstGeom>
            <a:ln w="22860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5146B1FB-DB64-954C-8A83-8EAF6189ABF9}"/>
                </a:ext>
              </a:extLst>
            </p:cNvPr>
            <p:cNvCxnSpPr>
              <a:cxnSpLocks/>
            </p:cNvCxnSpPr>
            <p:nvPr/>
          </p:nvCxnSpPr>
          <p:spPr>
            <a:xfrm>
              <a:off x="8847394" y="2147702"/>
              <a:ext cx="0" cy="1130720"/>
            </a:xfrm>
            <a:prstGeom prst="line">
              <a:avLst/>
            </a:prstGeom>
            <a:ln w="22860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E492B09C-D170-7A4A-9590-CBC995F5EFA8}"/>
                </a:ext>
              </a:extLst>
            </p:cNvPr>
            <p:cNvCxnSpPr>
              <a:cxnSpLocks/>
            </p:cNvCxnSpPr>
            <p:nvPr/>
          </p:nvCxnSpPr>
          <p:spPr>
            <a:xfrm>
              <a:off x="9646492" y="2628366"/>
              <a:ext cx="0" cy="650056"/>
            </a:xfrm>
            <a:prstGeom prst="line">
              <a:avLst/>
            </a:prstGeom>
            <a:ln w="22860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8F64F59E-CF81-2543-AC04-CB37E7B228B1}"/>
                </a:ext>
              </a:extLst>
            </p:cNvPr>
            <p:cNvCxnSpPr>
              <a:cxnSpLocks/>
            </p:cNvCxnSpPr>
            <p:nvPr/>
          </p:nvCxnSpPr>
          <p:spPr>
            <a:xfrm>
              <a:off x="10011033" y="2271380"/>
              <a:ext cx="0" cy="1007043"/>
            </a:xfrm>
            <a:prstGeom prst="line">
              <a:avLst/>
            </a:prstGeom>
            <a:ln w="22860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2A131037-ECDD-3B47-B4AC-CA42C4D3AA8F}"/>
                </a:ext>
              </a:extLst>
            </p:cNvPr>
            <p:cNvCxnSpPr>
              <a:cxnSpLocks/>
            </p:cNvCxnSpPr>
            <p:nvPr/>
          </p:nvCxnSpPr>
          <p:spPr>
            <a:xfrm>
              <a:off x="10398913" y="2422084"/>
              <a:ext cx="0" cy="856339"/>
            </a:xfrm>
            <a:prstGeom prst="line">
              <a:avLst/>
            </a:prstGeom>
            <a:ln w="22860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B512B4A4-4B8E-9247-9FE1-127361303042}"/>
                </a:ext>
              </a:extLst>
            </p:cNvPr>
            <p:cNvCxnSpPr>
              <a:cxnSpLocks/>
            </p:cNvCxnSpPr>
            <p:nvPr/>
          </p:nvCxnSpPr>
          <p:spPr>
            <a:xfrm>
              <a:off x="10810131" y="2147702"/>
              <a:ext cx="0" cy="1130720"/>
            </a:xfrm>
            <a:prstGeom prst="line">
              <a:avLst/>
            </a:prstGeom>
            <a:ln w="22860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BFD425D4-FB98-F543-8ED3-35A4407E3680}"/>
                </a:ext>
              </a:extLst>
            </p:cNvPr>
            <p:cNvCxnSpPr>
              <a:cxnSpLocks/>
            </p:cNvCxnSpPr>
            <p:nvPr/>
          </p:nvCxnSpPr>
          <p:spPr>
            <a:xfrm>
              <a:off x="11223784" y="2432870"/>
              <a:ext cx="0" cy="877152"/>
            </a:xfrm>
            <a:prstGeom prst="line">
              <a:avLst/>
            </a:prstGeom>
            <a:ln w="22860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5D2EA7A9-D4B8-384A-9575-980A0B68DC49}"/>
              </a:ext>
            </a:extLst>
          </p:cNvPr>
          <p:cNvGrpSpPr/>
          <p:nvPr/>
        </p:nvGrpSpPr>
        <p:grpSpPr>
          <a:xfrm>
            <a:off x="6196060" y="3835385"/>
            <a:ext cx="3416834" cy="180000"/>
            <a:chOff x="8910627" y="9329111"/>
            <a:chExt cx="4680000" cy="180000"/>
          </a:xfrm>
        </p:grpSpPr>
        <p:sp>
          <p:nvSpPr>
            <p:cNvPr id="130" name="Rectangle: Rounded Corners 16">
              <a:extLst>
                <a:ext uri="{FF2B5EF4-FFF2-40B4-BE49-F238E27FC236}">
                  <a16:creationId xmlns:a16="http://schemas.microsoft.com/office/drawing/2014/main" id="{E316097F-E2A8-ED42-BA16-A1E72BD3DC88}"/>
                </a:ext>
              </a:extLst>
            </p:cNvPr>
            <p:cNvSpPr/>
            <p:nvPr/>
          </p:nvSpPr>
          <p:spPr>
            <a:xfrm>
              <a:off x="8910627" y="9329111"/>
              <a:ext cx="4680000" cy="180000"/>
            </a:xfrm>
            <a:prstGeom prst="roundRect">
              <a:avLst>
                <a:gd name="adj" fmla="val 50000"/>
              </a:avLst>
            </a:prstGeom>
            <a:solidFill>
              <a:srgbClr val="D9D9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31" name="Rectangle: Rounded Corners 16">
              <a:extLst>
                <a:ext uri="{FF2B5EF4-FFF2-40B4-BE49-F238E27FC236}">
                  <a16:creationId xmlns:a16="http://schemas.microsoft.com/office/drawing/2014/main" id="{5A2AA256-BFD5-D74C-9A38-AF999E3DEFFE}"/>
                </a:ext>
              </a:extLst>
            </p:cNvPr>
            <p:cNvSpPr/>
            <p:nvPr/>
          </p:nvSpPr>
          <p:spPr>
            <a:xfrm>
              <a:off x="8910627" y="9329111"/>
              <a:ext cx="3600000" cy="180000"/>
            </a:xfrm>
            <a:prstGeom prst="roundRect">
              <a:avLst>
                <a:gd name="adj" fmla="val 50000"/>
              </a:avLst>
            </a:prstGeom>
            <a:solidFill>
              <a:srgbClr val="94C5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835FAF35-A5B6-6B44-82DD-AC7117DA08C7}"/>
              </a:ext>
            </a:extLst>
          </p:cNvPr>
          <p:cNvGrpSpPr/>
          <p:nvPr/>
        </p:nvGrpSpPr>
        <p:grpSpPr>
          <a:xfrm>
            <a:off x="6179823" y="4697425"/>
            <a:ext cx="3416834" cy="180000"/>
            <a:chOff x="8910627" y="9329111"/>
            <a:chExt cx="4680000" cy="180000"/>
          </a:xfrm>
        </p:grpSpPr>
        <p:sp>
          <p:nvSpPr>
            <p:cNvPr id="134" name="Rectangle: Rounded Corners 16">
              <a:extLst>
                <a:ext uri="{FF2B5EF4-FFF2-40B4-BE49-F238E27FC236}">
                  <a16:creationId xmlns:a16="http://schemas.microsoft.com/office/drawing/2014/main" id="{8C387D9D-C358-4346-87C5-3C0BE3293F87}"/>
                </a:ext>
              </a:extLst>
            </p:cNvPr>
            <p:cNvSpPr/>
            <p:nvPr/>
          </p:nvSpPr>
          <p:spPr>
            <a:xfrm>
              <a:off x="8910627" y="9329111"/>
              <a:ext cx="4680000" cy="180000"/>
            </a:xfrm>
            <a:prstGeom prst="roundRect">
              <a:avLst>
                <a:gd name="adj" fmla="val 50000"/>
              </a:avLst>
            </a:prstGeom>
            <a:solidFill>
              <a:srgbClr val="D9D9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35" name="Rectangle: Rounded Corners 16">
              <a:extLst>
                <a:ext uri="{FF2B5EF4-FFF2-40B4-BE49-F238E27FC236}">
                  <a16:creationId xmlns:a16="http://schemas.microsoft.com/office/drawing/2014/main" id="{AD320D79-6E7D-9E47-897F-0376C8B3033E}"/>
                </a:ext>
              </a:extLst>
            </p:cNvPr>
            <p:cNvSpPr/>
            <p:nvPr/>
          </p:nvSpPr>
          <p:spPr>
            <a:xfrm>
              <a:off x="8910627" y="9329111"/>
              <a:ext cx="1455581" cy="180000"/>
            </a:xfrm>
            <a:prstGeom prst="roundRect">
              <a:avLst>
                <a:gd name="adj" fmla="val 50000"/>
              </a:avLst>
            </a:prstGeom>
            <a:solidFill>
              <a:srgbClr val="94C5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A62A51FB-C03D-1B4C-B44A-F645E066879E}"/>
              </a:ext>
            </a:extLst>
          </p:cNvPr>
          <p:cNvGrpSpPr/>
          <p:nvPr/>
        </p:nvGrpSpPr>
        <p:grpSpPr>
          <a:xfrm>
            <a:off x="6179823" y="5520411"/>
            <a:ext cx="3416834" cy="180000"/>
            <a:chOff x="8910627" y="9329111"/>
            <a:chExt cx="4680000" cy="180000"/>
          </a:xfrm>
        </p:grpSpPr>
        <p:sp>
          <p:nvSpPr>
            <p:cNvPr id="137" name="Rectangle: Rounded Corners 16">
              <a:extLst>
                <a:ext uri="{FF2B5EF4-FFF2-40B4-BE49-F238E27FC236}">
                  <a16:creationId xmlns:a16="http://schemas.microsoft.com/office/drawing/2014/main" id="{63F01451-5DDA-C542-B12B-F5A4E94AB04C}"/>
                </a:ext>
              </a:extLst>
            </p:cNvPr>
            <p:cNvSpPr/>
            <p:nvPr/>
          </p:nvSpPr>
          <p:spPr>
            <a:xfrm>
              <a:off x="8910627" y="9329111"/>
              <a:ext cx="4680000" cy="180000"/>
            </a:xfrm>
            <a:prstGeom prst="roundRect">
              <a:avLst>
                <a:gd name="adj" fmla="val 50000"/>
              </a:avLst>
            </a:prstGeom>
            <a:solidFill>
              <a:srgbClr val="D9D9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38" name="Rectangle: Rounded Corners 16">
              <a:extLst>
                <a:ext uri="{FF2B5EF4-FFF2-40B4-BE49-F238E27FC236}">
                  <a16:creationId xmlns:a16="http://schemas.microsoft.com/office/drawing/2014/main" id="{F77D0B02-78A0-494E-A1B6-DBD179E4E984}"/>
                </a:ext>
              </a:extLst>
            </p:cNvPr>
            <p:cNvSpPr/>
            <p:nvPr/>
          </p:nvSpPr>
          <p:spPr>
            <a:xfrm>
              <a:off x="8910627" y="9329111"/>
              <a:ext cx="2234831" cy="180000"/>
            </a:xfrm>
            <a:prstGeom prst="roundRect">
              <a:avLst>
                <a:gd name="adj" fmla="val 50000"/>
              </a:avLst>
            </a:prstGeom>
            <a:solidFill>
              <a:srgbClr val="94C5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266B91D3-2772-3C42-B6CB-DE66271DA604}"/>
              </a:ext>
            </a:extLst>
          </p:cNvPr>
          <p:cNvGrpSpPr/>
          <p:nvPr/>
        </p:nvGrpSpPr>
        <p:grpSpPr>
          <a:xfrm>
            <a:off x="6184582" y="6380052"/>
            <a:ext cx="3416834" cy="180000"/>
            <a:chOff x="8910627" y="9329111"/>
            <a:chExt cx="4680000" cy="180000"/>
          </a:xfrm>
        </p:grpSpPr>
        <p:sp>
          <p:nvSpPr>
            <p:cNvPr id="140" name="Rectangle: Rounded Corners 16">
              <a:extLst>
                <a:ext uri="{FF2B5EF4-FFF2-40B4-BE49-F238E27FC236}">
                  <a16:creationId xmlns:a16="http://schemas.microsoft.com/office/drawing/2014/main" id="{AFC59BA4-9679-ED4D-BB1F-F3441DA3A824}"/>
                </a:ext>
              </a:extLst>
            </p:cNvPr>
            <p:cNvSpPr/>
            <p:nvPr/>
          </p:nvSpPr>
          <p:spPr>
            <a:xfrm>
              <a:off x="8910627" y="9329111"/>
              <a:ext cx="4680000" cy="180000"/>
            </a:xfrm>
            <a:prstGeom prst="roundRect">
              <a:avLst>
                <a:gd name="adj" fmla="val 50000"/>
              </a:avLst>
            </a:prstGeom>
            <a:solidFill>
              <a:srgbClr val="D9D9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41" name="Rectangle: Rounded Corners 16">
              <a:extLst>
                <a:ext uri="{FF2B5EF4-FFF2-40B4-BE49-F238E27FC236}">
                  <a16:creationId xmlns:a16="http://schemas.microsoft.com/office/drawing/2014/main" id="{53F99FDA-F033-D84D-850D-B22B45D563BB}"/>
                </a:ext>
              </a:extLst>
            </p:cNvPr>
            <p:cNvSpPr/>
            <p:nvPr/>
          </p:nvSpPr>
          <p:spPr>
            <a:xfrm>
              <a:off x="8910627" y="9329111"/>
              <a:ext cx="909930" cy="180000"/>
            </a:xfrm>
            <a:prstGeom prst="roundRect">
              <a:avLst>
                <a:gd name="adj" fmla="val 50000"/>
              </a:avLst>
            </a:prstGeom>
            <a:solidFill>
              <a:srgbClr val="94C5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8F6DF1AB-3C86-B14C-AA49-044698448460}"/>
              </a:ext>
            </a:extLst>
          </p:cNvPr>
          <p:cNvGrpSpPr/>
          <p:nvPr/>
        </p:nvGrpSpPr>
        <p:grpSpPr>
          <a:xfrm>
            <a:off x="6169476" y="7218936"/>
            <a:ext cx="3416835" cy="180000"/>
            <a:chOff x="8910626" y="9329111"/>
            <a:chExt cx="4680001" cy="180000"/>
          </a:xfrm>
        </p:grpSpPr>
        <p:sp>
          <p:nvSpPr>
            <p:cNvPr id="143" name="Rectangle: Rounded Corners 16">
              <a:extLst>
                <a:ext uri="{FF2B5EF4-FFF2-40B4-BE49-F238E27FC236}">
                  <a16:creationId xmlns:a16="http://schemas.microsoft.com/office/drawing/2014/main" id="{AB35AE76-208F-9B48-9C7F-F315645A2283}"/>
                </a:ext>
              </a:extLst>
            </p:cNvPr>
            <p:cNvSpPr/>
            <p:nvPr/>
          </p:nvSpPr>
          <p:spPr>
            <a:xfrm>
              <a:off x="8910627" y="9329111"/>
              <a:ext cx="4680000" cy="180000"/>
            </a:xfrm>
            <a:prstGeom prst="roundRect">
              <a:avLst>
                <a:gd name="adj" fmla="val 50000"/>
              </a:avLst>
            </a:prstGeom>
            <a:solidFill>
              <a:srgbClr val="D9D9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44" name="Rectangle: Rounded Corners 16">
              <a:extLst>
                <a:ext uri="{FF2B5EF4-FFF2-40B4-BE49-F238E27FC236}">
                  <a16:creationId xmlns:a16="http://schemas.microsoft.com/office/drawing/2014/main" id="{37452B0C-7EA7-0E4E-A9D4-4515919ED16D}"/>
                </a:ext>
              </a:extLst>
            </p:cNvPr>
            <p:cNvSpPr/>
            <p:nvPr/>
          </p:nvSpPr>
          <p:spPr>
            <a:xfrm>
              <a:off x="8910626" y="9329111"/>
              <a:ext cx="4281208" cy="180000"/>
            </a:xfrm>
            <a:prstGeom prst="roundRect">
              <a:avLst>
                <a:gd name="adj" fmla="val 50000"/>
              </a:avLst>
            </a:prstGeom>
            <a:solidFill>
              <a:srgbClr val="94C5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C228F179-4922-4548-81BE-99F08985E6DD}"/>
              </a:ext>
            </a:extLst>
          </p:cNvPr>
          <p:cNvGrpSpPr/>
          <p:nvPr/>
        </p:nvGrpSpPr>
        <p:grpSpPr>
          <a:xfrm>
            <a:off x="6173357" y="8080699"/>
            <a:ext cx="3416834" cy="180000"/>
            <a:chOff x="8910627" y="9329111"/>
            <a:chExt cx="4680000" cy="180000"/>
          </a:xfrm>
        </p:grpSpPr>
        <p:sp>
          <p:nvSpPr>
            <p:cNvPr id="146" name="Rectangle: Rounded Corners 16">
              <a:extLst>
                <a:ext uri="{FF2B5EF4-FFF2-40B4-BE49-F238E27FC236}">
                  <a16:creationId xmlns:a16="http://schemas.microsoft.com/office/drawing/2014/main" id="{B1D92C3A-ADED-7841-94A1-40DAEFB5BFE0}"/>
                </a:ext>
              </a:extLst>
            </p:cNvPr>
            <p:cNvSpPr/>
            <p:nvPr/>
          </p:nvSpPr>
          <p:spPr>
            <a:xfrm>
              <a:off x="8910627" y="9329111"/>
              <a:ext cx="4680000" cy="180000"/>
            </a:xfrm>
            <a:prstGeom prst="roundRect">
              <a:avLst>
                <a:gd name="adj" fmla="val 50000"/>
              </a:avLst>
            </a:prstGeom>
            <a:solidFill>
              <a:srgbClr val="D9D9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47" name="Rectangle: Rounded Corners 16">
              <a:extLst>
                <a:ext uri="{FF2B5EF4-FFF2-40B4-BE49-F238E27FC236}">
                  <a16:creationId xmlns:a16="http://schemas.microsoft.com/office/drawing/2014/main" id="{E28F6832-52CA-054D-9D81-4B8905E0E5C8}"/>
                </a:ext>
              </a:extLst>
            </p:cNvPr>
            <p:cNvSpPr/>
            <p:nvPr/>
          </p:nvSpPr>
          <p:spPr>
            <a:xfrm>
              <a:off x="8910627" y="9329111"/>
              <a:ext cx="2409982" cy="180000"/>
            </a:xfrm>
            <a:prstGeom prst="roundRect">
              <a:avLst>
                <a:gd name="adj" fmla="val 50000"/>
              </a:avLst>
            </a:prstGeom>
            <a:solidFill>
              <a:srgbClr val="94C5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D616BFB-FFB6-3247-B813-220CFB5B48C9}"/>
              </a:ext>
            </a:extLst>
          </p:cNvPr>
          <p:cNvGrpSpPr/>
          <p:nvPr/>
        </p:nvGrpSpPr>
        <p:grpSpPr>
          <a:xfrm>
            <a:off x="1777903" y="8935120"/>
            <a:ext cx="5071012" cy="3651366"/>
            <a:chOff x="1777903" y="8935120"/>
            <a:chExt cx="5071012" cy="3651366"/>
          </a:xfrm>
        </p:grpSpPr>
        <p:sp>
          <p:nvSpPr>
            <p:cNvPr id="150" name="Round Same-side Corner of Rectangle 149">
              <a:extLst>
                <a:ext uri="{FF2B5EF4-FFF2-40B4-BE49-F238E27FC236}">
                  <a16:creationId xmlns:a16="http://schemas.microsoft.com/office/drawing/2014/main" id="{3DE6C5B3-126B-E346-9051-5507D570209D}"/>
                </a:ext>
              </a:extLst>
            </p:cNvPr>
            <p:cNvSpPr/>
            <p:nvPr/>
          </p:nvSpPr>
          <p:spPr>
            <a:xfrm>
              <a:off x="1777903" y="8935120"/>
              <a:ext cx="5071012" cy="3651366"/>
            </a:xfrm>
            <a:prstGeom prst="round2SameRect">
              <a:avLst>
                <a:gd name="adj1" fmla="val 9618"/>
                <a:gd name="adj2" fmla="val 10591"/>
              </a:avLst>
            </a:prstGeom>
            <a:solidFill>
              <a:schemeClr val="bg1"/>
            </a:solidFill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B639A52A-E918-244A-BC77-CBBAB528DA1F}"/>
                </a:ext>
              </a:extLst>
            </p:cNvPr>
            <p:cNvSpPr txBox="1"/>
            <p:nvPr/>
          </p:nvSpPr>
          <p:spPr>
            <a:xfrm>
              <a:off x="2081007" y="10100572"/>
              <a:ext cx="22467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spc="4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Adoption Curve</a:t>
              </a:r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6C2A0706-E385-9A41-926F-8DEF2FB97992}"/>
                </a:ext>
              </a:extLst>
            </p:cNvPr>
            <p:cNvSpPr txBox="1"/>
            <p:nvPr/>
          </p:nvSpPr>
          <p:spPr>
            <a:xfrm>
              <a:off x="2081006" y="9385956"/>
              <a:ext cx="1961643" cy="691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3600" b="1" dirty="0">
                  <a:latin typeface="Century Gothic" panose="020B0502020202020204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98,234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4DCCABDA-84E0-8649-9506-E8551AB68D93}"/>
                </a:ext>
              </a:extLst>
            </p:cNvPr>
            <p:cNvSpPr txBox="1"/>
            <p:nvPr/>
          </p:nvSpPr>
          <p:spPr>
            <a:xfrm>
              <a:off x="4620826" y="10100572"/>
              <a:ext cx="19616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spc="4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Last Year</a:t>
              </a: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D2350FC9-47F7-2044-B430-C4C64108290F}"/>
                </a:ext>
              </a:extLst>
            </p:cNvPr>
            <p:cNvSpPr txBox="1"/>
            <p:nvPr/>
          </p:nvSpPr>
          <p:spPr>
            <a:xfrm>
              <a:off x="4620825" y="9385956"/>
              <a:ext cx="1961643" cy="691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3600" b="1" dirty="0">
                  <a:latin typeface="Century Gothic" panose="020B0502020202020204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76%</a:t>
              </a:r>
            </a:p>
          </p:txBody>
        </p:sp>
      </p:grpSp>
      <p:graphicFrame>
        <p:nvGraphicFramePr>
          <p:cNvPr id="167" name="Chart 166">
            <a:extLst>
              <a:ext uri="{FF2B5EF4-FFF2-40B4-BE49-F238E27FC236}">
                <a16:creationId xmlns:a16="http://schemas.microsoft.com/office/drawing/2014/main" id="{828AB1ED-7721-6341-BACB-202576D028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9058806"/>
              </p:ext>
            </p:extLst>
          </p:nvPr>
        </p:nvGraphicFramePr>
        <p:xfrm>
          <a:off x="1637878" y="10423251"/>
          <a:ext cx="5371983" cy="1801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461EBAF7-9EA8-E943-980D-8297935187EB}"/>
              </a:ext>
            </a:extLst>
          </p:cNvPr>
          <p:cNvGrpSpPr/>
          <p:nvPr/>
        </p:nvGrpSpPr>
        <p:grpSpPr>
          <a:xfrm>
            <a:off x="7114209" y="8961767"/>
            <a:ext cx="5071012" cy="3651366"/>
            <a:chOff x="7114209" y="8961767"/>
            <a:chExt cx="5071012" cy="3651366"/>
          </a:xfrm>
        </p:grpSpPr>
        <p:sp>
          <p:nvSpPr>
            <p:cNvPr id="168" name="Round Same-side Corner of Rectangle 167">
              <a:extLst>
                <a:ext uri="{FF2B5EF4-FFF2-40B4-BE49-F238E27FC236}">
                  <a16:creationId xmlns:a16="http://schemas.microsoft.com/office/drawing/2014/main" id="{410707DB-20A7-FF41-A2E6-470072637632}"/>
                </a:ext>
              </a:extLst>
            </p:cNvPr>
            <p:cNvSpPr/>
            <p:nvPr/>
          </p:nvSpPr>
          <p:spPr>
            <a:xfrm>
              <a:off x="7114209" y="8961767"/>
              <a:ext cx="5071012" cy="3651366"/>
            </a:xfrm>
            <a:prstGeom prst="round2SameRect">
              <a:avLst>
                <a:gd name="adj1" fmla="val 9618"/>
                <a:gd name="adj2" fmla="val 10591"/>
              </a:avLst>
            </a:prstGeom>
            <a:solidFill>
              <a:schemeClr val="bg1"/>
            </a:solidFill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F54EB940-CFAE-304D-966F-02C051BB501F}"/>
                </a:ext>
              </a:extLst>
            </p:cNvPr>
            <p:cNvSpPr txBox="1"/>
            <p:nvPr/>
          </p:nvSpPr>
          <p:spPr>
            <a:xfrm>
              <a:off x="7417313" y="10127219"/>
              <a:ext cx="22467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spc="4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Adoption Curve</a:t>
              </a: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548E2554-396F-8A42-9EAA-575FB798BA55}"/>
                </a:ext>
              </a:extLst>
            </p:cNvPr>
            <p:cNvSpPr txBox="1"/>
            <p:nvPr/>
          </p:nvSpPr>
          <p:spPr>
            <a:xfrm>
              <a:off x="7417312" y="9412603"/>
              <a:ext cx="1961643" cy="691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3600" b="1" dirty="0">
                  <a:latin typeface="Century Gothic" panose="020B0502020202020204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98,234</a:t>
              </a: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E42C5B3C-1061-5043-915F-0A718C6FBBEA}"/>
                </a:ext>
              </a:extLst>
            </p:cNvPr>
            <p:cNvSpPr txBox="1"/>
            <p:nvPr/>
          </p:nvSpPr>
          <p:spPr>
            <a:xfrm>
              <a:off x="9957132" y="10127219"/>
              <a:ext cx="19616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spc="4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Last Year</a:t>
              </a:r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276D8290-7964-C64D-8A9C-A05E69AEDB15}"/>
                </a:ext>
              </a:extLst>
            </p:cNvPr>
            <p:cNvSpPr txBox="1"/>
            <p:nvPr/>
          </p:nvSpPr>
          <p:spPr>
            <a:xfrm>
              <a:off x="9957131" y="9412603"/>
              <a:ext cx="1961643" cy="691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3600" b="1" dirty="0">
                  <a:latin typeface="Century Gothic" panose="020B0502020202020204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76%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EBEC768-788A-354B-BBBA-6C55E48C48E7}"/>
              </a:ext>
            </a:extLst>
          </p:cNvPr>
          <p:cNvGrpSpPr/>
          <p:nvPr/>
        </p:nvGrpSpPr>
        <p:grpSpPr>
          <a:xfrm>
            <a:off x="12428317" y="8957490"/>
            <a:ext cx="5071012" cy="3651366"/>
            <a:chOff x="12428317" y="8957490"/>
            <a:chExt cx="5071012" cy="3651366"/>
          </a:xfrm>
        </p:grpSpPr>
        <p:sp>
          <p:nvSpPr>
            <p:cNvPr id="174" name="Round Same-side Corner of Rectangle 173">
              <a:extLst>
                <a:ext uri="{FF2B5EF4-FFF2-40B4-BE49-F238E27FC236}">
                  <a16:creationId xmlns:a16="http://schemas.microsoft.com/office/drawing/2014/main" id="{23415A85-8BD8-D048-8193-991555B76F84}"/>
                </a:ext>
              </a:extLst>
            </p:cNvPr>
            <p:cNvSpPr/>
            <p:nvPr/>
          </p:nvSpPr>
          <p:spPr>
            <a:xfrm>
              <a:off x="12428317" y="8957490"/>
              <a:ext cx="5071012" cy="3651366"/>
            </a:xfrm>
            <a:prstGeom prst="round2SameRect">
              <a:avLst>
                <a:gd name="adj1" fmla="val 9618"/>
                <a:gd name="adj2" fmla="val 10591"/>
              </a:avLst>
            </a:prstGeom>
            <a:solidFill>
              <a:schemeClr val="bg1"/>
            </a:solidFill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C6B18610-52D7-9940-AE80-4B61C7B4A5EF}"/>
                </a:ext>
              </a:extLst>
            </p:cNvPr>
            <p:cNvSpPr txBox="1"/>
            <p:nvPr/>
          </p:nvSpPr>
          <p:spPr>
            <a:xfrm>
              <a:off x="12731421" y="10122942"/>
              <a:ext cx="22467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spc="4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Adoption Curve</a:t>
              </a:r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CF0BB16B-27F3-254C-8C41-E5B81E4792E1}"/>
                </a:ext>
              </a:extLst>
            </p:cNvPr>
            <p:cNvSpPr txBox="1"/>
            <p:nvPr/>
          </p:nvSpPr>
          <p:spPr>
            <a:xfrm>
              <a:off x="12731420" y="9408326"/>
              <a:ext cx="1961643" cy="691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3600" b="1" dirty="0">
                  <a:latin typeface="Century Gothic" panose="020B0502020202020204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98,234</a:t>
              </a: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5B65B4BF-A60B-2140-A403-77A3959B8BEC}"/>
                </a:ext>
              </a:extLst>
            </p:cNvPr>
            <p:cNvSpPr txBox="1"/>
            <p:nvPr/>
          </p:nvSpPr>
          <p:spPr>
            <a:xfrm>
              <a:off x="15271240" y="10122942"/>
              <a:ext cx="19616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spc="4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Last Year</a:t>
              </a: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F14B82C0-052C-D746-9DE9-FDEA27C0395C}"/>
                </a:ext>
              </a:extLst>
            </p:cNvPr>
            <p:cNvSpPr txBox="1"/>
            <p:nvPr/>
          </p:nvSpPr>
          <p:spPr>
            <a:xfrm>
              <a:off x="15271239" y="9408326"/>
              <a:ext cx="1961643" cy="691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3600" b="1" dirty="0">
                  <a:latin typeface="Century Gothic" panose="020B0502020202020204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76%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E5C1BEE-3EA2-5748-83E4-DBC32E537AE9}"/>
              </a:ext>
            </a:extLst>
          </p:cNvPr>
          <p:cNvGrpSpPr/>
          <p:nvPr/>
        </p:nvGrpSpPr>
        <p:grpSpPr>
          <a:xfrm>
            <a:off x="17764623" y="8984137"/>
            <a:ext cx="5071012" cy="3651366"/>
            <a:chOff x="17764623" y="8984137"/>
            <a:chExt cx="5071012" cy="3651366"/>
          </a:xfrm>
        </p:grpSpPr>
        <p:sp>
          <p:nvSpPr>
            <p:cNvPr id="180" name="Round Same-side Corner of Rectangle 179">
              <a:extLst>
                <a:ext uri="{FF2B5EF4-FFF2-40B4-BE49-F238E27FC236}">
                  <a16:creationId xmlns:a16="http://schemas.microsoft.com/office/drawing/2014/main" id="{00E5501C-3BB4-0A42-98E9-9E33DEBE9FAE}"/>
                </a:ext>
              </a:extLst>
            </p:cNvPr>
            <p:cNvSpPr/>
            <p:nvPr/>
          </p:nvSpPr>
          <p:spPr>
            <a:xfrm>
              <a:off x="17764623" y="8984137"/>
              <a:ext cx="5071012" cy="3651366"/>
            </a:xfrm>
            <a:prstGeom prst="round2SameRect">
              <a:avLst>
                <a:gd name="adj1" fmla="val 9618"/>
                <a:gd name="adj2" fmla="val 10591"/>
              </a:avLst>
            </a:prstGeom>
            <a:solidFill>
              <a:schemeClr val="bg1"/>
            </a:solidFill>
            <a:ln w="1905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F39D8A98-5A44-164D-B704-41F23DF9FC7A}"/>
                </a:ext>
              </a:extLst>
            </p:cNvPr>
            <p:cNvSpPr txBox="1"/>
            <p:nvPr/>
          </p:nvSpPr>
          <p:spPr>
            <a:xfrm>
              <a:off x="18067727" y="10149589"/>
              <a:ext cx="22467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spc="4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Adoption Curve</a:t>
              </a: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877C2BBB-9E23-0C43-9BB3-00ED7EF4DF0D}"/>
                </a:ext>
              </a:extLst>
            </p:cNvPr>
            <p:cNvSpPr txBox="1"/>
            <p:nvPr/>
          </p:nvSpPr>
          <p:spPr>
            <a:xfrm>
              <a:off x="18067726" y="9434973"/>
              <a:ext cx="1961643" cy="691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3600" b="1" dirty="0">
                  <a:latin typeface="Century Gothic" panose="020B0502020202020204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98,234</a:t>
              </a:r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5CA04B2C-A718-524A-A3AC-C902E6D3D2F2}"/>
                </a:ext>
              </a:extLst>
            </p:cNvPr>
            <p:cNvSpPr txBox="1"/>
            <p:nvPr/>
          </p:nvSpPr>
          <p:spPr>
            <a:xfrm>
              <a:off x="20607546" y="10149589"/>
              <a:ext cx="19616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spc="4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Last Year</a:t>
              </a:r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F380942B-BA67-514E-8662-BC0205B4B309}"/>
                </a:ext>
              </a:extLst>
            </p:cNvPr>
            <p:cNvSpPr txBox="1"/>
            <p:nvPr/>
          </p:nvSpPr>
          <p:spPr>
            <a:xfrm>
              <a:off x="20607545" y="9434973"/>
              <a:ext cx="1961643" cy="691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3600" b="1" dirty="0">
                  <a:latin typeface="Century Gothic" panose="020B0502020202020204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76%</a:t>
              </a:r>
            </a:p>
          </p:txBody>
        </p:sp>
      </p:grpSp>
      <p:graphicFrame>
        <p:nvGraphicFramePr>
          <p:cNvPr id="148" name="Chart 147">
            <a:extLst>
              <a:ext uri="{FF2B5EF4-FFF2-40B4-BE49-F238E27FC236}">
                <a16:creationId xmlns:a16="http://schemas.microsoft.com/office/drawing/2014/main" id="{C7E78204-9357-4B4E-A7C6-EBB7317893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8731651"/>
              </p:ext>
            </p:extLst>
          </p:nvPr>
        </p:nvGraphicFramePr>
        <p:xfrm>
          <a:off x="6974691" y="10560193"/>
          <a:ext cx="5371983" cy="1801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9" name="Chart 148">
            <a:extLst>
              <a:ext uri="{FF2B5EF4-FFF2-40B4-BE49-F238E27FC236}">
                <a16:creationId xmlns:a16="http://schemas.microsoft.com/office/drawing/2014/main" id="{F6757834-EA8B-FD42-B043-C0BDD98D59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5336952"/>
              </p:ext>
            </p:extLst>
          </p:nvPr>
        </p:nvGraphicFramePr>
        <p:xfrm>
          <a:off x="12283164" y="10685737"/>
          <a:ext cx="5371983" cy="1801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1" name="Chart 150">
            <a:extLst>
              <a:ext uri="{FF2B5EF4-FFF2-40B4-BE49-F238E27FC236}">
                <a16:creationId xmlns:a16="http://schemas.microsoft.com/office/drawing/2014/main" id="{C8C7BD94-6E39-1146-A08C-952B7B0C5C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0246039"/>
              </p:ext>
            </p:extLst>
          </p:nvPr>
        </p:nvGraphicFramePr>
        <p:xfrm>
          <a:off x="17609312" y="10662050"/>
          <a:ext cx="5371983" cy="1801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152" name="Group 151">
            <a:extLst>
              <a:ext uri="{FF2B5EF4-FFF2-40B4-BE49-F238E27FC236}">
                <a16:creationId xmlns:a16="http://schemas.microsoft.com/office/drawing/2014/main" id="{3C5CD816-093B-9046-B051-122532F7F330}"/>
              </a:ext>
            </a:extLst>
          </p:cNvPr>
          <p:cNvGrpSpPr/>
          <p:nvPr/>
        </p:nvGrpSpPr>
        <p:grpSpPr>
          <a:xfrm>
            <a:off x="4146559" y="2843431"/>
            <a:ext cx="1571522" cy="500698"/>
            <a:chOff x="3120571" y="2248899"/>
            <a:chExt cx="1231160" cy="400289"/>
          </a:xfrm>
        </p:grpSpPr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4CF91380-AD57-9744-90A8-E60B9F3C96C4}"/>
                </a:ext>
              </a:extLst>
            </p:cNvPr>
            <p:cNvCxnSpPr>
              <a:cxnSpLocks/>
            </p:cNvCxnSpPr>
            <p:nvPr/>
          </p:nvCxnSpPr>
          <p:spPr>
            <a:xfrm>
              <a:off x="3120571" y="2248899"/>
              <a:ext cx="0" cy="40028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1182EA48-5699-034B-9E03-31A1D81F2BE1}"/>
                </a:ext>
              </a:extLst>
            </p:cNvPr>
            <p:cNvCxnSpPr>
              <a:cxnSpLocks/>
            </p:cNvCxnSpPr>
            <p:nvPr/>
          </p:nvCxnSpPr>
          <p:spPr>
            <a:xfrm>
              <a:off x="4351731" y="2248899"/>
              <a:ext cx="0" cy="400289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829997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Graphic spid="167" grpId="0">
        <p:bldAsOne/>
      </p:bldGraphic>
      <p:bldGraphic spid="148" grpId="0">
        <p:bldAsOne/>
      </p:bldGraphic>
      <p:bldGraphic spid="149" grpId="0">
        <p:bldAsOne/>
      </p:bldGraphic>
      <p:bldGraphic spid="151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DC40D1DD-3697-47F9-B0C4-ABAFF89DB642}"/>
              </a:ext>
            </a:extLst>
          </p:cNvPr>
          <p:cNvSpPr/>
          <p:nvPr/>
        </p:nvSpPr>
        <p:spPr>
          <a:xfrm>
            <a:off x="1668174" y="4609277"/>
            <a:ext cx="21049239" cy="1569820"/>
          </a:xfrm>
          <a:prstGeom prst="roundRect">
            <a:avLst>
              <a:gd name="adj" fmla="val 4942"/>
            </a:avLst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91"/>
            <a:endParaRPr lang="en-US" sz="360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5B6B77D9-1BCE-4677-B370-31E756EE5764}"/>
              </a:ext>
            </a:extLst>
          </p:cNvPr>
          <p:cNvSpPr/>
          <p:nvPr/>
        </p:nvSpPr>
        <p:spPr>
          <a:xfrm>
            <a:off x="1668174" y="6522459"/>
            <a:ext cx="21049238" cy="1569820"/>
          </a:xfrm>
          <a:prstGeom prst="roundRect">
            <a:avLst>
              <a:gd name="adj" fmla="val 4495"/>
            </a:avLst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91"/>
            <a:endParaRPr lang="en-US" sz="360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0EAC564B-F710-41F4-B5C8-2E20FE165628}"/>
              </a:ext>
            </a:extLst>
          </p:cNvPr>
          <p:cNvSpPr/>
          <p:nvPr/>
        </p:nvSpPr>
        <p:spPr>
          <a:xfrm>
            <a:off x="1665940" y="8435642"/>
            <a:ext cx="21066930" cy="1569820"/>
          </a:xfrm>
          <a:prstGeom prst="roundRect">
            <a:avLst>
              <a:gd name="adj" fmla="val 4704"/>
            </a:avLst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91"/>
            <a:endParaRPr lang="en-US" sz="3600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0A4DD55E-6086-4E45-A804-7829DAFB18D1}"/>
              </a:ext>
            </a:extLst>
          </p:cNvPr>
          <p:cNvSpPr/>
          <p:nvPr/>
        </p:nvSpPr>
        <p:spPr>
          <a:xfrm>
            <a:off x="1665940" y="10348822"/>
            <a:ext cx="21066930" cy="1569820"/>
          </a:xfrm>
          <a:prstGeom prst="roundRect">
            <a:avLst>
              <a:gd name="adj" fmla="val 5245"/>
            </a:avLst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91"/>
            <a:endParaRPr lang="en-US" sz="3600" dirty="0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94BD81D-B232-364A-9B8B-6CCE34D05534}"/>
              </a:ext>
            </a:extLst>
          </p:cNvPr>
          <p:cNvGrpSpPr/>
          <p:nvPr/>
        </p:nvGrpSpPr>
        <p:grpSpPr>
          <a:xfrm>
            <a:off x="1633149" y="4606227"/>
            <a:ext cx="3703857" cy="1572870"/>
            <a:chOff x="1633149" y="4606227"/>
            <a:chExt cx="3703857" cy="157287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5B8E93F9-3197-4598-8156-8D5EF17BF5D5}"/>
                </a:ext>
              </a:extLst>
            </p:cNvPr>
            <p:cNvSpPr/>
            <p:nvPr/>
          </p:nvSpPr>
          <p:spPr>
            <a:xfrm>
              <a:off x="1668174" y="4606227"/>
              <a:ext cx="3637399" cy="1572870"/>
            </a:xfrm>
            <a:prstGeom prst="roundRect">
              <a:avLst>
                <a:gd name="adj" fmla="val 5754"/>
              </a:avLst>
            </a:prstGeom>
            <a:solidFill>
              <a:srgbClr val="F8F5F5"/>
            </a:solidFill>
            <a:ln w="25400">
              <a:solidFill>
                <a:srgbClr val="F8F5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91"/>
              <a:endParaRPr lang="en-US" sz="3600">
                <a:solidFill>
                  <a:schemeClr val="tx1"/>
                </a:solidFill>
                <a:latin typeface="Calibri" panose="020F0502020204030204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60E6FB5A-64F9-49DF-BC61-A26770304CE5}"/>
                </a:ext>
              </a:extLst>
            </p:cNvPr>
            <p:cNvSpPr txBox="1"/>
            <p:nvPr/>
          </p:nvSpPr>
          <p:spPr>
            <a:xfrm>
              <a:off x="1633149" y="4852021"/>
              <a:ext cx="3703857" cy="957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828891">
                <a:lnSpc>
                  <a:spcPct val="150000"/>
                </a:lnSpc>
              </a:pPr>
              <a:r>
                <a:rPr lang="en-US" sz="2000" dirty="0">
                  <a:latin typeface="Century Gothic" panose="020B0502020202020204" pitchFamily="34" charset="0"/>
                </a:rPr>
                <a:t>High- rise system </a:t>
              </a:r>
              <a:br>
                <a:rPr lang="en-US" sz="2000" dirty="0">
                  <a:latin typeface="Century Gothic" panose="020B0502020202020204" pitchFamily="34" charset="0"/>
                </a:rPr>
              </a:br>
              <a:r>
                <a:rPr lang="en-US" sz="2000" dirty="0">
                  <a:latin typeface="Century Gothic" panose="020B0502020202020204" pitchFamily="34" charset="0"/>
                </a:rPr>
                <a:t>development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29F1A41-DA75-5B42-AE71-DC2849DF1418}"/>
              </a:ext>
            </a:extLst>
          </p:cNvPr>
          <p:cNvGrpSpPr/>
          <p:nvPr/>
        </p:nvGrpSpPr>
        <p:grpSpPr>
          <a:xfrm>
            <a:off x="5503016" y="4884093"/>
            <a:ext cx="2268740" cy="964259"/>
            <a:chOff x="5960216" y="4833293"/>
            <a:chExt cx="2268740" cy="964259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CD1F609-D2D7-4605-B561-CE37629DD998}"/>
                </a:ext>
              </a:extLst>
            </p:cNvPr>
            <p:cNvSpPr txBox="1"/>
            <p:nvPr/>
          </p:nvSpPr>
          <p:spPr>
            <a:xfrm>
              <a:off x="6210609" y="4833293"/>
              <a:ext cx="176795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828891"/>
              <a:r>
                <a:rPr lang="en-US" sz="3300" b="1" dirty="0">
                  <a:latin typeface="Century Gothic" panose="020B0502020202020204" pitchFamily="34" charset="0"/>
                </a:rPr>
                <a:t>86%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A43F4416-7688-4806-9FB3-51C01F56F4D9}"/>
                </a:ext>
              </a:extLst>
            </p:cNvPr>
            <p:cNvSpPr txBox="1"/>
            <p:nvPr/>
          </p:nvSpPr>
          <p:spPr>
            <a:xfrm>
              <a:off x="5960216" y="5458998"/>
              <a:ext cx="22687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828891"/>
              <a:r>
                <a:rPr lang="en-US" sz="1600" dirty="0">
                  <a:latin typeface="Century Gothic" panose="020B0502020202020204" pitchFamily="34" charset="0"/>
                </a:rPr>
                <a:t>On Track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6366906-6502-BD4E-A25B-54BD7DE16FF6}"/>
              </a:ext>
            </a:extLst>
          </p:cNvPr>
          <p:cNvGrpSpPr/>
          <p:nvPr/>
        </p:nvGrpSpPr>
        <p:grpSpPr>
          <a:xfrm>
            <a:off x="7521363" y="4991136"/>
            <a:ext cx="3086191" cy="675666"/>
            <a:chOff x="7521363" y="4991136"/>
            <a:chExt cx="3086191" cy="675666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661CCC76-2243-4092-A9BF-5970D80BF90C}"/>
                </a:ext>
              </a:extLst>
            </p:cNvPr>
            <p:cNvGrpSpPr/>
            <p:nvPr/>
          </p:nvGrpSpPr>
          <p:grpSpPr>
            <a:xfrm>
              <a:off x="7521379" y="5666802"/>
              <a:ext cx="3086175" cy="0"/>
              <a:chOff x="4736405" y="2820333"/>
              <a:chExt cx="2027555" cy="0"/>
            </a:xfrm>
          </p:grpSpPr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65D533F3-1CB4-41B3-9856-DA328A375D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36405" y="2820333"/>
                <a:ext cx="2027555" cy="0"/>
              </a:xfrm>
              <a:prstGeom prst="line">
                <a:avLst/>
              </a:prstGeom>
              <a:ln w="168275" cap="rnd">
                <a:solidFill>
                  <a:srgbClr val="DAD8D9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2FFC1044-BF72-4C07-9A00-36ED32E853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36405" y="2820333"/>
                <a:ext cx="1545425" cy="0"/>
              </a:xfrm>
              <a:prstGeom prst="line">
                <a:avLst/>
              </a:prstGeom>
              <a:ln w="168275" cap="rnd">
                <a:solidFill>
                  <a:srgbClr val="94C5EA"/>
                </a:solidFill>
                <a:round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6B8FAF16-4CF8-47B5-BAD4-E29C661D3DE9}"/>
                </a:ext>
              </a:extLst>
            </p:cNvPr>
            <p:cNvSpPr txBox="1"/>
            <p:nvPr/>
          </p:nvSpPr>
          <p:spPr>
            <a:xfrm>
              <a:off x="7521363" y="4991136"/>
              <a:ext cx="206130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828891"/>
              <a:r>
                <a:rPr lang="en-US" sz="2100" b="1" dirty="0">
                  <a:solidFill>
                    <a:srgbClr val="6C6B6C"/>
                  </a:solidFill>
                  <a:latin typeface="Century Gothic" panose="020B0502020202020204" pitchFamily="34" charset="0"/>
                </a:rPr>
                <a:t>2,250,000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88DEB24-C883-304E-8DA8-B1838E487B4B}"/>
              </a:ext>
            </a:extLst>
          </p:cNvPr>
          <p:cNvGrpSpPr/>
          <p:nvPr/>
        </p:nvGrpSpPr>
        <p:grpSpPr>
          <a:xfrm>
            <a:off x="11902725" y="5114924"/>
            <a:ext cx="2786233" cy="627213"/>
            <a:chOff x="12766325" y="5114924"/>
            <a:chExt cx="2786233" cy="627213"/>
          </a:xfrm>
        </p:grpSpPr>
        <p:grpSp>
          <p:nvGrpSpPr>
            <p:cNvPr id="113" name="Graphic 32">
              <a:extLst>
                <a:ext uri="{FF2B5EF4-FFF2-40B4-BE49-F238E27FC236}">
                  <a16:creationId xmlns:a16="http://schemas.microsoft.com/office/drawing/2014/main" id="{78D659E1-7FB4-4071-90A4-BCE7931F0490}"/>
                </a:ext>
              </a:extLst>
            </p:cNvPr>
            <p:cNvGrpSpPr/>
            <p:nvPr/>
          </p:nvGrpSpPr>
          <p:grpSpPr>
            <a:xfrm>
              <a:off x="12766325" y="5156218"/>
              <a:ext cx="535395" cy="535400"/>
              <a:chOff x="3657600" y="990600"/>
              <a:chExt cx="4876800" cy="4876800"/>
            </a:xfrm>
            <a:solidFill>
              <a:srgbClr val="6C6B6C"/>
            </a:solidFill>
          </p:grpSpPr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223CE9DD-FD5D-46A1-A5B2-56B8FBA83971}"/>
                  </a:ext>
                </a:extLst>
              </p:cNvPr>
              <p:cNvSpPr/>
              <p:nvPr/>
            </p:nvSpPr>
            <p:spPr>
              <a:xfrm>
                <a:off x="3650456" y="983456"/>
                <a:ext cx="4886325" cy="4886325"/>
              </a:xfrm>
              <a:custGeom>
                <a:avLst/>
                <a:gdLst>
                  <a:gd name="connsiteX0" fmla="*/ 4312444 w 4886325"/>
                  <a:gd name="connsiteY0" fmla="*/ 388144 h 4886325"/>
                  <a:gd name="connsiteX1" fmla="*/ 4083844 w 4886325"/>
                  <a:gd name="connsiteY1" fmla="*/ 388144 h 4886325"/>
                  <a:gd name="connsiteX2" fmla="*/ 4083844 w 4886325"/>
                  <a:gd name="connsiteY2" fmla="*/ 7144 h 4886325"/>
                  <a:gd name="connsiteX3" fmla="*/ 3702844 w 4886325"/>
                  <a:gd name="connsiteY3" fmla="*/ 7144 h 4886325"/>
                  <a:gd name="connsiteX4" fmla="*/ 3702844 w 4886325"/>
                  <a:gd name="connsiteY4" fmla="*/ 388144 h 4886325"/>
                  <a:gd name="connsiteX5" fmla="*/ 1188244 w 4886325"/>
                  <a:gd name="connsiteY5" fmla="*/ 388144 h 4886325"/>
                  <a:gd name="connsiteX6" fmla="*/ 1188244 w 4886325"/>
                  <a:gd name="connsiteY6" fmla="*/ 7144 h 4886325"/>
                  <a:gd name="connsiteX7" fmla="*/ 807244 w 4886325"/>
                  <a:gd name="connsiteY7" fmla="*/ 7144 h 4886325"/>
                  <a:gd name="connsiteX8" fmla="*/ 807244 w 4886325"/>
                  <a:gd name="connsiteY8" fmla="*/ 388144 h 4886325"/>
                  <a:gd name="connsiteX9" fmla="*/ 578644 w 4886325"/>
                  <a:gd name="connsiteY9" fmla="*/ 388144 h 4886325"/>
                  <a:gd name="connsiteX10" fmla="*/ 7144 w 4886325"/>
                  <a:gd name="connsiteY10" fmla="*/ 959644 h 4886325"/>
                  <a:gd name="connsiteX11" fmla="*/ 7144 w 4886325"/>
                  <a:gd name="connsiteY11" fmla="*/ 4312444 h 4886325"/>
                  <a:gd name="connsiteX12" fmla="*/ 578644 w 4886325"/>
                  <a:gd name="connsiteY12" fmla="*/ 4883944 h 4886325"/>
                  <a:gd name="connsiteX13" fmla="*/ 4312444 w 4886325"/>
                  <a:gd name="connsiteY13" fmla="*/ 4883944 h 4886325"/>
                  <a:gd name="connsiteX14" fmla="*/ 4883944 w 4886325"/>
                  <a:gd name="connsiteY14" fmla="*/ 4312444 h 4886325"/>
                  <a:gd name="connsiteX15" fmla="*/ 4883944 w 4886325"/>
                  <a:gd name="connsiteY15" fmla="*/ 959644 h 4886325"/>
                  <a:gd name="connsiteX16" fmla="*/ 4312444 w 4886325"/>
                  <a:gd name="connsiteY16" fmla="*/ 388144 h 4886325"/>
                  <a:gd name="connsiteX17" fmla="*/ 4502944 w 4886325"/>
                  <a:gd name="connsiteY17" fmla="*/ 4312444 h 4886325"/>
                  <a:gd name="connsiteX18" fmla="*/ 4312444 w 4886325"/>
                  <a:gd name="connsiteY18" fmla="*/ 4502944 h 4886325"/>
                  <a:gd name="connsiteX19" fmla="*/ 578644 w 4886325"/>
                  <a:gd name="connsiteY19" fmla="*/ 4502944 h 4886325"/>
                  <a:gd name="connsiteX20" fmla="*/ 388144 w 4886325"/>
                  <a:gd name="connsiteY20" fmla="*/ 4312444 h 4886325"/>
                  <a:gd name="connsiteX21" fmla="*/ 388144 w 4886325"/>
                  <a:gd name="connsiteY21" fmla="*/ 1797844 h 4886325"/>
                  <a:gd name="connsiteX22" fmla="*/ 4502944 w 4886325"/>
                  <a:gd name="connsiteY22" fmla="*/ 1797844 h 4886325"/>
                  <a:gd name="connsiteX23" fmla="*/ 4502944 w 4886325"/>
                  <a:gd name="connsiteY23" fmla="*/ 4312444 h 4886325"/>
                  <a:gd name="connsiteX24" fmla="*/ 4502944 w 4886325"/>
                  <a:gd name="connsiteY24" fmla="*/ 1416844 h 4886325"/>
                  <a:gd name="connsiteX25" fmla="*/ 388144 w 4886325"/>
                  <a:gd name="connsiteY25" fmla="*/ 1416844 h 4886325"/>
                  <a:gd name="connsiteX26" fmla="*/ 388144 w 4886325"/>
                  <a:gd name="connsiteY26" fmla="*/ 959644 h 4886325"/>
                  <a:gd name="connsiteX27" fmla="*/ 578644 w 4886325"/>
                  <a:gd name="connsiteY27" fmla="*/ 769144 h 4886325"/>
                  <a:gd name="connsiteX28" fmla="*/ 807244 w 4886325"/>
                  <a:gd name="connsiteY28" fmla="*/ 769144 h 4886325"/>
                  <a:gd name="connsiteX29" fmla="*/ 807244 w 4886325"/>
                  <a:gd name="connsiteY29" fmla="*/ 1150144 h 4886325"/>
                  <a:gd name="connsiteX30" fmla="*/ 1188244 w 4886325"/>
                  <a:gd name="connsiteY30" fmla="*/ 1150144 h 4886325"/>
                  <a:gd name="connsiteX31" fmla="*/ 1188244 w 4886325"/>
                  <a:gd name="connsiteY31" fmla="*/ 769144 h 4886325"/>
                  <a:gd name="connsiteX32" fmla="*/ 3702844 w 4886325"/>
                  <a:gd name="connsiteY32" fmla="*/ 769144 h 4886325"/>
                  <a:gd name="connsiteX33" fmla="*/ 3702844 w 4886325"/>
                  <a:gd name="connsiteY33" fmla="*/ 1150144 h 4886325"/>
                  <a:gd name="connsiteX34" fmla="*/ 4083844 w 4886325"/>
                  <a:gd name="connsiteY34" fmla="*/ 1150144 h 4886325"/>
                  <a:gd name="connsiteX35" fmla="*/ 4083844 w 4886325"/>
                  <a:gd name="connsiteY35" fmla="*/ 769144 h 4886325"/>
                  <a:gd name="connsiteX36" fmla="*/ 4312444 w 4886325"/>
                  <a:gd name="connsiteY36" fmla="*/ 769144 h 4886325"/>
                  <a:gd name="connsiteX37" fmla="*/ 4502944 w 4886325"/>
                  <a:gd name="connsiteY37" fmla="*/ 959644 h 4886325"/>
                  <a:gd name="connsiteX38" fmla="*/ 4502944 w 4886325"/>
                  <a:gd name="connsiteY38" fmla="*/ 1416844 h 4886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4886325" h="4886325">
                    <a:moveTo>
                      <a:pt x="4312444" y="388144"/>
                    </a:moveTo>
                    <a:lnTo>
                      <a:pt x="4083844" y="388144"/>
                    </a:lnTo>
                    <a:lnTo>
                      <a:pt x="4083844" y="7144"/>
                    </a:lnTo>
                    <a:lnTo>
                      <a:pt x="3702844" y="7144"/>
                    </a:lnTo>
                    <a:lnTo>
                      <a:pt x="3702844" y="388144"/>
                    </a:lnTo>
                    <a:lnTo>
                      <a:pt x="1188244" y="388144"/>
                    </a:lnTo>
                    <a:lnTo>
                      <a:pt x="1188244" y="7144"/>
                    </a:lnTo>
                    <a:lnTo>
                      <a:pt x="807244" y="7144"/>
                    </a:lnTo>
                    <a:lnTo>
                      <a:pt x="807244" y="388144"/>
                    </a:lnTo>
                    <a:lnTo>
                      <a:pt x="578644" y="388144"/>
                    </a:lnTo>
                    <a:cubicBezTo>
                      <a:pt x="263366" y="388144"/>
                      <a:pt x="7144" y="644366"/>
                      <a:pt x="7144" y="959644"/>
                    </a:cubicBezTo>
                    <a:lnTo>
                      <a:pt x="7144" y="4312444"/>
                    </a:lnTo>
                    <a:cubicBezTo>
                      <a:pt x="7144" y="4627722"/>
                      <a:pt x="263366" y="4883944"/>
                      <a:pt x="578644" y="4883944"/>
                    </a:cubicBezTo>
                    <a:lnTo>
                      <a:pt x="4312444" y="4883944"/>
                    </a:lnTo>
                    <a:cubicBezTo>
                      <a:pt x="4627722" y="4883944"/>
                      <a:pt x="4883944" y="4627722"/>
                      <a:pt x="4883944" y="4312444"/>
                    </a:cubicBezTo>
                    <a:lnTo>
                      <a:pt x="4883944" y="959644"/>
                    </a:lnTo>
                    <a:cubicBezTo>
                      <a:pt x="4883944" y="644366"/>
                      <a:pt x="4627722" y="388144"/>
                      <a:pt x="4312444" y="388144"/>
                    </a:cubicBezTo>
                    <a:close/>
                    <a:moveTo>
                      <a:pt x="4502944" y="4312444"/>
                    </a:moveTo>
                    <a:cubicBezTo>
                      <a:pt x="4502944" y="4417219"/>
                      <a:pt x="4417219" y="4502944"/>
                      <a:pt x="4312444" y="4502944"/>
                    </a:cubicBezTo>
                    <a:lnTo>
                      <a:pt x="578644" y="4502944"/>
                    </a:lnTo>
                    <a:cubicBezTo>
                      <a:pt x="473869" y="4502944"/>
                      <a:pt x="388144" y="4417219"/>
                      <a:pt x="388144" y="4312444"/>
                    </a:cubicBezTo>
                    <a:lnTo>
                      <a:pt x="388144" y="1797844"/>
                    </a:lnTo>
                    <a:lnTo>
                      <a:pt x="4502944" y="1797844"/>
                    </a:lnTo>
                    <a:lnTo>
                      <a:pt x="4502944" y="4312444"/>
                    </a:lnTo>
                    <a:close/>
                    <a:moveTo>
                      <a:pt x="4502944" y="1416844"/>
                    </a:moveTo>
                    <a:lnTo>
                      <a:pt x="388144" y="1416844"/>
                    </a:lnTo>
                    <a:lnTo>
                      <a:pt x="388144" y="959644"/>
                    </a:lnTo>
                    <a:cubicBezTo>
                      <a:pt x="388144" y="854869"/>
                      <a:pt x="473869" y="769144"/>
                      <a:pt x="578644" y="769144"/>
                    </a:cubicBezTo>
                    <a:lnTo>
                      <a:pt x="807244" y="769144"/>
                    </a:lnTo>
                    <a:lnTo>
                      <a:pt x="807244" y="1150144"/>
                    </a:lnTo>
                    <a:lnTo>
                      <a:pt x="1188244" y="1150144"/>
                    </a:lnTo>
                    <a:lnTo>
                      <a:pt x="1188244" y="769144"/>
                    </a:lnTo>
                    <a:lnTo>
                      <a:pt x="3702844" y="769144"/>
                    </a:lnTo>
                    <a:lnTo>
                      <a:pt x="3702844" y="1150144"/>
                    </a:lnTo>
                    <a:lnTo>
                      <a:pt x="4083844" y="1150144"/>
                    </a:lnTo>
                    <a:lnTo>
                      <a:pt x="4083844" y="769144"/>
                    </a:lnTo>
                    <a:lnTo>
                      <a:pt x="4312444" y="769144"/>
                    </a:lnTo>
                    <a:cubicBezTo>
                      <a:pt x="4417219" y="769144"/>
                      <a:pt x="4502944" y="854869"/>
                      <a:pt x="4502944" y="959644"/>
                    </a:cubicBezTo>
                    <a:lnTo>
                      <a:pt x="4502944" y="14168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1828891"/>
                <a:endParaRPr lang="en-US" sz="3600" dirty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EA025C9D-734B-447D-9AF5-D8CDDDDC927B}"/>
                  </a:ext>
                </a:extLst>
              </p:cNvPr>
              <p:cNvSpPr/>
              <p:nvPr/>
            </p:nvSpPr>
            <p:spPr>
              <a:xfrm>
                <a:off x="4374356" y="3174206"/>
                <a:ext cx="390525" cy="390525"/>
              </a:xfrm>
              <a:custGeom>
                <a:avLst/>
                <a:gdLst>
                  <a:gd name="connsiteX0" fmla="*/ 7144 w 390525"/>
                  <a:gd name="connsiteY0" fmla="*/ 7144 h 390525"/>
                  <a:gd name="connsiteX1" fmla="*/ 388144 w 390525"/>
                  <a:gd name="connsiteY1" fmla="*/ 7144 h 390525"/>
                  <a:gd name="connsiteX2" fmla="*/ 388144 w 390525"/>
                  <a:gd name="connsiteY2" fmla="*/ 388144 h 390525"/>
                  <a:gd name="connsiteX3" fmla="*/ 7144 w 390525"/>
                  <a:gd name="connsiteY3" fmla="*/ 388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0525" h="390525">
                    <a:moveTo>
                      <a:pt x="7144" y="7144"/>
                    </a:moveTo>
                    <a:lnTo>
                      <a:pt x="388144" y="7144"/>
                    </a:lnTo>
                    <a:lnTo>
                      <a:pt x="388144" y="388144"/>
                    </a:lnTo>
                    <a:lnTo>
                      <a:pt x="7144" y="388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1828891"/>
                <a:endParaRPr lang="en-US" sz="3600" dirty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2C65003A-DA88-4516-943E-D2C9D9640FC8}"/>
                  </a:ext>
                </a:extLst>
              </p:cNvPr>
              <p:cNvSpPr/>
              <p:nvPr/>
            </p:nvSpPr>
            <p:spPr>
              <a:xfrm>
                <a:off x="5136356" y="3174206"/>
                <a:ext cx="390525" cy="390525"/>
              </a:xfrm>
              <a:custGeom>
                <a:avLst/>
                <a:gdLst>
                  <a:gd name="connsiteX0" fmla="*/ 7144 w 390525"/>
                  <a:gd name="connsiteY0" fmla="*/ 7144 h 390525"/>
                  <a:gd name="connsiteX1" fmla="*/ 388144 w 390525"/>
                  <a:gd name="connsiteY1" fmla="*/ 7144 h 390525"/>
                  <a:gd name="connsiteX2" fmla="*/ 388144 w 390525"/>
                  <a:gd name="connsiteY2" fmla="*/ 388144 h 390525"/>
                  <a:gd name="connsiteX3" fmla="*/ 7144 w 390525"/>
                  <a:gd name="connsiteY3" fmla="*/ 388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0525" h="390525">
                    <a:moveTo>
                      <a:pt x="7144" y="7144"/>
                    </a:moveTo>
                    <a:lnTo>
                      <a:pt x="388144" y="7144"/>
                    </a:lnTo>
                    <a:lnTo>
                      <a:pt x="388144" y="388144"/>
                    </a:lnTo>
                    <a:lnTo>
                      <a:pt x="7144" y="388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1828891"/>
                <a:endParaRPr lang="en-US" sz="3600" dirty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D7504C1D-2651-479D-B58C-3527C5866FC5}"/>
                  </a:ext>
                </a:extLst>
              </p:cNvPr>
              <p:cNvSpPr/>
              <p:nvPr/>
            </p:nvSpPr>
            <p:spPr>
              <a:xfrm>
                <a:off x="5898356" y="3174206"/>
                <a:ext cx="390525" cy="390525"/>
              </a:xfrm>
              <a:custGeom>
                <a:avLst/>
                <a:gdLst>
                  <a:gd name="connsiteX0" fmla="*/ 7144 w 390525"/>
                  <a:gd name="connsiteY0" fmla="*/ 7144 h 390525"/>
                  <a:gd name="connsiteX1" fmla="*/ 388144 w 390525"/>
                  <a:gd name="connsiteY1" fmla="*/ 7144 h 390525"/>
                  <a:gd name="connsiteX2" fmla="*/ 388144 w 390525"/>
                  <a:gd name="connsiteY2" fmla="*/ 388144 h 390525"/>
                  <a:gd name="connsiteX3" fmla="*/ 7144 w 390525"/>
                  <a:gd name="connsiteY3" fmla="*/ 388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0525" h="390525">
                    <a:moveTo>
                      <a:pt x="7144" y="7144"/>
                    </a:moveTo>
                    <a:lnTo>
                      <a:pt x="388144" y="7144"/>
                    </a:lnTo>
                    <a:lnTo>
                      <a:pt x="388144" y="388144"/>
                    </a:lnTo>
                    <a:lnTo>
                      <a:pt x="7144" y="388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1828891"/>
                <a:endParaRPr lang="en-US" sz="3600" dirty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05A05585-2979-41D2-BDEF-79EB890E5ACC}"/>
                  </a:ext>
                </a:extLst>
              </p:cNvPr>
              <p:cNvSpPr/>
              <p:nvPr/>
            </p:nvSpPr>
            <p:spPr>
              <a:xfrm>
                <a:off x="6660356" y="3174206"/>
                <a:ext cx="390525" cy="390525"/>
              </a:xfrm>
              <a:custGeom>
                <a:avLst/>
                <a:gdLst>
                  <a:gd name="connsiteX0" fmla="*/ 7144 w 390525"/>
                  <a:gd name="connsiteY0" fmla="*/ 7144 h 390525"/>
                  <a:gd name="connsiteX1" fmla="*/ 388144 w 390525"/>
                  <a:gd name="connsiteY1" fmla="*/ 7144 h 390525"/>
                  <a:gd name="connsiteX2" fmla="*/ 388144 w 390525"/>
                  <a:gd name="connsiteY2" fmla="*/ 388144 h 390525"/>
                  <a:gd name="connsiteX3" fmla="*/ 7144 w 390525"/>
                  <a:gd name="connsiteY3" fmla="*/ 388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0525" h="390525">
                    <a:moveTo>
                      <a:pt x="7144" y="7144"/>
                    </a:moveTo>
                    <a:lnTo>
                      <a:pt x="388144" y="7144"/>
                    </a:lnTo>
                    <a:lnTo>
                      <a:pt x="388144" y="388144"/>
                    </a:lnTo>
                    <a:lnTo>
                      <a:pt x="7144" y="388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1828891"/>
                <a:endParaRPr lang="en-US" sz="3600" dirty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69DCE514-333B-4E3C-94D1-2025BF3C6800}"/>
                  </a:ext>
                </a:extLst>
              </p:cNvPr>
              <p:cNvSpPr/>
              <p:nvPr/>
            </p:nvSpPr>
            <p:spPr>
              <a:xfrm>
                <a:off x="7422356" y="3174206"/>
                <a:ext cx="390525" cy="390525"/>
              </a:xfrm>
              <a:custGeom>
                <a:avLst/>
                <a:gdLst>
                  <a:gd name="connsiteX0" fmla="*/ 7144 w 390525"/>
                  <a:gd name="connsiteY0" fmla="*/ 7144 h 390525"/>
                  <a:gd name="connsiteX1" fmla="*/ 388144 w 390525"/>
                  <a:gd name="connsiteY1" fmla="*/ 7144 h 390525"/>
                  <a:gd name="connsiteX2" fmla="*/ 388144 w 390525"/>
                  <a:gd name="connsiteY2" fmla="*/ 388144 h 390525"/>
                  <a:gd name="connsiteX3" fmla="*/ 7144 w 390525"/>
                  <a:gd name="connsiteY3" fmla="*/ 388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0525" h="390525">
                    <a:moveTo>
                      <a:pt x="7144" y="7144"/>
                    </a:moveTo>
                    <a:lnTo>
                      <a:pt x="388144" y="7144"/>
                    </a:lnTo>
                    <a:lnTo>
                      <a:pt x="388144" y="388144"/>
                    </a:lnTo>
                    <a:lnTo>
                      <a:pt x="7144" y="388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1828891"/>
                <a:endParaRPr lang="en-US" sz="3600" dirty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D79E1723-C9C3-47FD-A0C0-DD863F2ED5E2}"/>
                  </a:ext>
                </a:extLst>
              </p:cNvPr>
              <p:cNvSpPr/>
              <p:nvPr/>
            </p:nvSpPr>
            <p:spPr>
              <a:xfrm>
                <a:off x="4374356" y="3936206"/>
                <a:ext cx="390525" cy="390525"/>
              </a:xfrm>
              <a:custGeom>
                <a:avLst/>
                <a:gdLst>
                  <a:gd name="connsiteX0" fmla="*/ 7144 w 390525"/>
                  <a:gd name="connsiteY0" fmla="*/ 7144 h 390525"/>
                  <a:gd name="connsiteX1" fmla="*/ 388144 w 390525"/>
                  <a:gd name="connsiteY1" fmla="*/ 7144 h 390525"/>
                  <a:gd name="connsiteX2" fmla="*/ 388144 w 390525"/>
                  <a:gd name="connsiteY2" fmla="*/ 388144 h 390525"/>
                  <a:gd name="connsiteX3" fmla="*/ 7144 w 390525"/>
                  <a:gd name="connsiteY3" fmla="*/ 388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0525" h="390525">
                    <a:moveTo>
                      <a:pt x="7144" y="7144"/>
                    </a:moveTo>
                    <a:lnTo>
                      <a:pt x="388144" y="7144"/>
                    </a:lnTo>
                    <a:lnTo>
                      <a:pt x="388144" y="388144"/>
                    </a:lnTo>
                    <a:lnTo>
                      <a:pt x="7144" y="388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1828891"/>
                <a:endParaRPr lang="en-US" sz="3600" dirty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65D7BB9C-930C-43C7-922E-5C248C38B724}"/>
                  </a:ext>
                </a:extLst>
              </p:cNvPr>
              <p:cNvSpPr/>
              <p:nvPr/>
            </p:nvSpPr>
            <p:spPr>
              <a:xfrm>
                <a:off x="5136356" y="3936206"/>
                <a:ext cx="390525" cy="390525"/>
              </a:xfrm>
              <a:custGeom>
                <a:avLst/>
                <a:gdLst>
                  <a:gd name="connsiteX0" fmla="*/ 7144 w 390525"/>
                  <a:gd name="connsiteY0" fmla="*/ 7144 h 390525"/>
                  <a:gd name="connsiteX1" fmla="*/ 388144 w 390525"/>
                  <a:gd name="connsiteY1" fmla="*/ 7144 h 390525"/>
                  <a:gd name="connsiteX2" fmla="*/ 388144 w 390525"/>
                  <a:gd name="connsiteY2" fmla="*/ 388144 h 390525"/>
                  <a:gd name="connsiteX3" fmla="*/ 7144 w 390525"/>
                  <a:gd name="connsiteY3" fmla="*/ 388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0525" h="390525">
                    <a:moveTo>
                      <a:pt x="7144" y="7144"/>
                    </a:moveTo>
                    <a:lnTo>
                      <a:pt x="388144" y="7144"/>
                    </a:lnTo>
                    <a:lnTo>
                      <a:pt x="388144" y="388144"/>
                    </a:lnTo>
                    <a:lnTo>
                      <a:pt x="7144" y="388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1828891"/>
                <a:endParaRPr lang="en-US" sz="3600" dirty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052CEC8E-A6DE-4F00-8F79-5706205EA445}"/>
                  </a:ext>
                </a:extLst>
              </p:cNvPr>
              <p:cNvSpPr/>
              <p:nvPr/>
            </p:nvSpPr>
            <p:spPr>
              <a:xfrm>
                <a:off x="5898356" y="3936206"/>
                <a:ext cx="390525" cy="390525"/>
              </a:xfrm>
              <a:custGeom>
                <a:avLst/>
                <a:gdLst>
                  <a:gd name="connsiteX0" fmla="*/ 7144 w 390525"/>
                  <a:gd name="connsiteY0" fmla="*/ 7144 h 390525"/>
                  <a:gd name="connsiteX1" fmla="*/ 388144 w 390525"/>
                  <a:gd name="connsiteY1" fmla="*/ 7144 h 390525"/>
                  <a:gd name="connsiteX2" fmla="*/ 388144 w 390525"/>
                  <a:gd name="connsiteY2" fmla="*/ 388144 h 390525"/>
                  <a:gd name="connsiteX3" fmla="*/ 7144 w 390525"/>
                  <a:gd name="connsiteY3" fmla="*/ 388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0525" h="390525">
                    <a:moveTo>
                      <a:pt x="7144" y="7144"/>
                    </a:moveTo>
                    <a:lnTo>
                      <a:pt x="388144" y="7144"/>
                    </a:lnTo>
                    <a:lnTo>
                      <a:pt x="388144" y="388144"/>
                    </a:lnTo>
                    <a:lnTo>
                      <a:pt x="7144" y="388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1828891"/>
                <a:endParaRPr lang="en-US" sz="3600" dirty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11A7C42E-3C32-4A59-8C3F-7A4F64792970}"/>
                  </a:ext>
                </a:extLst>
              </p:cNvPr>
              <p:cNvSpPr/>
              <p:nvPr/>
            </p:nvSpPr>
            <p:spPr>
              <a:xfrm>
                <a:off x="6660356" y="3936206"/>
                <a:ext cx="390525" cy="390525"/>
              </a:xfrm>
              <a:custGeom>
                <a:avLst/>
                <a:gdLst>
                  <a:gd name="connsiteX0" fmla="*/ 7144 w 390525"/>
                  <a:gd name="connsiteY0" fmla="*/ 7144 h 390525"/>
                  <a:gd name="connsiteX1" fmla="*/ 388144 w 390525"/>
                  <a:gd name="connsiteY1" fmla="*/ 7144 h 390525"/>
                  <a:gd name="connsiteX2" fmla="*/ 388144 w 390525"/>
                  <a:gd name="connsiteY2" fmla="*/ 388144 h 390525"/>
                  <a:gd name="connsiteX3" fmla="*/ 7144 w 390525"/>
                  <a:gd name="connsiteY3" fmla="*/ 388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0525" h="390525">
                    <a:moveTo>
                      <a:pt x="7144" y="7144"/>
                    </a:moveTo>
                    <a:lnTo>
                      <a:pt x="388144" y="7144"/>
                    </a:lnTo>
                    <a:lnTo>
                      <a:pt x="388144" y="388144"/>
                    </a:lnTo>
                    <a:lnTo>
                      <a:pt x="7144" y="388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1828891"/>
                <a:endParaRPr lang="en-US" sz="3600" dirty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84C12F19-B80B-477C-A233-A2089B9E0868}"/>
                  </a:ext>
                </a:extLst>
              </p:cNvPr>
              <p:cNvSpPr/>
              <p:nvPr/>
            </p:nvSpPr>
            <p:spPr>
              <a:xfrm>
                <a:off x="4374356" y="4698206"/>
                <a:ext cx="390525" cy="390525"/>
              </a:xfrm>
              <a:custGeom>
                <a:avLst/>
                <a:gdLst>
                  <a:gd name="connsiteX0" fmla="*/ 7144 w 390525"/>
                  <a:gd name="connsiteY0" fmla="*/ 7144 h 390525"/>
                  <a:gd name="connsiteX1" fmla="*/ 388144 w 390525"/>
                  <a:gd name="connsiteY1" fmla="*/ 7144 h 390525"/>
                  <a:gd name="connsiteX2" fmla="*/ 388144 w 390525"/>
                  <a:gd name="connsiteY2" fmla="*/ 388144 h 390525"/>
                  <a:gd name="connsiteX3" fmla="*/ 7144 w 390525"/>
                  <a:gd name="connsiteY3" fmla="*/ 388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0525" h="390525">
                    <a:moveTo>
                      <a:pt x="7144" y="7144"/>
                    </a:moveTo>
                    <a:lnTo>
                      <a:pt x="388144" y="7144"/>
                    </a:lnTo>
                    <a:lnTo>
                      <a:pt x="388144" y="388144"/>
                    </a:lnTo>
                    <a:lnTo>
                      <a:pt x="7144" y="388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1828891"/>
                <a:endParaRPr lang="en-US" sz="3600" dirty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C1DDB608-8FA3-4C82-8926-503556B938A5}"/>
                  </a:ext>
                </a:extLst>
              </p:cNvPr>
              <p:cNvSpPr/>
              <p:nvPr/>
            </p:nvSpPr>
            <p:spPr>
              <a:xfrm>
                <a:off x="5136356" y="4698206"/>
                <a:ext cx="390525" cy="390525"/>
              </a:xfrm>
              <a:custGeom>
                <a:avLst/>
                <a:gdLst>
                  <a:gd name="connsiteX0" fmla="*/ 7144 w 390525"/>
                  <a:gd name="connsiteY0" fmla="*/ 7144 h 390525"/>
                  <a:gd name="connsiteX1" fmla="*/ 388144 w 390525"/>
                  <a:gd name="connsiteY1" fmla="*/ 7144 h 390525"/>
                  <a:gd name="connsiteX2" fmla="*/ 388144 w 390525"/>
                  <a:gd name="connsiteY2" fmla="*/ 388144 h 390525"/>
                  <a:gd name="connsiteX3" fmla="*/ 7144 w 390525"/>
                  <a:gd name="connsiteY3" fmla="*/ 388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0525" h="390525">
                    <a:moveTo>
                      <a:pt x="7144" y="7144"/>
                    </a:moveTo>
                    <a:lnTo>
                      <a:pt x="388144" y="7144"/>
                    </a:lnTo>
                    <a:lnTo>
                      <a:pt x="388144" y="388144"/>
                    </a:lnTo>
                    <a:lnTo>
                      <a:pt x="7144" y="388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1828891"/>
                <a:endParaRPr lang="en-US" sz="3600" dirty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E0E33258-F2A4-45E8-BDB4-1BD3AF43583D}"/>
                  </a:ext>
                </a:extLst>
              </p:cNvPr>
              <p:cNvSpPr/>
              <p:nvPr/>
            </p:nvSpPr>
            <p:spPr>
              <a:xfrm>
                <a:off x="5898356" y="4698206"/>
                <a:ext cx="390525" cy="390525"/>
              </a:xfrm>
              <a:custGeom>
                <a:avLst/>
                <a:gdLst>
                  <a:gd name="connsiteX0" fmla="*/ 7144 w 390525"/>
                  <a:gd name="connsiteY0" fmla="*/ 7144 h 390525"/>
                  <a:gd name="connsiteX1" fmla="*/ 388144 w 390525"/>
                  <a:gd name="connsiteY1" fmla="*/ 7144 h 390525"/>
                  <a:gd name="connsiteX2" fmla="*/ 388144 w 390525"/>
                  <a:gd name="connsiteY2" fmla="*/ 388144 h 390525"/>
                  <a:gd name="connsiteX3" fmla="*/ 7144 w 390525"/>
                  <a:gd name="connsiteY3" fmla="*/ 388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0525" h="390525">
                    <a:moveTo>
                      <a:pt x="7144" y="7144"/>
                    </a:moveTo>
                    <a:lnTo>
                      <a:pt x="388144" y="7144"/>
                    </a:lnTo>
                    <a:lnTo>
                      <a:pt x="388144" y="388144"/>
                    </a:lnTo>
                    <a:lnTo>
                      <a:pt x="7144" y="388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1828891"/>
                <a:endParaRPr lang="en-US" sz="3600" dirty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857E6DC7-8293-44E4-9125-7AA7FC0A415E}"/>
                  </a:ext>
                </a:extLst>
              </p:cNvPr>
              <p:cNvSpPr/>
              <p:nvPr/>
            </p:nvSpPr>
            <p:spPr>
              <a:xfrm>
                <a:off x="6660356" y="4698206"/>
                <a:ext cx="390525" cy="390525"/>
              </a:xfrm>
              <a:custGeom>
                <a:avLst/>
                <a:gdLst>
                  <a:gd name="connsiteX0" fmla="*/ 7144 w 390525"/>
                  <a:gd name="connsiteY0" fmla="*/ 7144 h 390525"/>
                  <a:gd name="connsiteX1" fmla="*/ 388144 w 390525"/>
                  <a:gd name="connsiteY1" fmla="*/ 7144 h 390525"/>
                  <a:gd name="connsiteX2" fmla="*/ 388144 w 390525"/>
                  <a:gd name="connsiteY2" fmla="*/ 388144 h 390525"/>
                  <a:gd name="connsiteX3" fmla="*/ 7144 w 390525"/>
                  <a:gd name="connsiteY3" fmla="*/ 388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0525" h="390525">
                    <a:moveTo>
                      <a:pt x="7144" y="7144"/>
                    </a:moveTo>
                    <a:lnTo>
                      <a:pt x="388144" y="7144"/>
                    </a:lnTo>
                    <a:lnTo>
                      <a:pt x="388144" y="388144"/>
                    </a:lnTo>
                    <a:lnTo>
                      <a:pt x="7144" y="388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1828891"/>
                <a:endParaRPr lang="en-US" sz="3600" dirty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75F5328C-25BE-40B5-AA4C-CA57A9AA5928}"/>
                  </a:ext>
                </a:extLst>
              </p:cNvPr>
              <p:cNvSpPr/>
              <p:nvPr/>
            </p:nvSpPr>
            <p:spPr>
              <a:xfrm>
                <a:off x="7422356" y="3936206"/>
                <a:ext cx="390525" cy="390525"/>
              </a:xfrm>
              <a:custGeom>
                <a:avLst/>
                <a:gdLst>
                  <a:gd name="connsiteX0" fmla="*/ 7144 w 390525"/>
                  <a:gd name="connsiteY0" fmla="*/ 7144 h 390525"/>
                  <a:gd name="connsiteX1" fmla="*/ 388144 w 390525"/>
                  <a:gd name="connsiteY1" fmla="*/ 7144 h 390525"/>
                  <a:gd name="connsiteX2" fmla="*/ 388144 w 390525"/>
                  <a:gd name="connsiteY2" fmla="*/ 388144 h 390525"/>
                  <a:gd name="connsiteX3" fmla="*/ 7144 w 390525"/>
                  <a:gd name="connsiteY3" fmla="*/ 388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0525" h="390525">
                    <a:moveTo>
                      <a:pt x="7144" y="7144"/>
                    </a:moveTo>
                    <a:lnTo>
                      <a:pt x="388144" y="7144"/>
                    </a:lnTo>
                    <a:lnTo>
                      <a:pt x="388144" y="388144"/>
                    </a:lnTo>
                    <a:lnTo>
                      <a:pt x="7144" y="388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1828891"/>
                <a:endParaRPr lang="en-US" sz="3600" dirty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C102DB38-84BF-44B7-843A-1436C9F29535}"/>
                </a:ext>
              </a:extLst>
            </p:cNvPr>
            <p:cNvGrpSpPr/>
            <p:nvPr/>
          </p:nvGrpSpPr>
          <p:grpSpPr>
            <a:xfrm>
              <a:off x="13552989" y="5114924"/>
              <a:ext cx="1999569" cy="627213"/>
              <a:chOff x="1109088" y="2758453"/>
              <a:chExt cx="999719" cy="313586"/>
            </a:xfrm>
          </p:grpSpPr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EF843F61-B266-4CCD-8580-E4CC377AFFE7}"/>
                  </a:ext>
                </a:extLst>
              </p:cNvPr>
              <p:cNvSpPr txBox="1"/>
              <p:nvPr/>
            </p:nvSpPr>
            <p:spPr>
              <a:xfrm>
                <a:off x="1109088" y="2758453"/>
                <a:ext cx="999719" cy="169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828891"/>
                <a:r>
                  <a:rPr lang="ar-EG" sz="1600" b="1" dirty="0">
                    <a:solidFill>
                      <a:srgbClr val="6C6B6C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19</a:t>
                </a:r>
                <a:r>
                  <a:rPr lang="en-US" sz="1600" b="1" dirty="0">
                    <a:solidFill>
                      <a:srgbClr val="6C6B6C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ar-EG" sz="1600" b="1" dirty="0">
                    <a:solidFill>
                      <a:srgbClr val="6C6B6C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b="1" dirty="0">
                    <a:solidFill>
                      <a:srgbClr val="6C6B6C"/>
                    </a:solidFill>
                    <a:latin typeface="Century Gothic" panose="020B0502020202020204" pitchFamily="34" charset="0"/>
                  </a:rPr>
                  <a:t>Months</a:t>
                </a:r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97FD3966-723B-41EF-B953-A072A54C01CA}"/>
                  </a:ext>
                </a:extLst>
              </p:cNvPr>
              <p:cNvSpPr txBox="1"/>
              <p:nvPr/>
            </p:nvSpPr>
            <p:spPr>
              <a:xfrm>
                <a:off x="1115374" y="2902773"/>
                <a:ext cx="733718" cy="169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828891"/>
                <a:r>
                  <a:rPr lang="en-US" sz="1600" dirty="0">
                    <a:solidFill>
                      <a:srgbClr val="6C6B6C"/>
                    </a:solidFill>
                    <a:latin typeface="Century Gothic" panose="020B0502020202020204" pitchFamily="34" charset="0"/>
                  </a:rPr>
                  <a:t>Schedule</a:t>
                </a: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33277D2-EE38-7E41-81AA-E9DC030823E6}"/>
              </a:ext>
            </a:extLst>
          </p:cNvPr>
          <p:cNvGrpSpPr/>
          <p:nvPr/>
        </p:nvGrpSpPr>
        <p:grpSpPr>
          <a:xfrm>
            <a:off x="1633149" y="6519409"/>
            <a:ext cx="3703857" cy="1572870"/>
            <a:chOff x="1633149" y="6519409"/>
            <a:chExt cx="3703857" cy="1572870"/>
          </a:xfrm>
        </p:grpSpPr>
        <p:sp>
          <p:nvSpPr>
            <p:cNvPr id="373" name="Rectangle: Rounded Corners 372">
              <a:extLst>
                <a:ext uri="{FF2B5EF4-FFF2-40B4-BE49-F238E27FC236}">
                  <a16:creationId xmlns:a16="http://schemas.microsoft.com/office/drawing/2014/main" id="{ADB23E55-F7B4-43A3-8284-71D864128A19}"/>
                </a:ext>
              </a:extLst>
            </p:cNvPr>
            <p:cNvSpPr/>
            <p:nvPr/>
          </p:nvSpPr>
          <p:spPr>
            <a:xfrm>
              <a:off x="1670216" y="6519409"/>
              <a:ext cx="3637399" cy="1572870"/>
            </a:xfrm>
            <a:prstGeom prst="roundRect">
              <a:avLst>
                <a:gd name="adj" fmla="val 5754"/>
              </a:avLst>
            </a:prstGeom>
            <a:solidFill>
              <a:srgbClr val="F8F5F5"/>
            </a:solidFill>
            <a:ln w="25400">
              <a:solidFill>
                <a:srgbClr val="F8F5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91"/>
              <a:endParaRPr lang="en-US" sz="360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C8C6B39-74C3-4566-AD07-36FD68A8B236}"/>
                </a:ext>
              </a:extLst>
            </p:cNvPr>
            <p:cNvSpPr txBox="1"/>
            <p:nvPr/>
          </p:nvSpPr>
          <p:spPr>
            <a:xfrm>
              <a:off x="1633149" y="6801779"/>
              <a:ext cx="3703857" cy="957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828891">
                <a:lnSpc>
                  <a:spcPct val="150000"/>
                </a:lnSpc>
              </a:pPr>
              <a:r>
                <a:rPr lang="en-US" sz="2000" dirty="0">
                  <a:latin typeface="Century Gothic" panose="020B0502020202020204" pitchFamily="34" charset="0"/>
                </a:rPr>
                <a:t>Fantastic Health </a:t>
              </a:r>
            </a:p>
            <a:p>
              <a:pPr algn="ctr" defTabSz="1828891">
                <a:lnSpc>
                  <a:spcPct val="150000"/>
                </a:lnSpc>
              </a:pPr>
              <a:r>
                <a:rPr lang="en-US" sz="2000" dirty="0">
                  <a:latin typeface="Century Gothic" panose="020B0502020202020204" pitchFamily="34" charset="0"/>
                </a:rPr>
                <a:t>Care System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46868BF-67DA-4EBE-A10C-5694133B3F05}"/>
              </a:ext>
            </a:extLst>
          </p:cNvPr>
          <p:cNvGrpSpPr/>
          <p:nvPr/>
        </p:nvGrpSpPr>
        <p:grpSpPr>
          <a:xfrm>
            <a:off x="5503016" y="6787275"/>
            <a:ext cx="2268740" cy="964259"/>
            <a:chOff x="2979914" y="3302947"/>
            <a:chExt cx="1134296" cy="482098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6FAEBCFE-4618-4D71-A4AC-1E1655B249ED}"/>
                </a:ext>
              </a:extLst>
            </p:cNvPr>
            <p:cNvSpPr txBox="1"/>
            <p:nvPr/>
          </p:nvSpPr>
          <p:spPr>
            <a:xfrm>
              <a:off x="3105102" y="3302947"/>
              <a:ext cx="883920" cy="300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828891"/>
              <a:r>
                <a:rPr lang="en-US" sz="3300" b="1" dirty="0">
                  <a:latin typeface="Century Gothic" panose="020B0502020202020204" pitchFamily="34" charset="0"/>
                </a:rPr>
                <a:t>36%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32B91B6F-BBF2-44C8-8152-4F6525EFDB8D}"/>
                </a:ext>
              </a:extLst>
            </p:cNvPr>
            <p:cNvSpPr txBox="1"/>
            <p:nvPr/>
          </p:nvSpPr>
          <p:spPr>
            <a:xfrm>
              <a:off x="2979914" y="3615779"/>
              <a:ext cx="1134296" cy="169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828891"/>
              <a:r>
                <a:rPr lang="en-US" sz="1600" dirty="0">
                  <a:latin typeface="Century Gothic" panose="020B0502020202020204" pitchFamily="34" charset="0"/>
                </a:rPr>
                <a:t>At Risk</a:t>
              </a:r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EC482F72-9EBA-4CCB-A12F-2E8DFC013D76}"/>
              </a:ext>
            </a:extLst>
          </p:cNvPr>
          <p:cNvGrpSpPr/>
          <p:nvPr/>
        </p:nvGrpSpPr>
        <p:grpSpPr>
          <a:xfrm>
            <a:off x="7521363" y="6894317"/>
            <a:ext cx="3086191" cy="675666"/>
            <a:chOff x="4371723" y="2157738"/>
            <a:chExt cx="1542995" cy="337811"/>
          </a:xfrm>
        </p:grpSpPr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D117BDA5-68DB-4DAC-B17E-1D718C3A14D8}"/>
                </a:ext>
              </a:extLst>
            </p:cNvPr>
            <p:cNvGrpSpPr/>
            <p:nvPr/>
          </p:nvGrpSpPr>
          <p:grpSpPr>
            <a:xfrm>
              <a:off x="4371731" y="2495549"/>
              <a:ext cx="1542987" cy="0"/>
              <a:chOff x="4798072" y="2820333"/>
              <a:chExt cx="2027555" cy="0"/>
            </a:xfrm>
          </p:grpSpPr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F3A791D6-D452-40E9-A68A-89F060CBA2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98072" y="2820333"/>
                <a:ext cx="2027555" cy="0"/>
              </a:xfrm>
              <a:prstGeom prst="line">
                <a:avLst/>
              </a:prstGeom>
              <a:ln w="168275" cap="rnd">
                <a:solidFill>
                  <a:schemeClr val="tx2">
                    <a:alpha val="2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015A2493-E290-4A66-9571-4A86E5FEAB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98072" y="2820333"/>
                <a:ext cx="843693" cy="0"/>
              </a:xfrm>
              <a:prstGeom prst="line">
                <a:avLst/>
              </a:prstGeom>
              <a:ln w="168275" cap="rnd">
                <a:solidFill>
                  <a:srgbClr val="94C5EA"/>
                </a:solidFill>
                <a:round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9A807D1E-66D4-4681-B4B1-F972795061BD}"/>
                </a:ext>
              </a:extLst>
            </p:cNvPr>
            <p:cNvSpPr txBox="1"/>
            <p:nvPr/>
          </p:nvSpPr>
          <p:spPr>
            <a:xfrm>
              <a:off x="4371723" y="2157738"/>
              <a:ext cx="1030583" cy="207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828891"/>
              <a:r>
                <a:rPr lang="en-US" sz="2100" b="1" dirty="0">
                  <a:solidFill>
                    <a:srgbClr val="6C6B6C"/>
                  </a:solidFill>
                  <a:latin typeface="Century Gothic" panose="020B0502020202020204" pitchFamily="34" charset="0"/>
                </a:rPr>
                <a:t>750,A000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F07ECF5-CD50-C346-BD4E-B8BB41EAEF63}"/>
              </a:ext>
            </a:extLst>
          </p:cNvPr>
          <p:cNvGrpSpPr/>
          <p:nvPr/>
        </p:nvGrpSpPr>
        <p:grpSpPr>
          <a:xfrm>
            <a:off x="1668174" y="8432592"/>
            <a:ext cx="3668831" cy="1572870"/>
            <a:chOff x="1668174" y="8432592"/>
            <a:chExt cx="3668831" cy="1572870"/>
          </a:xfrm>
        </p:grpSpPr>
        <p:sp>
          <p:nvSpPr>
            <p:cNvPr id="374" name="Rectangle: Rounded Corners 373">
              <a:extLst>
                <a:ext uri="{FF2B5EF4-FFF2-40B4-BE49-F238E27FC236}">
                  <a16:creationId xmlns:a16="http://schemas.microsoft.com/office/drawing/2014/main" id="{243B78AA-2A08-4850-B8AC-4CA52F39FA7C}"/>
                </a:ext>
              </a:extLst>
            </p:cNvPr>
            <p:cNvSpPr/>
            <p:nvPr/>
          </p:nvSpPr>
          <p:spPr>
            <a:xfrm>
              <a:off x="1670216" y="8432592"/>
              <a:ext cx="3637399" cy="1572870"/>
            </a:xfrm>
            <a:prstGeom prst="roundRect">
              <a:avLst>
                <a:gd name="adj" fmla="val 5754"/>
              </a:avLst>
            </a:prstGeom>
            <a:solidFill>
              <a:srgbClr val="F8F5F5"/>
            </a:solidFill>
            <a:ln w="25400">
              <a:solidFill>
                <a:srgbClr val="F8F5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91"/>
              <a:endParaRPr lang="en-US" sz="360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7675EEF7-4455-4D63-988C-35DB9D699A94}"/>
                </a:ext>
              </a:extLst>
            </p:cNvPr>
            <p:cNvSpPr txBox="1"/>
            <p:nvPr/>
          </p:nvSpPr>
          <p:spPr>
            <a:xfrm>
              <a:off x="1668174" y="8714962"/>
              <a:ext cx="3668831" cy="957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828891">
                <a:lnSpc>
                  <a:spcPct val="150000"/>
                </a:lnSpc>
              </a:pPr>
              <a:r>
                <a:rPr lang="en-US" sz="2000" dirty="0">
                  <a:latin typeface="Century Gothic" panose="020B0502020202020204" pitchFamily="34" charset="0"/>
                </a:rPr>
                <a:t>Barrel System </a:t>
              </a:r>
            </a:p>
            <a:p>
              <a:pPr algn="ctr" defTabSz="1828891">
                <a:lnSpc>
                  <a:spcPct val="150000"/>
                </a:lnSpc>
              </a:pPr>
              <a:r>
                <a:rPr lang="en-US" sz="2000" dirty="0">
                  <a:latin typeface="Century Gothic" panose="020B0502020202020204" pitchFamily="34" charset="0"/>
                </a:rPr>
                <a:t>Development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D237AAC2-984E-4E14-A483-81865B8BF54D}"/>
              </a:ext>
            </a:extLst>
          </p:cNvPr>
          <p:cNvGrpSpPr/>
          <p:nvPr/>
        </p:nvGrpSpPr>
        <p:grpSpPr>
          <a:xfrm>
            <a:off x="5503016" y="8712220"/>
            <a:ext cx="2268740" cy="964259"/>
            <a:chOff x="2979914" y="4364802"/>
            <a:chExt cx="1134296" cy="482098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51CB7AC-3A9D-4432-B74A-CF18D70FB3D3}"/>
                </a:ext>
              </a:extLst>
            </p:cNvPr>
            <p:cNvSpPr txBox="1"/>
            <p:nvPr/>
          </p:nvSpPr>
          <p:spPr>
            <a:xfrm>
              <a:off x="3105102" y="4364802"/>
              <a:ext cx="883920" cy="300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828891"/>
              <a:r>
                <a:rPr lang="en-US" sz="3300" b="1" dirty="0">
                  <a:latin typeface="Century Gothic" panose="020B0502020202020204" pitchFamily="34" charset="0"/>
                </a:rPr>
                <a:t>10%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15C53B68-BF1B-4F6E-AB08-0F6E9B3D9C8F}"/>
                </a:ext>
              </a:extLst>
            </p:cNvPr>
            <p:cNvSpPr txBox="1"/>
            <p:nvPr/>
          </p:nvSpPr>
          <p:spPr>
            <a:xfrm>
              <a:off x="2979914" y="4677634"/>
              <a:ext cx="1134296" cy="169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828891"/>
              <a:r>
                <a:rPr lang="en-US" sz="1600" dirty="0">
                  <a:latin typeface="Century Gothic" panose="020B0502020202020204" pitchFamily="34" charset="0"/>
                </a:rPr>
                <a:t>In Trouble</a:t>
              </a:r>
            </a:p>
          </p:txBody>
        </p:sp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A11FD04E-EF53-4739-8890-DC57B64F9E10}"/>
              </a:ext>
            </a:extLst>
          </p:cNvPr>
          <p:cNvGrpSpPr/>
          <p:nvPr/>
        </p:nvGrpSpPr>
        <p:grpSpPr>
          <a:xfrm>
            <a:off x="7521363" y="8814148"/>
            <a:ext cx="3086191" cy="675666"/>
            <a:chOff x="4325940" y="2157738"/>
            <a:chExt cx="1542995" cy="337811"/>
          </a:xfrm>
        </p:grpSpPr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C3C1E5A4-CAF4-4F29-A3A8-505A66D65EFC}"/>
                </a:ext>
              </a:extLst>
            </p:cNvPr>
            <p:cNvGrpSpPr/>
            <p:nvPr/>
          </p:nvGrpSpPr>
          <p:grpSpPr>
            <a:xfrm>
              <a:off x="4325948" y="2495549"/>
              <a:ext cx="1542987" cy="0"/>
              <a:chOff x="4737911" y="2820333"/>
              <a:chExt cx="2027555" cy="0"/>
            </a:xfrm>
          </p:grpSpPr>
          <p:cxnSp>
            <p:nvCxnSpPr>
              <p:cNvPr id="216" name="Straight Connector 215">
                <a:extLst>
                  <a:ext uri="{FF2B5EF4-FFF2-40B4-BE49-F238E27FC236}">
                    <a16:creationId xmlns:a16="http://schemas.microsoft.com/office/drawing/2014/main" id="{EECC616D-3FA9-408E-9B8C-BD5B747E82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37911" y="2820333"/>
                <a:ext cx="2027555" cy="0"/>
              </a:xfrm>
              <a:prstGeom prst="line">
                <a:avLst/>
              </a:prstGeom>
              <a:ln w="168275" cap="rnd">
                <a:solidFill>
                  <a:schemeClr val="tx2">
                    <a:alpha val="2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726540AC-4E68-4F07-BB99-EA137DC5A4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37911" y="2820333"/>
                <a:ext cx="1545425" cy="0"/>
              </a:xfrm>
              <a:prstGeom prst="line">
                <a:avLst/>
              </a:prstGeom>
              <a:ln w="168275" cap="rnd">
                <a:solidFill>
                  <a:srgbClr val="94C5EA"/>
                </a:solidFill>
                <a:round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2C9A9D6E-3DA4-4B15-9B76-056B9526F306}"/>
                </a:ext>
              </a:extLst>
            </p:cNvPr>
            <p:cNvSpPr txBox="1"/>
            <p:nvPr/>
          </p:nvSpPr>
          <p:spPr>
            <a:xfrm>
              <a:off x="4325940" y="2157738"/>
              <a:ext cx="1030583" cy="207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828891"/>
              <a:r>
                <a:rPr lang="en-US" sz="2100" b="1" dirty="0">
                  <a:solidFill>
                    <a:srgbClr val="6C6B6C"/>
                  </a:solidFill>
                  <a:latin typeface="Century Gothic" panose="020B0502020202020204" pitchFamily="34" charset="0"/>
                </a:rPr>
                <a:t>2,250,000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F74D619-6643-2E47-84D1-C682EA057D8F}"/>
              </a:ext>
            </a:extLst>
          </p:cNvPr>
          <p:cNvGrpSpPr/>
          <p:nvPr/>
        </p:nvGrpSpPr>
        <p:grpSpPr>
          <a:xfrm>
            <a:off x="1668174" y="10345772"/>
            <a:ext cx="3639441" cy="1572870"/>
            <a:chOff x="1668174" y="10345772"/>
            <a:chExt cx="3639441" cy="1572870"/>
          </a:xfrm>
        </p:grpSpPr>
        <p:sp>
          <p:nvSpPr>
            <p:cNvPr id="375" name="Rectangle: Rounded Corners 374">
              <a:extLst>
                <a:ext uri="{FF2B5EF4-FFF2-40B4-BE49-F238E27FC236}">
                  <a16:creationId xmlns:a16="http://schemas.microsoft.com/office/drawing/2014/main" id="{63EA530D-93AA-4A5E-AE1D-A3600CB5B19C}"/>
                </a:ext>
              </a:extLst>
            </p:cNvPr>
            <p:cNvSpPr/>
            <p:nvPr/>
          </p:nvSpPr>
          <p:spPr>
            <a:xfrm>
              <a:off x="1670216" y="10345772"/>
              <a:ext cx="3637399" cy="1572870"/>
            </a:xfrm>
            <a:prstGeom prst="roundRect">
              <a:avLst>
                <a:gd name="adj" fmla="val 5754"/>
              </a:avLst>
            </a:prstGeom>
            <a:solidFill>
              <a:srgbClr val="F8F5F5"/>
            </a:solidFill>
            <a:ln w="25400">
              <a:solidFill>
                <a:srgbClr val="F8F5F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91"/>
              <a:endParaRPr lang="en-US" sz="360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6A73BD87-9D1B-4C92-A58F-BEB3CE7F290C}"/>
                </a:ext>
              </a:extLst>
            </p:cNvPr>
            <p:cNvSpPr txBox="1"/>
            <p:nvPr/>
          </p:nvSpPr>
          <p:spPr>
            <a:xfrm>
              <a:off x="1668174" y="10585174"/>
              <a:ext cx="3637399" cy="957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828891">
                <a:lnSpc>
                  <a:spcPct val="150000"/>
                </a:lnSpc>
              </a:pPr>
              <a:r>
                <a:rPr lang="en-US" sz="2000" dirty="0">
                  <a:latin typeface="Century Gothic" panose="020B0502020202020204" pitchFamily="34" charset="0"/>
                </a:rPr>
                <a:t>Absolute </a:t>
              </a:r>
            </a:p>
            <a:p>
              <a:pPr algn="ctr" defTabSz="1828891">
                <a:lnSpc>
                  <a:spcPct val="150000"/>
                </a:lnSpc>
              </a:pPr>
              <a:r>
                <a:rPr lang="en-US" sz="2000" dirty="0">
                  <a:latin typeface="Century Gothic" panose="020B0502020202020204" pitchFamily="34" charset="0"/>
                </a:rPr>
                <a:t>Energy System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FF0FA16B-9D2A-4149-94F4-FF2AF6A63603}"/>
              </a:ext>
            </a:extLst>
          </p:cNvPr>
          <p:cNvGrpSpPr/>
          <p:nvPr/>
        </p:nvGrpSpPr>
        <p:grpSpPr>
          <a:xfrm>
            <a:off x="5503016" y="10594621"/>
            <a:ext cx="2268740" cy="964259"/>
            <a:chOff x="2979914" y="5477195"/>
            <a:chExt cx="1134296" cy="482098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41A8B2FD-5EBF-497B-81CA-E5F9A2889D50}"/>
                </a:ext>
              </a:extLst>
            </p:cNvPr>
            <p:cNvSpPr txBox="1"/>
            <p:nvPr/>
          </p:nvSpPr>
          <p:spPr>
            <a:xfrm>
              <a:off x="3105102" y="5477195"/>
              <a:ext cx="883920" cy="300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828891"/>
              <a:r>
                <a:rPr lang="en-US" sz="3300" b="1" dirty="0">
                  <a:latin typeface="Century Gothic" panose="020B0502020202020204" pitchFamily="34" charset="0"/>
                </a:rPr>
                <a:t>45%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593A5E06-F206-4297-B7C5-1CC99EA427EB}"/>
                </a:ext>
              </a:extLst>
            </p:cNvPr>
            <p:cNvSpPr txBox="1"/>
            <p:nvPr/>
          </p:nvSpPr>
          <p:spPr>
            <a:xfrm>
              <a:off x="2979914" y="5790027"/>
              <a:ext cx="1134296" cy="1692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828891"/>
              <a:r>
                <a:rPr lang="en-US" sz="1600" dirty="0">
                  <a:latin typeface="Century Gothic" panose="020B0502020202020204" pitchFamily="34" charset="0"/>
                </a:rPr>
                <a:t>On Track</a:t>
              </a:r>
            </a:p>
          </p:txBody>
        </p:sp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C4BA97E0-069A-4316-B5E5-7363ADB4CAA3}"/>
              </a:ext>
            </a:extLst>
          </p:cNvPr>
          <p:cNvGrpSpPr/>
          <p:nvPr/>
        </p:nvGrpSpPr>
        <p:grpSpPr>
          <a:xfrm>
            <a:off x="7521363" y="10727065"/>
            <a:ext cx="3086191" cy="675666"/>
            <a:chOff x="4411780" y="2157738"/>
            <a:chExt cx="1542995" cy="337811"/>
          </a:xfrm>
        </p:grpSpPr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id="{18DDD04F-0DF0-46ED-A24E-CAEC7ACDC255}"/>
                </a:ext>
              </a:extLst>
            </p:cNvPr>
            <p:cNvGrpSpPr/>
            <p:nvPr/>
          </p:nvGrpSpPr>
          <p:grpSpPr>
            <a:xfrm>
              <a:off x="4411788" y="2495549"/>
              <a:ext cx="1542987" cy="0"/>
              <a:chOff x="4850709" y="2820333"/>
              <a:chExt cx="2027555" cy="0"/>
            </a:xfrm>
          </p:grpSpPr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59D79D42-9852-469A-9A14-C778C05ACB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50709" y="2820333"/>
                <a:ext cx="2027555" cy="0"/>
              </a:xfrm>
              <a:prstGeom prst="line">
                <a:avLst/>
              </a:prstGeom>
              <a:ln w="168275" cap="rnd">
                <a:solidFill>
                  <a:schemeClr val="tx2">
                    <a:alpha val="2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>
                <a:extLst>
                  <a:ext uri="{FF2B5EF4-FFF2-40B4-BE49-F238E27FC236}">
                    <a16:creationId xmlns:a16="http://schemas.microsoft.com/office/drawing/2014/main" id="{0B097085-52D1-4669-A7FE-6F1B701AEC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50709" y="2820333"/>
                <a:ext cx="1545425" cy="0"/>
              </a:xfrm>
              <a:prstGeom prst="line">
                <a:avLst/>
              </a:prstGeom>
              <a:ln w="168275" cap="rnd">
                <a:solidFill>
                  <a:srgbClr val="94C5EA"/>
                </a:solidFill>
                <a:round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25CBB218-DAEA-4DF4-AB73-4EB64C1ADC00}"/>
                </a:ext>
              </a:extLst>
            </p:cNvPr>
            <p:cNvSpPr txBox="1"/>
            <p:nvPr/>
          </p:nvSpPr>
          <p:spPr>
            <a:xfrm>
              <a:off x="4411780" y="2157738"/>
              <a:ext cx="1030583" cy="207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828891"/>
              <a:r>
                <a:rPr lang="en-US" sz="2100" b="1" dirty="0">
                  <a:solidFill>
                    <a:srgbClr val="6C6B6C"/>
                  </a:solidFill>
                  <a:latin typeface="Century Gothic" panose="020B0502020202020204" pitchFamily="34" charset="0"/>
                </a:rPr>
                <a:t>2,250,000</a:t>
              </a:r>
            </a:p>
          </p:txBody>
        </p:sp>
      </p:grpSp>
      <p:sp>
        <p:nvSpPr>
          <p:cNvPr id="325" name="Rectangle: Rounded Corners 324">
            <a:extLst>
              <a:ext uri="{FF2B5EF4-FFF2-40B4-BE49-F238E27FC236}">
                <a16:creationId xmlns:a16="http://schemas.microsoft.com/office/drawing/2014/main" id="{C5446522-763A-45AD-BD50-E77EB3531B2E}"/>
              </a:ext>
            </a:extLst>
          </p:cNvPr>
          <p:cNvSpPr/>
          <p:nvPr/>
        </p:nvSpPr>
        <p:spPr>
          <a:xfrm>
            <a:off x="8833213" y="2652690"/>
            <a:ext cx="3099564" cy="1614745"/>
          </a:xfrm>
          <a:prstGeom prst="roundRect">
            <a:avLst>
              <a:gd name="adj" fmla="val 7784"/>
            </a:avLst>
          </a:prstGeom>
          <a:solidFill>
            <a:srgbClr val="94C5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37160" rtlCol="0" anchor="ctr"/>
          <a:lstStyle/>
          <a:p>
            <a:pPr algn="ctr" defTabSz="1828891">
              <a:lnSpc>
                <a:spcPts val="4560"/>
              </a:lnSpc>
            </a:pPr>
            <a:r>
              <a:rPr lang="en-US" sz="1600" dirty="0">
                <a:solidFill>
                  <a:srgbClr val="FFFFFF"/>
                </a:solidFill>
                <a:latin typeface="Century Gothic" panose="020B0502020202020204" pitchFamily="34" charset="0"/>
              </a:rPr>
              <a:t>Team Members</a:t>
            </a:r>
            <a:br>
              <a:rPr lang="en-US" sz="3300" b="1" dirty="0">
                <a:solidFill>
                  <a:srgbClr val="FFFFFF"/>
                </a:solidFill>
                <a:latin typeface="Century Gothic" panose="020B0502020202020204" pitchFamily="34" charset="0"/>
              </a:rPr>
            </a:br>
            <a:r>
              <a:rPr lang="en-US" sz="33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125</a:t>
            </a:r>
          </a:p>
        </p:txBody>
      </p:sp>
      <p:sp>
        <p:nvSpPr>
          <p:cNvPr id="326" name="Rectangle: Rounded Corners 325">
            <a:extLst>
              <a:ext uri="{FF2B5EF4-FFF2-40B4-BE49-F238E27FC236}">
                <a16:creationId xmlns:a16="http://schemas.microsoft.com/office/drawing/2014/main" id="{3AD017AD-0606-4A73-8FC2-73B11C745DD4}"/>
              </a:ext>
            </a:extLst>
          </p:cNvPr>
          <p:cNvSpPr/>
          <p:nvPr/>
        </p:nvSpPr>
        <p:spPr>
          <a:xfrm>
            <a:off x="12433244" y="2652690"/>
            <a:ext cx="3099564" cy="1614745"/>
          </a:xfrm>
          <a:prstGeom prst="roundRect">
            <a:avLst>
              <a:gd name="adj" fmla="val 7784"/>
            </a:avLst>
          </a:prstGeom>
          <a:solidFill>
            <a:srgbClr val="94C5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37160" rtlCol="0" anchor="ctr"/>
          <a:lstStyle/>
          <a:p>
            <a:pPr algn="ctr" defTabSz="1828891">
              <a:lnSpc>
                <a:spcPts val="4560"/>
              </a:lnSpc>
            </a:pPr>
            <a:r>
              <a:rPr lang="en-US" sz="1600" dirty="0">
                <a:solidFill>
                  <a:srgbClr val="FFFFFF"/>
                </a:solidFill>
                <a:latin typeface="Century Gothic" panose="020B0502020202020204" pitchFamily="34" charset="0"/>
              </a:rPr>
              <a:t>Tasks</a:t>
            </a:r>
            <a:br>
              <a:rPr lang="en-US" sz="3300" b="1" dirty="0">
                <a:solidFill>
                  <a:srgbClr val="FFFFFF"/>
                </a:solidFill>
                <a:latin typeface="Century Gothic" panose="020B0502020202020204" pitchFamily="34" charset="0"/>
              </a:rPr>
            </a:br>
            <a:r>
              <a:rPr lang="en-US" sz="33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180</a:t>
            </a:r>
          </a:p>
        </p:txBody>
      </p:sp>
      <p:sp>
        <p:nvSpPr>
          <p:cNvPr id="327" name="Rectangle: Rounded Corners 326">
            <a:extLst>
              <a:ext uri="{FF2B5EF4-FFF2-40B4-BE49-F238E27FC236}">
                <a16:creationId xmlns:a16="http://schemas.microsoft.com/office/drawing/2014/main" id="{39AB9E0E-EBF6-48C4-8E69-A0AA82786E57}"/>
              </a:ext>
            </a:extLst>
          </p:cNvPr>
          <p:cNvSpPr/>
          <p:nvPr/>
        </p:nvSpPr>
        <p:spPr>
          <a:xfrm>
            <a:off x="16033274" y="2652690"/>
            <a:ext cx="3099564" cy="1614745"/>
          </a:xfrm>
          <a:prstGeom prst="roundRect">
            <a:avLst>
              <a:gd name="adj" fmla="val 7784"/>
            </a:avLst>
          </a:prstGeom>
          <a:solidFill>
            <a:srgbClr val="94C5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37160" rtlCol="0" anchor="ctr"/>
          <a:lstStyle/>
          <a:p>
            <a:pPr algn="ctr" defTabSz="1828891">
              <a:lnSpc>
                <a:spcPts val="4560"/>
              </a:lnSpc>
            </a:pPr>
            <a:r>
              <a:rPr lang="en-US" sz="1600" dirty="0">
                <a:solidFill>
                  <a:srgbClr val="FFFFFF"/>
                </a:solidFill>
                <a:latin typeface="Century Gothic" panose="020B0502020202020204" pitchFamily="34" charset="0"/>
              </a:rPr>
              <a:t>Risks</a:t>
            </a:r>
            <a:br>
              <a:rPr lang="en-US" sz="3300" b="1" dirty="0">
                <a:solidFill>
                  <a:srgbClr val="FFFFFF"/>
                </a:solidFill>
                <a:latin typeface="Century Gothic" panose="020B0502020202020204" pitchFamily="34" charset="0"/>
              </a:rPr>
            </a:br>
            <a:r>
              <a:rPr lang="en-US" sz="33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27</a:t>
            </a:r>
          </a:p>
        </p:txBody>
      </p:sp>
      <p:sp>
        <p:nvSpPr>
          <p:cNvPr id="328" name="Rectangle: Rounded Corners 327">
            <a:extLst>
              <a:ext uri="{FF2B5EF4-FFF2-40B4-BE49-F238E27FC236}">
                <a16:creationId xmlns:a16="http://schemas.microsoft.com/office/drawing/2014/main" id="{E8EC0466-B234-4CAB-B068-FEA75A7367AD}"/>
              </a:ext>
            </a:extLst>
          </p:cNvPr>
          <p:cNvSpPr/>
          <p:nvPr/>
        </p:nvSpPr>
        <p:spPr>
          <a:xfrm>
            <a:off x="19633306" y="2652690"/>
            <a:ext cx="3099564" cy="1614745"/>
          </a:xfrm>
          <a:prstGeom prst="roundRect">
            <a:avLst>
              <a:gd name="adj" fmla="val 6673"/>
            </a:avLst>
          </a:prstGeom>
          <a:solidFill>
            <a:srgbClr val="94C5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37160" rtlCol="0" anchor="ctr"/>
          <a:lstStyle/>
          <a:p>
            <a:pPr algn="ctr" defTabSz="1828891">
              <a:lnSpc>
                <a:spcPts val="4560"/>
              </a:lnSpc>
            </a:pPr>
            <a:r>
              <a:rPr lang="en-US" sz="1600" dirty="0">
                <a:solidFill>
                  <a:srgbClr val="FFFFFF"/>
                </a:solidFill>
                <a:latin typeface="Century Gothic" panose="020B0502020202020204" pitchFamily="34" charset="0"/>
              </a:rPr>
              <a:t> Open issues</a:t>
            </a:r>
            <a:br>
              <a:rPr lang="en-US" sz="3300" b="1" dirty="0">
                <a:solidFill>
                  <a:srgbClr val="FFFFFF"/>
                </a:solidFill>
                <a:latin typeface="Century Gothic" panose="020B0502020202020204" pitchFamily="34" charset="0"/>
              </a:rPr>
            </a:br>
            <a:r>
              <a:rPr lang="en-US" sz="33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25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4F9E5008-19E0-2043-A27F-6ABC9B4F319B}"/>
              </a:ext>
            </a:extLst>
          </p:cNvPr>
          <p:cNvSpPr txBox="1"/>
          <p:nvPr/>
        </p:nvSpPr>
        <p:spPr>
          <a:xfrm>
            <a:off x="1777903" y="1131101"/>
            <a:ext cx="15669982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25583" hangingPunct="0">
              <a:defRPr/>
            </a:pPr>
            <a:r>
              <a:rPr lang="en-US" sz="3800" b="1" kern="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Project Dashboard</a:t>
            </a:r>
          </a:p>
        </p:txBody>
      </p:sp>
      <p:sp>
        <p:nvSpPr>
          <p:cNvPr id="255" name="Rectangle: Rounded Corners 324">
            <a:extLst>
              <a:ext uri="{FF2B5EF4-FFF2-40B4-BE49-F238E27FC236}">
                <a16:creationId xmlns:a16="http://schemas.microsoft.com/office/drawing/2014/main" id="{9AEE8C0A-A97A-8E47-97F9-C73AC69BB454}"/>
              </a:ext>
            </a:extLst>
          </p:cNvPr>
          <p:cNvSpPr/>
          <p:nvPr/>
        </p:nvSpPr>
        <p:spPr>
          <a:xfrm>
            <a:off x="5233181" y="2648119"/>
            <a:ext cx="3099564" cy="1614745"/>
          </a:xfrm>
          <a:prstGeom prst="roundRect">
            <a:avLst>
              <a:gd name="adj" fmla="val 7784"/>
            </a:avLst>
          </a:prstGeom>
          <a:solidFill>
            <a:srgbClr val="94C5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37160" rtlCol="0" anchor="ctr"/>
          <a:lstStyle/>
          <a:p>
            <a:pPr algn="ctr" defTabSz="1828891">
              <a:lnSpc>
                <a:spcPts val="4560"/>
              </a:lnSpc>
            </a:pPr>
            <a:r>
              <a:rPr lang="en-US" sz="1600" dirty="0">
                <a:solidFill>
                  <a:srgbClr val="FFFFFF"/>
                </a:solidFill>
                <a:latin typeface="Century Gothic" panose="020B0502020202020204" pitchFamily="34" charset="0"/>
              </a:rPr>
              <a:t>Budget</a:t>
            </a:r>
            <a:br>
              <a:rPr lang="en-US" sz="3300" b="1" dirty="0">
                <a:solidFill>
                  <a:srgbClr val="FFFFFF"/>
                </a:solidFill>
                <a:latin typeface="Century Gothic" panose="020B0502020202020204" pitchFamily="34" charset="0"/>
              </a:rPr>
            </a:br>
            <a:r>
              <a:rPr lang="en-US" sz="33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$6.5M</a:t>
            </a:r>
          </a:p>
        </p:txBody>
      </p:sp>
      <p:sp>
        <p:nvSpPr>
          <p:cNvPr id="267" name="Rectangle: Rounded Corners 324">
            <a:extLst>
              <a:ext uri="{FF2B5EF4-FFF2-40B4-BE49-F238E27FC236}">
                <a16:creationId xmlns:a16="http://schemas.microsoft.com/office/drawing/2014/main" id="{295EDEAE-1919-ED4C-BD5F-C6D89AE897B7}"/>
              </a:ext>
            </a:extLst>
          </p:cNvPr>
          <p:cNvSpPr/>
          <p:nvPr/>
        </p:nvSpPr>
        <p:spPr>
          <a:xfrm>
            <a:off x="1633149" y="2648119"/>
            <a:ext cx="3099564" cy="1614745"/>
          </a:xfrm>
          <a:prstGeom prst="roundRect">
            <a:avLst>
              <a:gd name="adj" fmla="val 7784"/>
            </a:avLst>
          </a:prstGeom>
          <a:solidFill>
            <a:srgbClr val="94C5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37160" rtlCol="0" anchor="ctr"/>
          <a:lstStyle/>
          <a:p>
            <a:pPr algn="ctr" defTabSz="1828891">
              <a:lnSpc>
                <a:spcPts val="4560"/>
              </a:lnSpc>
            </a:pPr>
            <a:r>
              <a:rPr lang="en-US" sz="1600" dirty="0">
                <a:solidFill>
                  <a:srgbClr val="FFFFFF"/>
                </a:solidFill>
                <a:latin typeface="Century Gothic" panose="020B0502020202020204" pitchFamily="34" charset="0"/>
              </a:rPr>
              <a:t>Project</a:t>
            </a:r>
            <a:br>
              <a:rPr lang="en-US" sz="3300" b="1" dirty="0">
                <a:solidFill>
                  <a:srgbClr val="FFFFFF"/>
                </a:solidFill>
                <a:latin typeface="Century Gothic" panose="020B0502020202020204" pitchFamily="34" charset="0"/>
              </a:rPr>
            </a:br>
            <a:r>
              <a:rPr lang="en-US" sz="33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4</a:t>
            </a:r>
          </a:p>
        </p:txBody>
      </p: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034EC8DA-B83A-834D-8BC1-3135FBB2ADE5}"/>
              </a:ext>
            </a:extLst>
          </p:cNvPr>
          <p:cNvGrpSpPr/>
          <p:nvPr/>
        </p:nvGrpSpPr>
        <p:grpSpPr>
          <a:xfrm>
            <a:off x="11920921" y="6993763"/>
            <a:ext cx="2786233" cy="627213"/>
            <a:chOff x="12766325" y="5114924"/>
            <a:chExt cx="2786233" cy="627213"/>
          </a:xfrm>
        </p:grpSpPr>
        <p:grpSp>
          <p:nvGrpSpPr>
            <p:cNvPr id="299" name="Graphic 32">
              <a:extLst>
                <a:ext uri="{FF2B5EF4-FFF2-40B4-BE49-F238E27FC236}">
                  <a16:creationId xmlns:a16="http://schemas.microsoft.com/office/drawing/2014/main" id="{329D063A-5C0C-EE4B-B543-A20DC38BF9EC}"/>
                </a:ext>
              </a:extLst>
            </p:cNvPr>
            <p:cNvGrpSpPr/>
            <p:nvPr/>
          </p:nvGrpSpPr>
          <p:grpSpPr>
            <a:xfrm>
              <a:off x="12766325" y="5156218"/>
              <a:ext cx="535395" cy="535400"/>
              <a:chOff x="3657600" y="990600"/>
              <a:chExt cx="4876800" cy="4876800"/>
            </a:xfrm>
            <a:solidFill>
              <a:srgbClr val="6C6B6C"/>
            </a:solidFill>
          </p:grpSpPr>
          <p:sp>
            <p:nvSpPr>
              <p:cNvPr id="314" name="Freeform: Shape 116">
                <a:extLst>
                  <a:ext uri="{FF2B5EF4-FFF2-40B4-BE49-F238E27FC236}">
                    <a16:creationId xmlns:a16="http://schemas.microsoft.com/office/drawing/2014/main" id="{5F414931-2949-B443-B70E-85DB659AA63D}"/>
                  </a:ext>
                </a:extLst>
              </p:cNvPr>
              <p:cNvSpPr/>
              <p:nvPr/>
            </p:nvSpPr>
            <p:spPr>
              <a:xfrm>
                <a:off x="3650456" y="983456"/>
                <a:ext cx="4886325" cy="4886325"/>
              </a:xfrm>
              <a:custGeom>
                <a:avLst/>
                <a:gdLst>
                  <a:gd name="connsiteX0" fmla="*/ 4312444 w 4886325"/>
                  <a:gd name="connsiteY0" fmla="*/ 388144 h 4886325"/>
                  <a:gd name="connsiteX1" fmla="*/ 4083844 w 4886325"/>
                  <a:gd name="connsiteY1" fmla="*/ 388144 h 4886325"/>
                  <a:gd name="connsiteX2" fmla="*/ 4083844 w 4886325"/>
                  <a:gd name="connsiteY2" fmla="*/ 7144 h 4886325"/>
                  <a:gd name="connsiteX3" fmla="*/ 3702844 w 4886325"/>
                  <a:gd name="connsiteY3" fmla="*/ 7144 h 4886325"/>
                  <a:gd name="connsiteX4" fmla="*/ 3702844 w 4886325"/>
                  <a:gd name="connsiteY4" fmla="*/ 388144 h 4886325"/>
                  <a:gd name="connsiteX5" fmla="*/ 1188244 w 4886325"/>
                  <a:gd name="connsiteY5" fmla="*/ 388144 h 4886325"/>
                  <a:gd name="connsiteX6" fmla="*/ 1188244 w 4886325"/>
                  <a:gd name="connsiteY6" fmla="*/ 7144 h 4886325"/>
                  <a:gd name="connsiteX7" fmla="*/ 807244 w 4886325"/>
                  <a:gd name="connsiteY7" fmla="*/ 7144 h 4886325"/>
                  <a:gd name="connsiteX8" fmla="*/ 807244 w 4886325"/>
                  <a:gd name="connsiteY8" fmla="*/ 388144 h 4886325"/>
                  <a:gd name="connsiteX9" fmla="*/ 578644 w 4886325"/>
                  <a:gd name="connsiteY9" fmla="*/ 388144 h 4886325"/>
                  <a:gd name="connsiteX10" fmla="*/ 7144 w 4886325"/>
                  <a:gd name="connsiteY10" fmla="*/ 959644 h 4886325"/>
                  <a:gd name="connsiteX11" fmla="*/ 7144 w 4886325"/>
                  <a:gd name="connsiteY11" fmla="*/ 4312444 h 4886325"/>
                  <a:gd name="connsiteX12" fmla="*/ 578644 w 4886325"/>
                  <a:gd name="connsiteY12" fmla="*/ 4883944 h 4886325"/>
                  <a:gd name="connsiteX13" fmla="*/ 4312444 w 4886325"/>
                  <a:gd name="connsiteY13" fmla="*/ 4883944 h 4886325"/>
                  <a:gd name="connsiteX14" fmla="*/ 4883944 w 4886325"/>
                  <a:gd name="connsiteY14" fmla="*/ 4312444 h 4886325"/>
                  <a:gd name="connsiteX15" fmla="*/ 4883944 w 4886325"/>
                  <a:gd name="connsiteY15" fmla="*/ 959644 h 4886325"/>
                  <a:gd name="connsiteX16" fmla="*/ 4312444 w 4886325"/>
                  <a:gd name="connsiteY16" fmla="*/ 388144 h 4886325"/>
                  <a:gd name="connsiteX17" fmla="*/ 4502944 w 4886325"/>
                  <a:gd name="connsiteY17" fmla="*/ 4312444 h 4886325"/>
                  <a:gd name="connsiteX18" fmla="*/ 4312444 w 4886325"/>
                  <a:gd name="connsiteY18" fmla="*/ 4502944 h 4886325"/>
                  <a:gd name="connsiteX19" fmla="*/ 578644 w 4886325"/>
                  <a:gd name="connsiteY19" fmla="*/ 4502944 h 4886325"/>
                  <a:gd name="connsiteX20" fmla="*/ 388144 w 4886325"/>
                  <a:gd name="connsiteY20" fmla="*/ 4312444 h 4886325"/>
                  <a:gd name="connsiteX21" fmla="*/ 388144 w 4886325"/>
                  <a:gd name="connsiteY21" fmla="*/ 1797844 h 4886325"/>
                  <a:gd name="connsiteX22" fmla="*/ 4502944 w 4886325"/>
                  <a:gd name="connsiteY22" fmla="*/ 1797844 h 4886325"/>
                  <a:gd name="connsiteX23" fmla="*/ 4502944 w 4886325"/>
                  <a:gd name="connsiteY23" fmla="*/ 4312444 h 4886325"/>
                  <a:gd name="connsiteX24" fmla="*/ 4502944 w 4886325"/>
                  <a:gd name="connsiteY24" fmla="*/ 1416844 h 4886325"/>
                  <a:gd name="connsiteX25" fmla="*/ 388144 w 4886325"/>
                  <a:gd name="connsiteY25" fmla="*/ 1416844 h 4886325"/>
                  <a:gd name="connsiteX26" fmla="*/ 388144 w 4886325"/>
                  <a:gd name="connsiteY26" fmla="*/ 959644 h 4886325"/>
                  <a:gd name="connsiteX27" fmla="*/ 578644 w 4886325"/>
                  <a:gd name="connsiteY27" fmla="*/ 769144 h 4886325"/>
                  <a:gd name="connsiteX28" fmla="*/ 807244 w 4886325"/>
                  <a:gd name="connsiteY28" fmla="*/ 769144 h 4886325"/>
                  <a:gd name="connsiteX29" fmla="*/ 807244 w 4886325"/>
                  <a:gd name="connsiteY29" fmla="*/ 1150144 h 4886325"/>
                  <a:gd name="connsiteX30" fmla="*/ 1188244 w 4886325"/>
                  <a:gd name="connsiteY30" fmla="*/ 1150144 h 4886325"/>
                  <a:gd name="connsiteX31" fmla="*/ 1188244 w 4886325"/>
                  <a:gd name="connsiteY31" fmla="*/ 769144 h 4886325"/>
                  <a:gd name="connsiteX32" fmla="*/ 3702844 w 4886325"/>
                  <a:gd name="connsiteY32" fmla="*/ 769144 h 4886325"/>
                  <a:gd name="connsiteX33" fmla="*/ 3702844 w 4886325"/>
                  <a:gd name="connsiteY33" fmla="*/ 1150144 h 4886325"/>
                  <a:gd name="connsiteX34" fmla="*/ 4083844 w 4886325"/>
                  <a:gd name="connsiteY34" fmla="*/ 1150144 h 4886325"/>
                  <a:gd name="connsiteX35" fmla="*/ 4083844 w 4886325"/>
                  <a:gd name="connsiteY35" fmla="*/ 769144 h 4886325"/>
                  <a:gd name="connsiteX36" fmla="*/ 4312444 w 4886325"/>
                  <a:gd name="connsiteY36" fmla="*/ 769144 h 4886325"/>
                  <a:gd name="connsiteX37" fmla="*/ 4502944 w 4886325"/>
                  <a:gd name="connsiteY37" fmla="*/ 959644 h 4886325"/>
                  <a:gd name="connsiteX38" fmla="*/ 4502944 w 4886325"/>
                  <a:gd name="connsiteY38" fmla="*/ 1416844 h 4886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4886325" h="4886325">
                    <a:moveTo>
                      <a:pt x="4312444" y="388144"/>
                    </a:moveTo>
                    <a:lnTo>
                      <a:pt x="4083844" y="388144"/>
                    </a:lnTo>
                    <a:lnTo>
                      <a:pt x="4083844" y="7144"/>
                    </a:lnTo>
                    <a:lnTo>
                      <a:pt x="3702844" y="7144"/>
                    </a:lnTo>
                    <a:lnTo>
                      <a:pt x="3702844" y="388144"/>
                    </a:lnTo>
                    <a:lnTo>
                      <a:pt x="1188244" y="388144"/>
                    </a:lnTo>
                    <a:lnTo>
                      <a:pt x="1188244" y="7144"/>
                    </a:lnTo>
                    <a:lnTo>
                      <a:pt x="807244" y="7144"/>
                    </a:lnTo>
                    <a:lnTo>
                      <a:pt x="807244" y="388144"/>
                    </a:lnTo>
                    <a:lnTo>
                      <a:pt x="578644" y="388144"/>
                    </a:lnTo>
                    <a:cubicBezTo>
                      <a:pt x="263366" y="388144"/>
                      <a:pt x="7144" y="644366"/>
                      <a:pt x="7144" y="959644"/>
                    </a:cubicBezTo>
                    <a:lnTo>
                      <a:pt x="7144" y="4312444"/>
                    </a:lnTo>
                    <a:cubicBezTo>
                      <a:pt x="7144" y="4627722"/>
                      <a:pt x="263366" y="4883944"/>
                      <a:pt x="578644" y="4883944"/>
                    </a:cubicBezTo>
                    <a:lnTo>
                      <a:pt x="4312444" y="4883944"/>
                    </a:lnTo>
                    <a:cubicBezTo>
                      <a:pt x="4627722" y="4883944"/>
                      <a:pt x="4883944" y="4627722"/>
                      <a:pt x="4883944" y="4312444"/>
                    </a:cubicBezTo>
                    <a:lnTo>
                      <a:pt x="4883944" y="959644"/>
                    </a:lnTo>
                    <a:cubicBezTo>
                      <a:pt x="4883944" y="644366"/>
                      <a:pt x="4627722" y="388144"/>
                      <a:pt x="4312444" y="388144"/>
                    </a:cubicBezTo>
                    <a:close/>
                    <a:moveTo>
                      <a:pt x="4502944" y="4312444"/>
                    </a:moveTo>
                    <a:cubicBezTo>
                      <a:pt x="4502944" y="4417219"/>
                      <a:pt x="4417219" y="4502944"/>
                      <a:pt x="4312444" y="4502944"/>
                    </a:cubicBezTo>
                    <a:lnTo>
                      <a:pt x="578644" y="4502944"/>
                    </a:lnTo>
                    <a:cubicBezTo>
                      <a:pt x="473869" y="4502944"/>
                      <a:pt x="388144" y="4417219"/>
                      <a:pt x="388144" y="4312444"/>
                    </a:cubicBezTo>
                    <a:lnTo>
                      <a:pt x="388144" y="1797844"/>
                    </a:lnTo>
                    <a:lnTo>
                      <a:pt x="4502944" y="1797844"/>
                    </a:lnTo>
                    <a:lnTo>
                      <a:pt x="4502944" y="4312444"/>
                    </a:lnTo>
                    <a:close/>
                    <a:moveTo>
                      <a:pt x="4502944" y="1416844"/>
                    </a:moveTo>
                    <a:lnTo>
                      <a:pt x="388144" y="1416844"/>
                    </a:lnTo>
                    <a:lnTo>
                      <a:pt x="388144" y="959644"/>
                    </a:lnTo>
                    <a:cubicBezTo>
                      <a:pt x="388144" y="854869"/>
                      <a:pt x="473869" y="769144"/>
                      <a:pt x="578644" y="769144"/>
                    </a:cubicBezTo>
                    <a:lnTo>
                      <a:pt x="807244" y="769144"/>
                    </a:lnTo>
                    <a:lnTo>
                      <a:pt x="807244" y="1150144"/>
                    </a:lnTo>
                    <a:lnTo>
                      <a:pt x="1188244" y="1150144"/>
                    </a:lnTo>
                    <a:lnTo>
                      <a:pt x="1188244" y="769144"/>
                    </a:lnTo>
                    <a:lnTo>
                      <a:pt x="3702844" y="769144"/>
                    </a:lnTo>
                    <a:lnTo>
                      <a:pt x="3702844" y="1150144"/>
                    </a:lnTo>
                    <a:lnTo>
                      <a:pt x="4083844" y="1150144"/>
                    </a:lnTo>
                    <a:lnTo>
                      <a:pt x="4083844" y="769144"/>
                    </a:lnTo>
                    <a:lnTo>
                      <a:pt x="4312444" y="769144"/>
                    </a:lnTo>
                    <a:cubicBezTo>
                      <a:pt x="4417219" y="769144"/>
                      <a:pt x="4502944" y="854869"/>
                      <a:pt x="4502944" y="959644"/>
                    </a:cubicBezTo>
                    <a:lnTo>
                      <a:pt x="4502944" y="14168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1828891"/>
                <a:endParaRPr lang="en-US" sz="3600" dirty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15" name="Freeform: Shape 117">
                <a:extLst>
                  <a:ext uri="{FF2B5EF4-FFF2-40B4-BE49-F238E27FC236}">
                    <a16:creationId xmlns:a16="http://schemas.microsoft.com/office/drawing/2014/main" id="{ABB5AE5B-3025-5348-8BD9-56638CB528DB}"/>
                  </a:ext>
                </a:extLst>
              </p:cNvPr>
              <p:cNvSpPr/>
              <p:nvPr/>
            </p:nvSpPr>
            <p:spPr>
              <a:xfrm>
                <a:off x="4374356" y="3174206"/>
                <a:ext cx="390525" cy="390525"/>
              </a:xfrm>
              <a:custGeom>
                <a:avLst/>
                <a:gdLst>
                  <a:gd name="connsiteX0" fmla="*/ 7144 w 390525"/>
                  <a:gd name="connsiteY0" fmla="*/ 7144 h 390525"/>
                  <a:gd name="connsiteX1" fmla="*/ 388144 w 390525"/>
                  <a:gd name="connsiteY1" fmla="*/ 7144 h 390525"/>
                  <a:gd name="connsiteX2" fmla="*/ 388144 w 390525"/>
                  <a:gd name="connsiteY2" fmla="*/ 388144 h 390525"/>
                  <a:gd name="connsiteX3" fmla="*/ 7144 w 390525"/>
                  <a:gd name="connsiteY3" fmla="*/ 388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0525" h="390525">
                    <a:moveTo>
                      <a:pt x="7144" y="7144"/>
                    </a:moveTo>
                    <a:lnTo>
                      <a:pt x="388144" y="7144"/>
                    </a:lnTo>
                    <a:lnTo>
                      <a:pt x="388144" y="388144"/>
                    </a:lnTo>
                    <a:lnTo>
                      <a:pt x="7144" y="388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1828891"/>
                <a:endParaRPr lang="en-US" sz="3600" dirty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16" name="Freeform: Shape 118">
                <a:extLst>
                  <a:ext uri="{FF2B5EF4-FFF2-40B4-BE49-F238E27FC236}">
                    <a16:creationId xmlns:a16="http://schemas.microsoft.com/office/drawing/2014/main" id="{EB38CF98-EC1D-7146-B9BE-AEDE722513A0}"/>
                  </a:ext>
                </a:extLst>
              </p:cNvPr>
              <p:cNvSpPr/>
              <p:nvPr/>
            </p:nvSpPr>
            <p:spPr>
              <a:xfrm>
                <a:off x="5136356" y="3174206"/>
                <a:ext cx="390525" cy="390525"/>
              </a:xfrm>
              <a:custGeom>
                <a:avLst/>
                <a:gdLst>
                  <a:gd name="connsiteX0" fmla="*/ 7144 w 390525"/>
                  <a:gd name="connsiteY0" fmla="*/ 7144 h 390525"/>
                  <a:gd name="connsiteX1" fmla="*/ 388144 w 390525"/>
                  <a:gd name="connsiteY1" fmla="*/ 7144 h 390525"/>
                  <a:gd name="connsiteX2" fmla="*/ 388144 w 390525"/>
                  <a:gd name="connsiteY2" fmla="*/ 388144 h 390525"/>
                  <a:gd name="connsiteX3" fmla="*/ 7144 w 390525"/>
                  <a:gd name="connsiteY3" fmla="*/ 388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0525" h="390525">
                    <a:moveTo>
                      <a:pt x="7144" y="7144"/>
                    </a:moveTo>
                    <a:lnTo>
                      <a:pt x="388144" y="7144"/>
                    </a:lnTo>
                    <a:lnTo>
                      <a:pt x="388144" y="388144"/>
                    </a:lnTo>
                    <a:lnTo>
                      <a:pt x="7144" y="388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1828891"/>
                <a:endParaRPr lang="en-US" sz="3600" dirty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17" name="Freeform: Shape 119">
                <a:extLst>
                  <a:ext uri="{FF2B5EF4-FFF2-40B4-BE49-F238E27FC236}">
                    <a16:creationId xmlns:a16="http://schemas.microsoft.com/office/drawing/2014/main" id="{2F3A93DE-DF9F-9640-8AB6-DA6D8AB978C8}"/>
                  </a:ext>
                </a:extLst>
              </p:cNvPr>
              <p:cNvSpPr/>
              <p:nvPr/>
            </p:nvSpPr>
            <p:spPr>
              <a:xfrm>
                <a:off x="5898356" y="3174206"/>
                <a:ext cx="390525" cy="390525"/>
              </a:xfrm>
              <a:custGeom>
                <a:avLst/>
                <a:gdLst>
                  <a:gd name="connsiteX0" fmla="*/ 7144 w 390525"/>
                  <a:gd name="connsiteY0" fmla="*/ 7144 h 390525"/>
                  <a:gd name="connsiteX1" fmla="*/ 388144 w 390525"/>
                  <a:gd name="connsiteY1" fmla="*/ 7144 h 390525"/>
                  <a:gd name="connsiteX2" fmla="*/ 388144 w 390525"/>
                  <a:gd name="connsiteY2" fmla="*/ 388144 h 390525"/>
                  <a:gd name="connsiteX3" fmla="*/ 7144 w 390525"/>
                  <a:gd name="connsiteY3" fmla="*/ 388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0525" h="390525">
                    <a:moveTo>
                      <a:pt x="7144" y="7144"/>
                    </a:moveTo>
                    <a:lnTo>
                      <a:pt x="388144" y="7144"/>
                    </a:lnTo>
                    <a:lnTo>
                      <a:pt x="388144" y="388144"/>
                    </a:lnTo>
                    <a:lnTo>
                      <a:pt x="7144" y="388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1828891"/>
                <a:endParaRPr lang="en-US" sz="3600" dirty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18" name="Freeform: Shape 120">
                <a:extLst>
                  <a:ext uri="{FF2B5EF4-FFF2-40B4-BE49-F238E27FC236}">
                    <a16:creationId xmlns:a16="http://schemas.microsoft.com/office/drawing/2014/main" id="{F26B895E-4914-8040-A23F-1B797D00A7A9}"/>
                  </a:ext>
                </a:extLst>
              </p:cNvPr>
              <p:cNvSpPr/>
              <p:nvPr/>
            </p:nvSpPr>
            <p:spPr>
              <a:xfrm>
                <a:off x="6660356" y="3174206"/>
                <a:ext cx="390525" cy="390525"/>
              </a:xfrm>
              <a:custGeom>
                <a:avLst/>
                <a:gdLst>
                  <a:gd name="connsiteX0" fmla="*/ 7144 w 390525"/>
                  <a:gd name="connsiteY0" fmla="*/ 7144 h 390525"/>
                  <a:gd name="connsiteX1" fmla="*/ 388144 w 390525"/>
                  <a:gd name="connsiteY1" fmla="*/ 7144 h 390525"/>
                  <a:gd name="connsiteX2" fmla="*/ 388144 w 390525"/>
                  <a:gd name="connsiteY2" fmla="*/ 388144 h 390525"/>
                  <a:gd name="connsiteX3" fmla="*/ 7144 w 390525"/>
                  <a:gd name="connsiteY3" fmla="*/ 388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0525" h="390525">
                    <a:moveTo>
                      <a:pt x="7144" y="7144"/>
                    </a:moveTo>
                    <a:lnTo>
                      <a:pt x="388144" y="7144"/>
                    </a:lnTo>
                    <a:lnTo>
                      <a:pt x="388144" y="388144"/>
                    </a:lnTo>
                    <a:lnTo>
                      <a:pt x="7144" y="388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1828891"/>
                <a:endParaRPr lang="en-US" sz="3600" dirty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19" name="Freeform: Shape 121">
                <a:extLst>
                  <a:ext uri="{FF2B5EF4-FFF2-40B4-BE49-F238E27FC236}">
                    <a16:creationId xmlns:a16="http://schemas.microsoft.com/office/drawing/2014/main" id="{26B2F29B-F804-474A-A769-961664E4753F}"/>
                  </a:ext>
                </a:extLst>
              </p:cNvPr>
              <p:cNvSpPr/>
              <p:nvPr/>
            </p:nvSpPr>
            <p:spPr>
              <a:xfrm>
                <a:off x="7422356" y="3174206"/>
                <a:ext cx="390525" cy="390525"/>
              </a:xfrm>
              <a:custGeom>
                <a:avLst/>
                <a:gdLst>
                  <a:gd name="connsiteX0" fmla="*/ 7144 w 390525"/>
                  <a:gd name="connsiteY0" fmla="*/ 7144 h 390525"/>
                  <a:gd name="connsiteX1" fmla="*/ 388144 w 390525"/>
                  <a:gd name="connsiteY1" fmla="*/ 7144 h 390525"/>
                  <a:gd name="connsiteX2" fmla="*/ 388144 w 390525"/>
                  <a:gd name="connsiteY2" fmla="*/ 388144 h 390525"/>
                  <a:gd name="connsiteX3" fmla="*/ 7144 w 390525"/>
                  <a:gd name="connsiteY3" fmla="*/ 388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0525" h="390525">
                    <a:moveTo>
                      <a:pt x="7144" y="7144"/>
                    </a:moveTo>
                    <a:lnTo>
                      <a:pt x="388144" y="7144"/>
                    </a:lnTo>
                    <a:lnTo>
                      <a:pt x="388144" y="388144"/>
                    </a:lnTo>
                    <a:lnTo>
                      <a:pt x="7144" y="388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1828891"/>
                <a:endParaRPr lang="en-US" sz="3600" dirty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20" name="Freeform: Shape 122">
                <a:extLst>
                  <a:ext uri="{FF2B5EF4-FFF2-40B4-BE49-F238E27FC236}">
                    <a16:creationId xmlns:a16="http://schemas.microsoft.com/office/drawing/2014/main" id="{C670476C-0952-9C42-8AEC-8AD827829ADF}"/>
                  </a:ext>
                </a:extLst>
              </p:cNvPr>
              <p:cNvSpPr/>
              <p:nvPr/>
            </p:nvSpPr>
            <p:spPr>
              <a:xfrm>
                <a:off x="4374356" y="3936206"/>
                <a:ext cx="390525" cy="390525"/>
              </a:xfrm>
              <a:custGeom>
                <a:avLst/>
                <a:gdLst>
                  <a:gd name="connsiteX0" fmla="*/ 7144 w 390525"/>
                  <a:gd name="connsiteY0" fmla="*/ 7144 h 390525"/>
                  <a:gd name="connsiteX1" fmla="*/ 388144 w 390525"/>
                  <a:gd name="connsiteY1" fmla="*/ 7144 h 390525"/>
                  <a:gd name="connsiteX2" fmla="*/ 388144 w 390525"/>
                  <a:gd name="connsiteY2" fmla="*/ 388144 h 390525"/>
                  <a:gd name="connsiteX3" fmla="*/ 7144 w 390525"/>
                  <a:gd name="connsiteY3" fmla="*/ 388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0525" h="390525">
                    <a:moveTo>
                      <a:pt x="7144" y="7144"/>
                    </a:moveTo>
                    <a:lnTo>
                      <a:pt x="388144" y="7144"/>
                    </a:lnTo>
                    <a:lnTo>
                      <a:pt x="388144" y="388144"/>
                    </a:lnTo>
                    <a:lnTo>
                      <a:pt x="7144" y="388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1828891"/>
                <a:endParaRPr lang="en-US" sz="3600" dirty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21" name="Freeform: Shape 123">
                <a:extLst>
                  <a:ext uri="{FF2B5EF4-FFF2-40B4-BE49-F238E27FC236}">
                    <a16:creationId xmlns:a16="http://schemas.microsoft.com/office/drawing/2014/main" id="{52DF5CB6-1A0A-844A-8967-69DC94C4179C}"/>
                  </a:ext>
                </a:extLst>
              </p:cNvPr>
              <p:cNvSpPr/>
              <p:nvPr/>
            </p:nvSpPr>
            <p:spPr>
              <a:xfrm>
                <a:off x="5136356" y="3936206"/>
                <a:ext cx="390525" cy="390525"/>
              </a:xfrm>
              <a:custGeom>
                <a:avLst/>
                <a:gdLst>
                  <a:gd name="connsiteX0" fmla="*/ 7144 w 390525"/>
                  <a:gd name="connsiteY0" fmla="*/ 7144 h 390525"/>
                  <a:gd name="connsiteX1" fmla="*/ 388144 w 390525"/>
                  <a:gd name="connsiteY1" fmla="*/ 7144 h 390525"/>
                  <a:gd name="connsiteX2" fmla="*/ 388144 w 390525"/>
                  <a:gd name="connsiteY2" fmla="*/ 388144 h 390525"/>
                  <a:gd name="connsiteX3" fmla="*/ 7144 w 390525"/>
                  <a:gd name="connsiteY3" fmla="*/ 388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0525" h="390525">
                    <a:moveTo>
                      <a:pt x="7144" y="7144"/>
                    </a:moveTo>
                    <a:lnTo>
                      <a:pt x="388144" y="7144"/>
                    </a:lnTo>
                    <a:lnTo>
                      <a:pt x="388144" y="388144"/>
                    </a:lnTo>
                    <a:lnTo>
                      <a:pt x="7144" y="388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1828891"/>
                <a:endParaRPr lang="en-US" sz="3600" dirty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22" name="Freeform: Shape 124">
                <a:extLst>
                  <a:ext uri="{FF2B5EF4-FFF2-40B4-BE49-F238E27FC236}">
                    <a16:creationId xmlns:a16="http://schemas.microsoft.com/office/drawing/2014/main" id="{66B96534-68C3-7642-8BA5-0B9CEAF56402}"/>
                  </a:ext>
                </a:extLst>
              </p:cNvPr>
              <p:cNvSpPr/>
              <p:nvPr/>
            </p:nvSpPr>
            <p:spPr>
              <a:xfrm>
                <a:off x="5898356" y="3936206"/>
                <a:ext cx="390525" cy="390525"/>
              </a:xfrm>
              <a:custGeom>
                <a:avLst/>
                <a:gdLst>
                  <a:gd name="connsiteX0" fmla="*/ 7144 w 390525"/>
                  <a:gd name="connsiteY0" fmla="*/ 7144 h 390525"/>
                  <a:gd name="connsiteX1" fmla="*/ 388144 w 390525"/>
                  <a:gd name="connsiteY1" fmla="*/ 7144 h 390525"/>
                  <a:gd name="connsiteX2" fmla="*/ 388144 w 390525"/>
                  <a:gd name="connsiteY2" fmla="*/ 388144 h 390525"/>
                  <a:gd name="connsiteX3" fmla="*/ 7144 w 390525"/>
                  <a:gd name="connsiteY3" fmla="*/ 388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0525" h="390525">
                    <a:moveTo>
                      <a:pt x="7144" y="7144"/>
                    </a:moveTo>
                    <a:lnTo>
                      <a:pt x="388144" y="7144"/>
                    </a:lnTo>
                    <a:lnTo>
                      <a:pt x="388144" y="388144"/>
                    </a:lnTo>
                    <a:lnTo>
                      <a:pt x="7144" y="388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1828891"/>
                <a:endParaRPr lang="en-US" sz="3600" dirty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29" name="Freeform: Shape 125">
                <a:extLst>
                  <a:ext uri="{FF2B5EF4-FFF2-40B4-BE49-F238E27FC236}">
                    <a16:creationId xmlns:a16="http://schemas.microsoft.com/office/drawing/2014/main" id="{4937EEED-50DA-B64A-A20D-233367717F27}"/>
                  </a:ext>
                </a:extLst>
              </p:cNvPr>
              <p:cNvSpPr/>
              <p:nvPr/>
            </p:nvSpPr>
            <p:spPr>
              <a:xfrm>
                <a:off x="6660356" y="3936206"/>
                <a:ext cx="390525" cy="390525"/>
              </a:xfrm>
              <a:custGeom>
                <a:avLst/>
                <a:gdLst>
                  <a:gd name="connsiteX0" fmla="*/ 7144 w 390525"/>
                  <a:gd name="connsiteY0" fmla="*/ 7144 h 390525"/>
                  <a:gd name="connsiteX1" fmla="*/ 388144 w 390525"/>
                  <a:gd name="connsiteY1" fmla="*/ 7144 h 390525"/>
                  <a:gd name="connsiteX2" fmla="*/ 388144 w 390525"/>
                  <a:gd name="connsiteY2" fmla="*/ 388144 h 390525"/>
                  <a:gd name="connsiteX3" fmla="*/ 7144 w 390525"/>
                  <a:gd name="connsiteY3" fmla="*/ 388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0525" h="390525">
                    <a:moveTo>
                      <a:pt x="7144" y="7144"/>
                    </a:moveTo>
                    <a:lnTo>
                      <a:pt x="388144" y="7144"/>
                    </a:lnTo>
                    <a:lnTo>
                      <a:pt x="388144" y="388144"/>
                    </a:lnTo>
                    <a:lnTo>
                      <a:pt x="7144" y="388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1828891"/>
                <a:endParaRPr lang="en-US" sz="3600" dirty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30" name="Freeform: Shape 126">
                <a:extLst>
                  <a:ext uri="{FF2B5EF4-FFF2-40B4-BE49-F238E27FC236}">
                    <a16:creationId xmlns:a16="http://schemas.microsoft.com/office/drawing/2014/main" id="{E7E76308-6FC1-854A-A116-074887C525A7}"/>
                  </a:ext>
                </a:extLst>
              </p:cNvPr>
              <p:cNvSpPr/>
              <p:nvPr/>
            </p:nvSpPr>
            <p:spPr>
              <a:xfrm>
                <a:off x="4374356" y="4698206"/>
                <a:ext cx="390525" cy="390525"/>
              </a:xfrm>
              <a:custGeom>
                <a:avLst/>
                <a:gdLst>
                  <a:gd name="connsiteX0" fmla="*/ 7144 w 390525"/>
                  <a:gd name="connsiteY0" fmla="*/ 7144 h 390525"/>
                  <a:gd name="connsiteX1" fmla="*/ 388144 w 390525"/>
                  <a:gd name="connsiteY1" fmla="*/ 7144 h 390525"/>
                  <a:gd name="connsiteX2" fmla="*/ 388144 w 390525"/>
                  <a:gd name="connsiteY2" fmla="*/ 388144 h 390525"/>
                  <a:gd name="connsiteX3" fmla="*/ 7144 w 390525"/>
                  <a:gd name="connsiteY3" fmla="*/ 388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0525" h="390525">
                    <a:moveTo>
                      <a:pt x="7144" y="7144"/>
                    </a:moveTo>
                    <a:lnTo>
                      <a:pt x="388144" y="7144"/>
                    </a:lnTo>
                    <a:lnTo>
                      <a:pt x="388144" y="388144"/>
                    </a:lnTo>
                    <a:lnTo>
                      <a:pt x="7144" y="388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1828891"/>
                <a:endParaRPr lang="en-US" sz="3600" dirty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31" name="Freeform: Shape 127">
                <a:extLst>
                  <a:ext uri="{FF2B5EF4-FFF2-40B4-BE49-F238E27FC236}">
                    <a16:creationId xmlns:a16="http://schemas.microsoft.com/office/drawing/2014/main" id="{92549433-3584-D646-9C9E-81F0DEE47372}"/>
                  </a:ext>
                </a:extLst>
              </p:cNvPr>
              <p:cNvSpPr/>
              <p:nvPr/>
            </p:nvSpPr>
            <p:spPr>
              <a:xfrm>
                <a:off x="5136356" y="4698206"/>
                <a:ext cx="390525" cy="390525"/>
              </a:xfrm>
              <a:custGeom>
                <a:avLst/>
                <a:gdLst>
                  <a:gd name="connsiteX0" fmla="*/ 7144 w 390525"/>
                  <a:gd name="connsiteY0" fmla="*/ 7144 h 390525"/>
                  <a:gd name="connsiteX1" fmla="*/ 388144 w 390525"/>
                  <a:gd name="connsiteY1" fmla="*/ 7144 h 390525"/>
                  <a:gd name="connsiteX2" fmla="*/ 388144 w 390525"/>
                  <a:gd name="connsiteY2" fmla="*/ 388144 h 390525"/>
                  <a:gd name="connsiteX3" fmla="*/ 7144 w 390525"/>
                  <a:gd name="connsiteY3" fmla="*/ 388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0525" h="390525">
                    <a:moveTo>
                      <a:pt x="7144" y="7144"/>
                    </a:moveTo>
                    <a:lnTo>
                      <a:pt x="388144" y="7144"/>
                    </a:lnTo>
                    <a:lnTo>
                      <a:pt x="388144" y="388144"/>
                    </a:lnTo>
                    <a:lnTo>
                      <a:pt x="7144" y="388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1828891"/>
                <a:endParaRPr lang="en-US" sz="3600" dirty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32" name="Freeform: Shape 128">
                <a:extLst>
                  <a:ext uri="{FF2B5EF4-FFF2-40B4-BE49-F238E27FC236}">
                    <a16:creationId xmlns:a16="http://schemas.microsoft.com/office/drawing/2014/main" id="{D5589907-9DBB-9F45-9BA8-FECFD61FD446}"/>
                  </a:ext>
                </a:extLst>
              </p:cNvPr>
              <p:cNvSpPr/>
              <p:nvPr/>
            </p:nvSpPr>
            <p:spPr>
              <a:xfrm>
                <a:off x="5898356" y="4698206"/>
                <a:ext cx="390525" cy="390525"/>
              </a:xfrm>
              <a:custGeom>
                <a:avLst/>
                <a:gdLst>
                  <a:gd name="connsiteX0" fmla="*/ 7144 w 390525"/>
                  <a:gd name="connsiteY0" fmla="*/ 7144 h 390525"/>
                  <a:gd name="connsiteX1" fmla="*/ 388144 w 390525"/>
                  <a:gd name="connsiteY1" fmla="*/ 7144 h 390525"/>
                  <a:gd name="connsiteX2" fmla="*/ 388144 w 390525"/>
                  <a:gd name="connsiteY2" fmla="*/ 388144 h 390525"/>
                  <a:gd name="connsiteX3" fmla="*/ 7144 w 390525"/>
                  <a:gd name="connsiteY3" fmla="*/ 388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0525" h="390525">
                    <a:moveTo>
                      <a:pt x="7144" y="7144"/>
                    </a:moveTo>
                    <a:lnTo>
                      <a:pt x="388144" y="7144"/>
                    </a:lnTo>
                    <a:lnTo>
                      <a:pt x="388144" y="388144"/>
                    </a:lnTo>
                    <a:lnTo>
                      <a:pt x="7144" y="388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1828891"/>
                <a:endParaRPr lang="en-US" sz="3600" dirty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33" name="Freeform: Shape 129">
                <a:extLst>
                  <a:ext uri="{FF2B5EF4-FFF2-40B4-BE49-F238E27FC236}">
                    <a16:creationId xmlns:a16="http://schemas.microsoft.com/office/drawing/2014/main" id="{B17D33DB-BBED-0249-8EA9-28137B5C139B}"/>
                  </a:ext>
                </a:extLst>
              </p:cNvPr>
              <p:cNvSpPr/>
              <p:nvPr/>
            </p:nvSpPr>
            <p:spPr>
              <a:xfrm>
                <a:off x="6660356" y="4698206"/>
                <a:ext cx="390525" cy="390525"/>
              </a:xfrm>
              <a:custGeom>
                <a:avLst/>
                <a:gdLst>
                  <a:gd name="connsiteX0" fmla="*/ 7144 w 390525"/>
                  <a:gd name="connsiteY0" fmla="*/ 7144 h 390525"/>
                  <a:gd name="connsiteX1" fmla="*/ 388144 w 390525"/>
                  <a:gd name="connsiteY1" fmla="*/ 7144 h 390525"/>
                  <a:gd name="connsiteX2" fmla="*/ 388144 w 390525"/>
                  <a:gd name="connsiteY2" fmla="*/ 388144 h 390525"/>
                  <a:gd name="connsiteX3" fmla="*/ 7144 w 390525"/>
                  <a:gd name="connsiteY3" fmla="*/ 388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0525" h="390525">
                    <a:moveTo>
                      <a:pt x="7144" y="7144"/>
                    </a:moveTo>
                    <a:lnTo>
                      <a:pt x="388144" y="7144"/>
                    </a:lnTo>
                    <a:lnTo>
                      <a:pt x="388144" y="388144"/>
                    </a:lnTo>
                    <a:lnTo>
                      <a:pt x="7144" y="388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1828891"/>
                <a:endParaRPr lang="en-US" sz="3600" dirty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34" name="Freeform: Shape 130">
                <a:extLst>
                  <a:ext uri="{FF2B5EF4-FFF2-40B4-BE49-F238E27FC236}">
                    <a16:creationId xmlns:a16="http://schemas.microsoft.com/office/drawing/2014/main" id="{F46B6974-7881-6648-92B3-439C4D7C8810}"/>
                  </a:ext>
                </a:extLst>
              </p:cNvPr>
              <p:cNvSpPr/>
              <p:nvPr/>
            </p:nvSpPr>
            <p:spPr>
              <a:xfrm>
                <a:off x="7422356" y="3936206"/>
                <a:ext cx="390525" cy="390525"/>
              </a:xfrm>
              <a:custGeom>
                <a:avLst/>
                <a:gdLst>
                  <a:gd name="connsiteX0" fmla="*/ 7144 w 390525"/>
                  <a:gd name="connsiteY0" fmla="*/ 7144 h 390525"/>
                  <a:gd name="connsiteX1" fmla="*/ 388144 w 390525"/>
                  <a:gd name="connsiteY1" fmla="*/ 7144 h 390525"/>
                  <a:gd name="connsiteX2" fmla="*/ 388144 w 390525"/>
                  <a:gd name="connsiteY2" fmla="*/ 388144 h 390525"/>
                  <a:gd name="connsiteX3" fmla="*/ 7144 w 390525"/>
                  <a:gd name="connsiteY3" fmla="*/ 388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0525" h="390525">
                    <a:moveTo>
                      <a:pt x="7144" y="7144"/>
                    </a:moveTo>
                    <a:lnTo>
                      <a:pt x="388144" y="7144"/>
                    </a:lnTo>
                    <a:lnTo>
                      <a:pt x="388144" y="388144"/>
                    </a:lnTo>
                    <a:lnTo>
                      <a:pt x="7144" y="388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1828891"/>
                <a:endParaRPr lang="en-US" sz="3600" dirty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304" name="Group 303">
              <a:extLst>
                <a:ext uri="{FF2B5EF4-FFF2-40B4-BE49-F238E27FC236}">
                  <a16:creationId xmlns:a16="http://schemas.microsoft.com/office/drawing/2014/main" id="{5A94D7DC-B951-CF4D-A810-1A64F81E6194}"/>
                </a:ext>
              </a:extLst>
            </p:cNvPr>
            <p:cNvGrpSpPr/>
            <p:nvPr/>
          </p:nvGrpSpPr>
          <p:grpSpPr>
            <a:xfrm>
              <a:off x="13552989" y="5114924"/>
              <a:ext cx="1999569" cy="627213"/>
              <a:chOff x="1109088" y="2758453"/>
              <a:chExt cx="999719" cy="313586"/>
            </a:xfrm>
          </p:grpSpPr>
          <p:sp>
            <p:nvSpPr>
              <p:cNvPr id="311" name="TextBox 310">
                <a:extLst>
                  <a:ext uri="{FF2B5EF4-FFF2-40B4-BE49-F238E27FC236}">
                    <a16:creationId xmlns:a16="http://schemas.microsoft.com/office/drawing/2014/main" id="{0CEF49A8-B04C-364D-8D6C-FCE954438735}"/>
                  </a:ext>
                </a:extLst>
              </p:cNvPr>
              <p:cNvSpPr txBox="1"/>
              <p:nvPr/>
            </p:nvSpPr>
            <p:spPr>
              <a:xfrm>
                <a:off x="1109088" y="2758453"/>
                <a:ext cx="999719" cy="169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828891"/>
                <a:r>
                  <a:rPr lang="ar-EG" sz="1600" b="1" dirty="0">
                    <a:solidFill>
                      <a:srgbClr val="6C6B6C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sz="1600" b="1" dirty="0">
                    <a:solidFill>
                      <a:srgbClr val="6C6B6C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5 </a:t>
                </a:r>
                <a:r>
                  <a:rPr lang="ar-EG" sz="1600" b="1" dirty="0">
                    <a:solidFill>
                      <a:srgbClr val="6C6B6C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b="1" dirty="0">
                    <a:solidFill>
                      <a:srgbClr val="6C6B6C"/>
                    </a:solidFill>
                    <a:latin typeface="Century Gothic" panose="020B0502020202020204" pitchFamily="34" charset="0"/>
                  </a:rPr>
                  <a:t>Months</a:t>
                </a:r>
              </a:p>
            </p:txBody>
          </p:sp>
          <p:sp>
            <p:nvSpPr>
              <p:cNvPr id="313" name="TextBox 312">
                <a:extLst>
                  <a:ext uri="{FF2B5EF4-FFF2-40B4-BE49-F238E27FC236}">
                    <a16:creationId xmlns:a16="http://schemas.microsoft.com/office/drawing/2014/main" id="{336536BF-069B-D24E-B4BE-6722692EE281}"/>
                  </a:ext>
                </a:extLst>
              </p:cNvPr>
              <p:cNvSpPr txBox="1"/>
              <p:nvPr/>
            </p:nvSpPr>
            <p:spPr>
              <a:xfrm>
                <a:off x="1115374" y="2902773"/>
                <a:ext cx="733718" cy="169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828891"/>
                <a:r>
                  <a:rPr lang="en-US" sz="1600" dirty="0">
                    <a:solidFill>
                      <a:srgbClr val="6C6B6C"/>
                    </a:solidFill>
                    <a:latin typeface="Century Gothic" panose="020B0502020202020204" pitchFamily="34" charset="0"/>
                  </a:rPr>
                  <a:t>Schedule</a:t>
                </a:r>
              </a:p>
            </p:txBody>
          </p:sp>
        </p:grpSp>
      </p:grpSp>
      <p:grpSp>
        <p:nvGrpSpPr>
          <p:cNvPr id="335" name="Group 334">
            <a:extLst>
              <a:ext uri="{FF2B5EF4-FFF2-40B4-BE49-F238E27FC236}">
                <a16:creationId xmlns:a16="http://schemas.microsoft.com/office/drawing/2014/main" id="{D734FAFF-41BD-B944-8502-E2F4B7C05500}"/>
              </a:ext>
            </a:extLst>
          </p:cNvPr>
          <p:cNvGrpSpPr/>
          <p:nvPr/>
        </p:nvGrpSpPr>
        <p:grpSpPr>
          <a:xfrm>
            <a:off x="11903250" y="8905420"/>
            <a:ext cx="2786233" cy="627213"/>
            <a:chOff x="12766325" y="5114924"/>
            <a:chExt cx="2786233" cy="627213"/>
          </a:xfrm>
        </p:grpSpPr>
        <p:grpSp>
          <p:nvGrpSpPr>
            <p:cNvPr id="336" name="Graphic 32">
              <a:extLst>
                <a:ext uri="{FF2B5EF4-FFF2-40B4-BE49-F238E27FC236}">
                  <a16:creationId xmlns:a16="http://schemas.microsoft.com/office/drawing/2014/main" id="{B9C15166-ED8A-324E-9DF3-AB1FB9DD3039}"/>
                </a:ext>
              </a:extLst>
            </p:cNvPr>
            <p:cNvGrpSpPr/>
            <p:nvPr/>
          </p:nvGrpSpPr>
          <p:grpSpPr>
            <a:xfrm>
              <a:off x="12766325" y="5156218"/>
              <a:ext cx="535395" cy="535400"/>
              <a:chOff x="3657600" y="990600"/>
              <a:chExt cx="4876800" cy="4876800"/>
            </a:xfrm>
            <a:solidFill>
              <a:srgbClr val="6C6B6C"/>
            </a:solidFill>
          </p:grpSpPr>
          <p:sp>
            <p:nvSpPr>
              <p:cNvPr id="340" name="Freeform: Shape 116">
                <a:extLst>
                  <a:ext uri="{FF2B5EF4-FFF2-40B4-BE49-F238E27FC236}">
                    <a16:creationId xmlns:a16="http://schemas.microsoft.com/office/drawing/2014/main" id="{13545FF4-3768-E749-8EEE-CE51AFFFA8B0}"/>
                  </a:ext>
                </a:extLst>
              </p:cNvPr>
              <p:cNvSpPr/>
              <p:nvPr/>
            </p:nvSpPr>
            <p:spPr>
              <a:xfrm>
                <a:off x="3650456" y="983456"/>
                <a:ext cx="4886325" cy="4886325"/>
              </a:xfrm>
              <a:custGeom>
                <a:avLst/>
                <a:gdLst>
                  <a:gd name="connsiteX0" fmla="*/ 4312444 w 4886325"/>
                  <a:gd name="connsiteY0" fmla="*/ 388144 h 4886325"/>
                  <a:gd name="connsiteX1" fmla="*/ 4083844 w 4886325"/>
                  <a:gd name="connsiteY1" fmla="*/ 388144 h 4886325"/>
                  <a:gd name="connsiteX2" fmla="*/ 4083844 w 4886325"/>
                  <a:gd name="connsiteY2" fmla="*/ 7144 h 4886325"/>
                  <a:gd name="connsiteX3" fmla="*/ 3702844 w 4886325"/>
                  <a:gd name="connsiteY3" fmla="*/ 7144 h 4886325"/>
                  <a:gd name="connsiteX4" fmla="*/ 3702844 w 4886325"/>
                  <a:gd name="connsiteY4" fmla="*/ 388144 h 4886325"/>
                  <a:gd name="connsiteX5" fmla="*/ 1188244 w 4886325"/>
                  <a:gd name="connsiteY5" fmla="*/ 388144 h 4886325"/>
                  <a:gd name="connsiteX6" fmla="*/ 1188244 w 4886325"/>
                  <a:gd name="connsiteY6" fmla="*/ 7144 h 4886325"/>
                  <a:gd name="connsiteX7" fmla="*/ 807244 w 4886325"/>
                  <a:gd name="connsiteY7" fmla="*/ 7144 h 4886325"/>
                  <a:gd name="connsiteX8" fmla="*/ 807244 w 4886325"/>
                  <a:gd name="connsiteY8" fmla="*/ 388144 h 4886325"/>
                  <a:gd name="connsiteX9" fmla="*/ 578644 w 4886325"/>
                  <a:gd name="connsiteY9" fmla="*/ 388144 h 4886325"/>
                  <a:gd name="connsiteX10" fmla="*/ 7144 w 4886325"/>
                  <a:gd name="connsiteY10" fmla="*/ 959644 h 4886325"/>
                  <a:gd name="connsiteX11" fmla="*/ 7144 w 4886325"/>
                  <a:gd name="connsiteY11" fmla="*/ 4312444 h 4886325"/>
                  <a:gd name="connsiteX12" fmla="*/ 578644 w 4886325"/>
                  <a:gd name="connsiteY12" fmla="*/ 4883944 h 4886325"/>
                  <a:gd name="connsiteX13" fmla="*/ 4312444 w 4886325"/>
                  <a:gd name="connsiteY13" fmla="*/ 4883944 h 4886325"/>
                  <a:gd name="connsiteX14" fmla="*/ 4883944 w 4886325"/>
                  <a:gd name="connsiteY14" fmla="*/ 4312444 h 4886325"/>
                  <a:gd name="connsiteX15" fmla="*/ 4883944 w 4886325"/>
                  <a:gd name="connsiteY15" fmla="*/ 959644 h 4886325"/>
                  <a:gd name="connsiteX16" fmla="*/ 4312444 w 4886325"/>
                  <a:gd name="connsiteY16" fmla="*/ 388144 h 4886325"/>
                  <a:gd name="connsiteX17" fmla="*/ 4502944 w 4886325"/>
                  <a:gd name="connsiteY17" fmla="*/ 4312444 h 4886325"/>
                  <a:gd name="connsiteX18" fmla="*/ 4312444 w 4886325"/>
                  <a:gd name="connsiteY18" fmla="*/ 4502944 h 4886325"/>
                  <a:gd name="connsiteX19" fmla="*/ 578644 w 4886325"/>
                  <a:gd name="connsiteY19" fmla="*/ 4502944 h 4886325"/>
                  <a:gd name="connsiteX20" fmla="*/ 388144 w 4886325"/>
                  <a:gd name="connsiteY20" fmla="*/ 4312444 h 4886325"/>
                  <a:gd name="connsiteX21" fmla="*/ 388144 w 4886325"/>
                  <a:gd name="connsiteY21" fmla="*/ 1797844 h 4886325"/>
                  <a:gd name="connsiteX22" fmla="*/ 4502944 w 4886325"/>
                  <a:gd name="connsiteY22" fmla="*/ 1797844 h 4886325"/>
                  <a:gd name="connsiteX23" fmla="*/ 4502944 w 4886325"/>
                  <a:gd name="connsiteY23" fmla="*/ 4312444 h 4886325"/>
                  <a:gd name="connsiteX24" fmla="*/ 4502944 w 4886325"/>
                  <a:gd name="connsiteY24" fmla="*/ 1416844 h 4886325"/>
                  <a:gd name="connsiteX25" fmla="*/ 388144 w 4886325"/>
                  <a:gd name="connsiteY25" fmla="*/ 1416844 h 4886325"/>
                  <a:gd name="connsiteX26" fmla="*/ 388144 w 4886325"/>
                  <a:gd name="connsiteY26" fmla="*/ 959644 h 4886325"/>
                  <a:gd name="connsiteX27" fmla="*/ 578644 w 4886325"/>
                  <a:gd name="connsiteY27" fmla="*/ 769144 h 4886325"/>
                  <a:gd name="connsiteX28" fmla="*/ 807244 w 4886325"/>
                  <a:gd name="connsiteY28" fmla="*/ 769144 h 4886325"/>
                  <a:gd name="connsiteX29" fmla="*/ 807244 w 4886325"/>
                  <a:gd name="connsiteY29" fmla="*/ 1150144 h 4886325"/>
                  <a:gd name="connsiteX30" fmla="*/ 1188244 w 4886325"/>
                  <a:gd name="connsiteY30" fmla="*/ 1150144 h 4886325"/>
                  <a:gd name="connsiteX31" fmla="*/ 1188244 w 4886325"/>
                  <a:gd name="connsiteY31" fmla="*/ 769144 h 4886325"/>
                  <a:gd name="connsiteX32" fmla="*/ 3702844 w 4886325"/>
                  <a:gd name="connsiteY32" fmla="*/ 769144 h 4886325"/>
                  <a:gd name="connsiteX33" fmla="*/ 3702844 w 4886325"/>
                  <a:gd name="connsiteY33" fmla="*/ 1150144 h 4886325"/>
                  <a:gd name="connsiteX34" fmla="*/ 4083844 w 4886325"/>
                  <a:gd name="connsiteY34" fmla="*/ 1150144 h 4886325"/>
                  <a:gd name="connsiteX35" fmla="*/ 4083844 w 4886325"/>
                  <a:gd name="connsiteY35" fmla="*/ 769144 h 4886325"/>
                  <a:gd name="connsiteX36" fmla="*/ 4312444 w 4886325"/>
                  <a:gd name="connsiteY36" fmla="*/ 769144 h 4886325"/>
                  <a:gd name="connsiteX37" fmla="*/ 4502944 w 4886325"/>
                  <a:gd name="connsiteY37" fmla="*/ 959644 h 4886325"/>
                  <a:gd name="connsiteX38" fmla="*/ 4502944 w 4886325"/>
                  <a:gd name="connsiteY38" fmla="*/ 1416844 h 4886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4886325" h="4886325">
                    <a:moveTo>
                      <a:pt x="4312444" y="388144"/>
                    </a:moveTo>
                    <a:lnTo>
                      <a:pt x="4083844" y="388144"/>
                    </a:lnTo>
                    <a:lnTo>
                      <a:pt x="4083844" y="7144"/>
                    </a:lnTo>
                    <a:lnTo>
                      <a:pt x="3702844" y="7144"/>
                    </a:lnTo>
                    <a:lnTo>
                      <a:pt x="3702844" y="388144"/>
                    </a:lnTo>
                    <a:lnTo>
                      <a:pt x="1188244" y="388144"/>
                    </a:lnTo>
                    <a:lnTo>
                      <a:pt x="1188244" y="7144"/>
                    </a:lnTo>
                    <a:lnTo>
                      <a:pt x="807244" y="7144"/>
                    </a:lnTo>
                    <a:lnTo>
                      <a:pt x="807244" y="388144"/>
                    </a:lnTo>
                    <a:lnTo>
                      <a:pt x="578644" y="388144"/>
                    </a:lnTo>
                    <a:cubicBezTo>
                      <a:pt x="263366" y="388144"/>
                      <a:pt x="7144" y="644366"/>
                      <a:pt x="7144" y="959644"/>
                    </a:cubicBezTo>
                    <a:lnTo>
                      <a:pt x="7144" y="4312444"/>
                    </a:lnTo>
                    <a:cubicBezTo>
                      <a:pt x="7144" y="4627722"/>
                      <a:pt x="263366" y="4883944"/>
                      <a:pt x="578644" y="4883944"/>
                    </a:cubicBezTo>
                    <a:lnTo>
                      <a:pt x="4312444" y="4883944"/>
                    </a:lnTo>
                    <a:cubicBezTo>
                      <a:pt x="4627722" y="4883944"/>
                      <a:pt x="4883944" y="4627722"/>
                      <a:pt x="4883944" y="4312444"/>
                    </a:cubicBezTo>
                    <a:lnTo>
                      <a:pt x="4883944" y="959644"/>
                    </a:lnTo>
                    <a:cubicBezTo>
                      <a:pt x="4883944" y="644366"/>
                      <a:pt x="4627722" y="388144"/>
                      <a:pt x="4312444" y="388144"/>
                    </a:cubicBezTo>
                    <a:close/>
                    <a:moveTo>
                      <a:pt x="4502944" y="4312444"/>
                    </a:moveTo>
                    <a:cubicBezTo>
                      <a:pt x="4502944" y="4417219"/>
                      <a:pt x="4417219" y="4502944"/>
                      <a:pt x="4312444" y="4502944"/>
                    </a:cubicBezTo>
                    <a:lnTo>
                      <a:pt x="578644" y="4502944"/>
                    </a:lnTo>
                    <a:cubicBezTo>
                      <a:pt x="473869" y="4502944"/>
                      <a:pt x="388144" y="4417219"/>
                      <a:pt x="388144" y="4312444"/>
                    </a:cubicBezTo>
                    <a:lnTo>
                      <a:pt x="388144" y="1797844"/>
                    </a:lnTo>
                    <a:lnTo>
                      <a:pt x="4502944" y="1797844"/>
                    </a:lnTo>
                    <a:lnTo>
                      <a:pt x="4502944" y="4312444"/>
                    </a:lnTo>
                    <a:close/>
                    <a:moveTo>
                      <a:pt x="4502944" y="1416844"/>
                    </a:moveTo>
                    <a:lnTo>
                      <a:pt x="388144" y="1416844"/>
                    </a:lnTo>
                    <a:lnTo>
                      <a:pt x="388144" y="959644"/>
                    </a:lnTo>
                    <a:cubicBezTo>
                      <a:pt x="388144" y="854869"/>
                      <a:pt x="473869" y="769144"/>
                      <a:pt x="578644" y="769144"/>
                    </a:cubicBezTo>
                    <a:lnTo>
                      <a:pt x="807244" y="769144"/>
                    </a:lnTo>
                    <a:lnTo>
                      <a:pt x="807244" y="1150144"/>
                    </a:lnTo>
                    <a:lnTo>
                      <a:pt x="1188244" y="1150144"/>
                    </a:lnTo>
                    <a:lnTo>
                      <a:pt x="1188244" y="769144"/>
                    </a:lnTo>
                    <a:lnTo>
                      <a:pt x="3702844" y="769144"/>
                    </a:lnTo>
                    <a:lnTo>
                      <a:pt x="3702844" y="1150144"/>
                    </a:lnTo>
                    <a:lnTo>
                      <a:pt x="4083844" y="1150144"/>
                    </a:lnTo>
                    <a:lnTo>
                      <a:pt x="4083844" y="769144"/>
                    </a:lnTo>
                    <a:lnTo>
                      <a:pt x="4312444" y="769144"/>
                    </a:lnTo>
                    <a:cubicBezTo>
                      <a:pt x="4417219" y="769144"/>
                      <a:pt x="4502944" y="854869"/>
                      <a:pt x="4502944" y="959644"/>
                    </a:cubicBezTo>
                    <a:lnTo>
                      <a:pt x="4502944" y="14168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1828891"/>
                <a:endParaRPr lang="en-US" sz="3600" dirty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41" name="Freeform: Shape 117">
                <a:extLst>
                  <a:ext uri="{FF2B5EF4-FFF2-40B4-BE49-F238E27FC236}">
                    <a16:creationId xmlns:a16="http://schemas.microsoft.com/office/drawing/2014/main" id="{6BB61CD6-893A-6147-BD1D-7C458BD76FC9}"/>
                  </a:ext>
                </a:extLst>
              </p:cNvPr>
              <p:cNvSpPr/>
              <p:nvPr/>
            </p:nvSpPr>
            <p:spPr>
              <a:xfrm>
                <a:off x="4374356" y="3174206"/>
                <a:ext cx="390525" cy="390525"/>
              </a:xfrm>
              <a:custGeom>
                <a:avLst/>
                <a:gdLst>
                  <a:gd name="connsiteX0" fmla="*/ 7144 w 390525"/>
                  <a:gd name="connsiteY0" fmla="*/ 7144 h 390525"/>
                  <a:gd name="connsiteX1" fmla="*/ 388144 w 390525"/>
                  <a:gd name="connsiteY1" fmla="*/ 7144 h 390525"/>
                  <a:gd name="connsiteX2" fmla="*/ 388144 w 390525"/>
                  <a:gd name="connsiteY2" fmla="*/ 388144 h 390525"/>
                  <a:gd name="connsiteX3" fmla="*/ 7144 w 390525"/>
                  <a:gd name="connsiteY3" fmla="*/ 388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0525" h="390525">
                    <a:moveTo>
                      <a:pt x="7144" y="7144"/>
                    </a:moveTo>
                    <a:lnTo>
                      <a:pt x="388144" y="7144"/>
                    </a:lnTo>
                    <a:lnTo>
                      <a:pt x="388144" y="388144"/>
                    </a:lnTo>
                    <a:lnTo>
                      <a:pt x="7144" y="388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1828891"/>
                <a:endParaRPr lang="en-US" sz="3600" dirty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42" name="Freeform: Shape 118">
                <a:extLst>
                  <a:ext uri="{FF2B5EF4-FFF2-40B4-BE49-F238E27FC236}">
                    <a16:creationId xmlns:a16="http://schemas.microsoft.com/office/drawing/2014/main" id="{C9A10CB0-2C03-0245-AFB0-408C34858406}"/>
                  </a:ext>
                </a:extLst>
              </p:cNvPr>
              <p:cNvSpPr/>
              <p:nvPr/>
            </p:nvSpPr>
            <p:spPr>
              <a:xfrm>
                <a:off x="5136356" y="3174206"/>
                <a:ext cx="390525" cy="390525"/>
              </a:xfrm>
              <a:custGeom>
                <a:avLst/>
                <a:gdLst>
                  <a:gd name="connsiteX0" fmla="*/ 7144 w 390525"/>
                  <a:gd name="connsiteY0" fmla="*/ 7144 h 390525"/>
                  <a:gd name="connsiteX1" fmla="*/ 388144 w 390525"/>
                  <a:gd name="connsiteY1" fmla="*/ 7144 h 390525"/>
                  <a:gd name="connsiteX2" fmla="*/ 388144 w 390525"/>
                  <a:gd name="connsiteY2" fmla="*/ 388144 h 390525"/>
                  <a:gd name="connsiteX3" fmla="*/ 7144 w 390525"/>
                  <a:gd name="connsiteY3" fmla="*/ 388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0525" h="390525">
                    <a:moveTo>
                      <a:pt x="7144" y="7144"/>
                    </a:moveTo>
                    <a:lnTo>
                      <a:pt x="388144" y="7144"/>
                    </a:lnTo>
                    <a:lnTo>
                      <a:pt x="388144" y="388144"/>
                    </a:lnTo>
                    <a:lnTo>
                      <a:pt x="7144" y="388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1828891"/>
                <a:endParaRPr lang="en-US" sz="3600" dirty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43" name="Freeform: Shape 119">
                <a:extLst>
                  <a:ext uri="{FF2B5EF4-FFF2-40B4-BE49-F238E27FC236}">
                    <a16:creationId xmlns:a16="http://schemas.microsoft.com/office/drawing/2014/main" id="{C3FE372E-004C-D149-950A-58B5479B88D7}"/>
                  </a:ext>
                </a:extLst>
              </p:cNvPr>
              <p:cNvSpPr/>
              <p:nvPr/>
            </p:nvSpPr>
            <p:spPr>
              <a:xfrm>
                <a:off x="5898356" y="3174206"/>
                <a:ext cx="390525" cy="390525"/>
              </a:xfrm>
              <a:custGeom>
                <a:avLst/>
                <a:gdLst>
                  <a:gd name="connsiteX0" fmla="*/ 7144 w 390525"/>
                  <a:gd name="connsiteY0" fmla="*/ 7144 h 390525"/>
                  <a:gd name="connsiteX1" fmla="*/ 388144 w 390525"/>
                  <a:gd name="connsiteY1" fmla="*/ 7144 h 390525"/>
                  <a:gd name="connsiteX2" fmla="*/ 388144 w 390525"/>
                  <a:gd name="connsiteY2" fmla="*/ 388144 h 390525"/>
                  <a:gd name="connsiteX3" fmla="*/ 7144 w 390525"/>
                  <a:gd name="connsiteY3" fmla="*/ 388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0525" h="390525">
                    <a:moveTo>
                      <a:pt x="7144" y="7144"/>
                    </a:moveTo>
                    <a:lnTo>
                      <a:pt x="388144" y="7144"/>
                    </a:lnTo>
                    <a:lnTo>
                      <a:pt x="388144" y="388144"/>
                    </a:lnTo>
                    <a:lnTo>
                      <a:pt x="7144" y="388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1828891"/>
                <a:endParaRPr lang="en-US" sz="3600" dirty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44" name="Freeform: Shape 120">
                <a:extLst>
                  <a:ext uri="{FF2B5EF4-FFF2-40B4-BE49-F238E27FC236}">
                    <a16:creationId xmlns:a16="http://schemas.microsoft.com/office/drawing/2014/main" id="{F83DF520-EACD-784D-A7C3-0623A6D24FB1}"/>
                  </a:ext>
                </a:extLst>
              </p:cNvPr>
              <p:cNvSpPr/>
              <p:nvPr/>
            </p:nvSpPr>
            <p:spPr>
              <a:xfrm>
                <a:off x="6660356" y="3174206"/>
                <a:ext cx="390525" cy="390525"/>
              </a:xfrm>
              <a:custGeom>
                <a:avLst/>
                <a:gdLst>
                  <a:gd name="connsiteX0" fmla="*/ 7144 w 390525"/>
                  <a:gd name="connsiteY0" fmla="*/ 7144 h 390525"/>
                  <a:gd name="connsiteX1" fmla="*/ 388144 w 390525"/>
                  <a:gd name="connsiteY1" fmla="*/ 7144 h 390525"/>
                  <a:gd name="connsiteX2" fmla="*/ 388144 w 390525"/>
                  <a:gd name="connsiteY2" fmla="*/ 388144 h 390525"/>
                  <a:gd name="connsiteX3" fmla="*/ 7144 w 390525"/>
                  <a:gd name="connsiteY3" fmla="*/ 388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0525" h="390525">
                    <a:moveTo>
                      <a:pt x="7144" y="7144"/>
                    </a:moveTo>
                    <a:lnTo>
                      <a:pt x="388144" y="7144"/>
                    </a:lnTo>
                    <a:lnTo>
                      <a:pt x="388144" y="388144"/>
                    </a:lnTo>
                    <a:lnTo>
                      <a:pt x="7144" y="388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1828891"/>
                <a:endParaRPr lang="en-US" sz="3600" dirty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45" name="Freeform: Shape 121">
                <a:extLst>
                  <a:ext uri="{FF2B5EF4-FFF2-40B4-BE49-F238E27FC236}">
                    <a16:creationId xmlns:a16="http://schemas.microsoft.com/office/drawing/2014/main" id="{409CD542-66D1-9D4D-86C4-2FD3B7EDD304}"/>
                  </a:ext>
                </a:extLst>
              </p:cNvPr>
              <p:cNvSpPr/>
              <p:nvPr/>
            </p:nvSpPr>
            <p:spPr>
              <a:xfrm>
                <a:off x="7422356" y="3174206"/>
                <a:ext cx="390525" cy="390525"/>
              </a:xfrm>
              <a:custGeom>
                <a:avLst/>
                <a:gdLst>
                  <a:gd name="connsiteX0" fmla="*/ 7144 w 390525"/>
                  <a:gd name="connsiteY0" fmla="*/ 7144 h 390525"/>
                  <a:gd name="connsiteX1" fmla="*/ 388144 w 390525"/>
                  <a:gd name="connsiteY1" fmla="*/ 7144 h 390525"/>
                  <a:gd name="connsiteX2" fmla="*/ 388144 w 390525"/>
                  <a:gd name="connsiteY2" fmla="*/ 388144 h 390525"/>
                  <a:gd name="connsiteX3" fmla="*/ 7144 w 390525"/>
                  <a:gd name="connsiteY3" fmla="*/ 388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0525" h="390525">
                    <a:moveTo>
                      <a:pt x="7144" y="7144"/>
                    </a:moveTo>
                    <a:lnTo>
                      <a:pt x="388144" y="7144"/>
                    </a:lnTo>
                    <a:lnTo>
                      <a:pt x="388144" y="388144"/>
                    </a:lnTo>
                    <a:lnTo>
                      <a:pt x="7144" y="388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1828891"/>
                <a:endParaRPr lang="en-US" sz="3600" dirty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46" name="Freeform: Shape 122">
                <a:extLst>
                  <a:ext uri="{FF2B5EF4-FFF2-40B4-BE49-F238E27FC236}">
                    <a16:creationId xmlns:a16="http://schemas.microsoft.com/office/drawing/2014/main" id="{B4F96D7F-CEDF-F144-A4A0-24613E181E34}"/>
                  </a:ext>
                </a:extLst>
              </p:cNvPr>
              <p:cNvSpPr/>
              <p:nvPr/>
            </p:nvSpPr>
            <p:spPr>
              <a:xfrm>
                <a:off x="4374356" y="3936206"/>
                <a:ext cx="390525" cy="390525"/>
              </a:xfrm>
              <a:custGeom>
                <a:avLst/>
                <a:gdLst>
                  <a:gd name="connsiteX0" fmla="*/ 7144 w 390525"/>
                  <a:gd name="connsiteY0" fmla="*/ 7144 h 390525"/>
                  <a:gd name="connsiteX1" fmla="*/ 388144 w 390525"/>
                  <a:gd name="connsiteY1" fmla="*/ 7144 h 390525"/>
                  <a:gd name="connsiteX2" fmla="*/ 388144 w 390525"/>
                  <a:gd name="connsiteY2" fmla="*/ 388144 h 390525"/>
                  <a:gd name="connsiteX3" fmla="*/ 7144 w 390525"/>
                  <a:gd name="connsiteY3" fmla="*/ 388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0525" h="390525">
                    <a:moveTo>
                      <a:pt x="7144" y="7144"/>
                    </a:moveTo>
                    <a:lnTo>
                      <a:pt x="388144" y="7144"/>
                    </a:lnTo>
                    <a:lnTo>
                      <a:pt x="388144" y="388144"/>
                    </a:lnTo>
                    <a:lnTo>
                      <a:pt x="7144" y="388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1828891"/>
                <a:endParaRPr lang="en-US" sz="3600" dirty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47" name="Freeform: Shape 123">
                <a:extLst>
                  <a:ext uri="{FF2B5EF4-FFF2-40B4-BE49-F238E27FC236}">
                    <a16:creationId xmlns:a16="http://schemas.microsoft.com/office/drawing/2014/main" id="{13E2C2B6-0C2E-3B42-865C-867DBA857AB7}"/>
                  </a:ext>
                </a:extLst>
              </p:cNvPr>
              <p:cNvSpPr/>
              <p:nvPr/>
            </p:nvSpPr>
            <p:spPr>
              <a:xfrm>
                <a:off x="5136356" y="3936206"/>
                <a:ext cx="390525" cy="390525"/>
              </a:xfrm>
              <a:custGeom>
                <a:avLst/>
                <a:gdLst>
                  <a:gd name="connsiteX0" fmla="*/ 7144 w 390525"/>
                  <a:gd name="connsiteY0" fmla="*/ 7144 h 390525"/>
                  <a:gd name="connsiteX1" fmla="*/ 388144 w 390525"/>
                  <a:gd name="connsiteY1" fmla="*/ 7144 h 390525"/>
                  <a:gd name="connsiteX2" fmla="*/ 388144 w 390525"/>
                  <a:gd name="connsiteY2" fmla="*/ 388144 h 390525"/>
                  <a:gd name="connsiteX3" fmla="*/ 7144 w 390525"/>
                  <a:gd name="connsiteY3" fmla="*/ 388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0525" h="390525">
                    <a:moveTo>
                      <a:pt x="7144" y="7144"/>
                    </a:moveTo>
                    <a:lnTo>
                      <a:pt x="388144" y="7144"/>
                    </a:lnTo>
                    <a:lnTo>
                      <a:pt x="388144" y="388144"/>
                    </a:lnTo>
                    <a:lnTo>
                      <a:pt x="7144" y="388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1828891"/>
                <a:endParaRPr lang="en-US" sz="3600" dirty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48" name="Freeform: Shape 124">
                <a:extLst>
                  <a:ext uri="{FF2B5EF4-FFF2-40B4-BE49-F238E27FC236}">
                    <a16:creationId xmlns:a16="http://schemas.microsoft.com/office/drawing/2014/main" id="{58705BC1-A4E4-A243-8702-2FA432FD6C10}"/>
                  </a:ext>
                </a:extLst>
              </p:cNvPr>
              <p:cNvSpPr/>
              <p:nvPr/>
            </p:nvSpPr>
            <p:spPr>
              <a:xfrm>
                <a:off x="5898356" y="3936206"/>
                <a:ext cx="390525" cy="390525"/>
              </a:xfrm>
              <a:custGeom>
                <a:avLst/>
                <a:gdLst>
                  <a:gd name="connsiteX0" fmla="*/ 7144 w 390525"/>
                  <a:gd name="connsiteY0" fmla="*/ 7144 h 390525"/>
                  <a:gd name="connsiteX1" fmla="*/ 388144 w 390525"/>
                  <a:gd name="connsiteY1" fmla="*/ 7144 h 390525"/>
                  <a:gd name="connsiteX2" fmla="*/ 388144 w 390525"/>
                  <a:gd name="connsiteY2" fmla="*/ 388144 h 390525"/>
                  <a:gd name="connsiteX3" fmla="*/ 7144 w 390525"/>
                  <a:gd name="connsiteY3" fmla="*/ 388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0525" h="390525">
                    <a:moveTo>
                      <a:pt x="7144" y="7144"/>
                    </a:moveTo>
                    <a:lnTo>
                      <a:pt x="388144" y="7144"/>
                    </a:lnTo>
                    <a:lnTo>
                      <a:pt x="388144" y="388144"/>
                    </a:lnTo>
                    <a:lnTo>
                      <a:pt x="7144" y="388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1828891"/>
                <a:endParaRPr lang="en-US" sz="3600" dirty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49" name="Freeform: Shape 125">
                <a:extLst>
                  <a:ext uri="{FF2B5EF4-FFF2-40B4-BE49-F238E27FC236}">
                    <a16:creationId xmlns:a16="http://schemas.microsoft.com/office/drawing/2014/main" id="{CB15B760-7A1D-BA48-B04F-2B2237EE21F2}"/>
                  </a:ext>
                </a:extLst>
              </p:cNvPr>
              <p:cNvSpPr/>
              <p:nvPr/>
            </p:nvSpPr>
            <p:spPr>
              <a:xfrm>
                <a:off x="6660356" y="3936206"/>
                <a:ext cx="390525" cy="390525"/>
              </a:xfrm>
              <a:custGeom>
                <a:avLst/>
                <a:gdLst>
                  <a:gd name="connsiteX0" fmla="*/ 7144 w 390525"/>
                  <a:gd name="connsiteY0" fmla="*/ 7144 h 390525"/>
                  <a:gd name="connsiteX1" fmla="*/ 388144 w 390525"/>
                  <a:gd name="connsiteY1" fmla="*/ 7144 h 390525"/>
                  <a:gd name="connsiteX2" fmla="*/ 388144 w 390525"/>
                  <a:gd name="connsiteY2" fmla="*/ 388144 h 390525"/>
                  <a:gd name="connsiteX3" fmla="*/ 7144 w 390525"/>
                  <a:gd name="connsiteY3" fmla="*/ 388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0525" h="390525">
                    <a:moveTo>
                      <a:pt x="7144" y="7144"/>
                    </a:moveTo>
                    <a:lnTo>
                      <a:pt x="388144" y="7144"/>
                    </a:lnTo>
                    <a:lnTo>
                      <a:pt x="388144" y="388144"/>
                    </a:lnTo>
                    <a:lnTo>
                      <a:pt x="7144" y="388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1828891"/>
                <a:endParaRPr lang="en-US" sz="3600" dirty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50" name="Freeform: Shape 126">
                <a:extLst>
                  <a:ext uri="{FF2B5EF4-FFF2-40B4-BE49-F238E27FC236}">
                    <a16:creationId xmlns:a16="http://schemas.microsoft.com/office/drawing/2014/main" id="{A8F311A8-B195-BA41-B9BB-322F0947369C}"/>
                  </a:ext>
                </a:extLst>
              </p:cNvPr>
              <p:cNvSpPr/>
              <p:nvPr/>
            </p:nvSpPr>
            <p:spPr>
              <a:xfrm>
                <a:off x="4374356" y="4698206"/>
                <a:ext cx="390525" cy="390525"/>
              </a:xfrm>
              <a:custGeom>
                <a:avLst/>
                <a:gdLst>
                  <a:gd name="connsiteX0" fmla="*/ 7144 w 390525"/>
                  <a:gd name="connsiteY0" fmla="*/ 7144 h 390525"/>
                  <a:gd name="connsiteX1" fmla="*/ 388144 w 390525"/>
                  <a:gd name="connsiteY1" fmla="*/ 7144 h 390525"/>
                  <a:gd name="connsiteX2" fmla="*/ 388144 w 390525"/>
                  <a:gd name="connsiteY2" fmla="*/ 388144 h 390525"/>
                  <a:gd name="connsiteX3" fmla="*/ 7144 w 390525"/>
                  <a:gd name="connsiteY3" fmla="*/ 388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0525" h="390525">
                    <a:moveTo>
                      <a:pt x="7144" y="7144"/>
                    </a:moveTo>
                    <a:lnTo>
                      <a:pt x="388144" y="7144"/>
                    </a:lnTo>
                    <a:lnTo>
                      <a:pt x="388144" y="388144"/>
                    </a:lnTo>
                    <a:lnTo>
                      <a:pt x="7144" y="388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1828891"/>
                <a:endParaRPr lang="en-US" sz="3600" dirty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51" name="Freeform: Shape 127">
                <a:extLst>
                  <a:ext uri="{FF2B5EF4-FFF2-40B4-BE49-F238E27FC236}">
                    <a16:creationId xmlns:a16="http://schemas.microsoft.com/office/drawing/2014/main" id="{D8B7B720-1AB7-5745-B59C-F8FE2EA43F68}"/>
                  </a:ext>
                </a:extLst>
              </p:cNvPr>
              <p:cNvSpPr/>
              <p:nvPr/>
            </p:nvSpPr>
            <p:spPr>
              <a:xfrm>
                <a:off x="5136356" y="4698206"/>
                <a:ext cx="390525" cy="390525"/>
              </a:xfrm>
              <a:custGeom>
                <a:avLst/>
                <a:gdLst>
                  <a:gd name="connsiteX0" fmla="*/ 7144 w 390525"/>
                  <a:gd name="connsiteY0" fmla="*/ 7144 h 390525"/>
                  <a:gd name="connsiteX1" fmla="*/ 388144 w 390525"/>
                  <a:gd name="connsiteY1" fmla="*/ 7144 h 390525"/>
                  <a:gd name="connsiteX2" fmla="*/ 388144 w 390525"/>
                  <a:gd name="connsiteY2" fmla="*/ 388144 h 390525"/>
                  <a:gd name="connsiteX3" fmla="*/ 7144 w 390525"/>
                  <a:gd name="connsiteY3" fmla="*/ 388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0525" h="390525">
                    <a:moveTo>
                      <a:pt x="7144" y="7144"/>
                    </a:moveTo>
                    <a:lnTo>
                      <a:pt x="388144" y="7144"/>
                    </a:lnTo>
                    <a:lnTo>
                      <a:pt x="388144" y="388144"/>
                    </a:lnTo>
                    <a:lnTo>
                      <a:pt x="7144" y="388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1828891"/>
                <a:endParaRPr lang="en-US" sz="3600" dirty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52" name="Freeform: Shape 128">
                <a:extLst>
                  <a:ext uri="{FF2B5EF4-FFF2-40B4-BE49-F238E27FC236}">
                    <a16:creationId xmlns:a16="http://schemas.microsoft.com/office/drawing/2014/main" id="{4E2AB15A-CC3D-3346-AEED-783BE0A83BB0}"/>
                  </a:ext>
                </a:extLst>
              </p:cNvPr>
              <p:cNvSpPr/>
              <p:nvPr/>
            </p:nvSpPr>
            <p:spPr>
              <a:xfrm>
                <a:off x="5898356" y="4698206"/>
                <a:ext cx="390525" cy="390525"/>
              </a:xfrm>
              <a:custGeom>
                <a:avLst/>
                <a:gdLst>
                  <a:gd name="connsiteX0" fmla="*/ 7144 w 390525"/>
                  <a:gd name="connsiteY0" fmla="*/ 7144 h 390525"/>
                  <a:gd name="connsiteX1" fmla="*/ 388144 w 390525"/>
                  <a:gd name="connsiteY1" fmla="*/ 7144 h 390525"/>
                  <a:gd name="connsiteX2" fmla="*/ 388144 w 390525"/>
                  <a:gd name="connsiteY2" fmla="*/ 388144 h 390525"/>
                  <a:gd name="connsiteX3" fmla="*/ 7144 w 390525"/>
                  <a:gd name="connsiteY3" fmla="*/ 388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0525" h="390525">
                    <a:moveTo>
                      <a:pt x="7144" y="7144"/>
                    </a:moveTo>
                    <a:lnTo>
                      <a:pt x="388144" y="7144"/>
                    </a:lnTo>
                    <a:lnTo>
                      <a:pt x="388144" y="388144"/>
                    </a:lnTo>
                    <a:lnTo>
                      <a:pt x="7144" y="388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1828891"/>
                <a:endParaRPr lang="en-US" sz="3600" dirty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53" name="Freeform: Shape 129">
                <a:extLst>
                  <a:ext uri="{FF2B5EF4-FFF2-40B4-BE49-F238E27FC236}">
                    <a16:creationId xmlns:a16="http://schemas.microsoft.com/office/drawing/2014/main" id="{02ECE6F7-F343-6841-B546-5A8F1A225809}"/>
                  </a:ext>
                </a:extLst>
              </p:cNvPr>
              <p:cNvSpPr/>
              <p:nvPr/>
            </p:nvSpPr>
            <p:spPr>
              <a:xfrm>
                <a:off x="6660356" y="4698206"/>
                <a:ext cx="390525" cy="390525"/>
              </a:xfrm>
              <a:custGeom>
                <a:avLst/>
                <a:gdLst>
                  <a:gd name="connsiteX0" fmla="*/ 7144 w 390525"/>
                  <a:gd name="connsiteY0" fmla="*/ 7144 h 390525"/>
                  <a:gd name="connsiteX1" fmla="*/ 388144 w 390525"/>
                  <a:gd name="connsiteY1" fmla="*/ 7144 h 390525"/>
                  <a:gd name="connsiteX2" fmla="*/ 388144 w 390525"/>
                  <a:gd name="connsiteY2" fmla="*/ 388144 h 390525"/>
                  <a:gd name="connsiteX3" fmla="*/ 7144 w 390525"/>
                  <a:gd name="connsiteY3" fmla="*/ 388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0525" h="390525">
                    <a:moveTo>
                      <a:pt x="7144" y="7144"/>
                    </a:moveTo>
                    <a:lnTo>
                      <a:pt x="388144" y="7144"/>
                    </a:lnTo>
                    <a:lnTo>
                      <a:pt x="388144" y="388144"/>
                    </a:lnTo>
                    <a:lnTo>
                      <a:pt x="7144" y="388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1828891"/>
                <a:endParaRPr lang="en-US" sz="3600" dirty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54" name="Freeform: Shape 130">
                <a:extLst>
                  <a:ext uri="{FF2B5EF4-FFF2-40B4-BE49-F238E27FC236}">
                    <a16:creationId xmlns:a16="http://schemas.microsoft.com/office/drawing/2014/main" id="{C0F2654F-A867-3148-AB9E-B7B242892246}"/>
                  </a:ext>
                </a:extLst>
              </p:cNvPr>
              <p:cNvSpPr/>
              <p:nvPr/>
            </p:nvSpPr>
            <p:spPr>
              <a:xfrm>
                <a:off x="7422356" y="3936206"/>
                <a:ext cx="390525" cy="390525"/>
              </a:xfrm>
              <a:custGeom>
                <a:avLst/>
                <a:gdLst>
                  <a:gd name="connsiteX0" fmla="*/ 7144 w 390525"/>
                  <a:gd name="connsiteY0" fmla="*/ 7144 h 390525"/>
                  <a:gd name="connsiteX1" fmla="*/ 388144 w 390525"/>
                  <a:gd name="connsiteY1" fmla="*/ 7144 h 390525"/>
                  <a:gd name="connsiteX2" fmla="*/ 388144 w 390525"/>
                  <a:gd name="connsiteY2" fmla="*/ 388144 h 390525"/>
                  <a:gd name="connsiteX3" fmla="*/ 7144 w 390525"/>
                  <a:gd name="connsiteY3" fmla="*/ 388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0525" h="390525">
                    <a:moveTo>
                      <a:pt x="7144" y="7144"/>
                    </a:moveTo>
                    <a:lnTo>
                      <a:pt x="388144" y="7144"/>
                    </a:lnTo>
                    <a:lnTo>
                      <a:pt x="388144" y="388144"/>
                    </a:lnTo>
                    <a:lnTo>
                      <a:pt x="7144" y="388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1828891"/>
                <a:endParaRPr lang="en-US" sz="3600" dirty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337" name="Group 336">
              <a:extLst>
                <a:ext uri="{FF2B5EF4-FFF2-40B4-BE49-F238E27FC236}">
                  <a16:creationId xmlns:a16="http://schemas.microsoft.com/office/drawing/2014/main" id="{C9723D59-F04F-E748-A296-F241D4BF21D9}"/>
                </a:ext>
              </a:extLst>
            </p:cNvPr>
            <p:cNvGrpSpPr/>
            <p:nvPr/>
          </p:nvGrpSpPr>
          <p:grpSpPr>
            <a:xfrm>
              <a:off x="13552989" y="5114924"/>
              <a:ext cx="1999569" cy="627213"/>
              <a:chOff x="1109088" y="2758453"/>
              <a:chExt cx="999719" cy="313586"/>
            </a:xfrm>
          </p:grpSpPr>
          <p:sp>
            <p:nvSpPr>
              <p:cNvPr id="338" name="TextBox 337">
                <a:extLst>
                  <a:ext uri="{FF2B5EF4-FFF2-40B4-BE49-F238E27FC236}">
                    <a16:creationId xmlns:a16="http://schemas.microsoft.com/office/drawing/2014/main" id="{E2274C1C-DAE1-014C-87CA-F63989D9E275}"/>
                  </a:ext>
                </a:extLst>
              </p:cNvPr>
              <p:cNvSpPr txBox="1"/>
              <p:nvPr/>
            </p:nvSpPr>
            <p:spPr>
              <a:xfrm>
                <a:off x="1109088" y="2758453"/>
                <a:ext cx="999719" cy="169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828891"/>
                <a:r>
                  <a:rPr lang="ar-EG" sz="1600" b="1" dirty="0">
                    <a:solidFill>
                      <a:srgbClr val="6C6B6C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sz="1600" b="1" dirty="0">
                    <a:solidFill>
                      <a:srgbClr val="6C6B6C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0 </a:t>
                </a:r>
                <a:r>
                  <a:rPr lang="ar-EG" sz="1600" b="1" dirty="0">
                    <a:solidFill>
                      <a:srgbClr val="6C6B6C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b="1" dirty="0">
                    <a:solidFill>
                      <a:srgbClr val="6C6B6C"/>
                    </a:solidFill>
                    <a:latin typeface="Century Gothic" panose="020B0502020202020204" pitchFamily="34" charset="0"/>
                  </a:rPr>
                  <a:t>Months</a:t>
                </a:r>
              </a:p>
            </p:txBody>
          </p:sp>
          <p:sp>
            <p:nvSpPr>
              <p:cNvPr id="339" name="TextBox 338">
                <a:extLst>
                  <a:ext uri="{FF2B5EF4-FFF2-40B4-BE49-F238E27FC236}">
                    <a16:creationId xmlns:a16="http://schemas.microsoft.com/office/drawing/2014/main" id="{8F855311-4E91-D441-AFED-63BCDFAF58CE}"/>
                  </a:ext>
                </a:extLst>
              </p:cNvPr>
              <p:cNvSpPr txBox="1"/>
              <p:nvPr/>
            </p:nvSpPr>
            <p:spPr>
              <a:xfrm>
                <a:off x="1115374" y="2902773"/>
                <a:ext cx="733718" cy="169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828891"/>
                <a:r>
                  <a:rPr lang="en-US" sz="1600" dirty="0">
                    <a:solidFill>
                      <a:srgbClr val="6C6B6C"/>
                    </a:solidFill>
                    <a:latin typeface="Century Gothic" panose="020B0502020202020204" pitchFamily="34" charset="0"/>
                  </a:rPr>
                  <a:t>Schedule</a:t>
                </a:r>
              </a:p>
            </p:txBody>
          </p:sp>
        </p:grpSp>
      </p:grpSp>
      <p:grpSp>
        <p:nvGrpSpPr>
          <p:cNvPr id="355" name="Group 354">
            <a:extLst>
              <a:ext uri="{FF2B5EF4-FFF2-40B4-BE49-F238E27FC236}">
                <a16:creationId xmlns:a16="http://schemas.microsoft.com/office/drawing/2014/main" id="{447F2D78-8004-5D44-9BF2-5DF5E78BD227}"/>
              </a:ext>
            </a:extLst>
          </p:cNvPr>
          <p:cNvGrpSpPr/>
          <p:nvPr/>
        </p:nvGrpSpPr>
        <p:grpSpPr>
          <a:xfrm>
            <a:off x="11918176" y="10818600"/>
            <a:ext cx="2786233" cy="627213"/>
            <a:chOff x="12766325" y="5114924"/>
            <a:chExt cx="2786233" cy="627213"/>
          </a:xfrm>
        </p:grpSpPr>
        <p:grpSp>
          <p:nvGrpSpPr>
            <p:cNvPr id="356" name="Graphic 32">
              <a:extLst>
                <a:ext uri="{FF2B5EF4-FFF2-40B4-BE49-F238E27FC236}">
                  <a16:creationId xmlns:a16="http://schemas.microsoft.com/office/drawing/2014/main" id="{EA6B02A0-2267-D84D-BB9E-201578017FF7}"/>
                </a:ext>
              </a:extLst>
            </p:cNvPr>
            <p:cNvGrpSpPr/>
            <p:nvPr/>
          </p:nvGrpSpPr>
          <p:grpSpPr>
            <a:xfrm>
              <a:off x="12766325" y="5156218"/>
              <a:ext cx="535395" cy="535400"/>
              <a:chOff x="3657600" y="990600"/>
              <a:chExt cx="4876800" cy="4876800"/>
            </a:xfrm>
            <a:solidFill>
              <a:srgbClr val="6C6B6C"/>
            </a:solidFill>
          </p:grpSpPr>
          <p:sp>
            <p:nvSpPr>
              <p:cNvPr id="360" name="Freeform: Shape 116">
                <a:extLst>
                  <a:ext uri="{FF2B5EF4-FFF2-40B4-BE49-F238E27FC236}">
                    <a16:creationId xmlns:a16="http://schemas.microsoft.com/office/drawing/2014/main" id="{BEC5880F-ACD2-3541-84C4-258E365E3DEA}"/>
                  </a:ext>
                </a:extLst>
              </p:cNvPr>
              <p:cNvSpPr/>
              <p:nvPr/>
            </p:nvSpPr>
            <p:spPr>
              <a:xfrm>
                <a:off x="3650456" y="983456"/>
                <a:ext cx="4886325" cy="4886325"/>
              </a:xfrm>
              <a:custGeom>
                <a:avLst/>
                <a:gdLst>
                  <a:gd name="connsiteX0" fmla="*/ 4312444 w 4886325"/>
                  <a:gd name="connsiteY0" fmla="*/ 388144 h 4886325"/>
                  <a:gd name="connsiteX1" fmla="*/ 4083844 w 4886325"/>
                  <a:gd name="connsiteY1" fmla="*/ 388144 h 4886325"/>
                  <a:gd name="connsiteX2" fmla="*/ 4083844 w 4886325"/>
                  <a:gd name="connsiteY2" fmla="*/ 7144 h 4886325"/>
                  <a:gd name="connsiteX3" fmla="*/ 3702844 w 4886325"/>
                  <a:gd name="connsiteY3" fmla="*/ 7144 h 4886325"/>
                  <a:gd name="connsiteX4" fmla="*/ 3702844 w 4886325"/>
                  <a:gd name="connsiteY4" fmla="*/ 388144 h 4886325"/>
                  <a:gd name="connsiteX5" fmla="*/ 1188244 w 4886325"/>
                  <a:gd name="connsiteY5" fmla="*/ 388144 h 4886325"/>
                  <a:gd name="connsiteX6" fmla="*/ 1188244 w 4886325"/>
                  <a:gd name="connsiteY6" fmla="*/ 7144 h 4886325"/>
                  <a:gd name="connsiteX7" fmla="*/ 807244 w 4886325"/>
                  <a:gd name="connsiteY7" fmla="*/ 7144 h 4886325"/>
                  <a:gd name="connsiteX8" fmla="*/ 807244 w 4886325"/>
                  <a:gd name="connsiteY8" fmla="*/ 388144 h 4886325"/>
                  <a:gd name="connsiteX9" fmla="*/ 578644 w 4886325"/>
                  <a:gd name="connsiteY9" fmla="*/ 388144 h 4886325"/>
                  <a:gd name="connsiteX10" fmla="*/ 7144 w 4886325"/>
                  <a:gd name="connsiteY10" fmla="*/ 959644 h 4886325"/>
                  <a:gd name="connsiteX11" fmla="*/ 7144 w 4886325"/>
                  <a:gd name="connsiteY11" fmla="*/ 4312444 h 4886325"/>
                  <a:gd name="connsiteX12" fmla="*/ 578644 w 4886325"/>
                  <a:gd name="connsiteY12" fmla="*/ 4883944 h 4886325"/>
                  <a:gd name="connsiteX13" fmla="*/ 4312444 w 4886325"/>
                  <a:gd name="connsiteY13" fmla="*/ 4883944 h 4886325"/>
                  <a:gd name="connsiteX14" fmla="*/ 4883944 w 4886325"/>
                  <a:gd name="connsiteY14" fmla="*/ 4312444 h 4886325"/>
                  <a:gd name="connsiteX15" fmla="*/ 4883944 w 4886325"/>
                  <a:gd name="connsiteY15" fmla="*/ 959644 h 4886325"/>
                  <a:gd name="connsiteX16" fmla="*/ 4312444 w 4886325"/>
                  <a:gd name="connsiteY16" fmla="*/ 388144 h 4886325"/>
                  <a:gd name="connsiteX17" fmla="*/ 4502944 w 4886325"/>
                  <a:gd name="connsiteY17" fmla="*/ 4312444 h 4886325"/>
                  <a:gd name="connsiteX18" fmla="*/ 4312444 w 4886325"/>
                  <a:gd name="connsiteY18" fmla="*/ 4502944 h 4886325"/>
                  <a:gd name="connsiteX19" fmla="*/ 578644 w 4886325"/>
                  <a:gd name="connsiteY19" fmla="*/ 4502944 h 4886325"/>
                  <a:gd name="connsiteX20" fmla="*/ 388144 w 4886325"/>
                  <a:gd name="connsiteY20" fmla="*/ 4312444 h 4886325"/>
                  <a:gd name="connsiteX21" fmla="*/ 388144 w 4886325"/>
                  <a:gd name="connsiteY21" fmla="*/ 1797844 h 4886325"/>
                  <a:gd name="connsiteX22" fmla="*/ 4502944 w 4886325"/>
                  <a:gd name="connsiteY22" fmla="*/ 1797844 h 4886325"/>
                  <a:gd name="connsiteX23" fmla="*/ 4502944 w 4886325"/>
                  <a:gd name="connsiteY23" fmla="*/ 4312444 h 4886325"/>
                  <a:gd name="connsiteX24" fmla="*/ 4502944 w 4886325"/>
                  <a:gd name="connsiteY24" fmla="*/ 1416844 h 4886325"/>
                  <a:gd name="connsiteX25" fmla="*/ 388144 w 4886325"/>
                  <a:gd name="connsiteY25" fmla="*/ 1416844 h 4886325"/>
                  <a:gd name="connsiteX26" fmla="*/ 388144 w 4886325"/>
                  <a:gd name="connsiteY26" fmla="*/ 959644 h 4886325"/>
                  <a:gd name="connsiteX27" fmla="*/ 578644 w 4886325"/>
                  <a:gd name="connsiteY27" fmla="*/ 769144 h 4886325"/>
                  <a:gd name="connsiteX28" fmla="*/ 807244 w 4886325"/>
                  <a:gd name="connsiteY28" fmla="*/ 769144 h 4886325"/>
                  <a:gd name="connsiteX29" fmla="*/ 807244 w 4886325"/>
                  <a:gd name="connsiteY29" fmla="*/ 1150144 h 4886325"/>
                  <a:gd name="connsiteX30" fmla="*/ 1188244 w 4886325"/>
                  <a:gd name="connsiteY30" fmla="*/ 1150144 h 4886325"/>
                  <a:gd name="connsiteX31" fmla="*/ 1188244 w 4886325"/>
                  <a:gd name="connsiteY31" fmla="*/ 769144 h 4886325"/>
                  <a:gd name="connsiteX32" fmla="*/ 3702844 w 4886325"/>
                  <a:gd name="connsiteY32" fmla="*/ 769144 h 4886325"/>
                  <a:gd name="connsiteX33" fmla="*/ 3702844 w 4886325"/>
                  <a:gd name="connsiteY33" fmla="*/ 1150144 h 4886325"/>
                  <a:gd name="connsiteX34" fmla="*/ 4083844 w 4886325"/>
                  <a:gd name="connsiteY34" fmla="*/ 1150144 h 4886325"/>
                  <a:gd name="connsiteX35" fmla="*/ 4083844 w 4886325"/>
                  <a:gd name="connsiteY35" fmla="*/ 769144 h 4886325"/>
                  <a:gd name="connsiteX36" fmla="*/ 4312444 w 4886325"/>
                  <a:gd name="connsiteY36" fmla="*/ 769144 h 4886325"/>
                  <a:gd name="connsiteX37" fmla="*/ 4502944 w 4886325"/>
                  <a:gd name="connsiteY37" fmla="*/ 959644 h 4886325"/>
                  <a:gd name="connsiteX38" fmla="*/ 4502944 w 4886325"/>
                  <a:gd name="connsiteY38" fmla="*/ 1416844 h 4886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4886325" h="4886325">
                    <a:moveTo>
                      <a:pt x="4312444" y="388144"/>
                    </a:moveTo>
                    <a:lnTo>
                      <a:pt x="4083844" y="388144"/>
                    </a:lnTo>
                    <a:lnTo>
                      <a:pt x="4083844" y="7144"/>
                    </a:lnTo>
                    <a:lnTo>
                      <a:pt x="3702844" y="7144"/>
                    </a:lnTo>
                    <a:lnTo>
                      <a:pt x="3702844" y="388144"/>
                    </a:lnTo>
                    <a:lnTo>
                      <a:pt x="1188244" y="388144"/>
                    </a:lnTo>
                    <a:lnTo>
                      <a:pt x="1188244" y="7144"/>
                    </a:lnTo>
                    <a:lnTo>
                      <a:pt x="807244" y="7144"/>
                    </a:lnTo>
                    <a:lnTo>
                      <a:pt x="807244" y="388144"/>
                    </a:lnTo>
                    <a:lnTo>
                      <a:pt x="578644" y="388144"/>
                    </a:lnTo>
                    <a:cubicBezTo>
                      <a:pt x="263366" y="388144"/>
                      <a:pt x="7144" y="644366"/>
                      <a:pt x="7144" y="959644"/>
                    </a:cubicBezTo>
                    <a:lnTo>
                      <a:pt x="7144" y="4312444"/>
                    </a:lnTo>
                    <a:cubicBezTo>
                      <a:pt x="7144" y="4627722"/>
                      <a:pt x="263366" y="4883944"/>
                      <a:pt x="578644" y="4883944"/>
                    </a:cubicBezTo>
                    <a:lnTo>
                      <a:pt x="4312444" y="4883944"/>
                    </a:lnTo>
                    <a:cubicBezTo>
                      <a:pt x="4627722" y="4883944"/>
                      <a:pt x="4883944" y="4627722"/>
                      <a:pt x="4883944" y="4312444"/>
                    </a:cubicBezTo>
                    <a:lnTo>
                      <a:pt x="4883944" y="959644"/>
                    </a:lnTo>
                    <a:cubicBezTo>
                      <a:pt x="4883944" y="644366"/>
                      <a:pt x="4627722" y="388144"/>
                      <a:pt x="4312444" y="388144"/>
                    </a:cubicBezTo>
                    <a:close/>
                    <a:moveTo>
                      <a:pt x="4502944" y="4312444"/>
                    </a:moveTo>
                    <a:cubicBezTo>
                      <a:pt x="4502944" y="4417219"/>
                      <a:pt x="4417219" y="4502944"/>
                      <a:pt x="4312444" y="4502944"/>
                    </a:cubicBezTo>
                    <a:lnTo>
                      <a:pt x="578644" y="4502944"/>
                    </a:lnTo>
                    <a:cubicBezTo>
                      <a:pt x="473869" y="4502944"/>
                      <a:pt x="388144" y="4417219"/>
                      <a:pt x="388144" y="4312444"/>
                    </a:cubicBezTo>
                    <a:lnTo>
                      <a:pt x="388144" y="1797844"/>
                    </a:lnTo>
                    <a:lnTo>
                      <a:pt x="4502944" y="1797844"/>
                    </a:lnTo>
                    <a:lnTo>
                      <a:pt x="4502944" y="4312444"/>
                    </a:lnTo>
                    <a:close/>
                    <a:moveTo>
                      <a:pt x="4502944" y="1416844"/>
                    </a:moveTo>
                    <a:lnTo>
                      <a:pt x="388144" y="1416844"/>
                    </a:lnTo>
                    <a:lnTo>
                      <a:pt x="388144" y="959644"/>
                    </a:lnTo>
                    <a:cubicBezTo>
                      <a:pt x="388144" y="854869"/>
                      <a:pt x="473869" y="769144"/>
                      <a:pt x="578644" y="769144"/>
                    </a:cubicBezTo>
                    <a:lnTo>
                      <a:pt x="807244" y="769144"/>
                    </a:lnTo>
                    <a:lnTo>
                      <a:pt x="807244" y="1150144"/>
                    </a:lnTo>
                    <a:lnTo>
                      <a:pt x="1188244" y="1150144"/>
                    </a:lnTo>
                    <a:lnTo>
                      <a:pt x="1188244" y="769144"/>
                    </a:lnTo>
                    <a:lnTo>
                      <a:pt x="3702844" y="769144"/>
                    </a:lnTo>
                    <a:lnTo>
                      <a:pt x="3702844" y="1150144"/>
                    </a:lnTo>
                    <a:lnTo>
                      <a:pt x="4083844" y="1150144"/>
                    </a:lnTo>
                    <a:lnTo>
                      <a:pt x="4083844" y="769144"/>
                    </a:lnTo>
                    <a:lnTo>
                      <a:pt x="4312444" y="769144"/>
                    </a:lnTo>
                    <a:cubicBezTo>
                      <a:pt x="4417219" y="769144"/>
                      <a:pt x="4502944" y="854869"/>
                      <a:pt x="4502944" y="959644"/>
                    </a:cubicBezTo>
                    <a:lnTo>
                      <a:pt x="4502944" y="14168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1828891"/>
                <a:endParaRPr lang="en-US" sz="3600" dirty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61" name="Freeform: Shape 117">
                <a:extLst>
                  <a:ext uri="{FF2B5EF4-FFF2-40B4-BE49-F238E27FC236}">
                    <a16:creationId xmlns:a16="http://schemas.microsoft.com/office/drawing/2014/main" id="{758896C3-E455-514D-9728-5E25DFD86DE9}"/>
                  </a:ext>
                </a:extLst>
              </p:cNvPr>
              <p:cNvSpPr/>
              <p:nvPr/>
            </p:nvSpPr>
            <p:spPr>
              <a:xfrm>
                <a:off x="4374356" y="3174206"/>
                <a:ext cx="390525" cy="390525"/>
              </a:xfrm>
              <a:custGeom>
                <a:avLst/>
                <a:gdLst>
                  <a:gd name="connsiteX0" fmla="*/ 7144 w 390525"/>
                  <a:gd name="connsiteY0" fmla="*/ 7144 h 390525"/>
                  <a:gd name="connsiteX1" fmla="*/ 388144 w 390525"/>
                  <a:gd name="connsiteY1" fmla="*/ 7144 h 390525"/>
                  <a:gd name="connsiteX2" fmla="*/ 388144 w 390525"/>
                  <a:gd name="connsiteY2" fmla="*/ 388144 h 390525"/>
                  <a:gd name="connsiteX3" fmla="*/ 7144 w 390525"/>
                  <a:gd name="connsiteY3" fmla="*/ 388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0525" h="390525">
                    <a:moveTo>
                      <a:pt x="7144" y="7144"/>
                    </a:moveTo>
                    <a:lnTo>
                      <a:pt x="388144" y="7144"/>
                    </a:lnTo>
                    <a:lnTo>
                      <a:pt x="388144" y="388144"/>
                    </a:lnTo>
                    <a:lnTo>
                      <a:pt x="7144" y="388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1828891"/>
                <a:endParaRPr lang="en-US" sz="3600" dirty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62" name="Freeform: Shape 118">
                <a:extLst>
                  <a:ext uri="{FF2B5EF4-FFF2-40B4-BE49-F238E27FC236}">
                    <a16:creationId xmlns:a16="http://schemas.microsoft.com/office/drawing/2014/main" id="{86497FF9-3954-6F48-929B-1813F1A50446}"/>
                  </a:ext>
                </a:extLst>
              </p:cNvPr>
              <p:cNvSpPr/>
              <p:nvPr/>
            </p:nvSpPr>
            <p:spPr>
              <a:xfrm>
                <a:off x="5136356" y="3174206"/>
                <a:ext cx="390525" cy="390525"/>
              </a:xfrm>
              <a:custGeom>
                <a:avLst/>
                <a:gdLst>
                  <a:gd name="connsiteX0" fmla="*/ 7144 w 390525"/>
                  <a:gd name="connsiteY0" fmla="*/ 7144 h 390525"/>
                  <a:gd name="connsiteX1" fmla="*/ 388144 w 390525"/>
                  <a:gd name="connsiteY1" fmla="*/ 7144 h 390525"/>
                  <a:gd name="connsiteX2" fmla="*/ 388144 w 390525"/>
                  <a:gd name="connsiteY2" fmla="*/ 388144 h 390525"/>
                  <a:gd name="connsiteX3" fmla="*/ 7144 w 390525"/>
                  <a:gd name="connsiteY3" fmla="*/ 388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0525" h="390525">
                    <a:moveTo>
                      <a:pt x="7144" y="7144"/>
                    </a:moveTo>
                    <a:lnTo>
                      <a:pt x="388144" y="7144"/>
                    </a:lnTo>
                    <a:lnTo>
                      <a:pt x="388144" y="388144"/>
                    </a:lnTo>
                    <a:lnTo>
                      <a:pt x="7144" y="388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1828891"/>
                <a:endParaRPr lang="en-US" sz="3600" dirty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63" name="Freeform: Shape 119">
                <a:extLst>
                  <a:ext uri="{FF2B5EF4-FFF2-40B4-BE49-F238E27FC236}">
                    <a16:creationId xmlns:a16="http://schemas.microsoft.com/office/drawing/2014/main" id="{7863EAC3-1859-DF48-9D47-5390BAA6F982}"/>
                  </a:ext>
                </a:extLst>
              </p:cNvPr>
              <p:cNvSpPr/>
              <p:nvPr/>
            </p:nvSpPr>
            <p:spPr>
              <a:xfrm>
                <a:off x="5898356" y="3174206"/>
                <a:ext cx="390525" cy="390525"/>
              </a:xfrm>
              <a:custGeom>
                <a:avLst/>
                <a:gdLst>
                  <a:gd name="connsiteX0" fmla="*/ 7144 w 390525"/>
                  <a:gd name="connsiteY0" fmla="*/ 7144 h 390525"/>
                  <a:gd name="connsiteX1" fmla="*/ 388144 w 390525"/>
                  <a:gd name="connsiteY1" fmla="*/ 7144 h 390525"/>
                  <a:gd name="connsiteX2" fmla="*/ 388144 w 390525"/>
                  <a:gd name="connsiteY2" fmla="*/ 388144 h 390525"/>
                  <a:gd name="connsiteX3" fmla="*/ 7144 w 390525"/>
                  <a:gd name="connsiteY3" fmla="*/ 388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0525" h="390525">
                    <a:moveTo>
                      <a:pt x="7144" y="7144"/>
                    </a:moveTo>
                    <a:lnTo>
                      <a:pt x="388144" y="7144"/>
                    </a:lnTo>
                    <a:lnTo>
                      <a:pt x="388144" y="388144"/>
                    </a:lnTo>
                    <a:lnTo>
                      <a:pt x="7144" y="388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1828891"/>
                <a:endParaRPr lang="en-US" sz="3600" dirty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64" name="Freeform: Shape 120">
                <a:extLst>
                  <a:ext uri="{FF2B5EF4-FFF2-40B4-BE49-F238E27FC236}">
                    <a16:creationId xmlns:a16="http://schemas.microsoft.com/office/drawing/2014/main" id="{10E1C397-664C-FB46-9DA2-78C2BDE82409}"/>
                  </a:ext>
                </a:extLst>
              </p:cNvPr>
              <p:cNvSpPr/>
              <p:nvPr/>
            </p:nvSpPr>
            <p:spPr>
              <a:xfrm>
                <a:off x="6660356" y="3174206"/>
                <a:ext cx="390525" cy="390525"/>
              </a:xfrm>
              <a:custGeom>
                <a:avLst/>
                <a:gdLst>
                  <a:gd name="connsiteX0" fmla="*/ 7144 w 390525"/>
                  <a:gd name="connsiteY0" fmla="*/ 7144 h 390525"/>
                  <a:gd name="connsiteX1" fmla="*/ 388144 w 390525"/>
                  <a:gd name="connsiteY1" fmla="*/ 7144 h 390525"/>
                  <a:gd name="connsiteX2" fmla="*/ 388144 w 390525"/>
                  <a:gd name="connsiteY2" fmla="*/ 388144 h 390525"/>
                  <a:gd name="connsiteX3" fmla="*/ 7144 w 390525"/>
                  <a:gd name="connsiteY3" fmla="*/ 388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0525" h="390525">
                    <a:moveTo>
                      <a:pt x="7144" y="7144"/>
                    </a:moveTo>
                    <a:lnTo>
                      <a:pt x="388144" y="7144"/>
                    </a:lnTo>
                    <a:lnTo>
                      <a:pt x="388144" y="388144"/>
                    </a:lnTo>
                    <a:lnTo>
                      <a:pt x="7144" y="388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1828891"/>
                <a:endParaRPr lang="en-US" sz="3600" dirty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65" name="Freeform: Shape 121">
                <a:extLst>
                  <a:ext uri="{FF2B5EF4-FFF2-40B4-BE49-F238E27FC236}">
                    <a16:creationId xmlns:a16="http://schemas.microsoft.com/office/drawing/2014/main" id="{6E323EFD-9B1E-D247-BA82-60135EC2C223}"/>
                  </a:ext>
                </a:extLst>
              </p:cNvPr>
              <p:cNvSpPr/>
              <p:nvPr/>
            </p:nvSpPr>
            <p:spPr>
              <a:xfrm>
                <a:off x="7422356" y="3174206"/>
                <a:ext cx="390525" cy="390525"/>
              </a:xfrm>
              <a:custGeom>
                <a:avLst/>
                <a:gdLst>
                  <a:gd name="connsiteX0" fmla="*/ 7144 w 390525"/>
                  <a:gd name="connsiteY0" fmla="*/ 7144 h 390525"/>
                  <a:gd name="connsiteX1" fmla="*/ 388144 w 390525"/>
                  <a:gd name="connsiteY1" fmla="*/ 7144 h 390525"/>
                  <a:gd name="connsiteX2" fmla="*/ 388144 w 390525"/>
                  <a:gd name="connsiteY2" fmla="*/ 388144 h 390525"/>
                  <a:gd name="connsiteX3" fmla="*/ 7144 w 390525"/>
                  <a:gd name="connsiteY3" fmla="*/ 388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0525" h="390525">
                    <a:moveTo>
                      <a:pt x="7144" y="7144"/>
                    </a:moveTo>
                    <a:lnTo>
                      <a:pt x="388144" y="7144"/>
                    </a:lnTo>
                    <a:lnTo>
                      <a:pt x="388144" y="388144"/>
                    </a:lnTo>
                    <a:lnTo>
                      <a:pt x="7144" y="388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1828891"/>
                <a:endParaRPr lang="en-US" sz="3600" dirty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66" name="Freeform: Shape 122">
                <a:extLst>
                  <a:ext uri="{FF2B5EF4-FFF2-40B4-BE49-F238E27FC236}">
                    <a16:creationId xmlns:a16="http://schemas.microsoft.com/office/drawing/2014/main" id="{FB752A6C-A00F-B549-89BF-DA5A3AB3910E}"/>
                  </a:ext>
                </a:extLst>
              </p:cNvPr>
              <p:cNvSpPr/>
              <p:nvPr/>
            </p:nvSpPr>
            <p:spPr>
              <a:xfrm>
                <a:off x="4374356" y="3936206"/>
                <a:ext cx="390525" cy="390525"/>
              </a:xfrm>
              <a:custGeom>
                <a:avLst/>
                <a:gdLst>
                  <a:gd name="connsiteX0" fmla="*/ 7144 w 390525"/>
                  <a:gd name="connsiteY0" fmla="*/ 7144 h 390525"/>
                  <a:gd name="connsiteX1" fmla="*/ 388144 w 390525"/>
                  <a:gd name="connsiteY1" fmla="*/ 7144 h 390525"/>
                  <a:gd name="connsiteX2" fmla="*/ 388144 w 390525"/>
                  <a:gd name="connsiteY2" fmla="*/ 388144 h 390525"/>
                  <a:gd name="connsiteX3" fmla="*/ 7144 w 390525"/>
                  <a:gd name="connsiteY3" fmla="*/ 388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0525" h="390525">
                    <a:moveTo>
                      <a:pt x="7144" y="7144"/>
                    </a:moveTo>
                    <a:lnTo>
                      <a:pt x="388144" y="7144"/>
                    </a:lnTo>
                    <a:lnTo>
                      <a:pt x="388144" y="388144"/>
                    </a:lnTo>
                    <a:lnTo>
                      <a:pt x="7144" y="388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1828891"/>
                <a:endParaRPr lang="en-US" sz="3600" dirty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67" name="Freeform: Shape 123">
                <a:extLst>
                  <a:ext uri="{FF2B5EF4-FFF2-40B4-BE49-F238E27FC236}">
                    <a16:creationId xmlns:a16="http://schemas.microsoft.com/office/drawing/2014/main" id="{E2C1E82C-264A-9743-BEEF-11DC4652178C}"/>
                  </a:ext>
                </a:extLst>
              </p:cNvPr>
              <p:cNvSpPr/>
              <p:nvPr/>
            </p:nvSpPr>
            <p:spPr>
              <a:xfrm>
                <a:off x="5136356" y="3936206"/>
                <a:ext cx="390525" cy="390525"/>
              </a:xfrm>
              <a:custGeom>
                <a:avLst/>
                <a:gdLst>
                  <a:gd name="connsiteX0" fmla="*/ 7144 w 390525"/>
                  <a:gd name="connsiteY0" fmla="*/ 7144 h 390525"/>
                  <a:gd name="connsiteX1" fmla="*/ 388144 w 390525"/>
                  <a:gd name="connsiteY1" fmla="*/ 7144 h 390525"/>
                  <a:gd name="connsiteX2" fmla="*/ 388144 w 390525"/>
                  <a:gd name="connsiteY2" fmla="*/ 388144 h 390525"/>
                  <a:gd name="connsiteX3" fmla="*/ 7144 w 390525"/>
                  <a:gd name="connsiteY3" fmla="*/ 388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0525" h="390525">
                    <a:moveTo>
                      <a:pt x="7144" y="7144"/>
                    </a:moveTo>
                    <a:lnTo>
                      <a:pt x="388144" y="7144"/>
                    </a:lnTo>
                    <a:lnTo>
                      <a:pt x="388144" y="388144"/>
                    </a:lnTo>
                    <a:lnTo>
                      <a:pt x="7144" y="388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1828891"/>
                <a:endParaRPr lang="en-US" sz="3600" dirty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68" name="Freeform: Shape 124">
                <a:extLst>
                  <a:ext uri="{FF2B5EF4-FFF2-40B4-BE49-F238E27FC236}">
                    <a16:creationId xmlns:a16="http://schemas.microsoft.com/office/drawing/2014/main" id="{F4DB4F5F-10B1-894E-8A8D-0F2B061E0312}"/>
                  </a:ext>
                </a:extLst>
              </p:cNvPr>
              <p:cNvSpPr/>
              <p:nvPr/>
            </p:nvSpPr>
            <p:spPr>
              <a:xfrm>
                <a:off x="5898356" y="3936206"/>
                <a:ext cx="390525" cy="390525"/>
              </a:xfrm>
              <a:custGeom>
                <a:avLst/>
                <a:gdLst>
                  <a:gd name="connsiteX0" fmla="*/ 7144 w 390525"/>
                  <a:gd name="connsiteY0" fmla="*/ 7144 h 390525"/>
                  <a:gd name="connsiteX1" fmla="*/ 388144 w 390525"/>
                  <a:gd name="connsiteY1" fmla="*/ 7144 h 390525"/>
                  <a:gd name="connsiteX2" fmla="*/ 388144 w 390525"/>
                  <a:gd name="connsiteY2" fmla="*/ 388144 h 390525"/>
                  <a:gd name="connsiteX3" fmla="*/ 7144 w 390525"/>
                  <a:gd name="connsiteY3" fmla="*/ 388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0525" h="390525">
                    <a:moveTo>
                      <a:pt x="7144" y="7144"/>
                    </a:moveTo>
                    <a:lnTo>
                      <a:pt x="388144" y="7144"/>
                    </a:lnTo>
                    <a:lnTo>
                      <a:pt x="388144" y="388144"/>
                    </a:lnTo>
                    <a:lnTo>
                      <a:pt x="7144" y="388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1828891"/>
                <a:endParaRPr lang="en-US" sz="3600" dirty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69" name="Freeform: Shape 125">
                <a:extLst>
                  <a:ext uri="{FF2B5EF4-FFF2-40B4-BE49-F238E27FC236}">
                    <a16:creationId xmlns:a16="http://schemas.microsoft.com/office/drawing/2014/main" id="{7709B93F-D240-3643-8F9B-0E029A06B8AE}"/>
                  </a:ext>
                </a:extLst>
              </p:cNvPr>
              <p:cNvSpPr/>
              <p:nvPr/>
            </p:nvSpPr>
            <p:spPr>
              <a:xfrm>
                <a:off x="6660356" y="3936206"/>
                <a:ext cx="390525" cy="390525"/>
              </a:xfrm>
              <a:custGeom>
                <a:avLst/>
                <a:gdLst>
                  <a:gd name="connsiteX0" fmla="*/ 7144 w 390525"/>
                  <a:gd name="connsiteY0" fmla="*/ 7144 h 390525"/>
                  <a:gd name="connsiteX1" fmla="*/ 388144 w 390525"/>
                  <a:gd name="connsiteY1" fmla="*/ 7144 h 390525"/>
                  <a:gd name="connsiteX2" fmla="*/ 388144 w 390525"/>
                  <a:gd name="connsiteY2" fmla="*/ 388144 h 390525"/>
                  <a:gd name="connsiteX3" fmla="*/ 7144 w 390525"/>
                  <a:gd name="connsiteY3" fmla="*/ 388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0525" h="390525">
                    <a:moveTo>
                      <a:pt x="7144" y="7144"/>
                    </a:moveTo>
                    <a:lnTo>
                      <a:pt x="388144" y="7144"/>
                    </a:lnTo>
                    <a:lnTo>
                      <a:pt x="388144" y="388144"/>
                    </a:lnTo>
                    <a:lnTo>
                      <a:pt x="7144" y="388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1828891"/>
                <a:endParaRPr lang="en-US" sz="3600" dirty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70" name="Freeform: Shape 126">
                <a:extLst>
                  <a:ext uri="{FF2B5EF4-FFF2-40B4-BE49-F238E27FC236}">
                    <a16:creationId xmlns:a16="http://schemas.microsoft.com/office/drawing/2014/main" id="{76FD26A2-96C3-D542-B331-E8D412D86612}"/>
                  </a:ext>
                </a:extLst>
              </p:cNvPr>
              <p:cNvSpPr/>
              <p:nvPr/>
            </p:nvSpPr>
            <p:spPr>
              <a:xfrm>
                <a:off x="4374356" y="4698206"/>
                <a:ext cx="390525" cy="390525"/>
              </a:xfrm>
              <a:custGeom>
                <a:avLst/>
                <a:gdLst>
                  <a:gd name="connsiteX0" fmla="*/ 7144 w 390525"/>
                  <a:gd name="connsiteY0" fmla="*/ 7144 h 390525"/>
                  <a:gd name="connsiteX1" fmla="*/ 388144 w 390525"/>
                  <a:gd name="connsiteY1" fmla="*/ 7144 h 390525"/>
                  <a:gd name="connsiteX2" fmla="*/ 388144 w 390525"/>
                  <a:gd name="connsiteY2" fmla="*/ 388144 h 390525"/>
                  <a:gd name="connsiteX3" fmla="*/ 7144 w 390525"/>
                  <a:gd name="connsiteY3" fmla="*/ 388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0525" h="390525">
                    <a:moveTo>
                      <a:pt x="7144" y="7144"/>
                    </a:moveTo>
                    <a:lnTo>
                      <a:pt x="388144" y="7144"/>
                    </a:lnTo>
                    <a:lnTo>
                      <a:pt x="388144" y="388144"/>
                    </a:lnTo>
                    <a:lnTo>
                      <a:pt x="7144" y="388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1828891"/>
                <a:endParaRPr lang="en-US" sz="3600" dirty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71" name="Freeform: Shape 127">
                <a:extLst>
                  <a:ext uri="{FF2B5EF4-FFF2-40B4-BE49-F238E27FC236}">
                    <a16:creationId xmlns:a16="http://schemas.microsoft.com/office/drawing/2014/main" id="{72A9E09A-6FFC-404E-A334-C80A1DBFBB8E}"/>
                  </a:ext>
                </a:extLst>
              </p:cNvPr>
              <p:cNvSpPr/>
              <p:nvPr/>
            </p:nvSpPr>
            <p:spPr>
              <a:xfrm>
                <a:off x="5136356" y="4698206"/>
                <a:ext cx="390525" cy="390525"/>
              </a:xfrm>
              <a:custGeom>
                <a:avLst/>
                <a:gdLst>
                  <a:gd name="connsiteX0" fmla="*/ 7144 w 390525"/>
                  <a:gd name="connsiteY0" fmla="*/ 7144 h 390525"/>
                  <a:gd name="connsiteX1" fmla="*/ 388144 w 390525"/>
                  <a:gd name="connsiteY1" fmla="*/ 7144 h 390525"/>
                  <a:gd name="connsiteX2" fmla="*/ 388144 w 390525"/>
                  <a:gd name="connsiteY2" fmla="*/ 388144 h 390525"/>
                  <a:gd name="connsiteX3" fmla="*/ 7144 w 390525"/>
                  <a:gd name="connsiteY3" fmla="*/ 388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0525" h="390525">
                    <a:moveTo>
                      <a:pt x="7144" y="7144"/>
                    </a:moveTo>
                    <a:lnTo>
                      <a:pt x="388144" y="7144"/>
                    </a:lnTo>
                    <a:lnTo>
                      <a:pt x="388144" y="388144"/>
                    </a:lnTo>
                    <a:lnTo>
                      <a:pt x="7144" y="388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1828891"/>
                <a:endParaRPr lang="en-US" sz="3600" dirty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72" name="Freeform: Shape 128">
                <a:extLst>
                  <a:ext uri="{FF2B5EF4-FFF2-40B4-BE49-F238E27FC236}">
                    <a16:creationId xmlns:a16="http://schemas.microsoft.com/office/drawing/2014/main" id="{076F4C13-3B05-7740-8604-14FFD00E8456}"/>
                  </a:ext>
                </a:extLst>
              </p:cNvPr>
              <p:cNvSpPr/>
              <p:nvPr/>
            </p:nvSpPr>
            <p:spPr>
              <a:xfrm>
                <a:off x="5898356" y="4698206"/>
                <a:ext cx="390525" cy="390525"/>
              </a:xfrm>
              <a:custGeom>
                <a:avLst/>
                <a:gdLst>
                  <a:gd name="connsiteX0" fmla="*/ 7144 w 390525"/>
                  <a:gd name="connsiteY0" fmla="*/ 7144 h 390525"/>
                  <a:gd name="connsiteX1" fmla="*/ 388144 w 390525"/>
                  <a:gd name="connsiteY1" fmla="*/ 7144 h 390525"/>
                  <a:gd name="connsiteX2" fmla="*/ 388144 w 390525"/>
                  <a:gd name="connsiteY2" fmla="*/ 388144 h 390525"/>
                  <a:gd name="connsiteX3" fmla="*/ 7144 w 390525"/>
                  <a:gd name="connsiteY3" fmla="*/ 388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0525" h="390525">
                    <a:moveTo>
                      <a:pt x="7144" y="7144"/>
                    </a:moveTo>
                    <a:lnTo>
                      <a:pt x="388144" y="7144"/>
                    </a:lnTo>
                    <a:lnTo>
                      <a:pt x="388144" y="388144"/>
                    </a:lnTo>
                    <a:lnTo>
                      <a:pt x="7144" y="388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1828891"/>
                <a:endParaRPr lang="en-US" sz="3600" dirty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76" name="Freeform: Shape 129">
                <a:extLst>
                  <a:ext uri="{FF2B5EF4-FFF2-40B4-BE49-F238E27FC236}">
                    <a16:creationId xmlns:a16="http://schemas.microsoft.com/office/drawing/2014/main" id="{72018A06-08D8-B247-9D02-9ED86DAACC71}"/>
                  </a:ext>
                </a:extLst>
              </p:cNvPr>
              <p:cNvSpPr/>
              <p:nvPr/>
            </p:nvSpPr>
            <p:spPr>
              <a:xfrm>
                <a:off x="6660356" y="4698206"/>
                <a:ext cx="390525" cy="390525"/>
              </a:xfrm>
              <a:custGeom>
                <a:avLst/>
                <a:gdLst>
                  <a:gd name="connsiteX0" fmla="*/ 7144 w 390525"/>
                  <a:gd name="connsiteY0" fmla="*/ 7144 h 390525"/>
                  <a:gd name="connsiteX1" fmla="*/ 388144 w 390525"/>
                  <a:gd name="connsiteY1" fmla="*/ 7144 h 390525"/>
                  <a:gd name="connsiteX2" fmla="*/ 388144 w 390525"/>
                  <a:gd name="connsiteY2" fmla="*/ 388144 h 390525"/>
                  <a:gd name="connsiteX3" fmla="*/ 7144 w 390525"/>
                  <a:gd name="connsiteY3" fmla="*/ 388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0525" h="390525">
                    <a:moveTo>
                      <a:pt x="7144" y="7144"/>
                    </a:moveTo>
                    <a:lnTo>
                      <a:pt x="388144" y="7144"/>
                    </a:lnTo>
                    <a:lnTo>
                      <a:pt x="388144" y="388144"/>
                    </a:lnTo>
                    <a:lnTo>
                      <a:pt x="7144" y="388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1828891"/>
                <a:endParaRPr lang="en-US" sz="3600" dirty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77" name="Freeform: Shape 130">
                <a:extLst>
                  <a:ext uri="{FF2B5EF4-FFF2-40B4-BE49-F238E27FC236}">
                    <a16:creationId xmlns:a16="http://schemas.microsoft.com/office/drawing/2014/main" id="{4E29C605-097B-C940-BFE1-EF647DC4F120}"/>
                  </a:ext>
                </a:extLst>
              </p:cNvPr>
              <p:cNvSpPr/>
              <p:nvPr/>
            </p:nvSpPr>
            <p:spPr>
              <a:xfrm>
                <a:off x="7422356" y="3936206"/>
                <a:ext cx="390525" cy="390525"/>
              </a:xfrm>
              <a:custGeom>
                <a:avLst/>
                <a:gdLst>
                  <a:gd name="connsiteX0" fmla="*/ 7144 w 390525"/>
                  <a:gd name="connsiteY0" fmla="*/ 7144 h 390525"/>
                  <a:gd name="connsiteX1" fmla="*/ 388144 w 390525"/>
                  <a:gd name="connsiteY1" fmla="*/ 7144 h 390525"/>
                  <a:gd name="connsiteX2" fmla="*/ 388144 w 390525"/>
                  <a:gd name="connsiteY2" fmla="*/ 388144 h 390525"/>
                  <a:gd name="connsiteX3" fmla="*/ 7144 w 390525"/>
                  <a:gd name="connsiteY3" fmla="*/ 388144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0525" h="390525">
                    <a:moveTo>
                      <a:pt x="7144" y="7144"/>
                    </a:moveTo>
                    <a:lnTo>
                      <a:pt x="388144" y="7144"/>
                    </a:lnTo>
                    <a:lnTo>
                      <a:pt x="388144" y="388144"/>
                    </a:lnTo>
                    <a:lnTo>
                      <a:pt x="7144" y="388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 defTabSz="1828891"/>
                <a:endParaRPr lang="en-US" sz="3600" dirty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357" name="Group 356">
              <a:extLst>
                <a:ext uri="{FF2B5EF4-FFF2-40B4-BE49-F238E27FC236}">
                  <a16:creationId xmlns:a16="http://schemas.microsoft.com/office/drawing/2014/main" id="{DA11EA22-D799-7741-A18D-3DF284F037AF}"/>
                </a:ext>
              </a:extLst>
            </p:cNvPr>
            <p:cNvGrpSpPr/>
            <p:nvPr/>
          </p:nvGrpSpPr>
          <p:grpSpPr>
            <a:xfrm>
              <a:off x="13552989" y="5114924"/>
              <a:ext cx="1999569" cy="627213"/>
              <a:chOff x="1109088" y="2758453"/>
              <a:chExt cx="999719" cy="313586"/>
            </a:xfrm>
          </p:grpSpPr>
          <p:sp>
            <p:nvSpPr>
              <p:cNvPr id="358" name="TextBox 357">
                <a:extLst>
                  <a:ext uri="{FF2B5EF4-FFF2-40B4-BE49-F238E27FC236}">
                    <a16:creationId xmlns:a16="http://schemas.microsoft.com/office/drawing/2014/main" id="{A63B9008-FF97-BC4E-A208-E6D51478DF51}"/>
                  </a:ext>
                </a:extLst>
              </p:cNvPr>
              <p:cNvSpPr txBox="1"/>
              <p:nvPr/>
            </p:nvSpPr>
            <p:spPr>
              <a:xfrm>
                <a:off x="1109088" y="2758453"/>
                <a:ext cx="999719" cy="169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828891"/>
                <a:r>
                  <a:rPr lang="en-US" sz="1600" b="1" dirty="0">
                    <a:solidFill>
                      <a:srgbClr val="6C6B6C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20 </a:t>
                </a:r>
                <a:r>
                  <a:rPr lang="ar-EG" sz="1600" b="1" dirty="0">
                    <a:solidFill>
                      <a:srgbClr val="6C6B6C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b="1" dirty="0">
                    <a:solidFill>
                      <a:srgbClr val="6C6B6C"/>
                    </a:solidFill>
                    <a:latin typeface="Century Gothic" panose="020B0502020202020204" pitchFamily="34" charset="0"/>
                  </a:rPr>
                  <a:t>Months</a:t>
                </a:r>
              </a:p>
            </p:txBody>
          </p:sp>
          <p:sp>
            <p:nvSpPr>
              <p:cNvPr id="359" name="TextBox 358">
                <a:extLst>
                  <a:ext uri="{FF2B5EF4-FFF2-40B4-BE49-F238E27FC236}">
                    <a16:creationId xmlns:a16="http://schemas.microsoft.com/office/drawing/2014/main" id="{F65EFBC1-8495-3044-A20C-80E0BAE1CBB8}"/>
                  </a:ext>
                </a:extLst>
              </p:cNvPr>
              <p:cNvSpPr txBox="1"/>
              <p:nvPr/>
            </p:nvSpPr>
            <p:spPr>
              <a:xfrm>
                <a:off x="1115374" y="2902773"/>
                <a:ext cx="733718" cy="169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828891"/>
                <a:r>
                  <a:rPr lang="en-US" sz="1600" dirty="0">
                    <a:solidFill>
                      <a:srgbClr val="6C6B6C"/>
                    </a:solidFill>
                    <a:latin typeface="Century Gothic" panose="020B0502020202020204" pitchFamily="34" charset="0"/>
                  </a:rPr>
                  <a:t>Schedule</a:t>
                </a:r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FA19228-EF8C-0F47-B0CA-BE7017A9D60F}"/>
              </a:ext>
            </a:extLst>
          </p:cNvPr>
          <p:cNvGrpSpPr/>
          <p:nvPr/>
        </p:nvGrpSpPr>
        <p:grpSpPr>
          <a:xfrm>
            <a:off x="14703229" y="5109584"/>
            <a:ext cx="2938351" cy="6348782"/>
            <a:chOff x="14703229" y="5109584"/>
            <a:chExt cx="2938351" cy="634878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94EA221-CB43-8B49-BE2F-03F130B3C60F}"/>
                </a:ext>
              </a:extLst>
            </p:cNvPr>
            <p:cNvGrpSpPr/>
            <p:nvPr/>
          </p:nvGrpSpPr>
          <p:grpSpPr>
            <a:xfrm>
              <a:off x="14703229" y="5109584"/>
              <a:ext cx="2909821" cy="627213"/>
              <a:chOff x="13123453" y="13023903"/>
              <a:chExt cx="2909821" cy="627213"/>
            </a:xfrm>
          </p:grpSpPr>
          <p:grpSp>
            <p:nvGrpSpPr>
              <p:cNvPr id="133" name="Graphic 49">
                <a:extLst>
                  <a:ext uri="{FF2B5EF4-FFF2-40B4-BE49-F238E27FC236}">
                    <a16:creationId xmlns:a16="http://schemas.microsoft.com/office/drawing/2014/main" id="{6DEEC423-2334-4290-81FA-F0EE7424C9B2}"/>
                  </a:ext>
                </a:extLst>
              </p:cNvPr>
              <p:cNvGrpSpPr/>
              <p:nvPr/>
            </p:nvGrpSpPr>
            <p:grpSpPr>
              <a:xfrm>
                <a:off x="13123453" y="13034739"/>
                <a:ext cx="723319" cy="531558"/>
                <a:chOff x="3650451" y="1631155"/>
                <a:chExt cx="4886309" cy="3590919"/>
              </a:xfrm>
              <a:solidFill>
                <a:srgbClr val="6C6B6C"/>
              </a:solidFill>
            </p:grpSpPr>
            <p:sp>
              <p:nvSpPr>
                <p:cNvPr id="137" name="Freeform: Shape 136">
                  <a:extLst>
                    <a:ext uri="{FF2B5EF4-FFF2-40B4-BE49-F238E27FC236}">
                      <a16:creationId xmlns:a16="http://schemas.microsoft.com/office/drawing/2014/main" id="{BAE54F40-67FC-471C-B0C2-8F3CD5D4D9AD}"/>
                    </a:ext>
                  </a:extLst>
                </p:cNvPr>
                <p:cNvSpPr/>
                <p:nvPr/>
              </p:nvSpPr>
              <p:spPr>
                <a:xfrm>
                  <a:off x="7390907" y="3158966"/>
                  <a:ext cx="609603" cy="228603"/>
                </a:xfrm>
                <a:custGeom>
                  <a:avLst/>
                  <a:gdLst>
                    <a:gd name="connsiteX0" fmla="*/ 569119 w 609600"/>
                    <a:gd name="connsiteY0" fmla="*/ 90964 h 228600"/>
                    <a:gd name="connsiteX1" fmla="*/ 78581 w 609600"/>
                    <a:gd name="connsiteY1" fmla="*/ 7144 h 228600"/>
                    <a:gd name="connsiteX2" fmla="*/ 7144 w 609600"/>
                    <a:gd name="connsiteY2" fmla="*/ 78581 h 228600"/>
                    <a:gd name="connsiteX3" fmla="*/ 78581 w 609600"/>
                    <a:gd name="connsiteY3" fmla="*/ 150019 h 228600"/>
                    <a:gd name="connsiteX4" fmla="*/ 505301 w 609600"/>
                    <a:gd name="connsiteY4" fmla="*/ 218599 h 228600"/>
                    <a:gd name="connsiteX5" fmla="*/ 536734 w 609600"/>
                    <a:gd name="connsiteY5" fmla="*/ 226219 h 228600"/>
                    <a:gd name="connsiteX6" fmla="*/ 600551 w 609600"/>
                    <a:gd name="connsiteY6" fmla="*/ 187166 h 228600"/>
                    <a:gd name="connsiteX7" fmla="*/ 569119 w 609600"/>
                    <a:gd name="connsiteY7" fmla="*/ 90964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9600" h="228600">
                      <a:moveTo>
                        <a:pt x="569119" y="90964"/>
                      </a:moveTo>
                      <a:cubicBezTo>
                        <a:pt x="403384" y="8096"/>
                        <a:pt x="91916" y="7144"/>
                        <a:pt x="78581" y="7144"/>
                      </a:cubicBezTo>
                      <a:cubicBezTo>
                        <a:pt x="39529" y="7144"/>
                        <a:pt x="7144" y="39529"/>
                        <a:pt x="7144" y="78581"/>
                      </a:cubicBezTo>
                      <a:cubicBezTo>
                        <a:pt x="7144" y="117634"/>
                        <a:pt x="39529" y="150019"/>
                        <a:pt x="78581" y="150019"/>
                      </a:cubicBezTo>
                      <a:cubicBezTo>
                        <a:pt x="158591" y="150019"/>
                        <a:pt x="391954" y="162401"/>
                        <a:pt x="505301" y="218599"/>
                      </a:cubicBezTo>
                      <a:cubicBezTo>
                        <a:pt x="515779" y="223361"/>
                        <a:pt x="526256" y="226219"/>
                        <a:pt x="536734" y="226219"/>
                      </a:cubicBezTo>
                      <a:cubicBezTo>
                        <a:pt x="563404" y="226219"/>
                        <a:pt x="588169" y="211931"/>
                        <a:pt x="600551" y="187166"/>
                      </a:cubicBezTo>
                      <a:cubicBezTo>
                        <a:pt x="618649" y="151924"/>
                        <a:pt x="604361" y="108109"/>
                        <a:pt x="569119" y="9096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828891"/>
                  <a:endParaRPr lang="en-US" sz="3600" dirty="0">
                    <a:solidFill>
                      <a:srgbClr val="000000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70C863F5-8717-4662-88AC-5591F104897B}"/>
                    </a:ext>
                  </a:extLst>
                </p:cNvPr>
                <p:cNvSpPr/>
                <p:nvPr/>
              </p:nvSpPr>
              <p:spPr>
                <a:xfrm>
                  <a:off x="3650451" y="1631155"/>
                  <a:ext cx="4886309" cy="3590919"/>
                </a:xfrm>
                <a:custGeom>
                  <a:avLst/>
                  <a:gdLst>
                    <a:gd name="connsiteX0" fmla="*/ 4665822 w 4886325"/>
                    <a:gd name="connsiteY0" fmla="*/ 2636044 h 3590925"/>
                    <a:gd name="connsiteX1" fmla="*/ 4370547 w 4886325"/>
                    <a:gd name="connsiteY1" fmla="*/ 2551271 h 3590925"/>
                    <a:gd name="connsiteX2" fmla="*/ 4348639 w 4886325"/>
                    <a:gd name="connsiteY2" fmla="*/ 2522696 h 3590925"/>
                    <a:gd name="connsiteX3" fmla="*/ 4348639 w 4886325"/>
                    <a:gd name="connsiteY3" fmla="*/ 2424589 h 3590925"/>
                    <a:gd name="connsiteX4" fmla="*/ 4417219 w 4886325"/>
                    <a:gd name="connsiteY4" fmla="*/ 2368391 h 3590925"/>
                    <a:gd name="connsiteX5" fmla="*/ 4578191 w 4886325"/>
                    <a:gd name="connsiteY5" fmla="*/ 1988344 h 3590925"/>
                    <a:gd name="connsiteX6" fmla="*/ 4578191 w 4886325"/>
                    <a:gd name="connsiteY6" fmla="*/ 1852136 h 3590925"/>
                    <a:gd name="connsiteX7" fmla="*/ 4606766 w 4886325"/>
                    <a:gd name="connsiteY7" fmla="*/ 1794986 h 3590925"/>
                    <a:gd name="connsiteX8" fmla="*/ 4654391 w 4886325"/>
                    <a:gd name="connsiteY8" fmla="*/ 1592104 h 3590925"/>
                    <a:gd name="connsiteX9" fmla="*/ 4654391 w 4886325"/>
                    <a:gd name="connsiteY9" fmla="*/ 1224439 h 3590925"/>
                    <a:gd name="connsiteX10" fmla="*/ 4582954 w 4886325"/>
                    <a:gd name="connsiteY10" fmla="*/ 1153001 h 3590925"/>
                    <a:gd name="connsiteX11" fmla="*/ 3895249 w 4886325"/>
                    <a:gd name="connsiteY11" fmla="*/ 1153001 h 3590925"/>
                    <a:gd name="connsiteX12" fmla="*/ 3441859 w 4886325"/>
                    <a:gd name="connsiteY12" fmla="*/ 1606391 h 3590925"/>
                    <a:gd name="connsiteX13" fmla="*/ 3441859 w 4886325"/>
                    <a:gd name="connsiteY13" fmla="*/ 1610201 h 3590925"/>
                    <a:gd name="connsiteX14" fmla="*/ 3481864 w 4886325"/>
                    <a:gd name="connsiteY14" fmla="*/ 1778794 h 3590925"/>
                    <a:gd name="connsiteX15" fmla="*/ 3518059 w 4886325"/>
                    <a:gd name="connsiteY15" fmla="*/ 1852136 h 3590925"/>
                    <a:gd name="connsiteX16" fmla="*/ 3518059 w 4886325"/>
                    <a:gd name="connsiteY16" fmla="*/ 1969294 h 3590925"/>
                    <a:gd name="connsiteX17" fmla="*/ 3747611 w 4886325"/>
                    <a:gd name="connsiteY17" fmla="*/ 2419826 h 3590925"/>
                    <a:gd name="connsiteX18" fmla="*/ 3747611 w 4886325"/>
                    <a:gd name="connsiteY18" fmla="*/ 2522696 h 3590925"/>
                    <a:gd name="connsiteX19" fmla="*/ 3688556 w 4886325"/>
                    <a:gd name="connsiteY19" fmla="*/ 2561749 h 3590925"/>
                    <a:gd name="connsiteX20" fmla="*/ 3544729 w 4886325"/>
                    <a:gd name="connsiteY20" fmla="*/ 2602706 h 3590925"/>
                    <a:gd name="connsiteX21" fmla="*/ 3128486 w 4886325"/>
                    <a:gd name="connsiteY21" fmla="*/ 2451259 h 3590925"/>
                    <a:gd name="connsiteX22" fmla="*/ 3109436 w 4886325"/>
                    <a:gd name="connsiteY22" fmla="*/ 2396966 h 3590925"/>
                    <a:gd name="connsiteX23" fmla="*/ 2976086 w 4886325"/>
                    <a:gd name="connsiteY23" fmla="*/ 2256949 h 3590925"/>
                    <a:gd name="connsiteX24" fmla="*/ 2976086 w 4886325"/>
                    <a:gd name="connsiteY24" fmla="*/ 2022634 h 3590925"/>
                    <a:gd name="connsiteX25" fmla="*/ 3017044 w 4886325"/>
                    <a:gd name="connsiteY25" fmla="*/ 1986439 h 3590925"/>
                    <a:gd name="connsiteX26" fmla="*/ 3280886 w 4886325"/>
                    <a:gd name="connsiteY26" fmla="*/ 1376839 h 3590925"/>
                    <a:gd name="connsiteX27" fmla="*/ 3280886 w 4886325"/>
                    <a:gd name="connsiteY27" fmla="*/ 1189196 h 3590925"/>
                    <a:gd name="connsiteX28" fmla="*/ 3357086 w 4886325"/>
                    <a:gd name="connsiteY28" fmla="*/ 841534 h 3590925"/>
                    <a:gd name="connsiteX29" fmla="*/ 3357086 w 4886325"/>
                    <a:gd name="connsiteY29" fmla="*/ 78581 h 3590925"/>
                    <a:gd name="connsiteX30" fmla="*/ 3285649 w 4886325"/>
                    <a:gd name="connsiteY30" fmla="*/ 7144 h 3590925"/>
                    <a:gd name="connsiteX31" fmla="*/ 2216944 w 4886325"/>
                    <a:gd name="connsiteY31" fmla="*/ 7144 h 3590925"/>
                    <a:gd name="connsiteX32" fmla="*/ 1534001 w 4886325"/>
                    <a:gd name="connsiteY32" fmla="*/ 690086 h 3590925"/>
                    <a:gd name="connsiteX33" fmla="*/ 1534001 w 4886325"/>
                    <a:gd name="connsiteY33" fmla="*/ 842486 h 3590925"/>
                    <a:gd name="connsiteX34" fmla="*/ 1610201 w 4886325"/>
                    <a:gd name="connsiteY34" fmla="*/ 1190149 h 3590925"/>
                    <a:gd name="connsiteX35" fmla="*/ 1610201 w 4886325"/>
                    <a:gd name="connsiteY35" fmla="*/ 1351121 h 3590925"/>
                    <a:gd name="connsiteX36" fmla="*/ 1915954 w 4886325"/>
                    <a:gd name="connsiteY36" fmla="*/ 2016919 h 3590925"/>
                    <a:gd name="connsiteX37" fmla="*/ 1915954 w 4886325"/>
                    <a:gd name="connsiteY37" fmla="*/ 2256949 h 3590925"/>
                    <a:gd name="connsiteX38" fmla="*/ 1782604 w 4886325"/>
                    <a:gd name="connsiteY38" fmla="*/ 2396966 h 3590925"/>
                    <a:gd name="connsiteX39" fmla="*/ 1763554 w 4886325"/>
                    <a:gd name="connsiteY39" fmla="*/ 2451259 h 3590925"/>
                    <a:gd name="connsiteX40" fmla="*/ 1324451 w 4886325"/>
                    <a:gd name="connsiteY40" fmla="*/ 2611279 h 3590925"/>
                    <a:gd name="connsiteX41" fmla="*/ 1235869 w 4886325"/>
                    <a:gd name="connsiteY41" fmla="*/ 2657951 h 3590925"/>
                    <a:gd name="connsiteX42" fmla="*/ 1167289 w 4886325"/>
                    <a:gd name="connsiteY42" fmla="*/ 2623661 h 3590925"/>
                    <a:gd name="connsiteX43" fmla="*/ 1440656 w 4886325"/>
                    <a:gd name="connsiteY43" fmla="*/ 2401729 h 3590925"/>
                    <a:gd name="connsiteX44" fmla="*/ 1440656 w 4886325"/>
                    <a:gd name="connsiteY44" fmla="*/ 2337911 h 3590925"/>
                    <a:gd name="connsiteX45" fmla="*/ 1377791 w 4886325"/>
                    <a:gd name="connsiteY45" fmla="*/ 1894046 h 3590925"/>
                    <a:gd name="connsiteX46" fmla="*/ 1371124 w 4886325"/>
                    <a:gd name="connsiteY46" fmla="*/ 1753076 h 3590925"/>
                    <a:gd name="connsiteX47" fmla="*/ 765334 w 4886325"/>
                    <a:gd name="connsiteY47" fmla="*/ 1152049 h 3590925"/>
                    <a:gd name="connsiteX48" fmla="*/ 159544 w 4886325"/>
                    <a:gd name="connsiteY48" fmla="*/ 1753076 h 3590925"/>
                    <a:gd name="connsiteX49" fmla="*/ 152876 w 4886325"/>
                    <a:gd name="connsiteY49" fmla="*/ 1894046 h 3590925"/>
                    <a:gd name="connsiteX50" fmla="*/ 90011 w 4886325"/>
                    <a:gd name="connsiteY50" fmla="*/ 2337911 h 3590925"/>
                    <a:gd name="connsiteX51" fmla="*/ 90011 w 4886325"/>
                    <a:gd name="connsiteY51" fmla="*/ 2401729 h 3590925"/>
                    <a:gd name="connsiteX52" fmla="*/ 364331 w 4886325"/>
                    <a:gd name="connsiteY52" fmla="*/ 2622709 h 3590925"/>
                    <a:gd name="connsiteX53" fmla="*/ 172879 w 4886325"/>
                    <a:gd name="connsiteY53" fmla="*/ 2718911 h 3590925"/>
                    <a:gd name="connsiteX54" fmla="*/ 7144 w 4886325"/>
                    <a:gd name="connsiteY54" fmla="*/ 2988469 h 3590925"/>
                    <a:gd name="connsiteX55" fmla="*/ 7144 w 4886325"/>
                    <a:gd name="connsiteY55" fmla="*/ 3516154 h 3590925"/>
                    <a:gd name="connsiteX56" fmla="*/ 78581 w 4886325"/>
                    <a:gd name="connsiteY56" fmla="*/ 3587591 h 3590925"/>
                    <a:gd name="connsiteX57" fmla="*/ 150019 w 4886325"/>
                    <a:gd name="connsiteY57" fmla="*/ 3516154 h 3590925"/>
                    <a:gd name="connsiteX58" fmla="*/ 150019 w 4886325"/>
                    <a:gd name="connsiteY58" fmla="*/ 2988469 h 3590925"/>
                    <a:gd name="connsiteX59" fmla="*/ 237649 w 4886325"/>
                    <a:gd name="connsiteY59" fmla="*/ 2847499 h 3590925"/>
                    <a:gd name="connsiteX60" fmla="*/ 476726 w 4886325"/>
                    <a:gd name="connsiteY60" fmla="*/ 2728436 h 3590925"/>
                    <a:gd name="connsiteX61" fmla="*/ 559594 w 4886325"/>
                    <a:gd name="connsiteY61" fmla="*/ 2807494 h 3590925"/>
                    <a:gd name="connsiteX62" fmla="*/ 766286 w 4886325"/>
                    <a:gd name="connsiteY62" fmla="*/ 2890361 h 3590925"/>
                    <a:gd name="connsiteX63" fmla="*/ 972979 w 4886325"/>
                    <a:gd name="connsiteY63" fmla="*/ 2807494 h 3590925"/>
                    <a:gd name="connsiteX64" fmla="*/ 1055846 w 4886325"/>
                    <a:gd name="connsiteY64" fmla="*/ 2728436 h 3590925"/>
                    <a:gd name="connsiteX65" fmla="*/ 1133951 w 4886325"/>
                    <a:gd name="connsiteY65" fmla="*/ 2767489 h 3590925"/>
                    <a:gd name="connsiteX66" fmla="*/ 1076801 w 4886325"/>
                    <a:gd name="connsiteY66" fmla="*/ 2966561 h 3590925"/>
                    <a:gd name="connsiteX67" fmla="*/ 1076801 w 4886325"/>
                    <a:gd name="connsiteY67" fmla="*/ 3516154 h 3590925"/>
                    <a:gd name="connsiteX68" fmla="*/ 1148239 w 4886325"/>
                    <a:gd name="connsiteY68" fmla="*/ 3587591 h 3590925"/>
                    <a:gd name="connsiteX69" fmla="*/ 1219676 w 4886325"/>
                    <a:gd name="connsiteY69" fmla="*/ 3516154 h 3590925"/>
                    <a:gd name="connsiteX70" fmla="*/ 1219676 w 4886325"/>
                    <a:gd name="connsiteY70" fmla="*/ 2966561 h 3590925"/>
                    <a:gd name="connsiteX71" fmla="*/ 1373981 w 4886325"/>
                    <a:gd name="connsiteY71" fmla="*/ 2746534 h 3590925"/>
                    <a:gd name="connsiteX72" fmla="*/ 1837849 w 4886325"/>
                    <a:gd name="connsiteY72" fmla="*/ 2577941 h 3590925"/>
                    <a:gd name="connsiteX73" fmla="*/ 2031206 w 4886325"/>
                    <a:gd name="connsiteY73" fmla="*/ 2867501 h 3590925"/>
                    <a:gd name="connsiteX74" fmla="*/ 2139791 w 4886325"/>
                    <a:gd name="connsiteY74" fmla="*/ 2932271 h 3590925"/>
                    <a:gd name="connsiteX75" fmla="*/ 2154079 w 4886325"/>
                    <a:gd name="connsiteY75" fmla="*/ 2933224 h 3590925"/>
                    <a:gd name="connsiteX76" fmla="*/ 2258854 w 4886325"/>
                    <a:gd name="connsiteY76" fmla="*/ 2890361 h 3590925"/>
                    <a:gd name="connsiteX77" fmla="*/ 2376964 w 4886325"/>
                    <a:gd name="connsiteY77" fmla="*/ 2772251 h 3590925"/>
                    <a:gd name="connsiteX78" fmla="*/ 2376964 w 4886325"/>
                    <a:gd name="connsiteY78" fmla="*/ 3516154 h 3590925"/>
                    <a:gd name="connsiteX79" fmla="*/ 2448401 w 4886325"/>
                    <a:gd name="connsiteY79" fmla="*/ 3587591 h 3590925"/>
                    <a:gd name="connsiteX80" fmla="*/ 2519839 w 4886325"/>
                    <a:gd name="connsiteY80" fmla="*/ 3516154 h 3590925"/>
                    <a:gd name="connsiteX81" fmla="*/ 2519839 w 4886325"/>
                    <a:gd name="connsiteY81" fmla="*/ 2772251 h 3590925"/>
                    <a:gd name="connsiteX82" fmla="*/ 2637949 w 4886325"/>
                    <a:gd name="connsiteY82" fmla="*/ 2890361 h 3590925"/>
                    <a:gd name="connsiteX83" fmla="*/ 2742724 w 4886325"/>
                    <a:gd name="connsiteY83" fmla="*/ 2933224 h 3590925"/>
                    <a:gd name="connsiteX84" fmla="*/ 2757011 w 4886325"/>
                    <a:gd name="connsiteY84" fmla="*/ 2932271 h 3590925"/>
                    <a:gd name="connsiteX85" fmla="*/ 2865596 w 4886325"/>
                    <a:gd name="connsiteY85" fmla="*/ 2867501 h 3590925"/>
                    <a:gd name="connsiteX86" fmla="*/ 3058954 w 4886325"/>
                    <a:gd name="connsiteY86" fmla="*/ 2577941 h 3590925"/>
                    <a:gd name="connsiteX87" fmla="*/ 3522821 w 4886325"/>
                    <a:gd name="connsiteY87" fmla="*/ 2746534 h 3590925"/>
                    <a:gd name="connsiteX88" fmla="*/ 3677126 w 4886325"/>
                    <a:gd name="connsiteY88" fmla="*/ 2966561 h 3590925"/>
                    <a:gd name="connsiteX89" fmla="*/ 3677126 w 4886325"/>
                    <a:gd name="connsiteY89" fmla="*/ 3516154 h 3590925"/>
                    <a:gd name="connsiteX90" fmla="*/ 3748564 w 4886325"/>
                    <a:gd name="connsiteY90" fmla="*/ 3587591 h 3590925"/>
                    <a:gd name="connsiteX91" fmla="*/ 3820001 w 4886325"/>
                    <a:gd name="connsiteY91" fmla="*/ 3516154 h 3590925"/>
                    <a:gd name="connsiteX92" fmla="*/ 3820001 w 4886325"/>
                    <a:gd name="connsiteY92" fmla="*/ 2966561 h 3590925"/>
                    <a:gd name="connsiteX93" fmla="*/ 3714274 w 4886325"/>
                    <a:gd name="connsiteY93" fmla="*/ 2705576 h 3590925"/>
                    <a:gd name="connsiteX94" fmla="*/ 3732371 w 4886325"/>
                    <a:gd name="connsiteY94" fmla="*/ 2700814 h 3590925"/>
                    <a:gd name="connsiteX95" fmla="*/ 3799046 w 4886325"/>
                    <a:gd name="connsiteY95" fmla="*/ 2677001 h 3590925"/>
                    <a:gd name="connsiteX96" fmla="*/ 3980974 w 4886325"/>
                    <a:gd name="connsiteY96" fmla="*/ 2858929 h 3590925"/>
                    <a:gd name="connsiteX97" fmla="*/ 3980974 w 4886325"/>
                    <a:gd name="connsiteY97" fmla="*/ 3517106 h 3590925"/>
                    <a:gd name="connsiteX98" fmla="*/ 4052411 w 4886325"/>
                    <a:gd name="connsiteY98" fmla="*/ 3588544 h 3590925"/>
                    <a:gd name="connsiteX99" fmla="*/ 4123849 w 4886325"/>
                    <a:gd name="connsiteY99" fmla="*/ 3517106 h 3590925"/>
                    <a:gd name="connsiteX100" fmla="*/ 4123849 w 4886325"/>
                    <a:gd name="connsiteY100" fmla="*/ 2858929 h 3590925"/>
                    <a:gd name="connsiteX101" fmla="*/ 4304824 w 4886325"/>
                    <a:gd name="connsiteY101" fmla="*/ 2677954 h 3590925"/>
                    <a:gd name="connsiteX102" fmla="*/ 4335304 w 4886325"/>
                    <a:gd name="connsiteY102" fmla="*/ 2690336 h 3590925"/>
                    <a:gd name="connsiteX103" fmla="*/ 4630579 w 4886325"/>
                    <a:gd name="connsiteY103" fmla="*/ 2774156 h 3590925"/>
                    <a:gd name="connsiteX104" fmla="*/ 4744879 w 4886325"/>
                    <a:gd name="connsiteY104" fmla="*/ 2925604 h 3590925"/>
                    <a:gd name="connsiteX105" fmla="*/ 4744879 w 4886325"/>
                    <a:gd name="connsiteY105" fmla="*/ 3516154 h 3590925"/>
                    <a:gd name="connsiteX106" fmla="*/ 4816316 w 4886325"/>
                    <a:gd name="connsiteY106" fmla="*/ 3587591 h 3590925"/>
                    <a:gd name="connsiteX107" fmla="*/ 4887754 w 4886325"/>
                    <a:gd name="connsiteY107" fmla="*/ 3516154 h 3590925"/>
                    <a:gd name="connsiteX108" fmla="*/ 4887754 w 4886325"/>
                    <a:gd name="connsiteY108" fmla="*/ 2925604 h 3590925"/>
                    <a:gd name="connsiteX109" fmla="*/ 4665822 w 4886325"/>
                    <a:gd name="connsiteY109" fmla="*/ 2636044 h 3590925"/>
                    <a:gd name="connsiteX110" fmla="*/ 465296 w 4886325"/>
                    <a:gd name="connsiteY110" fmla="*/ 2509361 h 3590925"/>
                    <a:gd name="connsiteX111" fmla="*/ 235744 w 4886325"/>
                    <a:gd name="connsiteY111" fmla="*/ 2361724 h 3590925"/>
                    <a:gd name="connsiteX112" fmla="*/ 276701 w 4886325"/>
                    <a:gd name="connsiteY112" fmla="*/ 2190274 h 3590925"/>
                    <a:gd name="connsiteX113" fmla="*/ 465296 w 4886325"/>
                    <a:gd name="connsiteY113" fmla="*/ 2422684 h 3590925"/>
                    <a:gd name="connsiteX114" fmla="*/ 465296 w 4886325"/>
                    <a:gd name="connsiteY114" fmla="*/ 2509361 h 3590925"/>
                    <a:gd name="connsiteX115" fmla="*/ 874871 w 4886325"/>
                    <a:gd name="connsiteY115" fmla="*/ 2702719 h 3590925"/>
                    <a:gd name="connsiteX116" fmla="*/ 657701 w 4886325"/>
                    <a:gd name="connsiteY116" fmla="*/ 2702719 h 3590925"/>
                    <a:gd name="connsiteX117" fmla="*/ 591026 w 4886325"/>
                    <a:gd name="connsiteY117" fmla="*/ 2639854 h 3590925"/>
                    <a:gd name="connsiteX118" fmla="*/ 608171 w 4886325"/>
                    <a:gd name="connsiteY118" fmla="*/ 2570321 h 3590925"/>
                    <a:gd name="connsiteX119" fmla="*/ 608171 w 4886325"/>
                    <a:gd name="connsiteY119" fmla="*/ 2494121 h 3590925"/>
                    <a:gd name="connsiteX120" fmla="*/ 766286 w 4886325"/>
                    <a:gd name="connsiteY120" fmla="*/ 2517934 h 3590925"/>
                    <a:gd name="connsiteX121" fmla="*/ 924401 w 4886325"/>
                    <a:gd name="connsiteY121" fmla="*/ 2494121 h 3590925"/>
                    <a:gd name="connsiteX122" fmla="*/ 924401 w 4886325"/>
                    <a:gd name="connsiteY122" fmla="*/ 2570321 h 3590925"/>
                    <a:gd name="connsiteX123" fmla="*/ 941546 w 4886325"/>
                    <a:gd name="connsiteY123" fmla="*/ 2639854 h 3590925"/>
                    <a:gd name="connsiteX124" fmla="*/ 874871 w 4886325"/>
                    <a:gd name="connsiteY124" fmla="*/ 2702719 h 3590925"/>
                    <a:gd name="connsiteX125" fmla="*/ 766286 w 4886325"/>
                    <a:gd name="connsiteY125" fmla="*/ 2375059 h 3590925"/>
                    <a:gd name="connsiteX126" fmla="*/ 379571 w 4886325"/>
                    <a:gd name="connsiteY126" fmla="*/ 1988344 h 3590925"/>
                    <a:gd name="connsiteX127" fmla="*/ 308134 w 4886325"/>
                    <a:gd name="connsiteY127" fmla="*/ 1916906 h 3590925"/>
                    <a:gd name="connsiteX128" fmla="*/ 296704 w 4886325"/>
                    <a:gd name="connsiteY128" fmla="*/ 1917859 h 3590925"/>
                    <a:gd name="connsiteX129" fmla="*/ 297656 w 4886325"/>
                    <a:gd name="connsiteY129" fmla="*/ 1899761 h 3590925"/>
                    <a:gd name="connsiteX130" fmla="*/ 303371 w 4886325"/>
                    <a:gd name="connsiteY130" fmla="*/ 1764506 h 3590925"/>
                    <a:gd name="connsiteX131" fmla="*/ 448151 w 4886325"/>
                    <a:gd name="connsiteY131" fmla="*/ 1431131 h 3590925"/>
                    <a:gd name="connsiteX132" fmla="*/ 767239 w 4886325"/>
                    <a:gd name="connsiteY132" fmla="*/ 1295876 h 3590925"/>
                    <a:gd name="connsiteX133" fmla="*/ 1086326 w 4886325"/>
                    <a:gd name="connsiteY133" fmla="*/ 1431131 h 3590925"/>
                    <a:gd name="connsiteX134" fmla="*/ 1231106 w 4886325"/>
                    <a:gd name="connsiteY134" fmla="*/ 1764506 h 3590925"/>
                    <a:gd name="connsiteX135" fmla="*/ 1236821 w 4886325"/>
                    <a:gd name="connsiteY135" fmla="*/ 1899761 h 3590925"/>
                    <a:gd name="connsiteX136" fmla="*/ 1236821 w 4886325"/>
                    <a:gd name="connsiteY136" fmla="*/ 1912144 h 3590925"/>
                    <a:gd name="connsiteX137" fmla="*/ 884396 w 4886325"/>
                    <a:gd name="connsiteY137" fmla="*/ 1654016 h 3590925"/>
                    <a:gd name="connsiteX138" fmla="*/ 612934 w 4886325"/>
                    <a:gd name="connsiteY138" fmla="*/ 1611154 h 3590925"/>
                    <a:gd name="connsiteX139" fmla="*/ 563404 w 4886325"/>
                    <a:gd name="connsiteY139" fmla="*/ 1633061 h 3590925"/>
                    <a:gd name="connsiteX140" fmla="*/ 434816 w 4886325"/>
                    <a:gd name="connsiteY140" fmla="*/ 1766411 h 3590925"/>
                    <a:gd name="connsiteX141" fmla="*/ 436721 w 4886325"/>
                    <a:gd name="connsiteY141" fmla="*/ 1867376 h 3590925"/>
                    <a:gd name="connsiteX142" fmla="*/ 537686 w 4886325"/>
                    <a:gd name="connsiteY142" fmla="*/ 1865471 h 3590925"/>
                    <a:gd name="connsiteX143" fmla="*/ 645319 w 4886325"/>
                    <a:gd name="connsiteY143" fmla="*/ 1754029 h 3590925"/>
                    <a:gd name="connsiteX144" fmla="*/ 1150144 w 4886325"/>
                    <a:gd name="connsiteY144" fmla="*/ 2047399 h 3590925"/>
                    <a:gd name="connsiteX145" fmla="*/ 766286 w 4886325"/>
                    <a:gd name="connsiteY145" fmla="*/ 2375059 h 3590925"/>
                    <a:gd name="connsiteX146" fmla="*/ 1066324 w 4886325"/>
                    <a:gd name="connsiteY146" fmla="*/ 2510314 h 3590925"/>
                    <a:gd name="connsiteX147" fmla="*/ 1066324 w 4886325"/>
                    <a:gd name="connsiteY147" fmla="*/ 2425541 h 3590925"/>
                    <a:gd name="connsiteX148" fmla="*/ 1254919 w 4886325"/>
                    <a:gd name="connsiteY148" fmla="*/ 2193131 h 3590925"/>
                    <a:gd name="connsiteX149" fmla="*/ 1295876 w 4886325"/>
                    <a:gd name="connsiteY149" fmla="*/ 2363629 h 3590925"/>
                    <a:gd name="connsiteX150" fmla="*/ 1066324 w 4886325"/>
                    <a:gd name="connsiteY150" fmla="*/ 2510314 h 3590925"/>
                    <a:gd name="connsiteX151" fmla="*/ 1754029 w 4886325"/>
                    <a:gd name="connsiteY151" fmla="*/ 1351121 h 3590925"/>
                    <a:gd name="connsiteX152" fmla="*/ 1754029 w 4886325"/>
                    <a:gd name="connsiteY152" fmla="*/ 1173956 h 3590925"/>
                    <a:gd name="connsiteX153" fmla="*/ 1747361 w 4886325"/>
                    <a:gd name="connsiteY153" fmla="*/ 1142524 h 3590925"/>
                    <a:gd name="connsiteX154" fmla="*/ 1677829 w 4886325"/>
                    <a:gd name="connsiteY154" fmla="*/ 842486 h 3590925"/>
                    <a:gd name="connsiteX155" fmla="*/ 1677829 w 4886325"/>
                    <a:gd name="connsiteY155" fmla="*/ 690086 h 3590925"/>
                    <a:gd name="connsiteX156" fmla="*/ 2217896 w 4886325"/>
                    <a:gd name="connsiteY156" fmla="*/ 150019 h 3590925"/>
                    <a:gd name="connsiteX157" fmla="*/ 3216116 w 4886325"/>
                    <a:gd name="connsiteY157" fmla="*/ 150019 h 3590925"/>
                    <a:gd name="connsiteX158" fmla="*/ 3216116 w 4886325"/>
                    <a:gd name="connsiteY158" fmla="*/ 842486 h 3590925"/>
                    <a:gd name="connsiteX159" fmla="*/ 3146584 w 4886325"/>
                    <a:gd name="connsiteY159" fmla="*/ 1142524 h 3590925"/>
                    <a:gd name="connsiteX160" fmla="*/ 3139916 w 4886325"/>
                    <a:gd name="connsiteY160" fmla="*/ 1173956 h 3590925"/>
                    <a:gd name="connsiteX161" fmla="*/ 3139916 w 4886325"/>
                    <a:gd name="connsiteY161" fmla="*/ 1377791 h 3590925"/>
                    <a:gd name="connsiteX162" fmla="*/ 2920841 w 4886325"/>
                    <a:gd name="connsiteY162" fmla="*/ 1882616 h 3590925"/>
                    <a:gd name="connsiteX163" fmla="*/ 2865596 w 4886325"/>
                    <a:gd name="connsiteY163" fmla="*/ 1929289 h 3590925"/>
                    <a:gd name="connsiteX164" fmla="*/ 2864644 w 4886325"/>
                    <a:gd name="connsiteY164" fmla="*/ 1930241 h 3590925"/>
                    <a:gd name="connsiteX165" fmla="*/ 2400776 w 4886325"/>
                    <a:gd name="connsiteY165" fmla="*/ 2068354 h 3590925"/>
                    <a:gd name="connsiteX166" fmla="*/ 1754029 w 4886325"/>
                    <a:gd name="connsiteY166" fmla="*/ 1351121 h 3590925"/>
                    <a:gd name="connsiteX167" fmla="*/ 2155984 w 4886325"/>
                    <a:gd name="connsiteY167" fmla="*/ 2788444 h 3590925"/>
                    <a:gd name="connsiteX168" fmla="*/ 2152174 w 4886325"/>
                    <a:gd name="connsiteY168" fmla="*/ 2789396 h 3590925"/>
                    <a:gd name="connsiteX169" fmla="*/ 2148364 w 4886325"/>
                    <a:gd name="connsiteY169" fmla="*/ 2787491 h 3590925"/>
                    <a:gd name="connsiteX170" fmla="*/ 1926431 w 4886325"/>
                    <a:gd name="connsiteY170" fmla="*/ 2454116 h 3590925"/>
                    <a:gd name="connsiteX171" fmla="*/ 1997869 w 4886325"/>
                    <a:gd name="connsiteY171" fmla="*/ 2378869 h 3590925"/>
                    <a:gd name="connsiteX172" fmla="*/ 2335054 w 4886325"/>
                    <a:gd name="connsiteY172" fmla="*/ 2609374 h 3590925"/>
                    <a:gd name="connsiteX173" fmla="*/ 2155984 w 4886325"/>
                    <a:gd name="connsiteY173" fmla="*/ 2788444 h 3590925"/>
                    <a:gd name="connsiteX174" fmla="*/ 2446496 w 4886325"/>
                    <a:gd name="connsiteY174" fmla="*/ 2512219 h 3590925"/>
                    <a:gd name="connsiteX175" fmla="*/ 2059781 w 4886325"/>
                    <a:gd name="connsiteY175" fmla="*/ 2247424 h 3590925"/>
                    <a:gd name="connsiteX176" fmla="*/ 2059781 w 4886325"/>
                    <a:gd name="connsiteY176" fmla="*/ 2114074 h 3590925"/>
                    <a:gd name="connsiteX177" fmla="*/ 2391251 w 4886325"/>
                    <a:gd name="connsiteY177" fmla="*/ 2209324 h 3590925"/>
                    <a:gd name="connsiteX178" fmla="*/ 2447449 w 4886325"/>
                    <a:gd name="connsiteY178" fmla="*/ 2211229 h 3590925"/>
                    <a:gd name="connsiteX179" fmla="*/ 2833211 w 4886325"/>
                    <a:gd name="connsiteY179" fmla="*/ 2116931 h 3590925"/>
                    <a:gd name="connsiteX180" fmla="*/ 2833211 w 4886325"/>
                    <a:gd name="connsiteY180" fmla="*/ 2247424 h 3590925"/>
                    <a:gd name="connsiteX181" fmla="*/ 2446496 w 4886325"/>
                    <a:gd name="connsiteY181" fmla="*/ 2512219 h 3590925"/>
                    <a:gd name="connsiteX182" fmla="*/ 2744629 w 4886325"/>
                    <a:gd name="connsiteY182" fmla="*/ 2787491 h 3590925"/>
                    <a:gd name="connsiteX183" fmla="*/ 2740819 w 4886325"/>
                    <a:gd name="connsiteY183" fmla="*/ 2789396 h 3590925"/>
                    <a:gd name="connsiteX184" fmla="*/ 2737009 w 4886325"/>
                    <a:gd name="connsiteY184" fmla="*/ 2788444 h 3590925"/>
                    <a:gd name="connsiteX185" fmla="*/ 2557939 w 4886325"/>
                    <a:gd name="connsiteY185" fmla="*/ 2609374 h 3590925"/>
                    <a:gd name="connsiteX186" fmla="*/ 2895124 w 4886325"/>
                    <a:gd name="connsiteY186" fmla="*/ 2378869 h 3590925"/>
                    <a:gd name="connsiteX187" fmla="*/ 2966561 w 4886325"/>
                    <a:gd name="connsiteY187" fmla="*/ 2454116 h 3590925"/>
                    <a:gd name="connsiteX188" fmla="*/ 2744629 w 4886325"/>
                    <a:gd name="connsiteY188" fmla="*/ 2787491 h 3590925"/>
                    <a:gd name="connsiteX189" fmla="*/ 4048601 w 4886325"/>
                    <a:gd name="connsiteY189" fmla="*/ 2727484 h 3590925"/>
                    <a:gd name="connsiteX190" fmla="*/ 3886676 w 4886325"/>
                    <a:gd name="connsiteY190" fmla="*/ 2565559 h 3590925"/>
                    <a:gd name="connsiteX191" fmla="*/ 3891439 w 4886325"/>
                    <a:gd name="connsiteY191" fmla="*/ 2522696 h 3590925"/>
                    <a:gd name="connsiteX192" fmla="*/ 3891439 w 4886325"/>
                    <a:gd name="connsiteY192" fmla="*/ 2492216 h 3590925"/>
                    <a:gd name="connsiteX193" fmla="*/ 4033361 w 4886325"/>
                    <a:gd name="connsiteY193" fmla="*/ 2516981 h 3590925"/>
                    <a:gd name="connsiteX194" fmla="*/ 4049554 w 4886325"/>
                    <a:gd name="connsiteY194" fmla="*/ 2516981 h 3590925"/>
                    <a:gd name="connsiteX195" fmla="*/ 4206716 w 4886325"/>
                    <a:gd name="connsiteY195" fmla="*/ 2493169 h 3590925"/>
                    <a:gd name="connsiteX196" fmla="*/ 4206716 w 4886325"/>
                    <a:gd name="connsiteY196" fmla="*/ 2521744 h 3590925"/>
                    <a:gd name="connsiteX197" fmla="*/ 4211479 w 4886325"/>
                    <a:gd name="connsiteY197" fmla="*/ 2563654 h 3590925"/>
                    <a:gd name="connsiteX198" fmla="*/ 4048601 w 4886325"/>
                    <a:gd name="connsiteY198" fmla="*/ 2727484 h 3590925"/>
                    <a:gd name="connsiteX199" fmla="*/ 4318159 w 4886325"/>
                    <a:gd name="connsiteY199" fmla="*/ 2265521 h 3590925"/>
                    <a:gd name="connsiteX200" fmla="*/ 4037171 w 4886325"/>
                    <a:gd name="connsiteY200" fmla="*/ 2374106 h 3590925"/>
                    <a:gd name="connsiteX201" fmla="*/ 3661886 w 4886325"/>
                    <a:gd name="connsiteY201" fmla="*/ 1968341 h 3590925"/>
                    <a:gd name="connsiteX202" fmla="*/ 3661886 w 4886325"/>
                    <a:gd name="connsiteY202" fmla="*/ 1834991 h 3590925"/>
                    <a:gd name="connsiteX203" fmla="*/ 3654266 w 4886325"/>
                    <a:gd name="connsiteY203" fmla="*/ 1802606 h 3590925"/>
                    <a:gd name="connsiteX204" fmla="*/ 3610451 w 4886325"/>
                    <a:gd name="connsiteY204" fmla="*/ 1714024 h 3590925"/>
                    <a:gd name="connsiteX205" fmla="*/ 3585686 w 4886325"/>
                    <a:gd name="connsiteY205" fmla="*/ 1609249 h 3590925"/>
                    <a:gd name="connsiteX206" fmla="*/ 3585686 w 4886325"/>
                    <a:gd name="connsiteY206" fmla="*/ 1605439 h 3590925"/>
                    <a:gd name="connsiteX207" fmla="*/ 3896201 w 4886325"/>
                    <a:gd name="connsiteY207" fmla="*/ 1294924 h 3590925"/>
                    <a:gd name="connsiteX208" fmla="*/ 4512469 w 4886325"/>
                    <a:gd name="connsiteY208" fmla="*/ 1294924 h 3590925"/>
                    <a:gd name="connsiteX209" fmla="*/ 4512469 w 4886325"/>
                    <a:gd name="connsiteY209" fmla="*/ 1591151 h 3590925"/>
                    <a:gd name="connsiteX210" fmla="*/ 4480084 w 4886325"/>
                    <a:gd name="connsiteY210" fmla="*/ 1730216 h 3590925"/>
                    <a:gd name="connsiteX211" fmla="*/ 4443889 w 4886325"/>
                    <a:gd name="connsiteY211" fmla="*/ 1802606 h 3590925"/>
                    <a:gd name="connsiteX212" fmla="*/ 4436269 w 4886325"/>
                    <a:gd name="connsiteY212" fmla="*/ 1834991 h 3590925"/>
                    <a:gd name="connsiteX213" fmla="*/ 4436269 w 4886325"/>
                    <a:gd name="connsiteY213" fmla="*/ 1987391 h 3590925"/>
                    <a:gd name="connsiteX214" fmla="*/ 4318159 w 4886325"/>
                    <a:gd name="connsiteY214" fmla="*/ 2265521 h 3590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</a:cxnLst>
                  <a:rect l="l" t="t" r="r" b="b"/>
                  <a:pathLst>
                    <a:path w="4886325" h="3590925">
                      <a:moveTo>
                        <a:pt x="4665822" y="2636044"/>
                      </a:moveTo>
                      <a:lnTo>
                        <a:pt x="4370547" y="2551271"/>
                      </a:lnTo>
                      <a:cubicBezTo>
                        <a:pt x="4358164" y="2547461"/>
                        <a:pt x="4348639" y="2536031"/>
                        <a:pt x="4348639" y="2522696"/>
                      </a:cubicBezTo>
                      <a:lnTo>
                        <a:pt x="4348639" y="2424589"/>
                      </a:lnTo>
                      <a:cubicBezTo>
                        <a:pt x="4372451" y="2408396"/>
                        <a:pt x="4395312" y="2389346"/>
                        <a:pt x="4417219" y="2368391"/>
                      </a:cubicBezTo>
                      <a:cubicBezTo>
                        <a:pt x="4521041" y="2267426"/>
                        <a:pt x="4578191" y="2133124"/>
                        <a:pt x="4578191" y="1988344"/>
                      </a:cubicBezTo>
                      <a:lnTo>
                        <a:pt x="4578191" y="1852136"/>
                      </a:lnTo>
                      <a:lnTo>
                        <a:pt x="4606766" y="1794986"/>
                      </a:lnTo>
                      <a:cubicBezTo>
                        <a:pt x="4638199" y="1732121"/>
                        <a:pt x="4654391" y="1662589"/>
                        <a:pt x="4654391" y="1592104"/>
                      </a:cubicBezTo>
                      <a:lnTo>
                        <a:pt x="4654391" y="1224439"/>
                      </a:lnTo>
                      <a:cubicBezTo>
                        <a:pt x="4654391" y="1185386"/>
                        <a:pt x="4622006" y="1153001"/>
                        <a:pt x="4582954" y="1153001"/>
                      </a:cubicBezTo>
                      <a:lnTo>
                        <a:pt x="3895249" y="1153001"/>
                      </a:lnTo>
                      <a:cubicBezTo>
                        <a:pt x="3645694" y="1153001"/>
                        <a:pt x="3441859" y="1356836"/>
                        <a:pt x="3441859" y="1606391"/>
                      </a:cubicBezTo>
                      <a:lnTo>
                        <a:pt x="3441859" y="1610201"/>
                      </a:lnTo>
                      <a:cubicBezTo>
                        <a:pt x="3441859" y="1668304"/>
                        <a:pt x="3455194" y="1726406"/>
                        <a:pt x="3481864" y="1778794"/>
                      </a:cubicBezTo>
                      <a:lnTo>
                        <a:pt x="3518059" y="1852136"/>
                      </a:lnTo>
                      <a:lnTo>
                        <a:pt x="3518059" y="1969294"/>
                      </a:lnTo>
                      <a:cubicBezTo>
                        <a:pt x="3518059" y="2154079"/>
                        <a:pt x="3609499" y="2319814"/>
                        <a:pt x="3747611" y="2419826"/>
                      </a:cubicBezTo>
                      <a:lnTo>
                        <a:pt x="3747611" y="2522696"/>
                      </a:lnTo>
                      <a:cubicBezTo>
                        <a:pt x="3747611" y="2538889"/>
                        <a:pt x="3747611" y="2545556"/>
                        <a:pt x="3688556" y="2561749"/>
                      </a:cubicBezTo>
                      <a:lnTo>
                        <a:pt x="3544729" y="2602706"/>
                      </a:lnTo>
                      <a:lnTo>
                        <a:pt x="3128486" y="2451259"/>
                      </a:lnTo>
                      <a:cubicBezTo>
                        <a:pt x="3130391" y="2431256"/>
                        <a:pt x="3123724" y="2411254"/>
                        <a:pt x="3109436" y="2396966"/>
                      </a:cubicBezTo>
                      <a:lnTo>
                        <a:pt x="2976086" y="2256949"/>
                      </a:lnTo>
                      <a:lnTo>
                        <a:pt x="2976086" y="2022634"/>
                      </a:lnTo>
                      <a:cubicBezTo>
                        <a:pt x="2990374" y="2011204"/>
                        <a:pt x="3003709" y="1998821"/>
                        <a:pt x="3017044" y="1986439"/>
                      </a:cubicBezTo>
                      <a:cubicBezTo>
                        <a:pt x="3184684" y="1829276"/>
                        <a:pt x="3280886" y="1607344"/>
                        <a:pt x="3280886" y="1376839"/>
                      </a:cubicBezTo>
                      <a:lnTo>
                        <a:pt x="3280886" y="1189196"/>
                      </a:lnTo>
                      <a:cubicBezTo>
                        <a:pt x="3331369" y="1078706"/>
                        <a:pt x="3357086" y="962501"/>
                        <a:pt x="3357086" y="841534"/>
                      </a:cubicBezTo>
                      <a:lnTo>
                        <a:pt x="3357086" y="78581"/>
                      </a:lnTo>
                      <a:cubicBezTo>
                        <a:pt x="3357086" y="39529"/>
                        <a:pt x="3324701" y="7144"/>
                        <a:pt x="3285649" y="7144"/>
                      </a:cubicBezTo>
                      <a:lnTo>
                        <a:pt x="2216944" y="7144"/>
                      </a:lnTo>
                      <a:cubicBezTo>
                        <a:pt x="1840706" y="7144"/>
                        <a:pt x="1534001" y="312896"/>
                        <a:pt x="1534001" y="690086"/>
                      </a:cubicBezTo>
                      <a:lnTo>
                        <a:pt x="1534001" y="842486"/>
                      </a:lnTo>
                      <a:cubicBezTo>
                        <a:pt x="1534001" y="962501"/>
                        <a:pt x="1559719" y="1079659"/>
                        <a:pt x="1610201" y="1190149"/>
                      </a:cubicBezTo>
                      <a:lnTo>
                        <a:pt x="1610201" y="1351121"/>
                      </a:lnTo>
                      <a:cubicBezTo>
                        <a:pt x="1610201" y="1617821"/>
                        <a:pt x="1729264" y="1858804"/>
                        <a:pt x="1915954" y="2016919"/>
                      </a:cubicBezTo>
                      <a:lnTo>
                        <a:pt x="1915954" y="2256949"/>
                      </a:lnTo>
                      <a:lnTo>
                        <a:pt x="1782604" y="2396966"/>
                      </a:lnTo>
                      <a:cubicBezTo>
                        <a:pt x="1768316" y="2412206"/>
                        <a:pt x="1761649" y="2432209"/>
                        <a:pt x="1763554" y="2451259"/>
                      </a:cubicBezTo>
                      <a:lnTo>
                        <a:pt x="1324451" y="2611279"/>
                      </a:lnTo>
                      <a:cubicBezTo>
                        <a:pt x="1293019" y="2622709"/>
                        <a:pt x="1262539" y="2638901"/>
                        <a:pt x="1235869" y="2657951"/>
                      </a:cubicBezTo>
                      <a:lnTo>
                        <a:pt x="1167289" y="2623661"/>
                      </a:lnTo>
                      <a:cubicBezTo>
                        <a:pt x="1373029" y="2534126"/>
                        <a:pt x="1437799" y="2408396"/>
                        <a:pt x="1440656" y="2401729"/>
                      </a:cubicBezTo>
                      <a:cubicBezTo>
                        <a:pt x="1451134" y="2381726"/>
                        <a:pt x="1451134" y="2357914"/>
                        <a:pt x="1440656" y="2337911"/>
                      </a:cubicBezTo>
                      <a:cubicBezTo>
                        <a:pt x="1389221" y="2235041"/>
                        <a:pt x="1382554" y="2046446"/>
                        <a:pt x="1377791" y="1894046"/>
                      </a:cubicBezTo>
                      <a:cubicBezTo>
                        <a:pt x="1375886" y="1843564"/>
                        <a:pt x="1374934" y="1795939"/>
                        <a:pt x="1371124" y="1753076"/>
                      </a:cubicBezTo>
                      <a:cubicBezTo>
                        <a:pt x="1346359" y="1410176"/>
                        <a:pt x="1086326" y="1152049"/>
                        <a:pt x="765334" y="1152049"/>
                      </a:cubicBezTo>
                      <a:cubicBezTo>
                        <a:pt x="444341" y="1152049"/>
                        <a:pt x="183356" y="1410176"/>
                        <a:pt x="159544" y="1753076"/>
                      </a:cubicBezTo>
                      <a:cubicBezTo>
                        <a:pt x="156686" y="1795939"/>
                        <a:pt x="154781" y="1843564"/>
                        <a:pt x="152876" y="1894046"/>
                      </a:cubicBezTo>
                      <a:cubicBezTo>
                        <a:pt x="148114" y="2045494"/>
                        <a:pt x="141446" y="2234089"/>
                        <a:pt x="90011" y="2337911"/>
                      </a:cubicBezTo>
                      <a:cubicBezTo>
                        <a:pt x="79534" y="2357914"/>
                        <a:pt x="79534" y="2381726"/>
                        <a:pt x="90011" y="2401729"/>
                      </a:cubicBezTo>
                      <a:cubicBezTo>
                        <a:pt x="92869" y="2408396"/>
                        <a:pt x="157639" y="2533174"/>
                        <a:pt x="364331" y="2622709"/>
                      </a:cubicBezTo>
                      <a:lnTo>
                        <a:pt x="172879" y="2718911"/>
                      </a:lnTo>
                      <a:cubicBezTo>
                        <a:pt x="70961" y="2770346"/>
                        <a:pt x="7144" y="2873216"/>
                        <a:pt x="7144" y="2988469"/>
                      </a:cubicBezTo>
                      <a:lnTo>
                        <a:pt x="7144" y="3516154"/>
                      </a:lnTo>
                      <a:cubicBezTo>
                        <a:pt x="7144" y="3555206"/>
                        <a:pt x="39529" y="3587591"/>
                        <a:pt x="78581" y="3587591"/>
                      </a:cubicBezTo>
                      <a:cubicBezTo>
                        <a:pt x="117634" y="3587591"/>
                        <a:pt x="150019" y="3555206"/>
                        <a:pt x="150019" y="3516154"/>
                      </a:cubicBezTo>
                      <a:lnTo>
                        <a:pt x="150019" y="2988469"/>
                      </a:lnTo>
                      <a:cubicBezTo>
                        <a:pt x="150019" y="2928461"/>
                        <a:pt x="183356" y="2874169"/>
                        <a:pt x="237649" y="2847499"/>
                      </a:cubicBezTo>
                      <a:lnTo>
                        <a:pt x="476726" y="2728436"/>
                      </a:lnTo>
                      <a:lnTo>
                        <a:pt x="559594" y="2807494"/>
                      </a:lnTo>
                      <a:cubicBezTo>
                        <a:pt x="617696" y="2862739"/>
                        <a:pt x="691991" y="2890361"/>
                        <a:pt x="766286" y="2890361"/>
                      </a:cubicBezTo>
                      <a:cubicBezTo>
                        <a:pt x="840581" y="2890361"/>
                        <a:pt x="914876" y="2862739"/>
                        <a:pt x="972979" y="2807494"/>
                      </a:cubicBezTo>
                      <a:lnTo>
                        <a:pt x="1055846" y="2728436"/>
                      </a:lnTo>
                      <a:lnTo>
                        <a:pt x="1133951" y="2767489"/>
                      </a:lnTo>
                      <a:cubicBezTo>
                        <a:pt x="1097756" y="2826544"/>
                        <a:pt x="1076801" y="2895124"/>
                        <a:pt x="1076801" y="2966561"/>
                      </a:cubicBezTo>
                      <a:lnTo>
                        <a:pt x="1076801" y="3516154"/>
                      </a:lnTo>
                      <a:cubicBezTo>
                        <a:pt x="1076801" y="3555206"/>
                        <a:pt x="1109186" y="3587591"/>
                        <a:pt x="1148239" y="3587591"/>
                      </a:cubicBezTo>
                      <a:cubicBezTo>
                        <a:pt x="1187291" y="3587591"/>
                        <a:pt x="1219676" y="3555206"/>
                        <a:pt x="1219676" y="3516154"/>
                      </a:cubicBezTo>
                      <a:lnTo>
                        <a:pt x="1219676" y="2966561"/>
                      </a:lnTo>
                      <a:cubicBezTo>
                        <a:pt x="1219676" y="2868454"/>
                        <a:pt x="1281589" y="2779871"/>
                        <a:pt x="1373981" y="2746534"/>
                      </a:cubicBezTo>
                      <a:lnTo>
                        <a:pt x="1837849" y="2577941"/>
                      </a:lnTo>
                      <a:lnTo>
                        <a:pt x="2031206" y="2867501"/>
                      </a:lnTo>
                      <a:cubicBezTo>
                        <a:pt x="2055971" y="2904649"/>
                        <a:pt x="2095024" y="2928461"/>
                        <a:pt x="2139791" y="2932271"/>
                      </a:cubicBezTo>
                      <a:cubicBezTo>
                        <a:pt x="2144554" y="2933224"/>
                        <a:pt x="2149316" y="2933224"/>
                        <a:pt x="2154079" y="2933224"/>
                      </a:cubicBezTo>
                      <a:cubicBezTo>
                        <a:pt x="2193131" y="2933224"/>
                        <a:pt x="2230279" y="2917984"/>
                        <a:pt x="2258854" y="2890361"/>
                      </a:cubicBezTo>
                      <a:lnTo>
                        <a:pt x="2376964" y="2772251"/>
                      </a:lnTo>
                      <a:lnTo>
                        <a:pt x="2376964" y="3516154"/>
                      </a:lnTo>
                      <a:cubicBezTo>
                        <a:pt x="2376964" y="3555206"/>
                        <a:pt x="2409349" y="3587591"/>
                        <a:pt x="2448401" y="3587591"/>
                      </a:cubicBezTo>
                      <a:cubicBezTo>
                        <a:pt x="2487454" y="3587591"/>
                        <a:pt x="2519839" y="3555206"/>
                        <a:pt x="2519839" y="3516154"/>
                      </a:cubicBezTo>
                      <a:lnTo>
                        <a:pt x="2519839" y="2772251"/>
                      </a:lnTo>
                      <a:lnTo>
                        <a:pt x="2637949" y="2890361"/>
                      </a:lnTo>
                      <a:cubicBezTo>
                        <a:pt x="2665571" y="2917984"/>
                        <a:pt x="2703671" y="2933224"/>
                        <a:pt x="2742724" y="2933224"/>
                      </a:cubicBezTo>
                      <a:cubicBezTo>
                        <a:pt x="2747486" y="2933224"/>
                        <a:pt x="2752249" y="2933224"/>
                        <a:pt x="2757011" y="2932271"/>
                      </a:cubicBezTo>
                      <a:cubicBezTo>
                        <a:pt x="2800826" y="2927509"/>
                        <a:pt x="2840831" y="2903696"/>
                        <a:pt x="2865596" y="2867501"/>
                      </a:cubicBezTo>
                      <a:lnTo>
                        <a:pt x="3058954" y="2577941"/>
                      </a:lnTo>
                      <a:lnTo>
                        <a:pt x="3522821" y="2746534"/>
                      </a:lnTo>
                      <a:cubicBezTo>
                        <a:pt x="3615214" y="2779871"/>
                        <a:pt x="3677126" y="2868454"/>
                        <a:pt x="3677126" y="2966561"/>
                      </a:cubicBezTo>
                      <a:lnTo>
                        <a:pt x="3677126" y="3516154"/>
                      </a:lnTo>
                      <a:cubicBezTo>
                        <a:pt x="3677126" y="3555206"/>
                        <a:pt x="3709511" y="3587591"/>
                        <a:pt x="3748564" y="3587591"/>
                      </a:cubicBezTo>
                      <a:cubicBezTo>
                        <a:pt x="3787616" y="3587591"/>
                        <a:pt x="3820001" y="3555206"/>
                        <a:pt x="3820001" y="3516154"/>
                      </a:cubicBezTo>
                      <a:lnTo>
                        <a:pt x="3820001" y="2966561"/>
                      </a:lnTo>
                      <a:cubicBezTo>
                        <a:pt x="3820001" y="2867501"/>
                        <a:pt x="3780949" y="2774156"/>
                        <a:pt x="3714274" y="2705576"/>
                      </a:cubicBezTo>
                      <a:lnTo>
                        <a:pt x="3732371" y="2700814"/>
                      </a:lnTo>
                      <a:cubicBezTo>
                        <a:pt x="3750469" y="2696051"/>
                        <a:pt x="3774281" y="2688431"/>
                        <a:pt x="3799046" y="2677001"/>
                      </a:cubicBezTo>
                      <a:lnTo>
                        <a:pt x="3980974" y="2858929"/>
                      </a:lnTo>
                      <a:lnTo>
                        <a:pt x="3980974" y="3517106"/>
                      </a:lnTo>
                      <a:cubicBezTo>
                        <a:pt x="3980974" y="3556159"/>
                        <a:pt x="4013359" y="3588544"/>
                        <a:pt x="4052411" y="3588544"/>
                      </a:cubicBezTo>
                      <a:cubicBezTo>
                        <a:pt x="4091464" y="3588544"/>
                        <a:pt x="4123849" y="3556159"/>
                        <a:pt x="4123849" y="3517106"/>
                      </a:cubicBezTo>
                      <a:lnTo>
                        <a:pt x="4123849" y="2858929"/>
                      </a:lnTo>
                      <a:lnTo>
                        <a:pt x="4304824" y="2677954"/>
                      </a:lnTo>
                      <a:cubicBezTo>
                        <a:pt x="4314349" y="2682716"/>
                        <a:pt x="4324826" y="2686526"/>
                        <a:pt x="4335304" y="2690336"/>
                      </a:cubicBezTo>
                      <a:lnTo>
                        <a:pt x="4630579" y="2774156"/>
                      </a:lnTo>
                      <a:cubicBezTo>
                        <a:pt x="4698206" y="2793206"/>
                        <a:pt x="4744879" y="2856071"/>
                        <a:pt x="4744879" y="2925604"/>
                      </a:cubicBezTo>
                      <a:lnTo>
                        <a:pt x="4744879" y="3516154"/>
                      </a:lnTo>
                      <a:cubicBezTo>
                        <a:pt x="4744879" y="3555206"/>
                        <a:pt x="4777264" y="3587591"/>
                        <a:pt x="4816316" y="3587591"/>
                      </a:cubicBezTo>
                      <a:cubicBezTo>
                        <a:pt x="4855369" y="3587591"/>
                        <a:pt x="4887754" y="3555206"/>
                        <a:pt x="4887754" y="3516154"/>
                      </a:cubicBezTo>
                      <a:lnTo>
                        <a:pt x="4887754" y="2925604"/>
                      </a:lnTo>
                      <a:cubicBezTo>
                        <a:pt x="4883944" y="2791301"/>
                        <a:pt x="4794409" y="2672239"/>
                        <a:pt x="4665822" y="2636044"/>
                      </a:cubicBezTo>
                      <a:close/>
                      <a:moveTo>
                        <a:pt x="465296" y="2509361"/>
                      </a:moveTo>
                      <a:cubicBezTo>
                        <a:pt x="331946" y="2461736"/>
                        <a:pt x="264319" y="2396966"/>
                        <a:pt x="235744" y="2361724"/>
                      </a:cubicBezTo>
                      <a:cubicBezTo>
                        <a:pt x="254794" y="2310289"/>
                        <a:pt x="268129" y="2252186"/>
                        <a:pt x="276701" y="2190274"/>
                      </a:cubicBezTo>
                      <a:cubicBezTo>
                        <a:pt x="315754" y="2284571"/>
                        <a:pt x="382429" y="2365534"/>
                        <a:pt x="465296" y="2422684"/>
                      </a:cubicBezTo>
                      <a:lnTo>
                        <a:pt x="465296" y="2509361"/>
                      </a:lnTo>
                      <a:close/>
                      <a:moveTo>
                        <a:pt x="874871" y="2702719"/>
                      </a:moveTo>
                      <a:cubicBezTo>
                        <a:pt x="813911" y="2760821"/>
                        <a:pt x="718661" y="2760821"/>
                        <a:pt x="657701" y="2702719"/>
                      </a:cubicBezTo>
                      <a:lnTo>
                        <a:pt x="591026" y="2639854"/>
                      </a:lnTo>
                      <a:cubicBezTo>
                        <a:pt x="602456" y="2618899"/>
                        <a:pt x="608171" y="2595086"/>
                        <a:pt x="608171" y="2570321"/>
                      </a:cubicBezTo>
                      <a:lnTo>
                        <a:pt x="608171" y="2494121"/>
                      </a:lnTo>
                      <a:cubicBezTo>
                        <a:pt x="657701" y="2509361"/>
                        <a:pt x="711041" y="2517934"/>
                        <a:pt x="766286" y="2517934"/>
                      </a:cubicBezTo>
                      <a:cubicBezTo>
                        <a:pt x="821531" y="2517934"/>
                        <a:pt x="873919" y="2509361"/>
                        <a:pt x="924401" y="2494121"/>
                      </a:cubicBezTo>
                      <a:lnTo>
                        <a:pt x="924401" y="2570321"/>
                      </a:lnTo>
                      <a:cubicBezTo>
                        <a:pt x="924401" y="2595086"/>
                        <a:pt x="930116" y="2618899"/>
                        <a:pt x="941546" y="2639854"/>
                      </a:cubicBezTo>
                      <a:lnTo>
                        <a:pt x="874871" y="2702719"/>
                      </a:lnTo>
                      <a:close/>
                      <a:moveTo>
                        <a:pt x="766286" y="2375059"/>
                      </a:moveTo>
                      <a:cubicBezTo>
                        <a:pt x="552926" y="2375059"/>
                        <a:pt x="379571" y="2201704"/>
                        <a:pt x="379571" y="1988344"/>
                      </a:cubicBezTo>
                      <a:cubicBezTo>
                        <a:pt x="379571" y="1949291"/>
                        <a:pt x="347186" y="1916906"/>
                        <a:pt x="308134" y="1916906"/>
                      </a:cubicBezTo>
                      <a:cubicBezTo>
                        <a:pt x="304324" y="1916906"/>
                        <a:pt x="300514" y="1916906"/>
                        <a:pt x="296704" y="1917859"/>
                      </a:cubicBezTo>
                      <a:cubicBezTo>
                        <a:pt x="296704" y="1912144"/>
                        <a:pt x="296704" y="1905476"/>
                        <a:pt x="297656" y="1899761"/>
                      </a:cubicBezTo>
                      <a:cubicBezTo>
                        <a:pt x="299561" y="1850231"/>
                        <a:pt x="300514" y="1804511"/>
                        <a:pt x="303371" y="1764506"/>
                      </a:cubicBezTo>
                      <a:cubicBezTo>
                        <a:pt x="312896" y="1635919"/>
                        <a:pt x="363379" y="1517809"/>
                        <a:pt x="448151" y="1431131"/>
                      </a:cubicBezTo>
                      <a:cubicBezTo>
                        <a:pt x="532924" y="1343501"/>
                        <a:pt x="646271" y="1295876"/>
                        <a:pt x="767239" y="1295876"/>
                      </a:cubicBezTo>
                      <a:cubicBezTo>
                        <a:pt x="888206" y="1295876"/>
                        <a:pt x="1001554" y="1343501"/>
                        <a:pt x="1086326" y="1431131"/>
                      </a:cubicBezTo>
                      <a:cubicBezTo>
                        <a:pt x="1170146" y="1517809"/>
                        <a:pt x="1221581" y="1635919"/>
                        <a:pt x="1231106" y="1764506"/>
                      </a:cubicBezTo>
                      <a:cubicBezTo>
                        <a:pt x="1233964" y="1804511"/>
                        <a:pt x="1235869" y="1850231"/>
                        <a:pt x="1236821" y="1899761"/>
                      </a:cubicBezTo>
                      <a:cubicBezTo>
                        <a:pt x="1236821" y="1903571"/>
                        <a:pt x="1236821" y="1908334"/>
                        <a:pt x="1236821" y="1912144"/>
                      </a:cubicBezTo>
                      <a:cubicBezTo>
                        <a:pt x="1158716" y="1792129"/>
                        <a:pt x="1038701" y="1704499"/>
                        <a:pt x="884396" y="1654016"/>
                      </a:cubicBezTo>
                      <a:cubicBezTo>
                        <a:pt x="741521" y="1608296"/>
                        <a:pt x="617696" y="1611154"/>
                        <a:pt x="612934" y="1611154"/>
                      </a:cubicBezTo>
                      <a:cubicBezTo>
                        <a:pt x="593884" y="1612106"/>
                        <a:pt x="576739" y="1619726"/>
                        <a:pt x="563404" y="1633061"/>
                      </a:cubicBezTo>
                      <a:lnTo>
                        <a:pt x="434816" y="1766411"/>
                      </a:lnTo>
                      <a:cubicBezTo>
                        <a:pt x="407194" y="1794986"/>
                        <a:pt x="408146" y="1839754"/>
                        <a:pt x="436721" y="1867376"/>
                      </a:cubicBezTo>
                      <a:cubicBezTo>
                        <a:pt x="465296" y="1894999"/>
                        <a:pt x="510064" y="1894046"/>
                        <a:pt x="537686" y="1865471"/>
                      </a:cubicBezTo>
                      <a:lnTo>
                        <a:pt x="645319" y="1754029"/>
                      </a:lnTo>
                      <a:cubicBezTo>
                        <a:pt x="737711" y="1758791"/>
                        <a:pt x="1034891" y="1793081"/>
                        <a:pt x="1150144" y="2047399"/>
                      </a:cubicBezTo>
                      <a:cubicBezTo>
                        <a:pt x="1118711" y="2235994"/>
                        <a:pt x="957739" y="2375059"/>
                        <a:pt x="766286" y="2375059"/>
                      </a:cubicBezTo>
                      <a:close/>
                      <a:moveTo>
                        <a:pt x="1066324" y="2510314"/>
                      </a:moveTo>
                      <a:lnTo>
                        <a:pt x="1066324" y="2425541"/>
                      </a:lnTo>
                      <a:cubicBezTo>
                        <a:pt x="1149191" y="2368391"/>
                        <a:pt x="1215866" y="2287429"/>
                        <a:pt x="1254919" y="2193131"/>
                      </a:cubicBezTo>
                      <a:cubicBezTo>
                        <a:pt x="1263491" y="2255044"/>
                        <a:pt x="1275874" y="2313146"/>
                        <a:pt x="1295876" y="2363629"/>
                      </a:cubicBezTo>
                      <a:cubicBezTo>
                        <a:pt x="1267301" y="2396966"/>
                        <a:pt x="1199674" y="2461736"/>
                        <a:pt x="1066324" y="2510314"/>
                      </a:cubicBezTo>
                      <a:close/>
                      <a:moveTo>
                        <a:pt x="1754029" y="1351121"/>
                      </a:moveTo>
                      <a:lnTo>
                        <a:pt x="1754029" y="1173956"/>
                      </a:lnTo>
                      <a:cubicBezTo>
                        <a:pt x="1754029" y="1163479"/>
                        <a:pt x="1751171" y="1153001"/>
                        <a:pt x="1747361" y="1142524"/>
                      </a:cubicBezTo>
                      <a:cubicBezTo>
                        <a:pt x="1701641" y="1047274"/>
                        <a:pt x="1677829" y="946309"/>
                        <a:pt x="1677829" y="842486"/>
                      </a:cubicBezTo>
                      <a:lnTo>
                        <a:pt x="1677829" y="690086"/>
                      </a:lnTo>
                      <a:cubicBezTo>
                        <a:pt x="1677829" y="392906"/>
                        <a:pt x="1919764" y="150019"/>
                        <a:pt x="2217896" y="150019"/>
                      </a:cubicBezTo>
                      <a:lnTo>
                        <a:pt x="3216116" y="150019"/>
                      </a:lnTo>
                      <a:lnTo>
                        <a:pt x="3216116" y="842486"/>
                      </a:lnTo>
                      <a:cubicBezTo>
                        <a:pt x="3216116" y="946309"/>
                        <a:pt x="3193256" y="1047274"/>
                        <a:pt x="3146584" y="1142524"/>
                      </a:cubicBezTo>
                      <a:cubicBezTo>
                        <a:pt x="3141821" y="1152049"/>
                        <a:pt x="3139916" y="1162526"/>
                        <a:pt x="3139916" y="1173956"/>
                      </a:cubicBezTo>
                      <a:lnTo>
                        <a:pt x="3139916" y="1377791"/>
                      </a:lnTo>
                      <a:cubicBezTo>
                        <a:pt x="3139916" y="1571149"/>
                        <a:pt x="3061811" y="1750219"/>
                        <a:pt x="2920841" y="1882616"/>
                      </a:cubicBezTo>
                      <a:cubicBezTo>
                        <a:pt x="2902744" y="1898809"/>
                        <a:pt x="2884646" y="1915001"/>
                        <a:pt x="2865596" y="1929289"/>
                      </a:cubicBezTo>
                      <a:cubicBezTo>
                        <a:pt x="2865596" y="1929289"/>
                        <a:pt x="2864644" y="1930241"/>
                        <a:pt x="2864644" y="1930241"/>
                      </a:cubicBezTo>
                      <a:cubicBezTo>
                        <a:pt x="2732246" y="2030254"/>
                        <a:pt x="2570321" y="2079784"/>
                        <a:pt x="2400776" y="2068354"/>
                      </a:cubicBezTo>
                      <a:cubicBezTo>
                        <a:pt x="2037874" y="2044541"/>
                        <a:pt x="1754029" y="1729264"/>
                        <a:pt x="1754029" y="1351121"/>
                      </a:cubicBezTo>
                      <a:close/>
                      <a:moveTo>
                        <a:pt x="2155984" y="2788444"/>
                      </a:moveTo>
                      <a:cubicBezTo>
                        <a:pt x="2155031" y="2789396"/>
                        <a:pt x="2154079" y="2790349"/>
                        <a:pt x="2152174" y="2789396"/>
                      </a:cubicBezTo>
                      <a:cubicBezTo>
                        <a:pt x="2150269" y="2789396"/>
                        <a:pt x="2149316" y="2787491"/>
                        <a:pt x="2148364" y="2787491"/>
                      </a:cubicBezTo>
                      <a:lnTo>
                        <a:pt x="1926431" y="2454116"/>
                      </a:lnTo>
                      <a:lnTo>
                        <a:pt x="1997869" y="2378869"/>
                      </a:lnTo>
                      <a:lnTo>
                        <a:pt x="2335054" y="2609374"/>
                      </a:lnTo>
                      <a:lnTo>
                        <a:pt x="2155984" y="2788444"/>
                      </a:lnTo>
                      <a:close/>
                      <a:moveTo>
                        <a:pt x="2446496" y="2512219"/>
                      </a:moveTo>
                      <a:lnTo>
                        <a:pt x="2059781" y="2247424"/>
                      </a:lnTo>
                      <a:lnTo>
                        <a:pt x="2059781" y="2114074"/>
                      </a:lnTo>
                      <a:cubicBezTo>
                        <a:pt x="2159794" y="2168366"/>
                        <a:pt x="2272189" y="2201704"/>
                        <a:pt x="2391251" y="2209324"/>
                      </a:cubicBezTo>
                      <a:cubicBezTo>
                        <a:pt x="2410301" y="2210276"/>
                        <a:pt x="2428399" y="2211229"/>
                        <a:pt x="2447449" y="2211229"/>
                      </a:cubicBezTo>
                      <a:cubicBezTo>
                        <a:pt x="2583656" y="2211229"/>
                        <a:pt x="2715101" y="2178844"/>
                        <a:pt x="2833211" y="2116931"/>
                      </a:cubicBezTo>
                      <a:lnTo>
                        <a:pt x="2833211" y="2247424"/>
                      </a:lnTo>
                      <a:lnTo>
                        <a:pt x="2446496" y="2512219"/>
                      </a:lnTo>
                      <a:close/>
                      <a:moveTo>
                        <a:pt x="2744629" y="2787491"/>
                      </a:moveTo>
                      <a:cubicBezTo>
                        <a:pt x="2744629" y="2788444"/>
                        <a:pt x="2743676" y="2789396"/>
                        <a:pt x="2740819" y="2789396"/>
                      </a:cubicBezTo>
                      <a:cubicBezTo>
                        <a:pt x="2738914" y="2789396"/>
                        <a:pt x="2737009" y="2788444"/>
                        <a:pt x="2737009" y="2788444"/>
                      </a:cubicBezTo>
                      <a:lnTo>
                        <a:pt x="2557939" y="2609374"/>
                      </a:lnTo>
                      <a:lnTo>
                        <a:pt x="2895124" y="2378869"/>
                      </a:lnTo>
                      <a:lnTo>
                        <a:pt x="2966561" y="2454116"/>
                      </a:lnTo>
                      <a:lnTo>
                        <a:pt x="2744629" y="2787491"/>
                      </a:lnTo>
                      <a:close/>
                      <a:moveTo>
                        <a:pt x="4048601" y="2727484"/>
                      </a:moveTo>
                      <a:lnTo>
                        <a:pt x="3886676" y="2565559"/>
                      </a:lnTo>
                      <a:cubicBezTo>
                        <a:pt x="3889534" y="2553176"/>
                        <a:pt x="3891439" y="2538889"/>
                        <a:pt x="3891439" y="2522696"/>
                      </a:cubicBezTo>
                      <a:lnTo>
                        <a:pt x="3891439" y="2492216"/>
                      </a:lnTo>
                      <a:cubicBezTo>
                        <a:pt x="3936206" y="2506504"/>
                        <a:pt x="3983831" y="2516029"/>
                        <a:pt x="4033361" y="2516981"/>
                      </a:cubicBezTo>
                      <a:cubicBezTo>
                        <a:pt x="4039076" y="2516981"/>
                        <a:pt x="4044791" y="2516981"/>
                        <a:pt x="4049554" y="2516981"/>
                      </a:cubicBezTo>
                      <a:cubicBezTo>
                        <a:pt x="4103846" y="2516981"/>
                        <a:pt x="4156234" y="2508409"/>
                        <a:pt x="4206716" y="2493169"/>
                      </a:cubicBezTo>
                      <a:lnTo>
                        <a:pt x="4206716" y="2521744"/>
                      </a:lnTo>
                      <a:cubicBezTo>
                        <a:pt x="4206716" y="2536031"/>
                        <a:pt x="4208622" y="2550319"/>
                        <a:pt x="4211479" y="2563654"/>
                      </a:cubicBezTo>
                      <a:lnTo>
                        <a:pt x="4048601" y="2727484"/>
                      </a:lnTo>
                      <a:close/>
                      <a:moveTo>
                        <a:pt x="4318159" y="2265521"/>
                      </a:moveTo>
                      <a:cubicBezTo>
                        <a:pt x="4242912" y="2338864"/>
                        <a:pt x="4141946" y="2377916"/>
                        <a:pt x="4037171" y="2374106"/>
                      </a:cubicBezTo>
                      <a:cubicBezTo>
                        <a:pt x="3830479" y="2367439"/>
                        <a:pt x="3661886" y="2185511"/>
                        <a:pt x="3661886" y="1968341"/>
                      </a:cubicBezTo>
                      <a:lnTo>
                        <a:pt x="3661886" y="1834991"/>
                      </a:lnTo>
                      <a:cubicBezTo>
                        <a:pt x="3661886" y="1823561"/>
                        <a:pt x="3659029" y="1813084"/>
                        <a:pt x="3654266" y="1802606"/>
                      </a:cubicBezTo>
                      <a:lnTo>
                        <a:pt x="3610451" y="1714024"/>
                      </a:lnTo>
                      <a:cubicBezTo>
                        <a:pt x="3594259" y="1681639"/>
                        <a:pt x="3585686" y="1645444"/>
                        <a:pt x="3585686" y="1609249"/>
                      </a:cubicBezTo>
                      <a:lnTo>
                        <a:pt x="3585686" y="1605439"/>
                      </a:lnTo>
                      <a:cubicBezTo>
                        <a:pt x="3585686" y="1433989"/>
                        <a:pt x="3724751" y="1294924"/>
                        <a:pt x="3896201" y="1294924"/>
                      </a:cubicBezTo>
                      <a:lnTo>
                        <a:pt x="4512469" y="1294924"/>
                      </a:lnTo>
                      <a:lnTo>
                        <a:pt x="4512469" y="1591151"/>
                      </a:lnTo>
                      <a:cubicBezTo>
                        <a:pt x="4512469" y="1638776"/>
                        <a:pt x="4501039" y="1687354"/>
                        <a:pt x="4480084" y="1730216"/>
                      </a:cubicBezTo>
                      <a:lnTo>
                        <a:pt x="4443889" y="1802606"/>
                      </a:lnTo>
                      <a:cubicBezTo>
                        <a:pt x="4439126" y="1812131"/>
                        <a:pt x="4436269" y="1823561"/>
                        <a:pt x="4436269" y="1834991"/>
                      </a:cubicBezTo>
                      <a:lnTo>
                        <a:pt x="4436269" y="1987391"/>
                      </a:lnTo>
                      <a:cubicBezTo>
                        <a:pt x="4435316" y="2094071"/>
                        <a:pt x="4393406" y="2192179"/>
                        <a:pt x="4318159" y="226552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828891"/>
                  <a:endParaRPr lang="en-US" sz="3600" dirty="0">
                    <a:solidFill>
                      <a:srgbClr val="000000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3066884B-18CD-4039-AA2F-3D79E360F0B6}"/>
                    </a:ext>
                  </a:extLst>
                </p:cNvPr>
                <p:cNvSpPr/>
                <p:nvPr/>
              </p:nvSpPr>
              <p:spPr>
                <a:xfrm>
                  <a:off x="8078612" y="4609629"/>
                  <a:ext cx="152398" cy="609604"/>
                </a:xfrm>
                <a:custGeom>
                  <a:avLst/>
                  <a:gdLst>
                    <a:gd name="connsiteX0" fmla="*/ 78581 w 152400"/>
                    <a:gd name="connsiteY0" fmla="*/ 7144 h 609600"/>
                    <a:gd name="connsiteX1" fmla="*/ 7144 w 152400"/>
                    <a:gd name="connsiteY1" fmla="*/ 78581 h 609600"/>
                    <a:gd name="connsiteX2" fmla="*/ 7144 w 152400"/>
                    <a:gd name="connsiteY2" fmla="*/ 536734 h 609600"/>
                    <a:gd name="connsiteX3" fmla="*/ 78581 w 152400"/>
                    <a:gd name="connsiteY3" fmla="*/ 608171 h 609600"/>
                    <a:gd name="connsiteX4" fmla="*/ 150019 w 152400"/>
                    <a:gd name="connsiteY4" fmla="*/ 536734 h 609600"/>
                    <a:gd name="connsiteX5" fmla="*/ 150019 w 152400"/>
                    <a:gd name="connsiteY5" fmla="*/ 78581 h 609600"/>
                    <a:gd name="connsiteX6" fmla="*/ 78581 w 152400"/>
                    <a:gd name="connsiteY6" fmla="*/ 714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2400" h="609600">
                      <a:moveTo>
                        <a:pt x="78581" y="7144"/>
                      </a:moveTo>
                      <a:cubicBezTo>
                        <a:pt x="39529" y="7144"/>
                        <a:pt x="7144" y="39529"/>
                        <a:pt x="7144" y="78581"/>
                      </a:cubicBezTo>
                      <a:lnTo>
                        <a:pt x="7144" y="536734"/>
                      </a:lnTo>
                      <a:cubicBezTo>
                        <a:pt x="7144" y="575786"/>
                        <a:pt x="39529" y="608171"/>
                        <a:pt x="78581" y="608171"/>
                      </a:cubicBezTo>
                      <a:cubicBezTo>
                        <a:pt x="117634" y="608171"/>
                        <a:pt x="150019" y="575786"/>
                        <a:pt x="150019" y="536734"/>
                      </a:cubicBezTo>
                      <a:lnTo>
                        <a:pt x="150019" y="78581"/>
                      </a:lnTo>
                      <a:cubicBezTo>
                        <a:pt x="150019" y="39529"/>
                        <a:pt x="118586" y="7144"/>
                        <a:pt x="78581" y="714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828891"/>
                  <a:endParaRPr lang="en-US" sz="3600" dirty="0">
                    <a:solidFill>
                      <a:srgbClr val="000000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40" name="Freeform: Shape 139">
                  <a:extLst>
                    <a:ext uri="{FF2B5EF4-FFF2-40B4-BE49-F238E27FC236}">
                      <a16:creationId xmlns:a16="http://schemas.microsoft.com/office/drawing/2014/main" id="{C3C84A41-E410-4C7E-926B-8B0775FD231C}"/>
                    </a:ext>
                  </a:extLst>
                </p:cNvPr>
                <p:cNvSpPr/>
                <p:nvPr/>
              </p:nvSpPr>
              <p:spPr>
                <a:xfrm>
                  <a:off x="3956201" y="4704874"/>
                  <a:ext cx="152398" cy="514348"/>
                </a:xfrm>
                <a:custGeom>
                  <a:avLst/>
                  <a:gdLst>
                    <a:gd name="connsiteX0" fmla="*/ 78581 w 152400"/>
                    <a:gd name="connsiteY0" fmla="*/ 7144 h 514350"/>
                    <a:gd name="connsiteX1" fmla="*/ 7144 w 152400"/>
                    <a:gd name="connsiteY1" fmla="*/ 78581 h 514350"/>
                    <a:gd name="connsiteX2" fmla="*/ 7144 w 152400"/>
                    <a:gd name="connsiteY2" fmla="*/ 442436 h 514350"/>
                    <a:gd name="connsiteX3" fmla="*/ 78581 w 152400"/>
                    <a:gd name="connsiteY3" fmla="*/ 513874 h 514350"/>
                    <a:gd name="connsiteX4" fmla="*/ 150019 w 152400"/>
                    <a:gd name="connsiteY4" fmla="*/ 442436 h 514350"/>
                    <a:gd name="connsiteX5" fmla="*/ 150019 w 152400"/>
                    <a:gd name="connsiteY5" fmla="*/ 78581 h 514350"/>
                    <a:gd name="connsiteX6" fmla="*/ 78581 w 152400"/>
                    <a:gd name="connsiteY6" fmla="*/ 7144 h 514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2400" h="514350">
                      <a:moveTo>
                        <a:pt x="78581" y="7144"/>
                      </a:moveTo>
                      <a:cubicBezTo>
                        <a:pt x="39529" y="7144"/>
                        <a:pt x="7144" y="39529"/>
                        <a:pt x="7144" y="78581"/>
                      </a:cubicBezTo>
                      <a:lnTo>
                        <a:pt x="7144" y="442436"/>
                      </a:lnTo>
                      <a:cubicBezTo>
                        <a:pt x="7144" y="481489"/>
                        <a:pt x="39529" y="513874"/>
                        <a:pt x="78581" y="513874"/>
                      </a:cubicBezTo>
                      <a:cubicBezTo>
                        <a:pt x="117634" y="513874"/>
                        <a:pt x="150019" y="481489"/>
                        <a:pt x="150019" y="442436"/>
                      </a:cubicBezTo>
                      <a:lnTo>
                        <a:pt x="150019" y="78581"/>
                      </a:lnTo>
                      <a:cubicBezTo>
                        <a:pt x="150019" y="38576"/>
                        <a:pt x="117634" y="7144"/>
                        <a:pt x="78581" y="714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828891"/>
                  <a:endParaRPr lang="en-US" sz="3600" dirty="0">
                    <a:solidFill>
                      <a:srgbClr val="000000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41" name="Freeform: Shape 140">
                  <a:extLst>
                    <a:ext uri="{FF2B5EF4-FFF2-40B4-BE49-F238E27FC236}">
                      <a16:creationId xmlns:a16="http://schemas.microsoft.com/office/drawing/2014/main" id="{EAFB4A70-617C-4DAF-ABA6-01DEB65DB86A}"/>
                    </a:ext>
                  </a:extLst>
                </p:cNvPr>
                <p:cNvSpPr/>
                <p:nvPr/>
              </p:nvSpPr>
              <p:spPr>
                <a:xfrm>
                  <a:off x="5483054" y="2280152"/>
                  <a:ext cx="1219195" cy="419104"/>
                </a:xfrm>
                <a:custGeom>
                  <a:avLst/>
                  <a:gdLst>
                    <a:gd name="connsiteX0" fmla="*/ 1198721 w 1219200"/>
                    <a:gd name="connsiteY0" fmla="*/ 219205 h 419100"/>
                    <a:gd name="connsiteX1" fmla="*/ 132874 w 1219200"/>
                    <a:gd name="connsiteY1" fmla="*/ 35373 h 419100"/>
                    <a:gd name="connsiteX2" fmla="*/ 7144 w 1219200"/>
                    <a:gd name="connsiteY2" fmla="*/ 181105 h 419100"/>
                    <a:gd name="connsiteX3" fmla="*/ 7144 w 1219200"/>
                    <a:gd name="connsiteY3" fmla="*/ 345888 h 419100"/>
                    <a:gd name="connsiteX4" fmla="*/ 78581 w 1219200"/>
                    <a:gd name="connsiteY4" fmla="*/ 417325 h 419100"/>
                    <a:gd name="connsiteX5" fmla="*/ 150019 w 1219200"/>
                    <a:gd name="connsiteY5" fmla="*/ 345888 h 419100"/>
                    <a:gd name="connsiteX6" fmla="*/ 150019 w 1219200"/>
                    <a:gd name="connsiteY6" fmla="*/ 182058 h 419100"/>
                    <a:gd name="connsiteX7" fmla="*/ 153829 w 1219200"/>
                    <a:gd name="connsiteY7" fmla="*/ 177295 h 419100"/>
                    <a:gd name="connsiteX8" fmla="*/ 617696 w 1219200"/>
                    <a:gd name="connsiteY8" fmla="*/ 154435 h 419100"/>
                    <a:gd name="connsiteX9" fmla="*/ 1096804 w 1219200"/>
                    <a:gd name="connsiteY9" fmla="*/ 320170 h 419100"/>
                    <a:gd name="connsiteX10" fmla="*/ 1197769 w 1219200"/>
                    <a:gd name="connsiteY10" fmla="*/ 320170 h 419100"/>
                    <a:gd name="connsiteX11" fmla="*/ 1198721 w 1219200"/>
                    <a:gd name="connsiteY11" fmla="*/ 219205 h 419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19200" h="419100">
                      <a:moveTo>
                        <a:pt x="1198721" y="219205"/>
                      </a:moveTo>
                      <a:cubicBezTo>
                        <a:pt x="929164" y="-51305"/>
                        <a:pt x="363379" y="1083"/>
                        <a:pt x="132874" y="35373"/>
                      </a:cubicBezTo>
                      <a:cubicBezTo>
                        <a:pt x="60484" y="45850"/>
                        <a:pt x="7144" y="107763"/>
                        <a:pt x="7144" y="181105"/>
                      </a:cubicBezTo>
                      <a:lnTo>
                        <a:pt x="7144" y="345888"/>
                      </a:lnTo>
                      <a:cubicBezTo>
                        <a:pt x="7144" y="384940"/>
                        <a:pt x="39529" y="417325"/>
                        <a:pt x="78581" y="417325"/>
                      </a:cubicBezTo>
                      <a:cubicBezTo>
                        <a:pt x="117634" y="417325"/>
                        <a:pt x="150019" y="384940"/>
                        <a:pt x="150019" y="345888"/>
                      </a:cubicBezTo>
                      <a:lnTo>
                        <a:pt x="150019" y="182058"/>
                      </a:lnTo>
                      <a:cubicBezTo>
                        <a:pt x="150019" y="179200"/>
                        <a:pt x="151924" y="177295"/>
                        <a:pt x="153829" y="177295"/>
                      </a:cubicBezTo>
                      <a:cubicBezTo>
                        <a:pt x="246221" y="163008"/>
                        <a:pt x="429101" y="142053"/>
                        <a:pt x="617696" y="154435"/>
                      </a:cubicBezTo>
                      <a:cubicBezTo>
                        <a:pt x="840581" y="169675"/>
                        <a:pt x="1001554" y="224920"/>
                        <a:pt x="1096804" y="320170"/>
                      </a:cubicBezTo>
                      <a:cubicBezTo>
                        <a:pt x="1124426" y="347793"/>
                        <a:pt x="1170146" y="347793"/>
                        <a:pt x="1197769" y="320170"/>
                      </a:cubicBezTo>
                      <a:cubicBezTo>
                        <a:pt x="1227296" y="292548"/>
                        <a:pt x="1227296" y="246828"/>
                        <a:pt x="1198721" y="21920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828891"/>
                  <a:endParaRPr lang="en-US" sz="3600" dirty="0">
                    <a:solidFill>
                      <a:srgbClr val="000000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69069C2B-CDA2-4297-9671-9D16C6EE63DB}"/>
                    </a:ext>
                  </a:extLst>
                </p:cNvPr>
                <p:cNvSpPr/>
                <p:nvPr/>
              </p:nvSpPr>
              <p:spPr>
                <a:xfrm>
                  <a:off x="5178258" y="4762971"/>
                  <a:ext cx="152398" cy="457195"/>
                </a:xfrm>
                <a:custGeom>
                  <a:avLst/>
                  <a:gdLst>
                    <a:gd name="connsiteX0" fmla="*/ 78581 w 152400"/>
                    <a:gd name="connsiteY0" fmla="*/ 7144 h 457200"/>
                    <a:gd name="connsiteX1" fmla="*/ 7144 w 152400"/>
                    <a:gd name="connsiteY1" fmla="*/ 78581 h 457200"/>
                    <a:gd name="connsiteX2" fmla="*/ 7144 w 152400"/>
                    <a:gd name="connsiteY2" fmla="*/ 384334 h 457200"/>
                    <a:gd name="connsiteX3" fmla="*/ 78581 w 152400"/>
                    <a:gd name="connsiteY3" fmla="*/ 455771 h 457200"/>
                    <a:gd name="connsiteX4" fmla="*/ 150019 w 152400"/>
                    <a:gd name="connsiteY4" fmla="*/ 384334 h 457200"/>
                    <a:gd name="connsiteX5" fmla="*/ 150019 w 152400"/>
                    <a:gd name="connsiteY5" fmla="*/ 78581 h 457200"/>
                    <a:gd name="connsiteX6" fmla="*/ 78581 w 152400"/>
                    <a:gd name="connsiteY6" fmla="*/ 7144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2400" h="457200">
                      <a:moveTo>
                        <a:pt x="78581" y="7144"/>
                      </a:moveTo>
                      <a:cubicBezTo>
                        <a:pt x="39529" y="7144"/>
                        <a:pt x="7144" y="39529"/>
                        <a:pt x="7144" y="78581"/>
                      </a:cubicBezTo>
                      <a:lnTo>
                        <a:pt x="7144" y="384334"/>
                      </a:lnTo>
                      <a:cubicBezTo>
                        <a:pt x="7144" y="423386"/>
                        <a:pt x="39529" y="455771"/>
                        <a:pt x="78581" y="455771"/>
                      </a:cubicBezTo>
                      <a:cubicBezTo>
                        <a:pt x="117634" y="455771"/>
                        <a:pt x="150019" y="423386"/>
                        <a:pt x="150019" y="384334"/>
                      </a:cubicBezTo>
                      <a:lnTo>
                        <a:pt x="150019" y="78581"/>
                      </a:lnTo>
                      <a:cubicBezTo>
                        <a:pt x="150019" y="38576"/>
                        <a:pt x="117634" y="7144"/>
                        <a:pt x="78581" y="714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828891"/>
                  <a:endParaRPr lang="en-US" sz="3600" dirty="0">
                    <a:solidFill>
                      <a:srgbClr val="000000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A46D060D-662D-4442-BB12-D2CA9E8A2DF2}"/>
                    </a:ext>
                  </a:extLst>
                </p:cNvPr>
                <p:cNvSpPr/>
                <p:nvPr/>
              </p:nvSpPr>
              <p:spPr>
                <a:xfrm>
                  <a:off x="6858474" y="4762971"/>
                  <a:ext cx="152398" cy="457195"/>
                </a:xfrm>
                <a:custGeom>
                  <a:avLst/>
                  <a:gdLst>
                    <a:gd name="connsiteX0" fmla="*/ 78581 w 152400"/>
                    <a:gd name="connsiteY0" fmla="*/ 7144 h 457200"/>
                    <a:gd name="connsiteX1" fmla="*/ 7144 w 152400"/>
                    <a:gd name="connsiteY1" fmla="*/ 78581 h 457200"/>
                    <a:gd name="connsiteX2" fmla="*/ 7144 w 152400"/>
                    <a:gd name="connsiteY2" fmla="*/ 384334 h 457200"/>
                    <a:gd name="connsiteX3" fmla="*/ 78581 w 152400"/>
                    <a:gd name="connsiteY3" fmla="*/ 455771 h 457200"/>
                    <a:gd name="connsiteX4" fmla="*/ 150019 w 152400"/>
                    <a:gd name="connsiteY4" fmla="*/ 384334 h 457200"/>
                    <a:gd name="connsiteX5" fmla="*/ 150019 w 152400"/>
                    <a:gd name="connsiteY5" fmla="*/ 78581 h 457200"/>
                    <a:gd name="connsiteX6" fmla="*/ 78581 w 152400"/>
                    <a:gd name="connsiteY6" fmla="*/ 7144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2400" h="457200">
                      <a:moveTo>
                        <a:pt x="78581" y="7144"/>
                      </a:moveTo>
                      <a:cubicBezTo>
                        <a:pt x="39529" y="7144"/>
                        <a:pt x="7144" y="39529"/>
                        <a:pt x="7144" y="78581"/>
                      </a:cubicBezTo>
                      <a:lnTo>
                        <a:pt x="7144" y="384334"/>
                      </a:lnTo>
                      <a:cubicBezTo>
                        <a:pt x="7144" y="423386"/>
                        <a:pt x="39529" y="455771"/>
                        <a:pt x="78581" y="455771"/>
                      </a:cubicBezTo>
                      <a:cubicBezTo>
                        <a:pt x="117634" y="455771"/>
                        <a:pt x="150019" y="423386"/>
                        <a:pt x="150019" y="384334"/>
                      </a:cubicBezTo>
                      <a:lnTo>
                        <a:pt x="150019" y="78581"/>
                      </a:lnTo>
                      <a:cubicBezTo>
                        <a:pt x="150019" y="38576"/>
                        <a:pt x="117634" y="7144"/>
                        <a:pt x="78581" y="714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828891"/>
                  <a:endParaRPr lang="en-US" sz="3600" dirty="0">
                    <a:solidFill>
                      <a:srgbClr val="000000"/>
                    </a:solidFill>
                    <a:latin typeface="Century Gothic" panose="020B0502020202020204" pitchFamily="34" charset="0"/>
                  </a:endParaRPr>
                </a:p>
              </p:txBody>
            </p:sp>
          </p:grpSp>
          <p:grpSp>
            <p:nvGrpSpPr>
              <p:cNvPr id="380" name="Group 379">
                <a:extLst>
                  <a:ext uri="{FF2B5EF4-FFF2-40B4-BE49-F238E27FC236}">
                    <a16:creationId xmlns:a16="http://schemas.microsoft.com/office/drawing/2014/main" id="{64472364-E5D6-6D44-9F05-13AFBEC038C6}"/>
                  </a:ext>
                </a:extLst>
              </p:cNvPr>
              <p:cNvGrpSpPr/>
              <p:nvPr/>
            </p:nvGrpSpPr>
            <p:grpSpPr>
              <a:xfrm>
                <a:off x="14033705" y="13023903"/>
                <a:ext cx="1999569" cy="627213"/>
                <a:chOff x="1109088" y="2758453"/>
                <a:chExt cx="999719" cy="313586"/>
              </a:xfrm>
            </p:grpSpPr>
            <p:sp>
              <p:nvSpPr>
                <p:cNvPr id="381" name="TextBox 380">
                  <a:extLst>
                    <a:ext uri="{FF2B5EF4-FFF2-40B4-BE49-F238E27FC236}">
                      <a16:creationId xmlns:a16="http://schemas.microsoft.com/office/drawing/2014/main" id="{EDA5851D-063B-1544-9FAF-5A8842A7CEA1}"/>
                    </a:ext>
                  </a:extLst>
                </p:cNvPr>
                <p:cNvSpPr txBox="1"/>
                <p:nvPr/>
              </p:nvSpPr>
              <p:spPr>
                <a:xfrm>
                  <a:off x="1109088" y="2758453"/>
                  <a:ext cx="999719" cy="1692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828891"/>
                  <a:r>
                    <a:rPr lang="en-US" sz="1600" b="1" dirty="0">
                      <a:solidFill>
                        <a:srgbClr val="6C6B6C"/>
                      </a:solidFill>
                      <a:latin typeface="Century Gothic" panose="020B0502020202020204" pitchFamily="34" charset="0"/>
                      <a:cs typeface="Arial" panose="020B0604020202020204" pitchFamily="34" charset="0"/>
                    </a:rPr>
                    <a:t>45 </a:t>
                  </a:r>
                  <a:r>
                    <a:rPr lang="ar-EG" sz="1600" b="1" dirty="0">
                      <a:solidFill>
                        <a:srgbClr val="6C6B6C"/>
                      </a:solidFill>
                      <a:latin typeface="Century Gothic" panose="020B0502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1600" b="1" dirty="0">
                      <a:solidFill>
                        <a:srgbClr val="6C6B6C"/>
                      </a:solidFill>
                      <a:latin typeface="Century Gothic" panose="020B0502020202020204" pitchFamily="34" charset="0"/>
                    </a:rPr>
                    <a:t>Members</a:t>
                  </a:r>
                </a:p>
              </p:txBody>
            </p:sp>
            <p:sp>
              <p:nvSpPr>
                <p:cNvPr id="382" name="TextBox 381">
                  <a:extLst>
                    <a:ext uri="{FF2B5EF4-FFF2-40B4-BE49-F238E27FC236}">
                      <a16:creationId xmlns:a16="http://schemas.microsoft.com/office/drawing/2014/main" id="{830EAD0B-FEC6-D643-8EEC-D396D0F24162}"/>
                    </a:ext>
                  </a:extLst>
                </p:cNvPr>
                <p:cNvSpPr txBox="1"/>
                <p:nvPr/>
              </p:nvSpPr>
              <p:spPr>
                <a:xfrm>
                  <a:off x="1115374" y="2902773"/>
                  <a:ext cx="733718" cy="1692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828891"/>
                  <a:r>
                    <a:rPr lang="en-US" sz="1600" dirty="0">
                      <a:solidFill>
                        <a:srgbClr val="6C6B6C"/>
                      </a:solidFill>
                      <a:latin typeface="Century Gothic" panose="020B0502020202020204" pitchFamily="34" charset="0"/>
                    </a:rPr>
                    <a:t>Resources</a:t>
                  </a:r>
                </a:p>
              </p:txBody>
            </p:sp>
          </p:grpSp>
        </p:grpSp>
        <p:grpSp>
          <p:nvGrpSpPr>
            <p:cNvPr id="406" name="Group 405">
              <a:extLst>
                <a:ext uri="{FF2B5EF4-FFF2-40B4-BE49-F238E27FC236}">
                  <a16:creationId xmlns:a16="http://schemas.microsoft.com/office/drawing/2014/main" id="{DE86BDC6-4634-7A4D-93A4-CF9ACBCB9C31}"/>
                </a:ext>
              </a:extLst>
            </p:cNvPr>
            <p:cNvGrpSpPr/>
            <p:nvPr/>
          </p:nvGrpSpPr>
          <p:grpSpPr>
            <a:xfrm>
              <a:off x="14731759" y="6992237"/>
              <a:ext cx="2909821" cy="627213"/>
              <a:chOff x="13123453" y="13023903"/>
              <a:chExt cx="2909821" cy="627213"/>
            </a:xfrm>
          </p:grpSpPr>
          <p:grpSp>
            <p:nvGrpSpPr>
              <p:cNvPr id="407" name="Graphic 49">
                <a:extLst>
                  <a:ext uri="{FF2B5EF4-FFF2-40B4-BE49-F238E27FC236}">
                    <a16:creationId xmlns:a16="http://schemas.microsoft.com/office/drawing/2014/main" id="{65DBB948-9377-AA4E-81FD-7C3D2A5AE555}"/>
                  </a:ext>
                </a:extLst>
              </p:cNvPr>
              <p:cNvGrpSpPr/>
              <p:nvPr/>
            </p:nvGrpSpPr>
            <p:grpSpPr>
              <a:xfrm>
                <a:off x="13123453" y="13034739"/>
                <a:ext cx="723319" cy="531558"/>
                <a:chOff x="3650451" y="1631155"/>
                <a:chExt cx="4886309" cy="3590919"/>
              </a:xfrm>
              <a:solidFill>
                <a:srgbClr val="6C6B6C"/>
              </a:solidFill>
            </p:grpSpPr>
            <p:sp>
              <p:nvSpPr>
                <p:cNvPr id="411" name="Freeform: Shape 136">
                  <a:extLst>
                    <a:ext uri="{FF2B5EF4-FFF2-40B4-BE49-F238E27FC236}">
                      <a16:creationId xmlns:a16="http://schemas.microsoft.com/office/drawing/2014/main" id="{976BB1FB-FEB6-2D47-84B5-1CBB3F55BE50}"/>
                    </a:ext>
                  </a:extLst>
                </p:cNvPr>
                <p:cNvSpPr/>
                <p:nvPr/>
              </p:nvSpPr>
              <p:spPr>
                <a:xfrm>
                  <a:off x="7390907" y="3158966"/>
                  <a:ext cx="609603" cy="228603"/>
                </a:xfrm>
                <a:custGeom>
                  <a:avLst/>
                  <a:gdLst>
                    <a:gd name="connsiteX0" fmla="*/ 569119 w 609600"/>
                    <a:gd name="connsiteY0" fmla="*/ 90964 h 228600"/>
                    <a:gd name="connsiteX1" fmla="*/ 78581 w 609600"/>
                    <a:gd name="connsiteY1" fmla="*/ 7144 h 228600"/>
                    <a:gd name="connsiteX2" fmla="*/ 7144 w 609600"/>
                    <a:gd name="connsiteY2" fmla="*/ 78581 h 228600"/>
                    <a:gd name="connsiteX3" fmla="*/ 78581 w 609600"/>
                    <a:gd name="connsiteY3" fmla="*/ 150019 h 228600"/>
                    <a:gd name="connsiteX4" fmla="*/ 505301 w 609600"/>
                    <a:gd name="connsiteY4" fmla="*/ 218599 h 228600"/>
                    <a:gd name="connsiteX5" fmla="*/ 536734 w 609600"/>
                    <a:gd name="connsiteY5" fmla="*/ 226219 h 228600"/>
                    <a:gd name="connsiteX6" fmla="*/ 600551 w 609600"/>
                    <a:gd name="connsiteY6" fmla="*/ 187166 h 228600"/>
                    <a:gd name="connsiteX7" fmla="*/ 569119 w 609600"/>
                    <a:gd name="connsiteY7" fmla="*/ 90964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9600" h="228600">
                      <a:moveTo>
                        <a:pt x="569119" y="90964"/>
                      </a:moveTo>
                      <a:cubicBezTo>
                        <a:pt x="403384" y="8096"/>
                        <a:pt x="91916" y="7144"/>
                        <a:pt x="78581" y="7144"/>
                      </a:cubicBezTo>
                      <a:cubicBezTo>
                        <a:pt x="39529" y="7144"/>
                        <a:pt x="7144" y="39529"/>
                        <a:pt x="7144" y="78581"/>
                      </a:cubicBezTo>
                      <a:cubicBezTo>
                        <a:pt x="7144" y="117634"/>
                        <a:pt x="39529" y="150019"/>
                        <a:pt x="78581" y="150019"/>
                      </a:cubicBezTo>
                      <a:cubicBezTo>
                        <a:pt x="158591" y="150019"/>
                        <a:pt x="391954" y="162401"/>
                        <a:pt x="505301" y="218599"/>
                      </a:cubicBezTo>
                      <a:cubicBezTo>
                        <a:pt x="515779" y="223361"/>
                        <a:pt x="526256" y="226219"/>
                        <a:pt x="536734" y="226219"/>
                      </a:cubicBezTo>
                      <a:cubicBezTo>
                        <a:pt x="563404" y="226219"/>
                        <a:pt x="588169" y="211931"/>
                        <a:pt x="600551" y="187166"/>
                      </a:cubicBezTo>
                      <a:cubicBezTo>
                        <a:pt x="618649" y="151924"/>
                        <a:pt x="604361" y="108109"/>
                        <a:pt x="569119" y="9096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828891"/>
                  <a:endParaRPr lang="en-US" sz="3600" dirty="0">
                    <a:solidFill>
                      <a:srgbClr val="000000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412" name="Freeform: Shape 137">
                  <a:extLst>
                    <a:ext uri="{FF2B5EF4-FFF2-40B4-BE49-F238E27FC236}">
                      <a16:creationId xmlns:a16="http://schemas.microsoft.com/office/drawing/2014/main" id="{4E99D5E3-0A45-0E44-A1ED-D8BC097D95D6}"/>
                    </a:ext>
                  </a:extLst>
                </p:cNvPr>
                <p:cNvSpPr/>
                <p:nvPr/>
              </p:nvSpPr>
              <p:spPr>
                <a:xfrm>
                  <a:off x="3650451" y="1631155"/>
                  <a:ext cx="4886309" cy="3590919"/>
                </a:xfrm>
                <a:custGeom>
                  <a:avLst/>
                  <a:gdLst>
                    <a:gd name="connsiteX0" fmla="*/ 4665822 w 4886325"/>
                    <a:gd name="connsiteY0" fmla="*/ 2636044 h 3590925"/>
                    <a:gd name="connsiteX1" fmla="*/ 4370547 w 4886325"/>
                    <a:gd name="connsiteY1" fmla="*/ 2551271 h 3590925"/>
                    <a:gd name="connsiteX2" fmla="*/ 4348639 w 4886325"/>
                    <a:gd name="connsiteY2" fmla="*/ 2522696 h 3590925"/>
                    <a:gd name="connsiteX3" fmla="*/ 4348639 w 4886325"/>
                    <a:gd name="connsiteY3" fmla="*/ 2424589 h 3590925"/>
                    <a:gd name="connsiteX4" fmla="*/ 4417219 w 4886325"/>
                    <a:gd name="connsiteY4" fmla="*/ 2368391 h 3590925"/>
                    <a:gd name="connsiteX5" fmla="*/ 4578191 w 4886325"/>
                    <a:gd name="connsiteY5" fmla="*/ 1988344 h 3590925"/>
                    <a:gd name="connsiteX6" fmla="*/ 4578191 w 4886325"/>
                    <a:gd name="connsiteY6" fmla="*/ 1852136 h 3590925"/>
                    <a:gd name="connsiteX7" fmla="*/ 4606766 w 4886325"/>
                    <a:gd name="connsiteY7" fmla="*/ 1794986 h 3590925"/>
                    <a:gd name="connsiteX8" fmla="*/ 4654391 w 4886325"/>
                    <a:gd name="connsiteY8" fmla="*/ 1592104 h 3590925"/>
                    <a:gd name="connsiteX9" fmla="*/ 4654391 w 4886325"/>
                    <a:gd name="connsiteY9" fmla="*/ 1224439 h 3590925"/>
                    <a:gd name="connsiteX10" fmla="*/ 4582954 w 4886325"/>
                    <a:gd name="connsiteY10" fmla="*/ 1153001 h 3590925"/>
                    <a:gd name="connsiteX11" fmla="*/ 3895249 w 4886325"/>
                    <a:gd name="connsiteY11" fmla="*/ 1153001 h 3590925"/>
                    <a:gd name="connsiteX12" fmla="*/ 3441859 w 4886325"/>
                    <a:gd name="connsiteY12" fmla="*/ 1606391 h 3590925"/>
                    <a:gd name="connsiteX13" fmla="*/ 3441859 w 4886325"/>
                    <a:gd name="connsiteY13" fmla="*/ 1610201 h 3590925"/>
                    <a:gd name="connsiteX14" fmla="*/ 3481864 w 4886325"/>
                    <a:gd name="connsiteY14" fmla="*/ 1778794 h 3590925"/>
                    <a:gd name="connsiteX15" fmla="*/ 3518059 w 4886325"/>
                    <a:gd name="connsiteY15" fmla="*/ 1852136 h 3590925"/>
                    <a:gd name="connsiteX16" fmla="*/ 3518059 w 4886325"/>
                    <a:gd name="connsiteY16" fmla="*/ 1969294 h 3590925"/>
                    <a:gd name="connsiteX17" fmla="*/ 3747611 w 4886325"/>
                    <a:gd name="connsiteY17" fmla="*/ 2419826 h 3590925"/>
                    <a:gd name="connsiteX18" fmla="*/ 3747611 w 4886325"/>
                    <a:gd name="connsiteY18" fmla="*/ 2522696 h 3590925"/>
                    <a:gd name="connsiteX19" fmla="*/ 3688556 w 4886325"/>
                    <a:gd name="connsiteY19" fmla="*/ 2561749 h 3590925"/>
                    <a:gd name="connsiteX20" fmla="*/ 3544729 w 4886325"/>
                    <a:gd name="connsiteY20" fmla="*/ 2602706 h 3590925"/>
                    <a:gd name="connsiteX21" fmla="*/ 3128486 w 4886325"/>
                    <a:gd name="connsiteY21" fmla="*/ 2451259 h 3590925"/>
                    <a:gd name="connsiteX22" fmla="*/ 3109436 w 4886325"/>
                    <a:gd name="connsiteY22" fmla="*/ 2396966 h 3590925"/>
                    <a:gd name="connsiteX23" fmla="*/ 2976086 w 4886325"/>
                    <a:gd name="connsiteY23" fmla="*/ 2256949 h 3590925"/>
                    <a:gd name="connsiteX24" fmla="*/ 2976086 w 4886325"/>
                    <a:gd name="connsiteY24" fmla="*/ 2022634 h 3590925"/>
                    <a:gd name="connsiteX25" fmla="*/ 3017044 w 4886325"/>
                    <a:gd name="connsiteY25" fmla="*/ 1986439 h 3590925"/>
                    <a:gd name="connsiteX26" fmla="*/ 3280886 w 4886325"/>
                    <a:gd name="connsiteY26" fmla="*/ 1376839 h 3590925"/>
                    <a:gd name="connsiteX27" fmla="*/ 3280886 w 4886325"/>
                    <a:gd name="connsiteY27" fmla="*/ 1189196 h 3590925"/>
                    <a:gd name="connsiteX28" fmla="*/ 3357086 w 4886325"/>
                    <a:gd name="connsiteY28" fmla="*/ 841534 h 3590925"/>
                    <a:gd name="connsiteX29" fmla="*/ 3357086 w 4886325"/>
                    <a:gd name="connsiteY29" fmla="*/ 78581 h 3590925"/>
                    <a:gd name="connsiteX30" fmla="*/ 3285649 w 4886325"/>
                    <a:gd name="connsiteY30" fmla="*/ 7144 h 3590925"/>
                    <a:gd name="connsiteX31" fmla="*/ 2216944 w 4886325"/>
                    <a:gd name="connsiteY31" fmla="*/ 7144 h 3590925"/>
                    <a:gd name="connsiteX32" fmla="*/ 1534001 w 4886325"/>
                    <a:gd name="connsiteY32" fmla="*/ 690086 h 3590925"/>
                    <a:gd name="connsiteX33" fmla="*/ 1534001 w 4886325"/>
                    <a:gd name="connsiteY33" fmla="*/ 842486 h 3590925"/>
                    <a:gd name="connsiteX34" fmla="*/ 1610201 w 4886325"/>
                    <a:gd name="connsiteY34" fmla="*/ 1190149 h 3590925"/>
                    <a:gd name="connsiteX35" fmla="*/ 1610201 w 4886325"/>
                    <a:gd name="connsiteY35" fmla="*/ 1351121 h 3590925"/>
                    <a:gd name="connsiteX36" fmla="*/ 1915954 w 4886325"/>
                    <a:gd name="connsiteY36" fmla="*/ 2016919 h 3590925"/>
                    <a:gd name="connsiteX37" fmla="*/ 1915954 w 4886325"/>
                    <a:gd name="connsiteY37" fmla="*/ 2256949 h 3590925"/>
                    <a:gd name="connsiteX38" fmla="*/ 1782604 w 4886325"/>
                    <a:gd name="connsiteY38" fmla="*/ 2396966 h 3590925"/>
                    <a:gd name="connsiteX39" fmla="*/ 1763554 w 4886325"/>
                    <a:gd name="connsiteY39" fmla="*/ 2451259 h 3590925"/>
                    <a:gd name="connsiteX40" fmla="*/ 1324451 w 4886325"/>
                    <a:gd name="connsiteY40" fmla="*/ 2611279 h 3590925"/>
                    <a:gd name="connsiteX41" fmla="*/ 1235869 w 4886325"/>
                    <a:gd name="connsiteY41" fmla="*/ 2657951 h 3590925"/>
                    <a:gd name="connsiteX42" fmla="*/ 1167289 w 4886325"/>
                    <a:gd name="connsiteY42" fmla="*/ 2623661 h 3590925"/>
                    <a:gd name="connsiteX43" fmla="*/ 1440656 w 4886325"/>
                    <a:gd name="connsiteY43" fmla="*/ 2401729 h 3590925"/>
                    <a:gd name="connsiteX44" fmla="*/ 1440656 w 4886325"/>
                    <a:gd name="connsiteY44" fmla="*/ 2337911 h 3590925"/>
                    <a:gd name="connsiteX45" fmla="*/ 1377791 w 4886325"/>
                    <a:gd name="connsiteY45" fmla="*/ 1894046 h 3590925"/>
                    <a:gd name="connsiteX46" fmla="*/ 1371124 w 4886325"/>
                    <a:gd name="connsiteY46" fmla="*/ 1753076 h 3590925"/>
                    <a:gd name="connsiteX47" fmla="*/ 765334 w 4886325"/>
                    <a:gd name="connsiteY47" fmla="*/ 1152049 h 3590925"/>
                    <a:gd name="connsiteX48" fmla="*/ 159544 w 4886325"/>
                    <a:gd name="connsiteY48" fmla="*/ 1753076 h 3590925"/>
                    <a:gd name="connsiteX49" fmla="*/ 152876 w 4886325"/>
                    <a:gd name="connsiteY49" fmla="*/ 1894046 h 3590925"/>
                    <a:gd name="connsiteX50" fmla="*/ 90011 w 4886325"/>
                    <a:gd name="connsiteY50" fmla="*/ 2337911 h 3590925"/>
                    <a:gd name="connsiteX51" fmla="*/ 90011 w 4886325"/>
                    <a:gd name="connsiteY51" fmla="*/ 2401729 h 3590925"/>
                    <a:gd name="connsiteX52" fmla="*/ 364331 w 4886325"/>
                    <a:gd name="connsiteY52" fmla="*/ 2622709 h 3590925"/>
                    <a:gd name="connsiteX53" fmla="*/ 172879 w 4886325"/>
                    <a:gd name="connsiteY53" fmla="*/ 2718911 h 3590925"/>
                    <a:gd name="connsiteX54" fmla="*/ 7144 w 4886325"/>
                    <a:gd name="connsiteY54" fmla="*/ 2988469 h 3590925"/>
                    <a:gd name="connsiteX55" fmla="*/ 7144 w 4886325"/>
                    <a:gd name="connsiteY55" fmla="*/ 3516154 h 3590925"/>
                    <a:gd name="connsiteX56" fmla="*/ 78581 w 4886325"/>
                    <a:gd name="connsiteY56" fmla="*/ 3587591 h 3590925"/>
                    <a:gd name="connsiteX57" fmla="*/ 150019 w 4886325"/>
                    <a:gd name="connsiteY57" fmla="*/ 3516154 h 3590925"/>
                    <a:gd name="connsiteX58" fmla="*/ 150019 w 4886325"/>
                    <a:gd name="connsiteY58" fmla="*/ 2988469 h 3590925"/>
                    <a:gd name="connsiteX59" fmla="*/ 237649 w 4886325"/>
                    <a:gd name="connsiteY59" fmla="*/ 2847499 h 3590925"/>
                    <a:gd name="connsiteX60" fmla="*/ 476726 w 4886325"/>
                    <a:gd name="connsiteY60" fmla="*/ 2728436 h 3590925"/>
                    <a:gd name="connsiteX61" fmla="*/ 559594 w 4886325"/>
                    <a:gd name="connsiteY61" fmla="*/ 2807494 h 3590925"/>
                    <a:gd name="connsiteX62" fmla="*/ 766286 w 4886325"/>
                    <a:gd name="connsiteY62" fmla="*/ 2890361 h 3590925"/>
                    <a:gd name="connsiteX63" fmla="*/ 972979 w 4886325"/>
                    <a:gd name="connsiteY63" fmla="*/ 2807494 h 3590925"/>
                    <a:gd name="connsiteX64" fmla="*/ 1055846 w 4886325"/>
                    <a:gd name="connsiteY64" fmla="*/ 2728436 h 3590925"/>
                    <a:gd name="connsiteX65" fmla="*/ 1133951 w 4886325"/>
                    <a:gd name="connsiteY65" fmla="*/ 2767489 h 3590925"/>
                    <a:gd name="connsiteX66" fmla="*/ 1076801 w 4886325"/>
                    <a:gd name="connsiteY66" fmla="*/ 2966561 h 3590925"/>
                    <a:gd name="connsiteX67" fmla="*/ 1076801 w 4886325"/>
                    <a:gd name="connsiteY67" fmla="*/ 3516154 h 3590925"/>
                    <a:gd name="connsiteX68" fmla="*/ 1148239 w 4886325"/>
                    <a:gd name="connsiteY68" fmla="*/ 3587591 h 3590925"/>
                    <a:gd name="connsiteX69" fmla="*/ 1219676 w 4886325"/>
                    <a:gd name="connsiteY69" fmla="*/ 3516154 h 3590925"/>
                    <a:gd name="connsiteX70" fmla="*/ 1219676 w 4886325"/>
                    <a:gd name="connsiteY70" fmla="*/ 2966561 h 3590925"/>
                    <a:gd name="connsiteX71" fmla="*/ 1373981 w 4886325"/>
                    <a:gd name="connsiteY71" fmla="*/ 2746534 h 3590925"/>
                    <a:gd name="connsiteX72" fmla="*/ 1837849 w 4886325"/>
                    <a:gd name="connsiteY72" fmla="*/ 2577941 h 3590925"/>
                    <a:gd name="connsiteX73" fmla="*/ 2031206 w 4886325"/>
                    <a:gd name="connsiteY73" fmla="*/ 2867501 h 3590925"/>
                    <a:gd name="connsiteX74" fmla="*/ 2139791 w 4886325"/>
                    <a:gd name="connsiteY74" fmla="*/ 2932271 h 3590925"/>
                    <a:gd name="connsiteX75" fmla="*/ 2154079 w 4886325"/>
                    <a:gd name="connsiteY75" fmla="*/ 2933224 h 3590925"/>
                    <a:gd name="connsiteX76" fmla="*/ 2258854 w 4886325"/>
                    <a:gd name="connsiteY76" fmla="*/ 2890361 h 3590925"/>
                    <a:gd name="connsiteX77" fmla="*/ 2376964 w 4886325"/>
                    <a:gd name="connsiteY77" fmla="*/ 2772251 h 3590925"/>
                    <a:gd name="connsiteX78" fmla="*/ 2376964 w 4886325"/>
                    <a:gd name="connsiteY78" fmla="*/ 3516154 h 3590925"/>
                    <a:gd name="connsiteX79" fmla="*/ 2448401 w 4886325"/>
                    <a:gd name="connsiteY79" fmla="*/ 3587591 h 3590925"/>
                    <a:gd name="connsiteX80" fmla="*/ 2519839 w 4886325"/>
                    <a:gd name="connsiteY80" fmla="*/ 3516154 h 3590925"/>
                    <a:gd name="connsiteX81" fmla="*/ 2519839 w 4886325"/>
                    <a:gd name="connsiteY81" fmla="*/ 2772251 h 3590925"/>
                    <a:gd name="connsiteX82" fmla="*/ 2637949 w 4886325"/>
                    <a:gd name="connsiteY82" fmla="*/ 2890361 h 3590925"/>
                    <a:gd name="connsiteX83" fmla="*/ 2742724 w 4886325"/>
                    <a:gd name="connsiteY83" fmla="*/ 2933224 h 3590925"/>
                    <a:gd name="connsiteX84" fmla="*/ 2757011 w 4886325"/>
                    <a:gd name="connsiteY84" fmla="*/ 2932271 h 3590925"/>
                    <a:gd name="connsiteX85" fmla="*/ 2865596 w 4886325"/>
                    <a:gd name="connsiteY85" fmla="*/ 2867501 h 3590925"/>
                    <a:gd name="connsiteX86" fmla="*/ 3058954 w 4886325"/>
                    <a:gd name="connsiteY86" fmla="*/ 2577941 h 3590925"/>
                    <a:gd name="connsiteX87" fmla="*/ 3522821 w 4886325"/>
                    <a:gd name="connsiteY87" fmla="*/ 2746534 h 3590925"/>
                    <a:gd name="connsiteX88" fmla="*/ 3677126 w 4886325"/>
                    <a:gd name="connsiteY88" fmla="*/ 2966561 h 3590925"/>
                    <a:gd name="connsiteX89" fmla="*/ 3677126 w 4886325"/>
                    <a:gd name="connsiteY89" fmla="*/ 3516154 h 3590925"/>
                    <a:gd name="connsiteX90" fmla="*/ 3748564 w 4886325"/>
                    <a:gd name="connsiteY90" fmla="*/ 3587591 h 3590925"/>
                    <a:gd name="connsiteX91" fmla="*/ 3820001 w 4886325"/>
                    <a:gd name="connsiteY91" fmla="*/ 3516154 h 3590925"/>
                    <a:gd name="connsiteX92" fmla="*/ 3820001 w 4886325"/>
                    <a:gd name="connsiteY92" fmla="*/ 2966561 h 3590925"/>
                    <a:gd name="connsiteX93" fmla="*/ 3714274 w 4886325"/>
                    <a:gd name="connsiteY93" fmla="*/ 2705576 h 3590925"/>
                    <a:gd name="connsiteX94" fmla="*/ 3732371 w 4886325"/>
                    <a:gd name="connsiteY94" fmla="*/ 2700814 h 3590925"/>
                    <a:gd name="connsiteX95" fmla="*/ 3799046 w 4886325"/>
                    <a:gd name="connsiteY95" fmla="*/ 2677001 h 3590925"/>
                    <a:gd name="connsiteX96" fmla="*/ 3980974 w 4886325"/>
                    <a:gd name="connsiteY96" fmla="*/ 2858929 h 3590925"/>
                    <a:gd name="connsiteX97" fmla="*/ 3980974 w 4886325"/>
                    <a:gd name="connsiteY97" fmla="*/ 3517106 h 3590925"/>
                    <a:gd name="connsiteX98" fmla="*/ 4052411 w 4886325"/>
                    <a:gd name="connsiteY98" fmla="*/ 3588544 h 3590925"/>
                    <a:gd name="connsiteX99" fmla="*/ 4123849 w 4886325"/>
                    <a:gd name="connsiteY99" fmla="*/ 3517106 h 3590925"/>
                    <a:gd name="connsiteX100" fmla="*/ 4123849 w 4886325"/>
                    <a:gd name="connsiteY100" fmla="*/ 2858929 h 3590925"/>
                    <a:gd name="connsiteX101" fmla="*/ 4304824 w 4886325"/>
                    <a:gd name="connsiteY101" fmla="*/ 2677954 h 3590925"/>
                    <a:gd name="connsiteX102" fmla="*/ 4335304 w 4886325"/>
                    <a:gd name="connsiteY102" fmla="*/ 2690336 h 3590925"/>
                    <a:gd name="connsiteX103" fmla="*/ 4630579 w 4886325"/>
                    <a:gd name="connsiteY103" fmla="*/ 2774156 h 3590925"/>
                    <a:gd name="connsiteX104" fmla="*/ 4744879 w 4886325"/>
                    <a:gd name="connsiteY104" fmla="*/ 2925604 h 3590925"/>
                    <a:gd name="connsiteX105" fmla="*/ 4744879 w 4886325"/>
                    <a:gd name="connsiteY105" fmla="*/ 3516154 h 3590925"/>
                    <a:gd name="connsiteX106" fmla="*/ 4816316 w 4886325"/>
                    <a:gd name="connsiteY106" fmla="*/ 3587591 h 3590925"/>
                    <a:gd name="connsiteX107" fmla="*/ 4887754 w 4886325"/>
                    <a:gd name="connsiteY107" fmla="*/ 3516154 h 3590925"/>
                    <a:gd name="connsiteX108" fmla="*/ 4887754 w 4886325"/>
                    <a:gd name="connsiteY108" fmla="*/ 2925604 h 3590925"/>
                    <a:gd name="connsiteX109" fmla="*/ 4665822 w 4886325"/>
                    <a:gd name="connsiteY109" fmla="*/ 2636044 h 3590925"/>
                    <a:gd name="connsiteX110" fmla="*/ 465296 w 4886325"/>
                    <a:gd name="connsiteY110" fmla="*/ 2509361 h 3590925"/>
                    <a:gd name="connsiteX111" fmla="*/ 235744 w 4886325"/>
                    <a:gd name="connsiteY111" fmla="*/ 2361724 h 3590925"/>
                    <a:gd name="connsiteX112" fmla="*/ 276701 w 4886325"/>
                    <a:gd name="connsiteY112" fmla="*/ 2190274 h 3590925"/>
                    <a:gd name="connsiteX113" fmla="*/ 465296 w 4886325"/>
                    <a:gd name="connsiteY113" fmla="*/ 2422684 h 3590925"/>
                    <a:gd name="connsiteX114" fmla="*/ 465296 w 4886325"/>
                    <a:gd name="connsiteY114" fmla="*/ 2509361 h 3590925"/>
                    <a:gd name="connsiteX115" fmla="*/ 874871 w 4886325"/>
                    <a:gd name="connsiteY115" fmla="*/ 2702719 h 3590925"/>
                    <a:gd name="connsiteX116" fmla="*/ 657701 w 4886325"/>
                    <a:gd name="connsiteY116" fmla="*/ 2702719 h 3590925"/>
                    <a:gd name="connsiteX117" fmla="*/ 591026 w 4886325"/>
                    <a:gd name="connsiteY117" fmla="*/ 2639854 h 3590925"/>
                    <a:gd name="connsiteX118" fmla="*/ 608171 w 4886325"/>
                    <a:gd name="connsiteY118" fmla="*/ 2570321 h 3590925"/>
                    <a:gd name="connsiteX119" fmla="*/ 608171 w 4886325"/>
                    <a:gd name="connsiteY119" fmla="*/ 2494121 h 3590925"/>
                    <a:gd name="connsiteX120" fmla="*/ 766286 w 4886325"/>
                    <a:gd name="connsiteY120" fmla="*/ 2517934 h 3590925"/>
                    <a:gd name="connsiteX121" fmla="*/ 924401 w 4886325"/>
                    <a:gd name="connsiteY121" fmla="*/ 2494121 h 3590925"/>
                    <a:gd name="connsiteX122" fmla="*/ 924401 w 4886325"/>
                    <a:gd name="connsiteY122" fmla="*/ 2570321 h 3590925"/>
                    <a:gd name="connsiteX123" fmla="*/ 941546 w 4886325"/>
                    <a:gd name="connsiteY123" fmla="*/ 2639854 h 3590925"/>
                    <a:gd name="connsiteX124" fmla="*/ 874871 w 4886325"/>
                    <a:gd name="connsiteY124" fmla="*/ 2702719 h 3590925"/>
                    <a:gd name="connsiteX125" fmla="*/ 766286 w 4886325"/>
                    <a:gd name="connsiteY125" fmla="*/ 2375059 h 3590925"/>
                    <a:gd name="connsiteX126" fmla="*/ 379571 w 4886325"/>
                    <a:gd name="connsiteY126" fmla="*/ 1988344 h 3590925"/>
                    <a:gd name="connsiteX127" fmla="*/ 308134 w 4886325"/>
                    <a:gd name="connsiteY127" fmla="*/ 1916906 h 3590925"/>
                    <a:gd name="connsiteX128" fmla="*/ 296704 w 4886325"/>
                    <a:gd name="connsiteY128" fmla="*/ 1917859 h 3590925"/>
                    <a:gd name="connsiteX129" fmla="*/ 297656 w 4886325"/>
                    <a:gd name="connsiteY129" fmla="*/ 1899761 h 3590925"/>
                    <a:gd name="connsiteX130" fmla="*/ 303371 w 4886325"/>
                    <a:gd name="connsiteY130" fmla="*/ 1764506 h 3590925"/>
                    <a:gd name="connsiteX131" fmla="*/ 448151 w 4886325"/>
                    <a:gd name="connsiteY131" fmla="*/ 1431131 h 3590925"/>
                    <a:gd name="connsiteX132" fmla="*/ 767239 w 4886325"/>
                    <a:gd name="connsiteY132" fmla="*/ 1295876 h 3590925"/>
                    <a:gd name="connsiteX133" fmla="*/ 1086326 w 4886325"/>
                    <a:gd name="connsiteY133" fmla="*/ 1431131 h 3590925"/>
                    <a:gd name="connsiteX134" fmla="*/ 1231106 w 4886325"/>
                    <a:gd name="connsiteY134" fmla="*/ 1764506 h 3590925"/>
                    <a:gd name="connsiteX135" fmla="*/ 1236821 w 4886325"/>
                    <a:gd name="connsiteY135" fmla="*/ 1899761 h 3590925"/>
                    <a:gd name="connsiteX136" fmla="*/ 1236821 w 4886325"/>
                    <a:gd name="connsiteY136" fmla="*/ 1912144 h 3590925"/>
                    <a:gd name="connsiteX137" fmla="*/ 884396 w 4886325"/>
                    <a:gd name="connsiteY137" fmla="*/ 1654016 h 3590925"/>
                    <a:gd name="connsiteX138" fmla="*/ 612934 w 4886325"/>
                    <a:gd name="connsiteY138" fmla="*/ 1611154 h 3590925"/>
                    <a:gd name="connsiteX139" fmla="*/ 563404 w 4886325"/>
                    <a:gd name="connsiteY139" fmla="*/ 1633061 h 3590925"/>
                    <a:gd name="connsiteX140" fmla="*/ 434816 w 4886325"/>
                    <a:gd name="connsiteY140" fmla="*/ 1766411 h 3590925"/>
                    <a:gd name="connsiteX141" fmla="*/ 436721 w 4886325"/>
                    <a:gd name="connsiteY141" fmla="*/ 1867376 h 3590925"/>
                    <a:gd name="connsiteX142" fmla="*/ 537686 w 4886325"/>
                    <a:gd name="connsiteY142" fmla="*/ 1865471 h 3590925"/>
                    <a:gd name="connsiteX143" fmla="*/ 645319 w 4886325"/>
                    <a:gd name="connsiteY143" fmla="*/ 1754029 h 3590925"/>
                    <a:gd name="connsiteX144" fmla="*/ 1150144 w 4886325"/>
                    <a:gd name="connsiteY144" fmla="*/ 2047399 h 3590925"/>
                    <a:gd name="connsiteX145" fmla="*/ 766286 w 4886325"/>
                    <a:gd name="connsiteY145" fmla="*/ 2375059 h 3590925"/>
                    <a:gd name="connsiteX146" fmla="*/ 1066324 w 4886325"/>
                    <a:gd name="connsiteY146" fmla="*/ 2510314 h 3590925"/>
                    <a:gd name="connsiteX147" fmla="*/ 1066324 w 4886325"/>
                    <a:gd name="connsiteY147" fmla="*/ 2425541 h 3590925"/>
                    <a:gd name="connsiteX148" fmla="*/ 1254919 w 4886325"/>
                    <a:gd name="connsiteY148" fmla="*/ 2193131 h 3590925"/>
                    <a:gd name="connsiteX149" fmla="*/ 1295876 w 4886325"/>
                    <a:gd name="connsiteY149" fmla="*/ 2363629 h 3590925"/>
                    <a:gd name="connsiteX150" fmla="*/ 1066324 w 4886325"/>
                    <a:gd name="connsiteY150" fmla="*/ 2510314 h 3590925"/>
                    <a:gd name="connsiteX151" fmla="*/ 1754029 w 4886325"/>
                    <a:gd name="connsiteY151" fmla="*/ 1351121 h 3590925"/>
                    <a:gd name="connsiteX152" fmla="*/ 1754029 w 4886325"/>
                    <a:gd name="connsiteY152" fmla="*/ 1173956 h 3590925"/>
                    <a:gd name="connsiteX153" fmla="*/ 1747361 w 4886325"/>
                    <a:gd name="connsiteY153" fmla="*/ 1142524 h 3590925"/>
                    <a:gd name="connsiteX154" fmla="*/ 1677829 w 4886325"/>
                    <a:gd name="connsiteY154" fmla="*/ 842486 h 3590925"/>
                    <a:gd name="connsiteX155" fmla="*/ 1677829 w 4886325"/>
                    <a:gd name="connsiteY155" fmla="*/ 690086 h 3590925"/>
                    <a:gd name="connsiteX156" fmla="*/ 2217896 w 4886325"/>
                    <a:gd name="connsiteY156" fmla="*/ 150019 h 3590925"/>
                    <a:gd name="connsiteX157" fmla="*/ 3216116 w 4886325"/>
                    <a:gd name="connsiteY157" fmla="*/ 150019 h 3590925"/>
                    <a:gd name="connsiteX158" fmla="*/ 3216116 w 4886325"/>
                    <a:gd name="connsiteY158" fmla="*/ 842486 h 3590925"/>
                    <a:gd name="connsiteX159" fmla="*/ 3146584 w 4886325"/>
                    <a:gd name="connsiteY159" fmla="*/ 1142524 h 3590925"/>
                    <a:gd name="connsiteX160" fmla="*/ 3139916 w 4886325"/>
                    <a:gd name="connsiteY160" fmla="*/ 1173956 h 3590925"/>
                    <a:gd name="connsiteX161" fmla="*/ 3139916 w 4886325"/>
                    <a:gd name="connsiteY161" fmla="*/ 1377791 h 3590925"/>
                    <a:gd name="connsiteX162" fmla="*/ 2920841 w 4886325"/>
                    <a:gd name="connsiteY162" fmla="*/ 1882616 h 3590925"/>
                    <a:gd name="connsiteX163" fmla="*/ 2865596 w 4886325"/>
                    <a:gd name="connsiteY163" fmla="*/ 1929289 h 3590925"/>
                    <a:gd name="connsiteX164" fmla="*/ 2864644 w 4886325"/>
                    <a:gd name="connsiteY164" fmla="*/ 1930241 h 3590925"/>
                    <a:gd name="connsiteX165" fmla="*/ 2400776 w 4886325"/>
                    <a:gd name="connsiteY165" fmla="*/ 2068354 h 3590925"/>
                    <a:gd name="connsiteX166" fmla="*/ 1754029 w 4886325"/>
                    <a:gd name="connsiteY166" fmla="*/ 1351121 h 3590925"/>
                    <a:gd name="connsiteX167" fmla="*/ 2155984 w 4886325"/>
                    <a:gd name="connsiteY167" fmla="*/ 2788444 h 3590925"/>
                    <a:gd name="connsiteX168" fmla="*/ 2152174 w 4886325"/>
                    <a:gd name="connsiteY168" fmla="*/ 2789396 h 3590925"/>
                    <a:gd name="connsiteX169" fmla="*/ 2148364 w 4886325"/>
                    <a:gd name="connsiteY169" fmla="*/ 2787491 h 3590925"/>
                    <a:gd name="connsiteX170" fmla="*/ 1926431 w 4886325"/>
                    <a:gd name="connsiteY170" fmla="*/ 2454116 h 3590925"/>
                    <a:gd name="connsiteX171" fmla="*/ 1997869 w 4886325"/>
                    <a:gd name="connsiteY171" fmla="*/ 2378869 h 3590925"/>
                    <a:gd name="connsiteX172" fmla="*/ 2335054 w 4886325"/>
                    <a:gd name="connsiteY172" fmla="*/ 2609374 h 3590925"/>
                    <a:gd name="connsiteX173" fmla="*/ 2155984 w 4886325"/>
                    <a:gd name="connsiteY173" fmla="*/ 2788444 h 3590925"/>
                    <a:gd name="connsiteX174" fmla="*/ 2446496 w 4886325"/>
                    <a:gd name="connsiteY174" fmla="*/ 2512219 h 3590925"/>
                    <a:gd name="connsiteX175" fmla="*/ 2059781 w 4886325"/>
                    <a:gd name="connsiteY175" fmla="*/ 2247424 h 3590925"/>
                    <a:gd name="connsiteX176" fmla="*/ 2059781 w 4886325"/>
                    <a:gd name="connsiteY176" fmla="*/ 2114074 h 3590925"/>
                    <a:gd name="connsiteX177" fmla="*/ 2391251 w 4886325"/>
                    <a:gd name="connsiteY177" fmla="*/ 2209324 h 3590925"/>
                    <a:gd name="connsiteX178" fmla="*/ 2447449 w 4886325"/>
                    <a:gd name="connsiteY178" fmla="*/ 2211229 h 3590925"/>
                    <a:gd name="connsiteX179" fmla="*/ 2833211 w 4886325"/>
                    <a:gd name="connsiteY179" fmla="*/ 2116931 h 3590925"/>
                    <a:gd name="connsiteX180" fmla="*/ 2833211 w 4886325"/>
                    <a:gd name="connsiteY180" fmla="*/ 2247424 h 3590925"/>
                    <a:gd name="connsiteX181" fmla="*/ 2446496 w 4886325"/>
                    <a:gd name="connsiteY181" fmla="*/ 2512219 h 3590925"/>
                    <a:gd name="connsiteX182" fmla="*/ 2744629 w 4886325"/>
                    <a:gd name="connsiteY182" fmla="*/ 2787491 h 3590925"/>
                    <a:gd name="connsiteX183" fmla="*/ 2740819 w 4886325"/>
                    <a:gd name="connsiteY183" fmla="*/ 2789396 h 3590925"/>
                    <a:gd name="connsiteX184" fmla="*/ 2737009 w 4886325"/>
                    <a:gd name="connsiteY184" fmla="*/ 2788444 h 3590925"/>
                    <a:gd name="connsiteX185" fmla="*/ 2557939 w 4886325"/>
                    <a:gd name="connsiteY185" fmla="*/ 2609374 h 3590925"/>
                    <a:gd name="connsiteX186" fmla="*/ 2895124 w 4886325"/>
                    <a:gd name="connsiteY186" fmla="*/ 2378869 h 3590925"/>
                    <a:gd name="connsiteX187" fmla="*/ 2966561 w 4886325"/>
                    <a:gd name="connsiteY187" fmla="*/ 2454116 h 3590925"/>
                    <a:gd name="connsiteX188" fmla="*/ 2744629 w 4886325"/>
                    <a:gd name="connsiteY188" fmla="*/ 2787491 h 3590925"/>
                    <a:gd name="connsiteX189" fmla="*/ 4048601 w 4886325"/>
                    <a:gd name="connsiteY189" fmla="*/ 2727484 h 3590925"/>
                    <a:gd name="connsiteX190" fmla="*/ 3886676 w 4886325"/>
                    <a:gd name="connsiteY190" fmla="*/ 2565559 h 3590925"/>
                    <a:gd name="connsiteX191" fmla="*/ 3891439 w 4886325"/>
                    <a:gd name="connsiteY191" fmla="*/ 2522696 h 3590925"/>
                    <a:gd name="connsiteX192" fmla="*/ 3891439 w 4886325"/>
                    <a:gd name="connsiteY192" fmla="*/ 2492216 h 3590925"/>
                    <a:gd name="connsiteX193" fmla="*/ 4033361 w 4886325"/>
                    <a:gd name="connsiteY193" fmla="*/ 2516981 h 3590925"/>
                    <a:gd name="connsiteX194" fmla="*/ 4049554 w 4886325"/>
                    <a:gd name="connsiteY194" fmla="*/ 2516981 h 3590925"/>
                    <a:gd name="connsiteX195" fmla="*/ 4206716 w 4886325"/>
                    <a:gd name="connsiteY195" fmla="*/ 2493169 h 3590925"/>
                    <a:gd name="connsiteX196" fmla="*/ 4206716 w 4886325"/>
                    <a:gd name="connsiteY196" fmla="*/ 2521744 h 3590925"/>
                    <a:gd name="connsiteX197" fmla="*/ 4211479 w 4886325"/>
                    <a:gd name="connsiteY197" fmla="*/ 2563654 h 3590925"/>
                    <a:gd name="connsiteX198" fmla="*/ 4048601 w 4886325"/>
                    <a:gd name="connsiteY198" fmla="*/ 2727484 h 3590925"/>
                    <a:gd name="connsiteX199" fmla="*/ 4318159 w 4886325"/>
                    <a:gd name="connsiteY199" fmla="*/ 2265521 h 3590925"/>
                    <a:gd name="connsiteX200" fmla="*/ 4037171 w 4886325"/>
                    <a:gd name="connsiteY200" fmla="*/ 2374106 h 3590925"/>
                    <a:gd name="connsiteX201" fmla="*/ 3661886 w 4886325"/>
                    <a:gd name="connsiteY201" fmla="*/ 1968341 h 3590925"/>
                    <a:gd name="connsiteX202" fmla="*/ 3661886 w 4886325"/>
                    <a:gd name="connsiteY202" fmla="*/ 1834991 h 3590925"/>
                    <a:gd name="connsiteX203" fmla="*/ 3654266 w 4886325"/>
                    <a:gd name="connsiteY203" fmla="*/ 1802606 h 3590925"/>
                    <a:gd name="connsiteX204" fmla="*/ 3610451 w 4886325"/>
                    <a:gd name="connsiteY204" fmla="*/ 1714024 h 3590925"/>
                    <a:gd name="connsiteX205" fmla="*/ 3585686 w 4886325"/>
                    <a:gd name="connsiteY205" fmla="*/ 1609249 h 3590925"/>
                    <a:gd name="connsiteX206" fmla="*/ 3585686 w 4886325"/>
                    <a:gd name="connsiteY206" fmla="*/ 1605439 h 3590925"/>
                    <a:gd name="connsiteX207" fmla="*/ 3896201 w 4886325"/>
                    <a:gd name="connsiteY207" fmla="*/ 1294924 h 3590925"/>
                    <a:gd name="connsiteX208" fmla="*/ 4512469 w 4886325"/>
                    <a:gd name="connsiteY208" fmla="*/ 1294924 h 3590925"/>
                    <a:gd name="connsiteX209" fmla="*/ 4512469 w 4886325"/>
                    <a:gd name="connsiteY209" fmla="*/ 1591151 h 3590925"/>
                    <a:gd name="connsiteX210" fmla="*/ 4480084 w 4886325"/>
                    <a:gd name="connsiteY210" fmla="*/ 1730216 h 3590925"/>
                    <a:gd name="connsiteX211" fmla="*/ 4443889 w 4886325"/>
                    <a:gd name="connsiteY211" fmla="*/ 1802606 h 3590925"/>
                    <a:gd name="connsiteX212" fmla="*/ 4436269 w 4886325"/>
                    <a:gd name="connsiteY212" fmla="*/ 1834991 h 3590925"/>
                    <a:gd name="connsiteX213" fmla="*/ 4436269 w 4886325"/>
                    <a:gd name="connsiteY213" fmla="*/ 1987391 h 3590925"/>
                    <a:gd name="connsiteX214" fmla="*/ 4318159 w 4886325"/>
                    <a:gd name="connsiteY214" fmla="*/ 2265521 h 3590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</a:cxnLst>
                  <a:rect l="l" t="t" r="r" b="b"/>
                  <a:pathLst>
                    <a:path w="4886325" h="3590925">
                      <a:moveTo>
                        <a:pt x="4665822" y="2636044"/>
                      </a:moveTo>
                      <a:lnTo>
                        <a:pt x="4370547" y="2551271"/>
                      </a:lnTo>
                      <a:cubicBezTo>
                        <a:pt x="4358164" y="2547461"/>
                        <a:pt x="4348639" y="2536031"/>
                        <a:pt x="4348639" y="2522696"/>
                      </a:cubicBezTo>
                      <a:lnTo>
                        <a:pt x="4348639" y="2424589"/>
                      </a:lnTo>
                      <a:cubicBezTo>
                        <a:pt x="4372451" y="2408396"/>
                        <a:pt x="4395312" y="2389346"/>
                        <a:pt x="4417219" y="2368391"/>
                      </a:cubicBezTo>
                      <a:cubicBezTo>
                        <a:pt x="4521041" y="2267426"/>
                        <a:pt x="4578191" y="2133124"/>
                        <a:pt x="4578191" y="1988344"/>
                      </a:cubicBezTo>
                      <a:lnTo>
                        <a:pt x="4578191" y="1852136"/>
                      </a:lnTo>
                      <a:lnTo>
                        <a:pt x="4606766" y="1794986"/>
                      </a:lnTo>
                      <a:cubicBezTo>
                        <a:pt x="4638199" y="1732121"/>
                        <a:pt x="4654391" y="1662589"/>
                        <a:pt x="4654391" y="1592104"/>
                      </a:cubicBezTo>
                      <a:lnTo>
                        <a:pt x="4654391" y="1224439"/>
                      </a:lnTo>
                      <a:cubicBezTo>
                        <a:pt x="4654391" y="1185386"/>
                        <a:pt x="4622006" y="1153001"/>
                        <a:pt x="4582954" y="1153001"/>
                      </a:cubicBezTo>
                      <a:lnTo>
                        <a:pt x="3895249" y="1153001"/>
                      </a:lnTo>
                      <a:cubicBezTo>
                        <a:pt x="3645694" y="1153001"/>
                        <a:pt x="3441859" y="1356836"/>
                        <a:pt x="3441859" y="1606391"/>
                      </a:cubicBezTo>
                      <a:lnTo>
                        <a:pt x="3441859" y="1610201"/>
                      </a:lnTo>
                      <a:cubicBezTo>
                        <a:pt x="3441859" y="1668304"/>
                        <a:pt x="3455194" y="1726406"/>
                        <a:pt x="3481864" y="1778794"/>
                      </a:cubicBezTo>
                      <a:lnTo>
                        <a:pt x="3518059" y="1852136"/>
                      </a:lnTo>
                      <a:lnTo>
                        <a:pt x="3518059" y="1969294"/>
                      </a:lnTo>
                      <a:cubicBezTo>
                        <a:pt x="3518059" y="2154079"/>
                        <a:pt x="3609499" y="2319814"/>
                        <a:pt x="3747611" y="2419826"/>
                      </a:cubicBezTo>
                      <a:lnTo>
                        <a:pt x="3747611" y="2522696"/>
                      </a:lnTo>
                      <a:cubicBezTo>
                        <a:pt x="3747611" y="2538889"/>
                        <a:pt x="3747611" y="2545556"/>
                        <a:pt x="3688556" y="2561749"/>
                      </a:cubicBezTo>
                      <a:lnTo>
                        <a:pt x="3544729" y="2602706"/>
                      </a:lnTo>
                      <a:lnTo>
                        <a:pt x="3128486" y="2451259"/>
                      </a:lnTo>
                      <a:cubicBezTo>
                        <a:pt x="3130391" y="2431256"/>
                        <a:pt x="3123724" y="2411254"/>
                        <a:pt x="3109436" y="2396966"/>
                      </a:cubicBezTo>
                      <a:lnTo>
                        <a:pt x="2976086" y="2256949"/>
                      </a:lnTo>
                      <a:lnTo>
                        <a:pt x="2976086" y="2022634"/>
                      </a:lnTo>
                      <a:cubicBezTo>
                        <a:pt x="2990374" y="2011204"/>
                        <a:pt x="3003709" y="1998821"/>
                        <a:pt x="3017044" y="1986439"/>
                      </a:cubicBezTo>
                      <a:cubicBezTo>
                        <a:pt x="3184684" y="1829276"/>
                        <a:pt x="3280886" y="1607344"/>
                        <a:pt x="3280886" y="1376839"/>
                      </a:cubicBezTo>
                      <a:lnTo>
                        <a:pt x="3280886" y="1189196"/>
                      </a:lnTo>
                      <a:cubicBezTo>
                        <a:pt x="3331369" y="1078706"/>
                        <a:pt x="3357086" y="962501"/>
                        <a:pt x="3357086" y="841534"/>
                      </a:cubicBezTo>
                      <a:lnTo>
                        <a:pt x="3357086" y="78581"/>
                      </a:lnTo>
                      <a:cubicBezTo>
                        <a:pt x="3357086" y="39529"/>
                        <a:pt x="3324701" y="7144"/>
                        <a:pt x="3285649" y="7144"/>
                      </a:cubicBezTo>
                      <a:lnTo>
                        <a:pt x="2216944" y="7144"/>
                      </a:lnTo>
                      <a:cubicBezTo>
                        <a:pt x="1840706" y="7144"/>
                        <a:pt x="1534001" y="312896"/>
                        <a:pt x="1534001" y="690086"/>
                      </a:cubicBezTo>
                      <a:lnTo>
                        <a:pt x="1534001" y="842486"/>
                      </a:lnTo>
                      <a:cubicBezTo>
                        <a:pt x="1534001" y="962501"/>
                        <a:pt x="1559719" y="1079659"/>
                        <a:pt x="1610201" y="1190149"/>
                      </a:cubicBezTo>
                      <a:lnTo>
                        <a:pt x="1610201" y="1351121"/>
                      </a:lnTo>
                      <a:cubicBezTo>
                        <a:pt x="1610201" y="1617821"/>
                        <a:pt x="1729264" y="1858804"/>
                        <a:pt x="1915954" y="2016919"/>
                      </a:cubicBezTo>
                      <a:lnTo>
                        <a:pt x="1915954" y="2256949"/>
                      </a:lnTo>
                      <a:lnTo>
                        <a:pt x="1782604" y="2396966"/>
                      </a:lnTo>
                      <a:cubicBezTo>
                        <a:pt x="1768316" y="2412206"/>
                        <a:pt x="1761649" y="2432209"/>
                        <a:pt x="1763554" y="2451259"/>
                      </a:cubicBezTo>
                      <a:lnTo>
                        <a:pt x="1324451" y="2611279"/>
                      </a:lnTo>
                      <a:cubicBezTo>
                        <a:pt x="1293019" y="2622709"/>
                        <a:pt x="1262539" y="2638901"/>
                        <a:pt x="1235869" y="2657951"/>
                      </a:cubicBezTo>
                      <a:lnTo>
                        <a:pt x="1167289" y="2623661"/>
                      </a:lnTo>
                      <a:cubicBezTo>
                        <a:pt x="1373029" y="2534126"/>
                        <a:pt x="1437799" y="2408396"/>
                        <a:pt x="1440656" y="2401729"/>
                      </a:cubicBezTo>
                      <a:cubicBezTo>
                        <a:pt x="1451134" y="2381726"/>
                        <a:pt x="1451134" y="2357914"/>
                        <a:pt x="1440656" y="2337911"/>
                      </a:cubicBezTo>
                      <a:cubicBezTo>
                        <a:pt x="1389221" y="2235041"/>
                        <a:pt x="1382554" y="2046446"/>
                        <a:pt x="1377791" y="1894046"/>
                      </a:cubicBezTo>
                      <a:cubicBezTo>
                        <a:pt x="1375886" y="1843564"/>
                        <a:pt x="1374934" y="1795939"/>
                        <a:pt x="1371124" y="1753076"/>
                      </a:cubicBezTo>
                      <a:cubicBezTo>
                        <a:pt x="1346359" y="1410176"/>
                        <a:pt x="1086326" y="1152049"/>
                        <a:pt x="765334" y="1152049"/>
                      </a:cubicBezTo>
                      <a:cubicBezTo>
                        <a:pt x="444341" y="1152049"/>
                        <a:pt x="183356" y="1410176"/>
                        <a:pt x="159544" y="1753076"/>
                      </a:cubicBezTo>
                      <a:cubicBezTo>
                        <a:pt x="156686" y="1795939"/>
                        <a:pt x="154781" y="1843564"/>
                        <a:pt x="152876" y="1894046"/>
                      </a:cubicBezTo>
                      <a:cubicBezTo>
                        <a:pt x="148114" y="2045494"/>
                        <a:pt x="141446" y="2234089"/>
                        <a:pt x="90011" y="2337911"/>
                      </a:cubicBezTo>
                      <a:cubicBezTo>
                        <a:pt x="79534" y="2357914"/>
                        <a:pt x="79534" y="2381726"/>
                        <a:pt x="90011" y="2401729"/>
                      </a:cubicBezTo>
                      <a:cubicBezTo>
                        <a:pt x="92869" y="2408396"/>
                        <a:pt x="157639" y="2533174"/>
                        <a:pt x="364331" y="2622709"/>
                      </a:cubicBezTo>
                      <a:lnTo>
                        <a:pt x="172879" y="2718911"/>
                      </a:lnTo>
                      <a:cubicBezTo>
                        <a:pt x="70961" y="2770346"/>
                        <a:pt x="7144" y="2873216"/>
                        <a:pt x="7144" y="2988469"/>
                      </a:cubicBezTo>
                      <a:lnTo>
                        <a:pt x="7144" y="3516154"/>
                      </a:lnTo>
                      <a:cubicBezTo>
                        <a:pt x="7144" y="3555206"/>
                        <a:pt x="39529" y="3587591"/>
                        <a:pt x="78581" y="3587591"/>
                      </a:cubicBezTo>
                      <a:cubicBezTo>
                        <a:pt x="117634" y="3587591"/>
                        <a:pt x="150019" y="3555206"/>
                        <a:pt x="150019" y="3516154"/>
                      </a:cubicBezTo>
                      <a:lnTo>
                        <a:pt x="150019" y="2988469"/>
                      </a:lnTo>
                      <a:cubicBezTo>
                        <a:pt x="150019" y="2928461"/>
                        <a:pt x="183356" y="2874169"/>
                        <a:pt x="237649" y="2847499"/>
                      </a:cubicBezTo>
                      <a:lnTo>
                        <a:pt x="476726" y="2728436"/>
                      </a:lnTo>
                      <a:lnTo>
                        <a:pt x="559594" y="2807494"/>
                      </a:lnTo>
                      <a:cubicBezTo>
                        <a:pt x="617696" y="2862739"/>
                        <a:pt x="691991" y="2890361"/>
                        <a:pt x="766286" y="2890361"/>
                      </a:cubicBezTo>
                      <a:cubicBezTo>
                        <a:pt x="840581" y="2890361"/>
                        <a:pt x="914876" y="2862739"/>
                        <a:pt x="972979" y="2807494"/>
                      </a:cubicBezTo>
                      <a:lnTo>
                        <a:pt x="1055846" y="2728436"/>
                      </a:lnTo>
                      <a:lnTo>
                        <a:pt x="1133951" y="2767489"/>
                      </a:lnTo>
                      <a:cubicBezTo>
                        <a:pt x="1097756" y="2826544"/>
                        <a:pt x="1076801" y="2895124"/>
                        <a:pt x="1076801" y="2966561"/>
                      </a:cubicBezTo>
                      <a:lnTo>
                        <a:pt x="1076801" y="3516154"/>
                      </a:lnTo>
                      <a:cubicBezTo>
                        <a:pt x="1076801" y="3555206"/>
                        <a:pt x="1109186" y="3587591"/>
                        <a:pt x="1148239" y="3587591"/>
                      </a:cubicBezTo>
                      <a:cubicBezTo>
                        <a:pt x="1187291" y="3587591"/>
                        <a:pt x="1219676" y="3555206"/>
                        <a:pt x="1219676" y="3516154"/>
                      </a:cubicBezTo>
                      <a:lnTo>
                        <a:pt x="1219676" y="2966561"/>
                      </a:lnTo>
                      <a:cubicBezTo>
                        <a:pt x="1219676" y="2868454"/>
                        <a:pt x="1281589" y="2779871"/>
                        <a:pt x="1373981" y="2746534"/>
                      </a:cubicBezTo>
                      <a:lnTo>
                        <a:pt x="1837849" y="2577941"/>
                      </a:lnTo>
                      <a:lnTo>
                        <a:pt x="2031206" y="2867501"/>
                      </a:lnTo>
                      <a:cubicBezTo>
                        <a:pt x="2055971" y="2904649"/>
                        <a:pt x="2095024" y="2928461"/>
                        <a:pt x="2139791" y="2932271"/>
                      </a:cubicBezTo>
                      <a:cubicBezTo>
                        <a:pt x="2144554" y="2933224"/>
                        <a:pt x="2149316" y="2933224"/>
                        <a:pt x="2154079" y="2933224"/>
                      </a:cubicBezTo>
                      <a:cubicBezTo>
                        <a:pt x="2193131" y="2933224"/>
                        <a:pt x="2230279" y="2917984"/>
                        <a:pt x="2258854" y="2890361"/>
                      </a:cubicBezTo>
                      <a:lnTo>
                        <a:pt x="2376964" y="2772251"/>
                      </a:lnTo>
                      <a:lnTo>
                        <a:pt x="2376964" y="3516154"/>
                      </a:lnTo>
                      <a:cubicBezTo>
                        <a:pt x="2376964" y="3555206"/>
                        <a:pt x="2409349" y="3587591"/>
                        <a:pt x="2448401" y="3587591"/>
                      </a:cubicBezTo>
                      <a:cubicBezTo>
                        <a:pt x="2487454" y="3587591"/>
                        <a:pt x="2519839" y="3555206"/>
                        <a:pt x="2519839" y="3516154"/>
                      </a:cubicBezTo>
                      <a:lnTo>
                        <a:pt x="2519839" y="2772251"/>
                      </a:lnTo>
                      <a:lnTo>
                        <a:pt x="2637949" y="2890361"/>
                      </a:lnTo>
                      <a:cubicBezTo>
                        <a:pt x="2665571" y="2917984"/>
                        <a:pt x="2703671" y="2933224"/>
                        <a:pt x="2742724" y="2933224"/>
                      </a:cubicBezTo>
                      <a:cubicBezTo>
                        <a:pt x="2747486" y="2933224"/>
                        <a:pt x="2752249" y="2933224"/>
                        <a:pt x="2757011" y="2932271"/>
                      </a:cubicBezTo>
                      <a:cubicBezTo>
                        <a:pt x="2800826" y="2927509"/>
                        <a:pt x="2840831" y="2903696"/>
                        <a:pt x="2865596" y="2867501"/>
                      </a:cubicBezTo>
                      <a:lnTo>
                        <a:pt x="3058954" y="2577941"/>
                      </a:lnTo>
                      <a:lnTo>
                        <a:pt x="3522821" y="2746534"/>
                      </a:lnTo>
                      <a:cubicBezTo>
                        <a:pt x="3615214" y="2779871"/>
                        <a:pt x="3677126" y="2868454"/>
                        <a:pt x="3677126" y="2966561"/>
                      </a:cubicBezTo>
                      <a:lnTo>
                        <a:pt x="3677126" y="3516154"/>
                      </a:lnTo>
                      <a:cubicBezTo>
                        <a:pt x="3677126" y="3555206"/>
                        <a:pt x="3709511" y="3587591"/>
                        <a:pt x="3748564" y="3587591"/>
                      </a:cubicBezTo>
                      <a:cubicBezTo>
                        <a:pt x="3787616" y="3587591"/>
                        <a:pt x="3820001" y="3555206"/>
                        <a:pt x="3820001" y="3516154"/>
                      </a:cubicBezTo>
                      <a:lnTo>
                        <a:pt x="3820001" y="2966561"/>
                      </a:lnTo>
                      <a:cubicBezTo>
                        <a:pt x="3820001" y="2867501"/>
                        <a:pt x="3780949" y="2774156"/>
                        <a:pt x="3714274" y="2705576"/>
                      </a:cubicBezTo>
                      <a:lnTo>
                        <a:pt x="3732371" y="2700814"/>
                      </a:lnTo>
                      <a:cubicBezTo>
                        <a:pt x="3750469" y="2696051"/>
                        <a:pt x="3774281" y="2688431"/>
                        <a:pt x="3799046" y="2677001"/>
                      </a:cubicBezTo>
                      <a:lnTo>
                        <a:pt x="3980974" y="2858929"/>
                      </a:lnTo>
                      <a:lnTo>
                        <a:pt x="3980974" y="3517106"/>
                      </a:lnTo>
                      <a:cubicBezTo>
                        <a:pt x="3980974" y="3556159"/>
                        <a:pt x="4013359" y="3588544"/>
                        <a:pt x="4052411" y="3588544"/>
                      </a:cubicBezTo>
                      <a:cubicBezTo>
                        <a:pt x="4091464" y="3588544"/>
                        <a:pt x="4123849" y="3556159"/>
                        <a:pt x="4123849" y="3517106"/>
                      </a:cubicBezTo>
                      <a:lnTo>
                        <a:pt x="4123849" y="2858929"/>
                      </a:lnTo>
                      <a:lnTo>
                        <a:pt x="4304824" y="2677954"/>
                      </a:lnTo>
                      <a:cubicBezTo>
                        <a:pt x="4314349" y="2682716"/>
                        <a:pt x="4324826" y="2686526"/>
                        <a:pt x="4335304" y="2690336"/>
                      </a:cubicBezTo>
                      <a:lnTo>
                        <a:pt x="4630579" y="2774156"/>
                      </a:lnTo>
                      <a:cubicBezTo>
                        <a:pt x="4698206" y="2793206"/>
                        <a:pt x="4744879" y="2856071"/>
                        <a:pt x="4744879" y="2925604"/>
                      </a:cubicBezTo>
                      <a:lnTo>
                        <a:pt x="4744879" y="3516154"/>
                      </a:lnTo>
                      <a:cubicBezTo>
                        <a:pt x="4744879" y="3555206"/>
                        <a:pt x="4777264" y="3587591"/>
                        <a:pt x="4816316" y="3587591"/>
                      </a:cubicBezTo>
                      <a:cubicBezTo>
                        <a:pt x="4855369" y="3587591"/>
                        <a:pt x="4887754" y="3555206"/>
                        <a:pt x="4887754" y="3516154"/>
                      </a:cubicBezTo>
                      <a:lnTo>
                        <a:pt x="4887754" y="2925604"/>
                      </a:lnTo>
                      <a:cubicBezTo>
                        <a:pt x="4883944" y="2791301"/>
                        <a:pt x="4794409" y="2672239"/>
                        <a:pt x="4665822" y="2636044"/>
                      </a:cubicBezTo>
                      <a:close/>
                      <a:moveTo>
                        <a:pt x="465296" y="2509361"/>
                      </a:moveTo>
                      <a:cubicBezTo>
                        <a:pt x="331946" y="2461736"/>
                        <a:pt x="264319" y="2396966"/>
                        <a:pt x="235744" y="2361724"/>
                      </a:cubicBezTo>
                      <a:cubicBezTo>
                        <a:pt x="254794" y="2310289"/>
                        <a:pt x="268129" y="2252186"/>
                        <a:pt x="276701" y="2190274"/>
                      </a:cubicBezTo>
                      <a:cubicBezTo>
                        <a:pt x="315754" y="2284571"/>
                        <a:pt x="382429" y="2365534"/>
                        <a:pt x="465296" y="2422684"/>
                      </a:cubicBezTo>
                      <a:lnTo>
                        <a:pt x="465296" y="2509361"/>
                      </a:lnTo>
                      <a:close/>
                      <a:moveTo>
                        <a:pt x="874871" y="2702719"/>
                      </a:moveTo>
                      <a:cubicBezTo>
                        <a:pt x="813911" y="2760821"/>
                        <a:pt x="718661" y="2760821"/>
                        <a:pt x="657701" y="2702719"/>
                      </a:cubicBezTo>
                      <a:lnTo>
                        <a:pt x="591026" y="2639854"/>
                      </a:lnTo>
                      <a:cubicBezTo>
                        <a:pt x="602456" y="2618899"/>
                        <a:pt x="608171" y="2595086"/>
                        <a:pt x="608171" y="2570321"/>
                      </a:cubicBezTo>
                      <a:lnTo>
                        <a:pt x="608171" y="2494121"/>
                      </a:lnTo>
                      <a:cubicBezTo>
                        <a:pt x="657701" y="2509361"/>
                        <a:pt x="711041" y="2517934"/>
                        <a:pt x="766286" y="2517934"/>
                      </a:cubicBezTo>
                      <a:cubicBezTo>
                        <a:pt x="821531" y="2517934"/>
                        <a:pt x="873919" y="2509361"/>
                        <a:pt x="924401" y="2494121"/>
                      </a:cubicBezTo>
                      <a:lnTo>
                        <a:pt x="924401" y="2570321"/>
                      </a:lnTo>
                      <a:cubicBezTo>
                        <a:pt x="924401" y="2595086"/>
                        <a:pt x="930116" y="2618899"/>
                        <a:pt x="941546" y="2639854"/>
                      </a:cubicBezTo>
                      <a:lnTo>
                        <a:pt x="874871" y="2702719"/>
                      </a:lnTo>
                      <a:close/>
                      <a:moveTo>
                        <a:pt x="766286" y="2375059"/>
                      </a:moveTo>
                      <a:cubicBezTo>
                        <a:pt x="552926" y="2375059"/>
                        <a:pt x="379571" y="2201704"/>
                        <a:pt x="379571" y="1988344"/>
                      </a:cubicBezTo>
                      <a:cubicBezTo>
                        <a:pt x="379571" y="1949291"/>
                        <a:pt x="347186" y="1916906"/>
                        <a:pt x="308134" y="1916906"/>
                      </a:cubicBezTo>
                      <a:cubicBezTo>
                        <a:pt x="304324" y="1916906"/>
                        <a:pt x="300514" y="1916906"/>
                        <a:pt x="296704" y="1917859"/>
                      </a:cubicBezTo>
                      <a:cubicBezTo>
                        <a:pt x="296704" y="1912144"/>
                        <a:pt x="296704" y="1905476"/>
                        <a:pt x="297656" y="1899761"/>
                      </a:cubicBezTo>
                      <a:cubicBezTo>
                        <a:pt x="299561" y="1850231"/>
                        <a:pt x="300514" y="1804511"/>
                        <a:pt x="303371" y="1764506"/>
                      </a:cubicBezTo>
                      <a:cubicBezTo>
                        <a:pt x="312896" y="1635919"/>
                        <a:pt x="363379" y="1517809"/>
                        <a:pt x="448151" y="1431131"/>
                      </a:cubicBezTo>
                      <a:cubicBezTo>
                        <a:pt x="532924" y="1343501"/>
                        <a:pt x="646271" y="1295876"/>
                        <a:pt x="767239" y="1295876"/>
                      </a:cubicBezTo>
                      <a:cubicBezTo>
                        <a:pt x="888206" y="1295876"/>
                        <a:pt x="1001554" y="1343501"/>
                        <a:pt x="1086326" y="1431131"/>
                      </a:cubicBezTo>
                      <a:cubicBezTo>
                        <a:pt x="1170146" y="1517809"/>
                        <a:pt x="1221581" y="1635919"/>
                        <a:pt x="1231106" y="1764506"/>
                      </a:cubicBezTo>
                      <a:cubicBezTo>
                        <a:pt x="1233964" y="1804511"/>
                        <a:pt x="1235869" y="1850231"/>
                        <a:pt x="1236821" y="1899761"/>
                      </a:cubicBezTo>
                      <a:cubicBezTo>
                        <a:pt x="1236821" y="1903571"/>
                        <a:pt x="1236821" y="1908334"/>
                        <a:pt x="1236821" y="1912144"/>
                      </a:cubicBezTo>
                      <a:cubicBezTo>
                        <a:pt x="1158716" y="1792129"/>
                        <a:pt x="1038701" y="1704499"/>
                        <a:pt x="884396" y="1654016"/>
                      </a:cubicBezTo>
                      <a:cubicBezTo>
                        <a:pt x="741521" y="1608296"/>
                        <a:pt x="617696" y="1611154"/>
                        <a:pt x="612934" y="1611154"/>
                      </a:cubicBezTo>
                      <a:cubicBezTo>
                        <a:pt x="593884" y="1612106"/>
                        <a:pt x="576739" y="1619726"/>
                        <a:pt x="563404" y="1633061"/>
                      </a:cubicBezTo>
                      <a:lnTo>
                        <a:pt x="434816" y="1766411"/>
                      </a:lnTo>
                      <a:cubicBezTo>
                        <a:pt x="407194" y="1794986"/>
                        <a:pt x="408146" y="1839754"/>
                        <a:pt x="436721" y="1867376"/>
                      </a:cubicBezTo>
                      <a:cubicBezTo>
                        <a:pt x="465296" y="1894999"/>
                        <a:pt x="510064" y="1894046"/>
                        <a:pt x="537686" y="1865471"/>
                      </a:cubicBezTo>
                      <a:lnTo>
                        <a:pt x="645319" y="1754029"/>
                      </a:lnTo>
                      <a:cubicBezTo>
                        <a:pt x="737711" y="1758791"/>
                        <a:pt x="1034891" y="1793081"/>
                        <a:pt x="1150144" y="2047399"/>
                      </a:cubicBezTo>
                      <a:cubicBezTo>
                        <a:pt x="1118711" y="2235994"/>
                        <a:pt x="957739" y="2375059"/>
                        <a:pt x="766286" y="2375059"/>
                      </a:cubicBezTo>
                      <a:close/>
                      <a:moveTo>
                        <a:pt x="1066324" y="2510314"/>
                      </a:moveTo>
                      <a:lnTo>
                        <a:pt x="1066324" y="2425541"/>
                      </a:lnTo>
                      <a:cubicBezTo>
                        <a:pt x="1149191" y="2368391"/>
                        <a:pt x="1215866" y="2287429"/>
                        <a:pt x="1254919" y="2193131"/>
                      </a:cubicBezTo>
                      <a:cubicBezTo>
                        <a:pt x="1263491" y="2255044"/>
                        <a:pt x="1275874" y="2313146"/>
                        <a:pt x="1295876" y="2363629"/>
                      </a:cubicBezTo>
                      <a:cubicBezTo>
                        <a:pt x="1267301" y="2396966"/>
                        <a:pt x="1199674" y="2461736"/>
                        <a:pt x="1066324" y="2510314"/>
                      </a:cubicBezTo>
                      <a:close/>
                      <a:moveTo>
                        <a:pt x="1754029" y="1351121"/>
                      </a:moveTo>
                      <a:lnTo>
                        <a:pt x="1754029" y="1173956"/>
                      </a:lnTo>
                      <a:cubicBezTo>
                        <a:pt x="1754029" y="1163479"/>
                        <a:pt x="1751171" y="1153001"/>
                        <a:pt x="1747361" y="1142524"/>
                      </a:cubicBezTo>
                      <a:cubicBezTo>
                        <a:pt x="1701641" y="1047274"/>
                        <a:pt x="1677829" y="946309"/>
                        <a:pt x="1677829" y="842486"/>
                      </a:cubicBezTo>
                      <a:lnTo>
                        <a:pt x="1677829" y="690086"/>
                      </a:lnTo>
                      <a:cubicBezTo>
                        <a:pt x="1677829" y="392906"/>
                        <a:pt x="1919764" y="150019"/>
                        <a:pt x="2217896" y="150019"/>
                      </a:cubicBezTo>
                      <a:lnTo>
                        <a:pt x="3216116" y="150019"/>
                      </a:lnTo>
                      <a:lnTo>
                        <a:pt x="3216116" y="842486"/>
                      </a:lnTo>
                      <a:cubicBezTo>
                        <a:pt x="3216116" y="946309"/>
                        <a:pt x="3193256" y="1047274"/>
                        <a:pt x="3146584" y="1142524"/>
                      </a:cubicBezTo>
                      <a:cubicBezTo>
                        <a:pt x="3141821" y="1152049"/>
                        <a:pt x="3139916" y="1162526"/>
                        <a:pt x="3139916" y="1173956"/>
                      </a:cubicBezTo>
                      <a:lnTo>
                        <a:pt x="3139916" y="1377791"/>
                      </a:lnTo>
                      <a:cubicBezTo>
                        <a:pt x="3139916" y="1571149"/>
                        <a:pt x="3061811" y="1750219"/>
                        <a:pt x="2920841" y="1882616"/>
                      </a:cubicBezTo>
                      <a:cubicBezTo>
                        <a:pt x="2902744" y="1898809"/>
                        <a:pt x="2884646" y="1915001"/>
                        <a:pt x="2865596" y="1929289"/>
                      </a:cubicBezTo>
                      <a:cubicBezTo>
                        <a:pt x="2865596" y="1929289"/>
                        <a:pt x="2864644" y="1930241"/>
                        <a:pt x="2864644" y="1930241"/>
                      </a:cubicBezTo>
                      <a:cubicBezTo>
                        <a:pt x="2732246" y="2030254"/>
                        <a:pt x="2570321" y="2079784"/>
                        <a:pt x="2400776" y="2068354"/>
                      </a:cubicBezTo>
                      <a:cubicBezTo>
                        <a:pt x="2037874" y="2044541"/>
                        <a:pt x="1754029" y="1729264"/>
                        <a:pt x="1754029" y="1351121"/>
                      </a:cubicBezTo>
                      <a:close/>
                      <a:moveTo>
                        <a:pt x="2155984" y="2788444"/>
                      </a:moveTo>
                      <a:cubicBezTo>
                        <a:pt x="2155031" y="2789396"/>
                        <a:pt x="2154079" y="2790349"/>
                        <a:pt x="2152174" y="2789396"/>
                      </a:cubicBezTo>
                      <a:cubicBezTo>
                        <a:pt x="2150269" y="2789396"/>
                        <a:pt x="2149316" y="2787491"/>
                        <a:pt x="2148364" y="2787491"/>
                      </a:cubicBezTo>
                      <a:lnTo>
                        <a:pt x="1926431" y="2454116"/>
                      </a:lnTo>
                      <a:lnTo>
                        <a:pt x="1997869" y="2378869"/>
                      </a:lnTo>
                      <a:lnTo>
                        <a:pt x="2335054" y="2609374"/>
                      </a:lnTo>
                      <a:lnTo>
                        <a:pt x="2155984" y="2788444"/>
                      </a:lnTo>
                      <a:close/>
                      <a:moveTo>
                        <a:pt x="2446496" y="2512219"/>
                      </a:moveTo>
                      <a:lnTo>
                        <a:pt x="2059781" y="2247424"/>
                      </a:lnTo>
                      <a:lnTo>
                        <a:pt x="2059781" y="2114074"/>
                      </a:lnTo>
                      <a:cubicBezTo>
                        <a:pt x="2159794" y="2168366"/>
                        <a:pt x="2272189" y="2201704"/>
                        <a:pt x="2391251" y="2209324"/>
                      </a:cubicBezTo>
                      <a:cubicBezTo>
                        <a:pt x="2410301" y="2210276"/>
                        <a:pt x="2428399" y="2211229"/>
                        <a:pt x="2447449" y="2211229"/>
                      </a:cubicBezTo>
                      <a:cubicBezTo>
                        <a:pt x="2583656" y="2211229"/>
                        <a:pt x="2715101" y="2178844"/>
                        <a:pt x="2833211" y="2116931"/>
                      </a:cubicBezTo>
                      <a:lnTo>
                        <a:pt x="2833211" y="2247424"/>
                      </a:lnTo>
                      <a:lnTo>
                        <a:pt x="2446496" y="2512219"/>
                      </a:lnTo>
                      <a:close/>
                      <a:moveTo>
                        <a:pt x="2744629" y="2787491"/>
                      </a:moveTo>
                      <a:cubicBezTo>
                        <a:pt x="2744629" y="2788444"/>
                        <a:pt x="2743676" y="2789396"/>
                        <a:pt x="2740819" y="2789396"/>
                      </a:cubicBezTo>
                      <a:cubicBezTo>
                        <a:pt x="2738914" y="2789396"/>
                        <a:pt x="2737009" y="2788444"/>
                        <a:pt x="2737009" y="2788444"/>
                      </a:cubicBezTo>
                      <a:lnTo>
                        <a:pt x="2557939" y="2609374"/>
                      </a:lnTo>
                      <a:lnTo>
                        <a:pt x="2895124" y="2378869"/>
                      </a:lnTo>
                      <a:lnTo>
                        <a:pt x="2966561" y="2454116"/>
                      </a:lnTo>
                      <a:lnTo>
                        <a:pt x="2744629" y="2787491"/>
                      </a:lnTo>
                      <a:close/>
                      <a:moveTo>
                        <a:pt x="4048601" y="2727484"/>
                      </a:moveTo>
                      <a:lnTo>
                        <a:pt x="3886676" y="2565559"/>
                      </a:lnTo>
                      <a:cubicBezTo>
                        <a:pt x="3889534" y="2553176"/>
                        <a:pt x="3891439" y="2538889"/>
                        <a:pt x="3891439" y="2522696"/>
                      </a:cubicBezTo>
                      <a:lnTo>
                        <a:pt x="3891439" y="2492216"/>
                      </a:lnTo>
                      <a:cubicBezTo>
                        <a:pt x="3936206" y="2506504"/>
                        <a:pt x="3983831" y="2516029"/>
                        <a:pt x="4033361" y="2516981"/>
                      </a:cubicBezTo>
                      <a:cubicBezTo>
                        <a:pt x="4039076" y="2516981"/>
                        <a:pt x="4044791" y="2516981"/>
                        <a:pt x="4049554" y="2516981"/>
                      </a:cubicBezTo>
                      <a:cubicBezTo>
                        <a:pt x="4103846" y="2516981"/>
                        <a:pt x="4156234" y="2508409"/>
                        <a:pt x="4206716" y="2493169"/>
                      </a:cubicBezTo>
                      <a:lnTo>
                        <a:pt x="4206716" y="2521744"/>
                      </a:lnTo>
                      <a:cubicBezTo>
                        <a:pt x="4206716" y="2536031"/>
                        <a:pt x="4208622" y="2550319"/>
                        <a:pt x="4211479" y="2563654"/>
                      </a:cubicBezTo>
                      <a:lnTo>
                        <a:pt x="4048601" y="2727484"/>
                      </a:lnTo>
                      <a:close/>
                      <a:moveTo>
                        <a:pt x="4318159" y="2265521"/>
                      </a:moveTo>
                      <a:cubicBezTo>
                        <a:pt x="4242912" y="2338864"/>
                        <a:pt x="4141946" y="2377916"/>
                        <a:pt x="4037171" y="2374106"/>
                      </a:cubicBezTo>
                      <a:cubicBezTo>
                        <a:pt x="3830479" y="2367439"/>
                        <a:pt x="3661886" y="2185511"/>
                        <a:pt x="3661886" y="1968341"/>
                      </a:cubicBezTo>
                      <a:lnTo>
                        <a:pt x="3661886" y="1834991"/>
                      </a:lnTo>
                      <a:cubicBezTo>
                        <a:pt x="3661886" y="1823561"/>
                        <a:pt x="3659029" y="1813084"/>
                        <a:pt x="3654266" y="1802606"/>
                      </a:cubicBezTo>
                      <a:lnTo>
                        <a:pt x="3610451" y="1714024"/>
                      </a:lnTo>
                      <a:cubicBezTo>
                        <a:pt x="3594259" y="1681639"/>
                        <a:pt x="3585686" y="1645444"/>
                        <a:pt x="3585686" y="1609249"/>
                      </a:cubicBezTo>
                      <a:lnTo>
                        <a:pt x="3585686" y="1605439"/>
                      </a:lnTo>
                      <a:cubicBezTo>
                        <a:pt x="3585686" y="1433989"/>
                        <a:pt x="3724751" y="1294924"/>
                        <a:pt x="3896201" y="1294924"/>
                      </a:cubicBezTo>
                      <a:lnTo>
                        <a:pt x="4512469" y="1294924"/>
                      </a:lnTo>
                      <a:lnTo>
                        <a:pt x="4512469" y="1591151"/>
                      </a:lnTo>
                      <a:cubicBezTo>
                        <a:pt x="4512469" y="1638776"/>
                        <a:pt x="4501039" y="1687354"/>
                        <a:pt x="4480084" y="1730216"/>
                      </a:cubicBezTo>
                      <a:lnTo>
                        <a:pt x="4443889" y="1802606"/>
                      </a:lnTo>
                      <a:cubicBezTo>
                        <a:pt x="4439126" y="1812131"/>
                        <a:pt x="4436269" y="1823561"/>
                        <a:pt x="4436269" y="1834991"/>
                      </a:cubicBezTo>
                      <a:lnTo>
                        <a:pt x="4436269" y="1987391"/>
                      </a:lnTo>
                      <a:cubicBezTo>
                        <a:pt x="4435316" y="2094071"/>
                        <a:pt x="4393406" y="2192179"/>
                        <a:pt x="4318159" y="226552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828891"/>
                  <a:endParaRPr lang="en-US" sz="3600" dirty="0">
                    <a:solidFill>
                      <a:srgbClr val="000000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413" name="Freeform: Shape 138">
                  <a:extLst>
                    <a:ext uri="{FF2B5EF4-FFF2-40B4-BE49-F238E27FC236}">
                      <a16:creationId xmlns:a16="http://schemas.microsoft.com/office/drawing/2014/main" id="{07E980C1-F3E2-2F4D-BBFC-56A635E35789}"/>
                    </a:ext>
                  </a:extLst>
                </p:cNvPr>
                <p:cNvSpPr/>
                <p:nvPr/>
              </p:nvSpPr>
              <p:spPr>
                <a:xfrm>
                  <a:off x="8078612" y="4609629"/>
                  <a:ext cx="152398" cy="609604"/>
                </a:xfrm>
                <a:custGeom>
                  <a:avLst/>
                  <a:gdLst>
                    <a:gd name="connsiteX0" fmla="*/ 78581 w 152400"/>
                    <a:gd name="connsiteY0" fmla="*/ 7144 h 609600"/>
                    <a:gd name="connsiteX1" fmla="*/ 7144 w 152400"/>
                    <a:gd name="connsiteY1" fmla="*/ 78581 h 609600"/>
                    <a:gd name="connsiteX2" fmla="*/ 7144 w 152400"/>
                    <a:gd name="connsiteY2" fmla="*/ 536734 h 609600"/>
                    <a:gd name="connsiteX3" fmla="*/ 78581 w 152400"/>
                    <a:gd name="connsiteY3" fmla="*/ 608171 h 609600"/>
                    <a:gd name="connsiteX4" fmla="*/ 150019 w 152400"/>
                    <a:gd name="connsiteY4" fmla="*/ 536734 h 609600"/>
                    <a:gd name="connsiteX5" fmla="*/ 150019 w 152400"/>
                    <a:gd name="connsiteY5" fmla="*/ 78581 h 609600"/>
                    <a:gd name="connsiteX6" fmla="*/ 78581 w 152400"/>
                    <a:gd name="connsiteY6" fmla="*/ 714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2400" h="609600">
                      <a:moveTo>
                        <a:pt x="78581" y="7144"/>
                      </a:moveTo>
                      <a:cubicBezTo>
                        <a:pt x="39529" y="7144"/>
                        <a:pt x="7144" y="39529"/>
                        <a:pt x="7144" y="78581"/>
                      </a:cubicBezTo>
                      <a:lnTo>
                        <a:pt x="7144" y="536734"/>
                      </a:lnTo>
                      <a:cubicBezTo>
                        <a:pt x="7144" y="575786"/>
                        <a:pt x="39529" y="608171"/>
                        <a:pt x="78581" y="608171"/>
                      </a:cubicBezTo>
                      <a:cubicBezTo>
                        <a:pt x="117634" y="608171"/>
                        <a:pt x="150019" y="575786"/>
                        <a:pt x="150019" y="536734"/>
                      </a:cubicBezTo>
                      <a:lnTo>
                        <a:pt x="150019" y="78581"/>
                      </a:lnTo>
                      <a:cubicBezTo>
                        <a:pt x="150019" y="39529"/>
                        <a:pt x="118586" y="7144"/>
                        <a:pt x="78581" y="714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828891"/>
                  <a:endParaRPr lang="en-US" sz="3600" dirty="0">
                    <a:solidFill>
                      <a:srgbClr val="000000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414" name="Freeform: Shape 139">
                  <a:extLst>
                    <a:ext uri="{FF2B5EF4-FFF2-40B4-BE49-F238E27FC236}">
                      <a16:creationId xmlns:a16="http://schemas.microsoft.com/office/drawing/2014/main" id="{222D4959-4F86-1044-A900-96B35D9FF748}"/>
                    </a:ext>
                  </a:extLst>
                </p:cNvPr>
                <p:cNvSpPr/>
                <p:nvPr/>
              </p:nvSpPr>
              <p:spPr>
                <a:xfrm>
                  <a:off x="3956201" y="4704874"/>
                  <a:ext cx="152398" cy="514348"/>
                </a:xfrm>
                <a:custGeom>
                  <a:avLst/>
                  <a:gdLst>
                    <a:gd name="connsiteX0" fmla="*/ 78581 w 152400"/>
                    <a:gd name="connsiteY0" fmla="*/ 7144 h 514350"/>
                    <a:gd name="connsiteX1" fmla="*/ 7144 w 152400"/>
                    <a:gd name="connsiteY1" fmla="*/ 78581 h 514350"/>
                    <a:gd name="connsiteX2" fmla="*/ 7144 w 152400"/>
                    <a:gd name="connsiteY2" fmla="*/ 442436 h 514350"/>
                    <a:gd name="connsiteX3" fmla="*/ 78581 w 152400"/>
                    <a:gd name="connsiteY3" fmla="*/ 513874 h 514350"/>
                    <a:gd name="connsiteX4" fmla="*/ 150019 w 152400"/>
                    <a:gd name="connsiteY4" fmla="*/ 442436 h 514350"/>
                    <a:gd name="connsiteX5" fmla="*/ 150019 w 152400"/>
                    <a:gd name="connsiteY5" fmla="*/ 78581 h 514350"/>
                    <a:gd name="connsiteX6" fmla="*/ 78581 w 152400"/>
                    <a:gd name="connsiteY6" fmla="*/ 7144 h 514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2400" h="514350">
                      <a:moveTo>
                        <a:pt x="78581" y="7144"/>
                      </a:moveTo>
                      <a:cubicBezTo>
                        <a:pt x="39529" y="7144"/>
                        <a:pt x="7144" y="39529"/>
                        <a:pt x="7144" y="78581"/>
                      </a:cubicBezTo>
                      <a:lnTo>
                        <a:pt x="7144" y="442436"/>
                      </a:lnTo>
                      <a:cubicBezTo>
                        <a:pt x="7144" y="481489"/>
                        <a:pt x="39529" y="513874"/>
                        <a:pt x="78581" y="513874"/>
                      </a:cubicBezTo>
                      <a:cubicBezTo>
                        <a:pt x="117634" y="513874"/>
                        <a:pt x="150019" y="481489"/>
                        <a:pt x="150019" y="442436"/>
                      </a:cubicBezTo>
                      <a:lnTo>
                        <a:pt x="150019" y="78581"/>
                      </a:lnTo>
                      <a:cubicBezTo>
                        <a:pt x="150019" y="38576"/>
                        <a:pt x="117634" y="7144"/>
                        <a:pt x="78581" y="714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828891"/>
                  <a:endParaRPr lang="en-US" sz="3600" dirty="0">
                    <a:solidFill>
                      <a:srgbClr val="000000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415" name="Freeform: Shape 140">
                  <a:extLst>
                    <a:ext uri="{FF2B5EF4-FFF2-40B4-BE49-F238E27FC236}">
                      <a16:creationId xmlns:a16="http://schemas.microsoft.com/office/drawing/2014/main" id="{93399181-BA1D-FD4B-9D97-4239191CAFD3}"/>
                    </a:ext>
                  </a:extLst>
                </p:cNvPr>
                <p:cNvSpPr/>
                <p:nvPr/>
              </p:nvSpPr>
              <p:spPr>
                <a:xfrm>
                  <a:off x="5483054" y="2280152"/>
                  <a:ext cx="1219195" cy="419104"/>
                </a:xfrm>
                <a:custGeom>
                  <a:avLst/>
                  <a:gdLst>
                    <a:gd name="connsiteX0" fmla="*/ 1198721 w 1219200"/>
                    <a:gd name="connsiteY0" fmla="*/ 219205 h 419100"/>
                    <a:gd name="connsiteX1" fmla="*/ 132874 w 1219200"/>
                    <a:gd name="connsiteY1" fmla="*/ 35373 h 419100"/>
                    <a:gd name="connsiteX2" fmla="*/ 7144 w 1219200"/>
                    <a:gd name="connsiteY2" fmla="*/ 181105 h 419100"/>
                    <a:gd name="connsiteX3" fmla="*/ 7144 w 1219200"/>
                    <a:gd name="connsiteY3" fmla="*/ 345888 h 419100"/>
                    <a:gd name="connsiteX4" fmla="*/ 78581 w 1219200"/>
                    <a:gd name="connsiteY4" fmla="*/ 417325 h 419100"/>
                    <a:gd name="connsiteX5" fmla="*/ 150019 w 1219200"/>
                    <a:gd name="connsiteY5" fmla="*/ 345888 h 419100"/>
                    <a:gd name="connsiteX6" fmla="*/ 150019 w 1219200"/>
                    <a:gd name="connsiteY6" fmla="*/ 182058 h 419100"/>
                    <a:gd name="connsiteX7" fmla="*/ 153829 w 1219200"/>
                    <a:gd name="connsiteY7" fmla="*/ 177295 h 419100"/>
                    <a:gd name="connsiteX8" fmla="*/ 617696 w 1219200"/>
                    <a:gd name="connsiteY8" fmla="*/ 154435 h 419100"/>
                    <a:gd name="connsiteX9" fmla="*/ 1096804 w 1219200"/>
                    <a:gd name="connsiteY9" fmla="*/ 320170 h 419100"/>
                    <a:gd name="connsiteX10" fmla="*/ 1197769 w 1219200"/>
                    <a:gd name="connsiteY10" fmla="*/ 320170 h 419100"/>
                    <a:gd name="connsiteX11" fmla="*/ 1198721 w 1219200"/>
                    <a:gd name="connsiteY11" fmla="*/ 219205 h 419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19200" h="419100">
                      <a:moveTo>
                        <a:pt x="1198721" y="219205"/>
                      </a:moveTo>
                      <a:cubicBezTo>
                        <a:pt x="929164" y="-51305"/>
                        <a:pt x="363379" y="1083"/>
                        <a:pt x="132874" y="35373"/>
                      </a:cubicBezTo>
                      <a:cubicBezTo>
                        <a:pt x="60484" y="45850"/>
                        <a:pt x="7144" y="107763"/>
                        <a:pt x="7144" y="181105"/>
                      </a:cubicBezTo>
                      <a:lnTo>
                        <a:pt x="7144" y="345888"/>
                      </a:lnTo>
                      <a:cubicBezTo>
                        <a:pt x="7144" y="384940"/>
                        <a:pt x="39529" y="417325"/>
                        <a:pt x="78581" y="417325"/>
                      </a:cubicBezTo>
                      <a:cubicBezTo>
                        <a:pt x="117634" y="417325"/>
                        <a:pt x="150019" y="384940"/>
                        <a:pt x="150019" y="345888"/>
                      </a:cubicBezTo>
                      <a:lnTo>
                        <a:pt x="150019" y="182058"/>
                      </a:lnTo>
                      <a:cubicBezTo>
                        <a:pt x="150019" y="179200"/>
                        <a:pt x="151924" y="177295"/>
                        <a:pt x="153829" y="177295"/>
                      </a:cubicBezTo>
                      <a:cubicBezTo>
                        <a:pt x="246221" y="163008"/>
                        <a:pt x="429101" y="142053"/>
                        <a:pt x="617696" y="154435"/>
                      </a:cubicBezTo>
                      <a:cubicBezTo>
                        <a:pt x="840581" y="169675"/>
                        <a:pt x="1001554" y="224920"/>
                        <a:pt x="1096804" y="320170"/>
                      </a:cubicBezTo>
                      <a:cubicBezTo>
                        <a:pt x="1124426" y="347793"/>
                        <a:pt x="1170146" y="347793"/>
                        <a:pt x="1197769" y="320170"/>
                      </a:cubicBezTo>
                      <a:cubicBezTo>
                        <a:pt x="1227296" y="292548"/>
                        <a:pt x="1227296" y="246828"/>
                        <a:pt x="1198721" y="21920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828891"/>
                  <a:endParaRPr lang="en-US" sz="3600" dirty="0">
                    <a:solidFill>
                      <a:srgbClr val="000000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416" name="Freeform: Shape 141">
                  <a:extLst>
                    <a:ext uri="{FF2B5EF4-FFF2-40B4-BE49-F238E27FC236}">
                      <a16:creationId xmlns:a16="http://schemas.microsoft.com/office/drawing/2014/main" id="{B146FBA4-6189-4544-855C-D7B65686AE8C}"/>
                    </a:ext>
                  </a:extLst>
                </p:cNvPr>
                <p:cNvSpPr/>
                <p:nvPr/>
              </p:nvSpPr>
              <p:spPr>
                <a:xfrm>
                  <a:off x="5178258" y="4762971"/>
                  <a:ext cx="152398" cy="457195"/>
                </a:xfrm>
                <a:custGeom>
                  <a:avLst/>
                  <a:gdLst>
                    <a:gd name="connsiteX0" fmla="*/ 78581 w 152400"/>
                    <a:gd name="connsiteY0" fmla="*/ 7144 h 457200"/>
                    <a:gd name="connsiteX1" fmla="*/ 7144 w 152400"/>
                    <a:gd name="connsiteY1" fmla="*/ 78581 h 457200"/>
                    <a:gd name="connsiteX2" fmla="*/ 7144 w 152400"/>
                    <a:gd name="connsiteY2" fmla="*/ 384334 h 457200"/>
                    <a:gd name="connsiteX3" fmla="*/ 78581 w 152400"/>
                    <a:gd name="connsiteY3" fmla="*/ 455771 h 457200"/>
                    <a:gd name="connsiteX4" fmla="*/ 150019 w 152400"/>
                    <a:gd name="connsiteY4" fmla="*/ 384334 h 457200"/>
                    <a:gd name="connsiteX5" fmla="*/ 150019 w 152400"/>
                    <a:gd name="connsiteY5" fmla="*/ 78581 h 457200"/>
                    <a:gd name="connsiteX6" fmla="*/ 78581 w 152400"/>
                    <a:gd name="connsiteY6" fmla="*/ 7144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2400" h="457200">
                      <a:moveTo>
                        <a:pt x="78581" y="7144"/>
                      </a:moveTo>
                      <a:cubicBezTo>
                        <a:pt x="39529" y="7144"/>
                        <a:pt x="7144" y="39529"/>
                        <a:pt x="7144" y="78581"/>
                      </a:cubicBezTo>
                      <a:lnTo>
                        <a:pt x="7144" y="384334"/>
                      </a:lnTo>
                      <a:cubicBezTo>
                        <a:pt x="7144" y="423386"/>
                        <a:pt x="39529" y="455771"/>
                        <a:pt x="78581" y="455771"/>
                      </a:cubicBezTo>
                      <a:cubicBezTo>
                        <a:pt x="117634" y="455771"/>
                        <a:pt x="150019" y="423386"/>
                        <a:pt x="150019" y="384334"/>
                      </a:cubicBezTo>
                      <a:lnTo>
                        <a:pt x="150019" y="78581"/>
                      </a:lnTo>
                      <a:cubicBezTo>
                        <a:pt x="150019" y="38576"/>
                        <a:pt x="117634" y="7144"/>
                        <a:pt x="78581" y="714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828891"/>
                  <a:endParaRPr lang="en-US" sz="3600" dirty="0">
                    <a:solidFill>
                      <a:srgbClr val="000000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417" name="Freeform: Shape 142">
                  <a:extLst>
                    <a:ext uri="{FF2B5EF4-FFF2-40B4-BE49-F238E27FC236}">
                      <a16:creationId xmlns:a16="http://schemas.microsoft.com/office/drawing/2014/main" id="{B915A884-1196-7248-9150-3ADC5470B3F8}"/>
                    </a:ext>
                  </a:extLst>
                </p:cNvPr>
                <p:cNvSpPr/>
                <p:nvPr/>
              </p:nvSpPr>
              <p:spPr>
                <a:xfrm>
                  <a:off x="6858474" y="4762971"/>
                  <a:ext cx="152398" cy="457195"/>
                </a:xfrm>
                <a:custGeom>
                  <a:avLst/>
                  <a:gdLst>
                    <a:gd name="connsiteX0" fmla="*/ 78581 w 152400"/>
                    <a:gd name="connsiteY0" fmla="*/ 7144 h 457200"/>
                    <a:gd name="connsiteX1" fmla="*/ 7144 w 152400"/>
                    <a:gd name="connsiteY1" fmla="*/ 78581 h 457200"/>
                    <a:gd name="connsiteX2" fmla="*/ 7144 w 152400"/>
                    <a:gd name="connsiteY2" fmla="*/ 384334 h 457200"/>
                    <a:gd name="connsiteX3" fmla="*/ 78581 w 152400"/>
                    <a:gd name="connsiteY3" fmla="*/ 455771 h 457200"/>
                    <a:gd name="connsiteX4" fmla="*/ 150019 w 152400"/>
                    <a:gd name="connsiteY4" fmla="*/ 384334 h 457200"/>
                    <a:gd name="connsiteX5" fmla="*/ 150019 w 152400"/>
                    <a:gd name="connsiteY5" fmla="*/ 78581 h 457200"/>
                    <a:gd name="connsiteX6" fmla="*/ 78581 w 152400"/>
                    <a:gd name="connsiteY6" fmla="*/ 7144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2400" h="457200">
                      <a:moveTo>
                        <a:pt x="78581" y="7144"/>
                      </a:moveTo>
                      <a:cubicBezTo>
                        <a:pt x="39529" y="7144"/>
                        <a:pt x="7144" y="39529"/>
                        <a:pt x="7144" y="78581"/>
                      </a:cubicBezTo>
                      <a:lnTo>
                        <a:pt x="7144" y="384334"/>
                      </a:lnTo>
                      <a:cubicBezTo>
                        <a:pt x="7144" y="423386"/>
                        <a:pt x="39529" y="455771"/>
                        <a:pt x="78581" y="455771"/>
                      </a:cubicBezTo>
                      <a:cubicBezTo>
                        <a:pt x="117634" y="455771"/>
                        <a:pt x="150019" y="423386"/>
                        <a:pt x="150019" y="384334"/>
                      </a:cubicBezTo>
                      <a:lnTo>
                        <a:pt x="150019" y="78581"/>
                      </a:lnTo>
                      <a:cubicBezTo>
                        <a:pt x="150019" y="38576"/>
                        <a:pt x="117634" y="7144"/>
                        <a:pt x="78581" y="714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828891"/>
                  <a:endParaRPr lang="en-US" sz="3600" dirty="0">
                    <a:solidFill>
                      <a:srgbClr val="000000"/>
                    </a:solidFill>
                    <a:latin typeface="Century Gothic" panose="020B0502020202020204" pitchFamily="34" charset="0"/>
                  </a:endParaRPr>
                </a:p>
              </p:txBody>
            </p:sp>
          </p:grpSp>
          <p:grpSp>
            <p:nvGrpSpPr>
              <p:cNvPr id="408" name="Group 407">
                <a:extLst>
                  <a:ext uri="{FF2B5EF4-FFF2-40B4-BE49-F238E27FC236}">
                    <a16:creationId xmlns:a16="http://schemas.microsoft.com/office/drawing/2014/main" id="{B27EB6FA-73BB-A748-9451-DAA92227F423}"/>
                  </a:ext>
                </a:extLst>
              </p:cNvPr>
              <p:cNvGrpSpPr/>
              <p:nvPr/>
            </p:nvGrpSpPr>
            <p:grpSpPr>
              <a:xfrm>
                <a:off x="14033705" y="13023903"/>
                <a:ext cx="1999569" cy="627213"/>
                <a:chOff x="1109088" y="2758453"/>
                <a:chExt cx="999719" cy="313586"/>
              </a:xfrm>
            </p:grpSpPr>
            <p:sp>
              <p:nvSpPr>
                <p:cNvPr id="409" name="TextBox 408">
                  <a:extLst>
                    <a:ext uri="{FF2B5EF4-FFF2-40B4-BE49-F238E27FC236}">
                      <a16:creationId xmlns:a16="http://schemas.microsoft.com/office/drawing/2014/main" id="{40863DE3-9661-7B48-9698-629053EBEB38}"/>
                    </a:ext>
                  </a:extLst>
                </p:cNvPr>
                <p:cNvSpPr txBox="1"/>
                <p:nvPr/>
              </p:nvSpPr>
              <p:spPr>
                <a:xfrm>
                  <a:off x="1109088" y="2758453"/>
                  <a:ext cx="999719" cy="1692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828891"/>
                  <a:r>
                    <a:rPr lang="en-US" sz="1600" b="1" dirty="0">
                      <a:solidFill>
                        <a:srgbClr val="6C6B6C"/>
                      </a:solidFill>
                      <a:latin typeface="Century Gothic" panose="020B0502020202020204" pitchFamily="34" charset="0"/>
                      <a:cs typeface="Arial" panose="020B0604020202020204" pitchFamily="34" charset="0"/>
                    </a:rPr>
                    <a:t>32 </a:t>
                  </a:r>
                  <a:r>
                    <a:rPr lang="ar-EG" sz="1600" b="1" dirty="0">
                      <a:solidFill>
                        <a:srgbClr val="6C6B6C"/>
                      </a:solidFill>
                      <a:latin typeface="Century Gothic" panose="020B0502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1600" b="1" dirty="0">
                      <a:solidFill>
                        <a:srgbClr val="6C6B6C"/>
                      </a:solidFill>
                      <a:latin typeface="Century Gothic" panose="020B0502020202020204" pitchFamily="34" charset="0"/>
                    </a:rPr>
                    <a:t>Members</a:t>
                  </a:r>
                </a:p>
              </p:txBody>
            </p:sp>
            <p:sp>
              <p:nvSpPr>
                <p:cNvPr id="410" name="TextBox 409">
                  <a:extLst>
                    <a:ext uri="{FF2B5EF4-FFF2-40B4-BE49-F238E27FC236}">
                      <a16:creationId xmlns:a16="http://schemas.microsoft.com/office/drawing/2014/main" id="{3CCBD2AB-35D7-BC4D-8360-092638F562E9}"/>
                    </a:ext>
                  </a:extLst>
                </p:cNvPr>
                <p:cNvSpPr txBox="1"/>
                <p:nvPr/>
              </p:nvSpPr>
              <p:spPr>
                <a:xfrm>
                  <a:off x="1115374" y="2902773"/>
                  <a:ext cx="733718" cy="1692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828891"/>
                  <a:r>
                    <a:rPr lang="en-US" sz="1600" dirty="0">
                      <a:solidFill>
                        <a:srgbClr val="6C6B6C"/>
                      </a:solidFill>
                      <a:latin typeface="Century Gothic" panose="020B0502020202020204" pitchFamily="34" charset="0"/>
                    </a:rPr>
                    <a:t>Resources</a:t>
                  </a:r>
                </a:p>
              </p:txBody>
            </p:sp>
          </p:grpSp>
        </p:grpSp>
        <p:grpSp>
          <p:nvGrpSpPr>
            <p:cNvPr id="418" name="Group 417">
              <a:extLst>
                <a:ext uri="{FF2B5EF4-FFF2-40B4-BE49-F238E27FC236}">
                  <a16:creationId xmlns:a16="http://schemas.microsoft.com/office/drawing/2014/main" id="{CF1C89F9-A204-5741-9B14-D3DD02A4907F}"/>
                </a:ext>
              </a:extLst>
            </p:cNvPr>
            <p:cNvGrpSpPr/>
            <p:nvPr/>
          </p:nvGrpSpPr>
          <p:grpSpPr>
            <a:xfrm>
              <a:off x="14719756" y="8905420"/>
              <a:ext cx="2909821" cy="627213"/>
              <a:chOff x="13123453" y="13023903"/>
              <a:chExt cx="2909821" cy="627213"/>
            </a:xfrm>
          </p:grpSpPr>
          <p:grpSp>
            <p:nvGrpSpPr>
              <p:cNvPr id="419" name="Graphic 49">
                <a:extLst>
                  <a:ext uri="{FF2B5EF4-FFF2-40B4-BE49-F238E27FC236}">
                    <a16:creationId xmlns:a16="http://schemas.microsoft.com/office/drawing/2014/main" id="{86EAF397-4805-1347-A11A-3D99A23409F6}"/>
                  </a:ext>
                </a:extLst>
              </p:cNvPr>
              <p:cNvGrpSpPr/>
              <p:nvPr/>
            </p:nvGrpSpPr>
            <p:grpSpPr>
              <a:xfrm>
                <a:off x="13123453" y="13034739"/>
                <a:ext cx="723319" cy="531558"/>
                <a:chOff x="3650451" y="1631155"/>
                <a:chExt cx="4886309" cy="3590919"/>
              </a:xfrm>
              <a:solidFill>
                <a:srgbClr val="6C6B6C"/>
              </a:solidFill>
            </p:grpSpPr>
            <p:sp>
              <p:nvSpPr>
                <p:cNvPr id="423" name="Freeform: Shape 136">
                  <a:extLst>
                    <a:ext uri="{FF2B5EF4-FFF2-40B4-BE49-F238E27FC236}">
                      <a16:creationId xmlns:a16="http://schemas.microsoft.com/office/drawing/2014/main" id="{0C220D06-B983-334C-91A8-EC53167E3084}"/>
                    </a:ext>
                  </a:extLst>
                </p:cNvPr>
                <p:cNvSpPr/>
                <p:nvPr/>
              </p:nvSpPr>
              <p:spPr>
                <a:xfrm>
                  <a:off x="7390907" y="3158966"/>
                  <a:ext cx="609603" cy="228603"/>
                </a:xfrm>
                <a:custGeom>
                  <a:avLst/>
                  <a:gdLst>
                    <a:gd name="connsiteX0" fmla="*/ 569119 w 609600"/>
                    <a:gd name="connsiteY0" fmla="*/ 90964 h 228600"/>
                    <a:gd name="connsiteX1" fmla="*/ 78581 w 609600"/>
                    <a:gd name="connsiteY1" fmla="*/ 7144 h 228600"/>
                    <a:gd name="connsiteX2" fmla="*/ 7144 w 609600"/>
                    <a:gd name="connsiteY2" fmla="*/ 78581 h 228600"/>
                    <a:gd name="connsiteX3" fmla="*/ 78581 w 609600"/>
                    <a:gd name="connsiteY3" fmla="*/ 150019 h 228600"/>
                    <a:gd name="connsiteX4" fmla="*/ 505301 w 609600"/>
                    <a:gd name="connsiteY4" fmla="*/ 218599 h 228600"/>
                    <a:gd name="connsiteX5" fmla="*/ 536734 w 609600"/>
                    <a:gd name="connsiteY5" fmla="*/ 226219 h 228600"/>
                    <a:gd name="connsiteX6" fmla="*/ 600551 w 609600"/>
                    <a:gd name="connsiteY6" fmla="*/ 187166 h 228600"/>
                    <a:gd name="connsiteX7" fmla="*/ 569119 w 609600"/>
                    <a:gd name="connsiteY7" fmla="*/ 90964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9600" h="228600">
                      <a:moveTo>
                        <a:pt x="569119" y="90964"/>
                      </a:moveTo>
                      <a:cubicBezTo>
                        <a:pt x="403384" y="8096"/>
                        <a:pt x="91916" y="7144"/>
                        <a:pt x="78581" y="7144"/>
                      </a:cubicBezTo>
                      <a:cubicBezTo>
                        <a:pt x="39529" y="7144"/>
                        <a:pt x="7144" y="39529"/>
                        <a:pt x="7144" y="78581"/>
                      </a:cubicBezTo>
                      <a:cubicBezTo>
                        <a:pt x="7144" y="117634"/>
                        <a:pt x="39529" y="150019"/>
                        <a:pt x="78581" y="150019"/>
                      </a:cubicBezTo>
                      <a:cubicBezTo>
                        <a:pt x="158591" y="150019"/>
                        <a:pt x="391954" y="162401"/>
                        <a:pt x="505301" y="218599"/>
                      </a:cubicBezTo>
                      <a:cubicBezTo>
                        <a:pt x="515779" y="223361"/>
                        <a:pt x="526256" y="226219"/>
                        <a:pt x="536734" y="226219"/>
                      </a:cubicBezTo>
                      <a:cubicBezTo>
                        <a:pt x="563404" y="226219"/>
                        <a:pt x="588169" y="211931"/>
                        <a:pt x="600551" y="187166"/>
                      </a:cubicBezTo>
                      <a:cubicBezTo>
                        <a:pt x="618649" y="151924"/>
                        <a:pt x="604361" y="108109"/>
                        <a:pt x="569119" y="9096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828891"/>
                  <a:endParaRPr lang="en-US" sz="3600" dirty="0">
                    <a:solidFill>
                      <a:srgbClr val="000000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424" name="Freeform: Shape 137">
                  <a:extLst>
                    <a:ext uri="{FF2B5EF4-FFF2-40B4-BE49-F238E27FC236}">
                      <a16:creationId xmlns:a16="http://schemas.microsoft.com/office/drawing/2014/main" id="{22195537-8AC4-B343-A741-6C735E66A908}"/>
                    </a:ext>
                  </a:extLst>
                </p:cNvPr>
                <p:cNvSpPr/>
                <p:nvPr/>
              </p:nvSpPr>
              <p:spPr>
                <a:xfrm>
                  <a:off x="3650451" y="1631155"/>
                  <a:ext cx="4886309" cy="3590919"/>
                </a:xfrm>
                <a:custGeom>
                  <a:avLst/>
                  <a:gdLst>
                    <a:gd name="connsiteX0" fmla="*/ 4665822 w 4886325"/>
                    <a:gd name="connsiteY0" fmla="*/ 2636044 h 3590925"/>
                    <a:gd name="connsiteX1" fmla="*/ 4370547 w 4886325"/>
                    <a:gd name="connsiteY1" fmla="*/ 2551271 h 3590925"/>
                    <a:gd name="connsiteX2" fmla="*/ 4348639 w 4886325"/>
                    <a:gd name="connsiteY2" fmla="*/ 2522696 h 3590925"/>
                    <a:gd name="connsiteX3" fmla="*/ 4348639 w 4886325"/>
                    <a:gd name="connsiteY3" fmla="*/ 2424589 h 3590925"/>
                    <a:gd name="connsiteX4" fmla="*/ 4417219 w 4886325"/>
                    <a:gd name="connsiteY4" fmla="*/ 2368391 h 3590925"/>
                    <a:gd name="connsiteX5" fmla="*/ 4578191 w 4886325"/>
                    <a:gd name="connsiteY5" fmla="*/ 1988344 h 3590925"/>
                    <a:gd name="connsiteX6" fmla="*/ 4578191 w 4886325"/>
                    <a:gd name="connsiteY6" fmla="*/ 1852136 h 3590925"/>
                    <a:gd name="connsiteX7" fmla="*/ 4606766 w 4886325"/>
                    <a:gd name="connsiteY7" fmla="*/ 1794986 h 3590925"/>
                    <a:gd name="connsiteX8" fmla="*/ 4654391 w 4886325"/>
                    <a:gd name="connsiteY8" fmla="*/ 1592104 h 3590925"/>
                    <a:gd name="connsiteX9" fmla="*/ 4654391 w 4886325"/>
                    <a:gd name="connsiteY9" fmla="*/ 1224439 h 3590925"/>
                    <a:gd name="connsiteX10" fmla="*/ 4582954 w 4886325"/>
                    <a:gd name="connsiteY10" fmla="*/ 1153001 h 3590925"/>
                    <a:gd name="connsiteX11" fmla="*/ 3895249 w 4886325"/>
                    <a:gd name="connsiteY11" fmla="*/ 1153001 h 3590925"/>
                    <a:gd name="connsiteX12" fmla="*/ 3441859 w 4886325"/>
                    <a:gd name="connsiteY12" fmla="*/ 1606391 h 3590925"/>
                    <a:gd name="connsiteX13" fmla="*/ 3441859 w 4886325"/>
                    <a:gd name="connsiteY13" fmla="*/ 1610201 h 3590925"/>
                    <a:gd name="connsiteX14" fmla="*/ 3481864 w 4886325"/>
                    <a:gd name="connsiteY14" fmla="*/ 1778794 h 3590925"/>
                    <a:gd name="connsiteX15" fmla="*/ 3518059 w 4886325"/>
                    <a:gd name="connsiteY15" fmla="*/ 1852136 h 3590925"/>
                    <a:gd name="connsiteX16" fmla="*/ 3518059 w 4886325"/>
                    <a:gd name="connsiteY16" fmla="*/ 1969294 h 3590925"/>
                    <a:gd name="connsiteX17" fmla="*/ 3747611 w 4886325"/>
                    <a:gd name="connsiteY17" fmla="*/ 2419826 h 3590925"/>
                    <a:gd name="connsiteX18" fmla="*/ 3747611 w 4886325"/>
                    <a:gd name="connsiteY18" fmla="*/ 2522696 h 3590925"/>
                    <a:gd name="connsiteX19" fmla="*/ 3688556 w 4886325"/>
                    <a:gd name="connsiteY19" fmla="*/ 2561749 h 3590925"/>
                    <a:gd name="connsiteX20" fmla="*/ 3544729 w 4886325"/>
                    <a:gd name="connsiteY20" fmla="*/ 2602706 h 3590925"/>
                    <a:gd name="connsiteX21" fmla="*/ 3128486 w 4886325"/>
                    <a:gd name="connsiteY21" fmla="*/ 2451259 h 3590925"/>
                    <a:gd name="connsiteX22" fmla="*/ 3109436 w 4886325"/>
                    <a:gd name="connsiteY22" fmla="*/ 2396966 h 3590925"/>
                    <a:gd name="connsiteX23" fmla="*/ 2976086 w 4886325"/>
                    <a:gd name="connsiteY23" fmla="*/ 2256949 h 3590925"/>
                    <a:gd name="connsiteX24" fmla="*/ 2976086 w 4886325"/>
                    <a:gd name="connsiteY24" fmla="*/ 2022634 h 3590925"/>
                    <a:gd name="connsiteX25" fmla="*/ 3017044 w 4886325"/>
                    <a:gd name="connsiteY25" fmla="*/ 1986439 h 3590925"/>
                    <a:gd name="connsiteX26" fmla="*/ 3280886 w 4886325"/>
                    <a:gd name="connsiteY26" fmla="*/ 1376839 h 3590925"/>
                    <a:gd name="connsiteX27" fmla="*/ 3280886 w 4886325"/>
                    <a:gd name="connsiteY27" fmla="*/ 1189196 h 3590925"/>
                    <a:gd name="connsiteX28" fmla="*/ 3357086 w 4886325"/>
                    <a:gd name="connsiteY28" fmla="*/ 841534 h 3590925"/>
                    <a:gd name="connsiteX29" fmla="*/ 3357086 w 4886325"/>
                    <a:gd name="connsiteY29" fmla="*/ 78581 h 3590925"/>
                    <a:gd name="connsiteX30" fmla="*/ 3285649 w 4886325"/>
                    <a:gd name="connsiteY30" fmla="*/ 7144 h 3590925"/>
                    <a:gd name="connsiteX31" fmla="*/ 2216944 w 4886325"/>
                    <a:gd name="connsiteY31" fmla="*/ 7144 h 3590925"/>
                    <a:gd name="connsiteX32" fmla="*/ 1534001 w 4886325"/>
                    <a:gd name="connsiteY32" fmla="*/ 690086 h 3590925"/>
                    <a:gd name="connsiteX33" fmla="*/ 1534001 w 4886325"/>
                    <a:gd name="connsiteY33" fmla="*/ 842486 h 3590925"/>
                    <a:gd name="connsiteX34" fmla="*/ 1610201 w 4886325"/>
                    <a:gd name="connsiteY34" fmla="*/ 1190149 h 3590925"/>
                    <a:gd name="connsiteX35" fmla="*/ 1610201 w 4886325"/>
                    <a:gd name="connsiteY35" fmla="*/ 1351121 h 3590925"/>
                    <a:gd name="connsiteX36" fmla="*/ 1915954 w 4886325"/>
                    <a:gd name="connsiteY36" fmla="*/ 2016919 h 3590925"/>
                    <a:gd name="connsiteX37" fmla="*/ 1915954 w 4886325"/>
                    <a:gd name="connsiteY37" fmla="*/ 2256949 h 3590925"/>
                    <a:gd name="connsiteX38" fmla="*/ 1782604 w 4886325"/>
                    <a:gd name="connsiteY38" fmla="*/ 2396966 h 3590925"/>
                    <a:gd name="connsiteX39" fmla="*/ 1763554 w 4886325"/>
                    <a:gd name="connsiteY39" fmla="*/ 2451259 h 3590925"/>
                    <a:gd name="connsiteX40" fmla="*/ 1324451 w 4886325"/>
                    <a:gd name="connsiteY40" fmla="*/ 2611279 h 3590925"/>
                    <a:gd name="connsiteX41" fmla="*/ 1235869 w 4886325"/>
                    <a:gd name="connsiteY41" fmla="*/ 2657951 h 3590925"/>
                    <a:gd name="connsiteX42" fmla="*/ 1167289 w 4886325"/>
                    <a:gd name="connsiteY42" fmla="*/ 2623661 h 3590925"/>
                    <a:gd name="connsiteX43" fmla="*/ 1440656 w 4886325"/>
                    <a:gd name="connsiteY43" fmla="*/ 2401729 h 3590925"/>
                    <a:gd name="connsiteX44" fmla="*/ 1440656 w 4886325"/>
                    <a:gd name="connsiteY44" fmla="*/ 2337911 h 3590925"/>
                    <a:gd name="connsiteX45" fmla="*/ 1377791 w 4886325"/>
                    <a:gd name="connsiteY45" fmla="*/ 1894046 h 3590925"/>
                    <a:gd name="connsiteX46" fmla="*/ 1371124 w 4886325"/>
                    <a:gd name="connsiteY46" fmla="*/ 1753076 h 3590925"/>
                    <a:gd name="connsiteX47" fmla="*/ 765334 w 4886325"/>
                    <a:gd name="connsiteY47" fmla="*/ 1152049 h 3590925"/>
                    <a:gd name="connsiteX48" fmla="*/ 159544 w 4886325"/>
                    <a:gd name="connsiteY48" fmla="*/ 1753076 h 3590925"/>
                    <a:gd name="connsiteX49" fmla="*/ 152876 w 4886325"/>
                    <a:gd name="connsiteY49" fmla="*/ 1894046 h 3590925"/>
                    <a:gd name="connsiteX50" fmla="*/ 90011 w 4886325"/>
                    <a:gd name="connsiteY50" fmla="*/ 2337911 h 3590925"/>
                    <a:gd name="connsiteX51" fmla="*/ 90011 w 4886325"/>
                    <a:gd name="connsiteY51" fmla="*/ 2401729 h 3590925"/>
                    <a:gd name="connsiteX52" fmla="*/ 364331 w 4886325"/>
                    <a:gd name="connsiteY52" fmla="*/ 2622709 h 3590925"/>
                    <a:gd name="connsiteX53" fmla="*/ 172879 w 4886325"/>
                    <a:gd name="connsiteY53" fmla="*/ 2718911 h 3590925"/>
                    <a:gd name="connsiteX54" fmla="*/ 7144 w 4886325"/>
                    <a:gd name="connsiteY54" fmla="*/ 2988469 h 3590925"/>
                    <a:gd name="connsiteX55" fmla="*/ 7144 w 4886325"/>
                    <a:gd name="connsiteY55" fmla="*/ 3516154 h 3590925"/>
                    <a:gd name="connsiteX56" fmla="*/ 78581 w 4886325"/>
                    <a:gd name="connsiteY56" fmla="*/ 3587591 h 3590925"/>
                    <a:gd name="connsiteX57" fmla="*/ 150019 w 4886325"/>
                    <a:gd name="connsiteY57" fmla="*/ 3516154 h 3590925"/>
                    <a:gd name="connsiteX58" fmla="*/ 150019 w 4886325"/>
                    <a:gd name="connsiteY58" fmla="*/ 2988469 h 3590925"/>
                    <a:gd name="connsiteX59" fmla="*/ 237649 w 4886325"/>
                    <a:gd name="connsiteY59" fmla="*/ 2847499 h 3590925"/>
                    <a:gd name="connsiteX60" fmla="*/ 476726 w 4886325"/>
                    <a:gd name="connsiteY60" fmla="*/ 2728436 h 3590925"/>
                    <a:gd name="connsiteX61" fmla="*/ 559594 w 4886325"/>
                    <a:gd name="connsiteY61" fmla="*/ 2807494 h 3590925"/>
                    <a:gd name="connsiteX62" fmla="*/ 766286 w 4886325"/>
                    <a:gd name="connsiteY62" fmla="*/ 2890361 h 3590925"/>
                    <a:gd name="connsiteX63" fmla="*/ 972979 w 4886325"/>
                    <a:gd name="connsiteY63" fmla="*/ 2807494 h 3590925"/>
                    <a:gd name="connsiteX64" fmla="*/ 1055846 w 4886325"/>
                    <a:gd name="connsiteY64" fmla="*/ 2728436 h 3590925"/>
                    <a:gd name="connsiteX65" fmla="*/ 1133951 w 4886325"/>
                    <a:gd name="connsiteY65" fmla="*/ 2767489 h 3590925"/>
                    <a:gd name="connsiteX66" fmla="*/ 1076801 w 4886325"/>
                    <a:gd name="connsiteY66" fmla="*/ 2966561 h 3590925"/>
                    <a:gd name="connsiteX67" fmla="*/ 1076801 w 4886325"/>
                    <a:gd name="connsiteY67" fmla="*/ 3516154 h 3590925"/>
                    <a:gd name="connsiteX68" fmla="*/ 1148239 w 4886325"/>
                    <a:gd name="connsiteY68" fmla="*/ 3587591 h 3590925"/>
                    <a:gd name="connsiteX69" fmla="*/ 1219676 w 4886325"/>
                    <a:gd name="connsiteY69" fmla="*/ 3516154 h 3590925"/>
                    <a:gd name="connsiteX70" fmla="*/ 1219676 w 4886325"/>
                    <a:gd name="connsiteY70" fmla="*/ 2966561 h 3590925"/>
                    <a:gd name="connsiteX71" fmla="*/ 1373981 w 4886325"/>
                    <a:gd name="connsiteY71" fmla="*/ 2746534 h 3590925"/>
                    <a:gd name="connsiteX72" fmla="*/ 1837849 w 4886325"/>
                    <a:gd name="connsiteY72" fmla="*/ 2577941 h 3590925"/>
                    <a:gd name="connsiteX73" fmla="*/ 2031206 w 4886325"/>
                    <a:gd name="connsiteY73" fmla="*/ 2867501 h 3590925"/>
                    <a:gd name="connsiteX74" fmla="*/ 2139791 w 4886325"/>
                    <a:gd name="connsiteY74" fmla="*/ 2932271 h 3590925"/>
                    <a:gd name="connsiteX75" fmla="*/ 2154079 w 4886325"/>
                    <a:gd name="connsiteY75" fmla="*/ 2933224 h 3590925"/>
                    <a:gd name="connsiteX76" fmla="*/ 2258854 w 4886325"/>
                    <a:gd name="connsiteY76" fmla="*/ 2890361 h 3590925"/>
                    <a:gd name="connsiteX77" fmla="*/ 2376964 w 4886325"/>
                    <a:gd name="connsiteY77" fmla="*/ 2772251 h 3590925"/>
                    <a:gd name="connsiteX78" fmla="*/ 2376964 w 4886325"/>
                    <a:gd name="connsiteY78" fmla="*/ 3516154 h 3590925"/>
                    <a:gd name="connsiteX79" fmla="*/ 2448401 w 4886325"/>
                    <a:gd name="connsiteY79" fmla="*/ 3587591 h 3590925"/>
                    <a:gd name="connsiteX80" fmla="*/ 2519839 w 4886325"/>
                    <a:gd name="connsiteY80" fmla="*/ 3516154 h 3590925"/>
                    <a:gd name="connsiteX81" fmla="*/ 2519839 w 4886325"/>
                    <a:gd name="connsiteY81" fmla="*/ 2772251 h 3590925"/>
                    <a:gd name="connsiteX82" fmla="*/ 2637949 w 4886325"/>
                    <a:gd name="connsiteY82" fmla="*/ 2890361 h 3590925"/>
                    <a:gd name="connsiteX83" fmla="*/ 2742724 w 4886325"/>
                    <a:gd name="connsiteY83" fmla="*/ 2933224 h 3590925"/>
                    <a:gd name="connsiteX84" fmla="*/ 2757011 w 4886325"/>
                    <a:gd name="connsiteY84" fmla="*/ 2932271 h 3590925"/>
                    <a:gd name="connsiteX85" fmla="*/ 2865596 w 4886325"/>
                    <a:gd name="connsiteY85" fmla="*/ 2867501 h 3590925"/>
                    <a:gd name="connsiteX86" fmla="*/ 3058954 w 4886325"/>
                    <a:gd name="connsiteY86" fmla="*/ 2577941 h 3590925"/>
                    <a:gd name="connsiteX87" fmla="*/ 3522821 w 4886325"/>
                    <a:gd name="connsiteY87" fmla="*/ 2746534 h 3590925"/>
                    <a:gd name="connsiteX88" fmla="*/ 3677126 w 4886325"/>
                    <a:gd name="connsiteY88" fmla="*/ 2966561 h 3590925"/>
                    <a:gd name="connsiteX89" fmla="*/ 3677126 w 4886325"/>
                    <a:gd name="connsiteY89" fmla="*/ 3516154 h 3590925"/>
                    <a:gd name="connsiteX90" fmla="*/ 3748564 w 4886325"/>
                    <a:gd name="connsiteY90" fmla="*/ 3587591 h 3590925"/>
                    <a:gd name="connsiteX91" fmla="*/ 3820001 w 4886325"/>
                    <a:gd name="connsiteY91" fmla="*/ 3516154 h 3590925"/>
                    <a:gd name="connsiteX92" fmla="*/ 3820001 w 4886325"/>
                    <a:gd name="connsiteY92" fmla="*/ 2966561 h 3590925"/>
                    <a:gd name="connsiteX93" fmla="*/ 3714274 w 4886325"/>
                    <a:gd name="connsiteY93" fmla="*/ 2705576 h 3590925"/>
                    <a:gd name="connsiteX94" fmla="*/ 3732371 w 4886325"/>
                    <a:gd name="connsiteY94" fmla="*/ 2700814 h 3590925"/>
                    <a:gd name="connsiteX95" fmla="*/ 3799046 w 4886325"/>
                    <a:gd name="connsiteY95" fmla="*/ 2677001 h 3590925"/>
                    <a:gd name="connsiteX96" fmla="*/ 3980974 w 4886325"/>
                    <a:gd name="connsiteY96" fmla="*/ 2858929 h 3590925"/>
                    <a:gd name="connsiteX97" fmla="*/ 3980974 w 4886325"/>
                    <a:gd name="connsiteY97" fmla="*/ 3517106 h 3590925"/>
                    <a:gd name="connsiteX98" fmla="*/ 4052411 w 4886325"/>
                    <a:gd name="connsiteY98" fmla="*/ 3588544 h 3590925"/>
                    <a:gd name="connsiteX99" fmla="*/ 4123849 w 4886325"/>
                    <a:gd name="connsiteY99" fmla="*/ 3517106 h 3590925"/>
                    <a:gd name="connsiteX100" fmla="*/ 4123849 w 4886325"/>
                    <a:gd name="connsiteY100" fmla="*/ 2858929 h 3590925"/>
                    <a:gd name="connsiteX101" fmla="*/ 4304824 w 4886325"/>
                    <a:gd name="connsiteY101" fmla="*/ 2677954 h 3590925"/>
                    <a:gd name="connsiteX102" fmla="*/ 4335304 w 4886325"/>
                    <a:gd name="connsiteY102" fmla="*/ 2690336 h 3590925"/>
                    <a:gd name="connsiteX103" fmla="*/ 4630579 w 4886325"/>
                    <a:gd name="connsiteY103" fmla="*/ 2774156 h 3590925"/>
                    <a:gd name="connsiteX104" fmla="*/ 4744879 w 4886325"/>
                    <a:gd name="connsiteY104" fmla="*/ 2925604 h 3590925"/>
                    <a:gd name="connsiteX105" fmla="*/ 4744879 w 4886325"/>
                    <a:gd name="connsiteY105" fmla="*/ 3516154 h 3590925"/>
                    <a:gd name="connsiteX106" fmla="*/ 4816316 w 4886325"/>
                    <a:gd name="connsiteY106" fmla="*/ 3587591 h 3590925"/>
                    <a:gd name="connsiteX107" fmla="*/ 4887754 w 4886325"/>
                    <a:gd name="connsiteY107" fmla="*/ 3516154 h 3590925"/>
                    <a:gd name="connsiteX108" fmla="*/ 4887754 w 4886325"/>
                    <a:gd name="connsiteY108" fmla="*/ 2925604 h 3590925"/>
                    <a:gd name="connsiteX109" fmla="*/ 4665822 w 4886325"/>
                    <a:gd name="connsiteY109" fmla="*/ 2636044 h 3590925"/>
                    <a:gd name="connsiteX110" fmla="*/ 465296 w 4886325"/>
                    <a:gd name="connsiteY110" fmla="*/ 2509361 h 3590925"/>
                    <a:gd name="connsiteX111" fmla="*/ 235744 w 4886325"/>
                    <a:gd name="connsiteY111" fmla="*/ 2361724 h 3590925"/>
                    <a:gd name="connsiteX112" fmla="*/ 276701 w 4886325"/>
                    <a:gd name="connsiteY112" fmla="*/ 2190274 h 3590925"/>
                    <a:gd name="connsiteX113" fmla="*/ 465296 w 4886325"/>
                    <a:gd name="connsiteY113" fmla="*/ 2422684 h 3590925"/>
                    <a:gd name="connsiteX114" fmla="*/ 465296 w 4886325"/>
                    <a:gd name="connsiteY114" fmla="*/ 2509361 h 3590925"/>
                    <a:gd name="connsiteX115" fmla="*/ 874871 w 4886325"/>
                    <a:gd name="connsiteY115" fmla="*/ 2702719 h 3590925"/>
                    <a:gd name="connsiteX116" fmla="*/ 657701 w 4886325"/>
                    <a:gd name="connsiteY116" fmla="*/ 2702719 h 3590925"/>
                    <a:gd name="connsiteX117" fmla="*/ 591026 w 4886325"/>
                    <a:gd name="connsiteY117" fmla="*/ 2639854 h 3590925"/>
                    <a:gd name="connsiteX118" fmla="*/ 608171 w 4886325"/>
                    <a:gd name="connsiteY118" fmla="*/ 2570321 h 3590925"/>
                    <a:gd name="connsiteX119" fmla="*/ 608171 w 4886325"/>
                    <a:gd name="connsiteY119" fmla="*/ 2494121 h 3590925"/>
                    <a:gd name="connsiteX120" fmla="*/ 766286 w 4886325"/>
                    <a:gd name="connsiteY120" fmla="*/ 2517934 h 3590925"/>
                    <a:gd name="connsiteX121" fmla="*/ 924401 w 4886325"/>
                    <a:gd name="connsiteY121" fmla="*/ 2494121 h 3590925"/>
                    <a:gd name="connsiteX122" fmla="*/ 924401 w 4886325"/>
                    <a:gd name="connsiteY122" fmla="*/ 2570321 h 3590925"/>
                    <a:gd name="connsiteX123" fmla="*/ 941546 w 4886325"/>
                    <a:gd name="connsiteY123" fmla="*/ 2639854 h 3590925"/>
                    <a:gd name="connsiteX124" fmla="*/ 874871 w 4886325"/>
                    <a:gd name="connsiteY124" fmla="*/ 2702719 h 3590925"/>
                    <a:gd name="connsiteX125" fmla="*/ 766286 w 4886325"/>
                    <a:gd name="connsiteY125" fmla="*/ 2375059 h 3590925"/>
                    <a:gd name="connsiteX126" fmla="*/ 379571 w 4886325"/>
                    <a:gd name="connsiteY126" fmla="*/ 1988344 h 3590925"/>
                    <a:gd name="connsiteX127" fmla="*/ 308134 w 4886325"/>
                    <a:gd name="connsiteY127" fmla="*/ 1916906 h 3590925"/>
                    <a:gd name="connsiteX128" fmla="*/ 296704 w 4886325"/>
                    <a:gd name="connsiteY128" fmla="*/ 1917859 h 3590925"/>
                    <a:gd name="connsiteX129" fmla="*/ 297656 w 4886325"/>
                    <a:gd name="connsiteY129" fmla="*/ 1899761 h 3590925"/>
                    <a:gd name="connsiteX130" fmla="*/ 303371 w 4886325"/>
                    <a:gd name="connsiteY130" fmla="*/ 1764506 h 3590925"/>
                    <a:gd name="connsiteX131" fmla="*/ 448151 w 4886325"/>
                    <a:gd name="connsiteY131" fmla="*/ 1431131 h 3590925"/>
                    <a:gd name="connsiteX132" fmla="*/ 767239 w 4886325"/>
                    <a:gd name="connsiteY132" fmla="*/ 1295876 h 3590925"/>
                    <a:gd name="connsiteX133" fmla="*/ 1086326 w 4886325"/>
                    <a:gd name="connsiteY133" fmla="*/ 1431131 h 3590925"/>
                    <a:gd name="connsiteX134" fmla="*/ 1231106 w 4886325"/>
                    <a:gd name="connsiteY134" fmla="*/ 1764506 h 3590925"/>
                    <a:gd name="connsiteX135" fmla="*/ 1236821 w 4886325"/>
                    <a:gd name="connsiteY135" fmla="*/ 1899761 h 3590925"/>
                    <a:gd name="connsiteX136" fmla="*/ 1236821 w 4886325"/>
                    <a:gd name="connsiteY136" fmla="*/ 1912144 h 3590925"/>
                    <a:gd name="connsiteX137" fmla="*/ 884396 w 4886325"/>
                    <a:gd name="connsiteY137" fmla="*/ 1654016 h 3590925"/>
                    <a:gd name="connsiteX138" fmla="*/ 612934 w 4886325"/>
                    <a:gd name="connsiteY138" fmla="*/ 1611154 h 3590925"/>
                    <a:gd name="connsiteX139" fmla="*/ 563404 w 4886325"/>
                    <a:gd name="connsiteY139" fmla="*/ 1633061 h 3590925"/>
                    <a:gd name="connsiteX140" fmla="*/ 434816 w 4886325"/>
                    <a:gd name="connsiteY140" fmla="*/ 1766411 h 3590925"/>
                    <a:gd name="connsiteX141" fmla="*/ 436721 w 4886325"/>
                    <a:gd name="connsiteY141" fmla="*/ 1867376 h 3590925"/>
                    <a:gd name="connsiteX142" fmla="*/ 537686 w 4886325"/>
                    <a:gd name="connsiteY142" fmla="*/ 1865471 h 3590925"/>
                    <a:gd name="connsiteX143" fmla="*/ 645319 w 4886325"/>
                    <a:gd name="connsiteY143" fmla="*/ 1754029 h 3590925"/>
                    <a:gd name="connsiteX144" fmla="*/ 1150144 w 4886325"/>
                    <a:gd name="connsiteY144" fmla="*/ 2047399 h 3590925"/>
                    <a:gd name="connsiteX145" fmla="*/ 766286 w 4886325"/>
                    <a:gd name="connsiteY145" fmla="*/ 2375059 h 3590925"/>
                    <a:gd name="connsiteX146" fmla="*/ 1066324 w 4886325"/>
                    <a:gd name="connsiteY146" fmla="*/ 2510314 h 3590925"/>
                    <a:gd name="connsiteX147" fmla="*/ 1066324 w 4886325"/>
                    <a:gd name="connsiteY147" fmla="*/ 2425541 h 3590925"/>
                    <a:gd name="connsiteX148" fmla="*/ 1254919 w 4886325"/>
                    <a:gd name="connsiteY148" fmla="*/ 2193131 h 3590925"/>
                    <a:gd name="connsiteX149" fmla="*/ 1295876 w 4886325"/>
                    <a:gd name="connsiteY149" fmla="*/ 2363629 h 3590925"/>
                    <a:gd name="connsiteX150" fmla="*/ 1066324 w 4886325"/>
                    <a:gd name="connsiteY150" fmla="*/ 2510314 h 3590925"/>
                    <a:gd name="connsiteX151" fmla="*/ 1754029 w 4886325"/>
                    <a:gd name="connsiteY151" fmla="*/ 1351121 h 3590925"/>
                    <a:gd name="connsiteX152" fmla="*/ 1754029 w 4886325"/>
                    <a:gd name="connsiteY152" fmla="*/ 1173956 h 3590925"/>
                    <a:gd name="connsiteX153" fmla="*/ 1747361 w 4886325"/>
                    <a:gd name="connsiteY153" fmla="*/ 1142524 h 3590925"/>
                    <a:gd name="connsiteX154" fmla="*/ 1677829 w 4886325"/>
                    <a:gd name="connsiteY154" fmla="*/ 842486 h 3590925"/>
                    <a:gd name="connsiteX155" fmla="*/ 1677829 w 4886325"/>
                    <a:gd name="connsiteY155" fmla="*/ 690086 h 3590925"/>
                    <a:gd name="connsiteX156" fmla="*/ 2217896 w 4886325"/>
                    <a:gd name="connsiteY156" fmla="*/ 150019 h 3590925"/>
                    <a:gd name="connsiteX157" fmla="*/ 3216116 w 4886325"/>
                    <a:gd name="connsiteY157" fmla="*/ 150019 h 3590925"/>
                    <a:gd name="connsiteX158" fmla="*/ 3216116 w 4886325"/>
                    <a:gd name="connsiteY158" fmla="*/ 842486 h 3590925"/>
                    <a:gd name="connsiteX159" fmla="*/ 3146584 w 4886325"/>
                    <a:gd name="connsiteY159" fmla="*/ 1142524 h 3590925"/>
                    <a:gd name="connsiteX160" fmla="*/ 3139916 w 4886325"/>
                    <a:gd name="connsiteY160" fmla="*/ 1173956 h 3590925"/>
                    <a:gd name="connsiteX161" fmla="*/ 3139916 w 4886325"/>
                    <a:gd name="connsiteY161" fmla="*/ 1377791 h 3590925"/>
                    <a:gd name="connsiteX162" fmla="*/ 2920841 w 4886325"/>
                    <a:gd name="connsiteY162" fmla="*/ 1882616 h 3590925"/>
                    <a:gd name="connsiteX163" fmla="*/ 2865596 w 4886325"/>
                    <a:gd name="connsiteY163" fmla="*/ 1929289 h 3590925"/>
                    <a:gd name="connsiteX164" fmla="*/ 2864644 w 4886325"/>
                    <a:gd name="connsiteY164" fmla="*/ 1930241 h 3590925"/>
                    <a:gd name="connsiteX165" fmla="*/ 2400776 w 4886325"/>
                    <a:gd name="connsiteY165" fmla="*/ 2068354 h 3590925"/>
                    <a:gd name="connsiteX166" fmla="*/ 1754029 w 4886325"/>
                    <a:gd name="connsiteY166" fmla="*/ 1351121 h 3590925"/>
                    <a:gd name="connsiteX167" fmla="*/ 2155984 w 4886325"/>
                    <a:gd name="connsiteY167" fmla="*/ 2788444 h 3590925"/>
                    <a:gd name="connsiteX168" fmla="*/ 2152174 w 4886325"/>
                    <a:gd name="connsiteY168" fmla="*/ 2789396 h 3590925"/>
                    <a:gd name="connsiteX169" fmla="*/ 2148364 w 4886325"/>
                    <a:gd name="connsiteY169" fmla="*/ 2787491 h 3590925"/>
                    <a:gd name="connsiteX170" fmla="*/ 1926431 w 4886325"/>
                    <a:gd name="connsiteY170" fmla="*/ 2454116 h 3590925"/>
                    <a:gd name="connsiteX171" fmla="*/ 1997869 w 4886325"/>
                    <a:gd name="connsiteY171" fmla="*/ 2378869 h 3590925"/>
                    <a:gd name="connsiteX172" fmla="*/ 2335054 w 4886325"/>
                    <a:gd name="connsiteY172" fmla="*/ 2609374 h 3590925"/>
                    <a:gd name="connsiteX173" fmla="*/ 2155984 w 4886325"/>
                    <a:gd name="connsiteY173" fmla="*/ 2788444 h 3590925"/>
                    <a:gd name="connsiteX174" fmla="*/ 2446496 w 4886325"/>
                    <a:gd name="connsiteY174" fmla="*/ 2512219 h 3590925"/>
                    <a:gd name="connsiteX175" fmla="*/ 2059781 w 4886325"/>
                    <a:gd name="connsiteY175" fmla="*/ 2247424 h 3590925"/>
                    <a:gd name="connsiteX176" fmla="*/ 2059781 w 4886325"/>
                    <a:gd name="connsiteY176" fmla="*/ 2114074 h 3590925"/>
                    <a:gd name="connsiteX177" fmla="*/ 2391251 w 4886325"/>
                    <a:gd name="connsiteY177" fmla="*/ 2209324 h 3590925"/>
                    <a:gd name="connsiteX178" fmla="*/ 2447449 w 4886325"/>
                    <a:gd name="connsiteY178" fmla="*/ 2211229 h 3590925"/>
                    <a:gd name="connsiteX179" fmla="*/ 2833211 w 4886325"/>
                    <a:gd name="connsiteY179" fmla="*/ 2116931 h 3590925"/>
                    <a:gd name="connsiteX180" fmla="*/ 2833211 w 4886325"/>
                    <a:gd name="connsiteY180" fmla="*/ 2247424 h 3590925"/>
                    <a:gd name="connsiteX181" fmla="*/ 2446496 w 4886325"/>
                    <a:gd name="connsiteY181" fmla="*/ 2512219 h 3590925"/>
                    <a:gd name="connsiteX182" fmla="*/ 2744629 w 4886325"/>
                    <a:gd name="connsiteY182" fmla="*/ 2787491 h 3590925"/>
                    <a:gd name="connsiteX183" fmla="*/ 2740819 w 4886325"/>
                    <a:gd name="connsiteY183" fmla="*/ 2789396 h 3590925"/>
                    <a:gd name="connsiteX184" fmla="*/ 2737009 w 4886325"/>
                    <a:gd name="connsiteY184" fmla="*/ 2788444 h 3590925"/>
                    <a:gd name="connsiteX185" fmla="*/ 2557939 w 4886325"/>
                    <a:gd name="connsiteY185" fmla="*/ 2609374 h 3590925"/>
                    <a:gd name="connsiteX186" fmla="*/ 2895124 w 4886325"/>
                    <a:gd name="connsiteY186" fmla="*/ 2378869 h 3590925"/>
                    <a:gd name="connsiteX187" fmla="*/ 2966561 w 4886325"/>
                    <a:gd name="connsiteY187" fmla="*/ 2454116 h 3590925"/>
                    <a:gd name="connsiteX188" fmla="*/ 2744629 w 4886325"/>
                    <a:gd name="connsiteY188" fmla="*/ 2787491 h 3590925"/>
                    <a:gd name="connsiteX189" fmla="*/ 4048601 w 4886325"/>
                    <a:gd name="connsiteY189" fmla="*/ 2727484 h 3590925"/>
                    <a:gd name="connsiteX190" fmla="*/ 3886676 w 4886325"/>
                    <a:gd name="connsiteY190" fmla="*/ 2565559 h 3590925"/>
                    <a:gd name="connsiteX191" fmla="*/ 3891439 w 4886325"/>
                    <a:gd name="connsiteY191" fmla="*/ 2522696 h 3590925"/>
                    <a:gd name="connsiteX192" fmla="*/ 3891439 w 4886325"/>
                    <a:gd name="connsiteY192" fmla="*/ 2492216 h 3590925"/>
                    <a:gd name="connsiteX193" fmla="*/ 4033361 w 4886325"/>
                    <a:gd name="connsiteY193" fmla="*/ 2516981 h 3590925"/>
                    <a:gd name="connsiteX194" fmla="*/ 4049554 w 4886325"/>
                    <a:gd name="connsiteY194" fmla="*/ 2516981 h 3590925"/>
                    <a:gd name="connsiteX195" fmla="*/ 4206716 w 4886325"/>
                    <a:gd name="connsiteY195" fmla="*/ 2493169 h 3590925"/>
                    <a:gd name="connsiteX196" fmla="*/ 4206716 w 4886325"/>
                    <a:gd name="connsiteY196" fmla="*/ 2521744 h 3590925"/>
                    <a:gd name="connsiteX197" fmla="*/ 4211479 w 4886325"/>
                    <a:gd name="connsiteY197" fmla="*/ 2563654 h 3590925"/>
                    <a:gd name="connsiteX198" fmla="*/ 4048601 w 4886325"/>
                    <a:gd name="connsiteY198" fmla="*/ 2727484 h 3590925"/>
                    <a:gd name="connsiteX199" fmla="*/ 4318159 w 4886325"/>
                    <a:gd name="connsiteY199" fmla="*/ 2265521 h 3590925"/>
                    <a:gd name="connsiteX200" fmla="*/ 4037171 w 4886325"/>
                    <a:gd name="connsiteY200" fmla="*/ 2374106 h 3590925"/>
                    <a:gd name="connsiteX201" fmla="*/ 3661886 w 4886325"/>
                    <a:gd name="connsiteY201" fmla="*/ 1968341 h 3590925"/>
                    <a:gd name="connsiteX202" fmla="*/ 3661886 w 4886325"/>
                    <a:gd name="connsiteY202" fmla="*/ 1834991 h 3590925"/>
                    <a:gd name="connsiteX203" fmla="*/ 3654266 w 4886325"/>
                    <a:gd name="connsiteY203" fmla="*/ 1802606 h 3590925"/>
                    <a:gd name="connsiteX204" fmla="*/ 3610451 w 4886325"/>
                    <a:gd name="connsiteY204" fmla="*/ 1714024 h 3590925"/>
                    <a:gd name="connsiteX205" fmla="*/ 3585686 w 4886325"/>
                    <a:gd name="connsiteY205" fmla="*/ 1609249 h 3590925"/>
                    <a:gd name="connsiteX206" fmla="*/ 3585686 w 4886325"/>
                    <a:gd name="connsiteY206" fmla="*/ 1605439 h 3590925"/>
                    <a:gd name="connsiteX207" fmla="*/ 3896201 w 4886325"/>
                    <a:gd name="connsiteY207" fmla="*/ 1294924 h 3590925"/>
                    <a:gd name="connsiteX208" fmla="*/ 4512469 w 4886325"/>
                    <a:gd name="connsiteY208" fmla="*/ 1294924 h 3590925"/>
                    <a:gd name="connsiteX209" fmla="*/ 4512469 w 4886325"/>
                    <a:gd name="connsiteY209" fmla="*/ 1591151 h 3590925"/>
                    <a:gd name="connsiteX210" fmla="*/ 4480084 w 4886325"/>
                    <a:gd name="connsiteY210" fmla="*/ 1730216 h 3590925"/>
                    <a:gd name="connsiteX211" fmla="*/ 4443889 w 4886325"/>
                    <a:gd name="connsiteY211" fmla="*/ 1802606 h 3590925"/>
                    <a:gd name="connsiteX212" fmla="*/ 4436269 w 4886325"/>
                    <a:gd name="connsiteY212" fmla="*/ 1834991 h 3590925"/>
                    <a:gd name="connsiteX213" fmla="*/ 4436269 w 4886325"/>
                    <a:gd name="connsiteY213" fmla="*/ 1987391 h 3590925"/>
                    <a:gd name="connsiteX214" fmla="*/ 4318159 w 4886325"/>
                    <a:gd name="connsiteY214" fmla="*/ 2265521 h 3590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</a:cxnLst>
                  <a:rect l="l" t="t" r="r" b="b"/>
                  <a:pathLst>
                    <a:path w="4886325" h="3590925">
                      <a:moveTo>
                        <a:pt x="4665822" y="2636044"/>
                      </a:moveTo>
                      <a:lnTo>
                        <a:pt x="4370547" y="2551271"/>
                      </a:lnTo>
                      <a:cubicBezTo>
                        <a:pt x="4358164" y="2547461"/>
                        <a:pt x="4348639" y="2536031"/>
                        <a:pt x="4348639" y="2522696"/>
                      </a:cubicBezTo>
                      <a:lnTo>
                        <a:pt x="4348639" y="2424589"/>
                      </a:lnTo>
                      <a:cubicBezTo>
                        <a:pt x="4372451" y="2408396"/>
                        <a:pt x="4395312" y="2389346"/>
                        <a:pt x="4417219" y="2368391"/>
                      </a:cubicBezTo>
                      <a:cubicBezTo>
                        <a:pt x="4521041" y="2267426"/>
                        <a:pt x="4578191" y="2133124"/>
                        <a:pt x="4578191" y="1988344"/>
                      </a:cubicBezTo>
                      <a:lnTo>
                        <a:pt x="4578191" y="1852136"/>
                      </a:lnTo>
                      <a:lnTo>
                        <a:pt x="4606766" y="1794986"/>
                      </a:lnTo>
                      <a:cubicBezTo>
                        <a:pt x="4638199" y="1732121"/>
                        <a:pt x="4654391" y="1662589"/>
                        <a:pt x="4654391" y="1592104"/>
                      </a:cubicBezTo>
                      <a:lnTo>
                        <a:pt x="4654391" y="1224439"/>
                      </a:lnTo>
                      <a:cubicBezTo>
                        <a:pt x="4654391" y="1185386"/>
                        <a:pt x="4622006" y="1153001"/>
                        <a:pt x="4582954" y="1153001"/>
                      </a:cubicBezTo>
                      <a:lnTo>
                        <a:pt x="3895249" y="1153001"/>
                      </a:lnTo>
                      <a:cubicBezTo>
                        <a:pt x="3645694" y="1153001"/>
                        <a:pt x="3441859" y="1356836"/>
                        <a:pt x="3441859" y="1606391"/>
                      </a:cubicBezTo>
                      <a:lnTo>
                        <a:pt x="3441859" y="1610201"/>
                      </a:lnTo>
                      <a:cubicBezTo>
                        <a:pt x="3441859" y="1668304"/>
                        <a:pt x="3455194" y="1726406"/>
                        <a:pt x="3481864" y="1778794"/>
                      </a:cubicBezTo>
                      <a:lnTo>
                        <a:pt x="3518059" y="1852136"/>
                      </a:lnTo>
                      <a:lnTo>
                        <a:pt x="3518059" y="1969294"/>
                      </a:lnTo>
                      <a:cubicBezTo>
                        <a:pt x="3518059" y="2154079"/>
                        <a:pt x="3609499" y="2319814"/>
                        <a:pt x="3747611" y="2419826"/>
                      </a:cubicBezTo>
                      <a:lnTo>
                        <a:pt x="3747611" y="2522696"/>
                      </a:lnTo>
                      <a:cubicBezTo>
                        <a:pt x="3747611" y="2538889"/>
                        <a:pt x="3747611" y="2545556"/>
                        <a:pt x="3688556" y="2561749"/>
                      </a:cubicBezTo>
                      <a:lnTo>
                        <a:pt x="3544729" y="2602706"/>
                      </a:lnTo>
                      <a:lnTo>
                        <a:pt x="3128486" y="2451259"/>
                      </a:lnTo>
                      <a:cubicBezTo>
                        <a:pt x="3130391" y="2431256"/>
                        <a:pt x="3123724" y="2411254"/>
                        <a:pt x="3109436" y="2396966"/>
                      </a:cubicBezTo>
                      <a:lnTo>
                        <a:pt x="2976086" y="2256949"/>
                      </a:lnTo>
                      <a:lnTo>
                        <a:pt x="2976086" y="2022634"/>
                      </a:lnTo>
                      <a:cubicBezTo>
                        <a:pt x="2990374" y="2011204"/>
                        <a:pt x="3003709" y="1998821"/>
                        <a:pt x="3017044" y="1986439"/>
                      </a:cubicBezTo>
                      <a:cubicBezTo>
                        <a:pt x="3184684" y="1829276"/>
                        <a:pt x="3280886" y="1607344"/>
                        <a:pt x="3280886" y="1376839"/>
                      </a:cubicBezTo>
                      <a:lnTo>
                        <a:pt x="3280886" y="1189196"/>
                      </a:lnTo>
                      <a:cubicBezTo>
                        <a:pt x="3331369" y="1078706"/>
                        <a:pt x="3357086" y="962501"/>
                        <a:pt x="3357086" y="841534"/>
                      </a:cubicBezTo>
                      <a:lnTo>
                        <a:pt x="3357086" y="78581"/>
                      </a:lnTo>
                      <a:cubicBezTo>
                        <a:pt x="3357086" y="39529"/>
                        <a:pt x="3324701" y="7144"/>
                        <a:pt x="3285649" y="7144"/>
                      </a:cubicBezTo>
                      <a:lnTo>
                        <a:pt x="2216944" y="7144"/>
                      </a:lnTo>
                      <a:cubicBezTo>
                        <a:pt x="1840706" y="7144"/>
                        <a:pt x="1534001" y="312896"/>
                        <a:pt x="1534001" y="690086"/>
                      </a:cubicBezTo>
                      <a:lnTo>
                        <a:pt x="1534001" y="842486"/>
                      </a:lnTo>
                      <a:cubicBezTo>
                        <a:pt x="1534001" y="962501"/>
                        <a:pt x="1559719" y="1079659"/>
                        <a:pt x="1610201" y="1190149"/>
                      </a:cubicBezTo>
                      <a:lnTo>
                        <a:pt x="1610201" y="1351121"/>
                      </a:lnTo>
                      <a:cubicBezTo>
                        <a:pt x="1610201" y="1617821"/>
                        <a:pt x="1729264" y="1858804"/>
                        <a:pt x="1915954" y="2016919"/>
                      </a:cubicBezTo>
                      <a:lnTo>
                        <a:pt x="1915954" y="2256949"/>
                      </a:lnTo>
                      <a:lnTo>
                        <a:pt x="1782604" y="2396966"/>
                      </a:lnTo>
                      <a:cubicBezTo>
                        <a:pt x="1768316" y="2412206"/>
                        <a:pt x="1761649" y="2432209"/>
                        <a:pt x="1763554" y="2451259"/>
                      </a:cubicBezTo>
                      <a:lnTo>
                        <a:pt x="1324451" y="2611279"/>
                      </a:lnTo>
                      <a:cubicBezTo>
                        <a:pt x="1293019" y="2622709"/>
                        <a:pt x="1262539" y="2638901"/>
                        <a:pt x="1235869" y="2657951"/>
                      </a:cubicBezTo>
                      <a:lnTo>
                        <a:pt x="1167289" y="2623661"/>
                      </a:lnTo>
                      <a:cubicBezTo>
                        <a:pt x="1373029" y="2534126"/>
                        <a:pt x="1437799" y="2408396"/>
                        <a:pt x="1440656" y="2401729"/>
                      </a:cubicBezTo>
                      <a:cubicBezTo>
                        <a:pt x="1451134" y="2381726"/>
                        <a:pt x="1451134" y="2357914"/>
                        <a:pt x="1440656" y="2337911"/>
                      </a:cubicBezTo>
                      <a:cubicBezTo>
                        <a:pt x="1389221" y="2235041"/>
                        <a:pt x="1382554" y="2046446"/>
                        <a:pt x="1377791" y="1894046"/>
                      </a:cubicBezTo>
                      <a:cubicBezTo>
                        <a:pt x="1375886" y="1843564"/>
                        <a:pt x="1374934" y="1795939"/>
                        <a:pt x="1371124" y="1753076"/>
                      </a:cubicBezTo>
                      <a:cubicBezTo>
                        <a:pt x="1346359" y="1410176"/>
                        <a:pt x="1086326" y="1152049"/>
                        <a:pt x="765334" y="1152049"/>
                      </a:cubicBezTo>
                      <a:cubicBezTo>
                        <a:pt x="444341" y="1152049"/>
                        <a:pt x="183356" y="1410176"/>
                        <a:pt x="159544" y="1753076"/>
                      </a:cubicBezTo>
                      <a:cubicBezTo>
                        <a:pt x="156686" y="1795939"/>
                        <a:pt x="154781" y="1843564"/>
                        <a:pt x="152876" y="1894046"/>
                      </a:cubicBezTo>
                      <a:cubicBezTo>
                        <a:pt x="148114" y="2045494"/>
                        <a:pt x="141446" y="2234089"/>
                        <a:pt x="90011" y="2337911"/>
                      </a:cubicBezTo>
                      <a:cubicBezTo>
                        <a:pt x="79534" y="2357914"/>
                        <a:pt x="79534" y="2381726"/>
                        <a:pt x="90011" y="2401729"/>
                      </a:cubicBezTo>
                      <a:cubicBezTo>
                        <a:pt x="92869" y="2408396"/>
                        <a:pt x="157639" y="2533174"/>
                        <a:pt x="364331" y="2622709"/>
                      </a:cubicBezTo>
                      <a:lnTo>
                        <a:pt x="172879" y="2718911"/>
                      </a:lnTo>
                      <a:cubicBezTo>
                        <a:pt x="70961" y="2770346"/>
                        <a:pt x="7144" y="2873216"/>
                        <a:pt x="7144" y="2988469"/>
                      </a:cubicBezTo>
                      <a:lnTo>
                        <a:pt x="7144" y="3516154"/>
                      </a:lnTo>
                      <a:cubicBezTo>
                        <a:pt x="7144" y="3555206"/>
                        <a:pt x="39529" y="3587591"/>
                        <a:pt x="78581" y="3587591"/>
                      </a:cubicBezTo>
                      <a:cubicBezTo>
                        <a:pt x="117634" y="3587591"/>
                        <a:pt x="150019" y="3555206"/>
                        <a:pt x="150019" y="3516154"/>
                      </a:cubicBezTo>
                      <a:lnTo>
                        <a:pt x="150019" y="2988469"/>
                      </a:lnTo>
                      <a:cubicBezTo>
                        <a:pt x="150019" y="2928461"/>
                        <a:pt x="183356" y="2874169"/>
                        <a:pt x="237649" y="2847499"/>
                      </a:cubicBezTo>
                      <a:lnTo>
                        <a:pt x="476726" y="2728436"/>
                      </a:lnTo>
                      <a:lnTo>
                        <a:pt x="559594" y="2807494"/>
                      </a:lnTo>
                      <a:cubicBezTo>
                        <a:pt x="617696" y="2862739"/>
                        <a:pt x="691991" y="2890361"/>
                        <a:pt x="766286" y="2890361"/>
                      </a:cubicBezTo>
                      <a:cubicBezTo>
                        <a:pt x="840581" y="2890361"/>
                        <a:pt x="914876" y="2862739"/>
                        <a:pt x="972979" y="2807494"/>
                      </a:cubicBezTo>
                      <a:lnTo>
                        <a:pt x="1055846" y="2728436"/>
                      </a:lnTo>
                      <a:lnTo>
                        <a:pt x="1133951" y="2767489"/>
                      </a:lnTo>
                      <a:cubicBezTo>
                        <a:pt x="1097756" y="2826544"/>
                        <a:pt x="1076801" y="2895124"/>
                        <a:pt x="1076801" y="2966561"/>
                      </a:cubicBezTo>
                      <a:lnTo>
                        <a:pt x="1076801" y="3516154"/>
                      </a:lnTo>
                      <a:cubicBezTo>
                        <a:pt x="1076801" y="3555206"/>
                        <a:pt x="1109186" y="3587591"/>
                        <a:pt x="1148239" y="3587591"/>
                      </a:cubicBezTo>
                      <a:cubicBezTo>
                        <a:pt x="1187291" y="3587591"/>
                        <a:pt x="1219676" y="3555206"/>
                        <a:pt x="1219676" y="3516154"/>
                      </a:cubicBezTo>
                      <a:lnTo>
                        <a:pt x="1219676" y="2966561"/>
                      </a:lnTo>
                      <a:cubicBezTo>
                        <a:pt x="1219676" y="2868454"/>
                        <a:pt x="1281589" y="2779871"/>
                        <a:pt x="1373981" y="2746534"/>
                      </a:cubicBezTo>
                      <a:lnTo>
                        <a:pt x="1837849" y="2577941"/>
                      </a:lnTo>
                      <a:lnTo>
                        <a:pt x="2031206" y="2867501"/>
                      </a:lnTo>
                      <a:cubicBezTo>
                        <a:pt x="2055971" y="2904649"/>
                        <a:pt x="2095024" y="2928461"/>
                        <a:pt x="2139791" y="2932271"/>
                      </a:cubicBezTo>
                      <a:cubicBezTo>
                        <a:pt x="2144554" y="2933224"/>
                        <a:pt x="2149316" y="2933224"/>
                        <a:pt x="2154079" y="2933224"/>
                      </a:cubicBezTo>
                      <a:cubicBezTo>
                        <a:pt x="2193131" y="2933224"/>
                        <a:pt x="2230279" y="2917984"/>
                        <a:pt x="2258854" y="2890361"/>
                      </a:cubicBezTo>
                      <a:lnTo>
                        <a:pt x="2376964" y="2772251"/>
                      </a:lnTo>
                      <a:lnTo>
                        <a:pt x="2376964" y="3516154"/>
                      </a:lnTo>
                      <a:cubicBezTo>
                        <a:pt x="2376964" y="3555206"/>
                        <a:pt x="2409349" y="3587591"/>
                        <a:pt x="2448401" y="3587591"/>
                      </a:cubicBezTo>
                      <a:cubicBezTo>
                        <a:pt x="2487454" y="3587591"/>
                        <a:pt x="2519839" y="3555206"/>
                        <a:pt x="2519839" y="3516154"/>
                      </a:cubicBezTo>
                      <a:lnTo>
                        <a:pt x="2519839" y="2772251"/>
                      </a:lnTo>
                      <a:lnTo>
                        <a:pt x="2637949" y="2890361"/>
                      </a:lnTo>
                      <a:cubicBezTo>
                        <a:pt x="2665571" y="2917984"/>
                        <a:pt x="2703671" y="2933224"/>
                        <a:pt x="2742724" y="2933224"/>
                      </a:cubicBezTo>
                      <a:cubicBezTo>
                        <a:pt x="2747486" y="2933224"/>
                        <a:pt x="2752249" y="2933224"/>
                        <a:pt x="2757011" y="2932271"/>
                      </a:cubicBezTo>
                      <a:cubicBezTo>
                        <a:pt x="2800826" y="2927509"/>
                        <a:pt x="2840831" y="2903696"/>
                        <a:pt x="2865596" y="2867501"/>
                      </a:cubicBezTo>
                      <a:lnTo>
                        <a:pt x="3058954" y="2577941"/>
                      </a:lnTo>
                      <a:lnTo>
                        <a:pt x="3522821" y="2746534"/>
                      </a:lnTo>
                      <a:cubicBezTo>
                        <a:pt x="3615214" y="2779871"/>
                        <a:pt x="3677126" y="2868454"/>
                        <a:pt x="3677126" y="2966561"/>
                      </a:cubicBezTo>
                      <a:lnTo>
                        <a:pt x="3677126" y="3516154"/>
                      </a:lnTo>
                      <a:cubicBezTo>
                        <a:pt x="3677126" y="3555206"/>
                        <a:pt x="3709511" y="3587591"/>
                        <a:pt x="3748564" y="3587591"/>
                      </a:cubicBezTo>
                      <a:cubicBezTo>
                        <a:pt x="3787616" y="3587591"/>
                        <a:pt x="3820001" y="3555206"/>
                        <a:pt x="3820001" y="3516154"/>
                      </a:cubicBezTo>
                      <a:lnTo>
                        <a:pt x="3820001" y="2966561"/>
                      </a:lnTo>
                      <a:cubicBezTo>
                        <a:pt x="3820001" y="2867501"/>
                        <a:pt x="3780949" y="2774156"/>
                        <a:pt x="3714274" y="2705576"/>
                      </a:cubicBezTo>
                      <a:lnTo>
                        <a:pt x="3732371" y="2700814"/>
                      </a:lnTo>
                      <a:cubicBezTo>
                        <a:pt x="3750469" y="2696051"/>
                        <a:pt x="3774281" y="2688431"/>
                        <a:pt x="3799046" y="2677001"/>
                      </a:cubicBezTo>
                      <a:lnTo>
                        <a:pt x="3980974" y="2858929"/>
                      </a:lnTo>
                      <a:lnTo>
                        <a:pt x="3980974" y="3517106"/>
                      </a:lnTo>
                      <a:cubicBezTo>
                        <a:pt x="3980974" y="3556159"/>
                        <a:pt x="4013359" y="3588544"/>
                        <a:pt x="4052411" y="3588544"/>
                      </a:cubicBezTo>
                      <a:cubicBezTo>
                        <a:pt x="4091464" y="3588544"/>
                        <a:pt x="4123849" y="3556159"/>
                        <a:pt x="4123849" y="3517106"/>
                      </a:cubicBezTo>
                      <a:lnTo>
                        <a:pt x="4123849" y="2858929"/>
                      </a:lnTo>
                      <a:lnTo>
                        <a:pt x="4304824" y="2677954"/>
                      </a:lnTo>
                      <a:cubicBezTo>
                        <a:pt x="4314349" y="2682716"/>
                        <a:pt x="4324826" y="2686526"/>
                        <a:pt x="4335304" y="2690336"/>
                      </a:cubicBezTo>
                      <a:lnTo>
                        <a:pt x="4630579" y="2774156"/>
                      </a:lnTo>
                      <a:cubicBezTo>
                        <a:pt x="4698206" y="2793206"/>
                        <a:pt x="4744879" y="2856071"/>
                        <a:pt x="4744879" y="2925604"/>
                      </a:cubicBezTo>
                      <a:lnTo>
                        <a:pt x="4744879" y="3516154"/>
                      </a:lnTo>
                      <a:cubicBezTo>
                        <a:pt x="4744879" y="3555206"/>
                        <a:pt x="4777264" y="3587591"/>
                        <a:pt x="4816316" y="3587591"/>
                      </a:cubicBezTo>
                      <a:cubicBezTo>
                        <a:pt x="4855369" y="3587591"/>
                        <a:pt x="4887754" y="3555206"/>
                        <a:pt x="4887754" y="3516154"/>
                      </a:cubicBezTo>
                      <a:lnTo>
                        <a:pt x="4887754" y="2925604"/>
                      </a:lnTo>
                      <a:cubicBezTo>
                        <a:pt x="4883944" y="2791301"/>
                        <a:pt x="4794409" y="2672239"/>
                        <a:pt x="4665822" y="2636044"/>
                      </a:cubicBezTo>
                      <a:close/>
                      <a:moveTo>
                        <a:pt x="465296" y="2509361"/>
                      </a:moveTo>
                      <a:cubicBezTo>
                        <a:pt x="331946" y="2461736"/>
                        <a:pt x="264319" y="2396966"/>
                        <a:pt x="235744" y="2361724"/>
                      </a:cubicBezTo>
                      <a:cubicBezTo>
                        <a:pt x="254794" y="2310289"/>
                        <a:pt x="268129" y="2252186"/>
                        <a:pt x="276701" y="2190274"/>
                      </a:cubicBezTo>
                      <a:cubicBezTo>
                        <a:pt x="315754" y="2284571"/>
                        <a:pt x="382429" y="2365534"/>
                        <a:pt x="465296" y="2422684"/>
                      </a:cubicBezTo>
                      <a:lnTo>
                        <a:pt x="465296" y="2509361"/>
                      </a:lnTo>
                      <a:close/>
                      <a:moveTo>
                        <a:pt x="874871" y="2702719"/>
                      </a:moveTo>
                      <a:cubicBezTo>
                        <a:pt x="813911" y="2760821"/>
                        <a:pt x="718661" y="2760821"/>
                        <a:pt x="657701" y="2702719"/>
                      </a:cubicBezTo>
                      <a:lnTo>
                        <a:pt x="591026" y="2639854"/>
                      </a:lnTo>
                      <a:cubicBezTo>
                        <a:pt x="602456" y="2618899"/>
                        <a:pt x="608171" y="2595086"/>
                        <a:pt x="608171" y="2570321"/>
                      </a:cubicBezTo>
                      <a:lnTo>
                        <a:pt x="608171" y="2494121"/>
                      </a:lnTo>
                      <a:cubicBezTo>
                        <a:pt x="657701" y="2509361"/>
                        <a:pt x="711041" y="2517934"/>
                        <a:pt x="766286" y="2517934"/>
                      </a:cubicBezTo>
                      <a:cubicBezTo>
                        <a:pt x="821531" y="2517934"/>
                        <a:pt x="873919" y="2509361"/>
                        <a:pt x="924401" y="2494121"/>
                      </a:cubicBezTo>
                      <a:lnTo>
                        <a:pt x="924401" y="2570321"/>
                      </a:lnTo>
                      <a:cubicBezTo>
                        <a:pt x="924401" y="2595086"/>
                        <a:pt x="930116" y="2618899"/>
                        <a:pt x="941546" y="2639854"/>
                      </a:cubicBezTo>
                      <a:lnTo>
                        <a:pt x="874871" y="2702719"/>
                      </a:lnTo>
                      <a:close/>
                      <a:moveTo>
                        <a:pt x="766286" y="2375059"/>
                      </a:moveTo>
                      <a:cubicBezTo>
                        <a:pt x="552926" y="2375059"/>
                        <a:pt x="379571" y="2201704"/>
                        <a:pt x="379571" y="1988344"/>
                      </a:cubicBezTo>
                      <a:cubicBezTo>
                        <a:pt x="379571" y="1949291"/>
                        <a:pt x="347186" y="1916906"/>
                        <a:pt x="308134" y="1916906"/>
                      </a:cubicBezTo>
                      <a:cubicBezTo>
                        <a:pt x="304324" y="1916906"/>
                        <a:pt x="300514" y="1916906"/>
                        <a:pt x="296704" y="1917859"/>
                      </a:cubicBezTo>
                      <a:cubicBezTo>
                        <a:pt x="296704" y="1912144"/>
                        <a:pt x="296704" y="1905476"/>
                        <a:pt x="297656" y="1899761"/>
                      </a:cubicBezTo>
                      <a:cubicBezTo>
                        <a:pt x="299561" y="1850231"/>
                        <a:pt x="300514" y="1804511"/>
                        <a:pt x="303371" y="1764506"/>
                      </a:cubicBezTo>
                      <a:cubicBezTo>
                        <a:pt x="312896" y="1635919"/>
                        <a:pt x="363379" y="1517809"/>
                        <a:pt x="448151" y="1431131"/>
                      </a:cubicBezTo>
                      <a:cubicBezTo>
                        <a:pt x="532924" y="1343501"/>
                        <a:pt x="646271" y="1295876"/>
                        <a:pt x="767239" y="1295876"/>
                      </a:cubicBezTo>
                      <a:cubicBezTo>
                        <a:pt x="888206" y="1295876"/>
                        <a:pt x="1001554" y="1343501"/>
                        <a:pt x="1086326" y="1431131"/>
                      </a:cubicBezTo>
                      <a:cubicBezTo>
                        <a:pt x="1170146" y="1517809"/>
                        <a:pt x="1221581" y="1635919"/>
                        <a:pt x="1231106" y="1764506"/>
                      </a:cubicBezTo>
                      <a:cubicBezTo>
                        <a:pt x="1233964" y="1804511"/>
                        <a:pt x="1235869" y="1850231"/>
                        <a:pt x="1236821" y="1899761"/>
                      </a:cubicBezTo>
                      <a:cubicBezTo>
                        <a:pt x="1236821" y="1903571"/>
                        <a:pt x="1236821" y="1908334"/>
                        <a:pt x="1236821" y="1912144"/>
                      </a:cubicBezTo>
                      <a:cubicBezTo>
                        <a:pt x="1158716" y="1792129"/>
                        <a:pt x="1038701" y="1704499"/>
                        <a:pt x="884396" y="1654016"/>
                      </a:cubicBezTo>
                      <a:cubicBezTo>
                        <a:pt x="741521" y="1608296"/>
                        <a:pt x="617696" y="1611154"/>
                        <a:pt x="612934" y="1611154"/>
                      </a:cubicBezTo>
                      <a:cubicBezTo>
                        <a:pt x="593884" y="1612106"/>
                        <a:pt x="576739" y="1619726"/>
                        <a:pt x="563404" y="1633061"/>
                      </a:cubicBezTo>
                      <a:lnTo>
                        <a:pt x="434816" y="1766411"/>
                      </a:lnTo>
                      <a:cubicBezTo>
                        <a:pt x="407194" y="1794986"/>
                        <a:pt x="408146" y="1839754"/>
                        <a:pt x="436721" y="1867376"/>
                      </a:cubicBezTo>
                      <a:cubicBezTo>
                        <a:pt x="465296" y="1894999"/>
                        <a:pt x="510064" y="1894046"/>
                        <a:pt x="537686" y="1865471"/>
                      </a:cubicBezTo>
                      <a:lnTo>
                        <a:pt x="645319" y="1754029"/>
                      </a:lnTo>
                      <a:cubicBezTo>
                        <a:pt x="737711" y="1758791"/>
                        <a:pt x="1034891" y="1793081"/>
                        <a:pt x="1150144" y="2047399"/>
                      </a:cubicBezTo>
                      <a:cubicBezTo>
                        <a:pt x="1118711" y="2235994"/>
                        <a:pt x="957739" y="2375059"/>
                        <a:pt x="766286" y="2375059"/>
                      </a:cubicBezTo>
                      <a:close/>
                      <a:moveTo>
                        <a:pt x="1066324" y="2510314"/>
                      </a:moveTo>
                      <a:lnTo>
                        <a:pt x="1066324" y="2425541"/>
                      </a:lnTo>
                      <a:cubicBezTo>
                        <a:pt x="1149191" y="2368391"/>
                        <a:pt x="1215866" y="2287429"/>
                        <a:pt x="1254919" y="2193131"/>
                      </a:cubicBezTo>
                      <a:cubicBezTo>
                        <a:pt x="1263491" y="2255044"/>
                        <a:pt x="1275874" y="2313146"/>
                        <a:pt x="1295876" y="2363629"/>
                      </a:cubicBezTo>
                      <a:cubicBezTo>
                        <a:pt x="1267301" y="2396966"/>
                        <a:pt x="1199674" y="2461736"/>
                        <a:pt x="1066324" y="2510314"/>
                      </a:cubicBezTo>
                      <a:close/>
                      <a:moveTo>
                        <a:pt x="1754029" y="1351121"/>
                      </a:moveTo>
                      <a:lnTo>
                        <a:pt x="1754029" y="1173956"/>
                      </a:lnTo>
                      <a:cubicBezTo>
                        <a:pt x="1754029" y="1163479"/>
                        <a:pt x="1751171" y="1153001"/>
                        <a:pt x="1747361" y="1142524"/>
                      </a:cubicBezTo>
                      <a:cubicBezTo>
                        <a:pt x="1701641" y="1047274"/>
                        <a:pt x="1677829" y="946309"/>
                        <a:pt x="1677829" y="842486"/>
                      </a:cubicBezTo>
                      <a:lnTo>
                        <a:pt x="1677829" y="690086"/>
                      </a:lnTo>
                      <a:cubicBezTo>
                        <a:pt x="1677829" y="392906"/>
                        <a:pt x="1919764" y="150019"/>
                        <a:pt x="2217896" y="150019"/>
                      </a:cubicBezTo>
                      <a:lnTo>
                        <a:pt x="3216116" y="150019"/>
                      </a:lnTo>
                      <a:lnTo>
                        <a:pt x="3216116" y="842486"/>
                      </a:lnTo>
                      <a:cubicBezTo>
                        <a:pt x="3216116" y="946309"/>
                        <a:pt x="3193256" y="1047274"/>
                        <a:pt x="3146584" y="1142524"/>
                      </a:cubicBezTo>
                      <a:cubicBezTo>
                        <a:pt x="3141821" y="1152049"/>
                        <a:pt x="3139916" y="1162526"/>
                        <a:pt x="3139916" y="1173956"/>
                      </a:cubicBezTo>
                      <a:lnTo>
                        <a:pt x="3139916" y="1377791"/>
                      </a:lnTo>
                      <a:cubicBezTo>
                        <a:pt x="3139916" y="1571149"/>
                        <a:pt x="3061811" y="1750219"/>
                        <a:pt x="2920841" y="1882616"/>
                      </a:cubicBezTo>
                      <a:cubicBezTo>
                        <a:pt x="2902744" y="1898809"/>
                        <a:pt x="2884646" y="1915001"/>
                        <a:pt x="2865596" y="1929289"/>
                      </a:cubicBezTo>
                      <a:cubicBezTo>
                        <a:pt x="2865596" y="1929289"/>
                        <a:pt x="2864644" y="1930241"/>
                        <a:pt x="2864644" y="1930241"/>
                      </a:cubicBezTo>
                      <a:cubicBezTo>
                        <a:pt x="2732246" y="2030254"/>
                        <a:pt x="2570321" y="2079784"/>
                        <a:pt x="2400776" y="2068354"/>
                      </a:cubicBezTo>
                      <a:cubicBezTo>
                        <a:pt x="2037874" y="2044541"/>
                        <a:pt x="1754029" y="1729264"/>
                        <a:pt x="1754029" y="1351121"/>
                      </a:cubicBezTo>
                      <a:close/>
                      <a:moveTo>
                        <a:pt x="2155984" y="2788444"/>
                      </a:moveTo>
                      <a:cubicBezTo>
                        <a:pt x="2155031" y="2789396"/>
                        <a:pt x="2154079" y="2790349"/>
                        <a:pt x="2152174" y="2789396"/>
                      </a:cubicBezTo>
                      <a:cubicBezTo>
                        <a:pt x="2150269" y="2789396"/>
                        <a:pt x="2149316" y="2787491"/>
                        <a:pt x="2148364" y="2787491"/>
                      </a:cubicBezTo>
                      <a:lnTo>
                        <a:pt x="1926431" y="2454116"/>
                      </a:lnTo>
                      <a:lnTo>
                        <a:pt x="1997869" y="2378869"/>
                      </a:lnTo>
                      <a:lnTo>
                        <a:pt x="2335054" y="2609374"/>
                      </a:lnTo>
                      <a:lnTo>
                        <a:pt x="2155984" y="2788444"/>
                      </a:lnTo>
                      <a:close/>
                      <a:moveTo>
                        <a:pt x="2446496" y="2512219"/>
                      </a:moveTo>
                      <a:lnTo>
                        <a:pt x="2059781" y="2247424"/>
                      </a:lnTo>
                      <a:lnTo>
                        <a:pt x="2059781" y="2114074"/>
                      </a:lnTo>
                      <a:cubicBezTo>
                        <a:pt x="2159794" y="2168366"/>
                        <a:pt x="2272189" y="2201704"/>
                        <a:pt x="2391251" y="2209324"/>
                      </a:cubicBezTo>
                      <a:cubicBezTo>
                        <a:pt x="2410301" y="2210276"/>
                        <a:pt x="2428399" y="2211229"/>
                        <a:pt x="2447449" y="2211229"/>
                      </a:cubicBezTo>
                      <a:cubicBezTo>
                        <a:pt x="2583656" y="2211229"/>
                        <a:pt x="2715101" y="2178844"/>
                        <a:pt x="2833211" y="2116931"/>
                      </a:cubicBezTo>
                      <a:lnTo>
                        <a:pt x="2833211" y="2247424"/>
                      </a:lnTo>
                      <a:lnTo>
                        <a:pt x="2446496" y="2512219"/>
                      </a:lnTo>
                      <a:close/>
                      <a:moveTo>
                        <a:pt x="2744629" y="2787491"/>
                      </a:moveTo>
                      <a:cubicBezTo>
                        <a:pt x="2744629" y="2788444"/>
                        <a:pt x="2743676" y="2789396"/>
                        <a:pt x="2740819" y="2789396"/>
                      </a:cubicBezTo>
                      <a:cubicBezTo>
                        <a:pt x="2738914" y="2789396"/>
                        <a:pt x="2737009" y="2788444"/>
                        <a:pt x="2737009" y="2788444"/>
                      </a:cubicBezTo>
                      <a:lnTo>
                        <a:pt x="2557939" y="2609374"/>
                      </a:lnTo>
                      <a:lnTo>
                        <a:pt x="2895124" y="2378869"/>
                      </a:lnTo>
                      <a:lnTo>
                        <a:pt x="2966561" y="2454116"/>
                      </a:lnTo>
                      <a:lnTo>
                        <a:pt x="2744629" y="2787491"/>
                      </a:lnTo>
                      <a:close/>
                      <a:moveTo>
                        <a:pt x="4048601" y="2727484"/>
                      </a:moveTo>
                      <a:lnTo>
                        <a:pt x="3886676" y="2565559"/>
                      </a:lnTo>
                      <a:cubicBezTo>
                        <a:pt x="3889534" y="2553176"/>
                        <a:pt x="3891439" y="2538889"/>
                        <a:pt x="3891439" y="2522696"/>
                      </a:cubicBezTo>
                      <a:lnTo>
                        <a:pt x="3891439" y="2492216"/>
                      </a:lnTo>
                      <a:cubicBezTo>
                        <a:pt x="3936206" y="2506504"/>
                        <a:pt x="3983831" y="2516029"/>
                        <a:pt x="4033361" y="2516981"/>
                      </a:cubicBezTo>
                      <a:cubicBezTo>
                        <a:pt x="4039076" y="2516981"/>
                        <a:pt x="4044791" y="2516981"/>
                        <a:pt x="4049554" y="2516981"/>
                      </a:cubicBezTo>
                      <a:cubicBezTo>
                        <a:pt x="4103846" y="2516981"/>
                        <a:pt x="4156234" y="2508409"/>
                        <a:pt x="4206716" y="2493169"/>
                      </a:cubicBezTo>
                      <a:lnTo>
                        <a:pt x="4206716" y="2521744"/>
                      </a:lnTo>
                      <a:cubicBezTo>
                        <a:pt x="4206716" y="2536031"/>
                        <a:pt x="4208622" y="2550319"/>
                        <a:pt x="4211479" y="2563654"/>
                      </a:cubicBezTo>
                      <a:lnTo>
                        <a:pt x="4048601" y="2727484"/>
                      </a:lnTo>
                      <a:close/>
                      <a:moveTo>
                        <a:pt x="4318159" y="2265521"/>
                      </a:moveTo>
                      <a:cubicBezTo>
                        <a:pt x="4242912" y="2338864"/>
                        <a:pt x="4141946" y="2377916"/>
                        <a:pt x="4037171" y="2374106"/>
                      </a:cubicBezTo>
                      <a:cubicBezTo>
                        <a:pt x="3830479" y="2367439"/>
                        <a:pt x="3661886" y="2185511"/>
                        <a:pt x="3661886" y="1968341"/>
                      </a:cubicBezTo>
                      <a:lnTo>
                        <a:pt x="3661886" y="1834991"/>
                      </a:lnTo>
                      <a:cubicBezTo>
                        <a:pt x="3661886" y="1823561"/>
                        <a:pt x="3659029" y="1813084"/>
                        <a:pt x="3654266" y="1802606"/>
                      </a:cubicBezTo>
                      <a:lnTo>
                        <a:pt x="3610451" y="1714024"/>
                      </a:lnTo>
                      <a:cubicBezTo>
                        <a:pt x="3594259" y="1681639"/>
                        <a:pt x="3585686" y="1645444"/>
                        <a:pt x="3585686" y="1609249"/>
                      </a:cubicBezTo>
                      <a:lnTo>
                        <a:pt x="3585686" y="1605439"/>
                      </a:lnTo>
                      <a:cubicBezTo>
                        <a:pt x="3585686" y="1433989"/>
                        <a:pt x="3724751" y="1294924"/>
                        <a:pt x="3896201" y="1294924"/>
                      </a:cubicBezTo>
                      <a:lnTo>
                        <a:pt x="4512469" y="1294924"/>
                      </a:lnTo>
                      <a:lnTo>
                        <a:pt x="4512469" y="1591151"/>
                      </a:lnTo>
                      <a:cubicBezTo>
                        <a:pt x="4512469" y="1638776"/>
                        <a:pt x="4501039" y="1687354"/>
                        <a:pt x="4480084" y="1730216"/>
                      </a:cubicBezTo>
                      <a:lnTo>
                        <a:pt x="4443889" y="1802606"/>
                      </a:lnTo>
                      <a:cubicBezTo>
                        <a:pt x="4439126" y="1812131"/>
                        <a:pt x="4436269" y="1823561"/>
                        <a:pt x="4436269" y="1834991"/>
                      </a:cubicBezTo>
                      <a:lnTo>
                        <a:pt x="4436269" y="1987391"/>
                      </a:lnTo>
                      <a:cubicBezTo>
                        <a:pt x="4435316" y="2094071"/>
                        <a:pt x="4393406" y="2192179"/>
                        <a:pt x="4318159" y="226552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828891"/>
                  <a:endParaRPr lang="en-US" sz="3600" dirty="0">
                    <a:solidFill>
                      <a:srgbClr val="000000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425" name="Freeform: Shape 138">
                  <a:extLst>
                    <a:ext uri="{FF2B5EF4-FFF2-40B4-BE49-F238E27FC236}">
                      <a16:creationId xmlns:a16="http://schemas.microsoft.com/office/drawing/2014/main" id="{A5847FD4-9271-8248-B6B6-BDEAB79EB43C}"/>
                    </a:ext>
                  </a:extLst>
                </p:cNvPr>
                <p:cNvSpPr/>
                <p:nvPr/>
              </p:nvSpPr>
              <p:spPr>
                <a:xfrm>
                  <a:off x="8078612" y="4609629"/>
                  <a:ext cx="152398" cy="609604"/>
                </a:xfrm>
                <a:custGeom>
                  <a:avLst/>
                  <a:gdLst>
                    <a:gd name="connsiteX0" fmla="*/ 78581 w 152400"/>
                    <a:gd name="connsiteY0" fmla="*/ 7144 h 609600"/>
                    <a:gd name="connsiteX1" fmla="*/ 7144 w 152400"/>
                    <a:gd name="connsiteY1" fmla="*/ 78581 h 609600"/>
                    <a:gd name="connsiteX2" fmla="*/ 7144 w 152400"/>
                    <a:gd name="connsiteY2" fmla="*/ 536734 h 609600"/>
                    <a:gd name="connsiteX3" fmla="*/ 78581 w 152400"/>
                    <a:gd name="connsiteY3" fmla="*/ 608171 h 609600"/>
                    <a:gd name="connsiteX4" fmla="*/ 150019 w 152400"/>
                    <a:gd name="connsiteY4" fmla="*/ 536734 h 609600"/>
                    <a:gd name="connsiteX5" fmla="*/ 150019 w 152400"/>
                    <a:gd name="connsiteY5" fmla="*/ 78581 h 609600"/>
                    <a:gd name="connsiteX6" fmla="*/ 78581 w 152400"/>
                    <a:gd name="connsiteY6" fmla="*/ 714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2400" h="609600">
                      <a:moveTo>
                        <a:pt x="78581" y="7144"/>
                      </a:moveTo>
                      <a:cubicBezTo>
                        <a:pt x="39529" y="7144"/>
                        <a:pt x="7144" y="39529"/>
                        <a:pt x="7144" y="78581"/>
                      </a:cubicBezTo>
                      <a:lnTo>
                        <a:pt x="7144" y="536734"/>
                      </a:lnTo>
                      <a:cubicBezTo>
                        <a:pt x="7144" y="575786"/>
                        <a:pt x="39529" y="608171"/>
                        <a:pt x="78581" y="608171"/>
                      </a:cubicBezTo>
                      <a:cubicBezTo>
                        <a:pt x="117634" y="608171"/>
                        <a:pt x="150019" y="575786"/>
                        <a:pt x="150019" y="536734"/>
                      </a:cubicBezTo>
                      <a:lnTo>
                        <a:pt x="150019" y="78581"/>
                      </a:lnTo>
                      <a:cubicBezTo>
                        <a:pt x="150019" y="39529"/>
                        <a:pt x="118586" y="7144"/>
                        <a:pt x="78581" y="714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828891"/>
                  <a:endParaRPr lang="en-US" sz="3600" dirty="0">
                    <a:solidFill>
                      <a:srgbClr val="000000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426" name="Freeform: Shape 139">
                  <a:extLst>
                    <a:ext uri="{FF2B5EF4-FFF2-40B4-BE49-F238E27FC236}">
                      <a16:creationId xmlns:a16="http://schemas.microsoft.com/office/drawing/2014/main" id="{6F2BA967-9566-504D-A177-587EF4506FF7}"/>
                    </a:ext>
                  </a:extLst>
                </p:cNvPr>
                <p:cNvSpPr/>
                <p:nvPr/>
              </p:nvSpPr>
              <p:spPr>
                <a:xfrm>
                  <a:off x="3956201" y="4704874"/>
                  <a:ext cx="152398" cy="514348"/>
                </a:xfrm>
                <a:custGeom>
                  <a:avLst/>
                  <a:gdLst>
                    <a:gd name="connsiteX0" fmla="*/ 78581 w 152400"/>
                    <a:gd name="connsiteY0" fmla="*/ 7144 h 514350"/>
                    <a:gd name="connsiteX1" fmla="*/ 7144 w 152400"/>
                    <a:gd name="connsiteY1" fmla="*/ 78581 h 514350"/>
                    <a:gd name="connsiteX2" fmla="*/ 7144 w 152400"/>
                    <a:gd name="connsiteY2" fmla="*/ 442436 h 514350"/>
                    <a:gd name="connsiteX3" fmla="*/ 78581 w 152400"/>
                    <a:gd name="connsiteY3" fmla="*/ 513874 h 514350"/>
                    <a:gd name="connsiteX4" fmla="*/ 150019 w 152400"/>
                    <a:gd name="connsiteY4" fmla="*/ 442436 h 514350"/>
                    <a:gd name="connsiteX5" fmla="*/ 150019 w 152400"/>
                    <a:gd name="connsiteY5" fmla="*/ 78581 h 514350"/>
                    <a:gd name="connsiteX6" fmla="*/ 78581 w 152400"/>
                    <a:gd name="connsiteY6" fmla="*/ 7144 h 514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2400" h="514350">
                      <a:moveTo>
                        <a:pt x="78581" y="7144"/>
                      </a:moveTo>
                      <a:cubicBezTo>
                        <a:pt x="39529" y="7144"/>
                        <a:pt x="7144" y="39529"/>
                        <a:pt x="7144" y="78581"/>
                      </a:cubicBezTo>
                      <a:lnTo>
                        <a:pt x="7144" y="442436"/>
                      </a:lnTo>
                      <a:cubicBezTo>
                        <a:pt x="7144" y="481489"/>
                        <a:pt x="39529" y="513874"/>
                        <a:pt x="78581" y="513874"/>
                      </a:cubicBezTo>
                      <a:cubicBezTo>
                        <a:pt x="117634" y="513874"/>
                        <a:pt x="150019" y="481489"/>
                        <a:pt x="150019" y="442436"/>
                      </a:cubicBezTo>
                      <a:lnTo>
                        <a:pt x="150019" y="78581"/>
                      </a:lnTo>
                      <a:cubicBezTo>
                        <a:pt x="150019" y="38576"/>
                        <a:pt x="117634" y="7144"/>
                        <a:pt x="78581" y="714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828891"/>
                  <a:endParaRPr lang="en-US" sz="3600" dirty="0">
                    <a:solidFill>
                      <a:srgbClr val="000000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427" name="Freeform: Shape 140">
                  <a:extLst>
                    <a:ext uri="{FF2B5EF4-FFF2-40B4-BE49-F238E27FC236}">
                      <a16:creationId xmlns:a16="http://schemas.microsoft.com/office/drawing/2014/main" id="{39B79213-9365-7446-BCA2-2B66403FE9F7}"/>
                    </a:ext>
                  </a:extLst>
                </p:cNvPr>
                <p:cNvSpPr/>
                <p:nvPr/>
              </p:nvSpPr>
              <p:spPr>
                <a:xfrm>
                  <a:off x="5483054" y="2280152"/>
                  <a:ext cx="1219195" cy="419104"/>
                </a:xfrm>
                <a:custGeom>
                  <a:avLst/>
                  <a:gdLst>
                    <a:gd name="connsiteX0" fmla="*/ 1198721 w 1219200"/>
                    <a:gd name="connsiteY0" fmla="*/ 219205 h 419100"/>
                    <a:gd name="connsiteX1" fmla="*/ 132874 w 1219200"/>
                    <a:gd name="connsiteY1" fmla="*/ 35373 h 419100"/>
                    <a:gd name="connsiteX2" fmla="*/ 7144 w 1219200"/>
                    <a:gd name="connsiteY2" fmla="*/ 181105 h 419100"/>
                    <a:gd name="connsiteX3" fmla="*/ 7144 w 1219200"/>
                    <a:gd name="connsiteY3" fmla="*/ 345888 h 419100"/>
                    <a:gd name="connsiteX4" fmla="*/ 78581 w 1219200"/>
                    <a:gd name="connsiteY4" fmla="*/ 417325 h 419100"/>
                    <a:gd name="connsiteX5" fmla="*/ 150019 w 1219200"/>
                    <a:gd name="connsiteY5" fmla="*/ 345888 h 419100"/>
                    <a:gd name="connsiteX6" fmla="*/ 150019 w 1219200"/>
                    <a:gd name="connsiteY6" fmla="*/ 182058 h 419100"/>
                    <a:gd name="connsiteX7" fmla="*/ 153829 w 1219200"/>
                    <a:gd name="connsiteY7" fmla="*/ 177295 h 419100"/>
                    <a:gd name="connsiteX8" fmla="*/ 617696 w 1219200"/>
                    <a:gd name="connsiteY8" fmla="*/ 154435 h 419100"/>
                    <a:gd name="connsiteX9" fmla="*/ 1096804 w 1219200"/>
                    <a:gd name="connsiteY9" fmla="*/ 320170 h 419100"/>
                    <a:gd name="connsiteX10" fmla="*/ 1197769 w 1219200"/>
                    <a:gd name="connsiteY10" fmla="*/ 320170 h 419100"/>
                    <a:gd name="connsiteX11" fmla="*/ 1198721 w 1219200"/>
                    <a:gd name="connsiteY11" fmla="*/ 219205 h 419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19200" h="419100">
                      <a:moveTo>
                        <a:pt x="1198721" y="219205"/>
                      </a:moveTo>
                      <a:cubicBezTo>
                        <a:pt x="929164" y="-51305"/>
                        <a:pt x="363379" y="1083"/>
                        <a:pt x="132874" y="35373"/>
                      </a:cubicBezTo>
                      <a:cubicBezTo>
                        <a:pt x="60484" y="45850"/>
                        <a:pt x="7144" y="107763"/>
                        <a:pt x="7144" y="181105"/>
                      </a:cubicBezTo>
                      <a:lnTo>
                        <a:pt x="7144" y="345888"/>
                      </a:lnTo>
                      <a:cubicBezTo>
                        <a:pt x="7144" y="384940"/>
                        <a:pt x="39529" y="417325"/>
                        <a:pt x="78581" y="417325"/>
                      </a:cubicBezTo>
                      <a:cubicBezTo>
                        <a:pt x="117634" y="417325"/>
                        <a:pt x="150019" y="384940"/>
                        <a:pt x="150019" y="345888"/>
                      </a:cubicBezTo>
                      <a:lnTo>
                        <a:pt x="150019" y="182058"/>
                      </a:lnTo>
                      <a:cubicBezTo>
                        <a:pt x="150019" y="179200"/>
                        <a:pt x="151924" y="177295"/>
                        <a:pt x="153829" y="177295"/>
                      </a:cubicBezTo>
                      <a:cubicBezTo>
                        <a:pt x="246221" y="163008"/>
                        <a:pt x="429101" y="142053"/>
                        <a:pt x="617696" y="154435"/>
                      </a:cubicBezTo>
                      <a:cubicBezTo>
                        <a:pt x="840581" y="169675"/>
                        <a:pt x="1001554" y="224920"/>
                        <a:pt x="1096804" y="320170"/>
                      </a:cubicBezTo>
                      <a:cubicBezTo>
                        <a:pt x="1124426" y="347793"/>
                        <a:pt x="1170146" y="347793"/>
                        <a:pt x="1197769" y="320170"/>
                      </a:cubicBezTo>
                      <a:cubicBezTo>
                        <a:pt x="1227296" y="292548"/>
                        <a:pt x="1227296" y="246828"/>
                        <a:pt x="1198721" y="21920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828891"/>
                  <a:endParaRPr lang="en-US" sz="3600" dirty="0">
                    <a:solidFill>
                      <a:srgbClr val="000000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428" name="Freeform: Shape 141">
                  <a:extLst>
                    <a:ext uri="{FF2B5EF4-FFF2-40B4-BE49-F238E27FC236}">
                      <a16:creationId xmlns:a16="http://schemas.microsoft.com/office/drawing/2014/main" id="{6009C621-5A08-7940-AB77-A89045B8B2F2}"/>
                    </a:ext>
                  </a:extLst>
                </p:cNvPr>
                <p:cNvSpPr/>
                <p:nvPr/>
              </p:nvSpPr>
              <p:spPr>
                <a:xfrm>
                  <a:off x="5178258" y="4762971"/>
                  <a:ext cx="152398" cy="457195"/>
                </a:xfrm>
                <a:custGeom>
                  <a:avLst/>
                  <a:gdLst>
                    <a:gd name="connsiteX0" fmla="*/ 78581 w 152400"/>
                    <a:gd name="connsiteY0" fmla="*/ 7144 h 457200"/>
                    <a:gd name="connsiteX1" fmla="*/ 7144 w 152400"/>
                    <a:gd name="connsiteY1" fmla="*/ 78581 h 457200"/>
                    <a:gd name="connsiteX2" fmla="*/ 7144 w 152400"/>
                    <a:gd name="connsiteY2" fmla="*/ 384334 h 457200"/>
                    <a:gd name="connsiteX3" fmla="*/ 78581 w 152400"/>
                    <a:gd name="connsiteY3" fmla="*/ 455771 h 457200"/>
                    <a:gd name="connsiteX4" fmla="*/ 150019 w 152400"/>
                    <a:gd name="connsiteY4" fmla="*/ 384334 h 457200"/>
                    <a:gd name="connsiteX5" fmla="*/ 150019 w 152400"/>
                    <a:gd name="connsiteY5" fmla="*/ 78581 h 457200"/>
                    <a:gd name="connsiteX6" fmla="*/ 78581 w 152400"/>
                    <a:gd name="connsiteY6" fmla="*/ 7144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2400" h="457200">
                      <a:moveTo>
                        <a:pt x="78581" y="7144"/>
                      </a:moveTo>
                      <a:cubicBezTo>
                        <a:pt x="39529" y="7144"/>
                        <a:pt x="7144" y="39529"/>
                        <a:pt x="7144" y="78581"/>
                      </a:cubicBezTo>
                      <a:lnTo>
                        <a:pt x="7144" y="384334"/>
                      </a:lnTo>
                      <a:cubicBezTo>
                        <a:pt x="7144" y="423386"/>
                        <a:pt x="39529" y="455771"/>
                        <a:pt x="78581" y="455771"/>
                      </a:cubicBezTo>
                      <a:cubicBezTo>
                        <a:pt x="117634" y="455771"/>
                        <a:pt x="150019" y="423386"/>
                        <a:pt x="150019" y="384334"/>
                      </a:cubicBezTo>
                      <a:lnTo>
                        <a:pt x="150019" y="78581"/>
                      </a:lnTo>
                      <a:cubicBezTo>
                        <a:pt x="150019" y="38576"/>
                        <a:pt x="117634" y="7144"/>
                        <a:pt x="78581" y="714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828891"/>
                  <a:endParaRPr lang="en-US" sz="3600" dirty="0">
                    <a:solidFill>
                      <a:srgbClr val="000000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429" name="Freeform: Shape 142">
                  <a:extLst>
                    <a:ext uri="{FF2B5EF4-FFF2-40B4-BE49-F238E27FC236}">
                      <a16:creationId xmlns:a16="http://schemas.microsoft.com/office/drawing/2014/main" id="{E18E2F17-ECB1-9540-AEB3-26F49725A415}"/>
                    </a:ext>
                  </a:extLst>
                </p:cNvPr>
                <p:cNvSpPr/>
                <p:nvPr/>
              </p:nvSpPr>
              <p:spPr>
                <a:xfrm>
                  <a:off x="6858474" y="4762971"/>
                  <a:ext cx="152398" cy="457195"/>
                </a:xfrm>
                <a:custGeom>
                  <a:avLst/>
                  <a:gdLst>
                    <a:gd name="connsiteX0" fmla="*/ 78581 w 152400"/>
                    <a:gd name="connsiteY0" fmla="*/ 7144 h 457200"/>
                    <a:gd name="connsiteX1" fmla="*/ 7144 w 152400"/>
                    <a:gd name="connsiteY1" fmla="*/ 78581 h 457200"/>
                    <a:gd name="connsiteX2" fmla="*/ 7144 w 152400"/>
                    <a:gd name="connsiteY2" fmla="*/ 384334 h 457200"/>
                    <a:gd name="connsiteX3" fmla="*/ 78581 w 152400"/>
                    <a:gd name="connsiteY3" fmla="*/ 455771 h 457200"/>
                    <a:gd name="connsiteX4" fmla="*/ 150019 w 152400"/>
                    <a:gd name="connsiteY4" fmla="*/ 384334 h 457200"/>
                    <a:gd name="connsiteX5" fmla="*/ 150019 w 152400"/>
                    <a:gd name="connsiteY5" fmla="*/ 78581 h 457200"/>
                    <a:gd name="connsiteX6" fmla="*/ 78581 w 152400"/>
                    <a:gd name="connsiteY6" fmla="*/ 7144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2400" h="457200">
                      <a:moveTo>
                        <a:pt x="78581" y="7144"/>
                      </a:moveTo>
                      <a:cubicBezTo>
                        <a:pt x="39529" y="7144"/>
                        <a:pt x="7144" y="39529"/>
                        <a:pt x="7144" y="78581"/>
                      </a:cubicBezTo>
                      <a:lnTo>
                        <a:pt x="7144" y="384334"/>
                      </a:lnTo>
                      <a:cubicBezTo>
                        <a:pt x="7144" y="423386"/>
                        <a:pt x="39529" y="455771"/>
                        <a:pt x="78581" y="455771"/>
                      </a:cubicBezTo>
                      <a:cubicBezTo>
                        <a:pt x="117634" y="455771"/>
                        <a:pt x="150019" y="423386"/>
                        <a:pt x="150019" y="384334"/>
                      </a:cubicBezTo>
                      <a:lnTo>
                        <a:pt x="150019" y="78581"/>
                      </a:lnTo>
                      <a:cubicBezTo>
                        <a:pt x="150019" y="38576"/>
                        <a:pt x="117634" y="7144"/>
                        <a:pt x="78581" y="714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828891"/>
                  <a:endParaRPr lang="en-US" sz="3600" dirty="0">
                    <a:solidFill>
                      <a:srgbClr val="000000"/>
                    </a:solidFill>
                    <a:latin typeface="Century Gothic" panose="020B0502020202020204" pitchFamily="34" charset="0"/>
                  </a:endParaRPr>
                </a:p>
              </p:txBody>
            </p:sp>
          </p:grpSp>
          <p:grpSp>
            <p:nvGrpSpPr>
              <p:cNvPr id="420" name="Group 419">
                <a:extLst>
                  <a:ext uri="{FF2B5EF4-FFF2-40B4-BE49-F238E27FC236}">
                    <a16:creationId xmlns:a16="http://schemas.microsoft.com/office/drawing/2014/main" id="{92C7403E-1794-2B41-93A5-ABE6FAC5AA04}"/>
                  </a:ext>
                </a:extLst>
              </p:cNvPr>
              <p:cNvGrpSpPr/>
              <p:nvPr/>
            </p:nvGrpSpPr>
            <p:grpSpPr>
              <a:xfrm>
                <a:off x="14033705" y="13023903"/>
                <a:ext cx="1999569" cy="627213"/>
                <a:chOff x="1109088" y="2758453"/>
                <a:chExt cx="999719" cy="313586"/>
              </a:xfrm>
            </p:grpSpPr>
            <p:sp>
              <p:nvSpPr>
                <p:cNvPr id="421" name="TextBox 420">
                  <a:extLst>
                    <a:ext uri="{FF2B5EF4-FFF2-40B4-BE49-F238E27FC236}">
                      <a16:creationId xmlns:a16="http://schemas.microsoft.com/office/drawing/2014/main" id="{413ECEFD-6080-9D41-B89B-80EF5B9670D2}"/>
                    </a:ext>
                  </a:extLst>
                </p:cNvPr>
                <p:cNvSpPr txBox="1"/>
                <p:nvPr/>
              </p:nvSpPr>
              <p:spPr>
                <a:xfrm>
                  <a:off x="1109088" y="2758453"/>
                  <a:ext cx="999719" cy="1692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828891"/>
                  <a:r>
                    <a:rPr lang="en-US" sz="1600" b="1" dirty="0">
                      <a:solidFill>
                        <a:srgbClr val="6C6B6C"/>
                      </a:solidFill>
                      <a:latin typeface="Century Gothic" panose="020B0502020202020204" pitchFamily="34" charset="0"/>
                      <a:cs typeface="Arial" panose="020B0604020202020204" pitchFamily="34" charset="0"/>
                    </a:rPr>
                    <a:t>22 </a:t>
                  </a:r>
                  <a:r>
                    <a:rPr lang="ar-EG" sz="1600" b="1" dirty="0">
                      <a:solidFill>
                        <a:srgbClr val="6C6B6C"/>
                      </a:solidFill>
                      <a:latin typeface="Century Gothic" panose="020B0502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1600" b="1" dirty="0">
                      <a:solidFill>
                        <a:srgbClr val="6C6B6C"/>
                      </a:solidFill>
                      <a:latin typeface="Century Gothic" panose="020B0502020202020204" pitchFamily="34" charset="0"/>
                    </a:rPr>
                    <a:t>Members</a:t>
                  </a:r>
                </a:p>
              </p:txBody>
            </p:sp>
            <p:sp>
              <p:nvSpPr>
                <p:cNvPr id="422" name="TextBox 421">
                  <a:extLst>
                    <a:ext uri="{FF2B5EF4-FFF2-40B4-BE49-F238E27FC236}">
                      <a16:creationId xmlns:a16="http://schemas.microsoft.com/office/drawing/2014/main" id="{66519EBF-FADF-894C-93D8-9799EF49413E}"/>
                    </a:ext>
                  </a:extLst>
                </p:cNvPr>
                <p:cNvSpPr txBox="1"/>
                <p:nvPr/>
              </p:nvSpPr>
              <p:spPr>
                <a:xfrm>
                  <a:off x="1115374" y="2902773"/>
                  <a:ext cx="733718" cy="1692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828891"/>
                  <a:r>
                    <a:rPr lang="en-US" sz="1600" dirty="0">
                      <a:solidFill>
                        <a:srgbClr val="6C6B6C"/>
                      </a:solidFill>
                      <a:latin typeface="Century Gothic" panose="020B0502020202020204" pitchFamily="34" charset="0"/>
                    </a:rPr>
                    <a:t>Resources</a:t>
                  </a:r>
                </a:p>
              </p:txBody>
            </p:sp>
          </p:grpSp>
        </p:grpSp>
        <p:grpSp>
          <p:nvGrpSpPr>
            <p:cNvPr id="430" name="Group 429">
              <a:extLst>
                <a:ext uri="{FF2B5EF4-FFF2-40B4-BE49-F238E27FC236}">
                  <a16:creationId xmlns:a16="http://schemas.microsoft.com/office/drawing/2014/main" id="{1906AFD0-7FDA-FA47-9C89-D233006ACB39}"/>
                </a:ext>
              </a:extLst>
            </p:cNvPr>
            <p:cNvGrpSpPr/>
            <p:nvPr/>
          </p:nvGrpSpPr>
          <p:grpSpPr>
            <a:xfrm>
              <a:off x="14720008" y="10831153"/>
              <a:ext cx="2909821" cy="627213"/>
              <a:chOff x="13123453" y="13023903"/>
              <a:chExt cx="2909821" cy="627213"/>
            </a:xfrm>
          </p:grpSpPr>
          <p:grpSp>
            <p:nvGrpSpPr>
              <p:cNvPr id="431" name="Graphic 49">
                <a:extLst>
                  <a:ext uri="{FF2B5EF4-FFF2-40B4-BE49-F238E27FC236}">
                    <a16:creationId xmlns:a16="http://schemas.microsoft.com/office/drawing/2014/main" id="{6C0545B3-1CF7-9F43-9A41-C07605FEB7B9}"/>
                  </a:ext>
                </a:extLst>
              </p:cNvPr>
              <p:cNvGrpSpPr/>
              <p:nvPr/>
            </p:nvGrpSpPr>
            <p:grpSpPr>
              <a:xfrm>
                <a:off x="13123453" y="13034739"/>
                <a:ext cx="723319" cy="531558"/>
                <a:chOff x="3650451" y="1631155"/>
                <a:chExt cx="4886309" cy="3590919"/>
              </a:xfrm>
              <a:solidFill>
                <a:srgbClr val="6C6B6C"/>
              </a:solidFill>
            </p:grpSpPr>
            <p:sp>
              <p:nvSpPr>
                <p:cNvPr id="435" name="Freeform: Shape 136">
                  <a:extLst>
                    <a:ext uri="{FF2B5EF4-FFF2-40B4-BE49-F238E27FC236}">
                      <a16:creationId xmlns:a16="http://schemas.microsoft.com/office/drawing/2014/main" id="{B21BAC9C-8171-674F-94A0-73A3CFAF4EE8}"/>
                    </a:ext>
                  </a:extLst>
                </p:cNvPr>
                <p:cNvSpPr/>
                <p:nvPr/>
              </p:nvSpPr>
              <p:spPr>
                <a:xfrm>
                  <a:off x="7390907" y="3158966"/>
                  <a:ext cx="609603" cy="228603"/>
                </a:xfrm>
                <a:custGeom>
                  <a:avLst/>
                  <a:gdLst>
                    <a:gd name="connsiteX0" fmla="*/ 569119 w 609600"/>
                    <a:gd name="connsiteY0" fmla="*/ 90964 h 228600"/>
                    <a:gd name="connsiteX1" fmla="*/ 78581 w 609600"/>
                    <a:gd name="connsiteY1" fmla="*/ 7144 h 228600"/>
                    <a:gd name="connsiteX2" fmla="*/ 7144 w 609600"/>
                    <a:gd name="connsiteY2" fmla="*/ 78581 h 228600"/>
                    <a:gd name="connsiteX3" fmla="*/ 78581 w 609600"/>
                    <a:gd name="connsiteY3" fmla="*/ 150019 h 228600"/>
                    <a:gd name="connsiteX4" fmla="*/ 505301 w 609600"/>
                    <a:gd name="connsiteY4" fmla="*/ 218599 h 228600"/>
                    <a:gd name="connsiteX5" fmla="*/ 536734 w 609600"/>
                    <a:gd name="connsiteY5" fmla="*/ 226219 h 228600"/>
                    <a:gd name="connsiteX6" fmla="*/ 600551 w 609600"/>
                    <a:gd name="connsiteY6" fmla="*/ 187166 h 228600"/>
                    <a:gd name="connsiteX7" fmla="*/ 569119 w 609600"/>
                    <a:gd name="connsiteY7" fmla="*/ 90964 h 228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09600" h="228600">
                      <a:moveTo>
                        <a:pt x="569119" y="90964"/>
                      </a:moveTo>
                      <a:cubicBezTo>
                        <a:pt x="403384" y="8096"/>
                        <a:pt x="91916" y="7144"/>
                        <a:pt x="78581" y="7144"/>
                      </a:cubicBezTo>
                      <a:cubicBezTo>
                        <a:pt x="39529" y="7144"/>
                        <a:pt x="7144" y="39529"/>
                        <a:pt x="7144" y="78581"/>
                      </a:cubicBezTo>
                      <a:cubicBezTo>
                        <a:pt x="7144" y="117634"/>
                        <a:pt x="39529" y="150019"/>
                        <a:pt x="78581" y="150019"/>
                      </a:cubicBezTo>
                      <a:cubicBezTo>
                        <a:pt x="158591" y="150019"/>
                        <a:pt x="391954" y="162401"/>
                        <a:pt x="505301" y="218599"/>
                      </a:cubicBezTo>
                      <a:cubicBezTo>
                        <a:pt x="515779" y="223361"/>
                        <a:pt x="526256" y="226219"/>
                        <a:pt x="536734" y="226219"/>
                      </a:cubicBezTo>
                      <a:cubicBezTo>
                        <a:pt x="563404" y="226219"/>
                        <a:pt x="588169" y="211931"/>
                        <a:pt x="600551" y="187166"/>
                      </a:cubicBezTo>
                      <a:cubicBezTo>
                        <a:pt x="618649" y="151924"/>
                        <a:pt x="604361" y="108109"/>
                        <a:pt x="569119" y="9096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828891"/>
                  <a:endParaRPr lang="en-US" sz="3600" dirty="0">
                    <a:solidFill>
                      <a:srgbClr val="000000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436" name="Freeform: Shape 137">
                  <a:extLst>
                    <a:ext uri="{FF2B5EF4-FFF2-40B4-BE49-F238E27FC236}">
                      <a16:creationId xmlns:a16="http://schemas.microsoft.com/office/drawing/2014/main" id="{A2A46F14-A01F-1846-B085-C9C9F3CF271E}"/>
                    </a:ext>
                  </a:extLst>
                </p:cNvPr>
                <p:cNvSpPr/>
                <p:nvPr/>
              </p:nvSpPr>
              <p:spPr>
                <a:xfrm>
                  <a:off x="3650451" y="1631155"/>
                  <a:ext cx="4886309" cy="3590919"/>
                </a:xfrm>
                <a:custGeom>
                  <a:avLst/>
                  <a:gdLst>
                    <a:gd name="connsiteX0" fmla="*/ 4665822 w 4886325"/>
                    <a:gd name="connsiteY0" fmla="*/ 2636044 h 3590925"/>
                    <a:gd name="connsiteX1" fmla="*/ 4370547 w 4886325"/>
                    <a:gd name="connsiteY1" fmla="*/ 2551271 h 3590925"/>
                    <a:gd name="connsiteX2" fmla="*/ 4348639 w 4886325"/>
                    <a:gd name="connsiteY2" fmla="*/ 2522696 h 3590925"/>
                    <a:gd name="connsiteX3" fmla="*/ 4348639 w 4886325"/>
                    <a:gd name="connsiteY3" fmla="*/ 2424589 h 3590925"/>
                    <a:gd name="connsiteX4" fmla="*/ 4417219 w 4886325"/>
                    <a:gd name="connsiteY4" fmla="*/ 2368391 h 3590925"/>
                    <a:gd name="connsiteX5" fmla="*/ 4578191 w 4886325"/>
                    <a:gd name="connsiteY5" fmla="*/ 1988344 h 3590925"/>
                    <a:gd name="connsiteX6" fmla="*/ 4578191 w 4886325"/>
                    <a:gd name="connsiteY6" fmla="*/ 1852136 h 3590925"/>
                    <a:gd name="connsiteX7" fmla="*/ 4606766 w 4886325"/>
                    <a:gd name="connsiteY7" fmla="*/ 1794986 h 3590925"/>
                    <a:gd name="connsiteX8" fmla="*/ 4654391 w 4886325"/>
                    <a:gd name="connsiteY8" fmla="*/ 1592104 h 3590925"/>
                    <a:gd name="connsiteX9" fmla="*/ 4654391 w 4886325"/>
                    <a:gd name="connsiteY9" fmla="*/ 1224439 h 3590925"/>
                    <a:gd name="connsiteX10" fmla="*/ 4582954 w 4886325"/>
                    <a:gd name="connsiteY10" fmla="*/ 1153001 h 3590925"/>
                    <a:gd name="connsiteX11" fmla="*/ 3895249 w 4886325"/>
                    <a:gd name="connsiteY11" fmla="*/ 1153001 h 3590925"/>
                    <a:gd name="connsiteX12" fmla="*/ 3441859 w 4886325"/>
                    <a:gd name="connsiteY12" fmla="*/ 1606391 h 3590925"/>
                    <a:gd name="connsiteX13" fmla="*/ 3441859 w 4886325"/>
                    <a:gd name="connsiteY13" fmla="*/ 1610201 h 3590925"/>
                    <a:gd name="connsiteX14" fmla="*/ 3481864 w 4886325"/>
                    <a:gd name="connsiteY14" fmla="*/ 1778794 h 3590925"/>
                    <a:gd name="connsiteX15" fmla="*/ 3518059 w 4886325"/>
                    <a:gd name="connsiteY15" fmla="*/ 1852136 h 3590925"/>
                    <a:gd name="connsiteX16" fmla="*/ 3518059 w 4886325"/>
                    <a:gd name="connsiteY16" fmla="*/ 1969294 h 3590925"/>
                    <a:gd name="connsiteX17" fmla="*/ 3747611 w 4886325"/>
                    <a:gd name="connsiteY17" fmla="*/ 2419826 h 3590925"/>
                    <a:gd name="connsiteX18" fmla="*/ 3747611 w 4886325"/>
                    <a:gd name="connsiteY18" fmla="*/ 2522696 h 3590925"/>
                    <a:gd name="connsiteX19" fmla="*/ 3688556 w 4886325"/>
                    <a:gd name="connsiteY19" fmla="*/ 2561749 h 3590925"/>
                    <a:gd name="connsiteX20" fmla="*/ 3544729 w 4886325"/>
                    <a:gd name="connsiteY20" fmla="*/ 2602706 h 3590925"/>
                    <a:gd name="connsiteX21" fmla="*/ 3128486 w 4886325"/>
                    <a:gd name="connsiteY21" fmla="*/ 2451259 h 3590925"/>
                    <a:gd name="connsiteX22" fmla="*/ 3109436 w 4886325"/>
                    <a:gd name="connsiteY22" fmla="*/ 2396966 h 3590925"/>
                    <a:gd name="connsiteX23" fmla="*/ 2976086 w 4886325"/>
                    <a:gd name="connsiteY23" fmla="*/ 2256949 h 3590925"/>
                    <a:gd name="connsiteX24" fmla="*/ 2976086 w 4886325"/>
                    <a:gd name="connsiteY24" fmla="*/ 2022634 h 3590925"/>
                    <a:gd name="connsiteX25" fmla="*/ 3017044 w 4886325"/>
                    <a:gd name="connsiteY25" fmla="*/ 1986439 h 3590925"/>
                    <a:gd name="connsiteX26" fmla="*/ 3280886 w 4886325"/>
                    <a:gd name="connsiteY26" fmla="*/ 1376839 h 3590925"/>
                    <a:gd name="connsiteX27" fmla="*/ 3280886 w 4886325"/>
                    <a:gd name="connsiteY27" fmla="*/ 1189196 h 3590925"/>
                    <a:gd name="connsiteX28" fmla="*/ 3357086 w 4886325"/>
                    <a:gd name="connsiteY28" fmla="*/ 841534 h 3590925"/>
                    <a:gd name="connsiteX29" fmla="*/ 3357086 w 4886325"/>
                    <a:gd name="connsiteY29" fmla="*/ 78581 h 3590925"/>
                    <a:gd name="connsiteX30" fmla="*/ 3285649 w 4886325"/>
                    <a:gd name="connsiteY30" fmla="*/ 7144 h 3590925"/>
                    <a:gd name="connsiteX31" fmla="*/ 2216944 w 4886325"/>
                    <a:gd name="connsiteY31" fmla="*/ 7144 h 3590925"/>
                    <a:gd name="connsiteX32" fmla="*/ 1534001 w 4886325"/>
                    <a:gd name="connsiteY32" fmla="*/ 690086 h 3590925"/>
                    <a:gd name="connsiteX33" fmla="*/ 1534001 w 4886325"/>
                    <a:gd name="connsiteY33" fmla="*/ 842486 h 3590925"/>
                    <a:gd name="connsiteX34" fmla="*/ 1610201 w 4886325"/>
                    <a:gd name="connsiteY34" fmla="*/ 1190149 h 3590925"/>
                    <a:gd name="connsiteX35" fmla="*/ 1610201 w 4886325"/>
                    <a:gd name="connsiteY35" fmla="*/ 1351121 h 3590925"/>
                    <a:gd name="connsiteX36" fmla="*/ 1915954 w 4886325"/>
                    <a:gd name="connsiteY36" fmla="*/ 2016919 h 3590925"/>
                    <a:gd name="connsiteX37" fmla="*/ 1915954 w 4886325"/>
                    <a:gd name="connsiteY37" fmla="*/ 2256949 h 3590925"/>
                    <a:gd name="connsiteX38" fmla="*/ 1782604 w 4886325"/>
                    <a:gd name="connsiteY38" fmla="*/ 2396966 h 3590925"/>
                    <a:gd name="connsiteX39" fmla="*/ 1763554 w 4886325"/>
                    <a:gd name="connsiteY39" fmla="*/ 2451259 h 3590925"/>
                    <a:gd name="connsiteX40" fmla="*/ 1324451 w 4886325"/>
                    <a:gd name="connsiteY40" fmla="*/ 2611279 h 3590925"/>
                    <a:gd name="connsiteX41" fmla="*/ 1235869 w 4886325"/>
                    <a:gd name="connsiteY41" fmla="*/ 2657951 h 3590925"/>
                    <a:gd name="connsiteX42" fmla="*/ 1167289 w 4886325"/>
                    <a:gd name="connsiteY42" fmla="*/ 2623661 h 3590925"/>
                    <a:gd name="connsiteX43" fmla="*/ 1440656 w 4886325"/>
                    <a:gd name="connsiteY43" fmla="*/ 2401729 h 3590925"/>
                    <a:gd name="connsiteX44" fmla="*/ 1440656 w 4886325"/>
                    <a:gd name="connsiteY44" fmla="*/ 2337911 h 3590925"/>
                    <a:gd name="connsiteX45" fmla="*/ 1377791 w 4886325"/>
                    <a:gd name="connsiteY45" fmla="*/ 1894046 h 3590925"/>
                    <a:gd name="connsiteX46" fmla="*/ 1371124 w 4886325"/>
                    <a:gd name="connsiteY46" fmla="*/ 1753076 h 3590925"/>
                    <a:gd name="connsiteX47" fmla="*/ 765334 w 4886325"/>
                    <a:gd name="connsiteY47" fmla="*/ 1152049 h 3590925"/>
                    <a:gd name="connsiteX48" fmla="*/ 159544 w 4886325"/>
                    <a:gd name="connsiteY48" fmla="*/ 1753076 h 3590925"/>
                    <a:gd name="connsiteX49" fmla="*/ 152876 w 4886325"/>
                    <a:gd name="connsiteY49" fmla="*/ 1894046 h 3590925"/>
                    <a:gd name="connsiteX50" fmla="*/ 90011 w 4886325"/>
                    <a:gd name="connsiteY50" fmla="*/ 2337911 h 3590925"/>
                    <a:gd name="connsiteX51" fmla="*/ 90011 w 4886325"/>
                    <a:gd name="connsiteY51" fmla="*/ 2401729 h 3590925"/>
                    <a:gd name="connsiteX52" fmla="*/ 364331 w 4886325"/>
                    <a:gd name="connsiteY52" fmla="*/ 2622709 h 3590925"/>
                    <a:gd name="connsiteX53" fmla="*/ 172879 w 4886325"/>
                    <a:gd name="connsiteY53" fmla="*/ 2718911 h 3590925"/>
                    <a:gd name="connsiteX54" fmla="*/ 7144 w 4886325"/>
                    <a:gd name="connsiteY54" fmla="*/ 2988469 h 3590925"/>
                    <a:gd name="connsiteX55" fmla="*/ 7144 w 4886325"/>
                    <a:gd name="connsiteY55" fmla="*/ 3516154 h 3590925"/>
                    <a:gd name="connsiteX56" fmla="*/ 78581 w 4886325"/>
                    <a:gd name="connsiteY56" fmla="*/ 3587591 h 3590925"/>
                    <a:gd name="connsiteX57" fmla="*/ 150019 w 4886325"/>
                    <a:gd name="connsiteY57" fmla="*/ 3516154 h 3590925"/>
                    <a:gd name="connsiteX58" fmla="*/ 150019 w 4886325"/>
                    <a:gd name="connsiteY58" fmla="*/ 2988469 h 3590925"/>
                    <a:gd name="connsiteX59" fmla="*/ 237649 w 4886325"/>
                    <a:gd name="connsiteY59" fmla="*/ 2847499 h 3590925"/>
                    <a:gd name="connsiteX60" fmla="*/ 476726 w 4886325"/>
                    <a:gd name="connsiteY60" fmla="*/ 2728436 h 3590925"/>
                    <a:gd name="connsiteX61" fmla="*/ 559594 w 4886325"/>
                    <a:gd name="connsiteY61" fmla="*/ 2807494 h 3590925"/>
                    <a:gd name="connsiteX62" fmla="*/ 766286 w 4886325"/>
                    <a:gd name="connsiteY62" fmla="*/ 2890361 h 3590925"/>
                    <a:gd name="connsiteX63" fmla="*/ 972979 w 4886325"/>
                    <a:gd name="connsiteY63" fmla="*/ 2807494 h 3590925"/>
                    <a:gd name="connsiteX64" fmla="*/ 1055846 w 4886325"/>
                    <a:gd name="connsiteY64" fmla="*/ 2728436 h 3590925"/>
                    <a:gd name="connsiteX65" fmla="*/ 1133951 w 4886325"/>
                    <a:gd name="connsiteY65" fmla="*/ 2767489 h 3590925"/>
                    <a:gd name="connsiteX66" fmla="*/ 1076801 w 4886325"/>
                    <a:gd name="connsiteY66" fmla="*/ 2966561 h 3590925"/>
                    <a:gd name="connsiteX67" fmla="*/ 1076801 w 4886325"/>
                    <a:gd name="connsiteY67" fmla="*/ 3516154 h 3590925"/>
                    <a:gd name="connsiteX68" fmla="*/ 1148239 w 4886325"/>
                    <a:gd name="connsiteY68" fmla="*/ 3587591 h 3590925"/>
                    <a:gd name="connsiteX69" fmla="*/ 1219676 w 4886325"/>
                    <a:gd name="connsiteY69" fmla="*/ 3516154 h 3590925"/>
                    <a:gd name="connsiteX70" fmla="*/ 1219676 w 4886325"/>
                    <a:gd name="connsiteY70" fmla="*/ 2966561 h 3590925"/>
                    <a:gd name="connsiteX71" fmla="*/ 1373981 w 4886325"/>
                    <a:gd name="connsiteY71" fmla="*/ 2746534 h 3590925"/>
                    <a:gd name="connsiteX72" fmla="*/ 1837849 w 4886325"/>
                    <a:gd name="connsiteY72" fmla="*/ 2577941 h 3590925"/>
                    <a:gd name="connsiteX73" fmla="*/ 2031206 w 4886325"/>
                    <a:gd name="connsiteY73" fmla="*/ 2867501 h 3590925"/>
                    <a:gd name="connsiteX74" fmla="*/ 2139791 w 4886325"/>
                    <a:gd name="connsiteY74" fmla="*/ 2932271 h 3590925"/>
                    <a:gd name="connsiteX75" fmla="*/ 2154079 w 4886325"/>
                    <a:gd name="connsiteY75" fmla="*/ 2933224 h 3590925"/>
                    <a:gd name="connsiteX76" fmla="*/ 2258854 w 4886325"/>
                    <a:gd name="connsiteY76" fmla="*/ 2890361 h 3590925"/>
                    <a:gd name="connsiteX77" fmla="*/ 2376964 w 4886325"/>
                    <a:gd name="connsiteY77" fmla="*/ 2772251 h 3590925"/>
                    <a:gd name="connsiteX78" fmla="*/ 2376964 w 4886325"/>
                    <a:gd name="connsiteY78" fmla="*/ 3516154 h 3590925"/>
                    <a:gd name="connsiteX79" fmla="*/ 2448401 w 4886325"/>
                    <a:gd name="connsiteY79" fmla="*/ 3587591 h 3590925"/>
                    <a:gd name="connsiteX80" fmla="*/ 2519839 w 4886325"/>
                    <a:gd name="connsiteY80" fmla="*/ 3516154 h 3590925"/>
                    <a:gd name="connsiteX81" fmla="*/ 2519839 w 4886325"/>
                    <a:gd name="connsiteY81" fmla="*/ 2772251 h 3590925"/>
                    <a:gd name="connsiteX82" fmla="*/ 2637949 w 4886325"/>
                    <a:gd name="connsiteY82" fmla="*/ 2890361 h 3590925"/>
                    <a:gd name="connsiteX83" fmla="*/ 2742724 w 4886325"/>
                    <a:gd name="connsiteY83" fmla="*/ 2933224 h 3590925"/>
                    <a:gd name="connsiteX84" fmla="*/ 2757011 w 4886325"/>
                    <a:gd name="connsiteY84" fmla="*/ 2932271 h 3590925"/>
                    <a:gd name="connsiteX85" fmla="*/ 2865596 w 4886325"/>
                    <a:gd name="connsiteY85" fmla="*/ 2867501 h 3590925"/>
                    <a:gd name="connsiteX86" fmla="*/ 3058954 w 4886325"/>
                    <a:gd name="connsiteY86" fmla="*/ 2577941 h 3590925"/>
                    <a:gd name="connsiteX87" fmla="*/ 3522821 w 4886325"/>
                    <a:gd name="connsiteY87" fmla="*/ 2746534 h 3590925"/>
                    <a:gd name="connsiteX88" fmla="*/ 3677126 w 4886325"/>
                    <a:gd name="connsiteY88" fmla="*/ 2966561 h 3590925"/>
                    <a:gd name="connsiteX89" fmla="*/ 3677126 w 4886325"/>
                    <a:gd name="connsiteY89" fmla="*/ 3516154 h 3590925"/>
                    <a:gd name="connsiteX90" fmla="*/ 3748564 w 4886325"/>
                    <a:gd name="connsiteY90" fmla="*/ 3587591 h 3590925"/>
                    <a:gd name="connsiteX91" fmla="*/ 3820001 w 4886325"/>
                    <a:gd name="connsiteY91" fmla="*/ 3516154 h 3590925"/>
                    <a:gd name="connsiteX92" fmla="*/ 3820001 w 4886325"/>
                    <a:gd name="connsiteY92" fmla="*/ 2966561 h 3590925"/>
                    <a:gd name="connsiteX93" fmla="*/ 3714274 w 4886325"/>
                    <a:gd name="connsiteY93" fmla="*/ 2705576 h 3590925"/>
                    <a:gd name="connsiteX94" fmla="*/ 3732371 w 4886325"/>
                    <a:gd name="connsiteY94" fmla="*/ 2700814 h 3590925"/>
                    <a:gd name="connsiteX95" fmla="*/ 3799046 w 4886325"/>
                    <a:gd name="connsiteY95" fmla="*/ 2677001 h 3590925"/>
                    <a:gd name="connsiteX96" fmla="*/ 3980974 w 4886325"/>
                    <a:gd name="connsiteY96" fmla="*/ 2858929 h 3590925"/>
                    <a:gd name="connsiteX97" fmla="*/ 3980974 w 4886325"/>
                    <a:gd name="connsiteY97" fmla="*/ 3517106 h 3590925"/>
                    <a:gd name="connsiteX98" fmla="*/ 4052411 w 4886325"/>
                    <a:gd name="connsiteY98" fmla="*/ 3588544 h 3590925"/>
                    <a:gd name="connsiteX99" fmla="*/ 4123849 w 4886325"/>
                    <a:gd name="connsiteY99" fmla="*/ 3517106 h 3590925"/>
                    <a:gd name="connsiteX100" fmla="*/ 4123849 w 4886325"/>
                    <a:gd name="connsiteY100" fmla="*/ 2858929 h 3590925"/>
                    <a:gd name="connsiteX101" fmla="*/ 4304824 w 4886325"/>
                    <a:gd name="connsiteY101" fmla="*/ 2677954 h 3590925"/>
                    <a:gd name="connsiteX102" fmla="*/ 4335304 w 4886325"/>
                    <a:gd name="connsiteY102" fmla="*/ 2690336 h 3590925"/>
                    <a:gd name="connsiteX103" fmla="*/ 4630579 w 4886325"/>
                    <a:gd name="connsiteY103" fmla="*/ 2774156 h 3590925"/>
                    <a:gd name="connsiteX104" fmla="*/ 4744879 w 4886325"/>
                    <a:gd name="connsiteY104" fmla="*/ 2925604 h 3590925"/>
                    <a:gd name="connsiteX105" fmla="*/ 4744879 w 4886325"/>
                    <a:gd name="connsiteY105" fmla="*/ 3516154 h 3590925"/>
                    <a:gd name="connsiteX106" fmla="*/ 4816316 w 4886325"/>
                    <a:gd name="connsiteY106" fmla="*/ 3587591 h 3590925"/>
                    <a:gd name="connsiteX107" fmla="*/ 4887754 w 4886325"/>
                    <a:gd name="connsiteY107" fmla="*/ 3516154 h 3590925"/>
                    <a:gd name="connsiteX108" fmla="*/ 4887754 w 4886325"/>
                    <a:gd name="connsiteY108" fmla="*/ 2925604 h 3590925"/>
                    <a:gd name="connsiteX109" fmla="*/ 4665822 w 4886325"/>
                    <a:gd name="connsiteY109" fmla="*/ 2636044 h 3590925"/>
                    <a:gd name="connsiteX110" fmla="*/ 465296 w 4886325"/>
                    <a:gd name="connsiteY110" fmla="*/ 2509361 h 3590925"/>
                    <a:gd name="connsiteX111" fmla="*/ 235744 w 4886325"/>
                    <a:gd name="connsiteY111" fmla="*/ 2361724 h 3590925"/>
                    <a:gd name="connsiteX112" fmla="*/ 276701 w 4886325"/>
                    <a:gd name="connsiteY112" fmla="*/ 2190274 h 3590925"/>
                    <a:gd name="connsiteX113" fmla="*/ 465296 w 4886325"/>
                    <a:gd name="connsiteY113" fmla="*/ 2422684 h 3590925"/>
                    <a:gd name="connsiteX114" fmla="*/ 465296 w 4886325"/>
                    <a:gd name="connsiteY114" fmla="*/ 2509361 h 3590925"/>
                    <a:gd name="connsiteX115" fmla="*/ 874871 w 4886325"/>
                    <a:gd name="connsiteY115" fmla="*/ 2702719 h 3590925"/>
                    <a:gd name="connsiteX116" fmla="*/ 657701 w 4886325"/>
                    <a:gd name="connsiteY116" fmla="*/ 2702719 h 3590925"/>
                    <a:gd name="connsiteX117" fmla="*/ 591026 w 4886325"/>
                    <a:gd name="connsiteY117" fmla="*/ 2639854 h 3590925"/>
                    <a:gd name="connsiteX118" fmla="*/ 608171 w 4886325"/>
                    <a:gd name="connsiteY118" fmla="*/ 2570321 h 3590925"/>
                    <a:gd name="connsiteX119" fmla="*/ 608171 w 4886325"/>
                    <a:gd name="connsiteY119" fmla="*/ 2494121 h 3590925"/>
                    <a:gd name="connsiteX120" fmla="*/ 766286 w 4886325"/>
                    <a:gd name="connsiteY120" fmla="*/ 2517934 h 3590925"/>
                    <a:gd name="connsiteX121" fmla="*/ 924401 w 4886325"/>
                    <a:gd name="connsiteY121" fmla="*/ 2494121 h 3590925"/>
                    <a:gd name="connsiteX122" fmla="*/ 924401 w 4886325"/>
                    <a:gd name="connsiteY122" fmla="*/ 2570321 h 3590925"/>
                    <a:gd name="connsiteX123" fmla="*/ 941546 w 4886325"/>
                    <a:gd name="connsiteY123" fmla="*/ 2639854 h 3590925"/>
                    <a:gd name="connsiteX124" fmla="*/ 874871 w 4886325"/>
                    <a:gd name="connsiteY124" fmla="*/ 2702719 h 3590925"/>
                    <a:gd name="connsiteX125" fmla="*/ 766286 w 4886325"/>
                    <a:gd name="connsiteY125" fmla="*/ 2375059 h 3590925"/>
                    <a:gd name="connsiteX126" fmla="*/ 379571 w 4886325"/>
                    <a:gd name="connsiteY126" fmla="*/ 1988344 h 3590925"/>
                    <a:gd name="connsiteX127" fmla="*/ 308134 w 4886325"/>
                    <a:gd name="connsiteY127" fmla="*/ 1916906 h 3590925"/>
                    <a:gd name="connsiteX128" fmla="*/ 296704 w 4886325"/>
                    <a:gd name="connsiteY128" fmla="*/ 1917859 h 3590925"/>
                    <a:gd name="connsiteX129" fmla="*/ 297656 w 4886325"/>
                    <a:gd name="connsiteY129" fmla="*/ 1899761 h 3590925"/>
                    <a:gd name="connsiteX130" fmla="*/ 303371 w 4886325"/>
                    <a:gd name="connsiteY130" fmla="*/ 1764506 h 3590925"/>
                    <a:gd name="connsiteX131" fmla="*/ 448151 w 4886325"/>
                    <a:gd name="connsiteY131" fmla="*/ 1431131 h 3590925"/>
                    <a:gd name="connsiteX132" fmla="*/ 767239 w 4886325"/>
                    <a:gd name="connsiteY132" fmla="*/ 1295876 h 3590925"/>
                    <a:gd name="connsiteX133" fmla="*/ 1086326 w 4886325"/>
                    <a:gd name="connsiteY133" fmla="*/ 1431131 h 3590925"/>
                    <a:gd name="connsiteX134" fmla="*/ 1231106 w 4886325"/>
                    <a:gd name="connsiteY134" fmla="*/ 1764506 h 3590925"/>
                    <a:gd name="connsiteX135" fmla="*/ 1236821 w 4886325"/>
                    <a:gd name="connsiteY135" fmla="*/ 1899761 h 3590925"/>
                    <a:gd name="connsiteX136" fmla="*/ 1236821 w 4886325"/>
                    <a:gd name="connsiteY136" fmla="*/ 1912144 h 3590925"/>
                    <a:gd name="connsiteX137" fmla="*/ 884396 w 4886325"/>
                    <a:gd name="connsiteY137" fmla="*/ 1654016 h 3590925"/>
                    <a:gd name="connsiteX138" fmla="*/ 612934 w 4886325"/>
                    <a:gd name="connsiteY138" fmla="*/ 1611154 h 3590925"/>
                    <a:gd name="connsiteX139" fmla="*/ 563404 w 4886325"/>
                    <a:gd name="connsiteY139" fmla="*/ 1633061 h 3590925"/>
                    <a:gd name="connsiteX140" fmla="*/ 434816 w 4886325"/>
                    <a:gd name="connsiteY140" fmla="*/ 1766411 h 3590925"/>
                    <a:gd name="connsiteX141" fmla="*/ 436721 w 4886325"/>
                    <a:gd name="connsiteY141" fmla="*/ 1867376 h 3590925"/>
                    <a:gd name="connsiteX142" fmla="*/ 537686 w 4886325"/>
                    <a:gd name="connsiteY142" fmla="*/ 1865471 h 3590925"/>
                    <a:gd name="connsiteX143" fmla="*/ 645319 w 4886325"/>
                    <a:gd name="connsiteY143" fmla="*/ 1754029 h 3590925"/>
                    <a:gd name="connsiteX144" fmla="*/ 1150144 w 4886325"/>
                    <a:gd name="connsiteY144" fmla="*/ 2047399 h 3590925"/>
                    <a:gd name="connsiteX145" fmla="*/ 766286 w 4886325"/>
                    <a:gd name="connsiteY145" fmla="*/ 2375059 h 3590925"/>
                    <a:gd name="connsiteX146" fmla="*/ 1066324 w 4886325"/>
                    <a:gd name="connsiteY146" fmla="*/ 2510314 h 3590925"/>
                    <a:gd name="connsiteX147" fmla="*/ 1066324 w 4886325"/>
                    <a:gd name="connsiteY147" fmla="*/ 2425541 h 3590925"/>
                    <a:gd name="connsiteX148" fmla="*/ 1254919 w 4886325"/>
                    <a:gd name="connsiteY148" fmla="*/ 2193131 h 3590925"/>
                    <a:gd name="connsiteX149" fmla="*/ 1295876 w 4886325"/>
                    <a:gd name="connsiteY149" fmla="*/ 2363629 h 3590925"/>
                    <a:gd name="connsiteX150" fmla="*/ 1066324 w 4886325"/>
                    <a:gd name="connsiteY150" fmla="*/ 2510314 h 3590925"/>
                    <a:gd name="connsiteX151" fmla="*/ 1754029 w 4886325"/>
                    <a:gd name="connsiteY151" fmla="*/ 1351121 h 3590925"/>
                    <a:gd name="connsiteX152" fmla="*/ 1754029 w 4886325"/>
                    <a:gd name="connsiteY152" fmla="*/ 1173956 h 3590925"/>
                    <a:gd name="connsiteX153" fmla="*/ 1747361 w 4886325"/>
                    <a:gd name="connsiteY153" fmla="*/ 1142524 h 3590925"/>
                    <a:gd name="connsiteX154" fmla="*/ 1677829 w 4886325"/>
                    <a:gd name="connsiteY154" fmla="*/ 842486 h 3590925"/>
                    <a:gd name="connsiteX155" fmla="*/ 1677829 w 4886325"/>
                    <a:gd name="connsiteY155" fmla="*/ 690086 h 3590925"/>
                    <a:gd name="connsiteX156" fmla="*/ 2217896 w 4886325"/>
                    <a:gd name="connsiteY156" fmla="*/ 150019 h 3590925"/>
                    <a:gd name="connsiteX157" fmla="*/ 3216116 w 4886325"/>
                    <a:gd name="connsiteY157" fmla="*/ 150019 h 3590925"/>
                    <a:gd name="connsiteX158" fmla="*/ 3216116 w 4886325"/>
                    <a:gd name="connsiteY158" fmla="*/ 842486 h 3590925"/>
                    <a:gd name="connsiteX159" fmla="*/ 3146584 w 4886325"/>
                    <a:gd name="connsiteY159" fmla="*/ 1142524 h 3590925"/>
                    <a:gd name="connsiteX160" fmla="*/ 3139916 w 4886325"/>
                    <a:gd name="connsiteY160" fmla="*/ 1173956 h 3590925"/>
                    <a:gd name="connsiteX161" fmla="*/ 3139916 w 4886325"/>
                    <a:gd name="connsiteY161" fmla="*/ 1377791 h 3590925"/>
                    <a:gd name="connsiteX162" fmla="*/ 2920841 w 4886325"/>
                    <a:gd name="connsiteY162" fmla="*/ 1882616 h 3590925"/>
                    <a:gd name="connsiteX163" fmla="*/ 2865596 w 4886325"/>
                    <a:gd name="connsiteY163" fmla="*/ 1929289 h 3590925"/>
                    <a:gd name="connsiteX164" fmla="*/ 2864644 w 4886325"/>
                    <a:gd name="connsiteY164" fmla="*/ 1930241 h 3590925"/>
                    <a:gd name="connsiteX165" fmla="*/ 2400776 w 4886325"/>
                    <a:gd name="connsiteY165" fmla="*/ 2068354 h 3590925"/>
                    <a:gd name="connsiteX166" fmla="*/ 1754029 w 4886325"/>
                    <a:gd name="connsiteY166" fmla="*/ 1351121 h 3590925"/>
                    <a:gd name="connsiteX167" fmla="*/ 2155984 w 4886325"/>
                    <a:gd name="connsiteY167" fmla="*/ 2788444 h 3590925"/>
                    <a:gd name="connsiteX168" fmla="*/ 2152174 w 4886325"/>
                    <a:gd name="connsiteY168" fmla="*/ 2789396 h 3590925"/>
                    <a:gd name="connsiteX169" fmla="*/ 2148364 w 4886325"/>
                    <a:gd name="connsiteY169" fmla="*/ 2787491 h 3590925"/>
                    <a:gd name="connsiteX170" fmla="*/ 1926431 w 4886325"/>
                    <a:gd name="connsiteY170" fmla="*/ 2454116 h 3590925"/>
                    <a:gd name="connsiteX171" fmla="*/ 1997869 w 4886325"/>
                    <a:gd name="connsiteY171" fmla="*/ 2378869 h 3590925"/>
                    <a:gd name="connsiteX172" fmla="*/ 2335054 w 4886325"/>
                    <a:gd name="connsiteY172" fmla="*/ 2609374 h 3590925"/>
                    <a:gd name="connsiteX173" fmla="*/ 2155984 w 4886325"/>
                    <a:gd name="connsiteY173" fmla="*/ 2788444 h 3590925"/>
                    <a:gd name="connsiteX174" fmla="*/ 2446496 w 4886325"/>
                    <a:gd name="connsiteY174" fmla="*/ 2512219 h 3590925"/>
                    <a:gd name="connsiteX175" fmla="*/ 2059781 w 4886325"/>
                    <a:gd name="connsiteY175" fmla="*/ 2247424 h 3590925"/>
                    <a:gd name="connsiteX176" fmla="*/ 2059781 w 4886325"/>
                    <a:gd name="connsiteY176" fmla="*/ 2114074 h 3590925"/>
                    <a:gd name="connsiteX177" fmla="*/ 2391251 w 4886325"/>
                    <a:gd name="connsiteY177" fmla="*/ 2209324 h 3590925"/>
                    <a:gd name="connsiteX178" fmla="*/ 2447449 w 4886325"/>
                    <a:gd name="connsiteY178" fmla="*/ 2211229 h 3590925"/>
                    <a:gd name="connsiteX179" fmla="*/ 2833211 w 4886325"/>
                    <a:gd name="connsiteY179" fmla="*/ 2116931 h 3590925"/>
                    <a:gd name="connsiteX180" fmla="*/ 2833211 w 4886325"/>
                    <a:gd name="connsiteY180" fmla="*/ 2247424 h 3590925"/>
                    <a:gd name="connsiteX181" fmla="*/ 2446496 w 4886325"/>
                    <a:gd name="connsiteY181" fmla="*/ 2512219 h 3590925"/>
                    <a:gd name="connsiteX182" fmla="*/ 2744629 w 4886325"/>
                    <a:gd name="connsiteY182" fmla="*/ 2787491 h 3590925"/>
                    <a:gd name="connsiteX183" fmla="*/ 2740819 w 4886325"/>
                    <a:gd name="connsiteY183" fmla="*/ 2789396 h 3590925"/>
                    <a:gd name="connsiteX184" fmla="*/ 2737009 w 4886325"/>
                    <a:gd name="connsiteY184" fmla="*/ 2788444 h 3590925"/>
                    <a:gd name="connsiteX185" fmla="*/ 2557939 w 4886325"/>
                    <a:gd name="connsiteY185" fmla="*/ 2609374 h 3590925"/>
                    <a:gd name="connsiteX186" fmla="*/ 2895124 w 4886325"/>
                    <a:gd name="connsiteY186" fmla="*/ 2378869 h 3590925"/>
                    <a:gd name="connsiteX187" fmla="*/ 2966561 w 4886325"/>
                    <a:gd name="connsiteY187" fmla="*/ 2454116 h 3590925"/>
                    <a:gd name="connsiteX188" fmla="*/ 2744629 w 4886325"/>
                    <a:gd name="connsiteY188" fmla="*/ 2787491 h 3590925"/>
                    <a:gd name="connsiteX189" fmla="*/ 4048601 w 4886325"/>
                    <a:gd name="connsiteY189" fmla="*/ 2727484 h 3590925"/>
                    <a:gd name="connsiteX190" fmla="*/ 3886676 w 4886325"/>
                    <a:gd name="connsiteY190" fmla="*/ 2565559 h 3590925"/>
                    <a:gd name="connsiteX191" fmla="*/ 3891439 w 4886325"/>
                    <a:gd name="connsiteY191" fmla="*/ 2522696 h 3590925"/>
                    <a:gd name="connsiteX192" fmla="*/ 3891439 w 4886325"/>
                    <a:gd name="connsiteY192" fmla="*/ 2492216 h 3590925"/>
                    <a:gd name="connsiteX193" fmla="*/ 4033361 w 4886325"/>
                    <a:gd name="connsiteY193" fmla="*/ 2516981 h 3590925"/>
                    <a:gd name="connsiteX194" fmla="*/ 4049554 w 4886325"/>
                    <a:gd name="connsiteY194" fmla="*/ 2516981 h 3590925"/>
                    <a:gd name="connsiteX195" fmla="*/ 4206716 w 4886325"/>
                    <a:gd name="connsiteY195" fmla="*/ 2493169 h 3590925"/>
                    <a:gd name="connsiteX196" fmla="*/ 4206716 w 4886325"/>
                    <a:gd name="connsiteY196" fmla="*/ 2521744 h 3590925"/>
                    <a:gd name="connsiteX197" fmla="*/ 4211479 w 4886325"/>
                    <a:gd name="connsiteY197" fmla="*/ 2563654 h 3590925"/>
                    <a:gd name="connsiteX198" fmla="*/ 4048601 w 4886325"/>
                    <a:gd name="connsiteY198" fmla="*/ 2727484 h 3590925"/>
                    <a:gd name="connsiteX199" fmla="*/ 4318159 w 4886325"/>
                    <a:gd name="connsiteY199" fmla="*/ 2265521 h 3590925"/>
                    <a:gd name="connsiteX200" fmla="*/ 4037171 w 4886325"/>
                    <a:gd name="connsiteY200" fmla="*/ 2374106 h 3590925"/>
                    <a:gd name="connsiteX201" fmla="*/ 3661886 w 4886325"/>
                    <a:gd name="connsiteY201" fmla="*/ 1968341 h 3590925"/>
                    <a:gd name="connsiteX202" fmla="*/ 3661886 w 4886325"/>
                    <a:gd name="connsiteY202" fmla="*/ 1834991 h 3590925"/>
                    <a:gd name="connsiteX203" fmla="*/ 3654266 w 4886325"/>
                    <a:gd name="connsiteY203" fmla="*/ 1802606 h 3590925"/>
                    <a:gd name="connsiteX204" fmla="*/ 3610451 w 4886325"/>
                    <a:gd name="connsiteY204" fmla="*/ 1714024 h 3590925"/>
                    <a:gd name="connsiteX205" fmla="*/ 3585686 w 4886325"/>
                    <a:gd name="connsiteY205" fmla="*/ 1609249 h 3590925"/>
                    <a:gd name="connsiteX206" fmla="*/ 3585686 w 4886325"/>
                    <a:gd name="connsiteY206" fmla="*/ 1605439 h 3590925"/>
                    <a:gd name="connsiteX207" fmla="*/ 3896201 w 4886325"/>
                    <a:gd name="connsiteY207" fmla="*/ 1294924 h 3590925"/>
                    <a:gd name="connsiteX208" fmla="*/ 4512469 w 4886325"/>
                    <a:gd name="connsiteY208" fmla="*/ 1294924 h 3590925"/>
                    <a:gd name="connsiteX209" fmla="*/ 4512469 w 4886325"/>
                    <a:gd name="connsiteY209" fmla="*/ 1591151 h 3590925"/>
                    <a:gd name="connsiteX210" fmla="*/ 4480084 w 4886325"/>
                    <a:gd name="connsiteY210" fmla="*/ 1730216 h 3590925"/>
                    <a:gd name="connsiteX211" fmla="*/ 4443889 w 4886325"/>
                    <a:gd name="connsiteY211" fmla="*/ 1802606 h 3590925"/>
                    <a:gd name="connsiteX212" fmla="*/ 4436269 w 4886325"/>
                    <a:gd name="connsiteY212" fmla="*/ 1834991 h 3590925"/>
                    <a:gd name="connsiteX213" fmla="*/ 4436269 w 4886325"/>
                    <a:gd name="connsiteY213" fmla="*/ 1987391 h 3590925"/>
                    <a:gd name="connsiteX214" fmla="*/ 4318159 w 4886325"/>
                    <a:gd name="connsiteY214" fmla="*/ 2265521 h 3590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</a:cxnLst>
                  <a:rect l="l" t="t" r="r" b="b"/>
                  <a:pathLst>
                    <a:path w="4886325" h="3590925">
                      <a:moveTo>
                        <a:pt x="4665822" y="2636044"/>
                      </a:moveTo>
                      <a:lnTo>
                        <a:pt x="4370547" y="2551271"/>
                      </a:lnTo>
                      <a:cubicBezTo>
                        <a:pt x="4358164" y="2547461"/>
                        <a:pt x="4348639" y="2536031"/>
                        <a:pt x="4348639" y="2522696"/>
                      </a:cubicBezTo>
                      <a:lnTo>
                        <a:pt x="4348639" y="2424589"/>
                      </a:lnTo>
                      <a:cubicBezTo>
                        <a:pt x="4372451" y="2408396"/>
                        <a:pt x="4395312" y="2389346"/>
                        <a:pt x="4417219" y="2368391"/>
                      </a:cubicBezTo>
                      <a:cubicBezTo>
                        <a:pt x="4521041" y="2267426"/>
                        <a:pt x="4578191" y="2133124"/>
                        <a:pt x="4578191" y="1988344"/>
                      </a:cubicBezTo>
                      <a:lnTo>
                        <a:pt x="4578191" y="1852136"/>
                      </a:lnTo>
                      <a:lnTo>
                        <a:pt x="4606766" y="1794986"/>
                      </a:lnTo>
                      <a:cubicBezTo>
                        <a:pt x="4638199" y="1732121"/>
                        <a:pt x="4654391" y="1662589"/>
                        <a:pt x="4654391" y="1592104"/>
                      </a:cubicBezTo>
                      <a:lnTo>
                        <a:pt x="4654391" y="1224439"/>
                      </a:lnTo>
                      <a:cubicBezTo>
                        <a:pt x="4654391" y="1185386"/>
                        <a:pt x="4622006" y="1153001"/>
                        <a:pt x="4582954" y="1153001"/>
                      </a:cubicBezTo>
                      <a:lnTo>
                        <a:pt x="3895249" y="1153001"/>
                      </a:lnTo>
                      <a:cubicBezTo>
                        <a:pt x="3645694" y="1153001"/>
                        <a:pt x="3441859" y="1356836"/>
                        <a:pt x="3441859" y="1606391"/>
                      </a:cubicBezTo>
                      <a:lnTo>
                        <a:pt x="3441859" y="1610201"/>
                      </a:lnTo>
                      <a:cubicBezTo>
                        <a:pt x="3441859" y="1668304"/>
                        <a:pt x="3455194" y="1726406"/>
                        <a:pt x="3481864" y="1778794"/>
                      </a:cubicBezTo>
                      <a:lnTo>
                        <a:pt x="3518059" y="1852136"/>
                      </a:lnTo>
                      <a:lnTo>
                        <a:pt x="3518059" y="1969294"/>
                      </a:lnTo>
                      <a:cubicBezTo>
                        <a:pt x="3518059" y="2154079"/>
                        <a:pt x="3609499" y="2319814"/>
                        <a:pt x="3747611" y="2419826"/>
                      </a:cubicBezTo>
                      <a:lnTo>
                        <a:pt x="3747611" y="2522696"/>
                      </a:lnTo>
                      <a:cubicBezTo>
                        <a:pt x="3747611" y="2538889"/>
                        <a:pt x="3747611" y="2545556"/>
                        <a:pt x="3688556" y="2561749"/>
                      </a:cubicBezTo>
                      <a:lnTo>
                        <a:pt x="3544729" y="2602706"/>
                      </a:lnTo>
                      <a:lnTo>
                        <a:pt x="3128486" y="2451259"/>
                      </a:lnTo>
                      <a:cubicBezTo>
                        <a:pt x="3130391" y="2431256"/>
                        <a:pt x="3123724" y="2411254"/>
                        <a:pt x="3109436" y="2396966"/>
                      </a:cubicBezTo>
                      <a:lnTo>
                        <a:pt x="2976086" y="2256949"/>
                      </a:lnTo>
                      <a:lnTo>
                        <a:pt x="2976086" y="2022634"/>
                      </a:lnTo>
                      <a:cubicBezTo>
                        <a:pt x="2990374" y="2011204"/>
                        <a:pt x="3003709" y="1998821"/>
                        <a:pt x="3017044" y="1986439"/>
                      </a:cubicBezTo>
                      <a:cubicBezTo>
                        <a:pt x="3184684" y="1829276"/>
                        <a:pt x="3280886" y="1607344"/>
                        <a:pt x="3280886" y="1376839"/>
                      </a:cubicBezTo>
                      <a:lnTo>
                        <a:pt x="3280886" y="1189196"/>
                      </a:lnTo>
                      <a:cubicBezTo>
                        <a:pt x="3331369" y="1078706"/>
                        <a:pt x="3357086" y="962501"/>
                        <a:pt x="3357086" y="841534"/>
                      </a:cubicBezTo>
                      <a:lnTo>
                        <a:pt x="3357086" y="78581"/>
                      </a:lnTo>
                      <a:cubicBezTo>
                        <a:pt x="3357086" y="39529"/>
                        <a:pt x="3324701" y="7144"/>
                        <a:pt x="3285649" y="7144"/>
                      </a:cubicBezTo>
                      <a:lnTo>
                        <a:pt x="2216944" y="7144"/>
                      </a:lnTo>
                      <a:cubicBezTo>
                        <a:pt x="1840706" y="7144"/>
                        <a:pt x="1534001" y="312896"/>
                        <a:pt x="1534001" y="690086"/>
                      </a:cubicBezTo>
                      <a:lnTo>
                        <a:pt x="1534001" y="842486"/>
                      </a:lnTo>
                      <a:cubicBezTo>
                        <a:pt x="1534001" y="962501"/>
                        <a:pt x="1559719" y="1079659"/>
                        <a:pt x="1610201" y="1190149"/>
                      </a:cubicBezTo>
                      <a:lnTo>
                        <a:pt x="1610201" y="1351121"/>
                      </a:lnTo>
                      <a:cubicBezTo>
                        <a:pt x="1610201" y="1617821"/>
                        <a:pt x="1729264" y="1858804"/>
                        <a:pt x="1915954" y="2016919"/>
                      </a:cubicBezTo>
                      <a:lnTo>
                        <a:pt x="1915954" y="2256949"/>
                      </a:lnTo>
                      <a:lnTo>
                        <a:pt x="1782604" y="2396966"/>
                      </a:lnTo>
                      <a:cubicBezTo>
                        <a:pt x="1768316" y="2412206"/>
                        <a:pt x="1761649" y="2432209"/>
                        <a:pt x="1763554" y="2451259"/>
                      </a:cubicBezTo>
                      <a:lnTo>
                        <a:pt x="1324451" y="2611279"/>
                      </a:lnTo>
                      <a:cubicBezTo>
                        <a:pt x="1293019" y="2622709"/>
                        <a:pt x="1262539" y="2638901"/>
                        <a:pt x="1235869" y="2657951"/>
                      </a:cubicBezTo>
                      <a:lnTo>
                        <a:pt x="1167289" y="2623661"/>
                      </a:lnTo>
                      <a:cubicBezTo>
                        <a:pt x="1373029" y="2534126"/>
                        <a:pt x="1437799" y="2408396"/>
                        <a:pt x="1440656" y="2401729"/>
                      </a:cubicBezTo>
                      <a:cubicBezTo>
                        <a:pt x="1451134" y="2381726"/>
                        <a:pt x="1451134" y="2357914"/>
                        <a:pt x="1440656" y="2337911"/>
                      </a:cubicBezTo>
                      <a:cubicBezTo>
                        <a:pt x="1389221" y="2235041"/>
                        <a:pt x="1382554" y="2046446"/>
                        <a:pt x="1377791" y="1894046"/>
                      </a:cubicBezTo>
                      <a:cubicBezTo>
                        <a:pt x="1375886" y="1843564"/>
                        <a:pt x="1374934" y="1795939"/>
                        <a:pt x="1371124" y="1753076"/>
                      </a:cubicBezTo>
                      <a:cubicBezTo>
                        <a:pt x="1346359" y="1410176"/>
                        <a:pt x="1086326" y="1152049"/>
                        <a:pt x="765334" y="1152049"/>
                      </a:cubicBezTo>
                      <a:cubicBezTo>
                        <a:pt x="444341" y="1152049"/>
                        <a:pt x="183356" y="1410176"/>
                        <a:pt x="159544" y="1753076"/>
                      </a:cubicBezTo>
                      <a:cubicBezTo>
                        <a:pt x="156686" y="1795939"/>
                        <a:pt x="154781" y="1843564"/>
                        <a:pt x="152876" y="1894046"/>
                      </a:cubicBezTo>
                      <a:cubicBezTo>
                        <a:pt x="148114" y="2045494"/>
                        <a:pt x="141446" y="2234089"/>
                        <a:pt x="90011" y="2337911"/>
                      </a:cubicBezTo>
                      <a:cubicBezTo>
                        <a:pt x="79534" y="2357914"/>
                        <a:pt x="79534" y="2381726"/>
                        <a:pt x="90011" y="2401729"/>
                      </a:cubicBezTo>
                      <a:cubicBezTo>
                        <a:pt x="92869" y="2408396"/>
                        <a:pt x="157639" y="2533174"/>
                        <a:pt x="364331" y="2622709"/>
                      </a:cubicBezTo>
                      <a:lnTo>
                        <a:pt x="172879" y="2718911"/>
                      </a:lnTo>
                      <a:cubicBezTo>
                        <a:pt x="70961" y="2770346"/>
                        <a:pt x="7144" y="2873216"/>
                        <a:pt x="7144" y="2988469"/>
                      </a:cubicBezTo>
                      <a:lnTo>
                        <a:pt x="7144" y="3516154"/>
                      </a:lnTo>
                      <a:cubicBezTo>
                        <a:pt x="7144" y="3555206"/>
                        <a:pt x="39529" y="3587591"/>
                        <a:pt x="78581" y="3587591"/>
                      </a:cubicBezTo>
                      <a:cubicBezTo>
                        <a:pt x="117634" y="3587591"/>
                        <a:pt x="150019" y="3555206"/>
                        <a:pt x="150019" y="3516154"/>
                      </a:cubicBezTo>
                      <a:lnTo>
                        <a:pt x="150019" y="2988469"/>
                      </a:lnTo>
                      <a:cubicBezTo>
                        <a:pt x="150019" y="2928461"/>
                        <a:pt x="183356" y="2874169"/>
                        <a:pt x="237649" y="2847499"/>
                      </a:cubicBezTo>
                      <a:lnTo>
                        <a:pt x="476726" y="2728436"/>
                      </a:lnTo>
                      <a:lnTo>
                        <a:pt x="559594" y="2807494"/>
                      </a:lnTo>
                      <a:cubicBezTo>
                        <a:pt x="617696" y="2862739"/>
                        <a:pt x="691991" y="2890361"/>
                        <a:pt x="766286" y="2890361"/>
                      </a:cubicBezTo>
                      <a:cubicBezTo>
                        <a:pt x="840581" y="2890361"/>
                        <a:pt x="914876" y="2862739"/>
                        <a:pt x="972979" y="2807494"/>
                      </a:cubicBezTo>
                      <a:lnTo>
                        <a:pt x="1055846" y="2728436"/>
                      </a:lnTo>
                      <a:lnTo>
                        <a:pt x="1133951" y="2767489"/>
                      </a:lnTo>
                      <a:cubicBezTo>
                        <a:pt x="1097756" y="2826544"/>
                        <a:pt x="1076801" y="2895124"/>
                        <a:pt x="1076801" y="2966561"/>
                      </a:cubicBezTo>
                      <a:lnTo>
                        <a:pt x="1076801" y="3516154"/>
                      </a:lnTo>
                      <a:cubicBezTo>
                        <a:pt x="1076801" y="3555206"/>
                        <a:pt x="1109186" y="3587591"/>
                        <a:pt x="1148239" y="3587591"/>
                      </a:cubicBezTo>
                      <a:cubicBezTo>
                        <a:pt x="1187291" y="3587591"/>
                        <a:pt x="1219676" y="3555206"/>
                        <a:pt x="1219676" y="3516154"/>
                      </a:cubicBezTo>
                      <a:lnTo>
                        <a:pt x="1219676" y="2966561"/>
                      </a:lnTo>
                      <a:cubicBezTo>
                        <a:pt x="1219676" y="2868454"/>
                        <a:pt x="1281589" y="2779871"/>
                        <a:pt x="1373981" y="2746534"/>
                      </a:cubicBezTo>
                      <a:lnTo>
                        <a:pt x="1837849" y="2577941"/>
                      </a:lnTo>
                      <a:lnTo>
                        <a:pt x="2031206" y="2867501"/>
                      </a:lnTo>
                      <a:cubicBezTo>
                        <a:pt x="2055971" y="2904649"/>
                        <a:pt x="2095024" y="2928461"/>
                        <a:pt x="2139791" y="2932271"/>
                      </a:cubicBezTo>
                      <a:cubicBezTo>
                        <a:pt x="2144554" y="2933224"/>
                        <a:pt x="2149316" y="2933224"/>
                        <a:pt x="2154079" y="2933224"/>
                      </a:cubicBezTo>
                      <a:cubicBezTo>
                        <a:pt x="2193131" y="2933224"/>
                        <a:pt x="2230279" y="2917984"/>
                        <a:pt x="2258854" y="2890361"/>
                      </a:cubicBezTo>
                      <a:lnTo>
                        <a:pt x="2376964" y="2772251"/>
                      </a:lnTo>
                      <a:lnTo>
                        <a:pt x="2376964" y="3516154"/>
                      </a:lnTo>
                      <a:cubicBezTo>
                        <a:pt x="2376964" y="3555206"/>
                        <a:pt x="2409349" y="3587591"/>
                        <a:pt x="2448401" y="3587591"/>
                      </a:cubicBezTo>
                      <a:cubicBezTo>
                        <a:pt x="2487454" y="3587591"/>
                        <a:pt x="2519839" y="3555206"/>
                        <a:pt x="2519839" y="3516154"/>
                      </a:cubicBezTo>
                      <a:lnTo>
                        <a:pt x="2519839" y="2772251"/>
                      </a:lnTo>
                      <a:lnTo>
                        <a:pt x="2637949" y="2890361"/>
                      </a:lnTo>
                      <a:cubicBezTo>
                        <a:pt x="2665571" y="2917984"/>
                        <a:pt x="2703671" y="2933224"/>
                        <a:pt x="2742724" y="2933224"/>
                      </a:cubicBezTo>
                      <a:cubicBezTo>
                        <a:pt x="2747486" y="2933224"/>
                        <a:pt x="2752249" y="2933224"/>
                        <a:pt x="2757011" y="2932271"/>
                      </a:cubicBezTo>
                      <a:cubicBezTo>
                        <a:pt x="2800826" y="2927509"/>
                        <a:pt x="2840831" y="2903696"/>
                        <a:pt x="2865596" y="2867501"/>
                      </a:cubicBezTo>
                      <a:lnTo>
                        <a:pt x="3058954" y="2577941"/>
                      </a:lnTo>
                      <a:lnTo>
                        <a:pt x="3522821" y="2746534"/>
                      </a:lnTo>
                      <a:cubicBezTo>
                        <a:pt x="3615214" y="2779871"/>
                        <a:pt x="3677126" y="2868454"/>
                        <a:pt x="3677126" y="2966561"/>
                      </a:cubicBezTo>
                      <a:lnTo>
                        <a:pt x="3677126" y="3516154"/>
                      </a:lnTo>
                      <a:cubicBezTo>
                        <a:pt x="3677126" y="3555206"/>
                        <a:pt x="3709511" y="3587591"/>
                        <a:pt x="3748564" y="3587591"/>
                      </a:cubicBezTo>
                      <a:cubicBezTo>
                        <a:pt x="3787616" y="3587591"/>
                        <a:pt x="3820001" y="3555206"/>
                        <a:pt x="3820001" y="3516154"/>
                      </a:cubicBezTo>
                      <a:lnTo>
                        <a:pt x="3820001" y="2966561"/>
                      </a:lnTo>
                      <a:cubicBezTo>
                        <a:pt x="3820001" y="2867501"/>
                        <a:pt x="3780949" y="2774156"/>
                        <a:pt x="3714274" y="2705576"/>
                      </a:cubicBezTo>
                      <a:lnTo>
                        <a:pt x="3732371" y="2700814"/>
                      </a:lnTo>
                      <a:cubicBezTo>
                        <a:pt x="3750469" y="2696051"/>
                        <a:pt x="3774281" y="2688431"/>
                        <a:pt x="3799046" y="2677001"/>
                      </a:cubicBezTo>
                      <a:lnTo>
                        <a:pt x="3980974" y="2858929"/>
                      </a:lnTo>
                      <a:lnTo>
                        <a:pt x="3980974" y="3517106"/>
                      </a:lnTo>
                      <a:cubicBezTo>
                        <a:pt x="3980974" y="3556159"/>
                        <a:pt x="4013359" y="3588544"/>
                        <a:pt x="4052411" y="3588544"/>
                      </a:cubicBezTo>
                      <a:cubicBezTo>
                        <a:pt x="4091464" y="3588544"/>
                        <a:pt x="4123849" y="3556159"/>
                        <a:pt x="4123849" y="3517106"/>
                      </a:cubicBezTo>
                      <a:lnTo>
                        <a:pt x="4123849" y="2858929"/>
                      </a:lnTo>
                      <a:lnTo>
                        <a:pt x="4304824" y="2677954"/>
                      </a:lnTo>
                      <a:cubicBezTo>
                        <a:pt x="4314349" y="2682716"/>
                        <a:pt x="4324826" y="2686526"/>
                        <a:pt x="4335304" y="2690336"/>
                      </a:cubicBezTo>
                      <a:lnTo>
                        <a:pt x="4630579" y="2774156"/>
                      </a:lnTo>
                      <a:cubicBezTo>
                        <a:pt x="4698206" y="2793206"/>
                        <a:pt x="4744879" y="2856071"/>
                        <a:pt x="4744879" y="2925604"/>
                      </a:cubicBezTo>
                      <a:lnTo>
                        <a:pt x="4744879" y="3516154"/>
                      </a:lnTo>
                      <a:cubicBezTo>
                        <a:pt x="4744879" y="3555206"/>
                        <a:pt x="4777264" y="3587591"/>
                        <a:pt x="4816316" y="3587591"/>
                      </a:cubicBezTo>
                      <a:cubicBezTo>
                        <a:pt x="4855369" y="3587591"/>
                        <a:pt x="4887754" y="3555206"/>
                        <a:pt x="4887754" y="3516154"/>
                      </a:cubicBezTo>
                      <a:lnTo>
                        <a:pt x="4887754" y="2925604"/>
                      </a:lnTo>
                      <a:cubicBezTo>
                        <a:pt x="4883944" y="2791301"/>
                        <a:pt x="4794409" y="2672239"/>
                        <a:pt x="4665822" y="2636044"/>
                      </a:cubicBezTo>
                      <a:close/>
                      <a:moveTo>
                        <a:pt x="465296" y="2509361"/>
                      </a:moveTo>
                      <a:cubicBezTo>
                        <a:pt x="331946" y="2461736"/>
                        <a:pt x="264319" y="2396966"/>
                        <a:pt x="235744" y="2361724"/>
                      </a:cubicBezTo>
                      <a:cubicBezTo>
                        <a:pt x="254794" y="2310289"/>
                        <a:pt x="268129" y="2252186"/>
                        <a:pt x="276701" y="2190274"/>
                      </a:cubicBezTo>
                      <a:cubicBezTo>
                        <a:pt x="315754" y="2284571"/>
                        <a:pt x="382429" y="2365534"/>
                        <a:pt x="465296" y="2422684"/>
                      </a:cubicBezTo>
                      <a:lnTo>
                        <a:pt x="465296" y="2509361"/>
                      </a:lnTo>
                      <a:close/>
                      <a:moveTo>
                        <a:pt x="874871" y="2702719"/>
                      </a:moveTo>
                      <a:cubicBezTo>
                        <a:pt x="813911" y="2760821"/>
                        <a:pt x="718661" y="2760821"/>
                        <a:pt x="657701" y="2702719"/>
                      </a:cubicBezTo>
                      <a:lnTo>
                        <a:pt x="591026" y="2639854"/>
                      </a:lnTo>
                      <a:cubicBezTo>
                        <a:pt x="602456" y="2618899"/>
                        <a:pt x="608171" y="2595086"/>
                        <a:pt x="608171" y="2570321"/>
                      </a:cubicBezTo>
                      <a:lnTo>
                        <a:pt x="608171" y="2494121"/>
                      </a:lnTo>
                      <a:cubicBezTo>
                        <a:pt x="657701" y="2509361"/>
                        <a:pt x="711041" y="2517934"/>
                        <a:pt x="766286" y="2517934"/>
                      </a:cubicBezTo>
                      <a:cubicBezTo>
                        <a:pt x="821531" y="2517934"/>
                        <a:pt x="873919" y="2509361"/>
                        <a:pt x="924401" y="2494121"/>
                      </a:cubicBezTo>
                      <a:lnTo>
                        <a:pt x="924401" y="2570321"/>
                      </a:lnTo>
                      <a:cubicBezTo>
                        <a:pt x="924401" y="2595086"/>
                        <a:pt x="930116" y="2618899"/>
                        <a:pt x="941546" y="2639854"/>
                      </a:cubicBezTo>
                      <a:lnTo>
                        <a:pt x="874871" y="2702719"/>
                      </a:lnTo>
                      <a:close/>
                      <a:moveTo>
                        <a:pt x="766286" y="2375059"/>
                      </a:moveTo>
                      <a:cubicBezTo>
                        <a:pt x="552926" y="2375059"/>
                        <a:pt x="379571" y="2201704"/>
                        <a:pt x="379571" y="1988344"/>
                      </a:cubicBezTo>
                      <a:cubicBezTo>
                        <a:pt x="379571" y="1949291"/>
                        <a:pt x="347186" y="1916906"/>
                        <a:pt x="308134" y="1916906"/>
                      </a:cubicBezTo>
                      <a:cubicBezTo>
                        <a:pt x="304324" y="1916906"/>
                        <a:pt x="300514" y="1916906"/>
                        <a:pt x="296704" y="1917859"/>
                      </a:cubicBezTo>
                      <a:cubicBezTo>
                        <a:pt x="296704" y="1912144"/>
                        <a:pt x="296704" y="1905476"/>
                        <a:pt x="297656" y="1899761"/>
                      </a:cubicBezTo>
                      <a:cubicBezTo>
                        <a:pt x="299561" y="1850231"/>
                        <a:pt x="300514" y="1804511"/>
                        <a:pt x="303371" y="1764506"/>
                      </a:cubicBezTo>
                      <a:cubicBezTo>
                        <a:pt x="312896" y="1635919"/>
                        <a:pt x="363379" y="1517809"/>
                        <a:pt x="448151" y="1431131"/>
                      </a:cubicBezTo>
                      <a:cubicBezTo>
                        <a:pt x="532924" y="1343501"/>
                        <a:pt x="646271" y="1295876"/>
                        <a:pt x="767239" y="1295876"/>
                      </a:cubicBezTo>
                      <a:cubicBezTo>
                        <a:pt x="888206" y="1295876"/>
                        <a:pt x="1001554" y="1343501"/>
                        <a:pt x="1086326" y="1431131"/>
                      </a:cubicBezTo>
                      <a:cubicBezTo>
                        <a:pt x="1170146" y="1517809"/>
                        <a:pt x="1221581" y="1635919"/>
                        <a:pt x="1231106" y="1764506"/>
                      </a:cubicBezTo>
                      <a:cubicBezTo>
                        <a:pt x="1233964" y="1804511"/>
                        <a:pt x="1235869" y="1850231"/>
                        <a:pt x="1236821" y="1899761"/>
                      </a:cubicBezTo>
                      <a:cubicBezTo>
                        <a:pt x="1236821" y="1903571"/>
                        <a:pt x="1236821" y="1908334"/>
                        <a:pt x="1236821" y="1912144"/>
                      </a:cubicBezTo>
                      <a:cubicBezTo>
                        <a:pt x="1158716" y="1792129"/>
                        <a:pt x="1038701" y="1704499"/>
                        <a:pt x="884396" y="1654016"/>
                      </a:cubicBezTo>
                      <a:cubicBezTo>
                        <a:pt x="741521" y="1608296"/>
                        <a:pt x="617696" y="1611154"/>
                        <a:pt x="612934" y="1611154"/>
                      </a:cubicBezTo>
                      <a:cubicBezTo>
                        <a:pt x="593884" y="1612106"/>
                        <a:pt x="576739" y="1619726"/>
                        <a:pt x="563404" y="1633061"/>
                      </a:cubicBezTo>
                      <a:lnTo>
                        <a:pt x="434816" y="1766411"/>
                      </a:lnTo>
                      <a:cubicBezTo>
                        <a:pt x="407194" y="1794986"/>
                        <a:pt x="408146" y="1839754"/>
                        <a:pt x="436721" y="1867376"/>
                      </a:cubicBezTo>
                      <a:cubicBezTo>
                        <a:pt x="465296" y="1894999"/>
                        <a:pt x="510064" y="1894046"/>
                        <a:pt x="537686" y="1865471"/>
                      </a:cubicBezTo>
                      <a:lnTo>
                        <a:pt x="645319" y="1754029"/>
                      </a:lnTo>
                      <a:cubicBezTo>
                        <a:pt x="737711" y="1758791"/>
                        <a:pt x="1034891" y="1793081"/>
                        <a:pt x="1150144" y="2047399"/>
                      </a:cubicBezTo>
                      <a:cubicBezTo>
                        <a:pt x="1118711" y="2235994"/>
                        <a:pt x="957739" y="2375059"/>
                        <a:pt x="766286" y="2375059"/>
                      </a:cubicBezTo>
                      <a:close/>
                      <a:moveTo>
                        <a:pt x="1066324" y="2510314"/>
                      </a:moveTo>
                      <a:lnTo>
                        <a:pt x="1066324" y="2425541"/>
                      </a:lnTo>
                      <a:cubicBezTo>
                        <a:pt x="1149191" y="2368391"/>
                        <a:pt x="1215866" y="2287429"/>
                        <a:pt x="1254919" y="2193131"/>
                      </a:cubicBezTo>
                      <a:cubicBezTo>
                        <a:pt x="1263491" y="2255044"/>
                        <a:pt x="1275874" y="2313146"/>
                        <a:pt x="1295876" y="2363629"/>
                      </a:cubicBezTo>
                      <a:cubicBezTo>
                        <a:pt x="1267301" y="2396966"/>
                        <a:pt x="1199674" y="2461736"/>
                        <a:pt x="1066324" y="2510314"/>
                      </a:cubicBezTo>
                      <a:close/>
                      <a:moveTo>
                        <a:pt x="1754029" y="1351121"/>
                      </a:moveTo>
                      <a:lnTo>
                        <a:pt x="1754029" y="1173956"/>
                      </a:lnTo>
                      <a:cubicBezTo>
                        <a:pt x="1754029" y="1163479"/>
                        <a:pt x="1751171" y="1153001"/>
                        <a:pt x="1747361" y="1142524"/>
                      </a:cubicBezTo>
                      <a:cubicBezTo>
                        <a:pt x="1701641" y="1047274"/>
                        <a:pt x="1677829" y="946309"/>
                        <a:pt x="1677829" y="842486"/>
                      </a:cubicBezTo>
                      <a:lnTo>
                        <a:pt x="1677829" y="690086"/>
                      </a:lnTo>
                      <a:cubicBezTo>
                        <a:pt x="1677829" y="392906"/>
                        <a:pt x="1919764" y="150019"/>
                        <a:pt x="2217896" y="150019"/>
                      </a:cubicBezTo>
                      <a:lnTo>
                        <a:pt x="3216116" y="150019"/>
                      </a:lnTo>
                      <a:lnTo>
                        <a:pt x="3216116" y="842486"/>
                      </a:lnTo>
                      <a:cubicBezTo>
                        <a:pt x="3216116" y="946309"/>
                        <a:pt x="3193256" y="1047274"/>
                        <a:pt x="3146584" y="1142524"/>
                      </a:cubicBezTo>
                      <a:cubicBezTo>
                        <a:pt x="3141821" y="1152049"/>
                        <a:pt x="3139916" y="1162526"/>
                        <a:pt x="3139916" y="1173956"/>
                      </a:cubicBezTo>
                      <a:lnTo>
                        <a:pt x="3139916" y="1377791"/>
                      </a:lnTo>
                      <a:cubicBezTo>
                        <a:pt x="3139916" y="1571149"/>
                        <a:pt x="3061811" y="1750219"/>
                        <a:pt x="2920841" y="1882616"/>
                      </a:cubicBezTo>
                      <a:cubicBezTo>
                        <a:pt x="2902744" y="1898809"/>
                        <a:pt x="2884646" y="1915001"/>
                        <a:pt x="2865596" y="1929289"/>
                      </a:cubicBezTo>
                      <a:cubicBezTo>
                        <a:pt x="2865596" y="1929289"/>
                        <a:pt x="2864644" y="1930241"/>
                        <a:pt x="2864644" y="1930241"/>
                      </a:cubicBezTo>
                      <a:cubicBezTo>
                        <a:pt x="2732246" y="2030254"/>
                        <a:pt x="2570321" y="2079784"/>
                        <a:pt x="2400776" y="2068354"/>
                      </a:cubicBezTo>
                      <a:cubicBezTo>
                        <a:pt x="2037874" y="2044541"/>
                        <a:pt x="1754029" y="1729264"/>
                        <a:pt x="1754029" y="1351121"/>
                      </a:cubicBezTo>
                      <a:close/>
                      <a:moveTo>
                        <a:pt x="2155984" y="2788444"/>
                      </a:moveTo>
                      <a:cubicBezTo>
                        <a:pt x="2155031" y="2789396"/>
                        <a:pt x="2154079" y="2790349"/>
                        <a:pt x="2152174" y="2789396"/>
                      </a:cubicBezTo>
                      <a:cubicBezTo>
                        <a:pt x="2150269" y="2789396"/>
                        <a:pt x="2149316" y="2787491"/>
                        <a:pt x="2148364" y="2787491"/>
                      </a:cubicBezTo>
                      <a:lnTo>
                        <a:pt x="1926431" y="2454116"/>
                      </a:lnTo>
                      <a:lnTo>
                        <a:pt x="1997869" y="2378869"/>
                      </a:lnTo>
                      <a:lnTo>
                        <a:pt x="2335054" y="2609374"/>
                      </a:lnTo>
                      <a:lnTo>
                        <a:pt x="2155984" y="2788444"/>
                      </a:lnTo>
                      <a:close/>
                      <a:moveTo>
                        <a:pt x="2446496" y="2512219"/>
                      </a:moveTo>
                      <a:lnTo>
                        <a:pt x="2059781" y="2247424"/>
                      </a:lnTo>
                      <a:lnTo>
                        <a:pt x="2059781" y="2114074"/>
                      </a:lnTo>
                      <a:cubicBezTo>
                        <a:pt x="2159794" y="2168366"/>
                        <a:pt x="2272189" y="2201704"/>
                        <a:pt x="2391251" y="2209324"/>
                      </a:cubicBezTo>
                      <a:cubicBezTo>
                        <a:pt x="2410301" y="2210276"/>
                        <a:pt x="2428399" y="2211229"/>
                        <a:pt x="2447449" y="2211229"/>
                      </a:cubicBezTo>
                      <a:cubicBezTo>
                        <a:pt x="2583656" y="2211229"/>
                        <a:pt x="2715101" y="2178844"/>
                        <a:pt x="2833211" y="2116931"/>
                      </a:cubicBezTo>
                      <a:lnTo>
                        <a:pt x="2833211" y="2247424"/>
                      </a:lnTo>
                      <a:lnTo>
                        <a:pt x="2446496" y="2512219"/>
                      </a:lnTo>
                      <a:close/>
                      <a:moveTo>
                        <a:pt x="2744629" y="2787491"/>
                      </a:moveTo>
                      <a:cubicBezTo>
                        <a:pt x="2744629" y="2788444"/>
                        <a:pt x="2743676" y="2789396"/>
                        <a:pt x="2740819" y="2789396"/>
                      </a:cubicBezTo>
                      <a:cubicBezTo>
                        <a:pt x="2738914" y="2789396"/>
                        <a:pt x="2737009" y="2788444"/>
                        <a:pt x="2737009" y="2788444"/>
                      </a:cubicBezTo>
                      <a:lnTo>
                        <a:pt x="2557939" y="2609374"/>
                      </a:lnTo>
                      <a:lnTo>
                        <a:pt x="2895124" y="2378869"/>
                      </a:lnTo>
                      <a:lnTo>
                        <a:pt x="2966561" y="2454116"/>
                      </a:lnTo>
                      <a:lnTo>
                        <a:pt x="2744629" y="2787491"/>
                      </a:lnTo>
                      <a:close/>
                      <a:moveTo>
                        <a:pt x="4048601" y="2727484"/>
                      </a:moveTo>
                      <a:lnTo>
                        <a:pt x="3886676" y="2565559"/>
                      </a:lnTo>
                      <a:cubicBezTo>
                        <a:pt x="3889534" y="2553176"/>
                        <a:pt x="3891439" y="2538889"/>
                        <a:pt x="3891439" y="2522696"/>
                      </a:cubicBezTo>
                      <a:lnTo>
                        <a:pt x="3891439" y="2492216"/>
                      </a:lnTo>
                      <a:cubicBezTo>
                        <a:pt x="3936206" y="2506504"/>
                        <a:pt x="3983831" y="2516029"/>
                        <a:pt x="4033361" y="2516981"/>
                      </a:cubicBezTo>
                      <a:cubicBezTo>
                        <a:pt x="4039076" y="2516981"/>
                        <a:pt x="4044791" y="2516981"/>
                        <a:pt x="4049554" y="2516981"/>
                      </a:cubicBezTo>
                      <a:cubicBezTo>
                        <a:pt x="4103846" y="2516981"/>
                        <a:pt x="4156234" y="2508409"/>
                        <a:pt x="4206716" y="2493169"/>
                      </a:cubicBezTo>
                      <a:lnTo>
                        <a:pt x="4206716" y="2521744"/>
                      </a:lnTo>
                      <a:cubicBezTo>
                        <a:pt x="4206716" y="2536031"/>
                        <a:pt x="4208622" y="2550319"/>
                        <a:pt x="4211479" y="2563654"/>
                      </a:cubicBezTo>
                      <a:lnTo>
                        <a:pt x="4048601" y="2727484"/>
                      </a:lnTo>
                      <a:close/>
                      <a:moveTo>
                        <a:pt x="4318159" y="2265521"/>
                      </a:moveTo>
                      <a:cubicBezTo>
                        <a:pt x="4242912" y="2338864"/>
                        <a:pt x="4141946" y="2377916"/>
                        <a:pt x="4037171" y="2374106"/>
                      </a:cubicBezTo>
                      <a:cubicBezTo>
                        <a:pt x="3830479" y="2367439"/>
                        <a:pt x="3661886" y="2185511"/>
                        <a:pt x="3661886" y="1968341"/>
                      </a:cubicBezTo>
                      <a:lnTo>
                        <a:pt x="3661886" y="1834991"/>
                      </a:lnTo>
                      <a:cubicBezTo>
                        <a:pt x="3661886" y="1823561"/>
                        <a:pt x="3659029" y="1813084"/>
                        <a:pt x="3654266" y="1802606"/>
                      </a:cubicBezTo>
                      <a:lnTo>
                        <a:pt x="3610451" y="1714024"/>
                      </a:lnTo>
                      <a:cubicBezTo>
                        <a:pt x="3594259" y="1681639"/>
                        <a:pt x="3585686" y="1645444"/>
                        <a:pt x="3585686" y="1609249"/>
                      </a:cubicBezTo>
                      <a:lnTo>
                        <a:pt x="3585686" y="1605439"/>
                      </a:lnTo>
                      <a:cubicBezTo>
                        <a:pt x="3585686" y="1433989"/>
                        <a:pt x="3724751" y="1294924"/>
                        <a:pt x="3896201" y="1294924"/>
                      </a:cubicBezTo>
                      <a:lnTo>
                        <a:pt x="4512469" y="1294924"/>
                      </a:lnTo>
                      <a:lnTo>
                        <a:pt x="4512469" y="1591151"/>
                      </a:lnTo>
                      <a:cubicBezTo>
                        <a:pt x="4512469" y="1638776"/>
                        <a:pt x="4501039" y="1687354"/>
                        <a:pt x="4480084" y="1730216"/>
                      </a:cubicBezTo>
                      <a:lnTo>
                        <a:pt x="4443889" y="1802606"/>
                      </a:lnTo>
                      <a:cubicBezTo>
                        <a:pt x="4439126" y="1812131"/>
                        <a:pt x="4436269" y="1823561"/>
                        <a:pt x="4436269" y="1834991"/>
                      </a:cubicBezTo>
                      <a:lnTo>
                        <a:pt x="4436269" y="1987391"/>
                      </a:lnTo>
                      <a:cubicBezTo>
                        <a:pt x="4435316" y="2094071"/>
                        <a:pt x="4393406" y="2192179"/>
                        <a:pt x="4318159" y="226552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828891"/>
                  <a:endParaRPr lang="en-US" sz="3600" dirty="0">
                    <a:solidFill>
                      <a:srgbClr val="000000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437" name="Freeform: Shape 138">
                  <a:extLst>
                    <a:ext uri="{FF2B5EF4-FFF2-40B4-BE49-F238E27FC236}">
                      <a16:creationId xmlns:a16="http://schemas.microsoft.com/office/drawing/2014/main" id="{D737A819-49B3-2849-A402-E241C2BE9F1F}"/>
                    </a:ext>
                  </a:extLst>
                </p:cNvPr>
                <p:cNvSpPr/>
                <p:nvPr/>
              </p:nvSpPr>
              <p:spPr>
                <a:xfrm>
                  <a:off x="8078612" y="4609629"/>
                  <a:ext cx="152398" cy="609604"/>
                </a:xfrm>
                <a:custGeom>
                  <a:avLst/>
                  <a:gdLst>
                    <a:gd name="connsiteX0" fmla="*/ 78581 w 152400"/>
                    <a:gd name="connsiteY0" fmla="*/ 7144 h 609600"/>
                    <a:gd name="connsiteX1" fmla="*/ 7144 w 152400"/>
                    <a:gd name="connsiteY1" fmla="*/ 78581 h 609600"/>
                    <a:gd name="connsiteX2" fmla="*/ 7144 w 152400"/>
                    <a:gd name="connsiteY2" fmla="*/ 536734 h 609600"/>
                    <a:gd name="connsiteX3" fmla="*/ 78581 w 152400"/>
                    <a:gd name="connsiteY3" fmla="*/ 608171 h 609600"/>
                    <a:gd name="connsiteX4" fmla="*/ 150019 w 152400"/>
                    <a:gd name="connsiteY4" fmla="*/ 536734 h 609600"/>
                    <a:gd name="connsiteX5" fmla="*/ 150019 w 152400"/>
                    <a:gd name="connsiteY5" fmla="*/ 78581 h 609600"/>
                    <a:gd name="connsiteX6" fmla="*/ 78581 w 152400"/>
                    <a:gd name="connsiteY6" fmla="*/ 7144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2400" h="609600">
                      <a:moveTo>
                        <a:pt x="78581" y="7144"/>
                      </a:moveTo>
                      <a:cubicBezTo>
                        <a:pt x="39529" y="7144"/>
                        <a:pt x="7144" y="39529"/>
                        <a:pt x="7144" y="78581"/>
                      </a:cubicBezTo>
                      <a:lnTo>
                        <a:pt x="7144" y="536734"/>
                      </a:lnTo>
                      <a:cubicBezTo>
                        <a:pt x="7144" y="575786"/>
                        <a:pt x="39529" y="608171"/>
                        <a:pt x="78581" y="608171"/>
                      </a:cubicBezTo>
                      <a:cubicBezTo>
                        <a:pt x="117634" y="608171"/>
                        <a:pt x="150019" y="575786"/>
                        <a:pt x="150019" y="536734"/>
                      </a:cubicBezTo>
                      <a:lnTo>
                        <a:pt x="150019" y="78581"/>
                      </a:lnTo>
                      <a:cubicBezTo>
                        <a:pt x="150019" y="39529"/>
                        <a:pt x="118586" y="7144"/>
                        <a:pt x="78581" y="714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828891"/>
                  <a:endParaRPr lang="en-US" sz="3600" dirty="0">
                    <a:solidFill>
                      <a:srgbClr val="000000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438" name="Freeform: Shape 139">
                  <a:extLst>
                    <a:ext uri="{FF2B5EF4-FFF2-40B4-BE49-F238E27FC236}">
                      <a16:creationId xmlns:a16="http://schemas.microsoft.com/office/drawing/2014/main" id="{47F74C75-BAA6-E34F-871B-65E2FC7BD123}"/>
                    </a:ext>
                  </a:extLst>
                </p:cNvPr>
                <p:cNvSpPr/>
                <p:nvPr/>
              </p:nvSpPr>
              <p:spPr>
                <a:xfrm>
                  <a:off x="3956201" y="4704874"/>
                  <a:ext cx="152398" cy="514348"/>
                </a:xfrm>
                <a:custGeom>
                  <a:avLst/>
                  <a:gdLst>
                    <a:gd name="connsiteX0" fmla="*/ 78581 w 152400"/>
                    <a:gd name="connsiteY0" fmla="*/ 7144 h 514350"/>
                    <a:gd name="connsiteX1" fmla="*/ 7144 w 152400"/>
                    <a:gd name="connsiteY1" fmla="*/ 78581 h 514350"/>
                    <a:gd name="connsiteX2" fmla="*/ 7144 w 152400"/>
                    <a:gd name="connsiteY2" fmla="*/ 442436 h 514350"/>
                    <a:gd name="connsiteX3" fmla="*/ 78581 w 152400"/>
                    <a:gd name="connsiteY3" fmla="*/ 513874 h 514350"/>
                    <a:gd name="connsiteX4" fmla="*/ 150019 w 152400"/>
                    <a:gd name="connsiteY4" fmla="*/ 442436 h 514350"/>
                    <a:gd name="connsiteX5" fmla="*/ 150019 w 152400"/>
                    <a:gd name="connsiteY5" fmla="*/ 78581 h 514350"/>
                    <a:gd name="connsiteX6" fmla="*/ 78581 w 152400"/>
                    <a:gd name="connsiteY6" fmla="*/ 7144 h 514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2400" h="514350">
                      <a:moveTo>
                        <a:pt x="78581" y="7144"/>
                      </a:moveTo>
                      <a:cubicBezTo>
                        <a:pt x="39529" y="7144"/>
                        <a:pt x="7144" y="39529"/>
                        <a:pt x="7144" y="78581"/>
                      </a:cubicBezTo>
                      <a:lnTo>
                        <a:pt x="7144" y="442436"/>
                      </a:lnTo>
                      <a:cubicBezTo>
                        <a:pt x="7144" y="481489"/>
                        <a:pt x="39529" y="513874"/>
                        <a:pt x="78581" y="513874"/>
                      </a:cubicBezTo>
                      <a:cubicBezTo>
                        <a:pt x="117634" y="513874"/>
                        <a:pt x="150019" y="481489"/>
                        <a:pt x="150019" y="442436"/>
                      </a:cubicBezTo>
                      <a:lnTo>
                        <a:pt x="150019" y="78581"/>
                      </a:lnTo>
                      <a:cubicBezTo>
                        <a:pt x="150019" y="38576"/>
                        <a:pt x="117634" y="7144"/>
                        <a:pt x="78581" y="714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828891"/>
                  <a:endParaRPr lang="en-US" sz="3600" dirty="0">
                    <a:solidFill>
                      <a:srgbClr val="000000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439" name="Freeform: Shape 140">
                  <a:extLst>
                    <a:ext uri="{FF2B5EF4-FFF2-40B4-BE49-F238E27FC236}">
                      <a16:creationId xmlns:a16="http://schemas.microsoft.com/office/drawing/2014/main" id="{32B4EA9D-8DEB-C74A-999F-70A478FAC470}"/>
                    </a:ext>
                  </a:extLst>
                </p:cNvPr>
                <p:cNvSpPr/>
                <p:nvPr/>
              </p:nvSpPr>
              <p:spPr>
                <a:xfrm>
                  <a:off x="5483054" y="2280152"/>
                  <a:ext cx="1219195" cy="419104"/>
                </a:xfrm>
                <a:custGeom>
                  <a:avLst/>
                  <a:gdLst>
                    <a:gd name="connsiteX0" fmla="*/ 1198721 w 1219200"/>
                    <a:gd name="connsiteY0" fmla="*/ 219205 h 419100"/>
                    <a:gd name="connsiteX1" fmla="*/ 132874 w 1219200"/>
                    <a:gd name="connsiteY1" fmla="*/ 35373 h 419100"/>
                    <a:gd name="connsiteX2" fmla="*/ 7144 w 1219200"/>
                    <a:gd name="connsiteY2" fmla="*/ 181105 h 419100"/>
                    <a:gd name="connsiteX3" fmla="*/ 7144 w 1219200"/>
                    <a:gd name="connsiteY3" fmla="*/ 345888 h 419100"/>
                    <a:gd name="connsiteX4" fmla="*/ 78581 w 1219200"/>
                    <a:gd name="connsiteY4" fmla="*/ 417325 h 419100"/>
                    <a:gd name="connsiteX5" fmla="*/ 150019 w 1219200"/>
                    <a:gd name="connsiteY5" fmla="*/ 345888 h 419100"/>
                    <a:gd name="connsiteX6" fmla="*/ 150019 w 1219200"/>
                    <a:gd name="connsiteY6" fmla="*/ 182058 h 419100"/>
                    <a:gd name="connsiteX7" fmla="*/ 153829 w 1219200"/>
                    <a:gd name="connsiteY7" fmla="*/ 177295 h 419100"/>
                    <a:gd name="connsiteX8" fmla="*/ 617696 w 1219200"/>
                    <a:gd name="connsiteY8" fmla="*/ 154435 h 419100"/>
                    <a:gd name="connsiteX9" fmla="*/ 1096804 w 1219200"/>
                    <a:gd name="connsiteY9" fmla="*/ 320170 h 419100"/>
                    <a:gd name="connsiteX10" fmla="*/ 1197769 w 1219200"/>
                    <a:gd name="connsiteY10" fmla="*/ 320170 h 419100"/>
                    <a:gd name="connsiteX11" fmla="*/ 1198721 w 1219200"/>
                    <a:gd name="connsiteY11" fmla="*/ 219205 h 419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19200" h="419100">
                      <a:moveTo>
                        <a:pt x="1198721" y="219205"/>
                      </a:moveTo>
                      <a:cubicBezTo>
                        <a:pt x="929164" y="-51305"/>
                        <a:pt x="363379" y="1083"/>
                        <a:pt x="132874" y="35373"/>
                      </a:cubicBezTo>
                      <a:cubicBezTo>
                        <a:pt x="60484" y="45850"/>
                        <a:pt x="7144" y="107763"/>
                        <a:pt x="7144" y="181105"/>
                      </a:cubicBezTo>
                      <a:lnTo>
                        <a:pt x="7144" y="345888"/>
                      </a:lnTo>
                      <a:cubicBezTo>
                        <a:pt x="7144" y="384940"/>
                        <a:pt x="39529" y="417325"/>
                        <a:pt x="78581" y="417325"/>
                      </a:cubicBezTo>
                      <a:cubicBezTo>
                        <a:pt x="117634" y="417325"/>
                        <a:pt x="150019" y="384940"/>
                        <a:pt x="150019" y="345888"/>
                      </a:cubicBezTo>
                      <a:lnTo>
                        <a:pt x="150019" y="182058"/>
                      </a:lnTo>
                      <a:cubicBezTo>
                        <a:pt x="150019" y="179200"/>
                        <a:pt x="151924" y="177295"/>
                        <a:pt x="153829" y="177295"/>
                      </a:cubicBezTo>
                      <a:cubicBezTo>
                        <a:pt x="246221" y="163008"/>
                        <a:pt x="429101" y="142053"/>
                        <a:pt x="617696" y="154435"/>
                      </a:cubicBezTo>
                      <a:cubicBezTo>
                        <a:pt x="840581" y="169675"/>
                        <a:pt x="1001554" y="224920"/>
                        <a:pt x="1096804" y="320170"/>
                      </a:cubicBezTo>
                      <a:cubicBezTo>
                        <a:pt x="1124426" y="347793"/>
                        <a:pt x="1170146" y="347793"/>
                        <a:pt x="1197769" y="320170"/>
                      </a:cubicBezTo>
                      <a:cubicBezTo>
                        <a:pt x="1227296" y="292548"/>
                        <a:pt x="1227296" y="246828"/>
                        <a:pt x="1198721" y="219205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828891"/>
                  <a:endParaRPr lang="en-US" sz="3600" dirty="0">
                    <a:solidFill>
                      <a:srgbClr val="000000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440" name="Freeform: Shape 141">
                  <a:extLst>
                    <a:ext uri="{FF2B5EF4-FFF2-40B4-BE49-F238E27FC236}">
                      <a16:creationId xmlns:a16="http://schemas.microsoft.com/office/drawing/2014/main" id="{C0ACD8FA-ACCC-AB42-A094-50C464D2EF9E}"/>
                    </a:ext>
                  </a:extLst>
                </p:cNvPr>
                <p:cNvSpPr/>
                <p:nvPr/>
              </p:nvSpPr>
              <p:spPr>
                <a:xfrm>
                  <a:off x="5178258" y="4762971"/>
                  <a:ext cx="152398" cy="457195"/>
                </a:xfrm>
                <a:custGeom>
                  <a:avLst/>
                  <a:gdLst>
                    <a:gd name="connsiteX0" fmla="*/ 78581 w 152400"/>
                    <a:gd name="connsiteY0" fmla="*/ 7144 h 457200"/>
                    <a:gd name="connsiteX1" fmla="*/ 7144 w 152400"/>
                    <a:gd name="connsiteY1" fmla="*/ 78581 h 457200"/>
                    <a:gd name="connsiteX2" fmla="*/ 7144 w 152400"/>
                    <a:gd name="connsiteY2" fmla="*/ 384334 h 457200"/>
                    <a:gd name="connsiteX3" fmla="*/ 78581 w 152400"/>
                    <a:gd name="connsiteY3" fmla="*/ 455771 h 457200"/>
                    <a:gd name="connsiteX4" fmla="*/ 150019 w 152400"/>
                    <a:gd name="connsiteY4" fmla="*/ 384334 h 457200"/>
                    <a:gd name="connsiteX5" fmla="*/ 150019 w 152400"/>
                    <a:gd name="connsiteY5" fmla="*/ 78581 h 457200"/>
                    <a:gd name="connsiteX6" fmla="*/ 78581 w 152400"/>
                    <a:gd name="connsiteY6" fmla="*/ 7144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2400" h="457200">
                      <a:moveTo>
                        <a:pt x="78581" y="7144"/>
                      </a:moveTo>
                      <a:cubicBezTo>
                        <a:pt x="39529" y="7144"/>
                        <a:pt x="7144" y="39529"/>
                        <a:pt x="7144" y="78581"/>
                      </a:cubicBezTo>
                      <a:lnTo>
                        <a:pt x="7144" y="384334"/>
                      </a:lnTo>
                      <a:cubicBezTo>
                        <a:pt x="7144" y="423386"/>
                        <a:pt x="39529" y="455771"/>
                        <a:pt x="78581" y="455771"/>
                      </a:cubicBezTo>
                      <a:cubicBezTo>
                        <a:pt x="117634" y="455771"/>
                        <a:pt x="150019" y="423386"/>
                        <a:pt x="150019" y="384334"/>
                      </a:cubicBezTo>
                      <a:lnTo>
                        <a:pt x="150019" y="78581"/>
                      </a:lnTo>
                      <a:cubicBezTo>
                        <a:pt x="150019" y="38576"/>
                        <a:pt x="117634" y="7144"/>
                        <a:pt x="78581" y="714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828891"/>
                  <a:endParaRPr lang="en-US" sz="3600" dirty="0">
                    <a:solidFill>
                      <a:srgbClr val="000000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441" name="Freeform: Shape 142">
                  <a:extLst>
                    <a:ext uri="{FF2B5EF4-FFF2-40B4-BE49-F238E27FC236}">
                      <a16:creationId xmlns:a16="http://schemas.microsoft.com/office/drawing/2014/main" id="{058C5977-67EF-494B-8CB7-CE1CCBCD6694}"/>
                    </a:ext>
                  </a:extLst>
                </p:cNvPr>
                <p:cNvSpPr/>
                <p:nvPr/>
              </p:nvSpPr>
              <p:spPr>
                <a:xfrm>
                  <a:off x="6858474" y="4762971"/>
                  <a:ext cx="152398" cy="457195"/>
                </a:xfrm>
                <a:custGeom>
                  <a:avLst/>
                  <a:gdLst>
                    <a:gd name="connsiteX0" fmla="*/ 78581 w 152400"/>
                    <a:gd name="connsiteY0" fmla="*/ 7144 h 457200"/>
                    <a:gd name="connsiteX1" fmla="*/ 7144 w 152400"/>
                    <a:gd name="connsiteY1" fmla="*/ 78581 h 457200"/>
                    <a:gd name="connsiteX2" fmla="*/ 7144 w 152400"/>
                    <a:gd name="connsiteY2" fmla="*/ 384334 h 457200"/>
                    <a:gd name="connsiteX3" fmla="*/ 78581 w 152400"/>
                    <a:gd name="connsiteY3" fmla="*/ 455771 h 457200"/>
                    <a:gd name="connsiteX4" fmla="*/ 150019 w 152400"/>
                    <a:gd name="connsiteY4" fmla="*/ 384334 h 457200"/>
                    <a:gd name="connsiteX5" fmla="*/ 150019 w 152400"/>
                    <a:gd name="connsiteY5" fmla="*/ 78581 h 457200"/>
                    <a:gd name="connsiteX6" fmla="*/ 78581 w 152400"/>
                    <a:gd name="connsiteY6" fmla="*/ 7144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2400" h="457200">
                      <a:moveTo>
                        <a:pt x="78581" y="7144"/>
                      </a:moveTo>
                      <a:cubicBezTo>
                        <a:pt x="39529" y="7144"/>
                        <a:pt x="7144" y="39529"/>
                        <a:pt x="7144" y="78581"/>
                      </a:cubicBezTo>
                      <a:lnTo>
                        <a:pt x="7144" y="384334"/>
                      </a:lnTo>
                      <a:cubicBezTo>
                        <a:pt x="7144" y="423386"/>
                        <a:pt x="39529" y="455771"/>
                        <a:pt x="78581" y="455771"/>
                      </a:cubicBezTo>
                      <a:cubicBezTo>
                        <a:pt x="117634" y="455771"/>
                        <a:pt x="150019" y="423386"/>
                        <a:pt x="150019" y="384334"/>
                      </a:cubicBezTo>
                      <a:lnTo>
                        <a:pt x="150019" y="78581"/>
                      </a:lnTo>
                      <a:cubicBezTo>
                        <a:pt x="150019" y="38576"/>
                        <a:pt x="117634" y="7144"/>
                        <a:pt x="78581" y="714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828891"/>
                  <a:endParaRPr lang="en-US" sz="3600" dirty="0">
                    <a:solidFill>
                      <a:srgbClr val="000000"/>
                    </a:solidFill>
                    <a:latin typeface="Century Gothic" panose="020B0502020202020204" pitchFamily="34" charset="0"/>
                  </a:endParaRPr>
                </a:p>
              </p:txBody>
            </p:sp>
          </p:grpSp>
          <p:grpSp>
            <p:nvGrpSpPr>
              <p:cNvPr id="432" name="Group 431">
                <a:extLst>
                  <a:ext uri="{FF2B5EF4-FFF2-40B4-BE49-F238E27FC236}">
                    <a16:creationId xmlns:a16="http://schemas.microsoft.com/office/drawing/2014/main" id="{B70A227E-77A4-3C40-86DD-4F01F14B7DC1}"/>
                  </a:ext>
                </a:extLst>
              </p:cNvPr>
              <p:cNvGrpSpPr/>
              <p:nvPr/>
            </p:nvGrpSpPr>
            <p:grpSpPr>
              <a:xfrm>
                <a:off x="14033705" y="13023903"/>
                <a:ext cx="1999569" cy="627213"/>
                <a:chOff x="1109088" y="2758453"/>
                <a:chExt cx="999719" cy="313586"/>
              </a:xfrm>
            </p:grpSpPr>
            <p:sp>
              <p:nvSpPr>
                <p:cNvPr id="433" name="TextBox 432">
                  <a:extLst>
                    <a:ext uri="{FF2B5EF4-FFF2-40B4-BE49-F238E27FC236}">
                      <a16:creationId xmlns:a16="http://schemas.microsoft.com/office/drawing/2014/main" id="{CC01AFA2-FC65-D64B-B1B2-28EAB48A3AD2}"/>
                    </a:ext>
                  </a:extLst>
                </p:cNvPr>
                <p:cNvSpPr txBox="1"/>
                <p:nvPr/>
              </p:nvSpPr>
              <p:spPr>
                <a:xfrm>
                  <a:off x="1109088" y="2758453"/>
                  <a:ext cx="999719" cy="1692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828891"/>
                  <a:r>
                    <a:rPr lang="en-US" sz="1600" b="1" dirty="0">
                      <a:solidFill>
                        <a:srgbClr val="6C6B6C"/>
                      </a:solidFill>
                      <a:latin typeface="Century Gothic" panose="020B0502020202020204" pitchFamily="34" charset="0"/>
                      <a:cs typeface="Arial" panose="020B0604020202020204" pitchFamily="34" charset="0"/>
                    </a:rPr>
                    <a:t>35 </a:t>
                  </a:r>
                  <a:r>
                    <a:rPr lang="ar-EG" sz="1600" b="1" dirty="0">
                      <a:solidFill>
                        <a:srgbClr val="6C6B6C"/>
                      </a:solidFill>
                      <a:latin typeface="Century Gothic" panose="020B0502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1600" b="1" dirty="0">
                      <a:solidFill>
                        <a:srgbClr val="6C6B6C"/>
                      </a:solidFill>
                      <a:latin typeface="Century Gothic" panose="020B0502020202020204" pitchFamily="34" charset="0"/>
                    </a:rPr>
                    <a:t>Members</a:t>
                  </a:r>
                </a:p>
              </p:txBody>
            </p:sp>
            <p:sp>
              <p:nvSpPr>
                <p:cNvPr id="434" name="TextBox 433">
                  <a:extLst>
                    <a:ext uri="{FF2B5EF4-FFF2-40B4-BE49-F238E27FC236}">
                      <a16:creationId xmlns:a16="http://schemas.microsoft.com/office/drawing/2014/main" id="{4A72502B-4CCE-964A-A6DB-C3B0BC8365EE}"/>
                    </a:ext>
                  </a:extLst>
                </p:cNvPr>
                <p:cNvSpPr txBox="1"/>
                <p:nvPr/>
              </p:nvSpPr>
              <p:spPr>
                <a:xfrm>
                  <a:off x="1115374" y="2902773"/>
                  <a:ext cx="733718" cy="1692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828891"/>
                  <a:r>
                    <a:rPr lang="en-US" sz="1600" dirty="0">
                      <a:solidFill>
                        <a:srgbClr val="6C6B6C"/>
                      </a:solidFill>
                      <a:latin typeface="Century Gothic" panose="020B0502020202020204" pitchFamily="34" charset="0"/>
                    </a:rPr>
                    <a:t>Resources</a:t>
                  </a:r>
                </a:p>
              </p:txBody>
            </p:sp>
          </p:grp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CFE9370-444F-724D-A9ED-CFD91C8FDD3D}"/>
              </a:ext>
            </a:extLst>
          </p:cNvPr>
          <p:cNvGrpSpPr/>
          <p:nvPr/>
        </p:nvGrpSpPr>
        <p:grpSpPr>
          <a:xfrm>
            <a:off x="17742370" y="5049395"/>
            <a:ext cx="2792722" cy="6385636"/>
            <a:chOff x="17742370" y="5049395"/>
            <a:chExt cx="2792722" cy="638563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6395369-4722-DF41-BA87-BB620FAD54F4}"/>
                </a:ext>
              </a:extLst>
            </p:cNvPr>
            <p:cNvGrpSpPr/>
            <p:nvPr/>
          </p:nvGrpSpPr>
          <p:grpSpPr>
            <a:xfrm>
              <a:off x="17748858" y="6987872"/>
              <a:ext cx="2786234" cy="635734"/>
              <a:chOff x="13983026" y="13546456"/>
              <a:chExt cx="2786234" cy="635734"/>
            </a:xfrm>
          </p:grpSpPr>
          <p:sp>
            <p:nvSpPr>
              <p:cNvPr id="146" name="Graphic 58">
                <a:extLst>
                  <a:ext uri="{FF2B5EF4-FFF2-40B4-BE49-F238E27FC236}">
                    <a16:creationId xmlns:a16="http://schemas.microsoft.com/office/drawing/2014/main" id="{B5747CA5-1332-4298-ABD8-DDE011413C2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983026" y="13587830"/>
                <a:ext cx="593396" cy="594360"/>
              </a:xfrm>
              <a:custGeom>
                <a:avLst/>
                <a:gdLst>
                  <a:gd name="connsiteX0" fmla="*/ 221758 w 443154"/>
                  <a:gd name="connsiteY0" fmla="*/ 542 h 443877"/>
                  <a:gd name="connsiteX1" fmla="*/ 542 w 443154"/>
                  <a:gd name="connsiteY1" fmla="*/ 221758 h 443877"/>
                  <a:gd name="connsiteX2" fmla="*/ 221758 w 443154"/>
                  <a:gd name="connsiteY2" fmla="*/ 443553 h 443877"/>
                  <a:gd name="connsiteX3" fmla="*/ 442974 w 443154"/>
                  <a:gd name="connsiteY3" fmla="*/ 222337 h 443877"/>
                  <a:gd name="connsiteX4" fmla="*/ 221758 w 443154"/>
                  <a:gd name="connsiteY4" fmla="*/ 542 h 443877"/>
                  <a:gd name="connsiteX5" fmla="*/ 221758 w 443154"/>
                  <a:gd name="connsiteY5" fmla="*/ 422082 h 443877"/>
                  <a:gd name="connsiteX6" fmla="*/ 22013 w 443154"/>
                  <a:gd name="connsiteY6" fmla="*/ 222337 h 443877"/>
                  <a:gd name="connsiteX7" fmla="*/ 221758 w 443154"/>
                  <a:gd name="connsiteY7" fmla="*/ 21941 h 443877"/>
                  <a:gd name="connsiteX8" fmla="*/ 421576 w 443154"/>
                  <a:gd name="connsiteY8" fmla="*/ 222337 h 443877"/>
                  <a:gd name="connsiteX9" fmla="*/ 221758 w 443154"/>
                  <a:gd name="connsiteY9" fmla="*/ 422082 h 443877"/>
                  <a:gd name="connsiteX10" fmla="*/ 232747 w 443154"/>
                  <a:gd name="connsiteY10" fmla="*/ 312703 h 443877"/>
                  <a:gd name="connsiteX11" fmla="*/ 221180 w 443154"/>
                  <a:gd name="connsiteY11" fmla="*/ 324269 h 443877"/>
                  <a:gd name="connsiteX12" fmla="*/ 209613 w 443154"/>
                  <a:gd name="connsiteY12" fmla="*/ 312703 h 443877"/>
                  <a:gd name="connsiteX13" fmla="*/ 221180 w 443154"/>
                  <a:gd name="connsiteY13" fmla="*/ 301136 h 443877"/>
                  <a:gd name="connsiteX14" fmla="*/ 232747 w 443154"/>
                  <a:gd name="connsiteY14" fmla="*/ 312703 h 443877"/>
                  <a:gd name="connsiteX15" fmla="*/ 210191 w 443154"/>
                  <a:gd name="connsiteY15" fmla="*/ 255880 h 443877"/>
                  <a:gd name="connsiteX16" fmla="*/ 210191 w 443154"/>
                  <a:gd name="connsiteY16" fmla="*/ 125609 h 443877"/>
                  <a:gd name="connsiteX17" fmla="*/ 220602 w 443154"/>
                  <a:gd name="connsiteY17" fmla="*/ 115199 h 443877"/>
                  <a:gd name="connsiteX18" fmla="*/ 231012 w 443154"/>
                  <a:gd name="connsiteY18" fmla="*/ 125609 h 443877"/>
                  <a:gd name="connsiteX19" fmla="*/ 231012 w 443154"/>
                  <a:gd name="connsiteY19" fmla="*/ 255880 h 443877"/>
                  <a:gd name="connsiteX20" fmla="*/ 220602 w 443154"/>
                  <a:gd name="connsiteY20" fmla="*/ 266291 h 443877"/>
                  <a:gd name="connsiteX21" fmla="*/ 210191 w 443154"/>
                  <a:gd name="connsiteY21" fmla="*/ 255880 h 443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43154" h="443877">
                    <a:moveTo>
                      <a:pt x="221758" y="542"/>
                    </a:moveTo>
                    <a:cubicBezTo>
                      <a:pt x="99583" y="542"/>
                      <a:pt x="542" y="99583"/>
                      <a:pt x="542" y="221758"/>
                    </a:cubicBezTo>
                    <a:cubicBezTo>
                      <a:pt x="542" y="343933"/>
                      <a:pt x="99583" y="443553"/>
                      <a:pt x="221758" y="443553"/>
                    </a:cubicBezTo>
                    <a:cubicBezTo>
                      <a:pt x="343933" y="443553"/>
                      <a:pt x="442974" y="343933"/>
                      <a:pt x="442974" y="222337"/>
                    </a:cubicBezTo>
                    <a:cubicBezTo>
                      <a:pt x="443046" y="100089"/>
                      <a:pt x="344005" y="542"/>
                      <a:pt x="221758" y="542"/>
                    </a:cubicBezTo>
                    <a:close/>
                    <a:moveTo>
                      <a:pt x="221758" y="422082"/>
                    </a:moveTo>
                    <a:cubicBezTo>
                      <a:pt x="111729" y="422082"/>
                      <a:pt x="22013" y="332366"/>
                      <a:pt x="22013" y="222337"/>
                    </a:cubicBezTo>
                    <a:cubicBezTo>
                      <a:pt x="22013" y="112307"/>
                      <a:pt x="111729" y="21941"/>
                      <a:pt x="221758" y="21941"/>
                    </a:cubicBezTo>
                    <a:cubicBezTo>
                      <a:pt x="331788" y="21941"/>
                      <a:pt x="421576" y="111729"/>
                      <a:pt x="421576" y="222337"/>
                    </a:cubicBezTo>
                    <a:cubicBezTo>
                      <a:pt x="421576" y="332945"/>
                      <a:pt x="331788" y="422082"/>
                      <a:pt x="221758" y="422082"/>
                    </a:cubicBezTo>
                    <a:close/>
                    <a:moveTo>
                      <a:pt x="232747" y="312703"/>
                    </a:moveTo>
                    <a:cubicBezTo>
                      <a:pt x="232747" y="319064"/>
                      <a:pt x="227542" y="324269"/>
                      <a:pt x="221180" y="324269"/>
                    </a:cubicBezTo>
                    <a:cubicBezTo>
                      <a:pt x="214818" y="324269"/>
                      <a:pt x="209613" y="319064"/>
                      <a:pt x="209613" y="312703"/>
                    </a:cubicBezTo>
                    <a:cubicBezTo>
                      <a:pt x="209613" y="306341"/>
                      <a:pt x="214818" y="301136"/>
                      <a:pt x="221180" y="301136"/>
                    </a:cubicBezTo>
                    <a:cubicBezTo>
                      <a:pt x="227542" y="301136"/>
                      <a:pt x="232747" y="306269"/>
                      <a:pt x="232747" y="312703"/>
                    </a:cubicBezTo>
                    <a:close/>
                    <a:moveTo>
                      <a:pt x="210191" y="255880"/>
                    </a:moveTo>
                    <a:lnTo>
                      <a:pt x="210191" y="125609"/>
                    </a:lnTo>
                    <a:cubicBezTo>
                      <a:pt x="210191" y="119825"/>
                      <a:pt x="214818" y="115199"/>
                      <a:pt x="220602" y="115199"/>
                    </a:cubicBezTo>
                    <a:cubicBezTo>
                      <a:pt x="226385" y="115199"/>
                      <a:pt x="231012" y="119825"/>
                      <a:pt x="231012" y="125609"/>
                    </a:cubicBezTo>
                    <a:lnTo>
                      <a:pt x="231012" y="255880"/>
                    </a:lnTo>
                    <a:cubicBezTo>
                      <a:pt x="231012" y="261664"/>
                      <a:pt x="226385" y="266291"/>
                      <a:pt x="220602" y="266291"/>
                    </a:cubicBezTo>
                    <a:cubicBezTo>
                      <a:pt x="214818" y="266941"/>
                      <a:pt x="210191" y="261664"/>
                      <a:pt x="210191" y="255880"/>
                    </a:cubicBezTo>
                    <a:close/>
                  </a:path>
                </a:pathLst>
              </a:custGeom>
              <a:solidFill>
                <a:srgbClr val="6C6B6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828891"/>
                <a:endParaRPr lang="en-US" sz="3600" dirty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grpSp>
            <p:nvGrpSpPr>
              <p:cNvPr id="444" name="Group 443">
                <a:extLst>
                  <a:ext uri="{FF2B5EF4-FFF2-40B4-BE49-F238E27FC236}">
                    <a16:creationId xmlns:a16="http://schemas.microsoft.com/office/drawing/2014/main" id="{8F25498A-DABE-7348-B1B1-571BA8F958FC}"/>
                  </a:ext>
                </a:extLst>
              </p:cNvPr>
              <p:cNvGrpSpPr/>
              <p:nvPr/>
            </p:nvGrpSpPr>
            <p:grpSpPr>
              <a:xfrm>
                <a:off x="14731464" y="13546456"/>
                <a:ext cx="2037796" cy="627213"/>
                <a:chOff x="1089976" y="2758453"/>
                <a:chExt cx="1018831" cy="313586"/>
              </a:xfrm>
            </p:grpSpPr>
            <p:sp>
              <p:nvSpPr>
                <p:cNvPr id="445" name="TextBox 444">
                  <a:extLst>
                    <a:ext uri="{FF2B5EF4-FFF2-40B4-BE49-F238E27FC236}">
                      <a16:creationId xmlns:a16="http://schemas.microsoft.com/office/drawing/2014/main" id="{3B9C90CF-E058-6E48-81BC-EBE14CDB6093}"/>
                    </a:ext>
                  </a:extLst>
                </p:cNvPr>
                <p:cNvSpPr txBox="1"/>
                <p:nvPr/>
              </p:nvSpPr>
              <p:spPr>
                <a:xfrm>
                  <a:off x="1109088" y="2758453"/>
                  <a:ext cx="999719" cy="1692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828891"/>
                  <a:r>
                    <a:rPr lang="en-US" sz="1600" b="1" dirty="0">
                      <a:solidFill>
                        <a:srgbClr val="6C6B6C"/>
                      </a:solidFill>
                      <a:latin typeface="Century Gothic" panose="020B0502020202020204" pitchFamily="34" charset="0"/>
                      <a:cs typeface="Arial" panose="020B0604020202020204" pitchFamily="34" charset="0"/>
                    </a:rPr>
                    <a:t>5</a:t>
                  </a:r>
                  <a:endParaRPr lang="en-US" sz="1600" b="1" dirty="0">
                    <a:solidFill>
                      <a:srgbClr val="6C6B6C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446" name="TextBox 445">
                  <a:extLst>
                    <a:ext uri="{FF2B5EF4-FFF2-40B4-BE49-F238E27FC236}">
                      <a16:creationId xmlns:a16="http://schemas.microsoft.com/office/drawing/2014/main" id="{AE7C909A-EAB4-B444-BA70-4FCE529AA14B}"/>
                    </a:ext>
                  </a:extLst>
                </p:cNvPr>
                <p:cNvSpPr txBox="1"/>
                <p:nvPr/>
              </p:nvSpPr>
              <p:spPr>
                <a:xfrm>
                  <a:off x="1089976" y="2902773"/>
                  <a:ext cx="733718" cy="1692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828891"/>
                  <a:r>
                    <a:rPr lang="en-US" sz="1600" dirty="0">
                      <a:solidFill>
                        <a:srgbClr val="6C6B6C"/>
                      </a:solidFill>
                      <a:latin typeface="Century Gothic" panose="020B0502020202020204" pitchFamily="34" charset="0"/>
                    </a:rPr>
                    <a:t>Open issues</a:t>
                  </a:r>
                </a:p>
              </p:txBody>
            </p:sp>
          </p:grpSp>
        </p:grpSp>
        <p:grpSp>
          <p:nvGrpSpPr>
            <p:cNvPr id="462" name="Group 461">
              <a:extLst>
                <a:ext uri="{FF2B5EF4-FFF2-40B4-BE49-F238E27FC236}">
                  <a16:creationId xmlns:a16="http://schemas.microsoft.com/office/drawing/2014/main" id="{D7258476-F4FC-D64E-90FB-91205313ACCC}"/>
                </a:ext>
              </a:extLst>
            </p:cNvPr>
            <p:cNvGrpSpPr/>
            <p:nvPr/>
          </p:nvGrpSpPr>
          <p:grpSpPr>
            <a:xfrm>
              <a:off x="17748858" y="5049395"/>
              <a:ext cx="2786234" cy="635734"/>
              <a:chOff x="13983026" y="13546456"/>
              <a:chExt cx="2786234" cy="635734"/>
            </a:xfrm>
          </p:grpSpPr>
          <p:sp>
            <p:nvSpPr>
              <p:cNvPr id="463" name="Graphic 58">
                <a:extLst>
                  <a:ext uri="{FF2B5EF4-FFF2-40B4-BE49-F238E27FC236}">
                    <a16:creationId xmlns:a16="http://schemas.microsoft.com/office/drawing/2014/main" id="{1D8C33CB-C772-6E42-87AE-3B2F5DB3B07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983026" y="13587830"/>
                <a:ext cx="593396" cy="594360"/>
              </a:xfrm>
              <a:custGeom>
                <a:avLst/>
                <a:gdLst>
                  <a:gd name="connsiteX0" fmla="*/ 221758 w 443154"/>
                  <a:gd name="connsiteY0" fmla="*/ 542 h 443877"/>
                  <a:gd name="connsiteX1" fmla="*/ 542 w 443154"/>
                  <a:gd name="connsiteY1" fmla="*/ 221758 h 443877"/>
                  <a:gd name="connsiteX2" fmla="*/ 221758 w 443154"/>
                  <a:gd name="connsiteY2" fmla="*/ 443553 h 443877"/>
                  <a:gd name="connsiteX3" fmla="*/ 442974 w 443154"/>
                  <a:gd name="connsiteY3" fmla="*/ 222337 h 443877"/>
                  <a:gd name="connsiteX4" fmla="*/ 221758 w 443154"/>
                  <a:gd name="connsiteY4" fmla="*/ 542 h 443877"/>
                  <a:gd name="connsiteX5" fmla="*/ 221758 w 443154"/>
                  <a:gd name="connsiteY5" fmla="*/ 422082 h 443877"/>
                  <a:gd name="connsiteX6" fmla="*/ 22013 w 443154"/>
                  <a:gd name="connsiteY6" fmla="*/ 222337 h 443877"/>
                  <a:gd name="connsiteX7" fmla="*/ 221758 w 443154"/>
                  <a:gd name="connsiteY7" fmla="*/ 21941 h 443877"/>
                  <a:gd name="connsiteX8" fmla="*/ 421576 w 443154"/>
                  <a:gd name="connsiteY8" fmla="*/ 222337 h 443877"/>
                  <a:gd name="connsiteX9" fmla="*/ 221758 w 443154"/>
                  <a:gd name="connsiteY9" fmla="*/ 422082 h 443877"/>
                  <a:gd name="connsiteX10" fmla="*/ 232747 w 443154"/>
                  <a:gd name="connsiteY10" fmla="*/ 312703 h 443877"/>
                  <a:gd name="connsiteX11" fmla="*/ 221180 w 443154"/>
                  <a:gd name="connsiteY11" fmla="*/ 324269 h 443877"/>
                  <a:gd name="connsiteX12" fmla="*/ 209613 w 443154"/>
                  <a:gd name="connsiteY12" fmla="*/ 312703 h 443877"/>
                  <a:gd name="connsiteX13" fmla="*/ 221180 w 443154"/>
                  <a:gd name="connsiteY13" fmla="*/ 301136 h 443877"/>
                  <a:gd name="connsiteX14" fmla="*/ 232747 w 443154"/>
                  <a:gd name="connsiteY14" fmla="*/ 312703 h 443877"/>
                  <a:gd name="connsiteX15" fmla="*/ 210191 w 443154"/>
                  <a:gd name="connsiteY15" fmla="*/ 255880 h 443877"/>
                  <a:gd name="connsiteX16" fmla="*/ 210191 w 443154"/>
                  <a:gd name="connsiteY16" fmla="*/ 125609 h 443877"/>
                  <a:gd name="connsiteX17" fmla="*/ 220602 w 443154"/>
                  <a:gd name="connsiteY17" fmla="*/ 115199 h 443877"/>
                  <a:gd name="connsiteX18" fmla="*/ 231012 w 443154"/>
                  <a:gd name="connsiteY18" fmla="*/ 125609 h 443877"/>
                  <a:gd name="connsiteX19" fmla="*/ 231012 w 443154"/>
                  <a:gd name="connsiteY19" fmla="*/ 255880 h 443877"/>
                  <a:gd name="connsiteX20" fmla="*/ 220602 w 443154"/>
                  <a:gd name="connsiteY20" fmla="*/ 266291 h 443877"/>
                  <a:gd name="connsiteX21" fmla="*/ 210191 w 443154"/>
                  <a:gd name="connsiteY21" fmla="*/ 255880 h 443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43154" h="443877">
                    <a:moveTo>
                      <a:pt x="221758" y="542"/>
                    </a:moveTo>
                    <a:cubicBezTo>
                      <a:pt x="99583" y="542"/>
                      <a:pt x="542" y="99583"/>
                      <a:pt x="542" y="221758"/>
                    </a:cubicBezTo>
                    <a:cubicBezTo>
                      <a:pt x="542" y="343933"/>
                      <a:pt x="99583" y="443553"/>
                      <a:pt x="221758" y="443553"/>
                    </a:cubicBezTo>
                    <a:cubicBezTo>
                      <a:pt x="343933" y="443553"/>
                      <a:pt x="442974" y="343933"/>
                      <a:pt x="442974" y="222337"/>
                    </a:cubicBezTo>
                    <a:cubicBezTo>
                      <a:pt x="443046" y="100089"/>
                      <a:pt x="344005" y="542"/>
                      <a:pt x="221758" y="542"/>
                    </a:cubicBezTo>
                    <a:close/>
                    <a:moveTo>
                      <a:pt x="221758" y="422082"/>
                    </a:moveTo>
                    <a:cubicBezTo>
                      <a:pt x="111729" y="422082"/>
                      <a:pt x="22013" y="332366"/>
                      <a:pt x="22013" y="222337"/>
                    </a:cubicBezTo>
                    <a:cubicBezTo>
                      <a:pt x="22013" y="112307"/>
                      <a:pt x="111729" y="21941"/>
                      <a:pt x="221758" y="21941"/>
                    </a:cubicBezTo>
                    <a:cubicBezTo>
                      <a:pt x="331788" y="21941"/>
                      <a:pt x="421576" y="111729"/>
                      <a:pt x="421576" y="222337"/>
                    </a:cubicBezTo>
                    <a:cubicBezTo>
                      <a:pt x="421576" y="332945"/>
                      <a:pt x="331788" y="422082"/>
                      <a:pt x="221758" y="422082"/>
                    </a:cubicBezTo>
                    <a:close/>
                    <a:moveTo>
                      <a:pt x="232747" y="312703"/>
                    </a:moveTo>
                    <a:cubicBezTo>
                      <a:pt x="232747" y="319064"/>
                      <a:pt x="227542" y="324269"/>
                      <a:pt x="221180" y="324269"/>
                    </a:cubicBezTo>
                    <a:cubicBezTo>
                      <a:pt x="214818" y="324269"/>
                      <a:pt x="209613" y="319064"/>
                      <a:pt x="209613" y="312703"/>
                    </a:cubicBezTo>
                    <a:cubicBezTo>
                      <a:pt x="209613" y="306341"/>
                      <a:pt x="214818" y="301136"/>
                      <a:pt x="221180" y="301136"/>
                    </a:cubicBezTo>
                    <a:cubicBezTo>
                      <a:pt x="227542" y="301136"/>
                      <a:pt x="232747" y="306269"/>
                      <a:pt x="232747" y="312703"/>
                    </a:cubicBezTo>
                    <a:close/>
                    <a:moveTo>
                      <a:pt x="210191" y="255880"/>
                    </a:moveTo>
                    <a:lnTo>
                      <a:pt x="210191" y="125609"/>
                    </a:lnTo>
                    <a:cubicBezTo>
                      <a:pt x="210191" y="119825"/>
                      <a:pt x="214818" y="115199"/>
                      <a:pt x="220602" y="115199"/>
                    </a:cubicBezTo>
                    <a:cubicBezTo>
                      <a:pt x="226385" y="115199"/>
                      <a:pt x="231012" y="119825"/>
                      <a:pt x="231012" y="125609"/>
                    </a:cubicBezTo>
                    <a:lnTo>
                      <a:pt x="231012" y="255880"/>
                    </a:lnTo>
                    <a:cubicBezTo>
                      <a:pt x="231012" y="261664"/>
                      <a:pt x="226385" y="266291"/>
                      <a:pt x="220602" y="266291"/>
                    </a:cubicBezTo>
                    <a:cubicBezTo>
                      <a:pt x="214818" y="266941"/>
                      <a:pt x="210191" y="261664"/>
                      <a:pt x="210191" y="255880"/>
                    </a:cubicBezTo>
                    <a:close/>
                  </a:path>
                </a:pathLst>
              </a:custGeom>
              <a:solidFill>
                <a:srgbClr val="6C6B6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828891"/>
                <a:endParaRPr lang="en-US" sz="3600" dirty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grpSp>
            <p:nvGrpSpPr>
              <p:cNvPr id="464" name="Group 463">
                <a:extLst>
                  <a:ext uri="{FF2B5EF4-FFF2-40B4-BE49-F238E27FC236}">
                    <a16:creationId xmlns:a16="http://schemas.microsoft.com/office/drawing/2014/main" id="{52EB8EE0-A900-284A-A323-8630D1C57D06}"/>
                  </a:ext>
                </a:extLst>
              </p:cNvPr>
              <p:cNvGrpSpPr/>
              <p:nvPr/>
            </p:nvGrpSpPr>
            <p:grpSpPr>
              <a:xfrm>
                <a:off x="14731464" y="13546456"/>
                <a:ext cx="2037796" cy="627213"/>
                <a:chOff x="1089976" y="2758453"/>
                <a:chExt cx="1018831" cy="313586"/>
              </a:xfrm>
            </p:grpSpPr>
            <p:sp>
              <p:nvSpPr>
                <p:cNvPr id="465" name="TextBox 464">
                  <a:extLst>
                    <a:ext uri="{FF2B5EF4-FFF2-40B4-BE49-F238E27FC236}">
                      <a16:creationId xmlns:a16="http://schemas.microsoft.com/office/drawing/2014/main" id="{8811F459-6F4C-BF47-8D0E-D2C88B1CD539}"/>
                    </a:ext>
                  </a:extLst>
                </p:cNvPr>
                <p:cNvSpPr txBox="1"/>
                <p:nvPr/>
              </p:nvSpPr>
              <p:spPr>
                <a:xfrm>
                  <a:off x="1109088" y="2758453"/>
                  <a:ext cx="999719" cy="1692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828891"/>
                  <a:r>
                    <a:rPr lang="en-US" sz="1600" b="1" dirty="0">
                      <a:solidFill>
                        <a:srgbClr val="6C6B6C"/>
                      </a:solidFill>
                      <a:latin typeface="Century Gothic" panose="020B0502020202020204" pitchFamily="34" charset="0"/>
                      <a:cs typeface="Arial" panose="020B0604020202020204" pitchFamily="34" charset="0"/>
                    </a:rPr>
                    <a:t>4</a:t>
                  </a:r>
                  <a:endParaRPr lang="en-US" sz="1600" b="1" dirty="0">
                    <a:solidFill>
                      <a:srgbClr val="6C6B6C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466" name="TextBox 465">
                  <a:extLst>
                    <a:ext uri="{FF2B5EF4-FFF2-40B4-BE49-F238E27FC236}">
                      <a16:creationId xmlns:a16="http://schemas.microsoft.com/office/drawing/2014/main" id="{41A9A24E-926C-974B-BC68-A41B29A2A40A}"/>
                    </a:ext>
                  </a:extLst>
                </p:cNvPr>
                <p:cNvSpPr txBox="1"/>
                <p:nvPr/>
              </p:nvSpPr>
              <p:spPr>
                <a:xfrm>
                  <a:off x="1089976" y="2902773"/>
                  <a:ext cx="733718" cy="1692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828891"/>
                  <a:r>
                    <a:rPr lang="en-US" sz="1600" dirty="0">
                      <a:solidFill>
                        <a:srgbClr val="6C6B6C"/>
                      </a:solidFill>
                      <a:latin typeface="Century Gothic" panose="020B0502020202020204" pitchFamily="34" charset="0"/>
                    </a:rPr>
                    <a:t>Open issues</a:t>
                  </a:r>
                </a:p>
              </p:txBody>
            </p:sp>
          </p:grpSp>
        </p:grpSp>
        <p:grpSp>
          <p:nvGrpSpPr>
            <p:cNvPr id="467" name="Group 466">
              <a:extLst>
                <a:ext uri="{FF2B5EF4-FFF2-40B4-BE49-F238E27FC236}">
                  <a16:creationId xmlns:a16="http://schemas.microsoft.com/office/drawing/2014/main" id="{BE0BF116-133D-FD48-830D-4E43149E8106}"/>
                </a:ext>
              </a:extLst>
            </p:cNvPr>
            <p:cNvGrpSpPr/>
            <p:nvPr/>
          </p:nvGrpSpPr>
          <p:grpSpPr>
            <a:xfrm>
              <a:off x="17742370" y="8891416"/>
              <a:ext cx="2786234" cy="635734"/>
              <a:chOff x="13983026" y="13546456"/>
              <a:chExt cx="2786234" cy="635734"/>
            </a:xfrm>
          </p:grpSpPr>
          <p:sp>
            <p:nvSpPr>
              <p:cNvPr id="468" name="Graphic 58">
                <a:extLst>
                  <a:ext uri="{FF2B5EF4-FFF2-40B4-BE49-F238E27FC236}">
                    <a16:creationId xmlns:a16="http://schemas.microsoft.com/office/drawing/2014/main" id="{2A8B5A56-87CA-B34E-A25D-BDD4267434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983026" y="13587830"/>
                <a:ext cx="593396" cy="594360"/>
              </a:xfrm>
              <a:custGeom>
                <a:avLst/>
                <a:gdLst>
                  <a:gd name="connsiteX0" fmla="*/ 221758 w 443154"/>
                  <a:gd name="connsiteY0" fmla="*/ 542 h 443877"/>
                  <a:gd name="connsiteX1" fmla="*/ 542 w 443154"/>
                  <a:gd name="connsiteY1" fmla="*/ 221758 h 443877"/>
                  <a:gd name="connsiteX2" fmla="*/ 221758 w 443154"/>
                  <a:gd name="connsiteY2" fmla="*/ 443553 h 443877"/>
                  <a:gd name="connsiteX3" fmla="*/ 442974 w 443154"/>
                  <a:gd name="connsiteY3" fmla="*/ 222337 h 443877"/>
                  <a:gd name="connsiteX4" fmla="*/ 221758 w 443154"/>
                  <a:gd name="connsiteY4" fmla="*/ 542 h 443877"/>
                  <a:gd name="connsiteX5" fmla="*/ 221758 w 443154"/>
                  <a:gd name="connsiteY5" fmla="*/ 422082 h 443877"/>
                  <a:gd name="connsiteX6" fmla="*/ 22013 w 443154"/>
                  <a:gd name="connsiteY6" fmla="*/ 222337 h 443877"/>
                  <a:gd name="connsiteX7" fmla="*/ 221758 w 443154"/>
                  <a:gd name="connsiteY7" fmla="*/ 21941 h 443877"/>
                  <a:gd name="connsiteX8" fmla="*/ 421576 w 443154"/>
                  <a:gd name="connsiteY8" fmla="*/ 222337 h 443877"/>
                  <a:gd name="connsiteX9" fmla="*/ 221758 w 443154"/>
                  <a:gd name="connsiteY9" fmla="*/ 422082 h 443877"/>
                  <a:gd name="connsiteX10" fmla="*/ 232747 w 443154"/>
                  <a:gd name="connsiteY10" fmla="*/ 312703 h 443877"/>
                  <a:gd name="connsiteX11" fmla="*/ 221180 w 443154"/>
                  <a:gd name="connsiteY11" fmla="*/ 324269 h 443877"/>
                  <a:gd name="connsiteX12" fmla="*/ 209613 w 443154"/>
                  <a:gd name="connsiteY12" fmla="*/ 312703 h 443877"/>
                  <a:gd name="connsiteX13" fmla="*/ 221180 w 443154"/>
                  <a:gd name="connsiteY13" fmla="*/ 301136 h 443877"/>
                  <a:gd name="connsiteX14" fmla="*/ 232747 w 443154"/>
                  <a:gd name="connsiteY14" fmla="*/ 312703 h 443877"/>
                  <a:gd name="connsiteX15" fmla="*/ 210191 w 443154"/>
                  <a:gd name="connsiteY15" fmla="*/ 255880 h 443877"/>
                  <a:gd name="connsiteX16" fmla="*/ 210191 w 443154"/>
                  <a:gd name="connsiteY16" fmla="*/ 125609 h 443877"/>
                  <a:gd name="connsiteX17" fmla="*/ 220602 w 443154"/>
                  <a:gd name="connsiteY17" fmla="*/ 115199 h 443877"/>
                  <a:gd name="connsiteX18" fmla="*/ 231012 w 443154"/>
                  <a:gd name="connsiteY18" fmla="*/ 125609 h 443877"/>
                  <a:gd name="connsiteX19" fmla="*/ 231012 w 443154"/>
                  <a:gd name="connsiteY19" fmla="*/ 255880 h 443877"/>
                  <a:gd name="connsiteX20" fmla="*/ 220602 w 443154"/>
                  <a:gd name="connsiteY20" fmla="*/ 266291 h 443877"/>
                  <a:gd name="connsiteX21" fmla="*/ 210191 w 443154"/>
                  <a:gd name="connsiteY21" fmla="*/ 255880 h 443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43154" h="443877">
                    <a:moveTo>
                      <a:pt x="221758" y="542"/>
                    </a:moveTo>
                    <a:cubicBezTo>
                      <a:pt x="99583" y="542"/>
                      <a:pt x="542" y="99583"/>
                      <a:pt x="542" y="221758"/>
                    </a:cubicBezTo>
                    <a:cubicBezTo>
                      <a:pt x="542" y="343933"/>
                      <a:pt x="99583" y="443553"/>
                      <a:pt x="221758" y="443553"/>
                    </a:cubicBezTo>
                    <a:cubicBezTo>
                      <a:pt x="343933" y="443553"/>
                      <a:pt x="442974" y="343933"/>
                      <a:pt x="442974" y="222337"/>
                    </a:cubicBezTo>
                    <a:cubicBezTo>
                      <a:pt x="443046" y="100089"/>
                      <a:pt x="344005" y="542"/>
                      <a:pt x="221758" y="542"/>
                    </a:cubicBezTo>
                    <a:close/>
                    <a:moveTo>
                      <a:pt x="221758" y="422082"/>
                    </a:moveTo>
                    <a:cubicBezTo>
                      <a:pt x="111729" y="422082"/>
                      <a:pt x="22013" y="332366"/>
                      <a:pt x="22013" y="222337"/>
                    </a:cubicBezTo>
                    <a:cubicBezTo>
                      <a:pt x="22013" y="112307"/>
                      <a:pt x="111729" y="21941"/>
                      <a:pt x="221758" y="21941"/>
                    </a:cubicBezTo>
                    <a:cubicBezTo>
                      <a:pt x="331788" y="21941"/>
                      <a:pt x="421576" y="111729"/>
                      <a:pt x="421576" y="222337"/>
                    </a:cubicBezTo>
                    <a:cubicBezTo>
                      <a:pt x="421576" y="332945"/>
                      <a:pt x="331788" y="422082"/>
                      <a:pt x="221758" y="422082"/>
                    </a:cubicBezTo>
                    <a:close/>
                    <a:moveTo>
                      <a:pt x="232747" y="312703"/>
                    </a:moveTo>
                    <a:cubicBezTo>
                      <a:pt x="232747" y="319064"/>
                      <a:pt x="227542" y="324269"/>
                      <a:pt x="221180" y="324269"/>
                    </a:cubicBezTo>
                    <a:cubicBezTo>
                      <a:pt x="214818" y="324269"/>
                      <a:pt x="209613" y="319064"/>
                      <a:pt x="209613" y="312703"/>
                    </a:cubicBezTo>
                    <a:cubicBezTo>
                      <a:pt x="209613" y="306341"/>
                      <a:pt x="214818" y="301136"/>
                      <a:pt x="221180" y="301136"/>
                    </a:cubicBezTo>
                    <a:cubicBezTo>
                      <a:pt x="227542" y="301136"/>
                      <a:pt x="232747" y="306269"/>
                      <a:pt x="232747" y="312703"/>
                    </a:cubicBezTo>
                    <a:close/>
                    <a:moveTo>
                      <a:pt x="210191" y="255880"/>
                    </a:moveTo>
                    <a:lnTo>
                      <a:pt x="210191" y="125609"/>
                    </a:lnTo>
                    <a:cubicBezTo>
                      <a:pt x="210191" y="119825"/>
                      <a:pt x="214818" y="115199"/>
                      <a:pt x="220602" y="115199"/>
                    </a:cubicBezTo>
                    <a:cubicBezTo>
                      <a:pt x="226385" y="115199"/>
                      <a:pt x="231012" y="119825"/>
                      <a:pt x="231012" y="125609"/>
                    </a:cubicBezTo>
                    <a:lnTo>
                      <a:pt x="231012" y="255880"/>
                    </a:lnTo>
                    <a:cubicBezTo>
                      <a:pt x="231012" y="261664"/>
                      <a:pt x="226385" y="266291"/>
                      <a:pt x="220602" y="266291"/>
                    </a:cubicBezTo>
                    <a:cubicBezTo>
                      <a:pt x="214818" y="266941"/>
                      <a:pt x="210191" y="261664"/>
                      <a:pt x="210191" y="255880"/>
                    </a:cubicBezTo>
                    <a:close/>
                  </a:path>
                </a:pathLst>
              </a:custGeom>
              <a:solidFill>
                <a:srgbClr val="6C6B6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828891"/>
                <a:endParaRPr lang="en-US" sz="3600" dirty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grpSp>
            <p:nvGrpSpPr>
              <p:cNvPr id="469" name="Group 468">
                <a:extLst>
                  <a:ext uri="{FF2B5EF4-FFF2-40B4-BE49-F238E27FC236}">
                    <a16:creationId xmlns:a16="http://schemas.microsoft.com/office/drawing/2014/main" id="{78B87457-97DC-A64E-A9B3-D85EEF2560CE}"/>
                  </a:ext>
                </a:extLst>
              </p:cNvPr>
              <p:cNvGrpSpPr/>
              <p:nvPr/>
            </p:nvGrpSpPr>
            <p:grpSpPr>
              <a:xfrm>
                <a:off x="14731464" y="13546456"/>
                <a:ext cx="2037796" cy="627213"/>
                <a:chOff x="1089976" y="2758453"/>
                <a:chExt cx="1018831" cy="313586"/>
              </a:xfrm>
            </p:grpSpPr>
            <p:sp>
              <p:nvSpPr>
                <p:cNvPr id="470" name="TextBox 469">
                  <a:extLst>
                    <a:ext uri="{FF2B5EF4-FFF2-40B4-BE49-F238E27FC236}">
                      <a16:creationId xmlns:a16="http://schemas.microsoft.com/office/drawing/2014/main" id="{E83C670A-6327-C446-B32E-753606B515BC}"/>
                    </a:ext>
                  </a:extLst>
                </p:cNvPr>
                <p:cNvSpPr txBox="1"/>
                <p:nvPr/>
              </p:nvSpPr>
              <p:spPr>
                <a:xfrm>
                  <a:off x="1109088" y="2758453"/>
                  <a:ext cx="999719" cy="1692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828891"/>
                  <a:r>
                    <a:rPr lang="en-US" sz="1600" b="1" dirty="0">
                      <a:solidFill>
                        <a:srgbClr val="6C6B6C"/>
                      </a:solidFill>
                      <a:latin typeface="Century Gothic" panose="020B0502020202020204" pitchFamily="34" charset="0"/>
                      <a:cs typeface="Arial" panose="020B0604020202020204" pitchFamily="34" charset="0"/>
                    </a:rPr>
                    <a:t>2</a:t>
                  </a:r>
                  <a:endParaRPr lang="en-US" sz="1600" b="1" dirty="0">
                    <a:solidFill>
                      <a:srgbClr val="6C6B6C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471" name="TextBox 470">
                  <a:extLst>
                    <a:ext uri="{FF2B5EF4-FFF2-40B4-BE49-F238E27FC236}">
                      <a16:creationId xmlns:a16="http://schemas.microsoft.com/office/drawing/2014/main" id="{C183D8AC-2094-6448-8E30-315E4B96ACC3}"/>
                    </a:ext>
                  </a:extLst>
                </p:cNvPr>
                <p:cNvSpPr txBox="1"/>
                <p:nvPr/>
              </p:nvSpPr>
              <p:spPr>
                <a:xfrm>
                  <a:off x="1089976" y="2902773"/>
                  <a:ext cx="733718" cy="1692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828891"/>
                  <a:r>
                    <a:rPr lang="en-US" sz="1600" dirty="0">
                      <a:solidFill>
                        <a:srgbClr val="6C6B6C"/>
                      </a:solidFill>
                      <a:latin typeface="Century Gothic" panose="020B0502020202020204" pitchFamily="34" charset="0"/>
                    </a:rPr>
                    <a:t>Open issues</a:t>
                  </a:r>
                </a:p>
              </p:txBody>
            </p:sp>
          </p:grpSp>
        </p:grpSp>
        <p:grpSp>
          <p:nvGrpSpPr>
            <p:cNvPr id="472" name="Group 471">
              <a:extLst>
                <a:ext uri="{FF2B5EF4-FFF2-40B4-BE49-F238E27FC236}">
                  <a16:creationId xmlns:a16="http://schemas.microsoft.com/office/drawing/2014/main" id="{553F4E58-2AF7-4245-A881-8AD1F194E8B4}"/>
                </a:ext>
              </a:extLst>
            </p:cNvPr>
            <p:cNvGrpSpPr/>
            <p:nvPr/>
          </p:nvGrpSpPr>
          <p:grpSpPr>
            <a:xfrm>
              <a:off x="17748858" y="10799297"/>
              <a:ext cx="2786234" cy="635734"/>
              <a:chOff x="13983026" y="13546456"/>
              <a:chExt cx="2786234" cy="635734"/>
            </a:xfrm>
          </p:grpSpPr>
          <p:sp>
            <p:nvSpPr>
              <p:cNvPr id="473" name="Graphic 58">
                <a:extLst>
                  <a:ext uri="{FF2B5EF4-FFF2-40B4-BE49-F238E27FC236}">
                    <a16:creationId xmlns:a16="http://schemas.microsoft.com/office/drawing/2014/main" id="{E10129B9-47FE-684C-811A-81EF5D5D7AB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983026" y="13587830"/>
                <a:ext cx="593396" cy="594360"/>
              </a:xfrm>
              <a:custGeom>
                <a:avLst/>
                <a:gdLst>
                  <a:gd name="connsiteX0" fmla="*/ 221758 w 443154"/>
                  <a:gd name="connsiteY0" fmla="*/ 542 h 443877"/>
                  <a:gd name="connsiteX1" fmla="*/ 542 w 443154"/>
                  <a:gd name="connsiteY1" fmla="*/ 221758 h 443877"/>
                  <a:gd name="connsiteX2" fmla="*/ 221758 w 443154"/>
                  <a:gd name="connsiteY2" fmla="*/ 443553 h 443877"/>
                  <a:gd name="connsiteX3" fmla="*/ 442974 w 443154"/>
                  <a:gd name="connsiteY3" fmla="*/ 222337 h 443877"/>
                  <a:gd name="connsiteX4" fmla="*/ 221758 w 443154"/>
                  <a:gd name="connsiteY4" fmla="*/ 542 h 443877"/>
                  <a:gd name="connsiteX5" fmla="*/ 221758 w 443154"/>
                  <a:gd name="connsiteY5" fmla="*/ 422082 h 443877"/>
                  <a:gd name="connsiteX6" fmla="*/ 22013 w 443154"/>
                  <a:gd name="connsiteY6" fmla="*/ 222337 h 443877"/>
                  <a:gd name="connsiteX7" fmla="*/ 221758 w 443154"/>
                  <a:gd name="connsiteY7" fmla="*/ 21941 h 443877"/>
                  <a:gd name="connsiteX8" fmla="*/ 421576 w 443154"/>
                  <a:gd name="connsiteY8" fmla="*/ 222337 h 443877"/>
                  <a:gd name="connsiteX9" fmla="*/ 221758 w 443154"/>
                  <a:gd name="connsiteY9" fmla="*/ 422082 h 443877"/>
                  <a:gd name="connsiteX10" fmla="*/ 232747 w 443154"/>
                  <a:gd name="connsiteY10" fmla="*/ 312703 h 443877"/>
                  <a:gd name="connsiteX11" fmla="*/ 221180 w 443154"/>
                  <a:gd name="connsiteY11" fmla="*/ 324269 h 443877"/>
                  <a:gd name="connsiteX12" fmla="*/ 209613 w 443154"/>
                  <a:gd name="connsiteY12" fmla="*/ 312703 h 443877"/>
                  <a:gd name="connsiteX13" fmla="*/ 221180 w 443154"/>
                  <a:gd name="connsiteY13" fmla="*/ 301136 h 443877"/>
                  <a:gd name="connsiteX14" fmla="*/ 232747 w 443154"/>
                  <a:gd name="connsiteY14" fmla="*/ 312703 h 443877"/>
                  <a:gd name="connsiteX15" fmla="*/ 210191 w 443154"/>
                  <a:gd name="connsiteY15" fmla="*/ 255880 h 443877"/>
                  <a:gd name="connsiteX16" fmla="*/ 210191 w 443154"/>
                  <a:gd name="connsiteY16" fmla="*/ 125609 h 443877"/>
                  <a:gd name="connsiteX17" fmla="*/ 220602 w 443154"/>
                  <a:gd name="connsiteY17" fmla="*/ 115199 h 443877"/>
                  <a:gd name="connsiteX18" fmla="*/ 231012 w 443154"/>
                  <a:gd name="connsiteY18" fmla="*/ 125609 h 443877"/>
                  <a:gd name="connsiteX19" fmla="*/ 231012 w 443154"/>
                  <a:gd name="connsiteY19" fmla="*/ 255880 h 443877"/>
                  <a:gd name="connsiteX20" fmla="*/ 220602 w 443154"/>
                  <a:gd name="connsiteY20" fmla="*/ 266291 h 443877"/>
                  <a:gd name="connsiteX21" fmla="*/ 210191 w 443154"/>
                  <a:gd name="connsiteY21" fmla="*/ 255880 h 443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43154" h="443877">
                    <a:moveTo>
                      <a:pt x="221758" y="542"/>
                    </a:moveTo>
                    <a:cubicBezTo>
                      <a:pt x="99583" y="542"/>
                      <a:pt x="542" y="99583"/>
                      <a:pt x="542" y="221758"/>
                    </a:cubicBezTo>
                    <a:cubicBezTo>
                      <a:pt x="542" y="343933"/>
                      <a:pt x="99583" y="443553"/>
                      <a:pt x="221758" y="443553"/>
                    </a:cubicBezTo>
                    <a:cubicBezTo>
                      <a:pt x="343933" y="443553"/>
                      <a:pt x="442974" y="343933"/>
                      <a:pt x="442974" y="222337"/>
                    </a:cubicBezTo>
                    <a:cubicBezTo>
                      <a:pt x="443046" y="100089"/>
                      <a:pt x="344005" y="542"/>
                      <a:pt x="221758" y="542"/>
                    </a:cubicBezTo>
                    <a:close/>
                    <a:moveTo>
                      <a:pt x="221758" y="422082"/>
                    </a:moveTo>
                    <a:cubicBezTo>
                      <a:pt x="111729" y="422082"/>
                      <a:pt x="22013" y="332366"/>
                      <a:pt x="22013" y="222337"/>
                    </a:cubicBezTo>
                    <a:cubicBezTo>
                      <a:pt x="22013" y="112307"/>
                      <a:pt x="111729" y="21941"/>
                      <a:pt x="221758" y="21941"/>
                    </a:cubicBezTo>
                    <a:cubicBezTo>
                      <a:pt x="331788" y="21941"/>
                      <a:pt x="421576" y="111729"/>
                      <a:pt x="421576" y="222337"/>
                    </a:cubicBezTo>
                    <a:cubicBezTo>
                      <a:pt x="421576" y="332945"/>
                      <a:pt x="331788" y="422082"/>
                      <a:pt x="221758" y="422082"/>
                    </a:cubicBezTo>
                    <a:close/>
                    <a:moveTo>
                      <a:pt x="232747" y="312703"/>
                    </a:moveTo>
                    <a:cubicBezTo>
                      <a:pt x="232747" y="319064"/>
                      <a:pt x="227542" y="324269"/>
                      <a:pt x="221180" y="324269"/>
                    </a:cubicBezTo>
                    <a:cubicBezTo>
                      <a:pt x="214818" y="324269"/>
                      <a:pt x="209613" y="319064"/>
                      <a:pt x="209613" y="312703"/>
                    </a:cubicBezTo>
                    <a:cubicBezTo>
                      <a:pt x="209613" y="306341"/>
                      <a:pt x="214818" y="301136"/>
                      <a:pt x="221180" y="301136"/>
                    </a:cubicBezTo>
                    <a:cubicBezTo>
                      <a:pt x="227542" y="301136"/>
                      <a:pt x="232747" y="306269"/>
                      <a:pt x="232747" y="312703"/>
                    </a:cubicBezTo>
                    <a:close/>
                    <a:moveTo>
                      <a:pt x="210191" y="255880"/>
                    </a:moveTo>
                    <a:lnTo>
                      <a:pt x="210191" y="125609"/>
                    </a:lnTo>
                    <a:cubicBezTo>
                      <a:pt x="210191" y="119825"/>
                      <a:pt x="214818" y="115199"/>
                      <a:pt x="220602" y="115199"/>
                    </a:cubicBezTo>
                    <a:cubicBezTo>
                      <a:pt x="226385" y="115199"/>
                      <a:pt x="231012" y="119825"/>
                      <a:pt x="231012" y="125609"/>
                    </a:cubicBezTo>
                    <a:lnTo>
                      <a:pt x="231012" y="255880"/>
                    </a:lnTo>
                    <a:cubicBezTo>
                      <a:pt x="231012" y="261664"/>
                      <a:pt x="226385" y="266291"/>
                      <a:pt x="220602" y="266291"/>
                    </a:cubicBezTo>
                    <a:cubicBezTo>
                      <a:pt x="214818" y="266941"/>
                      <a:pt x="210191" y="261664"/>
                      <a:pt x="210191" y="255880"/>
                    </a:cubicBezTo>
                    <a:close/>
                  </a:path>
                </a:pathLst>
              </a:custGeom>
              <a:solidFill>
                <a:srgbClr val="6C6B6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828891"/>
                <a:endParaRPr lang="en-US" sz="3600" dirty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  <p:grpSp>
            <p:nvGrpSpPr>
              <p:cNvPr id="474" name="Group 473">
                <a:extLst>
                  <a:ext uri="{FF2B5EF4-FFF2-40B4-BE49-F238E27FC236}">
                    <a16:creationId xmlns:a16="http://schemas.microsoft.com/office/drawing/2014/main" id="{3E684ABC-1710-E041-9F83-BE521B6FE554}"/>
                  </a:ext>
                </a:extLst>
              </p:cNvPr>
              <p:cNvGrpSpPr/>
              <p:nvPr/>
            </p:nvGrpSpPr>
            <p:grpSpPr>
              <a:xfrm>
                <a:off x="14731464" y="13546456"/>
                <a:ext cx="2037796" cy="627213"/>
                <a:chOff x="1089976" y="2758453"/>
                <a:chExt cx="1018831" cy="313586"/>
              </a:xfrm>
            </p:grpSpPr>
            <p:sp>
              <p:nvSpPr>
                <p:cNvPr id="475" name="TextBox 474">
                  <a:extLst>
                    <a:ext uri="{FF2B5EF4-FFF2-40B4-BE49-F238E27FC236}">
                      <a16:creationId xmlns:a16="http://schemas.microsoft.com/office/drawing/2014/main" id="{372805BD-0E50-FD4D-A82B-DD9FEE496997}"/>
                    </a:ext>
                  </a:extLst>
                </p:cNvPr>
                <p:cNvSpPr txBox="1"/>
                <p:nvPr/>
              </p:nvSpPr>
              <p:spPr>
                <a:xfrm>
                  <a:off x="1109088" y="2758453"/>
                  <a:ext cx="999719" cy="1692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828891"/>
                  <a:r>
                    <a:rPr lang="en-US" sz="1600" b="1" dirty="0">
                      <a:solidFill>
                        <a:srgbClr val="6C6B6C"/>
                      </a:solidFill>
                      <a:latin typeface="Century Gothic" panose="020B0502020202020204" pitchFamily="34" charset="0"/>
                      <a:cs typeface="Arial" panose="020B0604020202020204" pitchFamily="34" charset="0"/>
                    </a:rPr>
                    <a:t>8</a:t>
                  </a:r>
                  <a:endParaRPr lang="en-US" sz="1600" b="1" dirty="0">
                    <a:solidFill>
                      <a:srgbClr val="6C6B6C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476" name="TextBox 475">
                  <a:extLst>
                    <a:ext uri="{FF2B5EF4-FFF2-40B4-BE49-F238E27FC236}">
                      <a16:creationId xmlns:a16="http://schemas.microsoft.com/office/drawing/2014/main" id="{CC07A2AE-ED5A-0643-AE4C-DABB730FE1F0}"/>
                    </a:ext>
                  </a:extLst>
                </p:cNvPr>
                <p:cNvSpPr txBox="1"/>
                <p:nvPr/>
              </p:nvSpPr>
              <p:spPr>
                <a:xfrm>
                  <a:off x="1089976" y="2902773"/>
                  <a:ext cx="733718" cy="1692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828891"/>
                  <a:r>
                    <a:rPr lang="en-US" sz="1600" dirty="0">
                      <a:solidFill>
                        <a:srgbClr val="6C6B6C"/>
                      </a:solidFill>
                      <a:latin typeface="Century Gothic" panose="020B0502020202020204" pitchFamily="34" charset="0"/>
                    </a:rPr>
                    <a:t>Open issues</a:t>
                  </a:r>
                </a:p>
              </p:txBody>
            </p:sp>
          </p:grp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3FBEAAD-93DF-BC44-979D-A2476B2CF097}"/>
              </a:ext>
            </a:extLst>
          </p:cNvPr>
          <p:cNvGrpSpPr/>
          <p:nvPr/>
        </p:nvGrpSpPr>
        <p:grpSpPr>
          <a:xfrm>
            <a:off x="20463931" y="5041177"/>
            <a:ext cx="2817034" cy="6400814"/>
            <a:chOff x="20463931" y="5041177"/>
            <a:chExt cx="2817034" cy="640081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E671F88-260A-504C-A19B-CFDD98CE57D0}"/>
                </a:ext>
              </a:extLst>
            </p:cNvPr>
            <p:cNvGrpSpPr/>
            <p:nvPr/>
          </p:nvGrpSpPr>
          <p:grpSpPr>
            <a:xfrm>
              <a:off x="20463931" y="10814778"/>
              <a:ext cx="2798439" cy="627213"/>
              <a:chOff x="14111539" y="12575046"/>
              <a:chExt cx="2798439" cy="627213"/>
            </a:xfrm>
          </p:grpSpPr>
          <p:grpSp>
            <p:nvGrpSpPr>
              <p:cNvPr id="305" name="Graphic 151">
                <a:extLst>
                  <a:ext uri="{FF2B5EF4-FFF2-40B4-BE49-F238E27FC236}">
                    <a16:creationId xmlns:a16="http://schemas.microsoft.com/office/drawing/2014/main" id="{6715C615-D416-492E-90B8-C31625CAE96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4111539" y="12614625"/>
                <a:ext cx="598943" cy="548640"/>
                <a:chOff x="10043652" y="2356814"/>
                <a:chExt cx="271912" cy="249075"/>
              </a:xfrm>
              <a:solidFill>
                <a:srgbClr val="6C6B6C"/>
              </a:solidFill>
            </p:grpSpPr>
            <p:sp>
              <p:nvSpPr>
                <p:cNvPr id="309" name="Freeform: Shape 308">
                  <a:extLst>
                    <a:ext uri="{FF2B5EF4-FFF2-40B4-BE49-F238E27FC236}">
                      <a16:creationId xmlns:a16="http://schemas.microsoft.com/office/drawing/2014/main" id="{C5CAB323-220F-4FC9-80FE-572545F8E3D6}"/>
                    </a:ext>
                  </a:extLst>
                </p:cNvPr>
                <p:cNvSpPr/>
                <p:nvPr/>
              </p:nvSpPr>
              <p:spPr>
                <a:xfrm>
                  <a:off x="10043254" y="2356416"/>
                  <a:ext cx="272443" cy="249606"/>
                </a:xfrm>
                <a:custGeom>
                  <a:avLst/>
                  <a:gdLst>
                    <a:gd name="connsiteX0" fmla="*/ 269336 w 272443"/>
                    <a:gd name="connsiteY0" fmla="*/ 214528 h 249606"/>
                    <a:gd name="connsiteX1" fmla="*/ 157810 w 272443"/>
                    <a:gd name="connsiteY1" fmla="*/ 12613 h 249606"/>
                    <a:gd name="connsiteX2" fmla="*/ 137098 w 272443"/>
                    <a:gd name="connsiteY2" fmla="*/ 398 h 249606"/>
                    <a:gd name="connsiteX3" fmla="*/ 135664 w 272443"/>
                    <a:gd name="connsiteY3" fmla="*/ 398 h 249606"/>
                    <a:gd name="connsiteX4" fmla="*/ 114952 w 272443"/>
                    <a:gd name="connsiteY4" fmla="*/ 12613 h 249606"/>
                    <a:gd name="connsiteX5" fmla="*/ 3372 w 272443"/>
                    <a:gd name="connsiteY5" fmla="*/ 214528 h 249606"/>
                    <a:gd name="connsiteX6" fmla="*/ 398 w 272443"/>
                    <a:gd name="connsiteY6" fmla="*/ 226000 h 249606"/>
                    <a:gd name="connsiteX7" fmla="*/ 24084 w 272443"/>
                    <a:gd name="connsiteY7" fmla="*/ 249686 h 249606"/>
                    <a:gd name="connsiteX8" fmla="*/ 248624 w 272443"/>
                    <a:gd name="connsiteY8" fmla="*/ 249686 h 249606"/>
                    <a:gd name="connsiteX9" fmla="*/ 272310 w 272443"/>
                    <a:gd name="connsiteY9" fmla="*/ 226000 h 249606"/>
                    <a:gd name="connsiteX10" fmla="*/ 269336 w 272443"/>
                    <a:gd name="connsiteY10" fmla="*/ 214528 h 249606"/>
                    <a:gd name="connsiteX11" fmla="*/ 248624 w 272443"/>
                    <a:gd name="connsiteY11" fmla="*/ 238321 h 249606"/>
                    <a:gd name="connsiteX12" fmla="*/ 24084 w 272443"/>
                    <a:gd name="connsiteY12" fmla="*/ 238321 h 249606"/>
                    <a:gd name="connsiteX13" fmla="*/ 11710 w 272443"/>
                    <a:gd name="connsiteY13" fmla="*/ 225947 h 249606"/>
                    <a:gd name="connsiteX14" fmla="*/ 13250 w 272443"/>
                    <a:gd name="connsiteY14" fmla="*/ 219945 h 249606"/>
                    <a:gd name="connsiteX15" fmla="*/ 124830 w 272443"/>
                    <a:gd name="connsiteY15" fmla="*/ 18083 h 249606"/>
                    <a:gd name="connsiteX16" fmla="*/ 135664 w 272443"/>
                    <a:gd name="connsiteY16" fmla="*/ 11710 h 249606"/>
                    <a:gd name="connsiteX17" fmla="*/ 137098 w 272443"/>
                    <a:gd name="connsiteY17" fmla="*/ 11710 h 249606"/>
                    <a:gd name="connsiteX18" fmla="*/ 147932 w 272443"/>
                    <a:gd name="connsiteY18" fmla="*/ 18083 h 249606"/>
                    <a:gd name="connsiteX19" fmla="*/ 259511 w 272443"/>
                    <a:gd name="connsiteY19" fmla="*/ 219999 h 249606"/>
                    <a:gd name="connsiteX20" fmla="*/ 261051 w 272443"/>
                    <a:gd name="connsiteY20" fmla="*/ 226000 h 249606"/>
                    <a:gd name="connsiteX21" fmla="*/ 248624 w 272443"/>
                    <a:gd name="connsiteY21" fmla="*/ 238321 h 249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72443" h="249606">
                      <a:moveTo>
                        <a:pt x="269336" y="214528"/>
                      </a:moveTo>
                      <a:lnTo>
                        <a:pt x="157810" y="12613"/>
                      </a:lnTo>
                      <a:cubicBezTo>
                        <a:pt x="153614" y="5072"/>
                        <a:pt x="145701" y="398"/>
                        <a:pt x="137098" y="398"/>
                      </a:cubicBezTo>
                      <a:lnTo>
                        <a:pt x="135664" y="398"/>
                      </a:lnTo>
                      <a:cubicBezTo>
                        <a:pt x="127060" y="398"/>
                        <a:pt x="119094" y="5072"/>
                        <a:pt x="114952" y="12613"/>
                      </a:cubicBezTo>
                      <a:lnTo>
                        <a:pt x="3372" y="214528"/>
                      </a:lnTo>
                      <a:cubicBezTo>
                        <a:pt x="1460" y="218034"/>
                        <a:pt x="398" y="221964"/>
                        <a:pt x="398" y="226000"/>
                      </a:cubicBezTo>
                      <a:cubicBezTo>
                        <a:pt x="398" y="239064"/>
                        <a:pt x="11020" y="249686"/>
                        <a:pt x="24084" y="249686"/>
                      </a:cubicBezTo>
                      <a:lnTo>
                        <a:pt x="248624" y="249686"/>
                      </a:lnTo>
                      <a:cubicBezTo>
                        <a:pt x="261689" y="249686"/>
                        <a:pt x="272310" y="239064"/>
                        <a:pt x="272310" y="226000"/>
                      </a:cubicBezTo>
                      <a:cubicBezTo>
                        <a:pt x="272310" y="221964"/>
                        <a:pt x="271301" y="218034"/>
                        <a:pt x="269336" y="214528"/>
                      </a:cubicBezTo>
                      <a:close/>
                      <a:moveTo>
                        <a:pt x="248624" y="238321"/>
                      </a:moveTo>
                      <a:lnTo>
                        <a:pt x="24084" y="238321"/>
                      </a:lnTo>
                      <a:cubicBezTo>
                        <a:pt x="17287" y="238321"/>
                        <a:pt x="11710" y="232798"/>
                        <a:pt x="11710" y="225947"/>
                      </a:cubicBezTo>
                      <a:cubicBezTo>
                        <a:pt x="11710" y="223875"/>
                        <a:pt x="12241" y="221804"/>
                        <a:pt x="13250" y="219945"/>
                      </a:cubicBezTo>
                      <a:lnTo>
                        <a:pt x="124830" y="18083"/>
                      </a:lnTo>
                      <a:cubicBezTo>
                        <a:pt x="127007" y="14153"/>
                        <a:pt x="131150" y="11710"/>
                        <a:pt x="135664" y="11710"/>
                      </a:cubicBezTo>
                      <a:lnTo>
                        <a:pt x="137098" y="11710"/>
                      </a:lnTo>
                      <a:cubicBezTo>
                        <a:pt x="141612" y="11710"/>
                        <a:pt x="145754" y="14153"/>
                        <a:pt x="147932" y="18083"/>
                      </a:cubicBezTo>
                      <a:lnTo>
                        <a:pt x="259511" y="219999"/>
                      </a:lnTo>
                      <a:cubicBezTo>
                        <a:pt x="260520" y="221804"/>
                        <a:pt x="261051" y="223875"/>
                        <a:pt x="261051" y="226000"/>
                      </a:cubicBezTo>
                      <a:cubicBezTo>
                        <a:pt x="260998" y="232798"/>
                        <a:pt x="255422" y="238321"/>
                        <a:pt x="248624" y="23832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828891"/>
                  <a:endParaRPr lang="en-US" sz="3600" dirty="0">
                    <a:solidFill>
                      <a:srgbClr val="000000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310" name="Freeform: Shape 309">
                  <a:extLst>
                    <a:ext uri="{FF2B5EF4-FFF2-40B4-BE49-F238E27FC236}">
                      <a16:creationId xmlns:a16="http://schemas.microsoft.com/office/drawing/2014/main" id="{B39E6668-F452-4B90-B396-2B007ACEB797}"/>
                    </a:ext>
                  </a:extLst>
                </p:cNvPr>
                <p:cNvSpPr/>
                <p:nvPr/>
              </p:nvSpPr>
              <p:spPr>
                <a:xfrm>
                  <a:off x="10133885" y="2435759"/>
                  <a:ext cx="91345" cy="147639"/>
                </a:xfrm>
                <a:custGeom>
                  <a:avLst/>
                  <a:gdLst>
                    <a:gd name="connsiteX0" fmla="*/ 85394 w 91345"/>
                    <a:gd name="connsiteY0" fmla="*/ 57011 h 147639"/>
                    <a:gd name="connsiteX1" fmla="*/ 59743 w 91345"/>
                    <a:gd name="connsiteY1" fmla="*/ 57011 h 147639"/>
                    <a:gd name="connsiteX2" fmla="*/ 79287 w 91345"/>
                    <a:gd name="connsiteY2" fmla="*/ 8152 h 147639"/>
                    <a:gd name="connsiteX3" fmla="*/ 78703 w 91345"/>
                    <a:gd name="connsiteY3" fmla="*/ 2894 h 147639"/>
                    <a:gd name="connsiteX4" fmla="*/ 74029 w 91345"/>
                    <a:gd name="connsiteY4" fmla="*/ 398 h 147639"/>
                    <a:gd name="connsiteX5" fmla="*/ 34358 w 91345"/>
                    <a:gd name="connsiteY5" fmla="*/ 398 h 147639"/>
                    <a:gd name="connsiteX6" fmla="*/ 29047 w 91345"/>
                    <a:gd name="connsiteY6" fmla="*/ 4169 h 147639"/>
                    <a:gd name="connsiteX7" fmla="*/ 741 w 91345"/>
                    <a:gd name="connsiteY7" fmla="*/ 83459 h 147639"/>
                    <a:gd name="connsiteX8" fmla="*/ 1431 w 91345"/>
                    <a:gd name="connsiteY8" fmla="*/ 88610 h 147639"/>
                    <a:gd name="connsiteX9" fmla="*/ 6051 w 91345"/>
                    <a:gd name="connsiteY9" fmla="*/ 91000 h 147639"/>
                    <a:gd name="connsiteX10" fmla="*/ 31702 w 91345"/>
                    <a:gd name="connsiteY10" fmla="*/ 91000 h 147639"/>
                    <a:gd name="connsiteX11" fmla="*/ 12159 w 91345"/>
                    <a:gd name="connsiteY11" fmla="*/ 139859 h 147639"/>
                    <a:gd name="connsiteX12" fmla="*/ 14495 w 91345"/>
                    <a:gd name="connsiteY12" fmla="*/ 146816 h 147639"/>
                    <a:gd name="connsiteX13" fmla="*/ 17416 w 91345"/>
                    <a:gd name="connsiteY13" fmla="*/ 147613 h 147639"/>
                    <a:gd name="connsiteX14" fmla="*/ 21718 w 91345"/>
                    <a:gd name="connsiteY14" fmla="*/ 145648 h 147639"/>
                    <a:gd name="connsiteX15" fmla="*/ 89696 w 91345"/>
                    <a:gd name="connsiteY15" fmla="*/ 66358 h 147639"/>
                    <a:gd name="connsiteX16" fmla="*/ 90546 w 91345"/>
                    <a:gd name="connsiteY16" fmla="*/ 60304 h 147639"/>
                    <a:gd name="connsiteX17" fmla="*/ 85394 w 91345"/>
                    <a:gd name="connsiteY17" fmla="*/ 57011 h 147639"/>
                    <a:gd name="connsiteX18" fmla="*/ 35367 w 91345"/>
                    <a:gd name="connsiteY18" fmla="*/ 112296 h 147639"/>
                    <a:gd name="connsiteX19" fmla="*/ 45298 w 91345"/>
                    <a:gd name="connsiteY19" fmla="*/ 87442 h 147639"/>
                    <a:gd name="connsiteX20" fmla="*/ 44714 w 91345"/>
                    <a:gd name="connsiteY20" fmla="*/ 82184 h 147639"/>
                    <a:gd name="connsiteX21" fmla="*/ 40040 w 91345"/>
                    <a:gd name="connsiteY21" fmla="*/ 79688 h 147639"/>
                    <a:gd name="connsiteX22" fmla="*/ 14071 w 91345"/>
                    <a:gd name="connsiteY22" fmla="*/ 79688 h 147639"/>
                    <a:gd name="connsiteX23" fmla="*/ 38341 w 91345"/>
                    <a:gd name="connsiteY23" fmla="*/ 11710 h 147639"/>
                    <a:gd name="connsiteX24" fmla="*/ 65638 w 91345"/>
                    <a:gd name="connsiteY24" fmla="*/ 11710 h 147639"/>
                    <a:gd name="connsiteX25" fmla="*/ 46095 w 91345"/>
                    <a:gd name="connsiteY25" fmla="*/ 60569 h 147639"/>
                    <a:gd name="connsiteX26" fmla="*/ 46679 w 91345"/>
                    <a:gd name="connsiteY26" fmla="*/ 65827 h 147639"/>
                    <a:gd name="connsiteX27" fmla="*/ 51352 w 91345"/>
                    <a:gd name="connsiteY27" fmla="*/ 68323 h 147639"/>
                    <a:gd name="connsiteX28" fmla="*/ 73020 w 91345"/>
                    <a:gd name="connsiteY28" fmla="*/ 68323 h 147639"/>
                    <a:gd name="connsiteX29" fmla="*/ 35367 w 91345"/>
                    <a:gd name="connsiteY29" fmla="*/ 112296 h 147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91345" h="147639">
                      <a:moveTo>
                        <a:pt x="85394" y="57011"/>
                      </a:moveTo>
                      <a:lnTo>
                        <a:pt x="59743" y="57011"/>
                      </a:lnTo>
                      <a:lnTo>
                        <a:pt x="79287" y="8152"/>
                      </a:lnTo>
                      <a:cubicBezTo>
                        <a:pt x="79977" y="6399"/>
                        <a:pt x="79765" y="4434"/>
                        <a:pt x="78703" y="2894"/>
                      </a:cubicBezTo>
                      <a:cubicBezTo>
                        <a:pt x="77641" y="1354"/>
                        <a:pt x="75888" y="398"/>
                        <a:pt x="74029" y="398"/>
                      </a:cubicBezTo>
                      <a:lnTo>
                        <a:pt x="34358" y="398"/>
                      </a:lnTo>
                      <a:cubicBezTo>
                        <a:pt x="31968" y="398"/>
                        <a:pt x="29844" y="1885"/>
                        <a:pt x="29047" y="4169"/>
                      </a:cubicBezTo>
                      <a:lnTo>
                        <a:pt x="741" y="83459"/>
                      </a:lnTo>
                      <a:cubicBezTo>
                        <a:pt x="103" y="85211"/>
                        <a:pt x="369" y="87123"/>
                        <a:pt x="1431" y="88610"/>
                      </a:cubicBezTo>
                      <a:cubicBezTo>
                        <a:pt x="2493" y="90097"/>
                        <a:pt x="4246" y="91000"/>
                        <a:pt x="6051" y="91000"/>
                      </a:cubicBezTo>
                      <a:lnTo>
                        <a:pt x="31702" y="91000"/>
                      </a:lnTo>
                      <a:lnTo>
                        <a:pt x="12159" y="139859"/>
                      </a:lnTo>
                      <a:cubicBezTo>
                        <a:pt x="11150" y="142408"/>
                        <a:pt x="12106" y="145382"/>
                        <a:pt x="14495" y="146816"/>
                      </a:cubicBezTo>
                      <a:cubicBezTo>
                        <a:pt x="15398" y="147347"/>
                        <a:pt x="16407" y="147613"/>
                        <a:pt x="17416" y="147613"/>
                      </a:cubicBezTo>
                      <a:cubicBezTo>
                        <a:pt x="19010" y="147613"/>
                        <a:pt x="20603" y="146922"/>
                        <a:pt x="21718" y="145648"/>
                      </a:cubicBezTo>
                      <a:lnTo>
                        <a:pt x="89696" y="66358"/>
                      </a:lnTo>
                      <a:cubicBezTo>
                        <a:pt x="91130" y="64659"/>
                        <a:pt x="91449" y="62322"/>
                        <a:pt x="90546" y="60304"/>
                      </a:cubicBezTo>
                      <a:cubicBezTo>
                        <a:pt x="89590" y="58286"/>
                        <a:pt x="87572" y="57011"/>
                        <a:pt x="85394" y="57011"/>
                      </a:cubicBezTo>
                      <a:close/>
                      <a:moveTo>
                        <a:pt x="35367" y="112296"/>
                      </a:moveTo>
                      <a:lnTo>
                        <a:pt x="45298" y="87442"/>
                      </a:lnTo>
                      <a:cubicBezTo>
                        <a:pt x="45988" y="85689"/>
                        <a:pt x="45776" y="83724"/>
                        <a:pt x="44714" y="82184"/>
                      </a:cubicBezTo>
                      <a:cubicBezTo>
                        <a:pt x="43652" y="80644"/>
                        <a:pt x="41899" y="79688"/>
                        <a:pt x="40040" y="79688"/>
                      </a:cubicBezTo>
                      <a:lnTo>
                        <a:pt x="14071" y="79688"/>
                      </a:lnTo>
                      <a:lnTo>
                        <a:pt x="38341" y="11710"/>
                      </a:lnTo>
                      <a:lnTo>
                        <a:pt x="65638" y="11710"/>
                      </a:lnTo>
                      <a:lnTo>
                        <a:pt x="46095" y="60569"/>
                      </a:lnTo>
                      <a:cubicBezTo>
                        <a:pt x="45404" y="62322"/>
                        <a:pt x="45617" y="64287"/>
                        <a:pt x="46679" y="65827"/>
                      </a:cubicBezTo>
                      <a:cubicBezTo>
                        <a:pt x="47741" y="67367"/>
                        <a:pt x="49493" y="68323"/>
                        <a:pt x="51352" y="68323"/>
                      </a:cubicBezTo>
                      <a:lnTo>
                        <a:pt x="73020" y="68323"/>
                      </a:lnTo>
                      <a:lnTo>
                        <a:pt x="35367" y="11229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828891"/>
                  <a:endParaRPr lang="en-US" sz="3600" dirty="0">
                    <a:solidFill>
                      <a:srgbClr val="000000"/>
                    </a:solidFill>
                    <a:latin typeface="Century Gothic" panose="020B0502020202020204" pitchFamily="34" charset="0"/>
                  </a:endParaRPr>
                </a:p>
              </p:txBody>
            </p:sp>
          </p:grpSp>
          <p:grpSp>
            <p:nvGrpSpPr>
              <p:cNvPr id="479" name="Group 478">
                <a:extLst>
                  <a:ext uri="{FF2B5EF4-FFF2-40B4-BE49-F238E27FC236}">
                    <a16:creationId xmlns:a16="http://schemas.microsoft.com/office/drawing/2014/main" id="{81D96477-D85F-EE4E-979F-6E9F0F321FB5}"/>
                  </a:ext>
                </a:extLst>
              </p:cNvPr>
              <p:cNvGrpSpPr/>
              <p:nvPr/>
            </p:nvGrpSpPr>
            <p:grpSpPr>
              <a:xfrm>
                <a:off x="14910409" y="12575046"/>
                <a:ext cx="1999569" cy="627213"/>
                <a:chOff x="1109088" y="2758453"/>
                <a:chExt cx="999719" cy="313586"/>
              </a:xfrm>
            </p:grpSpPr>
            <p:sp>
              <p:nvSpPr>
                <p:cNvPr id="480" name="TextBox 479">
                  <a:extLst>
                    <a:ext uri="{FF2B5EF4-FFF2-40B4-BE49-F238E27FC236}">
                      <a16:creationId xmlns:a16="http://schemas.microsoft.com/office/drawing/2014/main" id="{A6E71A2F-4457-9B40-90BA-B8231D46BCBD}"/>
                    </a:ext>
                  </a:extLst>
                </p:cNvPr>
                <p:cNvSpPr txBox="1"/>
                <p:nvPr/>
              </p:nvSpPr>
              <p:spPr>
                <a:xfrm>
                  <a:off x="1109088" y="2758453"/>
                  <a:ext cx="999719" cy="1692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828891"/>
                  <a:r>
                    <a:rPr lang="en-US" sz="1600" b="1" dirty="0">
                      <a:solidFill>
                        <a:srgbClr val="6C6B6C"/>
                      </a:solidFill>
                      <a:latin typeface="Century Gothic" panose="020B0502020202020204" pitchFamily="34" charset="0"/>
                      <a:cs typeface="Arial" panose="020B0604020202020204" pitchFamily="34" charset="0"/>
                    </a:rPr>
                    <a:t>7</a:t>
                  </a:r>
                  <a:endParaRPr lang="en-US" sz="1600" b="1" dirty="0">
                    <a:solidFill>
                      <a:srgbClr val="6C6B6C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481" name="TextBox 480">
                  <a:extLst>
                    <a:ext uri="{FF2B5EF4-FFF2-40B4-BE49-F238E27FC236}">
                      <a16:creationId xmlns:a16="http://schemas.microsoft.com/office/drawing/2014/main" id="{B2499B46-2B86-304E-B675-04CDE7FC3EB2}"/>
                    </a:ext>
                  </a:extLst>
                </p:cNvPr>
                <p:cNvSpPr txBox="1"/>
                <p:nvPr/>
              </p:nvSpPr>
              <p:spPr>
                <a:xfrm>
                  <a:off x="1115374" y="2902773"/>
                  <a:ext cx="733718" cy="1692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828891"/>
                  <a:r>
                    <a:rPr lang="en-US" sz="1600" dirty="0">
                      <a:solidFill>
                        <a:srgbClr val="6C6B6C"/>
                      </a:solidFill>
                      <a:latin typeface="Century Gothic" panose="020B0502020202020204" pitchFamily="34" charset="0"/>
                    </a:rPr>
                    <a:t>Risks</a:t>
                  </a:r>
                </a:p>
              </p:txBody>
            </p:sp>
          </p:grpSp>
        </p:grpSp>
        <p:grpSp>
          <p:nvGrpSpPr>
            <p:cNvPr id="497" name="Group 496">
              <a:extLst>
                <a:ext uri="{FF2B5EF4-FFF2-40B4-BE49-F238E27FC236}">
                  <a16:creationId xmlns:a16="http://schemas.microsoft.com/office/drawing/2014/main" id="{905BCDCA-31F3-F945-94A4-79E400EC2BB7}"/>
                </a:ext>
              </a:extLst>
            </p:cNvPr>
            <p:cNvGrpSpPr/>
            <p:nvPr/>
          </p:nvGrpSpPr>
          <p:grpSpPr>
            <a:xfrm>
              <a:off x="20477773" y="5041177"/>
              <a:ext cx="2798439" cy="627213"/>
              <a:chOff x="14111539" y="12575046"/>
              <a:chExt cx="2798439" cy="627213"/>
            </a:xfrm>
          </p:grpSpPr>
          <p:grpSp>
            <p:nvGrpSpPr>
              <p:cNvPr id="498" name="Graphic 151">
                <a:extLst>
                  <a:ext uri="{FF2B5EF4-FFF2-40B4-BE49-F238E27FC236}">
                    <a16:creationId xmlns:a16="http://schemas.microsoft.com/office/drawing/2014/main" id="{3BED01F9-EDF6-6947-B356-C9C20FCD6A5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4111539" y="12614625"/>
                <a:ext cx="598943" cy="548640"/>
                <a:chOff x="10043652" y="2356814"/>
                <a:chExt cx="271912" cy="249075"/>
              </a:xfrm>
              <a:solidFill>
                <a:srgbClr val="6C6B6C"/>
              </a:solidFill>
            </p:grpSpPr>
            <p:sp>
              <p:nvSpPr>
                <p:cNvPr id="502" name="Freeform: Shape 308">
                  <a:extLst>
                    <a:ext uri="{FF2B5EF4-FFF2-40B4-BE49-F238E27FC236}">
                      <a16:creationId xmlns:a16="http://schemas.microsoft.com/office/drawing/2014/main" id="{295FBE16-26F1-2E40-A2A1-5280D637EEA6}"/>
                    </a:ext>
                  </a:extLst>
                </p:cNvPr>
                <p:cNvSpPr/>
                <p:nvPr/>
              </p:nvSpPr>
              <p:spPr>
                <a:xfrm>
                  <a:off x="10043254" y="2356416"/>
                  <a:ext cx="272443" cy="249606"/>
                </a:xfrm>
                <a:custGeom>
                  <a:avLst/>
                  <a:gdLst>
                    <a:gd name="connsiteX0" fmla="*/ 269336 w 272443"/>
                    <a:gd name="connsiteY0" fmla="*/ 214528 h 249606"/>
                    <a:gd name="connsiteX1" fmla="*/ 157810 w 272443"/>
                    <a:gd name="connsiteY1" fmla="*/ 12613 h 249606"/>
                    <a:gd name="connsiteX2" fmla="*/ 137098 w 272443"/>
                    <a:gd name="connsiteY2" fmla="*/ 398 h 249606"/>
                    <a:gd name="connsiteX3" fmla="*/ 135664 w 272443"/>
                    <a:gd name="connsiteY3" fmla="*/ 398 h 249606"/>
                    <a:gd name="connsiteX4" fmla="*/ 114952 w 272443"/>
                    <a:gd name="connsiteY4" fmla="*/ 12613 h 249606"/>
                    <a:gd name="connsiteX5" fmla="*/ 3372 w 272443"/>
                    <a:gd name="connsiteY5" fmla="*/ 214528 h 249606"/>
                    <a:gd name="connsiteX6" fmla="*/ 398 w 272443"/>
                    <a:gd name="connsiteY6" fmla="*/ 226000 h 249606"/>
                    <a:gd name="connsiteX7" fmla="*/ 24084 w 272443"/>
                    <a:gd name="connsiteY7" fmla="*/ 249686 h 249606"/>
                    <a:gd name="connsiteX8" fmla="*/ 248624 w 272443"/>
                    <a:gd name="connsiteY8" fmla="*/ 249686 h 249606"/>
                    <a:gd name="connsiteX9" fmla="*/ 272310 w 272443"/>
                    <a:gd name="connsiteY9" fmla="*/ 226000 h 249606"/>
                    <a:gd name="connsiteX10" fmla="*/ 269336 w 272443"/>
                    <a:gd name="connsiteY10" fmla="*/ 214528 h 249606"/>
                    <a:gd name="connsiteX11" fmla="*/ 248624 w 272443"/>
                    <a:gd name="connsiteY11" fmla="*/ 238321 h 249606"/>
                    <a:gd name="connsiteX12" fmla="*/ 24084 w 272443"/>
                    <a:gd name="connsiteY12" fmla="*/ 238321 h 249606"/>
                    <a:gd name="connsiteX13" fmla="*/ 11710 w 272443"/>
                    <a:gd name="connsiteY13" fmla="*/ 225947 h 249606"/>
                    <a:gd name="connsiteX14" fmla="*/ 13250 w 272443"/>
                    <a:gd name="connsiteY14" fmla="*/ 219945 h 249606"/>
                    <a:gd name="connsiteX15" fmla="*/ 124830 w 272443"/>
                    <a:gd name="connsiteY15" fmla="*/ 18083 h 249606"/>
                    <a:gd name="connsiteX16" fmla="*/ 135664 w 272443"/>
                    <a:gd name="connsiteY16" fmla="*/ 11710 h 249606"/>
                    <a:gd name="connsiteX17" fmla="*/ 137098 w 272443"/>
                    <a:gd name="connsiteY17" fmla="*/ 11710 h 249606"/>
                    <a:gd name="connsiteX18" fmla="*/ 147932 w 272443"/>
                    <a:gd name="connsiteY18" fmla="*/ 18083 h 249606"/>
                    <a:gd name="connsiteX19" fmla="*/ 259511 w 272443"/>
                    <a:gd name="connsiteY19" fmla="*/ 219999 h 249606"/>
                    <a:gd name="connsiteX20" fmla="*/ 261051 w 272443"/>
                    <a:gd name="connsiteY20" fmla="*/ 226000 h 249606"/>
                    <a:gd name="connsiteX21" fmla="*/ 248624 w 272443"/>
                    <a:gd name="connsiteY21" fmla="*/ 238321 h 249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72443" h="249606">
                      <a:moveTo>
                        <a:pt x="269336" y="214528"/>
                      </a:moveTo>
                      <a:lnTo>
                        <a:pt x="157810" y="12613"/>
                      </a:lnTo>
                      <a:cubicBezTo>
                        <a:pt x="153614" y="5072"/>
                        <a:pt x="145701" y="398"/>
                        <a:pt x="137098" y="398"/>
                      </a:cubicBezTo>
                      <a:lnTo>
                        <a:pt x="135664" y="398"/>
                      </a:lnTo>
                      <a:cubicBezTo>
                        <a:pt x="127060" y="398"/>
                        <a:pt x="119094" y="5072"/>
                        <a:pt x="114952" y="12613"/>
                      </a:cubicBezTo>
                      <a:lnTo>
                        <a:pt x="3372" y="214528"/>
                      </a:lnTo>
                      <a:cubicBezTo>
                        <a:pt x="1460" y="218034"/>
                        <a:pt x="398" y="221964"/>
                        <a:pt x="398" y="226000"/>
                      </a:cubicBezTo>
                      <a:cubicBezTo>
                        <a:pt x="398" y="239064"/>
                        <a:pt x="11020" y="249686"/>
                        <a:pt x="24084" y="249686"/>
                      </a:cubicBezTo>
                      <a:lnTo>
                        <a:pt x="248624" y="249686"/>
                      </a:lnTo>
                      <a:cubicBezTo>
                        <a:pt x="261689" y="249686"/>
                        <a:pt x="272310" y="239064"/>
                        <a:pt x="272310" y="226000"/>
                      </a:cubicBezTo>
                      <a:cubicBezTo>
                        <a:pt x="272310" y="221964"/>
                        <a:pt x="271301" y="218034"/>
                        <a:pt x="269336" y="214528"/>
                      </a:cubicBezTo>
                      <a:close/>
                      <a:moveTo>
                        <a:pt x="248624" y="238321"/>
                      </a:moveTo>
                      <a:lnTo>
                        <a:pt x="24084" y="238321"/>
                      </a:lnTo>
                      <a:cubicBezTo>
                        <a:pt x="17287" y="238321"/>
                        <a:pt x="11710" y="232798"/>
                        <a:pt x="11710" y="225947"/>
                      </a:cubicBezTo>
                      <a:cubicBezTo>
                        <a:pt x="11710" y="223875"/>
                        <a:pt x="12241" y="221804"/>
                        <a:pt x="13250" y="219945"/>
                      </a:cubicBezTo>
                      <a:lnTo>
                        <a:pt x="124830" y="18083"/>
                      </a:lnTo>
                      <a:cubicBezTo>
                        <a:pt x="127007" y="14153"/>
                        <a:pt x="131150" y="11710"/>
                        <a:pt x="135664" y="11710"/>
                      </a:cubicBezTo>
                      <a:lnTo>
                        <a:pt x="137098" y="11710"/>
                      </a:lnTo>
                      <a:cubicBezTo>
                        <a:pt x="141612" y="11710"/>
                        <a:pt x="145754" y="14153"/>
                        <a:pt x="147932" y="18083"/>
                      </a:cubicBezTo>
                      <a:lnTo>
                        <a:pt x="259511" y="219999"/>
                      </a:lnTo>
                      <a:cubicBezTo>
                        <a:pt x="260520" y="221804"/>
                        <a:pt x="261051" y="223875"/>
                        <a:pt x="261051" y="226000"/>
                      </a:cubicBezTo>
                      <a:cubicBezTo>
                        <a:pt x="260998" y="232798"/>
                        <a:pt x="255422" y="238321"/>
                        <a:pt x="248624" y="23832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828891"/>
                  <a:endParaRPr lang="en-US" sz="3600" dirty="0">
                    <a:solidFill>
                      <a:srgbClr val="000000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03" name="Freeform: Shape 309">
                  <a:extLst>
                    <a:ext uri="{FF2B5EF4-FFF2-40B4-BE49-F238E27FC236}">
                      <a16:creationId xmlns:a16="http://schemas.microsoft.com/office/drawing/2014/main" id="{B914F9BE-77EA-5543-AE2F-17DBD1C39C53}"/>
                    </a:ext>
                  </a:extLst>
                </p:cNvPr>
                <p:cNvSpPr/>
                <p:nvPr/>
              </p:nvSpPr>
              <p:spPr>
                <a:xfrm>
                  <a:off x="10133885" y="2435759"/>
                  <a:ext cx="91345" cy="147639"/>
                </a:xfrm>
                <a:custGeom>
                  <a:avLst/>
                  <a:gdLst>
                    <a:gd name="connsiteX0" fmla="*/ 85394 w 91345"/>
                    <a:gd name="connsiteY0" fmla="*/ 57011 h 147639"/>
                    <a:gd name="connsiteX1" fmla="*/ 59743 w 91345"/>
                    <a:gd name="connsiteY1" fmla="*/ 57011 h 147639"/>
                    <a:gd name="connsiteX2" fmla="*/ 79287 w 91345"/>
                    <a:gd name="connsiteY2" fmla="*/ 8152 h 147639"/>
                    <a:gd name="connsiteX3" fmla="*/ 78703 w 91345"/>
                    <a:gd name="connsiteY3" fmla="*/ 2894 h 147639"/>
                    <a:gd name="connsiteX4" fmla="*/ 74029 w 91345"/>
                    <a:gd name="connsiteY4" fmla="*/ 398 h 147639"/>
                    <a:gd name="connsiteX5" fmla="*/ 34358 w 91345"/>
                    <a:gd name="connsiteY5" fmla="*/ 398 h 147639"/>
                    <a:gd name="connsiteX6" fmla="*/ 29047 w 91345"/>
                    <a:gd name="connsiteY6" fmla="*/ 4169 h 147639"/>
                    <a:gd name="connsiteX7" fmla="*/ 741 w 91345"/>
                    <a:gd name="connsiteY7" fmla="*/ 83459 h 147639"/>
                    <a:gd name="connsiteX8" fmla="*/ 1431 w 91345"/>
                    <a:gd name="connsiteY8" fmla="*/ 88610 h 147639"/>
                    <a:gd name="connsiteX9" fmla="*/ 6051 w 91345"/>
                    <a:gd name="connsiteY9" fmla="*/ 91000 h 147639"/>
                    <a:gd name="connsiteX10" fmla="*/ 31702 w 91345"/>
                    <a:gd name="connsiteY10" fmla="*/ 91000 h 147639"/>
                    <a:gd name="connsiteX11" fmla="*/ 12159 w 91345"/>
                    <a:gd name="connsiteY11" fmla="*/ 139859 h 147639"/>
                    <a:gd name="connsiteX12" fmla="*/ 14495 w 91345"/>
                    <a:gd name="connsiteY12" fmla="*/ 146816 h 147639"/>
                    <a:gd name="connsiteX13" fmla="*/ 17416 w 91345"/>
                    <a:gd name="connsiteY13" fmla="*/ 147613 h 147639"/>
                    <a:gd name="connsiteX14" fmla="*/ 21718 w 91345"/>
                    <a:gd name="connsiteY14" fmla="*/ 145648 h 147639"/>
                    <a:gd name="connsiteX15" fmla="*/ 89696 w 91345"/>
                    <a:gd name="connsiteY15" fmla="*/ 66358 h 147639"/>
                    <a:gd name="connsiteX16" fmla="*/ 90546 w 91345"/>
                    <a:gd name="connsiteY16" fmla="*/ 60304 h 147639"/>
                    <a:gd name="connsiteX17" fmla="*/ 85394 w 91345"/>
                    <a:gd name="connsiteY17" fmla="*/ 57011 h 147639"/>
                    <a:gd name="connsiteX18" fmla="*/ 35367 w 91345"/>
                    <a:gd name="connsiteY18" fmla="*/ 112296 h 147639"/>
                    <a:gd name="connsiteX19" fmla="*/ 45298 w 91345"/>
                    <a:gd name="connsiteY19" fmla="*/ 87442 h 147639"/>
                    <a:gd name="connsiteX20" fmla="*/ 44714 w 91345"/>
                    <a:gd name="connsiteY20" fmla="*/ 82184 h 147639"/>
                    <a:gd name="connsiteX21" fmla="*/ 40040 w 91345"/>
                    <a:gd name="connsiteY21" fmla="*/ 79688 h 147639"/>
                    <a:gd name="connsiteX22" fmla="*/ 14071 w 91345"/>
                    <a:gd name="connsiteY22" fmla="*/ 79688 h 147639"/>
                    <a:gd name="connsiteX23" fmla="*/ 38341 w 91345"/>
                    <a:gd name="connsiteY23" fmla="*/ 11710 h 147639"/>
                    <a:gd name="connsiteX24" fmla="*/ 65638 w 91345"/>
                    <a:gd name="connsiteY24" fmla="*/ 11710 h 147639"/>
                    <a:gd name="connsiteX25" fmla="*/ 46095 w 91345"/>
                    <a:gd name="connsiteY25" fmla="*/ 60569 h 147639"/>
                    <a:gd name="connsiteX26" fmla="*/ 46679 w 91345"/>
                    <a:gd name="connsiteY26" fmla="*/ 65827 h 147639"/>
                    <a:gd name="connsiteX27" fmla="*/ 51352 w 91345"/>
                    <a:gd name="connsiteY27" fmla="*/ 68323 h 147639"/>
                    <a:gd name="connsiteX28" fmla="*/ 73020 w 91345"/>
                    <a:gd name="connsiteY28" fmla="*/ 68323 h 147639"/>
                    <a:gd name="connsiteX29" fmla="*/ 35367 w 91345"/>
                    <a:gd name="connsiteY29" fmla="*/ 112296 h 147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91345" h="147639">
                      <a:moveTo>
                        <a:pt x="85394" y="57011"/>
                      </a:moveTo>
                      <a:lnTo>
                        <a:pt x="59743" y="57011"/>
                      </a:lnTo>
                      <a:lnTo>
                        <a:pt x="79287" y="8152"/>
                      </a:lnTo>
                      <a:cubicBezTo>
                        <a:pt x="79977" y="6399"/>
                        <a:pt x="79765" y="4434"/>
                        <a:pt x="78703" y="2894"/>
                      </a:cubicBezTo>
                      <a:cubicBezTo>
                        <a:pt x="77641" y="1354"/>
                        <a:pt x="75888" y="398"/>
                        <a:pt x="74029" y="398"/>
                      </a:cubicBezTo>
                      <a:lnTo>
                        <a:pt x="34358" y="398"/>
                      </a:lnTo>
                      <a:cubicBezTo>
                        <a:pt x="31968" y="398"/>
                        <a:pt x="29844" y="1885"/>
                        <a:pt x="29047" y="4169"/>
                      </a:cubicBezTo>
                      <a:lnTo>
                        <a:pt x="741" y="83459"/>
                      </a:lnTo>
                      <a:cubicBezTo>
                        <a:pt x="103" y="85211"/>
                        <a:pt x="369" y="87123"/>
                        <a:pt x="1431" y="88610"/>
                      </a:cubicBezTo>
                      <a:cubicBezTo>
                        <a:pt x="2493" y="90097"/>
                        <a:pt x="4246" y="91000"/>
                        <a:pt x="6051" y="91000"/>
                      </a:cubicBezTo>
                      <a:lnTo>
                        <a:pt x="31702" y="91000"/>
                      </a:lnTo>
                      <a:lnTo>
                        <a:pt x="12159" y="139859"/>
                      </a:lnTo>
                      <a:cubicBezTo>
                        <a:pt x="11150" y="142408"/>
                        <a:pt x="12106" y="145382"/>
                        <a:pt x="14495" y="146816"/>
                      </a:cubicBezTo>
                      <a:cubicBezTo>
                        <a:pt x="15398" y="147347"/>
                        <a:pt x="16407" y="147613"/>
                        <a:pt x="17416" y="147613"/>
                      </a:cubicBezTo>
                      <a:cubicBezTo>
                        <a:pt x="19010" y="147613"/>
                        <a:pt x="20603" y="146922"/>
                        <a:pt x="21718" y="145648"/>
                      </a:cubicBezTo>
                      <a:lnTo>
                        <a:pt x="89696" y="66358"/>
                      </a:lnTo>
                      <a:cubicBezTo>
                        <a:pt x="91130" y="64659"/>
                        <a:pt x="91449" y="62322"/>
                        <a:pt x="90546" y="60304"/>
                      </a:cubicBezTo>
                      <a:cubicBezTo>
                        <a:pt x="89590" y="58286"/>
                        <a:pt x="87572" y="57011"/>
                        <a:pt x="85394" y="57011"/>
                      </a:cubicBezTo>
                      <a:close/>
                      <a:moveTo>
                        <a:pt x="35367" y="112296"/>
                      </a:moveTo>
                      <a:lnTo>
                        <a:pt x="45298" y="87442"/>
                      </a:lnTo>
                      <a:cubicBezTo>
                        <a:pt x="45988" y="85689"/>
                        <a:pt x="45776" y="83724"/>
                        <a:pt x="44714" y="82184"/>
                      </a:cubicBezTo>
                      <a:cubicBezTo>
                        <a:pt x="43652" y="80644"/>
                        <a:pt x="41899" y="79688"/>
                        <a:pt x="40040" y="79688"/>
                      </a:cubicBezTo>
                      <a:lnTo>
                        <a:pt x="14071" y="79688"/>
                      </a:lnTo>
                      <a:lnTo>
                        <a:pt x="38341" y="11710"/>
                      </a:lnTo>
                      <a:lnTo>
                        <a:pt x="65638" y="11710"/>
                      </a:lnTo>
                      <a:lnTo>
                        <a:pt x="46095" y="60569"/>
                      </a:lnTo>
                      <a:cubicBezTo>
                        <a:pt x="45404" y="62322"/>
                        <a:pt x="45617" y="64287"/>
                        <a:pt x="46679" y="65827"/>
                      </a:cubicBezTo>
                      <a:cubicBezTo>
                        <a:pt x="47741" y="67367"/>
                        <a:pt x="49493" y="68323"/>
                        <a:pt x="51352" y="68323"/>
                      </a:cubicBezTo>
                      <a:lnTo>
                        <a:pt x="73020" y="68323"/>
                      </a:lnTo>
                      <a:lnTo>
                        <a:pt x="35367" y="11229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828891"/>
                  <a:endParaRPr lang="en-US" sz="3600" dirty="0">
                    <a:solidFill>
                      <a:srgbClr val="000000"/>
                    </a:solidFill>
                    <a:latin typeface="Century Gothic" panose="020B0502020202020204" pitchFamily="34" charset="0"/>
                  </a:endParaRPr>
                </a:p>
              </p:txBody>
            </p:sp>
          </p:grpSp>
          <p:grpSp>
            <p:nvGrpSpPr>
              <p:cNvPr id="499" name="Group 498">
                <a:extLst>
                  <a:ext uri="{FF2B5EF4-FFF2-40B4-BE49-F238E27FC236}">
                    <a16:creationId xmlns:a16="http://schemas.microsoft.com/office/drawing/2014/main" id="{647EB028-07F0-0546-9DEE-390186678850}"/>
                  </a:ext>
                </a:extLst>
              </p:cNvPr>
              <p:cNvGrpSpPr/>
              <p:nvPr/>
            </p:nvGrpSpPr>
            <p:grpSpPr>
              <a:xfrm>
                <a:off x="14910409" y="12575046"/>
                <a:ext cx="1999569" cy="627213"/>
                <a:chOff x="1109088" y="2758453"/>
                <a:chExt cx="999719" cy="313586"/>
              </a:xfrm>
            </p:grpSpPr>
            <p:sp>
              <p:nvSpPr>
                <p:cNvPr id="500" name="TextBox 499">
                  <a:extLst>
                    <a:ext uri="{FF2B5EF4-FFF2-40B4-BE49-F238E27FC236}">
                      <a16:creationId xmlns:a16="http://schemas.microsoft.com/office/drawing/2014/main" id="{4806E09F-D5EE-1E4E-81A4-FF200B46CDE2}"/>
                    </a:ext>
                  </a:extLst>
                </p:cNvPr>
                <p:cNvSpPr txBox="1"/>
                <p:nvPr/>
              </p:nvSpPr>
              <p:spPr>
                <a:xfrm>
                  <a:off x="1109088" y="2758453"/>
                  <a:ext cx="999719" cy="1692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828891"/>
                  <a:r>
                    <a:rPr lang="en-US" sz="1600" b="1" dirty="0">
                      <a:solidFill>
                        <a:srgbClr val="6C6B6C"/>
                      </a:solidFill>
                      <a:latin typeface="Century Gothic" panose="020B0502020202020204" pitchFamily="34" charset="0"/>
                      <a:cs typeface="Arial" panose="020B0604020202020204" pitchFamily="34" charset="0"/>
                    </a:rPr>
                    <a:t>6</a:t>
                  </a:r>
                  <a:endParaRPr lang="en-US" sz="1600" b="1" dirty="0">
                    <a:solidFill>
                      <a:srgbClr val="6C6B6C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01" name="TextBox 500">
                  <a:extLst>
                    <a:ext uri="{FF2B5EF4-FFF2-40B4-BE49-F238E27FC236}">
                      <a16:creationId xmlns:a16="http://schemas.microsoft.com/office/drawing/2014/main" id="{E2A70E5B-9D5A-EE4E-BE9A-7D8561B2A529}"/>
                    </a:ext>
                  </a:extLst>
                </p:cNvPr>
                <p:cNvSpPr txBox="1"/>
                <p:nvPr/>
              </p:nvSpPr>
              <p:spPr>
                <a:xfrm>
                  <a:off x="1115374" y="2902773"/>
                  <a:ext cx="733718" cy="1692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828891"/>
                  <a:r>
                    <a:rPr lang="en-US" sz="1600" dirty="0">
                      <a:solidFill>
                        <a:srgbClr val="6C6B6C"/>
                      </a:solidFill>
                      <a:latin typeface="Century Gothic" panose="020B0502020202020204" pitchFamily="34" charset="0"/>
                    </a:rPr>
                    <a:t>Risks</a:t>
                  </a:r>
                </a:p>
              </p:txBody>
            </p:sp>
          </p:grpSp>
        </p:grpSp>
        <p:grpSp>
          <p:nvGrpSpPr>
            <p:cNvPr id="504" name="Group 503">
              <a:extLst>
                <a:ext uri="{FF2B5EF4-FFF2-40B4-BE49-F238E27FC236}">
                  <a16:creationId xmlns:a16="http://schemas.microsoft.com/office/drawing/2014/main" id="{65E9CAFB-D585-DD4A-8DA2-B12981590B98}"/>
                </a:ext>
              </a:extLst>
            </p:cNvPr>
            <p:cNvGrpSpPr/>
            <p:nvPr/>
          </p:nvGrpSpPr>
          <p:grpSpPr>
            <a:xfrm>
              <a:off x="20475733" y="6992132"/>
              <a:ext cx="2798439" cy="627213"/>
              <a:chOff x="14111539" y="12575046"/>
              <a:chExt cx="2798439" cy="627213"/>
            </a:xfrm>
          </p:grpSpPr>
          <p:grpSp>
            <p:nvGrpSpPr>
              <p:cNvPr id="505" name="Graphic 151">
                <a:extLst>
                  <a:ext uri="{FF2B5EF4-FFF2-40B4-BE49-F238E27FC236}">
                    <a16:creationId xmlns:a16="http://schemas.microsoft.com/office/drawing/2014/main" id="{3550343A-43EE-914A-9767-A4A04AE403A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4111539" y="12614625"/>
                <a:ext cx="598943" cy="548640"/>
                <a:chOff x="10043652" y="2356814"/>
                <a:chExt cx="271912" cy="249075"/>
              </a:xfrm>
              <a:solidFill>
                <a:srgbClr val="6C6B6C"/>
              </a:solidFill>
            </p:grpSpPr>
            <p:sp>
              <p:nvSpPr>
                <p:cNvPr id="509" name="Freeform: Shape 308">
                  <a:extLst>
                    <a:ext uri="{FF2B5EF4-FFF2-40B4-BE49-F238E27FC236}">
                      <a16:creationId xmlns:a16="http://schemas.microsoft.com/office/drawing/2014/main" id="{B13095EF-D0DD-A54A-8E54-9E3301063DCF}"/>
                    </a:ext>
                  </a:extLst>
                </p:cNvPr>
                <p:cNvSpPr/>
                <p:nvPr/>
              </p:nvSpPr>
              <p:spPr>
                <a:xfrm>
                  <a:off x="10043254" y="2356416"/>
                  <a:ext cx="272443" cy="249606"/>
                </a:xfrm>
                <a:custGeom>
                  <a:avLst/>
                  <a:gdLst>
                    <a:gd name="connsiteX0" fmla="*/ 269336 w 272443"/>
                    <a:gd name="connsiteY0" fmla="*/ 214528 h 249606"/>
                    <a:gd name="connsiteX1" fmla="*/ 157810 w 272443"/>
                    <a:gd name="connsiteY1" fmla="*/ 12613 h 249606"/>
                    <a:gd name="connsiteX2" fmla="*/ 137098 w 272443"/>
                    <a:gd name="connsiteY2" fmla="*/ 398 h 249606"/>
                    <a:gd name="connsiteX3" fmla="*/ 135664 w 272443"/>
                    <a:gd name="connsiteY3" fmla="*/ 398 h 249606"/>
                    <a:gd name="connsiteX4" fmla="*/ 114952 w 272443"/>
                    <a:gd name="connsiteY4" fmla="*/ 12613 h 249606"/>
                    <a:gd name="connsiteX5" fmla="*/ 3372 w 272443"/>
                    <a:gd name="connsiteY5" fmla="*/ 214528 h 249606"/>
                    <a:gd name="connsiteX6" fmla="*/ 398 w 272443"/>
                    <a:gd name="connsiteY6" fmla="*/ 226000 h 249606"/>
                    <a:gd name="connsiteX7" fmla="*/ 24084 w 272443"/>
                    <a:gd name="connsiteY7" fmla="*/ 249686 h 249606"/>
                    <a:gd name="connsiteX8" fmla="*/ 248624 w 272443"/>
                    <a:gd name="connsiteY8" fmla="*/ 249686 h 249606"/>
                    <a:gd name="connsiteX9" fmla="*/ 272310 w 272443"/>
                    <a:gd name="connsiteY9" fmla="*/ 226000 h 249606"/>
                    <a:gd name="connsiteX10" fmla="*/ 269336 w 272443"/>
                    <a:gd name="connsiteY10" fmla="*/ 214528 h 249606"/>
                    <a:gd name="connsiteX11" fmla="*/ 248624 w 272443"/>
                    <a:gd name="connsiteY11" fmla="*/ 238321 h 249606"/>
                    <a:gd name="connsiteX12" fmla="*/ 24084 w 272443"/>
                    <a:gd name="connsiteY12" fmla="*/ 238321 h 249606"/>
                    <a:gd name="connsiteX13" fmla="*/ 11710 w 272443"/>
                    <a:gd name="connsiteY13" fmla="*/ 225947 h 249606"/>
                    <a:gd name="connsiteX14" fmla="*/ 13250 w 272443"/>
                    <a:gd name="connsiteY14" fmla="*/ 219945 h 249606"/>
                    <a:gd name="connsiteX15" fmla="*/ 124830 w 272443"/>
                    <a:gd name="connsiteY15" fmla="*/ 18083 h 249606"/>
                    <a:gd name="connsiteX16" fmla="*/ 135664 w 272443"/>
                    <a:gd name="connsiteY16" fmla="*/ 11710 h 249606"/>
                    <a:gd name="connsiteX17" fmla="*/ 137098 w 272443"/>
                    <a:gd name="connsiteY17" fmla="*/ 11710 h 249606"/>
                    <a:gd name="connsiteX18" fmla="*/ 147932 w 272443"/>
                    <a:gd name="connsiteY18" fmla="*/ 18083 h 249606"/>
                    <a:gd name="connsiteX19" fmla="*/ 259511 w 272443"/>
                    <a:gd name="connsiteY19" fmla="*/ 219999 h 249606"/>
                    <a:gd name="connsiteX20" fmla="*/ 261051 w 272443"/>
                    <a:gd name="connsiteY20" fmla="*/ 226000 h 249606"/>
                    <a:gd name="connsiteX21" fmla="*/ 248624 w 272443"/>
                    <a:gd name="connsiteY21" fmla="*/ 238321 h 249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72443" h="249606">
                      <a:moveTo>
                        <a:pt x="269336" y="214528"/>
                      </a:moveTo>
                      <a:lnTo>
                        <a:pt x="157810" y="12613"/>
                      </a:lnTo>
                      <a:cubicBezTo>
                        <a:pt x="153614" y="5072"/>
                        <a:pt x="145701" y="398"/>
                        <a:pt x="137098" y="398"/>
                      </a:cubicBezTo>
                      <a:lnTo>
                        <a:pt x="135664" y="398"/>
                      </a:lnTo>
                      <a:cubicBezTo>
                        <a:pt x="127060" y="398"/>
                        <a:pt x="119094" y="5072"/>
                        <a:pt x="114952" y="12613"/>
                      </a:cubicBezTo>
                      <a:lnTo>
                        <a:pt x="3372" y="214528"/>
                      </a:lnTo>
                      <a:cubicBezTo>
                        <a:pt x="1460" y="218034"/>
                        <a:pt x="398" y="221964"/>
                        <a:pt x="398" y="226000"/>
                      </a:cubicBezTo>
                      <a:cubicBezTo>
                        <a:pt x="398" y="239064"/>
                        <a:pt x="11020" y="249686"/>
                        <a:pt x="24084" y="249686"/>
                      </a:cubicBezTo>
                      <a:lnTo>
                        <a:pt x="248624" y="249686"/>
                      </a:lnTo>
                      <a:cubicBezTo>
                        <a:pt x="261689" y="249686"/>
                        <a:pt x="272310" y="239064"/>
                        <a:pt x="272310" y="226000"/>
                      </a:cubicBezTo>
                      <a:cubicBezTo>
                        <a:pt x="272310" y="221964"/>
                        <a:pt x="271301" y="218034"/>
                        <a:pt x="269336" y="214528"/>
                      </a:cubicBezTo>
                      <a:close/>
                      <a:moveTo>
                        <a:pt x="248624" y="238321"/>
                      </a:moveTo>
                      <a:lnTo>
                        <a:pt x="24084" y="238321"/>
                      </a:lnTo>
                      <a:cubicBezTo>
                        <a:pt x="17287" y="238321"/>
                        <a:pt x="11710" y="232798"/>
                        <a:pt x="11710" y="225947"/>
                      </a:cubicBezTo>
                      <a:cubicBezTo>
                        <a:pt x="11710" y="223875"/>
                        <a:pt x="12241" y="221804"/>
                        <a:pt x="13250" y="219945"/>
                      </a:cubicBezTo>
                      <a:lnTo>
                        <a:pt x="124830" y="18083"/>
                      </a:lnTo>
                      <a:cubicBezTo>
                        <a:pt x="127007" y="14153"/>
                        <a:pt x="131150" y="11710"/>
                        <a:pt x="135664" y="11710"/>
                      </a:cubicBezTo>
                      <a:lnTo>
                        <a:pt x="137098" y="11710"/>
                      </a:lnTo>
                      <a:cubicBezTo>
                        <a:pt x="141612" y="11710"/>
                        <a:pt x="145754" y="14153"/>
                        <a:pt x="147932" y="18083"/>
                      </a:cubicBezTo>
                      <a:lnTo>
                        <a:pt x="259511" y="219999"/>
                      </a:lnTo>
                      <a:cubicBezTo>
                        <a:pt x="260520" y="221804"/>
                        <a:pt x="261051" y="223875"/>
                        <a:pt x="261051" y="226000"/>
                      </a:cubicBezTo>
                      <a:cubicBezTo>
                        <a:pt x="260998" y="232798"/>
                        <a:pt x="255422" y="238321"/>
                        <a:pt x="248624" y="23832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828891"/>
                  <a:endParaRPr lang="en-US" sz="3600" dirty="0">
                    <a:solidFill>
                      <a:srgbClr val="000000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10" name="Freeform: Shape 309">
                  <a:extLst>
                    <a:ext uri="{FF2B5EF4-FFF2-40B4-BE49-F238E27FC236}">
                      <a16:creationId xmlns:a16="http://schemas.microsoft.com/office/drawing/2014/main" id="{5C53430B-395A-0F44-9BE9-D0C0F6FBC4B0}"/>
                    </a:ext>
                  </a:extLst>
                </p:cNvPr>
                <p:cNvSpPr/>
                <p:nvPr/>
              </p:nvSpPr>
              <p:spPr>
                <a:xfrm>
                  <a:off x="10133885" y="2435759"/>
                  <a:ext cx="91345" cy="147639"/>
                </a:xfrm>
                <a:custGeom>
                  <a:avLst/>
                  <a:gdLst>
                    <a:gd name="connsiteX0" fmla="*/ 85394 w 91345"/>
                    <a:gd name="connsiteY0" fmla="*/ 57011 h 147639"/>
                    <a:gd name="connsiteX1" fmla="*/ 59743 w 91345"/>
                    <a:gd name="connsiteY1" fmla="*/ 57011 h 147639"/>
                    <a:gd name="connsiteX2" fmla="*/ 79287 w 91345"/>
                    <a:gd name="connsiteY2" fmla="*/ 8152 h 147639"/>
                    <a:gd name="connsiteX3" fmla="*/ 78703 w 91345"/>
                    <a:gd name="connsiteY3" fmla="*/ 2894 h 147639"/>
                    <a:gd name="connsiteX4" fmla="*/ 74029 w 91345"/>
                    <a:gd name="connsiteY4" fmla="*/ 398 h 147639"/>
                    <a:gd name="connsiteX5" fmla="*/ 34358 w 91345"/>
                    <a:gd name="connsiteY5" fmla="*/ 398 h 147639"/>
                    <a:gd name="connsiteX6" fmla="*/ 29047 w 91345"/>
                    <a:gd name="connsiteY6" fmla="*/ 4169 h 147639"/>
                    <a:gd name="connsiteX7" fmla="*/ 741 w 91345"/>
                    <a:gd name="connsiteY7" fmla="*/ 83459 h 147639"/>
                    <a:gd name="connsiteX8" fmla="*/ 1431 w 91345"/>
                    <a:gd name="connsiteY8" fmla="*/ 88610 h 147639"/>
                    <a:gd name="connsiteX9" fmla="*/ 6051 w 91345"/>
                    <a:gd name="connsiteY9" fmla="*/ 91000 h 147639"/>
                    <a:gd name="connsiteX10" fmla="*/ 31702 w 91345"/>
                    <a:gd name="connsiteY10" fmla="*/ 91000 h 147639"/>
                    <a:gd name="connsiteX11" fmla="*/ 12159 w 91345"/>
                    <a:gd name="connsiteY11" fmla="*/ 139859 h 147639"/>
                    <a:gd name="connsiteX12" fmla="*/ 14495 w 91345"/>
                    <a:gd name="connsiteY12" fmla="*/ 146816 h 147639"/>
                    <a:gd name="connsiteX13" fmla="*/ 17416 w 91345"/>
                    <a:gd name="connsiteY13" fmla="*/ 147613 h 147639"/>
                    <a:gd name="connsiteX14" fmla="*/ 21718 w 91345"/>
                    <a:gd name="connsiteY14" fmla="*/ 145648 h 147639"/>
                    <a:gd name="connsiteX15" fmla="*/ 89696 w 91345"/>
                    <a:gd name="connsiteY15" fmla="*/ 66358 h 147639"/>
                    <a:gd name="connsiteX16" fmla="*/ 90546 w 91345"/>
                    <a:gd name="connsiteY16" fmla="*/ 60304 h 147639"/>
                    <a:gd name="connsiteX17" fmla="*/ 85394 w 91345"/>
                    <a:gd name="connsiteY17" fmla="*/ 57011 h 147639"/>
                    <a:gd name="connsiteX18" fmla="*/ 35367 w 91345"/>
                    <a:gd name="connsiteY18" fmla="*/ 112296 h 147639"/>
                    <a:gd name="connsiteX19" fmla="*/ 45298 w 91345"/>
                    <a:gd name="connsiteY19" fmla="*/ 87442 h 147639"/>
                    <a:gd name="connsiteX20" fmla="*/ 44714 w 91345"/>
                    <a:gd name="connsiteY20" fmla="*/ 82184 h 147639"/>
                    <a:gd name="connsiteX21" fmla="*/ 40040 w 91345"/>
                    <a:gd name="connsiteY21" fmla="*/ 79688 h 147639"/>
                    <a:gd name="connsiteX22" fmla="*/ 14071 w 91345"/>
                    <a:gd name="connsiteY22" fmla="*/ 79688 h 147639"/>
                    <a:gd name="connsiteX23" fmla="*/ 38341 w 91345"/>
                    <a:gd name="connsiteY23" fmla="*/ 11710 h 147639"/>
                    <a:gd name="connsiteX24" fmla="*/ 65638 w 91345"/>
                    <a:gd name="connsiteY24" fmla="*/ 11710 h 147639"/>
                    <a:gd name="connsiteX25" fmla="*/ 46095 w 91345"/>
                    <a:gd name="connsiteY25" fmla="*/ 60569 h 147639"/>
                    <a:gd name="connsiteX26" fmla="*/ 46679 w 91345"/>
                    <a:gd name="connsiteY26" fmla="*/ 65827 h 147639"/>
                    <a:gd name="connsiteX27" fmla="*/ 51352 w 91345"/>
                    <a:gd name="connsiteY27" fmla="*/ 68323 h 147639"/>
                    <a:gd name="connsiteX28" fmla="*/ 73020 w 91345"/>
                    <a:gd name="connsiteY28" fmla="*/ 68323 h 147639"/>
                    <a:gd name="connsiteX29" fmla="*/ 35367 w 91345"/>
                    <a:gd name="connsiteY29" fmla="*/ 112296 h 147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91345" h="147639">
                      <a:moveTo>
                        <a:pt x="85394" y="57011"/>
                      </a:moveTo>
                      <a:lnTo>
                        <a:pt x="59743" y="57011"/>
                      </a:lnTo>
                      <a:lnTo>
                        <a:pt x="79287" y="8152"/>
                      </a:lnTo>
                      <a:cubicBezTo>
                        <a:pt x="79977" y="6399"/>
                        <a:pt x="79765" y="4434"/>
                        <a:pt x="78703" y="2894"/>
                      </a:cubicBezTo>
                      <a:cubicBezTo>
                        <a:pt x="77641" y="1354"/>
                        <a:pt x="75888" y="398"/>
                        <a:pt x="74029" y="398"/>
                      </a:cubicBezTo>
                      <a:lnTo>
                        <a:pt x="34358" y="398"/>
                      </a:lnTo>
                      <a:cubicBezTo>
                        <a:pt x="31968" y="398"/>
                        <a:pt x="29844" y="1885"/>
                        <a:pt x="29047" y="4169"/>
                      </a:cubicBezTo>
                      <a:lnTo>
                        <a:pt x="741" y="83459"/>
                      </a:lnTo>
                      <a:cubicBezTo>
                        <a:pt x="103" y="85211"/>
                        <a:pt x="369" y="87123"/>
                        <a:pt x="1431" y="88610"/>
                      </a:cubicBezTo>
                      <a:cubicBezTo>
                        <a:pt x="2493" y="90097"/>
                        <a:pt x="4246" y="91000"/>
                        <a:pt x="6051" y="91000"/>
                      </a:cubicBezTo>
                      <a:lnTo>
                        <a:pt x="31702" y="91000"/>
                      </a:lnTo>
                      <a:lnTo>
                        <a:pt x="12159" y="139859"/>
                      </a:lnTo>
                      <a:cubicBezTo>
                        <a:pt x="11150" y="142408"/>
                        <a:pt x="12106" y="145382"/>
                        <a:pt x="14495" y="146816"/>
                      </a:cubicBezTo>
                      <a:cubicBezTo>
                        <a:pt x="15398" y="147347"/>
                        <a:pt x="16407" y="147613"/>
                        <a:pt x="17416" y="147613"/>
                      </a:cubicBezTo>
                      <a:cubicBezTo>
                        <a:pt x="19010" y="147613"/>
                        <a:pt x="20603" y="146922"/>
                        <a:pt x="21718" y="145648"/>
                      </a:cubicBezTo>
                      <a:lnTo>
                        <a:pt x="89696" y="66358"/>
                      </a:lnTo>
                      <a:cubicBezTo>
                        <a:pt x="91130" y="64659"/>
                        <a:pt x="91449" y="62322"/>
                        <a:pt x="90546" y="60304"/>
                      </a:cubicBezTo>
                      <a:cubicBezTo>
                        <a:pt x="89590" y="58286"/>
                        <a:pt x="87572" y="57011"/>
                        <a:pt x="85394" y="57011"/>
                      </a:cubicBezTo>
                      <a:close/>
                      <a:moveTo>
                        <a:pt x="35367" y="112296"/>
                      </a:moveTo>
                      <a:lnTo>
                        <a:pt x="45298" y="87442"/>
                      </a:lnTo>
                      <a:cubicBezTo>
                        <a:pt x="45988" y="85689"/>
                        <a:pt x="45776" y="83724"/>
                        <a:pt x="44714" y="82184"/>
                      </a:cubicBezTo>
                      <a:cubicBezTo>
                        <a:pt x="43652" y="80644"/>
                        <a:pt x="41899" y="79688"/>
                        <a:pt x="40040" y="79688"/>
                      </a:cubicBezTo>
                      <a:lnTo>
                        <a:pt x="14071" y="79688"/>
                      </a:lnTo>
                      <a:lnTo>
                        <a:pt x="38341" y="11710"/>
                      </a:lnTo>
                      <a:lnTo>
                        <a:pt x="65638" y="11710"/>
                      </a:lnTo>
                      <a:lnTo>
                        <a:pt x="46095" y="60569"/>
                      </a:lnTo>
                      <a:cubicBezTo>
                        <a:pt x="45404" y="62322"/>
                        <a:pt x="45617" y="64287"/>
                        <a:pt x="46679" y="65827"/>
                      </a:cubicBezTo>
                      <a:cubicBezTo>
                        <a:pt x="47741" y="67367"/>
                        <a:pt x="49493" y="68323"/>
                        <a:pt x="51352" y="68323"/>
                      </a:cubicBezTo>
                      <a:lnTo>
                        <a:pt x="73020" y="68323"/>
                      </a:lnTo>
                      <a:lnTo>
                        <a:pt x="35367" y="11229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828891"/>
                  <a:endParaRPr lang="en-US" sz="3600" dirty="0">
                    <a:solidFill>
                      <a:srgbClr val="000000"/>
                    </a:solidFill>
                    <a:latin typeface="Century Gothic" panose="020B0502020202020204" pitchFamily="34" charset="0"/>
                  </a:endParaRPr>
                </a:p>
              </p:txBody>
            </p:sp>
          </p:grpSp>
          <p:grpSp>
            <p:nvGrpSpPr>
              <p:cNvPr id="506" name="Group 505">
                <a:extLst>
                  <a:ext uri="{FF2B5EF4-FFF2-40B4-BE49-F238E27FC236}">
                    <a16:creationId xmlns:a16="http://schemas.microsoft.com/office/drawing/2014/main" id="{27B4249C-8F1A-984B-9B84-FDE318F8E55F}"/>
                  </a:ext>
                </a:extLst>
              </p:cNvPr>
              <p:cNvGrpSpPr/>
              <p:nvPr/>
            </p:nvGrpSpPr>
            <p:grpSpPr>
              <a:xfrm>
                <a:off x="14910409" y="12575046"/>
                <a:ext cx="1999569" cy="627213"/>
                <a:chOff x="1109088" y="2758453"/>
                <a:chExt cx="999719" cy="313586"/>
              </a:xfrm>
            </p:grpSpPr>
            <p:sp>
              <p:nvSpPr>
                <p:cNvPr id="507" name="TextBox 506">
                  <a:extLst>
                    <a:ext uri="{FF2B5EF4-FFF2-40B4-BE49-F238E27FC236}">
                      <a16:creationId xmlns:a16="http://schemas.microsoft.com/office/drawing/2014/main" id="{3556D7B0-E81D-2048-96B9-8EC30E4CAD90}"/>
                    </a:ext>
                  </a:extLst>
                </p:cNvPr>
                <p:cNvSpPr txBox="1"/>
                <p:nvPr/>
              </p:nvSpPr>
              <p:spPr>
                <a:xfrm>
                  <a:off x="1109088" y="2758453"/>
                  <a:ext cx="999719" cy="1692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828891"/>
                  <a:r>
                    <a:rPr lang="en-US" sz="1600" b="1" dirty="0">
                      <a:solidFill>
                        <a:srgbClr val="6C6B6C"/>
                      </a:solidFill>
                      <a:latin typeface="Century Gothic" panose="020B0502020202020204" pitchFamily="34" charset="0"/>
                      <a:cs typeface="Arial" panose="020B0604020202020204" pitchFamily="34" charset="0"/>
                    </a:rPr>
                    <a:t>8</a:t>
                  </a:r>
                  <a:endParaRPr lang="en-US" sz="1600" b="1" dirty="0">
                    <a:solidFill>
                      <a:srgbClr val="6C6B6C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08" name="TextBox 507">
                  <a:extLst>
                    <a:ext uri="{FF2B5EF4-FFF2-40B4-BE49-F238E27FC236}">
                      <a16:creationId xmlns:a16="http://schemas.microsoft.com/office/drawing/2014/main" id="{56C8DB1A-1271-7843-9A2E-04FBE706F23B}"/>
                    </a:ext>
                  </a:extLst>
                </p:cNvPr>
                <p:cNvSpPr txBox="1"/>
                <p:nvPr/>
              </p:nvSpPr>
              <p:spPr>
                <a:xfrm>
                  <a:off x="1115374" y="2902773"/>
                  <a:ext cx="733718" cy="1692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828891"/>
                  <a:r>
                    <a:rPr lang="en-US" sz="1600" dirty="0">
                      <a:solidFill>
                        <a:srgbClr val="6C6B6C"/>
                      </a:solidFill>
                      <a:latin typeface="Century Gothic" panose="020B0502020202020204" pitchFamily="34" charset="0"/>
                    </a:rPr>
                    <a:t>Risks</a:t>
                  </a:r>
                </a:p>
              </p:txBody>
            </p:sp>
          </p:grpSp>
        </p:grpSp>
        <p:grpSp>
          <p:nvGrpSpPr>
            <p:cNvPr id="511" name="Group 510">
              <a:extLst>
                <a:ext uri="{FF2B5EF4-FFF2-40B4-BE49-F238E27FC236}">
                  <a16:creationId xmlns:a16="http://schemas.microsoft.com/office/drawing/2014/main" id="{F139AA5B-6B3B-A243-8050-506B7ABF7588}"/>
                </a:ext>
              </a:extLst>
            </p:cNvPr>
            <p:cNvGrpSpPr/>
            <p:nvPr/>
          </p:nvGrpSpPr>
          <p:grpSpPr>
            <a:xfrm>
              <a:off x="20482526" y="8905389"/>
              <a:ext cx="2798439" cy="627213"/>
              <a:chOff x="14111539" y="12575046"/>
              <a:chExt cx="2798439" cy="627213"/>
            </a:xfrm>
          </p:grpSpPr>
          <p:grpSp>
            <p:nvGrpSpPr>
              <p:cNvPr id="512" name="Graphic 151">
                <a:extLst>
                  <a:ext uri="{FF2B5EF4-FFF2-40B4-BE49-F238E27FC236}">
                    <a16:creationId xmlns:a16="http://schemas.microsoft.com/office/drawing/2014/main" id="{812E4CF2-65CD-9E4B-9BC4-66EB60C0B16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4111539" y="12614625"/>
                <a:ext cx="598943" cy="548640"/>
                <a:chOff x="10043652" y="2356814"/>
                <a:chExt cx="271912" cy="249075"/>
              </a:xfrm>
              <a:solidFill>
                <a:srgbClr val="6C6B6C"/>
              </a:solidFill>
            </p:grpSpPr>
            <p:sp>
              <p:nvSpPr>
                <p:cNvPr id="516" name="Freeform: Shape 308">
                  <a:extLst>
                    <a:ext uri="{FF2B5EF4-FFF2-40B4-BE49-F238E27FC236}">
                      <a16:creationId xmlns:a16="http://schemas.microsoft.com/office/drawing/2014/main" id="{28CA99CE-430A-6F4C-8016-95415D70CCE6}"/>
                    </a:ext>
                  </a:extLst>
                </p:cNvPr>
                <p:cNvSpPr/>
                <p:nvPr/>
              </p:nvSpPr>
              <p:spPr>
                <a:xfrm>
                  <a:off x="10043254" y="2356416"/>
                  <a:ext cx="272443" cy="249606"/>
                </a:xfrm>
                <a:custGeom>
                  <a:avLst/>
                  <a:gdLst>
                    <a:gd name="connsiteX0" fmla="*/ 269336 w 272443"/>
                    <a:gd name="connsiteY0" fmla="*/ 214528 h 249606"/>
                    <a:gd name="connsiteX1" fmla="*/ 157810 w 272443"/>
                    <a:gd name="connsiteY1" fmla="*/ 12613 h 249606"/>
                    <a:gd name="connsiteX2" fmla="*/ 137098 w 272443"/>
                    <a:gd name="connsiteY2" fmla="*/ 398 h 249606"/>
                    <a:gd name="connsiteX3" fmla="*/ 135664 w 272443"/>
                    <a:gd name="connsiteY3" fmla="*/ 398 h 249606"/>
                    <a:gd name="connsiteX4" fmla="*/ 114952 w 272443"/>
                    <a:gd name="connsiteY4" fmla="*/ 12613 h 249606"/>
                    <a:gd name="connsiteX5" fmla="*/ 3372 w 272443"/>
                    <a:gd name="connsiteY5" fmla="*/ 214528 h 249606"/>
                    <a:gd name="connsiteX6" fmla="*/ 398 w 272443"/>
                    <a:gd name="connsiteY6" fmla="*/ 226000 h 249606"/>
                    <a:gd name="connsiteX7" fmla="*/ 24084 w 272443"/>
                    <a:gd name="connsiteY7" fmla="*/ 249686 h 249606"/>
                    <a:gd name="connsiteX8" fmla="*/ 248624 w 272443"/>
                    <a:gd name="connsiteY8" fmla="*/ 249686 h 249606"/>
                    <a:gd name="connsiteX9" fmla="*/ 272310 w 272443"/>
                    <a:gd name="connsiteY9" fmla="*/ 226000 h 249606"/>
                    <a:gd name="connsiteX10" fmla="*/ 269336 w 272443"/>
                    <a:gd name="connsiteY10" fmla="*/ 214528 h 249606"/>
                    <a:gd name="connsiteX11" fmla="*/ 248624 w 272443"/>
                    <a:gd name="connsiteY11" fmla="*/ 238321 h 249606"/>
                    <a:gd name="connsiteX12" fmla="*/ 24084 w 272443"/>
                    <a:gd name="connsiteY12" fmla="*/ 238321 h 249606"/>
                    <a:gd name="connsiteX13" fmla="*/ 11710 w 272443"/>
                    <a:gd name="connsiteY13" fmla="*/ 225947 h 249606"/>
                    <a:gd name="connsiteX14" fmla="*/ 13250 w 272443"/>
                    <a:gd name="connsiteY14" fmla="*/ 219945 h 249606"/>
                    <a:gd name="connsiteX15" fmla="*/ 124830 w 272443"/>
                    <a:gd name="connsiteY15" fmla="*/ 18083 h 249606"/>
                    <a:gd name="connsiteX16" fmla="*/ 135664 w 272443"/>
                    <a:gd name="connsiteY16" fmla="*/ 11710 h 249606"/>
                    <a:gd name="connsiteX17" fmla="*/ 137098 w 272443"/>
                    <a:gd name="connsiteY17" fmla="*/ 11710 h 249606"/>
                    <a:gd name="connsiteX18" fmla="*/ 147932 w 272443"/>
                    <a:gd name="connsiteY18" fmla="*/ 18083 h 249606"/>
                    <a:gd name="connsiteX19" fmla="*/ 259511 w 272443"/>
                    <a:gd name="connsiteY19" fmla="*/ 219999 h 249606"/>
                    <a:gd name="connsiteX20" fmla="*/ 261051 w 272443"/>
                    <a:gd name="connsiteY20" fmla="*/ 226000 h 249606"/>
                    <a:gd name="connsiteX21" fmla="*/ 248624 w 272443"/>
                    <a:gd name="connsiteY21" fmla="*/ 238321 h 249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272443" h="249606">
                      <a:moveTo>
                        <a:pt x="269336" y="214528"/>
                      </a:moveTo>
                      <a:lnTo>
                        <a:pt x="157810" y="12613"/>
                      </a:lnTo>
                      <a:cubicBezTo>
                        <a:pt x="153614" y="5072"/>
                        <a:pt x="145701" y="398"/>
                        <a:pt x="137098" y="398"/>
                      </a:cubicBezTo>
                      <a:lnTo>
                        <a:pt x="135664" y="398"/>
                      </a:lnTo>
                      <a:cubicBezTo>
                        <a:pt x="127060" y="398"/>
                        <a:pt x="119094" y="5072"/>
                        <a:pt x="114952" y="12613"/>
                      </a:cubicBezTo>
                      <a:lnTo>
                        <a:pt x="3372" y="214528"/>
                      </a:lnTo>
                      <a:cubicBezTo>
                        <a:pt x="1460" y="218034"/>
                        <a:pt x="398" y="221964"/>
                        <a:pt x="398" y="226000"/>
                      </a:cubicBezTo>
                      <a:cubicBezTo>
                        <a:pt x="398" y="239064"/>
                        <a:pt x="11020" y="249686"/>
                        <a:pt x="24084" y="249686"/>
                      </a:cubicBezTo>
                      <a:lnTo>
                        <a:pt x="248624" y="249686"/>
                      </a:lnTo>
                      <a:cubicBezTo>
                        <a:pt x="261689" y="249686"/>
                        <a:pt x="272310" y="239064"/>
                        <a:pt x="272310" y="226000"/>
                      </a:cubicBezTo>
                      <a:cubicBezTo>
                        <a:pt x="272310" y="221964"/>
                        <a:pt x="271301" y="218034"/>
                        <a:pt x="269336" y="214528"/>
                      </a:cubicBezTo>
                      <a:close/>
                      <a:moveTo>
                        <a:pt x="248624" y="238321"/>
                      </a:moveTo>
                      <a:lnTo>
                        <a:pt x="24084" y="238321"/>
                      </a:lnTo>
                      <a:cubicBezTo>
                        <a:pt x="17287" y="238321"/>
                        <a:pt x="11710" y="232798"/>
                        <a:pt x="11710" y="225947"/>
                      </a:cubicBezTo>
                      <a:cubicBezTo>
                        <a:pt x="11710" y="223875"/>
                        <a:pt x="12241" y="221804"/>
                        <a:pt x="13250" y="219945"/>
                      </a:cubicBezTo>
                      <a:lnTo>
                        <a:pt x="124830" y="18083"/>
                      </a:lnTo>
                      <a:cubicBezTo>
                        <a:pt x="127007" y="14153"/>
                        <a:pt x="131150" y="11710"/>
                        <a:pt x="135664" y="11710"/>
                      </a:cubicBezTo>
                      <a:lnTo>
                        <a:pt x="137098" y="11710"/>
                      </a:lnTo>
                      <a:cubicBezTo>
                        <a:pt x="141612" y="11710"/>
                        <a:pt x="145754" y="14153"/>
                        <a:pt x="147932" y="18083"/>
                      </a:cubicBezTo>
                      <a:lnTo>
                        <a:pt x="259511" y="219999"/>
                      </a:lnTo>
                      <a:cubicBezTo>
                        <a:pt x="260520" y="221804"/>
                        <a:pt x="261051" y="223875"/>
                        <a:pt x="261051" y="226000"/>
                      </a:cubicBezTo>
                      <a:cubicBezTo>
                        <a:pt x="260998" y="232798"/>
                        <a:pt x="255422" y="238321"/>
                        <a:pt x="248624" y="238321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828891"/>
                  <a:endParaRPr lang="en-US" sz="3600" dirty="0">
                    <a:solidFill>
                      <a:srgbClr val="000000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17" name="Freeform: Shape 309">
                  <a:extLst>
                    <a:ext uri="{FF2B5EF4-FFF2-40B4-BE49-F238E27FC236}">
                      <a16:creationId xmlns:a16="http://schemas.microsoft.com/office/drawing/2014/main" id="{385AB3D2-236E-BC4D-AF52-F1F471330DE0}"/>
                    </a:ext>
                  </a:extLst>
                </p:cNvPr>
                <p:cNvSpPr/>
                <p:nvPr/>
              </p:nvSpPr>
              <p:spPr>
                <a:xfrm>
                  <a:off x="10133885" y="2435759"/>
                  <a:ext cx="91345" cy="147639"/>
                </a:xfrm>
                <a:custGeom>
                  <a:avLst/>
                  <a:gdLst>
                    <a:gd name="connsiteX0" fmla="*/ 85394 w 91345"/>
                    <a:gd name="connsiteY0" fmla="*/ 57011 h 147639"/>
                    <a:gd name="connsiteX1" fmla="*/ 59743 w 91345"/>
                    <a:gd name="connsiteY1" fmla="*/ 57011 h 147639"/>
                    <a:gd name="connsiteX2" fmla="*/ 79287 w 91345"/>
                    <a:gd name="connsiteY2" fmla="*/ 8152 h 147639"/>
                    <a:gd name="connsiteX3" fmla="*/ 78703 w 91345"/>
                    <a:gd name="connsiteY3" fmla="*/ 2894 h 147639"/>
                    <a:gd name="connsiteX4" fmla="*/ 74029 w 91345"/>
                    <a:gd name="connsiteY4" fmla="*/ 398 h 147639"/>
                    <a:gd name="connsiteX5" fmla="*/ 34358 w 91345"/>
                    <a:gd name="connsiteY5" fmla="*/ 398 h 147639"/>
                    <a:gd name="connsiteX6" fmla="*/ 29047 w 91345"/>
                    <a:gd name="connsiteY6" fmla="*/ 4169 h 147639"/>
                    <a:gd name="connsiteX7" fmla="*/ 741 w 91345"/>
                    <a:gd name="connsiteY7" fmla="*/ 83459 h 147639"/>
                    <a:gd name="connsiteX8" fmla="*/ 1431 w 91345"/>
                    <a:gd name="connsiteY8" fmla="*/ 88610 h 147639"/>
                    <a:gd name="connsiteX9" fmla="*/ 6051 w 91345"/>
                    <a:gd name="connsiteY9" fmla="*/ 91000 h 147639"/>
                    <a:gd name="connsiteX10" fmla="*/ 31702 w 91345"/>
                    <a:gd name="connsiteY10" fmla="*/ 91000 h 147639"/>
                    <a:gd name="connsiteX11" fmla="*/ 12159 w 91345"/>
                    <a:gd name="connsiteY11" fmla="*/ 139859 h 147639"/>
                    <a:gd name="connsiteX12" fmla="*/ 14495 w 91345"/>
                    <a:gd name="connsiteY12" fmla="*/ 146816 h 147639"/>
                    <a:gd name="connsiteX13" fmla="*/ 17416 w 91345"/>
                    <a:gd name="connsiteY13" fmla="*/ 147613 h 147639"/>
                    <a:gd name="connsiteX14" fmla="*/ 21718 w 91345"/>
                    <a:gd name="connsiteY14" fmla="*/ 145648 h 147639"/>
                    <a:gd name="connsiteX15" fmla="*/ 89696 w 91345"/>
                    <a:gd name="connsiteY15" fmla="*/ 66358 h 147639"/>
                    <a:gd name="connsiteX16" fmla="*/ 90546 w 91345"/>
                    <a:gd name="connsiteY16" fmla="*/ 60304 h 147639"/>
                    <a:gd name="connsiteX17" fmla="*/ 85394 w 91345"/>
                    <a:gd name="connsiteY17" fmla="*/ 57011 h 147639"/>
                    <a:gd name="connsiteX18" fmla="*/ 35367 w 91345"/>
                    <a:gd name="connsiteY18" fmla="*/ 112296 h 147639"/>
                    <a:gd name="connsiteX19" fmla="*/ 45298 w 91345"/>
                    <a:gd name="connsiteY19" fmla="*/ 87442 h 147639"/>
                    <a:gd name="connsiteX20" fmla="*/ 44714 w 91345"/>
                    <a:gd name="connsiteY20" fmla="*/ 82184 h 147639"/>
                    <a:gd name="connsiteX21" fmla="*/ 40040 w 91345"/>
                    <a:gd name="connsiteY21" fmla="*/ 79688 h 147639"/>
                    <a:gd name="connsiteX22" fmla="*/ 14071 w 91345"/>
                    <a:gd name="connsiteY22" fmla="*/ 79688 h 147639"/>
                    <a:gd name="connsiteX23" fmla="*/ 38341 w 91345"/>
                    <a:gd name="connsiteY23" fmla="*/ 11710 h 147639"/>
                    <a:gd name="connsiteX24" fmla="*/ 65638 w 91345"/>
                    <a:gd name="connsiteY24" fmla="*/ 11710 h 147639"/>
                    <a:gd name="connsiteX25" fmla="*/ 46095 w 91345"/>
                    <a:gd name="connsiteY25" fmla="*/ 60569 h 147639"/>
                    <a:gd name="connsiteX26" fmla="*/ 46679 w 91345"/>
                    <a:gd name="connsiteY26" fmla="*/ 65827 h 147639"/>
                    <a:gd name="connsiteX27" fmla="*/ 51352 w 91345"/>
                    <a:gd name="connsiteY27" fmla="*/ 68323 h 147639"/>
                    <a:gd name="connsiteX28" fmla="*/ 73020 w 91345"/>
                    <a:gd name="connsiteY28" fmla="*/ 68323 h 147639"/>
                    <a:gd name="connsiteX29" fmla="*/ 35367 w 91345"/>
                    <a:gd name="connsiteY29" fmla="*/ 112296 h 147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91345" h="147639">
                      <a:moveTo>
                        <a:pt x="85394" y="57011"/>
                      </a:moveTo>
                      <a:lnTo>
                        <a:pt x="59743" y="57011"/>
                      </a:lnTo>
                      <a:lnTo>
                        <a:pt x="79287" y="8152"/>
                      </a:lnTo>
                      <a:cubicBezTo>
                        <a:pt x="79977" y="6399"/>
                        <a:pt x="79765" y="4434"/>
                        <a:pt x="78703" y="2894"/>
                      </a:cubicBezTo>
                      <a:cubicBezTo>
                        <a:pt x="77641" y="1354"/>
                        <a:pt x="75888" y="398"/>
                        <a:pt x="74029" y="398"/>
                      </a:cubicBezTo>
                      <a:lnTo>
                        <a:pt x="34358" y="398"/>
                      </a:lnTo>
                      <a:cubicBezTo>
                        <a:pt x="31968" y="398"/>
                        <a:pt x="29844" y="1885"/>
                        <a:pt x="29047" y="4169"/>
                      </a:cubicBezTo>
                      <a:lnTo>
                        <a:pt x="741" y="83459"/>
                      </a:lnTo>
                      <a:cubicBezTo>
                        <a:pt x="103" y="85211"/>
                        <a:pt x="369" y="87123"/>
                        <a:pt x="1431" y="88610"/>
                      </a:cubicBezTo>
                      <a:cubicBezTo>
                        <a:pt x="2493" y="90097"/>
                        <a:pt x="4246" y="91000"/>
                        <a:pt x="6051" y="91000"/>
                      </a:cubicBezTo>
                      <a:lnTo>
                        <a:pt x="31702" y="91000"/>
                      </a:lnTo>
                      <a:lnTo>
                        <a:pt x="12159" y="139859"/>
                      </a:lnTo>
                      <a:cubicBezTo>
                        <a:pt x="11150" y="142408"/>
                        <a:pt x="12106" y="145382"/>
                        <a:pt x="14495" y="146816"/>
                      </a:cubicBezTo>
                      <a:cubicBezTo>
                        <a:pt x="15398" y="147347"/>
                        <a:pt x="16407" y="147613"/>
                        <a:pt x="17416" y="147613"/>
                      </a:cubicBezTo>
                      <a:cubicBezTo>
                        <a:pt x="19010" y="147613"/>
                        <a:pt x="20603" y="146922"/>
                        <a:pt x="21718" y="145648"/>
                      </a:cubicBezTo>
                      <a:lnTo>
                        <a:pt x="89696" y="66358"/>
                      </a:lnTo>
                      <a:cubicBezTo>
                        <a:pt x="91130" y="64659"/>
                        <a:pt x="91449" y="62322"/>
                        <a:pt x="90546" y="60304"/>
                      </a:cubicBezTo>
                      <a:cubicBezTo>
                        <a:pt x="89590" y="58286"/>
                        <a:pt x="87572" y="57011"/>
                        <a:pt x="85394" y="57011"/>
                      </a:cubicBezTo>
                      <a:close/>
                      <a:moveTo>
                        <a:pt x="35367" y="112296"/>
                      </a:moveTo>
                      <a:lnTo>
                        <a:pt x="45298" y="87442"/>
                      </a:lnTo>
                      <a:cubicBezTo>
                        <a:pt x="45988" y="85689"/>
                        <a:pt x="45776" y="83724"/>
                        <a:pt x="44714" y="82184"/>
                      </a:cubicBezTo>
                      <a:cubicBezTo>
                        <a:pt x="43652" y="80644"/>
                        <a:pt x="41899" y="79688"/>
                        <a:pt x="40040" y="79688"/>
                      </a:cubicBezTo>
                      <a:lnTo>
                        <a:pt x="14071" y="79688"/>
                      </a:lnTo>
                      <a:lnTo>
                        <a:pt x="38341" y="11710"/>
                      </a:lnTo>
                      <a:lnTo>
                        <a:pt x="65638" y="11710"/>
                      </a:lnTo>
                      <a:lnTo>
                        <a:pt x="46095" y="60569"/>
                      </a:lnTo>
                      <a:cubicBezTo>
                        <a:pt x="45404" y="62322"/>
                        <a:pt x="45617" y="64287"/>
                        <a:pt x="46679" y="65827"/>
                      </a:cubicBezTo>
                      <a:cubicBezTo>
                        <a:pt x="47741" y="67367"/>
                        <a:pt x="49493" y="68323"/>
                        <a:pt x="51352" y="68323"/>
                      </a:cubicBezTo>
                      <a:lnTo>
                        <a:pt x="73020" y="68323"/>
                      </a:lnTo>
                      <a:lnTo>
                        <a:pt x="35367" y="112296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828891"/>
                  <a:endParaRPr lang="en-US" sz="3600" dirty="0">
                    <a:solidFill>
                      <a:srgbClr val="000000"/>
                    </a:solidFill>
                    <a:latin typeface="Century Gothic" panose="020B0502020202020204" pitchFamily="34" charset="0"/>
                  </a:endParaRPr>
                </a:p>
              </p:txBody>
            </p:sp>
          </p:grpSp>
          <p:grpSp>
            <p:nvGrpSpPr>
              <p:cNvPr id="513" name="Group 512">
                <a:extLst>
                  <a:ext uri="{FF2B5EF4-FFF2-40B4-BE49-F238E27FC236}">
                    <a16:creationId xmlns:a16="http://schemas.microsoft.com/office/drawing/2014/main" id="{EBFAF027-2E80-9746-BA6B-6C32551F1263}"/>
                  </a:ext>
                </a:extLst>
              </p:cNvPr>
              <p:cNvGrpSpPr/>
              <p:nvPr/>
            </p:nvGrpSpPr>
            <p:grpSpPr>
              <a:xfrm>
                <a:off x="14910409" y="12575046"/>
                <a:ext cx="1999569" cy="627213"/>
                <a:chOff x="1109088" y="2758453"/>
                <a:chExt cx="999719" cy="313586"/>
              </a:xfrm>
            </p:grpSpPr>
            <p:sp>
              <p:nvSpPr>
                <p:cNvPr id="514" name="TextBox 513">
                  <a:extLst>
                    <a:ext uri="{FF2B5EF4-FFF2-40B4-BE49-F238E27FC236}">
                      <a16:creationId xmlns:a16="http://schemas.microsoft.com/office/drawing/2014/main" id="{0203C4E3-2A00-D74C-A52D-90D8A1F5737F}"/>
                    </a:ext>
                  </a:extLst>
                </p:cNvPr>
                <p:cNvSpPr txBox="1"/>
                <p:nvPr/>
              </p:nvSpPr>
              <p:spPr>
                <a:xfrm>
                  <a:off x="1109088" y="2758453"/>
                  <a:ext cx="999719" cy="1692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828891"/>
                  <a:r>
                    <a:rPr lang="en-US" sz="1600" b="1" dirty="0">
                      <a:solidFill>
                        <a:srgbClr val="6C6B6C"/>
                      </a:solidFill>
                      <a:latin typeface="Century Gothic" panose="020B0502020202020204" pitchFamily="34" charset="0"/>
                      <a:cs typeface="Arial" panose="020B0604020202020204" pitchFamily="34" charset="0"/>
                    </a:rPr>
                    <a:t>4</a:t>
                  </a:r>
                  <a:endParaRPr lang="en-US" sz="1600" b="1" dirty="0">
                    <a:solidFill>
                      <a:srgbClr val="6C6B6C"/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15" name="TextBox 514">
                  <a:extLst>
                    <a:ext uri="{FF2B5EF4-FFF2-40B4-BE49-F238E27FC236}">
                      <a16:creationId xmlns:a16="http://schemas.microsoft.com/office/drawing/2014/main" id="{07877B8C-2E2D-2948-90F6-8D147C2BF9D7}"/>
                    </a:ext>
                  </a:extLst>
                </p:cNvPr>
                <p:cNvSpPr txBox="1"/>
                <p:nvPr/>
              </p:nvSpPr>
              <p:spPr>
                <a:xfrm>
                  <a:off x="1115374" y="2902773"/>
                  <a:ext cx="733718" cy="1692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828891"/>
                  <a:r>
                    <a:rPr lang="en-US" sz="1600" dirty="0">
                      <a:solidFill>
                        <a:srgbClr val="6C6B6C"/>
                      </a:solidFill>
                      <a:latin typeface="Century Gothic" panose="020B0502020202020204" pitchFamily="34" charset="0"/>
                    </a:rPr>
                    <a:t>Risks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13090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22 -0.00208 L -2.33253E-6 3.20449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036 -0.00173 L 4.70477E-6 3.20449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73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794 -0.00173 L -1.45563E-6 3.20449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65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37 -0.00208 L -9.68687E-7 3.20449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1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102 -0.00208 L -3.31294E-6 3.20449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74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86 -0.00208 L -1.84558E-6 3.20449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78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6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0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4" dur="2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80" grpId="0" animBg="1"/>
      <p:bldP spid="81" grpId="0" animBg="1"/>
      <p:bldP spid="325" grpId="0" animBg="1"/>
      <p:bldP spid="325" grpId="1" animBg="1"/>
      <p:bldP spid="326" grpId="0" animBg="1"/>
      <p:bldP spid="326" grpId="1" animBg="1"/>
      <p:bldP spid="327" grpId="0" animBg="1"/>
      <p:bldP spid="327" grpId="1" animBg="1"/>
      <p:bldP spid="328" grpId="0" animBg="1"/>
      <p:bldP spid="328" grpId="1" animBg="1"/>
      <p:bldP spid="255" grpId="0" animBg="1"/>
      <p:bldP spid="255" grpId="1" animBg="1"/>
      <p:bldP spid="267" grpId="0" animBg="1"/>
      <p:bldP spid="267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chemeClr val="bg1">
                <a:lumMod val="95000"/>
              </a:schemeClr>
            </a:gs>
            <a:gs pos="51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D51A04BC-5220-5942-8A00-5C291A12F84F}"/>
              </a:ext>
            </a:extLst>
          </p:cNvPr>
          <p:cNvSpPr txBox="1"/>
          <p:nvPr/>
        </p:nvSpPr>
        <p:spPr>
          <a:xfrm>
            <a:off x="1777903" y="1131101"/>
            <a:ext cx="15669982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25583" hangingPunct="0">
              <a:defRPr/>
            </a:pPr>
            <a:r>
              <a:rPr lang="en-US" sz="3800" b="1" kern="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Project Dashboard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70C6CB1-1A60-4240-B0B5-854DB799A76E}"/>
              </a:ext>
            </a:extLst>
          </p:cNvPr>
          <p:cNvGrpSpPr/>
          <p:nvPr/>
        </p:nvGrpSpPr>
        <p:grpSpPr>
          <a:xfrm>
            <a:off x="16594095" y="2430694"/>
            <a:ext cx="6013033" cy="9550587"/>
            <a:chOff x="1777902" y="2846977"/>
            <a:chExt cx="6013033" cy="8879236"/>
          </a:xfrm>
          <a:effectLst>
            <a:outerShdw blurRad="165100" dist="38100" dir="2700000" algn="tl" rotWithShape="0">
              <a:prstClr val="black">
                <a:alpha val="15000"/>
              </a:prstClr>
            </a:outerShdw>
          </a:effectLst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4F43603-6C42-8949-8FEB-BC8F914D92A3}"/>
                </a:ext>
              </a:extLst>
            </p:cNvPr>
            <p:cNvGrpSpPr/>
            <p:nvPr/>
          </p:nvGrpSpPr>
          <p:grpSpPr>
            <a:xfrm>
              <a:off x="1777902" y="2846977"/>
              <a:ext cx="6013033" cy="1300625"/>
              <a:chOff x="1777903" y="2846981"/>
              <a:chExt cx="6009044" cy="1440002"/>
            </a:xfrm>
          </p:grpSpPr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57527D15-3674-0D44-ADC4-92A44A26982D}"/>
                  </a:ext>
                </a:extLst>
              </p:cNvPr>
              <p:cNvSpPr/>
              <p:nvPr/>
            </p:nvSpPr>
            <p:spPr>
              <a:xfrm>
                <a:off x="1777903" y="2846981"/>
                <a:ext cx="6009044" cy="1440002"/>
              </a:xfrm>
              <a:prstGeom prst="roundRect">
                <a:avLst>
                  <a:gd name="adj" fmla="val 10583"/>
                </a:avLst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0659980-D79C-C644-8605-F45C48AFD86A}"/>
                  </a:ext>
                </a:extLst>
              </p:cNvPr>
              <p:cNvSpPr txBox="1"/>
              <p:nvPr/>
            </p:nvSpPr>
            <p:spPr>
              <a:xfrm>
                <a:off x="2029131" y="3363112"/>
                <a:ext cx="2603741" cy="411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Ongoing Projects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23B9C6B-4F2E-484E-AC71-14E3C312D84D}"/>
                  </a:ext>
                </a:extLst>
              </p:cNvPr>
              <p:cNvSpPr txBox="1"/>
              <p:nvPr/>
            </p:nvSpPr>
            <p:spPr>
              <a:xfrm>
                <a:off x="5546028" y="3184164"/>
                <a:ext cx="2018843" cy="7920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4400" b="1" dirty="0">
                    <a:solidFill>
                      <a:srgbClr val="94C5EA"/>
                    </a:solidFill>
                    <a:latin typeface="Century Gothic" panose="020B0502020202020204" pitchFamily="34" charset="0"/>
                  </a:rPr>
                  <a:t>05</a:t>
                </a:r>
                <a:endParaRPr lang="en-US" sz="2400" dirty="0">
                  <a:solidFill>
                    <a:srgbClr val="94C5EA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A741D61-0F60-A444-AF71-4D9EBE2D113A}"/>
                </a:ext>
              </a:extLst>
            </p:cNvPr>
            <p:cNvGrpSpPr/>
            <p:nvPr/>
          </p:nvGrpSpPr>
          <p:grpSpPr>
            <a:xfrm>
              <a:off x="1777902" y="4358824"/>
              <a:ext cx="6013033" cy="1300625"/>
              <a:chOff x="1777903" y="2846982"/>
              <a:chExt cx="6009044" cy="1440002"/>
            </a:xfrm>
          </p:grpSpPr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9FF93F29-356B-9549-AF18-94A3627419CE}"/>
                  </a:ext>
                </a:extLst>
              </p:cNvPr>
              <p:cNvSpPr/>
              <p:nvPr/>
            </p:nvSpPr>
            <p:spPr>
              <a:xfrm>
                <a:off x="1777903" y="2846982"/>
                <a:ext cx="6009044" cy="1440002"/>
              </a:xfrm>
              <a:prstGeom prst="roundRect">
                <a:avLst>
                  <a:gd name="adj" fmla="val 10583"/>
                </a:avLst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61A2346-BDFB-C54F-B27A-433BC6C440E9}"/>
                  </a:ext>
                </a:extLst>
              </p:cNvPr>
              <p:cNvSpPr txBox="1"/>
              <p:nvPr/>
            </p:nvSpPr>
            <p:spPr>
              <a:xfrm>
                <a:off x="2029131" y="3363112"/>
                <a:ext cx="3408294" cy="411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Allocated Budget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F9A629C-F3A8-8F4E-A307-7FEFA9F1E402}"/>
                  </a:ext>
                </a:extLst>
              </p:cNvPr>
              <p:cNvSpPr txBox="1"/>
              <p:nvPr/>
            </p:nvSpPr>
            <p:spPr>
              <a:xfrm>
                <a:off x="5546028" y="3184164"/>
                <a:ext cx="2018843" cy="7920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4400" b="1" dirty="0">
                    <a:solidFill>
                      <a:srgbClr val="94C5EA"/>
                    </a:solidFill>
                    <a:latin typeface="Century Gothic" panose="020B0502020202020204" pitchFamily="34" charset="0"/>
                  </a:rPr>
                  <a:t>$ 6.8M</a:t>
                </a:r>
                <a:endParaRPr lang="en-US" sz="2400" dirty="0">
                  <a:solidFill>
                    <a:srgbClr val="94C5EA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3B42CE3-BFC7-984D-97C6-C90DCA7F997F}"/>
                </a:ext>
              </a:extLst>
            </p:cNvPr>
            <p:cNvGrpSpPr/>
            <p:nvPr/>
          </p:nvGrpSpPr>
          <p:grpSpPr>
            <a:xfrm>
              <a:off x="1777902" y="5870670"/>
              <a:ext cx="6013033" cy="1300625"/>
              <a:chOff x="1777903" y="2846981"/>
              <a:chExt cx="6009044" cy="1440002"/>
            </a:xfrm>
          </p:grpSpPr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9544E1C8-CA05-2345-A8C6-7CB13BD79F65}"/>
                  </a:ext>
                </a:extLst>
              </p:cNvPr>
              <p:cNvSpPr/>
              <p:nvPr/>
            </p:nvSpPr>
            <p:spPr>
              <a:xfrm>
                <a:off x="1777903" y="2846981"/>
                <a:ext cx="6009044" cy="1440002"/>
              </a:xfrm>
              <a:prstGeom prst="roundRect">
                <a:avLst>
                  <a:gd name="adj" fmla="val 10583"/>
                </a:avLst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828A1ED-BCFA-A84F-B16E-F965973A43D9}"/>
                  </a:ext>
                </a:extLst>
              </p:cNvPr>
              <p:cNvSpPr txBox="1"/>
              <p:nvPr/>
            </p:nvSpPr>
            <p:spPr>
              <a:xfrm>
                <a:off x="2029131" y="3363112"/>
                <a:ext cx="3707801" cy="411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Team Members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E5764B1-0377-3948-86E3-D5BFC8DC4C89}"/>
                  </a:ext>
                </a:extLst>
              </p:cNvPr>
              <p:cNvSpPr txBox="1"/>
              <p:nvPr/>
            </p:nvSpPr>
            <p:spPr>
              <a:xfrm>
                <a:off x="5546028" y="3184164"/>
                <a:ext cx="2018843" cy="7920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4400" b="1" dirty="0">
                    <a:solidFill>
                      <a:srgbClr val="94C5EA"/>
                    </a:solidFill>
                    <a:latin typeface="Century Gothic" panose="020B0502020202020204" pitchFamily="34" charset="0"/>
                  </a:rPr>
                  <a:t>48</a:t>
                </a:r>
                <a:endParaRPr lang="en-US" sz="2400" dirty="0">
                  <a:solidFill>
                    <a:srgbClr val="94C5EA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6884467-9D58-CB48-B833-7E9B7075DADC}"/>
                </a:ext>
              </a:extLst>
            </p:cNvPr>
            <p:cNvGrpSpPr/>
            <p:nvPr/>
          </p:nvGrpSpPr>
          <p:grpSpPr>
            <a:xfrm>
              <a:off x="1777902" y="7347528"/>
              <a:ext cx="6013033" cy="1300626"/>
              <a:chOff x="1777903" y="2846975"/>
              <a:chExt cx="6009044" cy="1440000"/>
            </a:xfrm>
          </p:grpSpPr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11E2C75F-9492-1F49-AA6F-71F269D17CA2}"/>
                  </a:ext>
                </a:extLst>
              </p:cNvPr>
              <p:cNvSpPr/>
              <p:nvPr/>
            </p:nvSpPr>
            <p:spPr>
              <a:xfrm>
                <a:off x="1777903" y="2846975"/>
                <a:ext cx="6009044" cy="1440000"/>
              </a:xfrm>
              <a:prstGeom prst="roundRect">
                <a:avLst>
                  <a:gd name="adj" fmla="val 10583"/>
                </a:avLst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58D5A90-10FA-634B-A179-58D8A25A0A01}"/>
                  </a:ext>
                </a:extLst>
              </p:cNvPr>
              <p:cNvSpPr txBox="1"/>
              <p:nvPr/>
            </p:nvSpPr>
            <p:spPr>
              <a:xfrm>
                <a:off x="2029131" y="3363112"/>
                <a:ext cx="4017894" cy="411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Task Pending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923B9F8-E5B6-6447-8B37-7B6AD25A0A6F}"/>
                  </a:ext>
                </a:extLst>
              </p:cNvPr>
              <p:cNvSpPr txBox="1"/>
              <p:nvPr/>
            </p:nvSpPr>
            <p:spPr>
              <a:xfrm>
                <a:off x="5546028" y="3184162"/>
                <a:ext cx="2018843" cy="792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4400" b="1" dirty="0">
                    <a:solidFill>
                      <a:srgbClr val="94C5EA"/>
                    </a:solidFill>
                    <a:latin typeface="Century Gothic" panose="020B0502020202020204" pitchFamily="34" charset="0"/>
                  </a:rPr>
                  <a:t>101</a:t>
                </a:r>
                <a:endParaRPr lang="en-US" sz="2400" dirty="0">
                  <a:solidFill>
                    <a:srgbClr val="94C5EA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BACCA6B-F8AA-5D41-873B-49827C016068}"/>
                </a:ext>
              </a:extLst>
            </p:cNvPr>
            <p:cNvGrpSpPr/>
            <p:nvPr/>
          </p:nvGrpSpPr>
          <p:grpSpPr>
            <a:xfrm>
              <a:off x="1777902" y="8859375"/>
              <a:ext cx="6013033" cy="1300625"/>
              <a:chOff x="1777903" y="2846981"/>
              <a:chExt cx="6009044" cy="1440002"/>
            </a:xfrm>
          </p:grpSpPr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EA20E4F-5D8F-734A-8D90-6F0376A5C1CB}"/>
                  </a:ext>
                </a:extLst>
              </p:cNvPr>
              <p:cNvSpPr/>
              <p:nvPr/>
            </p:nvSpPr>
            <p:spPr>
              <a:xfrm>
                <a:off x="1777903" y="2846981"/>
                <a:ext cx="6009044" cy="1440002"/>
              </a:xfrm>
              <a:prstGeom prst="roundRect">
                <a:avLst>
                  <a:gd name="adj" fmla="val 10583"/>
                </a:avLst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ECB8FCE-CCD4-3D46-9ACC-B8E7BE1A4A48}"/>
                  </a:ext>
                </a:extLst>
              </p:cNvPr>
              <p:cNvSpPr txBox="1"/>
              <p:nvPr/>
            </p:nvSpPr>
            <p:spPr>
              <a:xfrm>
                <a:off x="2029131" y="3363112"/>
                <a:ext cx="3179694" cy="411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Risk Analyzed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4B5A285-E522-7D42-A4D1-434A55B9CF8E}"/>
                  </a:ext>
                </a:extLst>
              </p:cNvPr>
              <p:cNvSpPr txBox="1"/>
              <p:nvPr/>
            </p:nvSpPr>
            <p:spPr>
              <a:xfrm>
                <a:off x="5546028" y="3184164"/>
                <a:ext cx="2018843" cy="7920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4400" b="1" dirty="0">
                    <a:solidFill>
                      <a:srgbClr val="94C5EA"/>
                    </a:solidFill>
                    <a:latin typeface="Century Gothic" panose="020B0502020202020204" pitchFamily="34" charset="0"/>
                  </a:rPr>
                  <a:t>23%</a:t>
                </a:r>
                <a:endParaRPr lang="en-US" sz="2400" dirty="0">
                  <a:solidFill>
                    <a:srgbClr val="94C5EA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69A769A-A82C-B545-9D88-F864F4DA4F34}"/>
                </a:ext>
              </a:extLst>
            </p:cNvPr>
            <p:cNvGrpSpPr/>
            <p:nvPr/>
          </p:nvGrpSpPr>
          <p:grpSpPr>
            <a:xfrm>
              <a:off x="1777902" y="10425587"/>
              <a:ext cx="6013033" cy="1300626"/>
              <a:chOff x="1777903" y="2846975"/>
              <a:chExt cx="6009044" cy="1440000"/>
            </a:xfrm>
          </p:grpSpPr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A132C2DC-E753-E94A-B6E9-5209F8A3747E}"/>
                  </a:ext>
                </a:extLst>
              </p:cNvPr>
              <p:cNvSpPr/>
              <p:nvPr/>
            </p:nvSpPr>
            <p:spPr>
              <a:xfrm>
                <a:off x="1777903" y="2846975"/>
                <a:ext cx="6009044" cy="1440000"/>
              </a:xfrm>
              <a:prstGeom prst="roundRect">
                <a:avLst>
                  <a:gd name="adj" fmla="val 10583"/>
                </a:avLst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A0DA55C-4300-974E-962C-25F0D73AA48C}"/>
                  </a:ext>
                </a:extLst>
              </p:cNvPr>
              <p:cNvSpPr txBox="1"/>
              <p:nvPr/>
            </p:nvSpPr>
            <p:spPr>
              <a:xfrm>
                <a:off x="2029131" y="3363112"/>
                <a:ext cx="3179694" cy="411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</a:rPr>
                  <a:t>Open Issue to Resolve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F3FF0A3-BBAF-DB46-8DCD-C3070E4731AE}"/>
                  </a:ext>
                </a:extLst>
              </p:cNvPr>
              <p:cNvSpPr txBox="1"/>
              <p:nvPr/>
            </p:nvSpPr>
            <p:spPr>
              <a:xfrm>
                <a:off x="5546028" y="3184162"/>
                <a:ext cx="2018843" cy="792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4400" b="1" dirty="0">
                    <a:solidFill>
                      <a:srgbClr val="94C5EA"/>
                    </a:solidFill>
                    <a:latin typeface="Century Gothic" panose="020B0502020202020204" pitchFamily="34" charset="0"/>
                  </a:rPr>
                  <a:t>57</a:t>
                </a:r>
                <a:endParaRPr lang="en-US" sz="2400" dirty="0">
                  <a:solidFill>
                    <a:srgbClr val="94C5EA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3260C876-E668-9941-8517-DB2672969A76}"/>
              </a:ext>
            </a:extLst>
          </p:cNvPr>
          <p:cNvSpPr/>
          <p:nvPr/>
        </p:nvSpPr>
        <p:spPr>
          <a:xfrm rot="10800000">
            <a:off x="1778460" y="2430694"/>
            <a:ext cx="14384178" cy="3025120"/>
          </a:xfrm>
          <a:prstGeom prst="roundRect">
            <a:avLst>
              <a:gd name="adj" fmla="val 5569"/>
            </a:avLst>
          </a:prstGeom>
          <a:solidFill>
            <a:schemeClr val="bg1"/>
          </a:solidFill>
          <a:ln w="19050">
            <a:noFill/>
            <a:prstDash val="solid"/>
          </a:ln>
          <a:effectLst>
            <a:outerShdw blurRad="139700" dist="38100" dir="2700000" algn="tl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ound Same-side Corner of Rectangle 36">
            <a:extLst>
              <a:ext uri="{FF2B5EF4-FFF2-40B4-BE49-F238E27FC236}">
                <a16:creationId xmlns:a16="http://schemas.microsoft.com/office/drawing/2014/main" id="{DEF7D4EA-BE51-5E4A-8EE8-091B99350323}"/>
              </a:ext>
            </a:extLst>
          </p:cNvPr>
          <p:cNvSpPr/>
          <p:nvPr/>
        </p:nvSpPr>
        <p:spPr>
          <a:xfrm rot="16200000">
            <a:off x="748788" y="3459811"/>
            <a:ext cx="3025119" cy="966887"/>
          </a:xfrm>
          <a:prstGeom prst="round2SameRect">
            <a:avLst>
              <a:gd name="adj1" fmla="val 18836"/>
              <a:gd name="adj2" fmla="val 0"/>
            </a:avLst>
          </a:prstGeom>
          <a:solidFill>
            <a:srgbClr val="DBD9D9"/>
          </a:solidFill>
          <a:ln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93600" rIns="180000" bIns="93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8321C12-1239-8042-BADC-2A3763D6192E}"/>
              </a:ext>
            </a:extLst>
          </p:cNvPr>
          <p:cNvSpPr txBox="1"/>
          <p:nvPr/>
        </p:nvSpPr>
        <p:spPr>
          <a:xfrm rot="16200000">
            <a:off x="1148025" y="3673177"/>
            <a:ext cx="2227759" cy="527582"/>
          </a:xfrm>
          <a:prstGeom prst="rect">
            <a:avLst/>
          </a:prstGeom>
          <a:noFill/>
        </p:spPr>
        <p:txBody>
          <a:bodyPr wrap="square" lIns="180000" tIns="93600" rIns="180000" bIns="93600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2200" spc="40" dirty="0">
                <a:latin typeface="Century Gothic" panose="020B0502020202020204" pitchFamily="34" charset="0"/>
              </a:rPr>
              <a:t>Project ABC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DF7D0F1-5BAD-934E-A67A-FB65AB8E3621}"/>
              </a:ext>
            </a:extLst>
          </p:cNvPr>
          <p:cNvSpPr/>
          <p:nvPr/>
        </p:nvSpPr>
        <p:spPr>
          <a:xfrm>
            <a:off x="3152069" y="2591254"/>
            <a:ext cx="3565119" cy="639534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en-GB" sz="2000" b="1" spc="4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Summary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B50DF07-1682-444F-8599-74470A91C478}"/>
              </a:ext>
            </a:extLst>
          </p:cNvPr>
          <p:cNvSpPr/>
          <p:nvPr/>
        </p:nvSpPr>
        <p:spPr>
          <a:xfrm>
            <a:off x="3152069" y="3200344"/>
            <a:ext cx="4404431" cy="873435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lvl="0" defTabSz="914400">
              <a:lnSpc>
                <a:spcPts val="2520"/>
              </a:lnSpc>
              <a:spcBef>
                <a:spcPts val="1000"/>
              </a:spcBef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Below is a summary of our Project ABC, including status track, risk analysis, and resources used, and overall % completed</a:t>
            </a:r>
          </a:p>
        </p:txBody>
      </p:sp>
      <p:graphicFrame>
        <p:nvGraphicFramePr>
          <p:cNvPr id="49" name="Chart 48">
            <a:extLst>
              <a:ext uri="{FF2B5EF4-FFF2-40B4-BE49-F238E27FC236}">
                <a16:creationId xmlns:a16="http://schemas.microsoft.com/office/drawing/2014/main" id="{BFB346EB-D603-424E-AA95-FD29C46E6D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0792388"/>
              </p:ext>
            </p:extLst>
          </p:nvPr>
        </p:nvGraphicFramePr>
        <p:xfrm>
          <a:off x="3176249" y="4000013"/>
          <a:ext cx="4404431" cy="1321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D06A3D0-0FC2-D244-AB8B-66CD49BD9785}"/>
              </a:ext>
            </a:extLst>
          </p:cNvPr>
          <p:cNvCxnSpPr>
            <a:cxnSpLocks/>
          </p:cNvCxnSpPr>
          <p:nvPr/>
        </p:nvCxnSpPr>
        <p:spPr>
          <a:xfrm>
            <a:off x="8229602" y="2430693"/>
            <a:ext cx="0" cy="3025121"/>
          </a:xfrm>
          <a:prstGeom prst="line">
            <a:avLst/>
          </a:prstGeom>
          <a:ln w="15875" cap="sq">
            <a:solidFill>
              <a:schemeClr val="bg1">
                <a:lumMod val="85000"/>
              </a:schemeClr>
            </a:solidFill>
            <a:prstDash val="sysDash"/>
            <a:miter lim="800000"/>
            <a:headEnd type="none"/>
            <a:tailEnd type="non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Chart 55">
            <a:extLst>
              <a:ext uri="{FF2B5EF4-FFF2-40B4-BE49-F238E27FC236}">
                <a16:creationId xmlns:a16="http://schemas.microsoft.com/office/drawing/2014/main" id="{3680B206-5639-2A4F-9E77-562D51BA05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8769385"/>
              </p:ext>
            </p:extLst>
          </p:nvPr>
        </p:nvGraphicFramePr>
        <p:xfrm>
          <a:off x="8826402" y="3264793"/>
          <a:ext cx="1831230" cy="1966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7" name="Rectangle 56">
            <a:extLst>
              <a:ext uri="{FF2B5EF4-FFF2-40B4-BE49-F238E27FC236}">
                <a16:creationId xmlns:a16="http://schemas.microsoft.com/office/drawing/2014/main" id="{68D879BA-05D3-1247-A6E7-C9971AC42719}"/>
              </a:ext>
            </a:extLst>
          </p:cNvPr>
          <p:cNvSpPr/>
          <p:nvPr/>
        </p:nvSpPr>
        <p:spPr>
          <a:xfrm>
            <a:off x="9442085" y="3938364"/>
            <a:ext cx="680515" cy="639534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en-GB" sz="2000" b="1" spc="4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45%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BC376D3-CDC1-CE45-9086-EB677898A5D9}"/>
              </a:ext>
            </a:extLst>
          </p:cNvPr>
          <p:cNvSpPr/>
          <p:nvPr/>
        </p:nvSpPr>
        <p:spPr>
          <a:xfrm>
            <a:off x="8661025" y="2591254"/>
            <a:ext cx="2161984" cy="639534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en-GB" spc="4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Status Track</a:t>
            </a:r>
          </a:p>
        </p:txBody>
      </p:sp>
      <p:graphicFrame>
        <p:nvGraphicFramePr>
          <p:cNvPr id="59" name="Chart 58">
            <a:extLst>
              <a:ext uri="{FF2B5EF4-FFF2-40B4-BE49-F238E27FC236}">
                <a16:creationId xmlns:a16="http://schemas.microsoft.com/office/drawing/2014/main" id="{84FF216D-15ED-5645-ABAF-3210CE464A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144644"/>
              </p:ext>
            </p:extLst>
          </p:nvPr>
        </p:nvGraphicFramePr>
        <p:xfrm>
          <a:off x="11286613" y="3259063"/>
          <a:ext cx="1831230" cy="1966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0" name="Rectangle 59">
            <a:extLst>
              <a:ext uri="{FF2B5EF4-FFF2-40B4-BE49-F238E27FC236}">
                <a16:creationId xmlns:a16="http://schemas.microsoft.com/office/drawing/2014/main" id="{A8DDB761-F03F-4B47-BB2D-A6FC7F9DB8FB}"/>
              </a:ext>
            </a:extLst>
          </p:cNvPr>
          <p:cNvSpPr/>
          <p:nvPr/>
        </p:nvSpPr>
        <p:spPr>
          <a:xfrm>
            <a:off x="11902296" y="3932634"/>
            <a:ext cx="680515" cy="639534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en-GB" sz="2000" b="1" spc="4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20%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402AC31-5DD1-454C-B489-222A3523EC02}"/>
              </a:ext>
            </a:extLst>
          </p:cNvPr>
          <p:cNvSpPr/>
          <p:nvPr/>
        </p:nvSpPr>
        <p:spPr>
          <a:xfrm>
            <a:off x="11121236" y="2585524"/>
            <a:ext cx="2161984" cy="639534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en-GB" spc="4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Risk Analysis</a:t>
            </a:r>
          </a:p>
        </p:txBody>
      </p:sp>
      <p:graphicFrame>
        <p:nvGraphicFramePr>
          <p:cNvPr id="62" name="Chart 61">
            <a:extLst>
              <a:ext uri="{FF2B5EF4-FFF2-40B4-BE49-F238E27FC236}">
                <a16:creationId xmlns:a16="http://schemas.microsoft.com/office/drawing/2014/main" id="{A079E3AB-8FD5-6D41-BE4C-000A31943D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9810648"/>
              </p:ext>
            </p:extLst>
          </p:nvPr>
        </p:nvGraphicFramePr>
        <p:xfrm>
          <a:off x="13713554" y="3264793"/>
          <a:ext cx="1831230" cy="1966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3" name="Rectangle 62">
            <a:extLst>
              <a:ext uri="{FF2B5EF4-FFF2-40B4-BE49-F238E27FC236}">
                <a16:creationId xmlns:a16="http://schemas.microsoft.com/office/drawing/2014/main" id="{06FFE5B6-7169-D247-A110-09A2B7703EB7}"/>
              </a:ext>
            </a:extLst>
          </p:cNvPr>
          <p:cNvSpPr/>
          <p:nvPr/>
        </p:nvSpPr>
        <p:spPr>
          <a:xfrm>
            <a:off x="14329237" y="3938364"/>
            <a:ext cx="680515" cy="639534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en-GB" sz="2000" b="1" spc="4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90%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A8E8870-5DE3-DF46-80A9-81F1DD519FA0}"/>
              </a:ext>
            </a:extLst>
          </p:cNvPr>
          <p:cNvSpPr/>
          <p:nvPr/>
        </p:nvSpPr>
        <p:spPr>
          <a:xfrm>
            <a:off x="13548177" y="2591254"/>
            <a:ext cx="2161984" cy="639534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en-GB" spc="4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Resources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708FE385-7E9F-2D49-89D5-CA216DBCB36D}"/>
              </a:ext>
            </a:extLst>
          </p:cNvPr>
          <p:cNvSpPr/>
          <p:nvPr/>
        </p:nvSpPr>
        <p:spPr>
          <a:xfrm rot="10800000">
            <a:off x="1778460" y="5694801"/>
            <a:ext cx="14384178" cy="3025120"/>
          </a:xfrm>
          <a:prstGeom prst="roundRect">
            <a:avLst>
              <a:gd name="adj" fmla="val 5569"/>
            </a:avLst>
          </a:prstGeom>
          <a:solidFill>
            <a:schemeClr val="bg1"/>
          </a:solidFill>
          <a:ln w="19050">
            <a:noFill/>
            <a:prstDash val="solid"/>
          </a:ln>
          <a:effectLst>
            <a:outerShdw blurRad="139700" dist="38100" dir="2700000" algn="tl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ound Same-side Corner of Rectangle 65">
            <a:extLst>
              <a:ext uri="{FF2B5EF4-FFF2-40B4-BE49-F238E27FC236}">
                <a16:creationId xmlns:a16="http://schemas.microsoft.com/office/drawing/2014/main" id="{194C32A0-2BE5-8F43-A00D-1577CF14E98C}"/>
              </a:ext>
            </a:extLst>
          </p:cNvPr>
          <p:cNvSpPr/>
          <p:nvPr/>
        </p:nvSpPr>
        <p:spPr>
          <a:xfrm rot="16200000">
            <a:off x="748788" y="6723918"/>
            <a:ext cx="3025119" cy="966887"/>
          </a:xfrm>
          <a:prstGeom prst="round2SameRect">
            <a:avLst>
              <a:gd name="adj1" fmla="val 18836"/>
              <a:gd name="adj2" fmla="val 0"/>
            </a:avLst>
          </a:prstGeom>
          <a:solidFill>
            <a:srgbClr val="DBD9D9"/>
          </a:solidFill>
          <a:ln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93600" rIns="180000" bIns="93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13F0445-CCFF-214F-A7BD-188541838B40}"/>
              </a:ext>
            </a:extLst>
          </p:cNvPr>
          <p:cNvSpPr txBox="1"/>
          <p:nvPr/>
        </p:nvSpPr>
        <p:spPr>
          <a:xfrm rot="16200000">
            <a:off x="1148025" y="6937284"/>
            <a:ext cx="2227759" cy="527582"/>
          </a:xfrm>
          <a:prstGeom prst="rect">
            <a:avLst/>
          </a:prstGeom>
          <a:noFill/>
        </p:spPr>
        <p:txBody>
          <a:bodyPr wrap="square" lIns="180000" tIns="93600" rIns="180000" bIns="93600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2200" spc="40" dirty="0">
                <a:latin typeface="Century Gothic" panose="020B0502020202020204" pitchFamily="34" charset="0"/>
              </a:rPr>
              <a:t>Project DEF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FCEB825-95BE-104D-A989-DFE0683F9082}"/>
              </a:ext>
            </a:extLst>
          </p:cNvPr>
          <p:cNvSpPr/>
          <p:nvPr/>
        </p:nvSpPr>
        <p:spPr>
          <a:xfrm>
            <a:off x="3152069" y="5855361"/>
            <a:ext cx="3565119" cy="639534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en-GB" sz="2000" b="1" spc="4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Summary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DAB49F7-21BD-8D47-B725-12B98D34BE79}"/>
              </a:ext>
            </a:extLst>
          </p:cNvPr>
          <p:cNvSpPr/>
          <p:nvPr/>
        </p:nvSpPr>
        <p:spPr>
          <a:xfrm>
            <a:off x="3152069" y="6464451"/>
            <a:ext cx="4404431" cy="873435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lvl="0" defTabSz="914400">
              <a:lnSpc>
                <a:spcPts val="2520"/>
              </a:lnSpc>
              <a:spcBef>
                <a:spcPts val="1000"/>
              </a:spcBef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Below is a summary of our Project ABC, including status track, risk analysis, and resources used, and overall % completed</a:t>
            </a:r>
          </a:p>
        </p:txBody>
      </p:sp>
      <p:graphicFrame>
        <p:nvGraphicFramePr>
          <p:cNvPr id="70" name="Chart 69">
            <a:extLst>
              <a:ext uri="{FF2B5EF4-FFF2-40B4-BE49-F238E27FC236}">
                <a16:creationId xmlns:a16="http://schemas.microsoft.com/office/drawing/2014/main" id="{D8BBAA0B-FEDD-B946-A774-7BC49CC4CD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5846223"/>
              </p:ext>
            </p:extLst>
          </p:nvPr>
        </p:nvGraphicFramePr>
        <p:xfrm>
          <a:off x="3176249" y="7264120"/>
          <a:ext cx="4404431" cy="1321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08B7F2F-CCEF-F946-950C-CBBAD92A48DF}"/>
              </a:ext>
            </a:extLst>
          </p:cNvPr>
          <p:cNvCxnSpPr>
            <a:cxnSpLocks/>
          </p:cNvCxnSpPr>
          <p:nvPr/>
        </p:nvCxnSpPr>
        <p:spPr>
          <a:xfrm>
            <a:off x="8229602" y="5694800"/>
            <a:ext cx="0" cy="3025121"/>
          </a:xfrm>
          <a:prstGeom prst="line">
            <a:avLst/>
          </a:prstGeom>
          <a:ln w="15875" cap="sq">
            <a:solidFill>
              <a:schemeClr val="bg1">
                <a:lumMod val="85000"/>
              </a:schemeClr>
            </a:solidFill>
            <a:prstDash val="sysDash"/>
            <a:miter lim="800000"/>
            <a:headEnd type="none"/>
            <a:tailEnd type="non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72" name="Chart 71">
            <a:extLst>
              <a:ext uri="{FF2B5EF4-FFF2-40B4-BE49-F238E27FC236}">
                <a16:creationId xmlns:a16="http://schemas.microsoft.com/office/drawing/2014/main" id="{519A50B4-5451-4C40-95B9-33E7BBA8B3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0020554"/>
              </p:ext>
            </p:extLst>
          </p:nvPr>
        </p:nvGraphicFramePr>
        <p:xfrm>
          <a:off x="8826402" y="6528900"/>
          <a:ext cx="1831230" cy="1966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73" name="Rectangle 72">
            <a:extLst>
              <a:ext uri="{FF2B5EF4-FFF2-40B4-BE49-F238E27FC236}">
                <a16:creationId xmlns:a16="http://schemas.microsoft.com/office/drawing/2014/main" id="{9016ECB0-15A7-FD49-A7C3-B4AC54939956}"/>
              </a:ext>
            </a:extLst>
          </p:cNvPr>
          <p:cNvSpPr/>
          <p:nvPr/>
        </p:nvSpPr>
        <p:spPr>
          <a:xfrm>
            <a:off x="9442085" y="7202471"/>
            <a:ext cx="680515" cy="639534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en-GB" sz="2000" b="1" spc="4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45%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3FCC49B-4C59-484C-930F-5EA7EB74DCB6}"/>
              </a:ext>
            </a:extLst>
          </p:cNvPr>
          <p:cNvSpPr/>
          <p:nvPr/>
        </p:nvSpPr>
        <p:spPr>
          <a:xfrm>
            <a:off x="8661025" y="5855361"/>
            <a:ext cx="2161984" cy="639534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en-GB" spc="4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Status Track</a:t>
            </a:r>
          </a:p>
        </p:txBody>
      </p:sp>
      <p:graphicFrame>
        <p:nvGraphicFramePr>
          <p:cNvPr id="75" name="Chart 74">
            <a:extLst>
              <a:ext uri="{FF2B5EF4-FFF2-40B4-BE49-F238E27FC236}">
                <a16:creationId xmlns:a16="http://schemas.microsoft.com/office/drawing/2014/main" id="{E9211B04-3E56-CE41-9BA4-2DC9E4DE66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4913856"/>
              </p:ext>
            </p:extLst>
          </p:nvPr>
        </p:nvGraphicFramePr>
        <p:xfrm>
          <a:off x="11286613" y="6523170"/>
          <a:ext cx="1831230" cy="1966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76" name="Rectangle 75">
            <a:extLst>
              <a:ext uri="{FF2B5EF4-FFF2-40B4-BE49-F238E27FC236}">
                <a16:creationId xmlns:a16="http://schemas.microsoft.com/office/drawing/2014/main" id="{3E29F9E2-EDC5-3045-B94F-0941ED2232D7}"/>
              </a:ext>
            </a:extLst>
          </p:cNvPr>
          <p:cNvSpPr/>
          <p:nvPr/>
        </p:nvSpPr>
        <p:spPr>
          <a:xfrm>
            <a:off x="11902296" y="7196741"/>
            <a:ext cx="680515" cy="639534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en-GB" sz="2000" b="1" spc="4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20%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05C4C10-145A-D44B-84E7-13862D19ED4E}"/>
              </a:ext>
            </a:extLst>
          </p:cNvPr>
          <p:cNvSpPr/>
          <p:nvPr/>
        </p:nvSpPr>
        <p:spPr>
          <a:xfrm>
            <a:off x="11121236" y="5849631"/>
            <a:ext cx="2161984" cy="639534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en-GB" spc="4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Risk Analysis</a:t>
            </a:r>
          </a:p>
        </p:txBody>
      </p:sp>
      <p:graphicFrame>
        <p:nvGraphicFramePr>
          <p:cNvPr id="78" name="Chart 77">
            <a:extLst>
              <a:ext uri="{FF2B5EF4-FFF2-40B4-BE49-F238E27FC236}">
                <a16:creationId xmlns:a16="http://schemas.microsoft.com/office/drawing/2014/main" id="{D4FEB66F-AD82-C046-860A-6BA01461B9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1557799"/>
              </p:ext>
            </p:extLst>
          </p:nvPr>
        </p:nvGraphicFramePr>
        <p:xfrm>
          <a:off x="13713554" y="6528900"/>
          <a:ext cx="1831230" cy="1966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79" name="Rectangle 78">
            <a:extLst>
              <a:ext uri="{FF2B5EF4-FFF2-40B4-BE49-F238E27FC236}">
                <a16:creationId xmlns:a16="http://schemas.microsoft.com/office/drawing/2014/main" id="{0B4DA766-2E45-8546-B6E4-BD9FA459ACD4}"/>
              </a:ext>
            </a:extLst>
          </p:cNvPr>
          <p:cNvSpPr/>
          <p:nvPr/>
        </p:nvSpPr>
        <p:spPr>
          <a:xfrm>
            <a:off x="14329237" y="7202471"/>
            <a:ext cx="680515" cy="639534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en-GB" sz="2000" b="1" spc="4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90%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AAE365A-3FD1-C34B-BD80-BBBB4DFE5A9B}"/>
              </a:ext>
            </a:extLst>
          </p:cNvPr>
          <p:cNvSpPr/>
          <p:nvPr/>
        </p:nvSpPr>
        <p:spPr>
          <a:xfrm>
            <a:off x="13548177" y="5855361"/>
            <a:ext cx="2161984" cy="639534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en-GB" spc="4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Resources</a:t>
            </a:r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D3EC07DD-3C28-7640-B11C-AFA82F84EF86}"/>
              </a:ext>
            </a:extLst>
          </p:cNvPr>
          <p:cNvSpPr/>
          <p:nvPr/>
        </p:nvSpPr>
        <p:spPr>
          <a:xfrm rot="10800000">
            <a:off x="1778460" y="8956161"/>
            <a:ext cx="14384178" cy="3025120"/>
          </a:xfrm>
          <a:prstGeom prst="roundRect">
            <a:avLst>
              <a:gd name="adj" fmla="val 5569"/>
            </a:avLst>
          </a:prstGeom>
          <a:solidFill>
            <a:schemeClr val="bg1"/>
          </a:solidFill>
          <a:ln w="19050">
            <a:noFill/>
            <a:prstDash val="solid"/>
          </a:ln>
          <a:effectLst>
            <a:outerShdw blurRad="139700" dist="38100" dir="2700000" algn="tl" rotWithShape="0">
              <a:prstClr val="black">
                <a:alpha val="1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ound Same-side Corner of Rectangle 81">
            <a:extLst>
              <a:ext uri="{FF2B5EF4-FFF2-40B4-BE49-F238E27FC236}">
                <a16:creationId xmlns:a16="http://schemas.microsoft.com/office/drawing/2014/main" id="{3EE0A708-7643-6749-BA43-79DAFC5F6501}"/>
              </a:ext>
            </a:extLst>
          </p:cNvPr>
          <p:cNvSpPr/>
          <p:nvPr/>
        </p:nvSpPr>
        <p:spPr>
          <a:xfrm rot="16200000">
            <a:off x="748788" y="9985278"/>
            <a:ext cx="3025119" cy="966887"/>
          </a:xfrm>
          <a:prstGeom prst="round2SameRect">
            <a:avLst>
              <a:gd name="adj1" fmla="val 18836"/>
              <a:gd name="adj2" fmla="val 0"/>
            </a:avLst>
          </a:prstGeom>
          <a:solidFill>
            <a:srgbClr val="DBD9D9"/>
          </a:solidFill>
          <a:ln w="12700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93600" rIns="180000" bIns="93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1D54FF7-074D-7D47-862B-F44BB0C3B404}"/>
              </a:ext>
            </a:extLst>
          </p:cNvPr>
          <p:cNvSpPr txBox="1"/>
          <p:nvPr/>
        </p:nvSpPr>
        <p:spPr>
          <a:xfrm rot="16200000">
            <a:off x="1148025" y="10198644"/>
            <a:ext cx="2227759" cy="527582"/>
          </a:xfrm>
          <a:prstGeom prst="rect">
            <a:avLst/>
          </a:prstGeom>
          <a:noFill/>
        </p:spPr>
        <p:txBody>
          <a:bodyPr wrap="square" lIns="180000" tIns="93600" rIns="180000" bIns="93600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GB" sz="2200" spc="40" dirty="0">
                <a:latin typeface="Century Gothic" panose="020B0502020202020204" pitchFamily="34" charset="0"/>
              </a:rPr>
              <a:t>Project KLP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59E86AD3-78D3-9747-8352-264DDAD307CE}"/>
              </a:ext>
            </a:extLst>
          </p:cNvPr>
          <p:cNvSpPr/>
          <p:nvPr/>
        </p:nvSpPr>
        <p:spPr>
          <a:xfrm>
            <a:off x="3152069" y="9116721"/>
            <a:ext cx="3565119" cy="639534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en-GB" sz="2000" b="1" spc="4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Summary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655FFEEB-D3BA-3A40-80DC-03FF7DE2DD32}"/>
              </a:ext>
            </a:extLst>
          </p:cNvPr>
          <p:cNvSpPr/>
          <p:nvPr/>
        </p:nvSpPr>
        <p:spPr>
          <a:xfrm>
            <a:off x="3152069" y="9725811"/>
            <a:ext cx="4404431" cy="873435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lvl="0" defTabSz="914400">
              <a:lnSpc>
                <a:spcPts val="2520"/>
              </a:lnSpc>
              <a:spcBef>
                <a:spcPts val="1000"/>
              </a:spcBef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Below is a summary of our Project ABC, including status track, risk analysis, and resources used, and overall % completed</a:t>
            </a:r>
          </a:p>
        </p:txBody>
      </p:sp>
      <p:graphicFrame>
        <p:nvGraphicFramePr>
          <p:cNvPr id="86" name="Chart 85">
            <a:extLst>
              <a:ext uri="{FF2B5EF4-FFF2-40B4-BE49-F238E27FC236}">
                <a16:creationId xmlns:a16="http://schemas.microsoft.com/office/drawing/2014/main" id="{98DE0628-C104-D14D-9F8A-DB05D2D25B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973320"/>
              </p:ext>
            </p:extLst>
          </p:nvPr>
        </p:nvGraphicFramePr>
        <p:xfrm>
          <a:off x="3176249" y="10525480"/>
          <a:ext cx="4404431" cy="1321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C7A895F4-779D-1749-A121-378E26974BD5}"/>
              </a:ext>
            </a:extLst>
          </p:cNvPr>
          <p:cNvCxnSpPr>
            <a:cxnSpLocks/>
          </p:cNvCxnSpPr>
          <p:nvPr/>
        </p:nvCxnSpPr>
        <p:spPr>
          <a:xfrm>
            <a:off x="8229602" y="8956160"/>
            <a:ext cx="0" cy="3025121"/>
          </a:xfrm>
          <a:prstGeom prst="line">
            <a:avLst/>
          </a:prstGeom>
          <a:ln w="15875" cap="sq">
            <a:solidFill>
              <a:schemeClr val="bg1">
                <a:lumMod val="85000"/>
              </a:schemeClr>
            </a:solidFill>
            <a:prstDash val="sysDash"/>
            <a:miter lim="800000"/>
            <a:headEnd type="none"/>
            <a:tailEnd type="non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88" name="Chart 87">
            <a:extLst>
              <a:ext uri="{FF2B5EF4-FFF2-40B4-BE49-F238E27FC236}">
                <a16:creationId xmlns:a16="http://schemas.microsoft.com/office/drawing/2014/main" id="{CC6C13F8-FE04-A248-AF1F-D35732EA4D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9611297"/>
              </p:ext>
            </p:extLst>
          </p:nvPr>
        </p:nvGraphicFramePr>
        <p:xfrm>
          <a:off x="8826402" y="9790260"/>
          <a:ext cx="1831230" cy="1966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89" name="Rectangle 88">
            <a:extLst>
              <a:ext uri="{FF2B5EF4-FFF2-40B4-BE49-F238E27FC236}">
                <a16:creationId xmlns:a16="http://schemas.microsoft.com/office/drawing/2014/main" id="{073313EB-0DC3-C543-A3C8-BFDB5362A10B}"/>
              </a:ext>
            </a:extLst>
          </p:cNvPr>
          <p:cNvSpPr/>
          <p:nvPr/>
        </p:nvSpPr>
        <p:spPr>
          <a:xfrm>
            <a:off x="9442085" y="10463831"/>
            <a:ext cx="680515" cy="639534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en-GB" sz="2000" b="1" spc="4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45%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2DD8292-B53C-FD4A-BAEB-EA3B11E1FC1D}"/>
              </a:ext>
            </a:extLst>
          </p:cNvPr>
          <p:cNvSpPr/>
          <p:nvPr/>
        </p:nvSpPr>
        <p:spPr>
          <a:xfrm>
            <a:off x="8661025" y="9116721"/>
            <a:ext cx="2161984" cy="639534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en-GB" spc="4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Status Track</a:t>
            </a:r>
          </a:p>
        </p:txBody>
      </p:sp>
      <p:graphicFrame>
        <p:nvGraphicFramePr>
          <p:cNvPr id="91" name="Chart 90">
            <a:extLst>
              <a:ext uri="{FF2B5EF4-FFF2-40B4-BE49-F238E27FC236}">
                <a16:creationId xmlns:a16="http://schemas.microsoft.com/office/drawing/2014/main" id="{6168936B-4D3E-3F46-8EDF-2FA91F90AF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3550707"/>
              </p:ext>
            </p:extLst>
          </p:nvPr>
        </p:nvGraphicFramePr>
        <p:xfrm>
          <a:off x="11286613" y="9784530"/>
          <a:ext cx="1831230" cy="1966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92" name="Rectangle 91">
            <a:extLst>
              <a:ext uri="{FF2B5EF4-FFF2-40B4-BE49-F238E27FC236}">
                <a16:creationId xmlns:a16="http://schemas.microsoft.com/office/drawing/2014/main" id="{4D30570B-97D8-BE44-88CE-D26AD0A61042}"/>
              </a:ext>
            </a:extLst>
          </p:cNvPr>
          <p:cNvSpPr/>
          <p:nvPr/>
        </p:nvSpPr>
        <p:spPr>
          <a:xfrm>
            <a:off x="11902296" y="10458101"/>
            <a:ext cx="680515" cy="639534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en-GB" sz="2000" b="1" spc="4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20%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44AA5988-2A33-104F-8ECE-D08718E96984}"/>
              </a:ext>
            </a:extLst>
          </p:cNvPr>
          <p:cNvSpPr/>
          <p:nvPr/>
        </p:nvSpPr>
        <p:spPr>
          <a:xfrm>
            <a:off x="11121236" y="9110991"/>
            <a:ext cx="2161984" cy="639534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en-GB" spc="4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Risk Analysis</a:t>
            </a:r>
          </a:p>
        </p:txBody>
      </p:sp>
      <p:graphicFrame>
        <p:nvGraphicFramePr>
          <p:cNvPr id="94" name="Chart 93">
            <a:extLst>
              <a:ext uri="{FF2B5EF4-FFF2-40B4-BE49-F238E27FC236}">
                <a16:creationId xmlns:a16="http://schemas.microsoft.com/office/drawing/2014/main" id="{DCD89D2D-87D9-2B49-9AA7-9C2BE3A6AC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3366071"/>
              </p:ext>
            </p:extLst>
          </p:nvPr>
        </p:nvGraphicFramePr>
        <p:xfrm>
          <a:off x="13713554" y="9790260"/>
          <a:ext cx="1831230" cy="1966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95" name="Rectangle 94">
            <a:extLst>
              <a:ext uri="{FF2B5EF4-FFF2-40B4-BE49-F238E27FC236}">
                <a16:creationId xmlns:a16="http://schemas.microsoft.com/office/drawing/2014/main" id="{F131C5F2-0D09-B94E-A023-8840BE25BB3F}"/>
              </a:ext>
            </a:extLst>
          </p:cNvPr>
          <p:cNvSpPr/>
          <p:nvPr/>
        </p:nvSpPr>
        <p:spPr>
          <a:xfrm>
            <a:off x="14329237" y="10463831"/>
            <a:ext cx="680515" cy="639534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en-GB" sz="2000" b="1" spc="4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90%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31925A97-7F01-434D-93DB-1BD3BAB950FE}"/>
              </a:ext>
            </a:extLst>
          </p:cNvPr>
          <p:cNvSpPr/>
          <p:nvPr/>
        </p:nvSpPr>
        <p:spPr>
          <a:xfrm>
            <a:off x="13548177" y="9116721"/>
            <a:ext cx="2161984" cy="639534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en-GB" spc="4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3449992826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D51A04BC-5220-5942-8A00-5C291A12F84F}"/>
              </a:ext>
            </a:extLst>
          </p:cNvPr>
          <p:cNvSpPr txBox="1"/>
          <p:nvPr/>
        </p:nvSpPr>
        <p:spPr>
          <a:xfrm>
            <a:off x="1777903" y="1131101"/>
            <a:ext cx="15669982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25583" hangingPunct="0">
              <a:defRPr/>
            </a:pPr>
            <a:r>
              <a:rPr lang="en-US" sz="3800" b="1" kern="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Project Dashboard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9346F76-10DC-1E42-AF56-10806EC1696A}"/>
              </a:ext>
            </a:extLst>
          </p:cNvPr>
          <p:cNvGrpSpPr/>
          <p:nvPr/>
        </p:nvGrpSpPr>
        <p:grpSpPr>
          <a:xfrm>
            <a:off x="1777903" y="2556704"/>
            <a:ext cx="20829782" cy="2030020"/>
            <a:chOff x="1777903" y="10556467"/>
            <a:chExt cx="20829782" cy="2030020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90083947-04D1-1B4C-9D27-C98A1AED621E}"/>
                </a:ext>
              </a:extLst>
            </p:cNvPr>
            <p:cNvSpPr/>
            <p:nvPr/>
          </p:nvSpPr>
          <p:spPr>
            <a:xfrm>
              <a:off x="1777903" y="10556467"/>
              <a:ext cx="20829782" cy="2030020"/>
            </a:xfrm>
            <a:prstGeom prst="roundRect">
              <a:avLst>
                <a:gd name="adj" fmla="val 10579"/>
              </a:avLst>
            </a:prstGeom>
            <a:solidFill>
              <a:schemeClr val="bg1"/>
            </a:solidFill>
            <a:ln w="19050" cap="flat">
              <a:solidFill>
                <a:schemeClr val="bg1">
                  <a:lumMod val="85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algn="ctr" defTabSz="825583" hangingPunct="0"/>
              <a:endParaRPr lang="en-US" sz="3200">
                <a:solidFill>
                  <a:schemeClr val="bg2">
                    <a:lumMod val="10000"/>
                  </a:schemeClr>
                </a:solidFill>
                <a:sym typeface="Helvetica Neue Medium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F81CC20-9B10-0D40-AB83-B8A459C90D8F}"/>
                </a:ext>
              </a:extLst>
            </p:cNvPr>
            <p:cNvSpPr txBox="1"/>
            <p:nvPr/>
          </p:nvSpPr>
          <p:spPr>
            <a:xfrm>
              <a:off x="8316959" y="10822876"/>
              <a:ext cx="78000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Project Phases Roadmap</a:t>
              </a: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6255F66-F3D9-DA4E-A103-98A5A8EB6D35}"/>
              </a:ext>
            </a:extLst>
          </p:cNvPr>
          <p:cNvCxnSpPr>
            <a:cxnSpLocks/>
            <a:stCxn id="18" idx="1"/>
          </p:cNvCxnSpPr>
          <p:nvPr/>
        </p:nvCxnSpPr>
        <p:spPr>
          <a:xfrm>
            <a:off x="2218406" y="3920632"/>
            <a:ext cx="20006594" cy="0"/>
          </a:xfrm>
          <a:prstGeom prst="line">
            <a:avLst/>
          </a:prstGeom>
          <a:ln w="38100" cap="sq">
            <a:gradFill flip="none" rotWithShape="1">
              <a:gsLst>
                <a:gs pos="25000">
                  <a:srgbClr val="6C6B6C"/>
                </a:gs>
                <a:gs pos="82000">
                  <a:srgbClr val="DAD8D9"/>
                </a:gs>
              </a:gsLst>
              <a:lin ang="0" scaled="1"/>
              <a:tileRect/>
            </a:gradFill>
            <a:miter lim="800000"/>
            <a:headEnd type="none"/>
            <a:tailEnd type="non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78">
            <a:extLst>
              <a:ext uri="{FF2B5EF4-FFF2-40B4-BE49-F238E27FC236}">
                <a16:creationId xmlns:a16="http://schemas.microsoft.com/office/drawing/2014/main" id="{5F314DBF-C33C-AF42-B42E-607833BE4F37}"/>
              </a:ext>
            </a:extLst>
          </p:cNvPr>
          <p:cNvSpPr/>
          <p:nvPr/>
        </p:nvSpPr>
        <p:spPr>
          <a:xfrm>
            <a:off x="2218406" y="3582291"/>
            <a:ext cx="3424198" cy="676681"/>
          </a:xfrm>
          <a:prstGeom prst="roundRect">
            <a:avLst>
              <a:gd name="adj" fmla="val 50000"/>
            </a:avLst>
          </a:prstGeom>
          <a:solidFill>
            <a:srgbClr val="6C6B6C"/>
          </a:solidFill>
          <a:ln w="9525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93600" rIns="180000" bIns="93600" rtlCol="0" anchor="ctr"/>
          <a:lstStyle/>
          <a:p>
            <a:pPr algn="ctr"/>
            <a:r>
              <a:rPr lang="en-GB" b="1" spc="40" dirty="0">
                <a:solidFill>
                  <a:schemeClr val="bg1"/>
                </a:solidFill>
                <a:latin typeface="Century Gothic" panose="020B0502020202020204" pitchFamily="34" charset="0"/>
              </a:rPr>
              <a:t>Initiation</a:t>
            </a:r>
          </a:p>
        </p:txBody>
      </p:sp>
      <p:sp>
        <p:nvSpPr>
          <p:cNvPr id="19" name="Rectangle: Rounded Corners 79">
            <a:extLst>
              <a:ext uri="{FF2B5EF4-FFF2-40B4-BE49-F238E27FC236}">
                <a16:creationId xmlns:a16="http://schemas.microsoft.com/office/drawing/2014/main" id="{4EF779BA-B426-9945-9136-B00F9F8045EC}"/>
              </a:ext>
            </a:extLst>
          </p:cNvPr>
          <p:cNvSpPr/>
          <p:nvPr/>
        </p:nvSpPr>
        <p:spPr>
          <a:xfrm>
            <a:off x="6364004" y="3582291"/>
            <a:ext cx="3424198" cy="676681"/>
          </a:xfrm>
          <a:prstGeom prst="roundRect">
            <a:avLst>
              <a:gd name="adj" fmla="val 50000"/>
            </a:avLst>
          </a:prstGeom>
          <a:solidFill>
            <a:srgbClr val="6C6B6C"/>
          </a:solidFill>
          <a:ln w="9525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93600" rIns="180000" bIns="93600" rtlCol="0" anchor="ctr"/>
          <a:lstStyle/>
          <a:p>
            <a:pPr algn="ctr"/>
            <a:r>
              <a:rPr lang="en-GB" b="1" spc="40" dirty="0">
                <a:solidFill>
                  <a:schemeClr val="bg1"/>
                </a:solidFill>
                <a:latin typeface="Century Gothic" panose="020B0502020202020204" pitchFamily="34" charset="0"/>
              </a:rPr>
              <a:t>Planning</a:t>
            </a:r>
          </a:p>
        </p:txBody>
      </p:sp>
      <p:sp>
        <p:nvSpPr>
          <p:cNvPr id="21" name="Rectangle: Rounded Corners 81">
            <a:extLst>
              <a:ext uri="{FF2B5EF4-FFF2-40B4-BE49-F238E27FC236}">
                <a16:creationId xmlns:a16="http://schemas.microsoft.com/office/drawing/2014/main" id="{D85B7D70-2B35-0241-8146-ED820ED9CCC6}"/>
              </a:ext>
            </a:extLst>
          </p:cNvPr>
          <p:cNvSpPr/>
          <p:nvPr/>
        </p:nvSpPr>
        <p:spPr>
          <a:xfrm>
            <a:off x="14655201" y="3582291"/>
            <a:ext cx="3424198" cy="676681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 w="9525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93600" rIns="180000" bIns="93600" rtlCol="0" anchor="ctr"/>
          <a:lstStyle/>
          <a:p>
            <a:pPr algn="ctr"/>
            <a:r>
              <a:rPr lang="en-GB" spc="4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Performance</a:t>
            </a:r>
          </a:p>
        </p:txBody>
      </p:sp>
      <p:sp>
        <p:nvSpPr>
          <p:cNvPr id="22" name="Rectangle: Rounded Corners 82">
            <a:extLst>
              <a:ext uri="{FF2B5EF4-FFF2-40B4-BE49-F238E27FC236}">
                <a16:creationId xmlns:a16="http://schemas.microsoft.com/office/drawing/2014/main" id="{892FF9DD-B7E4-B941-BD87-9DD16E10D349}"/>
              </a:ext>
            </a:extLst>
          </p:cNvPr>
          <p:cNvSpPr/>
          <p:nvPr/>
        </p:nvSpPr>
        <p:spPr>
          <a:xfrm>
            <a:off x="18800802" y="3582291"/>
            <a:ext cx="3424198" cy="676681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 w="9525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93600" rIns="180000" bIns="93600" rtlCol="0" anchor="ctr"/>
          <a:lstStyle/>
          <a:p>
            <a:pPr algn="ctr"/>
            <a:r>
              <a:rPr lang="en-GB" spc="4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Close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3355922-FCFE-EE4E-BF59-1FC219A3BFBF}"/>
              </a:ext>
            </a:extLst>
          </p:cNvPr>
          <p:cNvGrpSpPr/>
          <p:nvPr/>
        </p:nvGrpSpPr>
        <p:grpSpPr>
          <a:xfrm>
            <a:off x="1777902" y="4909714"/>
            <a:ext cx="5309897" cy="7676771"/>
            <a:chOff x="16533931" y="5084944"/>
            <a:chExt cx="5309897" cy="7676771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52BC6A9C-06CC-3041-90E6-510DAE2F46EE}"/>
                </a:ext>
              </a:extLst>
            </p:cNvPr>
            <p:cNvSpPr/>
            <p:nvPr/>
          </p:nvSpPr>
          <p:spPr>
            <a:xfrm flipH="1">
              <a:off x="16533931" y="5084944"/>
              <a:ext cx="5309897" cy="7676771"/>
            </a:xfrm>
            <a:prstGeom prst="roundRect">
              <a:avLst>
                <a:gd name="adj" fmla="val 4561"/>
              </a:avLst>
            </a:prstGeom>
            <a:solidFill>
              <a:srgbClr val="DBD8D9"/>
            </a:solidFill>
            <a:ln w="19050" cap="flat">
              <a:solidFill>
                <a:srgbClr val="DBD8D9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algn="ctr" defTabSz="825583" hangingPunct="0"/>
              <a:endParaRPr lang="en-US" sz="3200">
                <a:solidFill>
                  <a:schemeClr val="bg2">
                    <a:lumMod val="10000"/>
                  </a:schemeClr>
                </a:solidFill>
                <a:sym typeface="Helvetica Neue Medium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6825BC2-34D6-F946-93C4-9AF59EB90CDC}"/>
                </a:ext>
              </a:extLst>
            </p:cNvPr>
            <p:cNvSpPr txBox="1"/>
            <p:nvPr/>
          </p:nvSpPr>
          <p:spPr>
            <a:xfrm>
              <a:off x="16879338" y="5392054"/>
              <a:ext cx="46190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Project Information</a:t>
              </a:r>
            </a:p>
          </p:txBody>
        </p:sp>
      </p:grp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F3B1C507-28E9-E24F-9E69-1B3AA34532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143993"/>
              </p:ext>
            </p:extLst>
          </p:nvPr>
        </p:nvGraphicFramePr>
        <p:xfrm>
          <a:off x="1777903" y="5905764"/>
          <a:ext cx="5309898" cy="6680721"/>
        </p:xfrm>
        <a:graphic>
          <a:graphicData uri="http://schemas.openxmlformats.org/drawingml/2006/table">
            <a:tbl>
              <a:tblPr firstRow="1">
                <a:tableStyleId>{7E9639D4-E3E2-4D34-9284-5A2195B3D0D7}</a:tableStyleId>
              </a:tblPr>
              <a:tblGrid>
                <a:gridCol w="2654949">
                  <a:extLst>
                    <a:ext uri="{9D8B030D-6E8A-4147-A177-3AD203B41FA5}">
                      <a16:colId xmlns:a16="http://schemas.microsoft.com/office/drawing/2014/main" val="243319849"/>
                    </a:ext>
                  </a:extLst>
                </a:gridCol>
                <a:gridCol w="2654949">
                  <a:extLst>
                    <a:ext uri="{9D8B030D-6E8A-4147-A177-3AD203B41FA5}">
                      <a16:colId xmlns:a16="http://schemas.microsoft.com/office/drawing/2014/main" val="600580742"/>
                    </a:ext>
                  </a:extLst>
                </a:gridCol>
              </a:tblGrid>
              <a:tr h="772315">
                <a:tc>
                  <a:txBody>
                    <a:bodyPr/>
                    <a:lstStyle/>
                    <a:p>
                      <a:pPr algn="ctr"/>
                      <a:r>
                        <a:rPr lang="en-GB" sz="1600" b="0" cap="none" spc="4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</a:rPr>
                        <a:t>Project Name</a:t>
                      </a:r>
                    </a:p>
                  </a:txBody>
                  <a:tcPr marL="180000" marR="180000" marT="93600" marB="93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cap="none" spc="4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Healthcare App</a:t>
                      </a:r>
                    </a:p>
                  </a:txBody>
                  <a:tcPr marL="180000" marR="180000" marT="93600" marB="93600" anchor="ctr">
                    <a:lnL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920995"/>
                  </a:ext>
                </a:extLst>
              </a:tr>
              <a:tr h="793766">
                <a:tc>
                  <a:txBody>
                    <a:bodyPr/>
                    <a:lstStyle/>
                    <a:p>
                      <a:pPr algn="ctr"/>
                      <a:r>
                        <a:rPr lang="en-GB" sz="1600" b="0" cap="none" spc="4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</a:rPr>
                        <a:t>Manager Name</a:t>
                      </a:r>
                    </a:p>
                  </a:txBody>
                  <a:tcPr marL="180000" marR="180000" marT="93600" marB="93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cap="none" spc="4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John Smith</a:t>
                      </a:r>
                    </a:p>
                  </a:txBody>
                  <a:tcPr marL="180000" marR="180000" marT="93600" marB="93600" anchor="ctr">
                    <a:lnL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2813492"/>
                  </a:ext>
                </a:extLst>
              </a:tr>
              <a:tr h="793766">
                <a:tc>
                  <a:txBody>
                    <a:bodyPr/>
                    <a:lstStyle/>
                    <a:p>
                      <a:pPr algn="ctr"/>
                      <a:r>
                        <a:rPr lang="en-GB" sz="1600" b="0" cap="none" spc="4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</a:rPr>
                        <a:t>Start Date</a:t>
                      </a:r>
                    </a:p>
                  </a:txBody>
                  <a:tcPr marL="180000" marR="180000" marT="93600" marB="93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cap="none" spc="4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 January 2020</a:t>
                      </a:r>
                    </a:p>
                  </a:txBody>
                  <a:tcPr marL="180000" marR="180000" marT="93600" marB="93600" anchor="ctr">
                    <a:lnL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0443816"/>
                  </a:ext>
                </a:extLst>
              </a:tr>
              <a:tr h="793766">
                <a:tc>
                  <a:txBody>
                    <a:bodyPr/>
                    <a:lstStyle/>
                    <a:p>
                      <a:pPr algn="ctr"/>
                      <a:r>
                        <a:rPr lang="en-GB" sz="1600" b="0" cap="none" spc="4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</a:rPr>
                        <a:t>End Date</a:t>
                      </a:r>
                    </a:p>
                  </a:txBody>
                  <a:tcPr marL="180000" marR="180000" marT="93600" marB="93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cap="none" spc="4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10 March 2021</a:t>
                      </a:r>
                    </a:p>
                  </a:txBody>
                  <a:tcPr marL="180000" marR="180000" marT="93600" marB="93600" anchor="ctr">
                    <a:lnL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2749455"/>
                  </a:ext>
                </a:extLst>
              </a:tr>
              <a:tr h="881777">
                <a:tc>
                  <a:txBody>
                    <a:bodyPr/>
                    <a:lstStyle/>
                    <a:p>
                      <a:pPr algn="ctr"/>
                      <a:r>
                        <a:rPr lang="en-GB" sz="1600" b="0" cap="none" spc="4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</a:rPr>
                        <a:t>Budget Allocated</a:t>
                      </a:r>
                    </a:p>
                  </a:txBody>
                  <a:tcPr marL="180000" marR="180000" marT="93600" marB="93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cap="none" spc="4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$25.909 million</a:t>
                      </a:r>
                    </a:p>
                  </a:txBody>
                  <a:tcPr marL="180000" marR="180000" marT="93600" marB="93600" anchor="ctr">
                    <a:lnL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8988604"/>
                  </a:ext>
                </a:extLst>
              </a:tr>
              <a:tr h="881777">
                <a:tc>
                  <a:txBody>
                    <a:bodyPr/>
                    <a:lstStyle/>
                    <a:p>
                      <a:pPr algn="ctr"/>
                      <a:r>
                        <a:rPr lang="en-GB" sz="1600" b="0" cap="none" spc="4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</a:rPr>
                        <a:t>Used Budget</a:t>
                      </a:r>
                    </a:p>
                  </a:txBody>
                  <a:tcPr marL="180000" marR="180000" marT="93600" marB="93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cap="none" spc="4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$21.89 millions</a:t>
                      </a:r>
                    </a:p>
                  </a:txBody>
                  <a:tcPr marL="180000" marR="180000" marT="93600" marB="93600" anchor="ctr">
                    <a:lnL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0004194"/>
                  </a:ext>
                </a:extLst>
              </a:tr>
              <a:tr h="881777">
                <a:tc>
                  <a:txBody>
                    <a:bodyPr/>
                    <a:lstStyle/>
                    <a:p>
                      <a:pPr algn="ctr"/>
                      <a:r>
                        <a:rPr lang="en-GB" sz="1600" b="0" cap="none" spc="4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</a:rPr>
                        <a:t>Resources</a:t>
                      </a:r>
                    </a:p>
                  </a:txBody>
                  <a:tcPr marL="180000" marR="180000" marT="93600" marB="93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cap="none" spc="4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45 Members</a:t>
                      </a:r>
                    </a:p>
                  </a:txBody>
                  <a:tcPr marL="180000" marR="180000" marT="93600" marB="93600" anchor="ctr">
                    <a:lnL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0911399"/>
                  </a:ext>
                </a:extLst>
              </a:tr>
              <a:tr h="881777">
                <a:tc>
                  <a:txBody>
                    <a:bodyPr/>
                    <a:lstStyle/>
                    <a:p>
                      <a:pPr algn="ctr"/>
                      <a:r>
                        <a:rPr lang="en-GB" sz="1600" b="0" cap="none" spc="4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</a:rPr>
                        <a:t>Time Period</a:t>
                      </a:r>
                    </a:p>
                  </a:txBody>
                  <a:tcPr marL="180000" marR="180000" marT="93600" marB="93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cap="none" spc="4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 year 2 months</a:t>
                      </a:r>
                    </a:p>
                  </a:txBody>
                  <a:tcPr marL="180000" marR="180000" marT="93600" marB="93600" anchor="ctr">
                    <a:lnL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5651630"/>
                  </a:ext>
                </a:extLst>
              </a:tr>
            </a:tbl>
          </a:graphicData>
        </a:graphic>
      </p:graphicFrame>
      <p:grpSp>
        <p:nvGrpSpPr>
          <p:cNvPr id="29" name="Group 28">
            <a:extLst>
              <a:ext uri="{FF2B5EF4-FFF2-40B4-BE49-F238E27FC236}">
                <a16:creationId xmlns:a16="http://schemas.microsoft.com/office/drawing/2014/main" id="{9E4A98D6-1733-2D4B-AA0F-8FE18A79E9A8}"/>
              </a:ext>
            </a:extLst>
          </p:cNvPr>
          <p:cNvGrpSpPr/>
          <p:nvPr/>
        </p:nvGrpSpPr>
        <p:grpSpPr>
          <a:xfrm>
            <a:off x="7433206" y="4909713"/>
            <a:ext cx="15174479" cy="7676773"/>
            <a:chOff x="1777903" y="5084944"/>
            <a:chExt cx="15174479" cy="7676773"/>
          </a:xfrm>
        </p:grpSpPr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8CACBF95-F9B9-C64B-B6D7-E37BA4560B8D}"/>
                </a:ext>
              </a:extLst>
            </p:cNvPr>
            <p:cNvSpPr/>
            <p:nvPr/>
          </p:nvSpPr>
          <p:spPr>
            <a:xfrm>
              <a:off x="1777903" y="5084944"/>
              <a:ext cx="15174479" cy="7676773"/>
            </a:xfrm>
            <a:prstGeom prst="roundRect">
              <a:avLst>
                <a:gd name="adj" fmla="val 3901"/>
              </a:avLst>
            </a:prstGeom>
            <a:solidFill>
              <a:schemeClr val="bg1"/>
            </a:solidFill>
            <a:ln w="19050" cap="flat">
              <a:solidFill>
                <a:schemeClr val="bg1">
                  <a:lumMod val="85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algn="ctr" defTabSz="825583" hangingPunct="0"/>
              <a:endParaRPr lang="en-US" sz="3200">
                <a:solidFill>
                  <a:schemeClr val="bg2">
                    <a:lumMod val="10000"/>
                  </a:schemeClr>
                </a:solidFill>
                <a:sym typeface="Helvetica Neue Medium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310B5A9-2CC0-CC43-A996-ACA8686EFE61}"/>
                </a:ext>
              </a:extLst>
            </p:cNvPr>
            <p:cNvSpPr txBox="1"/>
            <p:nvPr/>
          </p:nvSpPr>
          <p:spPr>
            <a:xfrm>
              <a:off x="5593036" y="5387431"/>
              <a:ext cx="75249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Project Gantt Chart</a:t>
              </a:r>
            </a:p>
          </p:txBody>
        </p:sp>
      </p:grpSp>
      <p:graphicFrame>
        <p:nvGraphicFramePr>
          <p:cNvPr id="32" name="Content Placeholder 4">
            <a:extLst>
              <a:ext uri="{FF2B5EF4-FFF2-40B4-BE49-F238E27FC236}">
                <a16:creationId xmlns:a16="http://schemas.microsoft.com/office/drawing/2014/main" id="{A9D21DDC-7A4C-E54C-B947-0BD8808390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2307660"/>
              </p:ext>
            </p:extLst>
          </p:nvPr>
        </p:nvGraphicFramePr>
        <p:xfrm>
          <a:off x="7447175" y="5905764"/>
          <a:ext cx="15174484" cy="66807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81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8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8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86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86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86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86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686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686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6868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6868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6868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6868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96868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1012970">
                <a:tc rowSpan="2">
                  <a:txBody>
                    <a:bodyPr/>
                    <a:lstStyle/>
                    <a:p>
                      <a:endParaRPr lang="en-US" sz="1400" b="0" i="0" cap="none" spc="-2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243856" marR="24385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US" sz="1800" b="1" i="0" cap="none" spc="-2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2019</a:t>
                      </a:r>
                    </a:p>
                  </a:txBody>
                  <a:tcPr marL="243856" marR="243856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0" i="0" cap="none" spc="-20" baseline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1920" marR="121920" marT="0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0" i="0" cap="none" spc="-20" baseline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1920" marR="121920" marT="0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0" i="0" cap="none" spc="-20" baseline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1920" marR="121920" marT="0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0" i="0" cap="none" spc="-20" baseline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1920" marR="1219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0" i="0" cap="none" spc="-20" baseline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1920" marR="121920" marT="0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0" i="0" cap="none" spc="-20" baseline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1920" marR="121920" marT="0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0" i="0" cap="none" spc="-20" baseline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1920" marR="121920" marT="0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800" b="1" i="0" cap="none" spc="-2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2020</a:t>
                      </a:r>
                    </a:p>
                  </a:txBody>
                  <a:tcPr marL="243856" marR="243856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0" i="0" cap="none" spc="-20" baseline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1920" marR="121920" marT="0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0" i="0" cap="none" spc="-20" baseline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1920" marR="121920" marT="0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0" i="0" cap="none" spc="-20" baseline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1920" marR="121920" marT="0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0" i="0" cap="none" spc="-20" baseline="0" dirty="0">
                        <a:solidFill>
                          <a:schemeClr val="tx1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121920" marR="121920" marT="0" marB="0" anchor="ctr">
                    <a:lnL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965936"/>
                  </a:ext>
                </a:extLst>
              </a:tr>
              <a:tr h="544975">
                <a:tc vMerge="1">
                  <a:txBody>
                    <a:bodyPr/>
                    <a:lstStyle/>
                    <a:p>
                      <a:endParaRPr lang="en-US" sz="1400" b="0" i="0" cap="none" spc="-20" dirty="0">
                        <a:solidFill>
                          <a:schemeClr val="tx1"/>
                        </a:solidFill>
                        <a:latin typeface="+mj-lt"/>
                        <a:ea typeface="Source Sans Pro" charset="0"/>
                        <a:cs typeface="Source Sans Pro" charset="0"/>
                      </a:endParaRPr>
                    </a:p>
                  </a:txBody>
                  <a:tcPr marL="121920" marR="12192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>
                          <a:alpha val="50196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cap="none" spc="-2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May</a:t>
                      </a:r>
                    </a:p>
                  </a:txBody>
                  <a:tcPr marL="243856" marR="243856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cap="none" spc="-2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Jun</a:t>
                      </a:r>
                    </a:p>
                  </a:txBody>
                  <a:tcPr marL="243856" marR="243856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cap="none" spc="-2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Jul</a:t>
                      </a:r>
                    </a:p>
                  </a:txBody>
                  <a:tcPr marL="243856" marR="243856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cap="none" spc="-2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Aug</a:t>
                      </a:r>
                    </a:p>
                  </a:txBody>
                  <a:tcPr marL="243856" marR="243856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cap="none" spc="-2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Sep</a:t>
                      </a:r>
                    </a:p>
                  </a:txBody>
                  <a:tcPr marL="243856" marR="243856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cap="none" spc="-2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Oct</a:t>
                      </a:r>
                    </a:p>
                  </a:txBody>
                  <a:tcPr marL="243856" marR="243856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cap="none" spc="-2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Nov</a:t>
                      </a:r>
                    </a:p>
                  </a:txBody>
                  <a:tcPr marL="243856" marR="243856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cap="none" spc="-2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Dec</a:t>
                      </a:r>
                    </a:p>
                  </a:txBody>
                  <a:tcPr marL="243856" marR="243856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cap="none" spc="-2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Jan</a:t>
                      </a:r>
                    </a:p>
                  </a:txBody>
                  <a:tcPr marL="243856" marR="243856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cap="none" spc="-2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Feb</a:t>
                      </a:r>
                    </a:p>
                  </a:txBody>
                  <a:tcPr marL="243856" marR="243856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cap="none" spc="-2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Mar</a:t>
                      </a:r>
                    </a:p>
                  </a:txBody>
                  <a:tcPr marL="243856" marR="243856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cap="none" spc="-2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Apr</a:t>
                      </a:r>
                    </a:p>
                  </a:txBody>
                  <a:tcPr marL="243856" marR="243856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i="0" cap="none" spc="-2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May</a:t>
                      </a:r>
                    </a:p>
                  </a:txBody>
                  <a:tcPr marL="243856" marR="243856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0958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Develop App</a:t>
                      </a:r>
                    </a:p>
                  </a:txBody>
                  <a:tcPr marL="243856" marR="24385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243856" marR="243856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243856" marR="243856" marT="0" marB="0" anchor="ctr">
                    <a:lnL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243856" marR="243856" marT="0" marB="0" anchor="ctr">
                    <a:lnL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243856" marR="243856" marT="0" marB="0" anchor="ctr">
                    <a:lnL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243856" marR="243856" marT="0" marB="0" anchor="ctr">
                    <a:lnL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243856" marR="243856" marT="0" marB="0" anchor="ctr">
                    <a:lnL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cap="none" spc="-2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243856" marR="243856" marT="0" marB="0" anchor="ctr">
                    <a:lnL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cap="none" spc="-2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243856" marR="243856" marT="0" marB="0" anchor="ctr">
                    <a:lnL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cap="none" spc="-2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243856" marR="243856" marT="0" marB="0" anchor="ctr">
                    <a:lnL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cap="none" spc="-2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243856" marR="243856" marT="0" marB="0" anchor="ctr">
                    <a:lnL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cap="none" spc="-2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243856" marR="243856" marT="0" marB="0" anchor="ctr">
                    <a:lnL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cap="none" spc="-2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243856" marR="243856" marT="0" marB="0" anchor="ctr">
                    <a:lnL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cap="none" spc="-2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243856" marR="243856" marT="0" marB="0" anchor="ctr">
                    <a:lnL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0958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Hand-off Build</a:t>
                      </a:r>
                    </a:p>
                  </a:txBody>
                  <a:tcPr marL="243856" marR="24385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243856" marR="243856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243856" marR="243856" marT="0" marB="0" anchor="ctr">
                    <a:lnL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243856" marR="243856" marT="0" marB="0" anchor="ctr">
                    <a:lnL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243856" marR="243856" marT="0" marB="0" anchor="ctr">
                    <a:lnL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243856" marR="243856" marT="0" marB="0" anchor="ctr">
                    <a:lnL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243856" marR="243856" marT="0" marB="0" anchor="ctr">
                    <a:lnL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cap="none" spc="-2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243856" marR="243856" marT="0" marB="0" anchor="ctr">
                    <a:lnL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cap="none" spc="-2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243856" marR="243856" marT="0" marB="0" anchor="ctr">
                    <a:lnL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cap="none" spc="-2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243856" marR="243856" marT="0" marB="0" anchor="ctr">
                    <a:lnL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cap="none" spc="-2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243856" marR="243856" marT="0" marB="0" anchor="ctr">
                    <a:lnL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cap="none" spc="-2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243856" marR="243856" marT="0" marB="0" anchor="ctr">
                    <a:lnL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cap="none" spc="-2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243856" marR="243856" marT="0" marB="0" anchor="ctr">
                    <a:lnL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cap="none" spc="-2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243856" marR="243856" marT="0" marB="0" anchor="ctr">
                    <a:lnL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0958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Building test script</a:t>
                      </a:r>
                    </a:p>
                  </a:txBody>
                  <a:tcPr marL="243856" marR="24385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243856" marR="243856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243856" marR="243856" marT="0" marB="0" anchor="ctr">
                    <a:lnL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243856" marR="243856" marT="0" marB="0" anchor="ctr">
                    <a:lnL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243856" marR="243856" marT="0" marB="0" anchor="ctr">
                    <a:lnL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243856" marR="243856" marT="0" marB="0" anchor="ctr">
                    <a:lnL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243856" marR="243856" marT="0" marB="0" anchor="ctr">
                    <a:lnL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cap="none" spc="-2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243856" marR="243856" marT="0" marB="0" anchor="ctr">
                    <a:lnL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cap="none" spc="-2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243856" marR="243856" marT="0" marB="0" anchor="ctr">
                    <a:lnL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cap="none" spc="-2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243856" marR="243856" marT="0" marB="0" anchor="ctr">
                    <a:lnL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cap="none" spc="-2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243856" marR="243856" marT="0" marB="0" anchor="ctr">
                    <a:lnL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cap="none" spc="-2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243856" marR="243856" marT="0" marB="0" anchor="ctr">
                    <a:lnL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cap="none" spc="-2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243856" marR="243856" marT="0" marB="0" anchor="ctr">
                    <a:lnL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cap="none" spc="-2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243856" marR="243856" marT="0" marB="0" anchor="ctr">
                    <a:lnL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0958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Fixing Bugs</a:t>
                      </a:r>
                    </a:p>
                  </a:txBody>
                  <a:tcPr marL="243856" marR="24385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243856" marR="243856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243856" marR="243856" marT="0" marB="0" anchor="ctr">
                    <a:lnL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243856" marR="243856" marT="0" marB="0" anchor="ctr">
                    <a:lnL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243856" marR="243856" marT="0" marB="0" anchor="ctr">
                    <a:lnL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243856" marR="243856" marT="0" marB="0" anchor="ctr">
                    <a:lnL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243856" marR="243856" marT="0" marB="0" anchor="ctr">
                    <a:lnL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cap="none" spc="-2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243856" marR="243856" marT="0" marB="0" anchor="ctr">
                    <a:lnL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cap="none" spc="-2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243856" marR="243856" marT="0" marB="0" anchor="ctr">
                    <a:lnL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cap="none" spc="-2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243856" marR="243856" marT="0" marB="0" anchor="ctr">
                    <a:lnL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cap="none" spc="-2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243856" marR="243856" marT="0" marB="0" anchor="ctr">
                    <a:lnL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cap="none" spc="-2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243856" marR="243856" marT="0" marB="0" anchor="ctr">
                    <a:lnL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cap="none" spc="-2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243856" marR="243856" marT="0" marB="0" anchor="ctr">
                    <a:lnL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cap="none" spc="-2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243856" marR="243856" marT="0" marB="0" anchor="ctr">
                    <a:lnL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98945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Final Launch</a:t>
                      </a:r>
                    </a:p>
                  </a:txBody>
                  <a:tcPr marL="243856" marR="24385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243856" marR="243856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243856" marR="243856" marT="0" marB="0" anchor="ctr">
                    <a:lnL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243856" marR="243856" marT="0" marB="0" anchor="ctr">
                    <a:lnL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243856" marR="243856" marT="0" marB="0" anchor="ctr">
                    <a:lnL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243856" marR="243856" marT="0" marB="0" anchor="ctr">
                    <a:lnL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243856" marR="243856" marT="0" marB="0" anchor="ctr">
                    <a:lnL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cap="none" spc="-2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243856" marR="243856" marT="0" marB="0" anchor="ctr">
                    <a:lnL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cap="none" spc="-2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243856" marR="243856" marT="0" marB="0" anchor="ctr">
                    <a:lnL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cap="none" spc="-2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243856" marR="243856" marT="0" marB="0" anchor="ctr">
                    <a:lnL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cap="none" spc="-2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243856" marR="243856" marT="0" marB="0" anchor="ctr">
                    <a:lnL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cap="none" spc="-2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243856" marR="243856" marT="0" marB="0" anchor="ctr">
                    <a:lnL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cap="none" spc="-2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243856" marR="243856" marT="0" marB="0" anchor="ctr">
                    <a:lnL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cap="none" spc="-20" dirty="0">
                        <a:solidFill>
                          <a:schemeClr val="bg2">
                            <a:lumMod val="10000"/>
                          </a:schemeClr>
                        </a:solidFill>
                        <a:latin typeface="Century Gothic" panose="020B0502020202020204" pitchFamily="34" charset="0"/>
                        <a:ea typeface="Source Sans Pro" charset="0"/>
                        <a:cs typeface="Source Sans Pro" charset="0"/>
                      </a:endParaRPr>
                    </a:p>
                  </a:txBody>
                  <a:tcPr marL="243856" marR="243856" marT="0" marB="0" anchor="ctr">
                    <a:lnL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10000"/>
                          <a:lumOff val="9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3" name="Rectangle: Top Corners Rounded 15">
            <a:extLst>
              <a:ext uri="{FF2B5EF4-FFF2-40B4-BE49-F238E27FC236}">
                <a16:creationId xmlns:a16="http://schemas.microsoft.com/office/drawing/2014/main" id="{244056FF-F4B3-8F40-A7FD-74AE2BC83917}"/>
              </a:ext>
            </a:extLst>
          </p:cNvPr>
          <p:cNvSpPr/>
          <p:nvPr/>
        </p:nvSpPr>
        <p:spPr>
          <a:xfrm rot="5400000">
            <a:off x="12782921" y="5529188"/>
            <a:ext cx="322860" cy="4869497"/>
          </a:xfrm>
          <a:prstGeom prst="roundRect">
            <a:avLst>
              <a:gd name="adj" fmla="val 50000"/>
            </a:avLst>
          </a:prstGeom>
          <a:solidFill>
            <a:srgbClr val="94C5EA"/>
          </a:solidFill>
          <a:ln>
            <a:noFill/>
          </a:ln>
          <a:effectLst>
            <a:outerShdw blurRad="50800" dist="127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34" name="Rectangle: Top Corners Rounded 15">
            <a:extLst>
              <a:ext uri="{FF2B5EF4-FFF2-40B4-BE49-F238E27FC236}">
                <a16:creationId xmlns:a16="http://schemas.microsoft.com/office/drawing/2014/main" id="{C79706C4-7A2E-514F-9C30-6434D3444BB1}"/>
              </a:ext>
            </a:extLst>
          </p:cNvPr>
          <p:cNvSpPr/>
          <p:nvPr/>
        </p:nvSpPr>
        <p:spPr>
          <a:xfrm rot="5400000">
            <a:off x="14236753" y="6940413"/>
            <a:ext cx="322860" cy="3938233"/>
          </a:xfrm>
          <a:prstGeom prst="roundRect">
            <a:avLst>
              <a:gd name="adj" fmla="val 50000"/>
            </a:avLst>
          </a:prstGeom>
          <a:solidFill>
            <a:srgbClr val="94C5EA"/>
          </a:solidFill>
          <a:ln>
            <a:noFill/>
          </a:ln>
          <a:effectLst>
            <a:outerShdw blurRad="50800" dist="127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35" name="Rectangle: Top Corners Rounded 15">
            <a:extLst>
              <a:ext uri="{FF2B5EF4-FFF2-40B4-BE49-F238E27FC236}">
                <a16:creationId xmlns:a16="http://schemas.microsoft.com/office/drawing/2014/main" id="{738A6833-7728-6E42-B16C-9D4CEB7AFF8E}"/>
              </a:ext>
            </a:extLst>
          </p:cNvPr>
          <p:cNvSpPr/>
          <p:nvPr/>
        </p:nvSpPr>
        <p:spPr>
          <a:xfrm rot="16200000">
            <a:off x="14768113" y="6395010"/>
            <a:ext cx="322860" cy="6976242"/>
          </a:xfrm>
          <a:prstGeom prst="roundRect">
            <a:avLst>
              <a:gd name="adj" fmla="val 50000"/>
            </a:avLst>
          </a:prstGeom>
          <a:solidFill>
            <a:srgbClr val="94C5EA"/>
          </a:solidFill>
          <a:ln>
            <a:noFill/>
          </a:ln>
          <a:effectLst>
            <a:outerShdw blurRad="50800" dist="127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36" name="Rectangle: Top Corners Rounded 15">
            <a:extLst>
              <a:ext uri="{FF2B5EF4-FFF2-40B4-BE49-F238E27FC236}">
                <a16:creationId xmlns:a16="http://schemas.microsoft.com/office/drawing/2014/main" id="{8B830E88-6F04-B24C-A5B7-F95A25E3A3EF}"/>
              </a:ext>
            </a:extLst>
          </p:cNvPr>
          <p:cNvSpPr/>
          <p:nvPr/>
        </p:nvSpPr>
        <p:spPr>
          <a:xfrm rot="16200000">
            <a:off x="16558699" y="8329076"/>
            <a:ext cx="322860" cy="5130797"/>
          </a:xfrm>
          <a:prstGeom prst="roundRect">
            <a:avLst>
              <a:gd name="adj" fmla="val 50000"/>
            </a:avLst>
          </a:prstGeom>
          <a:solidFill>
            <a:srgbClr val="94C5EA"/>
          </a:solidFill>
          <a:ln>
            <a:noFill/>
          </a:ln>
          <a:effectLst>
            <a:outerShdw blurRad="50800" dist="127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37" name="Rectangle: Top Corners Rounded 15">
            <a:extLst>
              <a:ext uri="{FF2B5EF4-FFF2-40B4-BE49-F238E27FC236}">
                <a16:creationId xmlns:a16="http://schemas.microsoft.com/office/drawing/2014/main" id="{3AA5F993-E259-994A-B351-278B27774E19}"/>
              </a:ext>
            </a:extLst>
          </p:cNvPr>
          <p:cNvSpPr/>
          <p:nvPr/>
        </p:nvSpPr>
        <p:spPr>
          <a:xfrm rot="16200000">
            <a:off x="19498171" y="9424212"/>
            <a:ext cx="322860" cy="5130797"/>
          </a:xfrm>
          <a:prstGeom prst="roundRect">
            <a:avLst>
              <a:gd name="adj" fmla="val 50000"/>
            </a:avLst>
          </a:prstGeom>
          <a:solidFill>
            <a:srgbClr val="94C5EA"/>
          </a:solidFill>
          <a:ln>
            <a:noFill/>
          </a:ln>
          <a:effectLst>
            <a:outerShdw blurRad="50800" dist="127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52" name="Rectangle: Rounded Corners 79">
            <a:extLst>
              <a:ext uri="{FF2B5EF4-FFF2-40B4-BE49-F238E27FC236}">
                <a16:creationId xmlns:a16="http://schemas.microsoft.com/office/drawing/2014/main" id="{21DA2E28-E7EF-C248-BE98-2C4E102F018C}"/>
              </a:ext>
            </a:extLst>
          </p:cNvPr>
          <p:cNvSpPr/>
          <p:nvPr/>
        </p:nvSpPr>
        <p:spPr>
          <a:xfrm>
            <a:off x="10480695" y="3582291"/>
            <a:ext cx="3424198" cy="676681"/>
          </a:xfrm>
          <a:prstGeom prst="roundRect">
            <a:avLst>
              <a:gd name="adj" fmla="val 50000"/>
            </a:avLst>
          </a:prstGeom>
          <a:solidFill>
            <a:srgbClr val="6C6B6C"/>
          </a:solidFill>
          <a:ln w="9525">
            <a:solidFill>
              <a:schemeClr val="bg1">
                <a:lumMod val="9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93600" rIns="180000" bIns="93600" rtlCol="0" anchor="ctr"/>
          <a:lstStyle/>
          <a:p>
            <a:pPr algn="ctr"/>
            <a:r>
              <a:rPr lang="en-GB" b="1" spc="40" dirty="0">
                <a:solidFill>
                  <a:schemeClr val="bg1"/>
                </a:solidFill>
                <a:latin typeface="Century Gothic" panose="020B0502020202020204" pitchFamily="34" charset="0"/>
              </a:rPr>
              <a:t>Execution</a:t>
            </a:r>
          </a:p>
        </p:txBody>
      </p:sp>
    </p:spTree>
    <p:extLst>
      <p:ext uri="{BB962C8B-B14F-4D97-AF65-F5344CB8AC3E}">
        <p14:creationId xmlns:p14="http://schemas.microsoft.com/office/powerpoint/2010/main" val="14566469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5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D51A04BC-5220-5942-8A00-5C291A12F84F}"/>
              </a:ext>
            </a:extLst>
          </p:cNvPr>
          <p:cNvSpPr txBox="1"/>
          <p:nvPr/>
        </p:nvSpPr>
        <p:spPr>
          <a:xfrm>
            <a:off x="1777903" y="1131101"/>
            <a:ext cx="15669982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25583" hangingPunct="0">
              <a:defRPr/>
            </a:pPr>
            <a:r>
              <a:rPr lang="en-US" sz="3800" b="1" kern="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Project Dashboard</a:t>
            </a:r>
          </a:p>
        </p:txBody>
      </p:sp>
      <p:sp>
        <p:nvSpPr>
          <p:cNvPr id="3" name="Rectangle: Rounded Corners 45">
            <a:extLst>
              <a:ext uri="{FF2B5EF4-FFF2-40B4-BE49-F238E27FC236}">
                <a16:creationId xmlns:a16="http://schemas.microsoft.com/office/drawing/2014/main" id="{2C81A19B-F1F2-1C40-AE10-0CFFDB803D85}"/>
              </a:ext>
            </a:extLst>
          </p:cNvPr>
          <p:cNvSpPr/>
          <p:nvPr/>
        </p:nvSpPr>
        <p:spPr>
          <a:xfrm>
            <a:off x="1777903" y="2593360"/>
            <a:ext cx="4993112" cy="1260000"/>
          </a:xfrm>
          <a:prstGeom prst="roundRect">
            <a:avLst>
              <a:gd name="adj" fmla="val 11735"/>
            </a:avLst>
          </a:prstGeom>
          <a:solidFill>
            <a:srgbClr val="DBD9D9"/>
          </a:solidFill>
          <a:ln w="19050">
            <a:solidFill>
              <a:srgbClr val="DBD9D9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B3DB31-7C26-CA49-8FF4-D3555D0D7F2B}"/>
              </a:ext>
            </a:extLst>
          </p:cNvPr>
          <p:cNvSpPr txBox="1"/>
          <p:nvPr/>
        </p:nvSpPr>
        <p:spPr>
          <a:xfrm>
            <a:off x="3830595" y="2974936"/>
            <a:ext cx="2693773" cy="553998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r" defTabSz="914400"/>
            <a:r>
              <a:rPr lang="en-GB" sz="3600" b="1" spc="4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$125,000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08EA3F-5AF7-454F-B729-3A552E9E4489}"/>
              </a:ext>
            </a:extLst>
          </p:cNvPr>
          <p:cNvSpPr txBox="1"/>
          <p:nvPr/>
        </p:nvSpPr>
        <p:spPr>
          <a:xfrm>
            <a:off x="2103690" y="3069472"/>
            <a:ext cx="2369455" cy="30777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>
            <a:defPPr>
              <a:defRPr lang="en-US"/>
            </a:defPPr>
            <a:lvl1pPr defTabSz="2438522">
              <a:lnSpc>
                <a:spcPct val="100000"/>
              </a:lnSpc>
              <a:defRPr sz="2800" b="1" cap="all" spc="40">
                <a:solidFill>
                  <a:srgbClr val="2E2E2E"/>
                </a:solidFill>
                <a:latin typeface="+mj-lt"/>
                <a:cs typeface="+mj-cs"/>
              </a:defRPr>
            </a:lvl1pPr>
          </a:lstStyle>
          <a:p>
            <a:r>
              <a:rPr lang="en-GB" sz="2000" b="0" cap="none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Net Budget</a:t>
            </a:r>
          </a:p>
        </p:txBody>
      </p:sp>
      <p:sp>
        <p:nvSpPr>
          <p:cNvPr id="6" name="Rectangle: Rounded Corners 45">
            <a:extLst>
              <a:ext uri="{FF2B5EF4-FFF2-40B4-BE49-F238E27FC236}">
                <a16:creationId xmlns:a16="http://schemas.microsoft.com/office/drawing/2014/main" id="{709989AA-E533-384E-8660-25DFC09AED64}"/>
              </a:ext>
            </a:extLst>
          </p:cNvPr>
          <p:cNvSpPr/>
          <p:nvPr/>
        </p:nvSpPr>
        <p:spPr>
          <a:xfrm>
            <a:off x="7199682" y="2593360"/>
            <a:ext cx="4993111" cy="1260000"/>
          </a:xfrm>
          <a:prstGeom prst="roundRect">
            <a:avLst>
              <a:gd name="adj" fmla="val 11735"/>
            </a:avLst>
          </a:prstGeom>
          <a:solidFill>
            <a:srgbClr val="DBD9D9"/>
          </a:solidFill>
          <a:ln w="19050">
            <a:solidFill>
              <a:srgbClr val="DBD9D9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82653B-FE27-6D42-8F69-31114E158244}"/>
              </a:ext>
            </a:extLst>
          </p:cNvPr>
          <p:cNvSpPr txBox="1"/>
          <p:nvPr/>
        </p:nvSpPr>
        <p:spPr>
          <a:xfrm>
            <a:off x="9263191" y="2974936"/>
            <a:ext cx="2693773" cy="553998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r" defTabSz="914400"/>
            <a:r>
              <a:rPr lang="en-GB" sz="3600" b="1" spc="4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45 </a:t>
            </a:r>
            <a:r>
              <a:rPr lang="en-GB" sz="2800" b="1" spc="4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members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D7F561-10E7-4C4C-998A-86E53DE790D4}"/>
              </a:ext>
            </a:extLst>
          </p:cNvPr>
          <p:cNvSpPr txBox="1"/>
          <p:nvPr/>
        </p:nvSpPr>
        <p:spPr>
          <a:xfrm>
            <a:off x="7525469" y="3069472"/>
            <a:ext cx="2369455" cy="30777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>
            <a:defPPr>
              <a:defRPr lang="en-US"/>
            </a:defPPr>
            <a:lvl1pPr defTabSz="2438522">
              <a:lnSpc>
                <a:spcPct val="100000"/>
              </a:lnSpc>
              <a:defRPr sz="2800" b="1" cap="all" spc="40">
                <a:solidFill>
                  <a:srgbClr val="2E2E2E"/>
                </a:solidFill>
                <a:latin typeface="+mj-lt"/>
                <a:cs typeface="+mj-cs"/>
              </a:defRPr>
            </a:lvl1pPr>
          </a:lstStyle>
          <a:p>
            <a:r>
              <a:rPr lang="en-GB" sz="2000" b="0" cap="none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Resources</a:t>
            </a:r>
          </a:p>
        </p:txBody>
      </p:sp>
      <p:sp>
        <p:nvSpPr>
          <p:cNvPr id="9" name="Rectangle: Rounded Corners 45">
            <a:extLst>
              <a:ext uri="{FF2B5EF4-FFF2-40B4-BE49-F238E27FC236}">
                <a16:creationId xmlns:a16="http://schemas.microsoft.com/office/drawing/2014/main" id="{8F51512E-B090-E14D-B02E-9C93E23A7314}"/>
              </a:ext>
            </a:extLst>
          </p:cNvPr>
          <p:cNvSpPr/>
          <p:nvPr/>
        </p:nvSpPr>
        <p:spPr>
          <a:xfrm>
            <a:off x="12621460" y="2593360"/>
            <a:ext cx="4993111" cy="1260000"/>
          </a:xfrm>
          <a:prstGeom prst="roundRect">
            <a:avLst>
              <a:gd name="adj" fmla="val 11735"/>
            </a:avLst>
          </a:prstGeom>
          <a:solidFill>
            <a:srgbClr val="DBD9D9"/>
          </a:solidFill>
          <a:ln w="19050">
            <a:solidFill>
              <a:srgbClr val="DBD9D9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9EA3C9-3B75-8F44-9E62-51733F25EDA1}"/>
              </a:ext>
            </a:extLst>
          </p:cNvPr>
          <p:cNvSpPr txBox="1"/>
          <p:nvPr/>
        </p:nvSpPr>
        <p:spPr>
          <a:xfrm>
            <a:off x="15302684" y="2974935"/>
            <a:ext cx="1995971" cy="553998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r" defTabSz="914400"/>
            <a:r>
              <a:rPr lang="en-GB" sz="3600" b="1" spc="4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19 </a:t>
            </a:r>
            <a:r>
              <a:rPr lang="en-GB" sz="2800" b="1" spc="4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months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8FF1C9-167F-3346-B0C0-7AF47C27DC81}"/>
              </a:ext>
            </a:extLst>
          </p:cNvPr>
          <p:cNvSpPr txBox="1"/>
          <p:nvPr/>
        </p:nvSpPr>
        <p:spPr>
          <a:xfrm>
            <a:off x="12933229" y="3067677"/>
            <a:ext cx="2369455" cy="30777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>
            <a:defPPr>
              <a:defRPr lang="en-US"/>
            </a:defPPr>
            <a:lvl1pPr defTabSz="2438522">
              <a:lnSpc>
                <a:spcPct val="100000"/>
              </a:lnSpc>
              <a:defRPr sz="2800" b="1" cap="all" spc="40">
                <a:solidFill>
                  <a:srgbClr val="2E2E2E"/>
                </a:solidFill>
                <a:latin typeface="+mj-lt"/>
                <a:cs typeface="+mj-cs"/>
              </a:defRPr>
            </a:lvl1pPr>
          </a:lstStyle>
          <a:p>
            <a:r>
              <a:rPr lang="en-GB" sz="2000" b="0" cap="none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Schedule</a:t>
            </a:r>
          </a:p>
        </p:txBody>
      </p:sp>
      <p:sp>
        <p:nvSpPr>
          <p:cNvPr id="12" name="Rectangle: Rounded Corners 45">
            <a:extLst>
              <a:ext uri="{FF2B5EF4-FFF2-40B4-BE49-F238E27FC236}">
                <a16:creationId xmlns:a16="http://schemas.microsoft.com/office/drawing/2014/main" id="{9F7A2429-5955-6845-9EB7-4780B9ED7289}"/>
              </a:ext>
            </a:extLst>
          </p:cNvPr>
          <p:cNvSpPr/>
          <p:nvPr/>
        </p:nvSpPr>
        <p:spPr>
          <a:xfrm>
            <a:off x="18043237" y="2593360"/>
            <a:ext cx="4993111" cy="1260000"/>
          </a:xfrm>
          <a:prstGeom prst="roundRect">
            <a:avLst>
              <a:gd name="adj" fmla="val 11735"/>
            </a:avLst>
          </a:prstGeom>
          <a:solidFill>
            <a:srgbClr val="DBD9D9"/>
          </a:solidFill>
          <a:ln w="19050">
            <a:solidFill>
              <a:srgbClr val="DBD9D9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CFB8E0-16E0-1242-8E98-49937740293D}"/>
              </a:ext>
            </a:extLst>
          </p:cNvPr>
          <p:cNvSpPr txBox="1"/>
          <p:nvPr/>
        </p:nvSpPr>
        <p:spPr>
          <a:xfrm>
            <a:off x="20879048" y="2974936"/>
            <a:ext cx="1869959" cy="553998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r" defTabSz="914400"/>
            <a:r>
              <a:rPr lang="en-GB" sz="3600" b="1" spc="4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006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F2E329-A8FA-2D49-BC98-C0435DED72C9}"/>
              </a:ext>
            </a:extLst>
          </p:cNvPr>
          <p:cNvSpPr txBox="1"/>
          <p:nvPr/>
        </p:nvSpPr>
        <p:spPr>
          <a:xfrm>
            <a:off x="18295260" y="3067678"/>
            <a:ext cx="2369455" cy="30777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>
            <a:defPPr>
              <a:defRPr lang="en-US"/>
            </a:defPPr>
            <a:lvl1pPr defTabSz="2438522">
              <a:lnSpc>
                <a:spcPct val="100000"/>
              </a:lnSpc>
              <a:defRPr sz="2800" b="1" cap="all" spc="40">
                <a:solidFill>
                  <a:srgbClr val="2E2E2E"/>
                </a:solidFill>
                <a:latin typeface="+mj-lt"/>
                <a:cs typeface="+mj-cs"/>
              </a:defRPr>
            </a:lvl1pPr>
          </a:lstStyle>
          <a:p>
            <a:r>
              <a:rPr lang="en-GB" sz="2000" b="0" cap="none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Open Issues</a:t>
            </a:r>
          </a:p>
        </p:txBody>
      </p:sp>
      <p:graphicFrame>
        <p:nvGraphicFramePr>
          <p:cNvPr id="15" name="Inhaltsplatzhalter 1">
            <a:extLst>
              <a:ext uri="{FF2B5EF4-FFF2-40B4-BE49-F238E27FC236}">
                <a16:creationId xmlns:a16="http://schemas.microsoft.com/office/drawing/2014/main" id="{1EB89AB7-587C-CE45-93F9-18012093D4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3494944"/>
              </p:ext>
            </p:extLst>
          </p:nvPr>
        </p:nvGraphicFramePr>
        <p:xfrm>
          <a:off x="3630843" y="5094983"/>
          <a:ext cx="5563926" cy="3647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6" name="Gruppieren 12">
            <a:extLst>
              <a:ext uri="{FF2B5EF4-FFF2-40B4-BE49-F238E27FC236}">
                <a16:creationId xmlns:a16="http://schemas.microsoft.com/office/drawing/2014/main" id="{5B4867AF-922F-FF48-8FBA-BFFBD214045D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5171642" y="5689858"/>
            <a:ext cx="2506180" cy="2263392"/>
            <a:chOff x="2669132" y="4306263"/>
            <a:chExt cx="1079999" cy="1079999"/>
          </a:xfrm>
        </p:grpSpPr>
        <p:sp>
          <p:nvSpPr>
            <p:cNvPr id="17" name="Grafik 23">
              <a:extLst>
                <a:ext uri="{FF2B5EF4-FFF2-40B4-BE49-F238E27FC236}">
                  <a16:creationId xmlns:a16="http://schemas.microsoft.com/office/drawing/2014/main" id="{20C00166-A9EF-124E-B8CB-6E9219A5F31E}"/>
                </a:ext>
              </a:extLst>
            </p:cNvPr>
            <p:cNvSpPr>
              <a:spLocks noChangeAspect="1"/>
            </p:cNvSpPr>
            <p:nvPr/>
          </p:nvSpPr>
          <p:spPr bwMode="gray">
            <a:xfrm flipH="1">
              <a:off x="2669132" y="4306263"/>
              <a:ext cx="1079999" cy="1079999"/>
            </a:xfrm>
            <a:custGeom>
              <a:avLst/>
              <a:gdLst>
                <a:gd name="connsiteX0" fmla="*/ 1555449 w 2060820"/>
                <a:gd name="connsiteY0" fmla="*/ 4945114 h 6857999"/>
                <a:gd name="connsiteX1" fmla="*/ 1030410 w 2060820"/>
                <a:gd name="connsiteY1" fmla="*/ 0 h 6857999"/>
                <a:gd name="connsiteX2" fmla="*/ 504516 w 2060820"/>
                <a:gd name="connsiteY2" fmla="*/ 4945114 h 6857999"/>
                <a:gd name="connsiteX3" fmla="*/ 0 w 2060820"/>
                <a:gd name="connsiteY3" fmla="*/ 5830155 h 6857999"/>
                <a:gd name="connsiteX4" fmla="*/ 1030410 w 2060820"/>
                <a:gd name="connsiteY4" fmla="*/ 6860565 h 6857999"/>
                <a:gd name="connsiteX5" fmla="*/ 2060820 w 2060820"/>
                <a:gd name="connsiteY5" fmla="*/ 5830155 h 6857999"/>
                <a:gd name="connsiteX6" fmla="*/ 1555449 w 2060820"/>
                <a:gd name="connsiteY6" fmla="*/ 4945114 h 6857999"/>
                <a:gd name="connsiteX7" fmla="*/ 1030410 w 2060820"/>
                <a:gd name="connsiteY7" fmla="*/ 6557001 h 6857999"/>
                <a:gd name="connsiteX8" fmla="*/ 303565 w 2060820"/>
                <a:gd name="connsiteY8" fmla="*/ 5830155 h 6857999"/>
                <a:gd name="connsiteX9" fmla="*/ 1030410 w 2060820"/>
                <a:gd name="connsiteY9" fmla="*/ 5103310 h 6857999"/>
                <a:gd name="connsiteX10" fmla="*/ 1757255 w 2060820"/>
                <a:gd name="connsiteY10" fmla="*/ 5830155 h 6857999"/>
                <a:gd name="connsiteX11" fmla="*/ 1030410 w 2060820"/>
                <a:gd name="connsiteY11" fmla="*/ 6557001 h 6857999"/>
                <a:gd name="connsiteX0" fmla="*/ 1555449 w 2060820"/>
                <a:gd name="connsiteY0" fmla="*/ 0 h 1915451"/>
                <a:gd name="connsiteX1" fmla="*/ 504516 w 2060820"/>
                <a:gd name="connsiteY1" fmla="*/ 0 h 1915451"/>
                <a:gd name="connsiteX2" fmla="*/ 0 w 2060820"/>
                <a:gd name="connsiteY2" fmla="*/ 885041 h 1915451"/>
                <a:gd name="connsiteX3" fmla="*/ 1030410 w 2060820"/>
                <a:gd name="connsiteY3" fmla="*/ 1915451 h 1915451"/>
                <a:gd name="connsiteX4" fmla="*/ 2060820 w 2060820"/>
                <a:gd name="connsiteY4" fmla="*/ 885041 h 1915451"/>
                <a:gd name="connsiteX5" fmla="*/ 1555449 w 2060820"/>
                <a:gd name="connsiteY5" fmla="*/ 0 h 1915451"/>
                <a:gd name="connsiteX6" fmla="*/ 1030410 w 2060820"/>
                <a:gd name="connsiteY6" fmla="*/ 1611887 h 1915451"/>
                <a:gd name="connsiteX7" fmla="*/ 303565 w 2060820"/>
                <a:gd name="connsiteY7" fmla="*/ 885041 h 1915451"/>
                <a:gd name="connsiteX8" fmla="*/ 1030410 w 2060820"/>
                <a:gd name="connsiteY8" fmla="*/ 158196 h 1915451"/>
                <a:gd name="connsiteX9" fmla="*/ 1757255 w 2060820"/>
                <a:gd name="connsiteY9" fmla="*/ 885041 h 1915451"/>
                <a:gd name="connsiteX10" fmla="*/ 1030410 w 2060820"/>
                <a:gd name="connsiteY10" fmla="*/ 1611887 h 1915451"/>
                <a:gd name="connsiteX0" fmla="*/ 2060820 w 2060820"/>
                <a:gd name="connsiteY0" fmla="*/ 885041 h 1915451"/>
                <a:gd name="connsiteX1" fmla="*/ 504516 w 2060820"/>
                <a:gd name="connsiteY1" fmla="*/ 0 h 1915451"/>
                <a:gd name="connsiteX2" fmla="*/ 0 w 2060820"/>
                <a:gd name="connsiteY2" fmla="*/ 885041 h 1915451"/>
                <a:gd name="connsiteX3" fmla="*/ 1030410 w 2060820"/>
                <a:gd name="connsiteY3" fmla="*/ 1915451 h 1915451"/>
                <a:gd name="connsiteX4" fmla="*/ 2060820 w 2060820"/>
                <a:gd name="connsiteY4" fmla="*/ 885041 h 1915451"/>
                <a:gd name="connsiteX5" fmla="*/ 1030410 w 2060820"/>
                <a:gd name="connsiteY5" fmla="*/ 1611887 h 1915451"/>
                <a:gd name="connsiteX6" fmla="*/ 303565 w 2060820"/>
                <a:gd name="connsiteY6" fmla="*/ 885041 h 1915451"/>
                <a:gd name="connsiteX7" fmla="*/ 1030410 w 2060820"/>
                <a:gd name="connsiteY7" fmla="*/ 158196 h 1915451"/>
                <a:gd name="connsiteX8" fmla="*/ 1757255 w 2060820"/>
                <a:gd name="connsiteY8" fmla="*/ 885041 h 1915451"/>
                <a:gd name="connsiteX9" fmla="*/ 1030410 w 2060820"/>
                <a:gd name="connsiteY9" fmla="*/ 1611887 h 1915451"/>
                <a:gd name="connsiteX0" fmla="*/ 1030410 w 1757255"/>
                <a:gd name="connsiteY0" fmla="*/ 1915451 h 1937816"/>
                <a:gd name="connsiteX1" fmla="*/ 504516 w 1757255"/>
                <a:gd name="connsiteY1" fmla="*/ 0 h 1937816"/>
                <a:gd name="connsiteX2" fmla="*/ 0 w 1757255"/>
                <a:gd name="connsiteY2" fmla="*/ 885041 h 1937816"/>
                <a:gd name="connsiteX3" fmla="*/ 1030410 w 1757255"/>
                <a:gd name="connsiteY3" fmla="*/ 1915451 h 1937816"/>
                <a:gd name="connsiteX4" fmla="*/ 1030410 w 1757255"/>
                <a:gd name="connsiteY4" fmla="*/ 1611887 h 1937816"/>
                <a:gd name="connsiteX5" fmla="*/ 303565 w 1757255"/>
                <a:gd name="connsiteY5" fmla="*/ 885041 h 1937816"/>
                <a:gd name="connsiteX6" fmla="*/ 1030410 w 1757255"/>
                <a:gd name="connsiteY6" fmla="*/ 158196 h 1937816"/>
                <a:gd name="connsiteX7" fmla="*/ 1757255 w 1757255"/>
                <a:gd name="connsiteY7" fmla="*/ 885041 h 1937816"/>
                <a:gd name="connsiteX8" fmla="*/ 1030410 w 1757255"/>
                <a:gd name="connsiteY8" fmla="*/ 1611887 h 1937816"/>
                <a:gd name="connsiteX0" fmla="*/ 0 w 1757255"/>
                <a:gd name="connsiteY0" fmla="*/ 885041 h 1611887"/>
                <a:gd name="connsiteX1" fmla="*/ 504516 w 1757255"/>
                <a:gd name="connsiteY1" fmla="*/ 0 h 1611887"/>
                <a:gd name="connsiteX2" fmla="*/ 0 w 1757255"/>
                <a:gd name="connsiteY2" fmla="*/ 885041 h 1611887"/>
                <a:gd name="connsiteX3" fmla="*/ 1030410 w 1757255"/>
                <a:gd name="connsiteY3" fmla="*/ 1611887 h 1611887"/>
                <a:gd name="connsiteX4" fmla="*/ 303565 w 1757255"/>
                <a:gd name="connsiteY4" fmla="*/ 885041 h 1611887"/>
                <a:gd name="connsiteX5" fmla="*/ 1030410 w 1757255"/>
                <a:gd name="connsiteY5" fmla="*/ 158196 h 1611887"/>
                <a:gd name="connsiteX6" fmla="*/ 1757255 w 1757255"/>
                <a:gd name="connsiteY6" fmla="*/ 885041 h 1611887"/>
                <a:gd name="connsiteX7" fmla="*/ 1030410 w 1757255"/>
                <a:gd name="connsiteY7" fmla="*/ 1611887 h 1611887"/>
                <a:gd name="connsiteX0" fmla="*/ 726845 w 1453690"/>
                <a:gd name="connsiteY0" fmla="*/ 1453691 h 1453691"/>
                <a:gd name="connsiteX1" fmla="*/ 0 w 1453690"/>
                <a:gd name="connsiteY1" fmla="*/ 726845 h 1453691"/>
                <a:gd name="connsiteX2" fmla="*/ 726845 w 1453690"/>
                <a:gd name="connsiteY2" fmla="*/ 0 h 1453691"/>
                <a:gd name="connsiteX3" fmla="*/ 1453690 w 1453690"/>
                <a:gd name="connsiteY3" fmla="*/ 726845 h 1453691"/>
                <a:gd name="connsiteX4" fmla="*/ 726845 w 1453690"/>
                <a:gd name="connsiteY4" fmla="*/ 1453691 h 1453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3690" h="1453691">
                  <a:moveTo>
                    <a:pt x="726845" y="1453691"/>
                  </a:moveTo>
                  <a:cubicBezTo>
                    <a:pt x="324942" y="1453691"/>
                    <a:pt x="0" y="1127893"/>
                    <a:pt x="0" y="726845"/>
                  </a:cubicBezTo>
                  <a:cubicBezTo>
                    <a:pt x="0" y="324943"/>
                    <a:pt x="325797" y="0"/>
                    <a:pt x="726845" y="0"/>
                  </a:cubicBezTo>
                  <a:cubicBezTo>
                    <a:pt x="1127893" y="0"/>
                    <a:pt x="1453690" y="325798"/>
                    <a:pt x="1453690" y="726845"/>
                  </a:cubicBezTo>
                  <a:cubicBezTo>
                    <a:pt x="1453690" y="1128748"/>
                    <a:pt x="1127893" y="1453691"/>
                    <a:pt x="726845" y="1453691"/>
                  </a:cubicBezTo>
                  <a:close/>
                </a:path>
              </a:pathLst>
            </a:custGeom>
            <a:solidFill>
              <a:schemeClr val="bg1"/>
            </a:solidFill>
            <a:ln w="8537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en-US" dirty="0"/>
            </a:p>
          </p:txBody>
        </p:sp>
        <p:sp>
          <p:nvSpPr>
            <p:cNvPr id="18" name="ICON - Zeiger">
              <a:extLst>
                <a:ext uri="{FF2B5EF4-FFF2-40B4-BE49-F238E27FC236}">
                  <a16:creationId xmlns:a16="http://schemas.microsoft.com/office/drawing/2014/main" id="{B663F2A5-21FA-CB4A-9A7A-EB1504F822C3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160651" y="4464828"/>
              <a:ext cx="136005" cy="514802"/>
            </a:xfrm>
            <a:custGeom>
              <a:avLst/>
              <a:gdLst>
                <a:gd name="connsiteX0" fmla="*/ 1555449 w 2060820"/>
                <a:gd name="connsiteY0" fmla="*/ 4945114 h 6857999"/>
                <a:gd name="connsiteX1" fmla="*/ 1030410 w 2060820"/>
                <a:gd name="connsiteY1" fmla="*/ 0 h 6857999"/>
                <a:gd name="connsiteX2" fmla="*/ 504516 w 2060820"/>
                <a:gd name="connsiteY2" fmla="*/ 4945114 h 6857999"/>
                <a:gd name="connsiteX3" fmla="*/ 0 w 2060820"/>
                <a:gd name="connsiteY3" fmla="*/ 5830155 h 6857999"/>
                <a:gd name="connsiteX4" fmla="*/ 1030410 w 2060820"/>
                <a:gd name="connsiteY4" fmla="*/ 6860565 h 6857999"/>
                <a:gd name="connsiteX5" fmla="*/ 2060820 w 2060820"/>
                <a:gd name="connsiteY5" fmla="*/ 5830155 h 6857999"/>
                <a:gd name="connsiteX6" fmla="*/ 1555449 w 2060820"/>
                <a:gd name="connsiteY6" fmla="*/ 4945114 h 6857999"/>
                <a:gd name="connsiteX7" fmla="*/ 1030410 w 2060820"/>
                <a:gd name="connsiteY7" fmla="*/ 6557001 h 6857999"/>
                <a:gd name="connsiteX8" fmla="*/ 303565 w 2060820"/>
                <a:gd name="connsiteY8" fmla="*/ 5830155 h 6857999"/>
                <a:gd name="connsiteX9" fmla="*/ 1030410 w 2060820"/>
                <a:gd name="connsiteY9" fmla="*/ 5103310 h 6857999"/>
                <a:gd name="connsiteX10" fmla="*/ 1757255 w 2060820"/>
                <a:gd name="connsiteY10" fmla="*/ 5830155 h 6857999"/>
                <a:gd name="connsiteX11" fmla="*/ 1030410 w 2060820"/>
                <a:gd name="connsiteY11" fmla="*/ 6557001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0820" h="6857999">
                  <a:moveTo>
                    <a:pt x="1555449" y="4945114"/>
                  </a:moveTo>
                  <a:lnTo>
                    <a:pt x="1030410" y="0"/>
                  </a:lnTo>
                  <a:lnTo>
                    <a:pt x="504516" y="4945114"/>
                  </a:lnTo>
                  <a:cubicBezTo>
                    <a:pt x="202662" y="5124688"/>
                    <a:pt x="0" y="5453051"/>
                    <a:pt x="0" y="5830155"/>
                  </a:cubicBezTo>
                  <a:cubicBezTo>
                    <a:pt x="0" y="6398805"/>
                    <a:pt x="460905" y="6860565"/>
                    <a:pt x="1030410" y="6860565"/>
                  </a:cubicBezTo>
                  <a:cubicBezTo>
                    <a:pt x="1599060" y="6860565"/>
                    <a:pt x="2060820" y="6399660"/>
                    <a:pt x="2060820" y="5830155"/>
                  </a:cubicBezTo>
                  <a:cubicBezTo>
                    <a:pt x="2059965" y="5453051"/>
                    <a:pt x="1857303" y="5124688"/>
                    <a:pt x="1555449" y="4945114"/>
                  </a:cubicBezTo>
                  <a:close/>
                  <a:moveTo>
                    <a:pt x="1030410" y="6557001"/>
                  </a:moveTo>
                  <a:cubicBezTo>
                    <a:pt x="628507" y="6557001"/>
                    <a:pt x="303565" y="6231203"/>
                    <a:pt x="303565" y="5830155"/>
                  </a:cubicBezTo>
                  <a:cubicBezTo>
                    <a:pt x="303565" y="5428253"/>
                    <a:pt x="629362" y="5103310"/>
                    <a:pt x="1030410" y="5103310"/>
                  </a:cubicBezTo>
                  <a:cubicBezTo>
                    <a:pt x="1431458" y="5103310"/>
                    <a:pt x="1757255" y="5429108"/>
                    <a:pt x="1757255" y="5830155"/>
                  </a:cubicBezTo>
                  <a:cubicBezTo>
                    <a:pt x="1757255" y="6232058"/>
                    <a:pt x="1431458" y="6557001"/>
                    <a:pt x="1030410" y="6557001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8537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en-US" dirty="0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6228C19C-F06C-6A42-83B5-E48F9977CDEA}"/>
              </a:ext>
            </a:extLst>
          </p:cNvPr>
          <p:cNvSpPr/>
          <p:nvPr/>
        </p:nvSpPr>
        <p:spPr>
          <a:xfrm>
            <a:off x="2055997" y="4590784"/>
            <a:ext cx="3803830" cy="471894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en-GB" sz="2000" spc="40" dirty="0">
                <a:solidFill>
                  <a:schemeClr val="tx1"/>
                </a:solidFill>
                <a:latin typeface="Century Gothic" panose="020B0502020202020204" pitchFamily="34" charset="0"/>
              </a:rPr>
              <a:t>Resource Capacity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3EF22A-85A7-FB48-A67B-D7867F8FB279}"/>
              </a:ext>
            </a:extLst>
          </p:cNvPr>
          <p:cNvSpPr txBox="1"/>
          <p:nvPr/>
        </p:nvSpPr>
        <p:spPr>
          <a:xfrm>
            <a:off x="4558576" y="7046208"/>
            <a:ext cx="732273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/>
            <a:r>
              <a:rPr lang="en-GB" sz="2000" spc="4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0.00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8180610-4990-9A45-8678-3A96B896B4AD}"/>
              </a:ext>
            </a:extLst>
          </p:cNvPr>
          <p:cNvSpPr txBox="1"/>
          <p:nvPr/>
        </p:nvSpPr>
        <p:spPr>
          <a:xfrm>
            <a:off x="7314640" y="7046209"/>
            <a:ext cx="1150304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/>
            <a:r>
              <a:rPr lang="en-GB" sz="2000" spc="4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700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B1C9731-3CFB-084E-86E6-83DFB6C2F30C}"/>
              </a:ext>
            </a:extLst>
          </p:cNvPr>
          <p:cNvCxnSpPr>
            <a:cxnSpLocks/>
          </p:cNvCxnSpPr>
          <p:nvPr/>
        </p:nvCxnSpPr>
        <p:spPr>
          <a:xfrm>
            <a:off x="8847441" y="4212633"/>
            <a:ext cx="0" cy="3332115"/>
          </a:xfrm>
          <a:prstGeom prst="line">
            <a:avLst/>
          </a:prstGeom>
          <a:ln w="9525" cap="sq">
            <a:solidFill>
              <a:schemeClr val="bg1">
                <a:lumMod val="85000"/>
              </a:schemeClr>
            </a:solidFill>
            <a:prstDash val="sysDash"/>
            <a:miter lim="800000"/>
            <a:headEnd type="none"/>
            <a:tailEnd type="non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7FFA4EC7-6C0C-0342-8ECA-679AC9FBF70D}"/>
              </a:ext>
            </a:extLst>
          </p:cNvPr>
          <p:cNvSpPr/>
          <p:nvPr/>
        </p:nvSpPr>
        <p:spPr>
          <a:xfrm>
            <a:off x="2055996" y="5068251"/>
            <a:ext cx="3021568" cy="634280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en-GB" sz="3600" b="1" spc="40" dirty="0">
                <a:solidFill>
                  <a:schemeClr val="tx1"/>
                </a:solidFill>
                <a:latin typeface="Century Gothic" panose="020B0502020202020204" pitchFamily="34" charset="0"/>
              </a:rPr>
              <a:t>350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3829816-7934-194F-8207-AD329AB99471}"/>
              </a:ext>
            </a:extLst>
          </p:cNvPr>
          <p:cNvCxnSpPr>
            <a:cxnSpLocks/>
          </p:cNvCxnSpPr>
          <p:nvPr/>
        </p:nvCxnSpPr>
        <p:spPr>
          <a:xfrm flipH="1">
            <a:off x="15893595" y="4212633"/>
            <a:ext cx="1" cy="3332115"/>
          </a:xfrm>
          <a:prstGeom prst="line">
            <a:avLst/>
          </a:prstGeom>
          <a:ln w="9525" cap="sq">
            <a:solidFill>
              <a:schemeClr val="bg1">
                <a:lumMod val="85000"/>
              </a:schemeClr>
            </a:solidFill>
            <a:prstDash val="sysDash"/>
            <a:miter lim="800000"/>
            <a:headEnd type="none"/>
            <a:tailEnd type="non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73" name="Inhaltsplatzhalter 1">
            <a:extLst>
              <a:ext uri="{FF2B5EF4-FFF2-40B4-BE49-F238E27FC236}">
                <a16:creationId xmlns:a16="http://schemas.microsoft.com/office/drawing/2014/main" id="{E33C4E78-BBE3-8F45-9153-63399DDA9A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5357642"/>
              </p:ext>
            </p:extLst>
          </p:nvPr>
        </p:nvGraphicFramePr>
        <p:xfrm>
          <a:off x="10702680" y="5094983"/>
          <a:ext cx="5563926" cy="3647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74" name="Gruppieren 12">
            <a:extLst>
              <a:ext uri="{FF2B5EF4-FFF2-40B4-BE49-F238E27FC236}">
                <a16:creationId xmlns:a16="http://schemas.microsoft.com/office/drawing/2014/main" id="{61A9C844-0FA4-5645-A9E5-691BC50E3998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12243479" y="5689858"/>
            <a:ext cx="2506180" cy="2263392"/>
            <a:chOff x="2669132" y="4306263"/>
            <a:chExt cx="1079999" cy="1079999"/>
          </a:xfrm>
        </p:grpSpPr>
        <p:sp>
          <p:nvSpPr>
            <p:cNvPr id="75" name="Grafik 23">
              <a:extLst>
                <a:ext uri="{FF2B5EF4-FFF2-40B4-BE49-F238E27FC236}">
                  <a16:creationId xmlns:a16="http://schemas.microsoft.com/office/drawing/2014/main" id="{5391F750-AEB4-0A4A-A846-8CB5B2E82C5E}"/>
                </a:ext>
              </a:extLst>
            </p:cNvPr>
            <p:cNvSpPr>
              <a:spLocks noChangeAspect="1"/>
            </p:cNvSpPr>
            <p:nvPr/>
          </p:nvSpPr>
          <p:spPr bwMode="gray">
            <a:xfrm flipH="1">
              <a:off x="2669132" y="4306263"/>
              <a:ext cx="1079999" cy="1079999"/>
            </a:xfrm>
            <a:custGeom>
              <a:avLst/>
              <a:gdLst>
                <a:gd name="connsiteX0" fmla="*/ 1555449 w 2060820"/>
                <a:gd name="connsiteY0" fmla="*/ 4945114 h 6857999"/>
                <a:gd name="connsiteX1" fmla="*/ 1030410 w 2060820"/>
                <a:gd name="connsiteY1" fmla="*/ 0 h 6857999"/>
                <a:gd name="connsiteX2" fmla="*/ 504516 w 2060820"/>
                <a:gd name="connsiteY2" fmla="*/ 4945114 h 6857999"/>
                <a:gd name="connsiteX3" fmla="*/ 0 w 2060820"/>
                <a:gd name="connsiteY3" fmla="*/ 5830155 h 6857999"/>
                <a:gd name="connsiteX4" fmla="*/ 1030410 w 2060820"/>
                <a:gd name="connsiteY4" fmla="*/ 6860565 h 6857999"/>
                <a:gd name="connsiteX5" fmla="*/ 2060820 w 2060820"/>
                <a:gd name="connsiteY5" fmla="*/ 5830155 h 6857999"/>
                <a:gd name="connsiteX6" fmla="*/ 1555449 w 2060820"/>
                <a:gd name="connsiteY6" fmla="*/ 4945114 h 6857999"/>
                <a:gd name="connsiteX7" fmla="*/ 1030410 w 2060820"/>
                <a:gd name="connsiteY7" fmla="*/ 6557001 h 6857999"/>
                <a:gd name="connsiteX8" fmla="*/ 303565 w 2060820"/>
                <a:gd name="connsiteY8" fmla="*/ 5830155 h 6857999"/>
                <a:gd name="connsiteX9" fmla="*/ 1030410 w 2060820"/>
                <a:gd name="connsiteY9" fmla="*/ 5103310 h 6857999"/>
                <a:gd name="connsiteX10" fmla="*/ 1757255 w 2060820"/>
                <a:gd name="connsiteY10" fmla="*/ 5830155 h 6857999"/>
                <a:gd name="connsiteX11" fmla="*/ 1030410 w 2060820"/>
                <a:gd name="connsiteY11" fmla="*/ 6557001 h 6857999"/>
                <a:gd name="connsiteX0" fmla="*/ 1555449 w 2060820"/>
                <a:gd name="connsiteY0" fmla="*/ 0 h 1915451"/>
                <a:gd name="connsiteX1" fmla="*/ 504516 w 2060820"/>
                <a:gd name="connsiteY1" fmla="*/ 0 h 1915451"/>
                <a:gd name="connsiteX2" fmla="*/ 0 w 2060820"/>
                <a:gd name="connsiteY2" fmla="*/ 885041 h 1915451"/>
                <a:gd name="connsiteX3" fmla="*/ 1030410 w 2060820"/>
                <a:gd name="connsiteY3" fmla="*/ 1915451 h 1915451"/>
                <a:gd name="connsiteX4" fmla="*/ 2060820 w 2060820"/>
                <a:gd name="connsiteY4" fmla="*/ 885041 h 1915451"/>
                <a:gd name="connsiteX5" fmla="*/ 1555449 w 2060820"/>
                <a:gd name="connsiteY5" fmla="*/ 0 h 1915451"/>
                <a:gd name="connsiteX6" fmla="*/ 1030410 w 2060820"/>
                <a:gd name="connsiteY6" fmla="*/ 1611887 h 1915451"/>
                <a:gd name="connsiteX7" fmla="*/ 303565 w 2060820"/>
                <a:gd name="connsiteY7" fmla="*/ 885041 h 1915451"/>
                <a:gd name="connsiteX8" fmla="*/ 1030410 w 2060820"/>
                <a:gd name="connsiteY8" fmla="*/ 158196 h 1915451"/>
                <a:gd name="connsiteX9" fmla="*/ 1757255 w 2060820"/>
                <a:gd name="connsiteY9" fmla="*/ 885041 h 1915451"/>
                <a:gd name="connsiteX10" fmla="*/ 1030410 w 2060820"/>
                <a:gd name="connsiteY10" fmla="*/ 1611887 h 1915451"/>
                <a:gd name="connsiteX0" fmla="*/ 2060820 w 2060820"/>
                <a:gd name="connsiteY0" fmla="*/ 885041 h 1915451"/>
                <a:gd name="connsiteX1" fmla="*/ 504516 w 2060820"/>
                <a:gd name="connsiteY1" fmla="*/ 0 h 1915451"/>
                <a:gd name="connsiteX2" fmla="*/ 0 w 2060820"/>
                <a:gd name="connsiteY2" fmla="*/ 885041 h 1915451"/>
                <a:gd name="connsiteX3" fmla="*/ 1030410 w 2060820"/>
                <a:gd name="connsiteY3" fmla="*/ 1915451 h 1915451"/>
                <a:gd name="connsiteX4" fmla="*/ 2060820 w 2060820"/>
                <a:gd name="connsiteY4" fmla="*/ 885041 h 1915451"/>
                <a:gd name="connsiteX5" fmla="*/ 1030410 w 2060820"/>
                <a:gd name="connsiteY5" fmla="*/ 1611887 h 1915451"/>
                <a:gd name="connsiteX6" fmla="*/ 303565 w 2060820"/>
                <a:gd name="connsiteY6" fmla="*/ 885041 h 1915451"/>
                <a:gd name="connsiteX7" fmla="*/ 1030410 w 2060820"/>
                <a:gd name="connsiteY7" fmla="*/ 158196 h 1915451"/>
                <a:gd name="connsiteX8" fmla="*/ 1757255 w 2060820"/>
                <a:gd name="connsiteY8" fmla="*/ 885041 h 1915451"/>
                <a:gd name="connsiteX9" fmla="*/ 1030410 w 2060820"/>
                <a:gd name="connsiteY9" fmla="*/ 1611887 h 1915451"/>
                <a:gd name="connsiteX0" fmla="*/ 1030410 w 1757255"/>
                <a:gd name="connsiteY0" fmla="*/ 1915451 h 1937816"/>
                <a:gd name="connsiteX1" fmla="*/ 504516 w 1757255"/>
                <a:gd name="connsiteY1" fmla="*/ 0 h 1937816"/>
                <a:gd name="connsiteX2" fmla="*/ 0 w 1757255"/>
                <a:gd name="connsiteY2" fmla="*/ 885041 h 1937816"/>
                <a:gd name="connsiteX3" fmla="*/ 1030410 w 1757255"/>
                <a:gd name="connsiteY3" fmla="*/ 1915451 h 1937816"/>
                <a:gd name="connsiteX4" fmla="*/ 1030410 w 1757255"/>
                <a:gd name="connsiteY4" fmla="*/ 1611887 h 1937816"/>
                <a:gd name="connsiteX5" fmla="*/ 303565 w 1757255"/>
                <a:gd name="connsiteY5" fmla="*/ 885041 h 1937816"/>
                <a:gd name="connsiteX6" fmla="*/ 1030410 w 1757255"/>
                <a:gd name="connsiteY6" fmla="*/ 158196 h 1937816"/>
                <a:gd name="connsiteX7" fmla="*/ 1757255 w 1757255"/>
                <a:gd name="connsiteY7" fmla="*/ 885041 h 1937816"/>
                <a:gd name="connsiteX8" fmla="*/ 1030410 w 1757255"/>
                <a:gd name="connsiteY8" fmla="*/ 1611887 h 1937816"/>
                <a:gd name="connsiteX0" fmla="*/ 0 w 1757255"/>
                <a:gd name="connsiteY0" fmla="*/ 885041 h 1611887"/>
                <a:gd name="connsiteX1" fmla="*/ 504516 w 1757255"/>
                <a:gd name="connsiteY1" fmla="*/ 0 h 1611887"/>
                <a:gd name="connsiteX2" fmla="*/ 0 w 1757255"/>
                <a:gd name="connsiteY2" fmla="*/ 885041 h 1611887"/>
                <a:gd name="connsiteX3" fmla="*/ 1030410 w 1757255"/>
                <a:gd name="connsiteY3" fmla="*/ 1611887 h 1611887"/>
                <a:gd name="connsiteX4" fmla="*/ 303565 w 1757255"/>
                <a:gd name="connsiteY4" fmla="*/ 885041 h 1611887"/>
                <a:gd name="connsiteX5" fmla="*/ 1030410 w 1757255"/>
                <a:gd name="connsiteY5" fmla="*/ 158196 h 1611887"/>
                <a:gd name="connsiteX6" fmla="*/ 1757255 w 1757255"/>
                <a:gd name="connsiteY6" fmla="*/ 885041 h 1611887"/>
                <a:gd name="connsiteX7" fmla="*/ 1030410 w 1757255"/>
                <a:gd name="connsiteY7" fmla="*/ 1611887 h 1611887"/>
                <a:gd name="connsiteX0" fmla="*/ 726845 w 1453690"/>
                <a:gd name="connsiteY0" fmla="*/ 1453691 h 1453691"/>
                <a:gd name="connsiteX1" fmla="*/ 0 w 1453690"/>
                <a:gd name="connsiteY1" fmla="*/ 726845 h 1453691"/>
                <a:gd name="connsiteX2" fmla="*/ 726845 w 1453690"/>
                <a:gd name="connsiteY2" fmla="*/ 0 h 1453691"/>
                <a:gd name="connsiteX3" fmla="*/ 1453690 w 1453690"/>
                <a:gd name="connsiteY3" fmla="*/ 726845 h 1453691"/>
                <a:gd name="connsiteX4" fmla="*/ 726845 w 1453690"/>
                <a:gd name="connsiteY4" fmla="*/ 1453691 h 1453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3690" h="1453691">
                  <a:moveTo>
                    <a:pt x="726845" y="1453691"/>
                  </a:moveTo>
                  <a:cubicBezTo>
                    <a:pt x="324942" y="1453691"/>
                    <a:pt x="0" y="1127893"/>
                    <a:pt x="0" y="726845"/>
                  </a:cubicBezTo>
                  <a:cubicBezTo>
                    <a:pt x="0" y="324943"/>
                    <a:pt x="325797" y="0"/>
                    <a:pt x="726845" y="0"/>
                  </a:cubicBezTo>
                  <a:cubicBezTo>
                    <a:pt x="1127893" y="0"/>
                    <a:pt x="1453690" y="325798"/>
                    <a:pt x="1453690" y="726845"/>
                  </a:cubicBezTo>
                  <a:cubicBezTo>
                    <a:pt x="1453690" y="1128748"/>
                    <a:pt x="1127893" y="1453691"/>
                    <a:pt x="726845" y="1453691"/>
                  </a:cubicBezTo>
                  <a:close/>
                </a:path>
              </a:pathLst>
            </a:custGeom>
            <a:solidFill>
              <a:schemeClr val="bg1"/>
            </a:solidFill>
            <a:ln w="8537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en-US" dirty="0"/>
            </a:p>
          </p:txBody>
        </p:sp>
        <p:sp>
          <p:nvSpPr>
            <p:cNvPr id="76" name="ICON - Zeiger">
              <a:extLst>
                <a:ext uri="{FF2B5EF4-FFF2-40B4-BE49-F238E27FC236}">
                  <a16:creationId xmlns:a16="http://schemas.microsoft.com/office/drawing/2014/main" id="{62A02AD9-370B-BE4F-9BEC-C6656AA1383B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160651" y="4464828"/>
              <a:ext cx="136005" cy="514802"/>
            </a:xfrm>
            <a:custGeom>
              <a:avLst/>
              <a:gdLst>
                <a:gd name="connsiteX0" fmla="*/ 1555449 w 2060820"/>
                <a:gd name="connsiteY0" fmla="*/ 4945114 h 6857999"/>
                <a:gd name="connsiteX1" fmla="*/ 1030410 w 2060820"/>
                <a:gd name="connsiteY1" fmla="*/ 0 h 6857999"/>
                <a:gd name="connsiteX2" fmla="*/ 504516 w 2060820"/>
                <a:gd name="connsiteY2" fmla="*/ 4945114 h 6857999"/>
                <a:gd name="connsiteX3" fmla="*/ 0 w 2060820"/>
                <a:gd name="connsiteY3" fmla="*/ 5830155 h 6857999"/>
                <a:gd name="connsiteX4" fmla="*/ 1030410 w 2060820"/>
                <a:gd name="connsiteY4" fmla="*/ 6860565 h 6857999"/>
                <a:gd name="connsiteX5" fmla="*/ 2060820 w 2060820"/>
                <a:gd name="connsiteY5" fmla="*/ 5830155 h 6857999"/>
                <a:gd name="connsiteX6" fmla="*/ 1555449 w 2060820"/>
                <a:gd name="connsiteY6" fmla="*/ 4945114 h 6857999"/>
                <a:gd name="connsiteX7" fmla="*/ 1030410 w 2060820"/>
                <a:gd name="connsiteY7" fmla="*/ 6557001 h 6857999"/>
                <a:gd name="connsiteX8" fmla="*/ 303565 w 2060820"/>
                <a:gd name="connsiteY8" fmla="*/ 5830155 h 6857999"/>
                <a:gd name="connsiteX9" fmla="*/ 1030410 w 2060820"/>
                <a:gd name="connsiteY9" fmla="*/ 5103310 h 6857999"/>
                <a:gd name="connsiteX10" fmla="*/ 1757255 w 2060820"/>
                <a:gd name="connsiteY10" fmla="*/ 5830155 h 6857999"/>
                <a:gd name="connsiteX11" fmla="*/ 1030410 w 2060820"/>
                <a:gd name="connsiteY11" fmla="*/ 6557001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0820" h="6857999">
                  <a:moveTo>
                    <a:pt x="1555449" y="4945114"/>
                  </a:moveTo>
                  <a:lnTo>
                    <a:pt x="1030410" y="0"/>
                  </a:lnTo>
                  <a:lnTo>
                    <a:pt x="504516" y="4945114"/>
                  </a:lnTo>
                  <a:cubicBezTo>
                    <a:pt x="202662" y="5124688"/>
                    <a:pt x="0" y="5453051"/>
                    <a:pt x="0" y="5830155"/>
                  </a:cubicBezTo>
                  <a:cubicBezTo>
                    <a:pt x="0" y="6398805"/>
                    <a:pt x="460905" y="6860565"/>
                    <a:pt x="1030410" y="6860565"/>
                  </a:cubicBezTo>
                  <a:cubicBezTo>
                    <a:pt x="1599060" y="6860565"/>
                    <a:pt x="2060820" y="6399660"/>
                    <a:pt x="2060820" y="5830155"/>
                  </a:cubicBezTo>
                  <a:cubicBezTo>
                    <a:pt x="2059965" y="5453051"/>
                    <a:pt x="1857303" y="5124688"/>
                    <a:pt x="1555449" y="4945114"/>
                  </a:cubicBezTo>
                  <a:close/>
                  <a:moveTo>
                    <a:pt x="1030410" y="6557001"/>
                  </a:moveTo>
                  <a:cubicBezTo>
                    <a:pt x="628507" y="6557001"/>
                    <a:pt x="303565" y="6231203"/>
                    <a:pt x="303565" y="5830155"/>
                  </a:cubicBezTo>
                  <a:cubicBezTo>
                    <a:pt x="303565" y="5428253"/>
                    <a:pt x="629362" y="5103310"/>
                    <a:pt x="1030410" y="5103310"/>
                  </a:cubicBezTo>
                  <a:cubicBezTo>
                    <a:pt x="1431458" y="5103310"/>
                    <a:pt x="1757255" y="5429108"/>
                    <a:pt x="1757255" y="5830155"/>
                  </a:cubicBezTo>
                  <a:cubicBezTo>
                    <a:pt x="1757255" y="6232058"/>
                    <a:pt x="1431458" y="6557001"/>
                    <a:pt x="1030410" y="6557001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8537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en-US" dirty="0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6077B2D4-7BBF-0F47-A24E-4908D4BF882D}"/>
              </a:ext>
            </a:extLst>
          </p:cNvPr>
          <p:cNvSpPr/>
          <p:nvPr/>
        </p:nvSpPr>
        <p:spPr>
          <a:xfrm>
            <a:off x="9201974" y="4590784"/>
            <a:ext cx="3803830" cy="471894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en-GB" sz="2000" spc="40" dirty="0">
                <a:solidFill>
                  <a:schemeClr val="tx1"/>
                </a:solidFill>
                <a:latin typeface="Century Gothic" panose="020B0502020202020204" pitchFamily="34" charset="0"/>
              </a:rPr>
              <a:t>Customer Satisfaction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BAB1989-ECB7-F34B-8A1C-390DBE9FC754}"/>
              </a:ext>
            </a:extLst>
          </p:cNvPr>
          <p:cNvSpPr txBox="1"/>
          <p:nvPr/>
        </p:nvSpPr>
        <p:spPr>
          <a:xfrm>
            <a:off x="11630413" y="7046208"/>
            <a:ext cx="732273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/>
            <a:r>
              <a:rPr lang="en-GB" sz="2000" spc="4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0.00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FF3A631-8D97-2045-9A3E-C60E9BA4C700}"/>
              </a:ext>
            </a:extLst>
          </p:cNvPr>
          <p:cNvSpPr txBox="1"/>
          <p:nvPr/>
        </p:nvSpPr>
        <p:spPr>
          <a:xfrm>
            <a:off x="14386477" y="7046209"/>
            <a:ext cx="1150304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/>
            <a:r>
              <a:rPr lang="en-GB" sz="2000" spc="4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11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4042FA8-0A66-354B-8E59-43DAB1DC0596}"/>
              </a:ext>
            </a:extLst>
          </p:cNvPr>
          <p:cNvSpPr/>
          <p:nvPr/>
        </p:nvSpPr>
        <p:spPr>
          <a:xfrm>
            <a:off x="9201973" y="5068251"/>
            <a:ext cx="3021568" cy="634280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en-GB" sz="3600" b="1" spc="40" dirty="0">
                <a:solidFill>
                  <a:schemeClr val="tx1"/>
                </a:solidFill>
                <a:latin typeface="Century Gothic" panose="020B0502020202020204" pitchFamily="34" charset="0"/>
              </a:rPr>
              <a:t>5.56</a:t>
            </a:r>
          </a:p>
        </p:txBody>
      </p:sp>
      <p:graphicFrame>
        <p:nvGraphicFramePr>
          <p:cNvPr id="81" name="Inhaltsplatzhalter 1">
            <a:extLst>
              <a:ext uri="{FF2B5EF4-FFF2-40B4-BE49-F238E27FC236}">
                <a16:creationId xmlns:a16="http://schemas.microsoft.com/office/drawing/2014/main" id="{A0E5A4BE-8458-324F-802D-58C8DB3C0E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1792218"/>
              </p:ext>
            </p:extLst>
          </p:nvPr>
        </p:nvGraphicFramePr>
        <p:xfrm>
          <a:off x="17748002" y="5094983"/>
          <a:ext cx="5563926" cy="3647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82" name="Gruppieren 12">
            <a:extLst>
              <a:ext uri="{FF2B5EF4-FFF2-40B4-BE49-F238E27FC236}">
                <a16:creationId xmlns:a16="http://schemas.microsoft.com/office/drawing/2014/main" id="{F962C9C5-AEE9-D64B-ACCF-A01600706A57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19288801" y="5689858"/>
            <a:ext cx="2506180" cy="2263392"/>
            <a:chOff x="2669132" y="4306263"/>
            <a:chExt cx="1079999" cy="1079999"/>
          </a:xfrm>
        </p:grpSpPr>
        <p:sp>
          <p:nvSpPr>
            <p:cNvPr id="83" name="Grafik 23">
              <a:extLst>
                <a:ext uri="{FF2B5EF4-FFF2-40B4-BE49-F238E27FC236}">
                  <a16:creationId xmlns:a16="http://schemas.microsoft.com/office/drawing/2014/main" id="{7081B3C8-BC44-564F-B4BD-F20DD291DBA6}"/>
                </a:ext>
              </a:extLst>
            </p:cNvPr>
            <p:cNvSpPr>
              <a:spLocks noChangeAspect="1"/>
            </p:cNvSpPr>
            <p:nvPr/>
          </p:nvSpPr>
          <p:spPr bwMode="gray">
            <a:xfrm flipH="1">
              <a:off x="2669132" y="4306263"/>
              <a:ext cx="1079999" cy="1079999"/>
            </a:xfrm>
            <a:custGeom>
              <a:avLst/>
              <a:gdLst>
                <a:gd name="connsiteX0" fmla="*/ 1555449 w 2060820"/>
                <a:gd name="connsiteY0" fmla="*/ 4945114 h 6857999"/>
                <a:gd name="connsiteX1" fmla="*/ 1030410 w 2060820"/>
                <a:gd name="connsiteY1" fmla="*/ 0 h 6857999"/>
                <a:gd name="connsiteX2" fmla="*/ 504516 w 2060820"/>
                <a:gd name="connsiteY2" fmla="*/ 4945114 h 6857999"/>
                <a:gd name="connsiteX3" fmla="*/ 0 w 2060820"/>
                <a:gd name="connsiteY3" fmla="*/ 5830155 h 6857999"/>
                <a:gd name="connsiteX4" fmla="*/ 1030410 w 2060820"/>
                <a:gd name="connsiteY4" fmla="*/ 6860565 h 6857999"/>
                <a:gd name="connsiteX5" fmla="*/ 2060820 w 2060820"/>
                <a:gd name="connsiteY5" fmla="*/ 5830155 h 6857999"/>
                <a:gd name="connsiteX6" fmla="*/ 1555449 w 2060820"/>
                <a:gd name="connsiteY6" fmla="*/ 4945114 h 6857999"/>
                <a:gd name="connsiteX7" fmla="*/ 1030410 w 2060820"/>
                <a:gd name="connsiteY7" fmla="*/ 6557001 h 6857999"/>
                <a:gd name="connsiteX8" fmla="*/ 303565 w 2060820"/>
                <a:gd name="connsiteY8" fmla="*/ 5830155 h 6857999"/>
                <a:gd name="connsiteX9" fmla="*/ 1030410 w 2060820"/>
                <a:gd name="connsiteY9" fmla="*/ 5103310 h 6857999"/>
                <a:gd name="connsiteX10" fmla="*/ 1757255 w 2060820"/>
                <a:gd name="connsiteY10" fmla="*/ 5830155 h 6857999"/>
                <a:gd name="connsiteX11" fmla="*/ 1030410 w 2060820"/>
                <a:gd name="connsiteY11" fmla="*/ 6557001 h 6857999"/>
                <a:gd name="connsiteX0" fmla="*/ 1555449 w 2060820"/>
                <a:gd name="connsiteY0" fmla="*/ 0 h 1915451"/>
                <a:gd name="connsiteX1" fmla="*/ 504516 w 2060820"/>
                <a:gd name="connsiteY1" fmla="*/ 0 h 1915451"/>
                <a:gd name="connsiteX2" fmla="*/ 0 w 2060820"/>
                <a:gd name="connsiteY2" fmla="*/ 885041 h 1915451"/>
                <a:gd name="connsiteX3" fmla="*/ 1030410 w 2060820"/>
                <a:gd name="connsiteY3" fmla="*/ 1915451 h 1915451"/>
                <a:gd name="connsiteX4" fmla="*/ 2060820 w 2060820"/>
                <a:gd name="connsiteY4" fmla="*/ 885041 h 1915451"/>
                <a:gd name="connsiteX5" fmla="*/ 1555449 w 2060820"/>
                <a:gd name="connsiteY5" fmla="*/ 0 h 1915451"/>
                <a:gd name="connsiteX6" fmla="*/ 1030410 w 2060820"/>
                <a:gd name="connsiteY6" fmla="*/ 1611887 h 1915451"/>
                <a:gd name="connsiteX7" fmla="*/ 303565 w 2060820"/>
                <a:gd name="connsiteY7" fmla="*/ 885041 h 1915451"/>
                <a:gd name="connsiteX8" fmla="*/ 1030410 w 2060820"/>
                <a:gd name="connsiteY8" fmla="*/ 158196 h 1915451"/>
                <a:gd name="connsiteX9" fmla="*/ 1757255 w 2060820"/>
                <a:gd name="connsiteY9" fmla="*/ 885041 h 1915451"/>
                <a:gd name="connsiteX10" fmla="*/ 1030410 w 2060820"/>
                <a:gd name="connsiteY10" fmla="*/ 1611887 h 1915451"/>
                <a:gd name="connsiteX0" fmla="*/ 2060820 w 2060820"/>
                <a:gd name="connsiteY0" fmla="*/ 885041 h 1915451"/>
                <a:gd name="connsiteX1" fmla="*/ 504516 w 2060820"/>
                <a:gd name="connsiteY1" fmla="*/ 0 h 1915451"/>
                <a:gd name="connsiteX2" fmla="*/ 0 w 2060820"/>
                <a:gd name="connsiteY2" fmla="*/ 885041 h 1915451"/>
                <a:gd name="connsiteX3" fmla="*/ 1030410 w 2060820"/>
                <a:gd name="connsiteY3" fmla="*/ 1915451 h 1915451"/>
                <a:gd name="connsiteX4" fmla="*/ 2060820 w 2060820"/>
                <a:gd name="connsiteY4" fmla="*/ 885041 h 1915451"/>
                <a:gd name="connsiteX5" fmla="*/ 1030410 w 2060820"/>
                <a:gd name="connsiteY5" fmla="*/ 1611887 h 1915451"/>
                <a:gd name="connsiteX6" fmla="*/ 303565 w 2060820"/>
                <a:gd name="connsiteY6" fmla="*/ 885041 h 1915451"/>
                <a:gd name="connsiteX7" fmla="*/ 1030410 w 2060820"/>
                <a:gd name="connsiteY7" fmla="*/ 158196 h 1915451"/>
                <a:gd name="connsiteX8" fmla="*/ 1757255 w 2060820"/>
                <a:gd name="connsiteY8" fmla="*/ 885041 h 1915451"/>
                <a:gd name="connsiteX9" fmla="*/ 1030410 w 2060820"/>
                <a:gd name="connsiteY9" fmla="*/ 1611887 h 1915451"/>
                <a:gd name="connsiteX0" fmla="*/ 1030410 w 1757255"/>
                <a:gd name="connsiteY0" fmla="*/ 1915451 h 1937816"/>
                <a:gd name="connsiteX1" fmla="*/ 504516 w 1757255"/>
                <a:gd name="connsiteY1" fmla="*/ 0 h 1937816"/>
                <a:gd name="connsiteX2" fmla="*/ 0 w 1757255"/>
                <a:gd name="connsiteY2" fmla="*/ 885041 h 1937816"/>
                <a:gd name="connsiteX3" fmla="*/ 1030410 w 1757255"/>
                <a:gd name="connsiteY3" fmla="*/ 1915451 h 1937816"/>
                <a:gd name="connsiteX4" fmla="*/ 1030410 w 1757255"/>
                <a:gd name="connsiteY4" fmla="*/ 1611887 h 1937816"/>
                <a:gd name="connsiteX5" fmla="*/ 303565 w 1757255"/>
                <a:gd name="connsiteY5" fmla="*/ 885041 h 1937816"/>
                <a:gd name="connsiteX6" fmla="*/ 1030410 w 1757255"/>
                <a:gd name="connsiteY6" fmla="*/ 158196 h 1937816"/>
                <a:gd name="connsiteX7" fmla="*/ 1757255 w 1757255"/>
                <a:gd name="connsiteY7" fmla="*/ 885041 h 1937816"/>
                <a:gd name="connsiteX8" fmla="*/ 1030410 w 1757255"/>
                <a:gd name="connsiteY8" fmla="*/ 1611887 h 1937816"/>
                <a:gd name="connsiteX0" fmla="*/ 0 w 1757255"/>
                <a:gd name="connsiteY0" fmla="*/ 885041 h 1611887"/>
                <a:gd name="connsiteX1" fmla="*/ 504516 w 1757255"/>
                <a:gd name="connsiteY1" fmla="*/ 0 h 1611887"/>
                <a:gd name="connsiteX2" fmla="*/ 0 w 1757255"/>
                <a:gd name="connsiteY2" fmla="*/ 885041 h 1611887"/>
                <a:gd name="connsiteX3" fmla="*/ 1030410 w 1757255"/>
                <a:gd name="connsiteY3" fmla="*/ 1611887 h 1611887"/>
                <a:gd name="connsiteX4" fmla="*/ 303565 w 1757255"/>
                <a:gd name="connsiteY4" fmla="*/ 885041 h 1611887"/>
                <a:gd name="connsiteX5" fmla="*/ 1030410 w 1757255"/>
                <a:gd name="connsiteY5" fmla="*/ 158196 h 1611887"/>
                <a:gd name="connsiteX6" fmla="*/ 1757255 w 1757255"/>
                <a:gd name="connsiteY6" fmla="*/ 885041 h 1611887"/>
                <a:gd name="connsiteX7" fmla="*/ 1030410 w 1757255"/>
                <a:gd name="connsiteY7" fmla="*/ 1611887 h 1611887"/>
                <a:gd name="connsiteX0" fmla="*/ 726845 w 1453690"/>
                <a:gd name="connsiteY0" fmla="*/ 1453691 h 1453691"/>
                <a:gd name="connsiteX1" fmla="*/ 0 w 1453690"/>
                <a:gd name="connsiteY1" fmla="*/ 726845 h 1453691"/>
                <a:gd name="connsiteX2" fmla="*/ 726845 w 1453690"/>
                <a:gd name="connsiteY2" fmla="*/ 0 h 1453691"/>
                <a:gd name="connsiteX3" fmla="*/ 1453690 w 1453690"/>
                <a:gd name="connsiteY3" fmla="*/ 726845 h 1453691"/>
                <a:gd name="connsiteX4" fmla="*/ 726845 w 1453690"/>
                <a:gd name="connsiteY4" fmla="*/ 1453691 h 1453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3690" h="1453691">
                  <a:moveTo>
                    <a:pt x="726845" y="1453691"/>
                  </a:moveTo>
                  <a:cubicBezTo>
                    <a:pt x="324942" y="1453691"/>
                    <a:pt x="0" y="1127893"/>
                    <a:pt x="0" y="726845"/>
                  </a:cubicBezTo>
                  <a:cubicBezTo>
                    <a:pt x="0" y="324943"/>
                    <a:pt x="325797" y="0"/>
                    <a:pt x="726845" y="0"/>
                  </a:cubicBezTo>
                  <a:cubicBezTo>
                    <a:pt x="1127893" y="0"/>
                    <a:pt x="1453690" y="325798"/>
                    <a:pt x="1453690" y="726845"/>
                  </a:cubicBezTo>
                  <a:cubicBezTo>
                    <a:pt x="1453690" y="1128748"/>
                    <a:pt x="1127893" y="1453691"/>
                    <a:pt x="726845" y="1453691"/>
                  </a:cubicBezTo>
                  <a:close/>
                </a:path>
              </a:pathLst>
            </a:custGeom>
            <a:solidFill>
              <a:schemeClr val="bg1"/>
            </a:solidFill>
            <a:ln w="8537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en-US" dirty="0"/>
            </a:p>
          </p:txBody>
        </p:sp>
        <p:sp>
          <p:nvSpPr>
            <p:cNvPr id="84" name="ICON - Zeiger">
              <a:extLst>
                <a:ext uri="{FF2B5EF4-FFF2-40B4-BE49-F238E27FC236}">
                  <a16:creationId xmlns:a16="http://schemas.microsoft.com/office/drawing/2014/main" id="{97E19CC6-2A36-4F47-B3AC-BC7250D5A591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160651" y="4464828"/>
              <a:ext cx="136005" cy="514802"/>
            </a:xfrm>
            <a:custGeom>
              <a:avLst/>
              <a:gdLst>
                <a:gd name="connsiteX0" fmla="*/ 1555449 w 2060820"/>
                <a:gd name="connsiteY0" fmla="*/ 4945114 h 6857999"/>
                <a:gd name="connsiteX1" fmla="*/ 1030410 w 2060820"/>
                <a:gd name="connsiteY1" fmla="*/ 0 h 6857999"/>
                <a:gd name="connsiteX2" fmla="*/ 504516 w 2060820"/>
                <a:gd name="connsiteY2" fmla="*/ 4945114 h 6857999"/>
                <a:gd name="connsiteX3" fmla="*/ 0 w 2060820"/>
                <a:gd name="connsiteY3" fmla="*/ 5830155 h 6857999"/>
                <a:gd name="connsiteX4" fmla="*/ 1030410 w 2060820"/>
                <a:gd name="connsiteY4" fmla="*/ 6860565 h 6857999"/>
                <a:gd name="connsiteX5" fmla="*/ 2060820 w 2060820"/>
                <a:gd name="connsiteY5" fmla="*/ 5830155 h 6857999"/>
                <a:gd name="connsiteX6" fmla="*/ 1555449 w 2060820"/>
                <a:gd name="connsiteY6" fmla="*/ 4945114 h 6857999"/>
                <a:gd name="connsiteX7" fmla="*/ 1030410 w 2060820"/>
                <a:gd name="connsiteY7" fmla="*/ 6557001 h 6857999"/>
                <a:gd name="connsiteX8" fmla="*/ 303565 w 2060820"/>
                <a:gd name="connsiteY8" fmla="*/ 5830155 h 6857999"/>
                <a:gd name="connsiteX9" fmla="*/ 1030410 w 2060820"/>
                <a:gd name="connsiteY9" fmla="*/ 5103310 h 6857999"/>
                <a:gd name="connsiteX10" fmla="*/ 1757255 w 2060820"/>
                <a:gd name="connsiteY10" fmla="*/ 5830155 h 6857999"/>
                <a:gd name="connsiteX11" fmla="*/ 1030410 w 2060820"/>
                <a:gd name="connsiteY11" fmla="*/ 6557001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0820" h="6857999">
                  <a:moveTo>
                    <a:pt x="1555449" y="4945114"/>
                  </a:moveTo>
                  <a:lnTo>
                    <a:pt x="1030410" y="0"/>
                  </a:lnTo>
                  <a:lnTo>
                    <a:pt x="504516" y="4945114"/>
                  </a:lnTo>
                  <a:cubicBezTo>
                    <a:pt x="202662" y="5124688"/>
                    <a:pt x="0" y="5453051"/>
                    <a:pt x="0" y="5830155"/>
                  </a:cubicBezTo>
                  <a:cubicBezTo>
                    <a:pt x="0" y="6398805"/>
                    <a:pt x="460905" y="6860565"/>
                    <a:pt x="1030410" y="6860565"/>
                  </a:cubicBezTo>
                  <a:cubicBezTo>
                    <a:pt x="1599060" y="6860565"/>
                    <a:pt x="2060820" y="6399660"/>
                    <a:pt x="2060820" y="5830155"/>
                  </a:cubicBezTo>
                  <a:cubicBezTo>
                    <a:pt x="2059965" y="5453051"/>
                    <a:pt x="1857303" y="5124688"/>
                    <a:pt x="1555449" y="4945114"/>
                  </a:cubicBezTo>
                  <a:close/>
                  <a:moveTo>
                    <a:pt x="1030410" y="6557001"/>
                  </a:moveTo>
                  <a:cubicBezTo>
                    <a:pt x="628507" y="6557001"/>
                    <a:pt x="303565" y="6231203"/>
                    <a:pt x="303565" y="5830155"/>
                  </a:cubicBezTo>
                  <a:cubicBezTo>
                    <a:pt x="303565" y="5428253"/>
                    <a:pt x="629362" y="5103310"/>
                    <a:pt x="1030410" y="5103310"/>
                  </a:cubicBezTo>
                  <a:cubicBezTo>
                    <a:pt x="1431458" y="5103310"/>
                    <a:pt x="1757255" y="5429108"/>
                    <a:pt x="1757255" y="5830155"/>
                  </a:cubicBezTo>
                  <a:cubicBezTo>
                    <a:pt x="1757255" y="6232058"/>
                    <a:pt x="1431458" y="6557001"/>
                    <a:pt x="1030410" y="6557001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8537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en-US" dirty="0"/>
            </a:p>
          </p:txBody>
        </p:sp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id="{1F4CC362-C360-9F4C-BCAF-A6169E51B850}"/>
              </a:ext>
            </a:extLst>
          </p:cNvPr>
          <p:cNvSpPr/>
          <p:nvPr/>
        </p:nvSpPr>
        <p:spPr>
          <a:xfrm>
            <a:off x="16247297" y="4590784"/>
            <a:ext cx="3803830" cy="471894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en-GB" sz="2000" spc="40" dirty="0">
                <a:solidFill>
                  <a:schemeClr val="tx1"/>
                </a:solidFill>
                <a:latin typeface="Century Gothic" panose="020B0502020202020204" pitchFamily="34" charset="0"/>
              </a:rPr>
              <a:t>Quality Analysis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A784143-8B18-F649-9C8A-E369EBB639CE}"/>
              </a:ext>
            </a:extLst>
          </p:cNvPr>
          <p:cNvSpPr txBox="1"/>
          <p:nvPr/>
        </p:nvSpPr>
        <p:spPr>
          <a:xfrm>
            <a:off x="18675735" y="7046208"/>
            <a:ext cx="732273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/>
            <a:r>
              <a:rPr lang="en-GB" sz="2000" spc="4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0.00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1A5AE6E-488F-EB41-B13F-5B508B79E56C}"/>
              </a:ext>
            </a:extLst>
          </p:cNvPr>
          <p:cNvSpPr txBox="1"/>
          <p:nvPr/>
        </p:nvSpPr>
        <p:spPr>
          <a:xfrm>
            <a:off x="21431799" y="7046209"/>
            <a:ext cx="1150304" cy="307777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/>
            <a:r>
              <a:rPr lang="en-GB" sz="2000" spc="4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100%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BDA3BCB-0996-564C-BF70-BD25967FAF72}"/>
              </a:ext>
            </a:extLst>
          </p:cNvPr>
          <p:cNvSpPr/>
          <p:nvPr/>
        </p:nvSpPr>
        <p:spPr>
          <a:xfrm>
            <a:off x="16247296" y="5068251"/>
            <a:ext cx="3021568" cy="634280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en-GB" sz="3600" b="1" spc="40" dirty="0">
                <a:solidFill>
                  <a:schemeClr val="tx1"/>
                </a:solidFill>
                <a:latin typeface="Century Gothic" panose="020B0502020202020204" pitchFamily="34" charset="0"/>
              </a:rPr>
              <a:t>50%</a:t>
            </a:r>
          </a:p>
        </p:txBody>
      </p:sp>
      <p:sp>
        <p:nvSpPr>
          <p:cNvPr id="32" name="Rectangle: Rounded Corners 38">
            <a:extLst>
              <a:ext uri="{FF2B5EF4-FFF2-40B4-BE49-F238E27FC236}">
                <a16:creationId xmlns:a16="http://schemas.microsoft.com/office/drawing/2014/main" id="{06EAB669-44E0-5B49-B876-763D5D91C4BB}"/>
              </a:ext>
            </a:extLst>
          </p:cNvPr>
          <p:cNvSpPr/>
          <p:nvPr/>
        </p:nvSpPr>
        <p:spPr>
          <a:xfrm>
            <a:off x="1777904" y="4212633"/>
            <a:ext cx="21258443" cy="3332115"/>
          </a:xfrm>
          <a:prstGeom prst="roundRect">
            <a:avLst>
              <a:gd name="adj" fmla="val 4416"/>
            </a:avLst>
          </a:prstGeom>
          <a:noFill/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Nexa Bold" panose="02000000000000000000" pitchFamily="50" charset="0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C5186C5-5CD1-5F43-9980-70FE5D6AC812}"/>
              </a:ext>
            </a:extLst>
          </p:cNvPr>
          <p:cNvGrpSpPr/>
          <p:nvPr/>
        </p:nvGrpSpPr>
        <p:grpSpPr>
          <a:xfrm>
            <a:off x="1777902" y="7918412"/>
            <a:ext cx="4978958" cy="4757284"/>
            <a:chOff x="16533930" y="5084945"/>
            <a:chExt cx="4978958" cy="4757284"/>
          </a:xfrm>
        </p:grpSpPr>
        <p:sp>
          <p:nvSpPr>
            <p:cNvPr id="90" name="Rounded Rectangle 89">
              <a:extLst>
                <a:ext uri="{FF2B5EF4-FFF2-40B4-BE49-F238E27FC236}">
                  <a16:creationId xmlns:a16="http://schemas.microsoft.com/office/drawing/2014/main" id="{4E8F81D6-F985-A248-A558-AB8DD9A9462B}"/>
                </a:ext>
              </a:extLst>
            </p:cNvPr>
            <p:cNvSpPr/>
            <p:nvPr/>
          </p:nvSpPr>
          <p:spPr>
            <a:xfrm flipH="1">
              <a:off x="16533930" y="5084945"/>
              <a:ext cx="4978958" cy="4757284"/>
            </a:xfrm>
            <a:prstGeom prst="roundRect">
              <a:avLst>
                <a:gd name="adj" fmla="val 3671"/>
              </a:avLst>
            </a:prstGeom>
            <a:noFill/>
            <a:ln w="19050" cap="flat">
              <a:solidFill>
                <a:schemeClr val="bg1">
                  <a:lumMod val="85000"/>
                </a:schemeClr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0" tIns="0" rIns="0" bIns="0" numCol="1" spcCol="38100" rtlCol="0" anchor="ctr">
              <a:noAutofit/>
            </a:bodyPr>
            <a:lstStyle/>
            <a:p>
              <a:pPr algn="ctr" defTabSz="825583" hangingPunct="0"/>
              <a:endParaRPr lang="en-US" sz="3200" dirty="0">
                <a:solidFill>
                  <a:schemeClr val="bg2">
                    <a:lumMod val="10000"/>
                  </a:schemeClr>
                </a:solidFill>
                <a:sym typeface="Helvetica Neue Medium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20CFF23D-3806-5F40-9AD1-7794140E4A7B}"/>
                </a:ext>
              </a:extLst>
            </p:cNvPr>
            <p:cNvSpPr txBox="1"/>
            <p:nvPr/>
          </p:nvSpPr>
          <p:spPr>
            <a:xfrm>
              <a:off x="16726938" y="5392054"/>
              <a:ext cx="46190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Project Information</a:t>
              </a:r>
            </a:p>
          </p:txBody>
        </p:sp>
      </p:grpSp>
      <p:graphicFrame>
        <p:nvGraphicFramePr>
          <p:cNvPr id="92" name="Table 91">
            <a:extLst>
              <a:ext uri="{FF2B5EF4-FFF2-40B4-BE49-F238E27FC236}">
                <a16:creationId xmlns:a16="http://schemas.microsoft.com/office/drawing/2014/main" id="{6788CB7C-27BE-E446-9DA7-55D648203B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257736"/>
              </p:ext>
            </p:extLst>
          </p:nvPr>
        </p:nvGraphicFramePr>
        <p:xfrm>
          <a:off x="1777904" y="8914461"/>
          <a:ext cx="4978956" cy="3747560"/>
        </p:xfrm>
        <a:graphic>
          <a:graphicData uri="http://schemas.openxmlformats.org/drawingml/2006/table">
            <a:tbl>
              <a:tblPr firstRow="1">
                <a:tableStyleId>{7E9639D4-E3E2-4D34-9284-5A2195B3D0D7}</a:tableStyleId>
              </a:tblPr>
              <a:tblGrid>
                <a:gridCol w="2489478">
                  <a:extLst>
                    <a:ext uri="{9D8B030D-6E8A-4147-A177-3AD203B41FA5}">
                      <a16:colId xmlns:a16="http://schemas.microsoft.com/office/drawing/2014/main" val="243319849"/>
                    </a:ext>
                  </a:extLst>
                </a:gridCol>
                <a:gridCol w="2489478">
                  <a:extLst>
                    <a:ext uri="{9D8B030D-6E8A-4147-A177-3AD203B41FA5}">
                      <a16:colId xmlns:a16="http://schemas.microsoft.com/office/drawing/2014/main" val="600580742"/>
                    </a:ext>
                  </a:extLst>
                </a:gridCol>
              </a:tblGrid>
              <a:tr h="917771">
                <a:tc>
                  <a:txBody>
                    <a:bodyPr/>
                    <a:lstStyle/>
                    <a:p>
                      <a:pPr algn="ctr"/>
                      <a:r>
                        <a:rPr lang="en-GB" sz="1600" b="0" cap="none" spc="4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</a:rPr>
                        <a:t>Project Name</a:t>
                      </a:r>
                    </a:p>
                  </a:txBody>
                  <a:tcPr marL="180000" marR="180000" marT="93600" marB="93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cap="none" spc="4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Healthcare App</a:t>
                      </a:r>
                    </a:p>
                  </a:txBody>
                  <a:tcPr marL="180000" marR="180000" marT="93600" marB="93600"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920995"/>
                  </a:ext>
                </a:extLst>
              </a:tr>
              <a:tr h="943263">
                <a:tc>
                  <a:txBody>
                    <a:bodyPr/>
                    <a:lstStyle/>
                    <a:p>
                      <a:pPr algn="ctr"/>
                      <a:r>
                        <a:rPr lang="en-GB" sz="1600" b="0" cap="none" spc="4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</a:rPr>
                        <a:t>Manager Name</a:t>
                      </a:r>
                    </a:p>
                  </a:txBody>
                  <a:tcPr marL="180000" marR="180000" marT="93600" marB="93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cap="none" spc="4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John Smith</a:t>
                      </a:r>
                    </a:p>
                  </a:txBody>
                  <a:tcPr marL="180000" marR="180000" marT="93600" marB="93600"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2813492"/>
                  </a:ext>
                </a:extLst>
              </a:tr>
              <a:tr h="943263">
                <a:tc>
                  <a:txBody>
                    <a:bodyPr/>
                    <a:lstStyle/>
                    <a:p>
                      <a:pPr algn="ctr"/>
                      <a:r>
                        <a:rPr lang="en-GB" sz="1600" b="0" cap="none" spc="4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</a:rPr>
                        <a:t>Start Date</a:t>
                      </a:r>
                    </a:p>
                  </a:txBody>
                  <a:tcPr marL="180000" marR="180000" marT="93600" marB="93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cap="none" spc="4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 January 2020</a:t>
                      </a:r>
                    </a:p>
                  </a:txBody>
                  <a:tcPr marL="180000" marR="180000" marT="93600" marB="93600"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0443816"/>
                  </a:ext>
                </a:extLst>
              </a:tr>
              <a:tr h="943263">
                <a:tc>
                  <a:txBody>
                    <a:bodyPr/>
                    <a:lstStyle/>
                    <a:p>
                      <a:pPr algn="ctr"/>
                      <a:r>
                        <a:rPr lang="en-GB" sz="1600" b="0" cap="none" spc="40" baseline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</a:rPr>
                        <a:t>End Date</a:t>
                      </a:r>
                    </a:p>
                  </a:txBody>
                  <a:tcPr marL="180000" marR="180000" marT="93600" marB="93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cap="none" spc="4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10 March 2021</a:t>
                      </a:r>
                    </a:p>
                  </a:txBody>
                  <a:tcPr marL="180000" marR="180000" marT="93600" marB="93600"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2749455"/>
                  </a:ext>
                </a:extLst>
              </a:tr>
            </a:tbl>
          </a:graphicData>
        </a:graphic>
      </p:graphicFrame>
      <p:sp>
        <p:nvSpPr>
          <p:cNvPr id="93" name="Rectangle: Rounded Corners 38">
            <a:extLst>
              <a:ext uri="{FF2B5EF4-FFF2-40B4-BE49-F238E27FC236}">
                <a16:creationId xmlns:a16="http://schemas.microsoft.com/office/drawing/2014/main" id="{B5CA90BF-76F9-F34C-A069-5BCD7DF01DBD}"/>
              </a:ext>
            </a:extLst>
          </p:cNvPr>
          <p:cNvSpPr/>
          <p:nvPr/>
        </p:nvSpPr>
        <p:spPr>
          <a:xfrm>
            <a:off x="7199682" y="7912166"/>
            <a:ext cx="15836666" cy="4749855"/>
          </a:xfrm>
          <a:prstGeom prst="roundRect">
            <a:avLst>
              <a:gd name="adj" fmla="val 4416"/>
            </a:avLst>
          </a:prstGeom>
          <a:noFill/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Nexa Bold" panose="02000000000000000000" pitchFamily="50" charset="0"/>
            </a:endParaRPr>
          </a:p>
        </p:txBody>
      </p:sp>
      <p:graphicFrame>
        <p:nvGraphicFramePr>
          <p:cNvPr id="94" name="Chart 93">
            <a:extLst>
              <a:ext uri="{FF2B5EF4-FFF2-40B4-BE49-F238E27FC236}">
                <a16:creationId xmlns:a16="http://schemas.microsoft.com/office/drawing/2014/main" id="{5EAC9C7F-CE1E-7F40-94CB-65F372C9AB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7224976"/>
              </p:ext>
            </p:extLst>
          </p:nvPr>
        </p:nvGraphicFramePr>
        <p:xfrm>
          <a:off x="7387800" y="8805495"/>
          <a:ext cx="15460429" cy="3897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5" name="TextBox 94">
            <a:extLst>
              <a:ext uri="{FF2B5EF4-FFF2-40B4-BE49-F238E27FC236}">
                <a16:creationId xmlns:a16="http://schemas.microsoft.com/office/drawing/2014/main" id="{38E74FBE-593F-F743-84D7-A853F33D405A}"/>
              </a:ext>
            </a:extLst>
          </p:cNvPr>
          <p:cNvSpPr txBox="1"/>
          <p:nvPr/>
        </p:nvSpPr>
        <p:spPr>
          <a:xfrm>
            <a:off x="12784417" y="8237365"/>
            <a:ext cx="4619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Resource Status Productivity</a:t>
            </a:r>
          </a:p>
        </p:txBody>
      </p:sp>
    </p:spTree>
    <p:extLst>
      <p:ext uri="{BB962C8B-B14F-4D97-AF65-F5344CB8AC3E}">
        <p14:creationId xmlns:p14="http://schemas.microsoft.com/office/powerpoint/2010/main" val="3909098525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D51A04BC-5220-5942-8A00-5C291A12F84F}"/>
              </a:ext>
            </a:extLst>
          </p:cNvPr>
          <p:cNvSpPr txBox="1"/>
          <p:nvPr/>
        </p:nvSpPr>
        <p:spPr>
          <a:xfrm>
            <a:off x="1777903" y="1131101"/>
            <a:ext cx="15669982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25583" hangingPunct="0">
              <a:defRPr/>
            </a:pPr>
            <a:r>
              <a:rPr lang="en-US" sz="3800" b="1" kern="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Project Dashboard</a:t>
            </a:r>
          </a:p>
        </p:txBody>
      </p:sp>
      <p:sp>
        <p:nvSpPr>
          <p:cNvPr id="3" name="Rectangle: Rounded Corners 38">
            <a:extLst>
              <a:ext uri="{FF2B5EF4-FFF2-40B4-BE49-F238E27FC236}">
                <a16:creationId xmlns:a16="http://schemas.microsoft.com/office/drawing/2014/main" id="{E02EE159-F2DD-FB4B-8745-2193F95BA354}"/>
              </a:ext>
            </a:extLst>
          </p:cNvPr>
          <p:cNvSpPr/>
          <p:nvPr/>
        </p:nvSpPr>
        <p:spPr>
          <a:xfrm>
            <a:off x="1777902" y="2336397"/>
            <a:ext cx="20840903" cy="10250089"/>
          </a:xfrm>
          <a:prstGeom prst="roundRect">
            <a:avLst>
              <a:gd name="adj" fmla="val 4167"/>
            </a:avLst>
          </a:prstGeom>
          <a:solidFill>
            <a:srgbClr val="F7F5F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Nexa Bold" panose="02000000000000000000" pitchFamily="50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011A8B-CB9C-D941-8C3D-C8932C85EC8C}"/>
              </a:ext>
            </a:extLst>
          </p:cNvPr>
          <p:cNvSpPr/>
          <p:nvPr/>
        </p:nvSpPr>
        <p:spPr>
          <a:xfrm>
            <a:off x="3589418" y="2715407"/>
            <a:ext cx="4954028" cy="496827"/>
          </a:xfrm>
          <a:prstGeom prst="rect">
            <a:avLst/>
          </a:prstGeom>
          <a:ln/>
        </p:spPr>
        <p:txBody>
          <a:bodyPr wrap="square" lIns="180021" tIns="93611" rIns="180021" bIns="93611" anchor="b">
            <a:spAutoFit/>
          </a:bodyPr>
          <a:lstStyle/>
          <a:p>
            <a:pPr algn="ctr"/>
            <a:r>
              <a:rPr lang="en-GB" sz="2000" b="1" spc="4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+mj-cs"/>
              </a:rPr>
              <a:t>Project Dashboard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B2C3BAC-46EF-B445-8789-98A54CF66D4B}"/>
              </a:ext>
            </a:extLst>
          </p:cNvPr>
          <p:cNvCxnSpPr>
            <a:cxnSpLocks/>
          </p:cNvCxnSpPr>
          <p:nvPr/>
        </p:nvCxnSpPr>
        <p:spPr>
          <a:xfrm>
            <a:off x="10354962" y="2336397"/>
            <a:ext cx="0" cy="10250089"/>
          </a:xfrm>
          <a:prstGeom prst="line">
            <a:avLst/>
          </a:prstGeom>
          <a:ln w="127000" cap="sq">
            <a:solidFill>
              <a:schemeClr val="bg1"/>
            </a:solidFill>
            <a:prstDash val="solid"/>
            <a:miter lim="800000"/>
            <a:headEnd type="none"/>
            <a:tailEnd type="non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58D9202-DC00-EA45-9F46-03D9D59E4BD2}"/>
              </a:ext>
            </a:extLst>
          </p:cNvPr>
          <p:cNvCxnSpPr>
            <a:cxnSpLocks/>
            <a:stCxn id="3" idx="1"/>
          </p:cNvCxnSpPr>
          <p:nvPr/>
        </p:nvCxnSpPr>
        <p:spPr>
          <a:xfrm>
            <a:off x="1777902" y="7461442"/>
            <a:ext cx="8577060" cy="0"/>
          </a:xfrm>
          <a:prstGeom prst="line">
            <a:avLst/>
          </a:prstGeom>
          <a:ln w="127000" cap="sq">
            <a:solidFill>
              <a:schemeClr val="bg1"/>
            </a:solidFill>
            <a:prstDash val="solid"/>
            <a:miter lim="800000"/>
            <a:headEnd type="none"/>
            <a:tailEnd type="non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9AA6F053-4CB4-5F42-9674-2134A84FDC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2835104"/>
              </p:ext>
            </p:extLst>
          </p:nvPr>
        </p:nvGraphicFramePr>
        <p:xfrm>
          <a:off x="2058599" y="2681654"/>
          <a:ext cx="8098649" cy="4779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66DB8B03-EB90-F343-BA67-A786103C28BF}"/>
              </a:ext>
            </a:extLst>
          </p:cNvPr>
          <p:cNvSpPr/>
          <p:nvPr/>
        </p:nvSpPr>
        <p:spPr>
          <a:xfrm>
            <a:off x="3589418" y="7833548"/>
            <a:ext cx="4954028" cy="496827"/>
          </a:xfrm>
          <a:prstGeom prst="rect">
            <a:avLst/>
          </a:prstGeom>
          <a:ln/>
        </p:spPr>
        <p:txBody>
          <a:bodyPr wrap="square" lIns="180021" tIns="93611" rIns="180021" bIns="93611" anchor="b">
            <a:spAutoFit/>
          </a:bodyPr>
          <a:lstStyle/>
          <a:p>
            <a:pPr algn="ctr"/>
            <a:r>
              <a:rPr lang="en-GB" sz="2000" b="1" spc="4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+mj-cs"/>
              </a:rPr>
              <a:t>Project Dashboard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FBA8F9F-2E63-2747-A869-11E9BBD54254}"/>
              </a:ext>
            </a:extLst>
          </p:cNvPr>
          <p:cNvSpPr/>
          <p:nvPr/>
        </p:nvSpPr>
        <p:spPr>
          <a:xfrm>
            <a:off x="14030627" y="2715407"/>
            <a:ext cx="4954028" cy="496827"/>
          </a:xfrm>
          <a:prstGeom prst="rect">
            <a:avLst/>
          </a:prstGeom>
          <a:ln/>
        </p:spPr>
        <p:txBody>
          <a:bodyPr wrap="square" lIns="180021" tIns="93611" rIns="180021" bIns="93611" anchor="b">
            <a:spAutoFit/>
          </a:bodyPr>
          <a:lstStyle/>
          <a:p>
            <a:pPr algn="ctr"/>
            <a:r>
              <a:rPr lang="en-GB" sz="2000" b="1" spc="4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+mj-cs"/>
              </a:rPr>
              <a:t>Project Dashboard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E34BF60-8EEC-CE44-9724-C5E37F953157}"/>
              </a:ext>
            </a:extLst>
          </p:cNvPr>
          <p:cNvSpPr txBox="1"/>
          <p:nvPr/>
        </p:nvSpPr>
        <p:spPr>
          <a:xfrm>
            <a:off x="11875971" y="3806206"/>
            <a:ext cx="9263339" cy="784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spc="4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Leverage agile Frame works to provide a robust synopsis for Hight level overviews strategy foster collaborative thinking to further the overall value Position </a:t>
            </a:r>
          </a:p>
        </p:txBody>
      </p:sp>
      <p:graphicFrame>
        <p:nvGraphicFramePr>
          <p:cNvPr id="40" name="Chart 39">
            <a:extLst>
              <a:ext uri="{FF2B5EF4-FFF2-40B4-BE49-F238E27FC236}">
                <a16:creationId xmlns:a16="http://schemas.microsoft.com/office/drawing/2014/main" id="{16FC07DA-EA46-3E4C-B8E2-9CFF7E21B0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4869307"/>
              </p:ext>
            </p:extLst>
          </p:nvPr>
        </p:nvGraphicFramePr>
        <p:xfrm>
          <a:off x="10635659" y="5100860"/>
          <a:ext cx="11691330" cy="7145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1" name="Chart 40">
            <a:extLst>
              <a:ext uri="{FF2B5EF4-FFF2-40B4-BE49-F238E27FC236}">
                <a16:creationId xmlns:a16="http://schemas.microsoft.com/office/drawing/2014/main" id="{85D9C21D-2C15-C145-BF55-8FE571F646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8994618"/>
              </p:ext>
            </p:extLst>
          </p:nvPr>
        </p:nvGraphicFramePr>
        <p:xfrm>
          <a:off x="2388057" y="8535193"/>
          <a:ext cx="7356750" cy="3846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2554095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D51A04BC-5220-5942-8A00-5C291A12F84F}"/>
              </a:ext>
            </a:extLst>
          </p:cNvPr>
          <p:cNvSpPr txBox="1"/>
          <p:nvPr/>
        </p:nvSpPr>
        <p:spPr>
          <a:xfrm>
            <a:off x="1777903" y="1131101"/>
            <a:ext cx="15669982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25583" hangingPunct="0">
              <a:defRPr/>
            </a:pPr>
            <a:r>
              <a:rPr lang="en-US" sz="3800" b="1" kern="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Project Dashboard</a:t>
            </a:r>
          </a:p>
        </p:txBody>
      </p:sp>
      <p:sp>
        <p:nvSpPr>
          <p:cNvPr id="3" name="Rectangle: Rounded Corners 38">
            <a:extLst>
              <a:ext uri="{FF2B5EF4-FFF2-40B4-BE49-F238E27FC236}">
                <a16:creationId xmlns:a16="http://schemas.microsoft.com/office/drawing/2014/main" id="{E3751A42-CF09-AE4B-AB47-524D5E57F23B}"/>
              </a:ext>
            </a:extLst>
          </p:cNvPr>
          <p:cNvSpPr/>
          <p:nvPr/>
        </p:nvSpPr>
        <p:spPr>
          <a:xfrm rot="10800000">
            <a:off x="1777900" y="3588014"/>
            <a:ext cx="5117571" cy="6013173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 w="19050">
            <a:solidFill>
              <a:srgbClr val="D9D9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Nexa Bold" panose="02000000000000000000" pitchFamily="50" charset="0"/>
            </a:endParaRPr>
          </a:p>
        </p:txBody>
      </p:sp>
      <p:sp>
        <p:nvSpPr>
          <p:cNvPr id="4" name="Rectangle: Rounded Corners 38">
            <a:extLst>
              <a:ext uri="{FF2B5EF4-FFF2-40B4-BE49-F238E27FC236}">
                <a16:creationId xmlns:a16="http://schemas.microsoft.com/office/drawing/2014/main" id="{130B3B61-E905-DF42-8E99-94CB963B6755}"/>
              </a:ext>
            </a:extLst>
          </p:cNvPr>
          <p:cNvSpPr/>
          <p:nvPr/>
        </p:nvSpPr>
        <p:spPr>
          <a:xfrm>
            <a:off x="1777903" y="2559888"/>
            <a:ext cx="5122422" cy="1028127"/>
          </a:xfrm>
          <a:prstGeom prst="round2SameRect">
            <a:avLst>
              <a:gd name="adj1" fmla="val 36067"/>
              <a:gd name="adj2" fmla="val 0"/>
            </a:avLst>
          </a:prstGeom>
          <a:solidFill>
            <a:srgbClr val="DAD8D9"/>
          </a:solidFill>
          <a:ln w="9525">
            <a:solidFill>
              <a:srgbClr val="DAD8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exa Bold" panose="02000000000000000000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C269B8-A2AE-D644-B8CE-D9C3B7C039B3}"/>
              </a:ext>
            </a:extLst>
          </p:cNvPr>
          <p:cNvSpPr/>
          <p:nvPr/>
        </p:nvSpPr>
        <p:spPr>
          <a:xfrm>
            <a:off x="2448787" y="2750721"/>
            <a:ext cx="3780654" cy="646461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en-GB" sz="2200" spc="40" dirty="0">
                <a:solidFill>
                  <a:schemeClr val="tx1"/>
                </a:solidFill>
                <a:latin typeface="Century Gothic" panose="020B0502020202020204" pitchFamily="34" charset="0"/>
              </a:rPr>
              <a:t>Project ABC </a:t>
            </a:r>
            <a:r>
              <a:rPr lang="en-GB" sz="2800" spc="40" dirty="0">
                <a:solidFill>
                  <a:schemeClr val="tx1"/>
                </a:solidFill>
                <a:latin typeface="Century Gothic" panose="020B0502020202020204" pitchFamily="34" charset="0"/>
              </a:rPr>
              <a:t>|</a:t>
            </a:r>
            <a:r>
              <a:rPr lang="en-GB" sz="2200" spc="4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2200" b="1" spc="40" dirty="0">
                <a:solidFill>
                  <a:schemeClr val="tx1"/>
                </a:solidFill>
                <a:latin typeface="Century Gothic" panose="020B0502020202020204" pitchFamily="34" charset="0"/>
              </a:rPr>
              <a:t>On Track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D5D7A4-8E2D-D84D-AC34-04BD0134A9FD}"/>
              </a:ext>
            </a:extLst>
          </p:cNvPr>
          <p:cNvSpPr/>
          <p:nvPr/>
        </p:nvSpPr>
        <p:spPr>
          <a:xfrm>
            <a:off x="2144650" y="3818326"/>
            <a:ext cx="3565119" cy="639534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en-GB" sz="2000" b="1" spc="4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Summary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F3CEF0-307C-2B4E-A339-451328A9E5D3}"/>
              </a:ext>
            </a:extLst>
          </p:cNvPr>
          <p:cNvSpPr/>
          <p:nvPr/>
        </p:nvSpPr>
        <p:spPr>
          <a:xfrm>
            <a:off x="2144650" y="4526272"/>
            <a:ext cx="4404431" cy="873435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lvl="0" defTabSz="914400">
              <a:lnSpc>
                <a:spcPts val="2520"/>
              </a:lnSpc>
              <a:spcBef>
                <a:spcPts val="1000"/>
              </a:spcBef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Below is a summary of our Project ABC, including percentage complete, budget used so far, and open issues to resolve.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6259EF0-2A96-C941-90AD-8CA8144FE9C4}"/>
              </a:ext>
            </a:extLst>
          </p:cNvPr>
          <p:cNvCxnSpPr>
            <a:cxnSpLocks/>
          </p:cNvCxnSpPr>
          <p:nvPr/>
        </p:nvCxnSpPr>
        <p:spPr>
          <a:xfrm flipH="1">
            <a:off x="1777901" y="5832390"/>
            <a:ext cx="5117572" cy="1"/>
          </a:xfrm>
          <a:prstGeom prst="line">
            <a:avLst/>
          </a:prstGeom>
          <a:ln w="9525" cap="sq">
            <a:solidFill>
              <a:srgbClr val="D9D9D9"/>
            </a:solidFill>
            <a:prstDash val="sysDash"/>
            <a:miter lim="800000"/>
            <a:headEnd type="none"/>
            <a:tailEnd type="non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38">
            <a:extLst>
              <a:ext uri="{FF2B5EF4-FFF2-40B4-BE49-F238E27FC236}">
                <a16:creationId xmlns:a16="http://schemas.microsoft.com/office/drawing/2014/main" id="{1F680C5B-E933-EF41-92B3-99DE888823FE}"/>
              </a:ext>
            </a:extLst>
          </p:cNvPr>
          <p:cNvSpPr/>
          <p:nvPr/>
        </p:nvSpPr>
        <p:spPr>
          <a:xfrm rot="10800000">
            <a:off x="1777897" y="9762917"/>
            <a:ext cx="5117571" cy="2823561"/>
          </a:xfrm>
          <a:prstGeom prst="round2SameRect">
            <a:avLst>
              <a:gd name="adj1" fmla="val 8115"/>
              <a:gd name="adj2" fmla="val 0"/>
            </a:avLst>
          </a:prstGeom>
          <a:solidFill>
            <a:srgbClr val="DAD8D9"/>
          </a:solidFill>
          <a:ln w="19050">
            <a:solidFill>
              <a:srgbClr val="DAD8D9"/>
            </a:solidFill>
          </a:ln>
          <a:effectLst>
            <a:outerShdw blurRad="279400" dist="38100" dir="5400000" algn="t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Nexa Bold" panose="02000000000000000000" pitchFamily="50" charset="0"/>
            </a:endParaRP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2D92F3D0-083B-344A-BE34-0AE69360D0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1217611"/>
              </p:ext>
            </p:extLst>
          </p:nvPr>
        </p:nvGraphicFramePr>
        <p:xfrm>
          <a:off x="2134468" y="5767101"/>
          <a:ext cx="4404431" cy="1321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36FCB427-60B4-0B45-B8E7-D11E726C87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7911541"/>
              </p:ext>
            </p:extLst>
          </p:nvPr>
        </p:nvGraphicFramePr>
        <p:xfrm>
          <a:off x="2129615" y="6858794"/>
          <a:ext cx="4404431" cy="1321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483A2B6F-4692-424E-8FBD-6620D053DC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3795844"/>
              </p:ext>
            </p:extLst>
          </p:nvPr>
        </p:nvGraphicFramePr>
        <p:xfrm>
          <a:off x="2124762" y="7971798"/>
          <a:ext cx="4404431" cy="1321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83C5E73-3221-6944-BBAC-C7F1FC6E7DA8}"/>
              </a:ext>
            </a:extLst>
          </p:cNvPr>
          <p:cNvCxnSpPr>
            <a:cxnSpLocks/>
            <a:stCxn id="20" idx="3"/>
            <a:endCxn id="20" idx="1"/>
          </p:cNvCxnSpPr>
          <p:nvPr/>
        </p:nvCxnSpPr>
        <p:spPr>
          <a:xfrm flipV="1">
            <a:off x="4336682" y="9762917"/>
            <a:ext cx="0" cy="2823561"/>
          </a:xfrm>
          <a:prstGeom prst="line">
            <a:avLst/>
          </a:prstGeom>
          <a:ln w="63500" cap="sq">
            <a:solidFill>
              <a:schemeClr val="bg1"/>
            </a:solidFill>
            <a:prstDash val="solid"/>
            <a:miter lim="800000"/>
            <a:headEnd type="none"/>
            <a:tailEnd type="non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83C46B5-A4E5-484D-A420-61DFCB1917E0}"/>
              </a:ext>
            </a:extLst>
          </p:cNvPr>
          <p:cNvCxnSpPr>
            <a:cxnSpLocks/>
            <a:stCxn id="20" idx="2"/>
            <a:endCxn id="20" idx="0"/>
          </p:cNvCxnSpPr>
          <p:nvPr/>
        </p:nvCxnSpPr>
        <p:spPr>
          <a:xfrm flipH="1">
            <a:off x="1777897" y="11174697"/>
            <a:ext cx="5117571" cy="0"/>
          </a:xfrm>
          <a:prstGeom prst="line">
            <a:avLst/>
          </a:prstGeom>
          <a:ln w="63500" cap="sq">
            <a:solidFill>
              <a:schemeClr val="bg1"/>
            </a:solidFill>
            <a:prstDash val="solid"/>
            <a:miter lim="800000"/>
            <a:headEnd type="none"/>
            <a:tailEnd type="non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017576F-9CA4-FA4D-9FB8-C6D49C6E3125}"/>
              </a:ext>
            </a:extLst>
          </p:cNvPr>
          <p:cNvSpPr txBox="1"/>
          <p:nvPr/>
        </p:nvSpPr>
        <p:spPr>
          <a:xfrm>
            <a:off x="1777895" y="10129574"/>
            <a:ext cx="2565498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/>
            <a:r>
              <a:rPr lang="en-GB" sz="2400" b="1" spc="4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45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5EA58F6-9413-A94A-A716-9AF2241FDF09}"/>
              </a:ext>
            </a:extLst>
          </p:cNvPr>
          <p:cNvSpPr txBox="1"/>
          <p:nvPr/>
        </p:nvSpPr>
        <p:spPr>
          <a:xfrm>
            <a:off x="1777895" y="10561133"/>
            <a:ext cx="2565498" cy="2462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>
            <a:defPPr>
              <a:defRPr lang="en-US"/>
            </a:defPPr>
            <a:lvl1pPr defTabSz="2438522">
              <a:lnSpc>
                <a:spcPct val="100000"/>
              </a:lnSpc>
              <a:defRPr sz="2800" b="1" cap="all" spc="40">
                <a:solidFill>
                  <a:srgbClr val="2E2E2E"/>
                </a:solidFill>
                <a:latin typeface="+mj-lt"/>
                <a:cs typeface="+mj-cs"/>
              </a:defRPr>
            </a:lvl1pPr>
          </a:lstStyle>
          <a:p>
            <a:pPr algn="ctr"/>
            <a:r>
              <a:rPr lang="en-GB" sz="1600" b="0" cap="none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Task Pending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4976EDC-E295-624E-862D-A286D97AFCDD}"/>
              </a:ext>
            </a:extLst>
          </p:cNvPr>
          <p:cNvSpPr txBox="1"/>
          <p:nvPr/>
        </p:nvSpPr>
        <p:spPr>
          <a:xfrm>
            <a:off x="4329970" y="10128580"/>
            <a:ext cx="2565498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/>
            <a:r>
              <a:rPr lang="en-GB" sz="2400" b="1" spc="4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05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FA39905-3B86-DD4D-BA64-3AFACFE9BD14}"/>
              </a:ext>
            </a:extLst>
          </p:cNvPr>
          <p:cNvSpPr txBox="1"/>
          <p:nvPr/>
        </p:nvSpPr>
        <p:spPr>
          <a:xfrm>
            <a:off x="4329970" y="10560139"/>
            <a:ext cx="2565498" cy="2462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>
            <a:defPPr>
              <a:defRPr lang="en-US"/>
            </a:defPPr>
            <a:lvl1pPr defTabSz="2438522">
              <a:lnSpc>
                <a:spcPct val="100000"/>
              </a:lnSpc>
              <a:defRPr sz="2800" b="1" cap="all" spc="40">
                <a:solidFill>
                  <a:srgbClr val="2E2E2E"/>
                </a:solidFill>
                <a:latin typeface="+mj-lt"/>
                <a:cs typeface="+mj-cs"/>
              </a:defRPr>
            </a:lvl1pPr>
          </a:lstStyle>
          <a:p>
            <a:pPr algn="ctr"/>
            <a:r>
              <a:rPr lang="en-GB" sz="1600" b="0" cap="none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Issues Raised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223408E-0140-E047-86E8-6B6D844E8AAD}"/>
              </a:ext>
            </a:extLst>
          </p:cNvPr>
          <p:cNvSpPr txBox="1"/>
          <p:nvPr/>
        </p:nvSpPr>
        <p:spPr>
          <a:xfrm>
            <a:off x="1777895" y="11542195"/>
            <a:ext cx="2565498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/>
            <a:r>
              <a:rPr lang="en-GB" sz="2400" b="1" spc="4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10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BA0C3CC-96BE-9D49-8309-9252FEA4DB8C}"/>
              </a:ext>
            </a:extLst>
          </p:cNvPr>
          <p:cNvSpPr txBox="1"/>
          <p:nvPr/>
        </p:nvSpPr>
        <p:spPr>
          <a:xfrm>
            <a:off x="1777895" y="11973754"/>
            <a:ext cx="2565498" cy="2462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>
            <a:defPPr>
              <a:defRPr lang="en-US"/>
            </a:defPPr>
            <a:lvl1pPr defTabSz="2438522">
              <a:lnSpc>
                <a:spcPct val="100000"/>
              </a:lnSpc>
              <a:defRPr sz="2800" b="1" cap="all" spc="40">
                <a:solidFill>
                  <a:srgbClr val="2E2E2E"/>
                </a:solidFill>
                <a:latin typeface="+mj-lt"/>
                <a:cs typeface="+mj-cs"/>
              </a:defRPr>
            </a:lvl1pPr>
          </a:lstStyle>
          <a:p>
            <a:pPr algn="ctr"/>
            <a:r>
              <a:rPr lang="en-GB" sz="1600" b="0" cap="none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Estimate Month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20080C5-AC97-A745-9226-AF756C775BDD}"/>
              </a:ext>
            </a:extLst>
          </p:cNvPr>
          <p:cNvSpPr txBox="1"/>
          <p:nvPr/>
        </p:nvSpPr>
        <p:spPr>
          <a:xfrm>
            <a:off x="4329970" y="11541201"/>
            <a:ext cx="2565498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/>
            <a:r>
              <a:rPr lang="en-GB" sz="2400" b="1" spc="4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38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BE159CF-48EC-2044-9A1D-29D93A55FD32}"/>
              </a:ext>
            </a:extLst>
          </p:cNvPr>
          <p:cNvSpPr txBox="1"/>
          <p:nvPr/>
        </p:nvSpPr>
        <p:spPr>
          <a:xfrm>
            <a:off x="4329970" y="11972760"/>
            <a:ext cx="2565498" cy="2462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>
            <a:defPPr>
              <a:defRPr lang="en-US"/>
            </a:defPPr>
            <a:lvl1pPr defTabSz="2438522">
              <a:lnSpc>
                <a:spcPct val="100000"/>
              </a:lnSpc>
              <a:defRPr sz="2800" b="1" cap="all" spc="40">
                <a:solidFill>
                  <a:srgbClr val="2E2E2E"/>
                </a:solidFill>
                <a:latin typeface="+mj-lt"/>
                <a:cs typeface="+mj-cs"/>
              </a:defRPr>
            </a:lvl1pPr>
          </a:lstStyle>
          <a:p>
            <a:pPr algn="ctr"/>
            <a:r>
              <a:rPr lang="en-GB" sz="1600" b="0" cap="none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Resources</a:t>
            </a:r>
          </a:p>
        </p:txBody>
      </p:sp>
      <p:sp>
        <p:nvSpPr>
          <p:cNvPr id="38" name="Rectangle: Rounded Corners 38">
            <a:extLst>
              <a:ext uri="{FF2B5EF4-FFF2-40B4-BE49-F238E27FC236}">
                <a16:creationId xmlns:a16="http://schemas.microsoft.com/office/drawing/2014/main" id="{3AE3B10D-EC7D-374F-97EC-90FC255A5CEC}"/>
              </a:ext>
            </a:extLst>
          </p:cNvPr>
          <p:cNvSpPr/>
          <p:nvPr/>
        </p:nvSpPr>
        <p:spPr>
          <a:xfrm rot="10800000">
            <a:off x="7262216" y="3588013"/>
            <a:ext cx="5117571" cy="6013173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 w="19050">
            <a:solidFill>
              <a:srgbClr val="D9D9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Nexa Bold" panose="02000000000000000000" pitchFamily="50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58D13795-F68A-3240-B4D8-9C909549D3C6}"/>
              </a:ext>
            </a:extLst>
          </p:cNvPr>
          <p:cNvSpPr/>
          <p:nvPr/>
        </p:nvSpPr>
        <p:spPr>
          <a:xfrm>
            <a:off x="7262219" y="2559887"/>
            <a:ext cx="5122422" cy="1028127"/>
          </a:xfrm>
          <a:prstGeom prst="round2SameRect">
            <a:avLst>
              <a:gd name="adj1" fmla="val 36067"/>
              <a:gd name="adj2" fmla="val 0"/>
            </a:avLst>
          </a:prstGeom>
          <a:solidFill>
            <a:srgbClr val="DAD8D9"/>
          </a:solidFill>
          <a:ln w="9525">
            <a:solidFill>
              <a:srgbClr val="DAD8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exa Bold" panose="02000000000000000000" pitchFamily="50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6246E8C-758F-744E-AF21-357799A1983C}"/>
              </a:ext>
            </a:extLst>
          </p:cNvPr>
          <p:cNvSpPr/>
          <p:nvPr/>
        </p:nvSpPr>
        <p:spPr>
          <a:xfrm>
            <a:off x="7933103" y="2750720"/>
            <a:ext cx="3780654" cy="646461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en-GB" sz="2200" spc="40" dirty="0">
                <a:solidFill>
                  <a:schemeClr val="tx1"/>
                </a:solidFill>
                <a:latin typeface="Century Gothic" panose="020B0502020202020204" pitchFamily="34" charset="0"/>
              </a:rPr>
              <a:t>Project DEF </a:t>
            </a:r>
            <a:r>
              <a:rPr lang="en-GB" sz="2800" spc="40" dirty="0">
                <a:solidFill>
                  <a:schemeClr val="tx1"/>
                </a:solidFill>
                <a:latin typeface="Century Gothic" panose="020B0502020202020204" pitchFamily="34" charset="0"/>
              </a:rPr>
              <a:t>|</a:t>
            </a:r>
            <a:r>
              <a:rPr lang="en-GB" sz="2200" spc="4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2200" b="1" spc="40" dirty="0">
                <a:solidFill>
                  <a:schemeClr val="tx1"/>
                </a:solidFill>
                <a:latin typeface="Century Gothic" panose="020B0502020202020204" pitchFamily="34" charset="0"/>
              </a:rPr>
              <a:t>On Track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6830150-9DAB-784D-8BEE-4D4C9EA0630A}"/>
              </a:ext>
            </a:extLst>
          </p:cNvPr>
          <p:cNvSpPr/>
          <p:nvPr/>
        </p:nvSpPr>
        <p:spPr>
          <a:xfrm>
            <a:off x="7628966" y="3818325"/>
            <a:ext cx="3565119" cy="639534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en-GB" sz="2000" b="1" spc="4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Summary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B23BD68-43BD-EA49-B6EA-DCB07A982526}"/>
              </a:ext>
            </a:extLst>
          </p:cNvPr>
          <p:cNvSpPr/>
          <p:nvPr/>
        </p:nvSpPr>
        <p:spPr>
          <a:xfrm>
            <a:off x="7628966" y="4526271"/>
            <a:ext cx="4404431" cy="873435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lvl="0" defTabSz="914400">
              <a:lnSpc>
                <a:spcPts val="2520"/>
              </a:lnSpc>
              <a:spcBef>
                <a:spcPts val="1000"/>
              </a:spcBef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Below is a summary of our Project DEF, including percentage complete, budget used so far, and open issues to resolve.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924F78D-F9DF-F443-9BAC-262348EBCE16}"/>
              </a:ext>
            </a:extLst>
          </p:cNvPr>
          <p:cNvCxnSpPr>
            <a:cxnSpLocks/>
          </p:cNvCxnSpPr>
          <p:nvPr/>
        </p:nvCxnSpPr>
        <p:spPr>
          <a:xfrm flipH="1">
            <a:off x="7262217" y="5832389"/>
            <a:ext cx="5117572" cy="1"/>
          </a:xfrm>
          <a:prstGeom prst="line">
            <a:avLst/>
          </a:prstGeom>
          <a:ln w="9525" cap="sq">
            <a:solidFill>
              <a:srgbClr val="D9D9D9"/>
            </a:solidFill>
            <a:prstDash val="sysDash"/>
            <a:miter lim="800000"/>
            <a:headEnd type="none"/>
            <a:tailEnd type="non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5" name="Rectangle: Rounded Corners 38">
            <a:extLst>
              <a:ext uri="{FF2B5EF4-FFF2-40B4-BE49-F238E27FC236}">
                <a16:creationId xmlns:a16="http://schemas.microsoft.com/office/drawing/2014/main" id="{4C00C899-E1F5-7E4B-8989-85D486DFB292}"/>
              </a:ext>
            </a:extLst>
          </p:cNvPr>
          <p:cNvSpPr/>
          <p:nvPr/>
        </p:nvSpPr>
        <p:spPr>
          <a:xfrm rot="10800000">
            <a:off x="7262213" y="9762916"/>
            <a:ext cx="5117571" cy="2823561"/>
          </a:xfrm>
          <a:prstGeom prst="round2SameRect">
            <a:avLst>
              <a:gd name="adj1" fmla="val 8115"/>
              <a:gd name="adj2" fmla="val 0"/>
            </a:avLst>
          </a:prstGeom>
          <a:solidFill>
            <a:srgbClr val="DAD8D9"/>
          </a:solidFill>
          <a:ln w="19050">
            <a:solidFill>
              <a:srgbClr val="DAD8D9"/>
            </a:solidFill>
          </a:ln>
          <a:effectLst>
            <a:outerShdw blurRad="279400" dist="38100" dir="5400000" algn="t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Nexa Bold" panose="02000000000000000000" pitchFamily="50" charset="0"/>
            </a:endParaRPr>
          </a:p>
        </p:txBody>
      </p:sp>
      <p:graphicFrame>
        <p:nvGraphicFramePr>
          <p:cNvPr id="46" name="Chart 45">
            <a:extLst>
              <a:ext uri="{FF2B5EF4-FFF2-40B4-BE49-F238E27FC236}">
                <a16:creationId xmlns:a16="http://schemas.microsoft.com/office/drawing/2014/main" id="{7E02C5D3-C6B8-5046-B1C5-8093E35013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1720242"/>
              </p:ext>
            </p:extLst>
          </p:nvPr>
        </p:nvGraphicFramePr>
        <p:xfrm>
          <a:off x="7618784" y="5767100"/>
          <a:ext cx="4404431" cy="1321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7" name="Chart 46">
            <a:extLst>
              <a:ext uri="{FF2B5EF4-FFF2-40B4-BE49-F238E27FC236}">
                <a16:creationId xmlns:a16="http://schemas.microsoft.com/office/drawing/2014/main" id="{E2F100C4-0F5B-1748-AC67-D3CA1D1673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8375089"/>
              </p:ext>
            </p:extLst>
          </p:nvPr>
        </p:nvGraphicFramePr>
        <p:xfrm>
          <a:off x="7613931" y="6858793"/>
          <a:ext cx="4404431" cy="1321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8" name="Chart 47">
            <a:extLst>
              <a:ext uri="{FF2B5EF4-FFF2-40B4-BE49-F238E27FC236}">
                <a16:creationId xmlns:a16="http://schemas.microsoft.com/office/drawing/2014/main" id="{2A3067E2-290F-8748-8F25-8BC914B0F1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7819437"/>
              </p:ext>
            </p:extLst>
          </p:nvPr>
        </p:nvGraphicFramePr>
        <p:xfrm>
          <a:off x="7609078" y="7971797"/>
          <a:ext cx="4404431" cy="1321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4ACAA60-028B-1447-9E40-0374782A0E33}"/>
              </a:ext>
            </a:extLst>
          </p:cNvPr>
          <p:cNvCxnSpPr>
            <a:cxnSpLocks/>
            <a:stCxn id="45" idx="3"/>
            <a:endCxn id="45" idx="1"/>
          </p:cNvCxnSpPr>
          <p:nvPr/>
        </p:nvCxnSpPr>
        <p:spPr>
          <a:xfrm flipV="1">
            <a:off x="9820998" y="9762916"/>
            <a:ext cx="0" cy="2823561"/>
          </a:xfrm>
          <a:prstGeom prst="line">
            <a:avLst/>
          </a:prstGeom>
          <a:ln w="63500" cap="sq" cmpd="sng">
            <a:solidFill>
              <a:schemeClr val="bg1"/>
            </a:solidFill>
            <a:prstDash val="solid"/>
            <a:miter lim="800000"/>
            <a:headEnd type="none"/>
            <a:tailEnd type="non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58F960E-BFFE-654C-AE75-E2DA46C4C2D5}"/>
              </a:ext>
            </a:extLst>
          </p:cNvPr>
          <p:cNvCxnSpPr>
            <a:cxnSpLocks/>
            <a:stCxn id="45" idx="2"/>
            <a:endCxn id="45" idx="0"/>
          </p:cNvCxnSpPr>
          <p:nvPr/>
        </p:nvCxnSpPr>
        <p:spPr>
          <a:xfrm flipH="1">
            <a:off x="7262213" y="11174696"/>
            <a:ext cx="5117571" cy="0"/>
          </a:xfrm>
          <a:prstGeom prst="line">
            <a:avLst/>
          </a:prstGeom>
          <a:ln w="63500" cap="sq" cmpd="sng">
            <a:solidFill>
              <a:schemeClr val="bg1"/>
            </a:solidFill>
            <a:prstDash val="solid"/>
            <a:miter lim="800000"/>
            <a:headEnd type="none"/>
            <a:tailEnd type="non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36930650-072F-AC49-BEAA-3E4F8DB1165E}"/>
              </a:ext>
            </a:extLst>
          </p:cNvPr>
          <p:cNvSpPr txBox="1"/>
          <p:nvPr/>
        </p:nvSpPr>
        <p:spPr>
          <a:xfrm>
            <a:off x="7262211" y="10129573"/>
            <a:ext cx="2565498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/>
            <a:r>
              <a:rPr lang="en-GB" sz="2400" b="1" spc="4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45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7BA5348-292D-274B-9F0D-E9928D20815C}"/>
              </a:ext>
            </a:extLst>
          </p:cNvPr>
          <p:cNvSpPr txBox="1"/>
          <p:nvPr/>
        </p:nvSpPr>
        <p:spPr>
          <a:xfrm>
            <a:off x="7262211" y="10561132"/>
            <a:ext cx="2565498" cy="2462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>
            <a:defPPr>
              <a:defRPr lang="en-US"/>
            </a:defPPr>
            <a:lvl1pPr defTabSz="2438522">
              <a:lnSpc>
                <a:spcPct val="100000"/>
              </a:lnSpc>
              <a:defRPr sz="2800" b="1" cap="all" spc="40">
                <a:solidFill>
                  <a:srgbClr val="2E2E2E"/>
                </a:solidFill>
                <a:latin typeface="+mj-lt"/>
                <a:cs typeface="+mj-cs"/>
              </a:defRPr>
            </a:lvl1pPr>
          </a:lstStyle>
          <a:p>
            <a:pPr algn="ctr"/>
            <a:r>
              <a:rPr lang="en-GB" sz="1600" b="0" cap="none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Task Pending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3264C93-EE5A-0144-B703-30567CE64B0F}"/>
              </a:ext>
            </a:extLst>
          </p:cNvPr>
          <p:cNvSpPr txBox="1"/>
          <p:nvPr/>
        </p:nvSpPr>
        <p:spPr>
          <a:xfrm>
            <a:off x="9814286" y="10128579"/>
            <a:ext cx="2565498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/>
            <a:r>
              <a:rPr lang="en-GB" sz="2400" b="1" spc="4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05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707D82E-C989-CD46-89FB-01C6BCE0C96B}"/>
              </a:ext>
            </a:extLst>
          </p:cNvPr>
          <p:cNvSpPr txBox="1"/>
          <p:nvPr/>
        </p:nvSpPr>
        <p:spPr>
          <a:xfrm>
            <a:off x="9814286" y="10560138"/>
            <a:ext cx="2565498" cy="2462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>
            <a:defPPr>
              <a:defRPr lang="en-US"/>
            </a:defPPr>
            <a:lvl1pPr defTabSz="2438522">
              <a:lnSpc>
                <a:spcPct val="100000"/>
              </a:lnSpc>
              <a:defRPr sz="2800" b="1" cap="all" spc="40">
                <a:solidFill>
                  <a:srgbClr val="2E2E2E"/>
                </a:solidFill>
                <a:latin typeface="+mj-lt"/>
                <a:cs typeface="+mj-cs"/>
              </a:defRPr>
            </a:lvl1pPr>
          </a:lstStyle>
          <a:p>
            <a:pPr algn="ctr"/>
            <a:r>
              <a:rPr lang="en-GB" sz="1600" b="0" cap="none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Issues Raised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E72AB79-7DC5-164F-8DDF-5A36093E4C03}"/>
              </a:ext>
            </a:extLst>
          </p:cNvPr>
          <p:cNvSpPr txBox="1"/>
          <p:nvPr/>
        </p:nvSpPr>
        <p:spPr>
          <a:xfrm>
            <a:off x="7262211" y="11542194"/>
            <a:ext cx="2565498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/>
            <a:r>
              <a:rPr lang="en-GB" sz="2400" b="1" spc="4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10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BB5FC66-1C8A-6345-A62A-E1DFB0AEAFE3}"/>
              </a:ext>
            </a:extLst>
          </p:cNvPr>
          <p:cNvSpPr txBox="1"/>
          <p:nvPr/>
        </p:nvSpPr>
        <p:spPr>
          <a:xfrm>
            <a:off x="7262211" y="11973753"/>
            <a:ext cx="2565498" cy="2462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>
            <a:defPPr>
              <a:defRPr lang="en-US"/>
            </a:defPPr>
            <a:lvl1pPr defTabSz="2438522">
              <a:lnSpc>
                <a:spcPct val="100000"/>
              </a:lnSpc>
              <a:defRPr sz="2800" b="1" cap="all" spc="40">
                <a:solidFill>
                  <a:srgbClr val="2E2E2E"/>
                </a:solidFill>
                <a:latin typeface="+mj-lt"/>
                <a:cs typeface="+mj-cs"/>
              </a:defRPr>
            </a:lvl1pPr>
          </a:lstStyle>
          <a:p>
            <a:pPr algn="ctr"/>
            <a:r>
              <a:rPr lang="en-GB" sz="1600" b="0" cap="none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Estimate Month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299B76F-EF46-5742-A913-4D8F8D5F07BA}"/>
              </a:ext>
            </a:extLst>
          </p:cNvPr>
          <p:cNvSpPr txBox="1"/>
          <p:nvPr/>
        </p:nvSpPr>
        <p:spPr>
          <a:xfrm>
            <a:off x="9814286" y="11541200"/>
            <a:ext cx="2565498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/>
            <a:r>
              <a:rPr lang="en-GB" sz="2400" b="1" spc="4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38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3950572-2DF7-3C41-A824-8AC2D23F4EAE}"/>
              </a:ext>
            </a:extLst>
          </p:cNvPr>
          <p:cNvSpPr txBox="1"/>
          <p:nvPr/>
        </p:nvSpPr>
        <p:spPr>
          <a:xfrm>
            <a:off x="9814286" y="11972759"/>
            <a:ext cx="2565498" cy="2462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>
            <a:defPPr>
              <a:defRPr lang="en-US"/>
            </a:defPPr>
            <a:lvl1pPr defTabSz="2438522">
              <a:lnSpc>
                <a:spcPct val="100000"/>
              </a:lnSpc>
              <a:defRPr sz="2800" b="1" cap="all" spc="40">
                <a:solidFill>
                  <a:srgbClr val="2E2E2E"/>
                </a:solidFill>
                <a:latin typeface="+mj-lt"/>
                <a:cs typeface="+mj-cs"/>
              </a:defRPr>
            </a:lvl1pPr>
          </a:lstStyle>
          <a:p>
            <a:pPr algn="ctr"/>
            <a:r>
              <a:rPr lang="en-GB" sz="1600" b="0" cap="none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Resources</a:t>
            </a:r>
          </a:p>
        </p:txBody>
      </p:sp>
      <p:sp>
        <p:nvSpPr>
          <p:cNvPr id="59" name="Rectangle: Rounded Corners 38">
            <a:extLst>
              <a:ext uri="{FF2B5EF4-FFF2-40B4-BE49-F238E27FC236}">
                <a16:creationId xmlns:a16="http://schemas.microsoft.com/office/drawing/2014/main" id="{6122D913-91D8-7A47-B5CB-CDC1F663AD99}"/>
              </a:ext>
            </a:extLst>
          </p:cNvPr>
          <p:cNvSpPr/>
          <p:nvPr/>
        </p:nvSpPr>
        <p:spPr>
          <a:xfrm rot="10800000">
            <a:off x="12753235" y="3588012"/>
            <a:ext cx="5117571" cy="6013173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 w="19050">
            <a:solidFill>
              <a:srgbClr val="D9D9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Nexa Bold" panose="02000000000000000000" pitchFamily="50" charset="0"/>
            </a:endParaRPr>
          </a:p>
        </p:txBody>
      </p:sp>
      <p:sp>
        <p:nvSpPr>
          <p:cNvPr id="60" name="Rectangle: Rounded Corners 38">
            <a:extLst>
              <a:ext uri="{FF2B5EF4-FFF2-40B4-BE49-F238E27FC236}">
                <a16:creationId xmlns:a16="http://schemas.microsoft.com/office/drawing/2014/main" id="{40F7F783-3848-5D46-A081-7F45548E9505}"/>
              </a:ext>
            </a:extLst>
          </p:cNvPr>
          <p:cNvSpPr/>
          <p:nvPr/>
        </p:nvSpPr>
        <p:spPr>
          <a:xfrm>
            <a:off x="12753238" y="2559886"/>
            <a:ext cx="5122422" cy="1028127"/>
          </a:xfrm>
          <a:prstGeom prst="round2SameRect">
            <a:avLst>
              <a:gd name="adj1" fmla="val 36067"/>
              <a:gd name="adj2" fmla="val 0"/>
            </a:avLst>
          </a:prstGeom>
          <a:solidFill>
            <a:srgbClr val="DAD8D9"/>
          </a:solidFill>
          <a:ln w="9525">
            <a:solidFill>
              <a:srgbClr val="DAD8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exa Bold" panose="02000000000000000000" pitchFamily="50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F153145-5413-3D48-9ABC-F42FEC11E73A}"/>
              </a:ext>
            </a:extLst>
          </p:cNvPr>
          <p:cNvSpPr/>
          <p:nvPr/>
        </p:nvSpPr>
        <p:spPr>
          <a:xfrm>
            <a:off x="13424122" y="2750719"/>
            <a:ext cx="3780654" cy="646461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en-GB" sz="2200" spc="40" dirty="0">
                <a:solidFill>
                  <a:schemeClr val="tx1"/>
                </a:solidFill>
                <a:latin typeface="Century Gothic" panose="020B0502020202020204" pitchFamily="34" charset="0"/>
              </a:rPr>
              <a:t>Project GHI </a:t>
            </a:r>
            <a:r>
              <a:rPr lang="en-GB" sz="2800" spc="40" dirty="0">
                <a:solidFill>
                  <a:schemeClr val="tx1"/>
                </a:solidFill>
                <a:latin typeface="Century Gothic" panose="020B0502020202020204" pitchFamily="34" charset="0"/>
              </a:rPr>
              <a:t>|</a:t>
            </a:r>
            <a:r>
              <a:rPr lang="en-GB" sz="2200" spc="4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2200" b="1" spc="40" dirty="0">
                <a:solidFill>
                  <a:schemeClr val="tx1"/>
                </a:solidFill>
                <a:latin typeface="Century Gothic" panose="020B0502020202020204" pitchFamily="34" charset="0"/>
              </a:rPr>
              <a:t>On Track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69B68D2-1502-E84F-B31E-5F90A0E3083C}"/>
              </a:ext>
            </a:extLst>
          </p:cNvPr>
          <p:cNvSpPr/>
          <p:nvPr/>
        </p:nvSpPr>
        <p:spPr>
          <a:xfrm>
            <a:off x="13119985" y="3818324"/>
            <a:ext cx="3565119" cy="639534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en-GB" sz="2000" b="1" spc="4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Summary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A7B7802-62A5-124D-A9F8-9ABB5F87168B}"/>
              </a:ext>
            </a:extLst>
          </p:cNvPr>
          <p:cNvSpPr/>
          <p:nvPr/>
        </p:nvSpPr>
        <p:spPr>
          <a:xfrm>
            <a:off x="13119985" y="4526270"/>
            <a:ext cx="4404431" cy="873435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defTabSz="914400">
              <a:lnSpc>
                <a:spcPts val="2520"/>
              </a:lnSpc>
              <a:spcBef>
                <a:spcPts val="1000"/>
              </a:spcBef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Below is a summary of our Project GHI, including percentage complete, budget used so far, and open issues to resolve.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9EE4179-3930-D643-87CD-AAD786C4AE70}"/>
              </a:ext>
            </a:extLst>
          </p:cNvPr>
          <p:cNvCxnSpPr>
            <a:cxnSpLocks/>
          </p:cNvCxnSpPr>
          <p:nvPr/>
        </p:nvCxnSpPr>
        <p:spPr>
          <a:xfrm flipH="1">
            <a:off x="12753236" y="5832388"/>
            <a:ext cx="5117572" cy="1"/>
          </a:xfrm>
          <a:prstGeom prst="line">
            <a:avLst/>
          </a:prstGeom>
          <a:ln w="9525" cap="sq">
            <a:solidFill>
              <a:srgbClr val="D9D9D9"/>
            </a:solidFill>
            <a:prstDash val="sysDash"/>
            <a:miter lim="800000"/>
            <a:headEnd type="none"/>
            <a:tailEnd type="non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5" name="Rectangle: Rounded Corners 38">
            <a:extLst>
              <a:ext uri="{FF2B5EF4-FFF2-40B4-BE49-F238E27FC236}">
                <a16:creationId xmlns:a16="http://schemas.microsoft.com/office/drawing/2014/main" id="{37351B75-2780-5947-88E0-4E0ABCF14930}"/>
              </a:ext>
            </a:extLst>
          </p:cNvPr>
          <p:cNvSpPr/>
          <p:nvPr/>
        </p:nvSpPr>
        <p:spPr>
          <a:xfrm rot="10800000">
            <a:off x="12753232" y="9762915"/>
            <a:ext cx="5117571" cy="2823561"/>
          </a:xfrm>
          <a:prstGeom prst="round2SameRect">
            <a:avLst>
              <a:gd name="adj1" fmla="val 8115"/>
              <a:gd name="adj2" fmla="val 0"/>
            </a:avLst>
          </a:prstGeom>
          <a:solidFill>
            <a:srgbClr val="DAD8D9"/>
          </a:solidFill>
          <a:ln w="19050">
            <a:solidFill>
              <a:srgbClr val="DAD8D9"/>
            </a:solidFill>
          </a:ln>
          <a:effectLst>
            <a:outerShdw blurRad="279400" dist="38100" dir="5400000" algn="t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Nexa Bold" panose="02000000000000000000" pitchFamily="50" charset="0"/>
            </a:endParaRPr>
          </a:p>
        </p:txBody>
      </p:sp>
      <p:graphicFrame>
        <p:nvGraphicFramePr>
          <p:cNvPr id="66" name="Chart 65">
            <a:extLst>
              <a:ext uri="{FF2B5EF4-FFF2-40B4-BE49-F238E27FC236}">
                <a16:creationId xmlns:a16="http://schemas.microsoft.com/office/drawing/2014/main" id="{3CD08ABE-CAD7-884C-952F-E8237C2223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5329259"/>
              </p:ext>
            </p:extLst>
          </p:nvPr>
        </p:nvGraphicFramePr>
        <p:xfrm>
          <a:off x="13109803" y="5767099"/>
          <a:ext cx="4404431" cy="1321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67" name="Chart 66">
            <a:extLst>
              <a:ext uri="{FF2B5EF4-FFF2-40B4-BE49-F238E27FC236}">
                <a16:creationId xmlns:a16="http://schemas.microsoft.com/office/drawing/2014/main" id="{ABD1F858-3A90-2D4A-8C77-024CB845E0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1002226"/>
              </p:ext>
            </p:extLst>
          </p:nvPr>
        </p:nvGraphicFramePr>
        <p:xfrm>
          <a:off x="13104950" y="6858792"/>
          <a:ext cx="4404431" cy="1321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68" name="Chart 67">
            <a:extLst>
              <a:ext uri="{FF2B5EF4-FFF2-40B4-BE49-F238E27FC236}">
                <a16:creationId xmlns:a16="http://schemas.microsoft.com/office/drawing/2014/main" id="{669EF77B-0B96-4E44-98A8-8BB5D3FC03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8376126"/>
              </p:ext>
            </p:extLst>
          </p:nvPr>
        </p:nvGraphicFramePr>
        <p:xfrm>
          <a:off x="13100097" y="7971796"/>
          <a:ext cx="4404431" cy="1321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B0F6DEB-2166-094B-911B-A56E18285287}"/>
              </a:ext>
            </a:extLst>
          </p:cNvPr>
          <p:cNvCxnSpPr>
            <a:cxnSpLocks/>
            <a:stCxn id="65" idx="3"/>
            <a:endCxn id="65" idx="1"/>
          </p:cNvCxnSpPr>
          <p:nvPr/>
        </p:nvCxnSpPr>
        <p:spPr>
          <a:xfrm flipV="1">
            <a:off x="15312017" y="9762915"/>
            <a:ext cx="0" cy="2823561"/>
          </a:xfrm>
          <a:prstGeom prst="line">
            <a:avLst/>
          </a:prstGeom>
          <a:ln w="63500" cap="sq" cmpd="sng">
            <a:solidFill>
              <a:schemeClr val="bg1"/>
            </a:solidFill>
            <a:prstDash val="solid"/>
            <a:miter lim="800000"/>
            <a:headEnd type="none"/>
            <a:tailEnd type="non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4A87032-265C-824F-AC5E-41EF2809A7FB}"/>
              </a:ext>
            </a:extLst>
          </p:cNvPr>
          <p:cNvCxnSpPr>
            <a:cxnSpLocks/>
            <a:stCxn id="65" idx="2"/>
            <a:endCxn id="65" idx="0"/>
          </p:cNvCxnSpPr>
          <p:nvPr/>
        </p:nvCxnSpPr>
        <p:spPr>
          <a:xfrm flipH="1">
            <a:off x="12753232" y="11174695"/>
            <a:ext cx="5117571" cy="0"/>
          </a:xfrm>
          <a:prstGeom prst="line">
            <a:avLst/>
          </a:prstGeom>
          <a:ln w="63500" cap="sq" cmpd="sng">
            <a:solidFill>
              <a:schemeClr val="bg1"/>
            </a:solidFill>
            <a:prstDash val="solid"/>
            <a:miter lim="800000"/>
            <a:headEnd type="none"/>
            <a:tailEnd type="non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7FDDC61E-803F-CE45-BC35-F725E58E3A4A}"/>
              </a:ext>
            </a:extLst>
          </p:cNvPr>
          <p:cNvSpPr txBox="1"/>
          <p:nvPr/>
        </p:nvSpPr>
        <p:spPr>
          <a:xfrm>
            <a:off x="12753230" y="10129572"/>
            <a:ext cx="2565498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/>
            <a:r>
              <a:rPr lang="en-GB" sz="2400" b="1" spc="4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45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24A3894-47EC-0A4E-A297-EA3B35D908A7}"/>
              </a:ext>
            </a:extLst>
          </p:cNvPr>
          <p:cNvSpPr txBox="1"/>
          <p:nvPr/>
        </p:nvSpPr>
        <p:spPr>
          <a:xfrm>
            <a:off x="12753230" y="10561131"/>
            <a:ext cx="2565498" cy="2462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>
            <a:defPPr>
              <a:defRPr lang="en-US"/>
            </a:defPPr>
            <a:lvl1pPr defTabSz="2438522">
              <a:lnSpc>
                <a:spcPct val="100000"/>
              </a:lnSpc>
              <a:defRPr sz="2800" b="1" cap="all" spc="40">
                <a:solidFill>
                  <a:srgbClr val="2E2E2E"/>
                </a:solidFill>
                <a:latin typeface="+mj-lt"/>
                <a:cs typeface="+mj-cs"/>
              </a:defRPr>
            </a:lvl1pPr>
          </a:lstStyle>
          <a:p>
            <a:pPr algn="ctr"/>
            <a:r>
              <a:rPr lang="en-GB" sz="1600" b="0" cap="none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Task Pending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EA77008-725D-0B44-B509-B008DDEF5044}"/>
              </a:ext>
            </a:extLst>
          </p:cNvPr>
          <p:cNvSpPr txBox="1"/>
          <p:nvPr/>
        </p:nvSpPr>
        <p:spPr>
          <a:xfrm>
            <a:off x="15305305" y="10128578"/>
            <a:ext cx="2565498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/>
            <a:r>
              <a:rPr lang="en-GB" sz="2400" b="1" spc="4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05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6C3F008-7A47-3A42-8FD6-6ECA5E2EDEF8}"/>
              </a:ext>
            </a:extLst>
          </p:cNvPr>
          <p:cNvSpPr txBox="1"/>
          <p:nvPr/>
        </p:nvSpPr>
        <p:spPr>
          <a:xfrm>
            <a:off x="15305305" y="10560137"/>
            <a:ext cx="2565498" cy="2462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>
            <a:defPPr>
              <a:defRPr lang="en-US"/>
            </a:defPPr>
            <a:lvl1pPr defTabSz="2438522">
              <a:lnSpc>
                <a:spcPct val="100000"/>
              </a:lnSpc>
              <a:defRPr sz="2800" b="1" cap="all" spc="40">
                <a:solidFill>
                  <a:srgbClr val="2E2E2E"/>
                </a:solidFill>
                <a:latin typeface="+mj-lt"/>
                <a:cs typeface="+mj-cs"/>
              </a:defRPr>
            </a:lvl1pPr>
          </a:lstStyle>
          <a:p>
            <a:pPr algn="ctr"/>
            <a:r>
              <a:rPr lang="en-GB" sz="1600" b="0" cap="none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Issues Raised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16156AC-6F95-3340-ABB3-E5006C9FFD48}"/>
              </a:ext>
            </a:extLst>
          </p:cNvPr>
          <p:cNvSpPr txBox="1"/>
          <p:nvPr/>
        </p:nvSpPr>
        <p:spPr>
          <a:xfrm>
            <a:off x="12753230" y="11542193"/>
            <a:ext cx="2565498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/>
            <a:r>
              <a:rPr lang="en-GB" sz="2400" b="1" spc="4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10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B7015DE-5A09-C148-AA34-D778357C10CE}"/>
              </a:ext>
            </a:extLst>
          </p:cNvPr>
          <p:cNvSpPr txBox="1"/>
          <p:nvPr/>
        </p:nvSpPr>
        <p:spPr>
          <a:xfrm>
            <a:off x="12753230" y="11973752"/>
            <a:ext cx="2565498" cy="2462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>
            <a:defPPr>
              <a:defRPr lang="en-US"/>
            </a:defPPr>
            <a:lvl1pPr defTabSz="2438522">
              <a:lnSpc>
                <a:spcPct val="100000"/>
              </a:lnSpc>
              <a:defRPr sz="2800" b="1" cap="all" spc="40">
                <a:solidFill>
                  <a:srgbClr val="2E2E2E"/>
                </a:solidFill>
                <a:latin typeface="+mj-lt"/>
                <a:cs typeface="+mj-cs"/>
              </a:defRPr>
            </a:lvl1pPr>
          </a:lstStyle>
          <a:p>
            <a:pPr algn="ctr"/>
            <a:r>
              <a:rPr lang="en-GB" sz="1600" b="0" cap="none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Estimate Month 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15B8AD8-A6D1-714A-9481-ED80F618CE40}"/>
              </a:ext>
            </a:extLst>
          </p:cNvPr>
          <p:cNvSpPr txBox="1"/>
          <p:nvPr/>
        </p:nvSpPr>
        <p:spPr>
          <a:xfrm>
            <a:off x="15305305" y="11541199"/>
            <a:ext cx="2565498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/>
            <a:r>
              <a:rPr lang="en-GB" sz="2400" b="1" spc="4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38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F4E8E74-6022-3A46-95F9-8F52F9EB59FA}"/>
              </a:ext>
            </a:extLst>
          </p:cNvPr>
          <p:cNvSpPr txBox="1"/>
          <p:nvPr/>
        </p:nvSpPr>
        <p:spPr>
          <a:xfrm>
            <a:off x="15305305" y="11972758"/>
            <a:ext cx="2565498" cy="2462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>
            <a:defPPr>
              <a:defRPr lang="en-US"/>
            </a:defPPr>
            <a:lvl1pPr defTabSz="2438522">
              <a:lnSpc>
                <a:spcPct val="100000"/>
              </a:lnSpc>
              <a:defRPr sz="2800" b="1" cap="all" spc="40">
                <a:solidFill>
                  <a:srgbClr val="2E2E2E"/>
                </a:solidFill>
                <a:latin typeface="+mj-lt"/>
                <a:cs typeface="+mj-cs"/>
              </a:defRPr>
            </a:lvl1pPr>
          </a:lstStyle>
          <a:p>
            <a:pPr algn="ctr"/>
            <a:r>
              <a:rPr lang="en-GB" sz="1600" b="0" cap="none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Resources</a:t>
            </a:r>
          </a:p>
        </p:txBody>
      </p:sp>
      <p:sp>
        <p:nvSpPr>
          <p:cNvPr id="79" name="Rectangle: Rounded Corners 38">
            <a:extLst>
              <a:ext uri="{FF2B5EF4-FFF2-40B4-BE49-F238E27FC236}">
                <a16:creationId xmlns:a16="http://schemas.microsoft.com/office/drawing/2014/main" id="{E725352E-6064-EA4D-ACF1-1C0722EF725A}"/>
              </a:ext>
            </a:extLst>
          </p:cNvPr>
          <p:cNvSpPr/>
          <p:nvPr/>
        </p:nvSpPr>
        <p:spPr>
          <a:xfrm rot="10800000">
            <a:off x="18244246" y="3588011"/>
            <a:ext cx="5117571" cy="6013173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/>
          </a:solidFill>
          <a:ln w="19050">
            <a:solidFill>
              <a:srgbClr val="D9D9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Nexa Bold" panose="02000000000000000000" pitchFamily="50" charset="0"/>
            </a:endParaRPr>
          </a:p>
        </p:txBody>
      </p:sp>
      <p:sp>
        <p:nvSpPr>
          <p:cNvPr id="80" name="Rectangle: Rounded Corners 38">
            <a:extLst>
              <a:ext uri="{FF2B5EF4-FFF2-40B4-BE49-F238E27FC236}">
                <a16:creationId xmlns:a16="http://schemas.microsoft.com/office/drawing/2014/main" id="{5DEC02F9-53F2-7147-9061-FEA1CF9C0AE7}"/>
              </a:ext>
            </a:extLst>
          </p:cNvPr>
          <p:cNvSpPr/>
          <p:nvPr/>
        </p:nvSpPr>
        <p:spPr>
          <a:xfrm>
            <a:off x="18244249" y="2559885"/>
            <a:ext cx="5122422" cy="1028127"/>
          </a:xfrm>
          <a:prstGeom prst="round2SameRect">
            <a:avLst>
              <a:gd name="adj1" fmla="val 36067"/>
              <a:gd name="adj2" fmla="val 0"/>
            </a:avLst>
          </a:prstGeom>
          <a:solidFill>
            <a:srgbClr val="DAD8D9"/>
          </a:solidFill>
          <a:ln w="9525">
            <a:solidFill>
              <a:srgbClr val="DAD8D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exa Bold" panose="02000000000000000000" pitchFamily="50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DDBFADE-EC5B-CF47-9ADF-7BB123BB639C}"/>
              </a:ext>
            </a:extLst>
          </p:cNvPr>
          <p:cNvSpPr/>
          <p:nvPr/>
        </p:nvSpPr>
        <p:spPr>
          <a:xfrm>
            <a:off x="18915133" y="2750718"/>
            <a:ext cx="3780654" cy="646461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en-GB" sz="2200" spc="40" dirty="0">
                <a:solidFill>
                  <a:schemeClr val="tx1"/>
                </a:solidFill>
                <a:latin typeface="Century Gothic" panose="020B0502020202020204" pitchFamily="34" charset="0"/>
              </a:rPr>
              <a:t>Project JKL </a:t>
            </a:r>
            <a:r>
              <a:rPr lang="en-GB" sz="2800" spc="40" dirty="0">
                <a:solidFill>
                  <a:schemeClr val="tx1"/>
                </a:solidFill>
                <a:latin typeface="Century Gothic" panose="020B0502020202020204" pitchFamily="34" charset="0"/>
              </a:rPr>
              <a:t>|</a:t>
            </a:r>
            <a:r>
              <a:rPr lang="en-GB" sz="2200" spc="4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2200" b="1" spc="40" dirty="0">
                <a:solidFill>
                  <a:schemeClr val="tx1"/>
                </a:solidFill>
                <a:latin typeface="Century Gothic" panose="020B0502020202020204" pitchFamily="34" charset="0"/>
              </a:rPr>
              <a:t>On Track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862CC71F-C213-3E4F-BFFC-6B7523F0BB41}"/>
              </a:ext>
            </a:extLst>
          </p:cNvPr>
          <p:cNvSpPr/>
          <p:nvPr/>
        </p:nvSpPr>
        <p:spPr>
          <a:xfrm>
            <a:off x="18610996" y="3818323"/>
            <a:ext cx="3565119" cy="639534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r>
              <a:rPr lang="en-GB" sz="2000" b="1" spc="4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Summary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A6BB99C-81B5-E04F-9AC4-B032EA9D5DDB}"/>
              </a:ext>
            </a:extLst>
          </p:cNvPr>
          <p:cNvSpPr/>
          <p:nvPr/>
        </p:nvSpPr>
        <p:spPr>
          <a:xfrm>
            <a:off x="18610996" y="4526269"/>
            <a:ext cx="4404431" cy="873435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defTabSz="914400">
              <a:lnSpc>
                <a:spcPts val="2520"/>
              </a:lnSpc>
              <a:spcBef>
                <a:spcPts val="1000"/>
              </a:spcBef>
              <a:defRPr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Below is a summary of our Project JKL, including percentage complete, budget used so far, and open issues to resolve.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049B566A-3FC5-9640-B14C-7B78D85A6379}"/>
              </a:ext>
            </a:extLst>
          </p:cNvPr>
          <p:cNvCxnSpPr>
            <a:cxnSpLocks/>
          </p:cNvCxnSpPr>
          <p:nvPr/>
        </p:nvCxnSpPr>
        <p:spPr>
          <a:xfrm flipH="1">
            <a:off x="18244247" y="5832387"/>
            <a:ext cx="5117572" cy="1"/>
          </a:xfrm>
          <a:prstGeom prst="line">
            <a:avLst/>
          </a:prstGeom>
          <a:ln w="9525" cap="sq">
            <a:solidFill>
              <a:srgbClr val="D9D9D9"/>
            </a:solidFill>
            <a:prstDash val="sysDash"/>
            <a:miter lim="800000"/>
            <a:headEnd type="none"/>
            <a:tailEnd type="non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5" name="Rectangle: Rounded Corners 38">
            <a:extLst>
              <a:ext uri="{FF2B5EF4-FFF2-40B4-BE49-F238E27FC236}">
                <a16:creationId xmlns:a16="http://schemas.microsoft.com/office/drawing/2014/main" id="{6CA0AE8C-444D-4B4B-8A57-55EABFBD3AE8}"/>
              </a:ext>
            </a:extLst>
          </p:cNvPr>
          <p:cNvSpPr/>
          <p:nvPr/>
        </p:nvSpPr>
        <p:spPr>
          <a:xfrm rot="10800000">
            <a:off x="18244243" y="9762914"/>
            <a:ext cx="5117571" cy="2823561"/>
          </a:xfrm>
          <a:prstGeom prst="round2SameRect">
            <a:avLst>
              <a:gd name="adj1" fmla="val 8115"/>
              <a:gd name="adj2" fmla="val 0"/>
            </a:avLst>
          </a:prstGeom>
          <a:solidFill>
            <a:srgbClr val="DAD8D9"/>
          </a:solidFill>
          <a:ln w="19050">
            <a:solidFill>
              <a:srgbClr val="DAD8D9"/>
            </a:solidFill>
          </a:ln>
          <a:effectLst>
            <a:outerShdw blurRad="279400" dist="38100" dir="5400000" algn="t" rotWithShape="0">
              <a:prstClr val="black">
                <a:alpha val="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Nexa Bold" panose="02000000000000000000" pitchFamily="50" charset="0"/>
            </a:endParaRPr>
          </a:p>
        </p:txBody>
      </p:sp>
      <p:graphicFrame>
        <p:nvGraphicFramePr>
          <p:cNvPr id="86" name="Chart 85">
            <a:extLst>
              <a:ext uri="{FF2B5EF4-FFF2-40B4-BE49-F238E27FC236}">
                <a16:creationId xmlns:a16="http://schemas.microsoft.com/office/drawing/2014/main" id="{A1D102BC-9F00-FD4D-B498-E09188F3B8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5444637"/>
              </p:ext>
            </p:extLst>
          </p:nvPr>
        </p:nvGraphicFramePr>
        <p:xfrm>
          <a:off x="18600814" y="5767098"/>
          <a:ext cx="4404431" cy="1321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87" name="Chart 86">
            <a:extLst>
              <a:ext uri="{FF2B5EF4-FFF2-40B4-BE49-F238E27FC236}">
                <a16:creationId xmlns:a16="http://schemas.microsoft.com/office/drawing/2014/main" id="{8E07E515-A2A2-1A49-AE85-150C9C6107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0345897"/>
              </p:ext>
            </p:extLst>
          </p:nvPr>
        </p:nvGraphicFramePr>
        <p:xfrm>
          <a:off x="18595961" y="6858791"/>
          <a:ext cx="4404431" cy="1321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88" name="Chart 87">
            <a:extLst>
              <a:ext uri="{FF2B5EF4-FFF2-40B4-BE49-F238E27FC236}">
                <a16:creationId xmlns:a16="http://schemas.microsoft.com/office/drawing/2014/main" id="{E67C5184-D862-144C-A3A3-9C6C4C94EE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4047174"/>
              </p:ext>
            </p:extLst>
          </p:nvPr>
        </p:nvGraphicFramePr>
        <p:xfrm>
          <a:off x="18591108" y="7971795"/>
          <a:ext cx="4404431" cy="1321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8A784EBD-9005-9040-86AD-D194CA11C8A1}"/>
              </a:ext>
            </a:extLst>
          </p:cNvPr>
          <p:cNvCxnSpPr>
            <a:cxnSpLocks/>
            <a:stCxn id="85" idx="3"/>
            <a:endCxn id="85" idx="1"/>
          </p:cNvCxnSpPr>
          <p:nvPr/>
        </p:nvCxnSpPr>
        <p:spPr>
          <a:xfrm flipV="1">
            <a:off x="20803028" y="9762914"/>
            <a:ext cx="0" cy="2823561"/>
          </a:xfrm>
          <a:prstGeom prst="line">
            <a:avLst/>
          </a:prstGeom>
          <a:ln w="63500" cap="sq" cmpd="sng">
            <a:solidFill>
              <a:schemeClr val="bg1"/>
            </a:solidFill>
            <a:prstDash val="solid"/>
            <a:miter lim="800000"/>
            <a:headEnd type="none"/>
            <a:tailEnd type="non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91254C6F-439A-8C4C-910F-FF15304BE5D1}"/>
              </a:ext>
            </a:extLst>
          </p:cNvPr>
          <p:cNvCxnSpPr>
            <a:cxnSpLocks/>
            <a:stCxn id="85" idx="2"/>
            <a:endCxn id="85" idx="0"/>
          </p:cNvCxnSpPr>
          <p:nvPr/>
        </p:nvCxnSpPr>
        <p:spPr>
          <a:xfrm flipH="1">
            <a:off x="18244243" y="11174694"/>
            <a:ext cx="5117571" cy="0"/>
          </a:xfrm>
          <a:prstGeom prst="line">
            <a:avLst/>
          </a:prstGeom>
          <a:ln w="63500" cap="sq" cmpd="sng">
            <a:solidFill>
              <a:schemeClr val="bg1"/>
            </a:solidFill>
            <a:prstDash val="solid"/>
            <a:miter lim="800000"/>
            <a:headEnd type="none"/>
            <a:tailEnd type="non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8ADD5FA5-B89C-1E4B-BA7C-F20F508CB4A5}"/>
              </a:ext>
            </a:extLst>
          </p:cNvPr>
          <p:cNvSpPr txBox="1"/>
          <p:nvPr/>
        </p:nvSpPr>
        <p:spPr>
          <a:xfrm>
            <a:off x="18244241" y="10129571"/>
            <a:ext cx="2565498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/>
            <a:r>
              <a:rPr lang="en-GB" sz="2400" b="1" spc="4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45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9B6E599-EBD1-5B40-A403-1EB4299DE5CC}"/>
              </a:ext>
            </a:extLst>
          </p:cNvPr>
          <p:cNvSpPr txBox="1"/>
          <p:nvPr/>
        </p:nvSpPr>
        <p:spPr>
          <a:xfrm>
            <a:off x="18244241" y="10561130"/>
            <a:ext cx="2565498" cy="2462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>
            <a:defPPr>
              <a:defRPr lang="en-US"/>
            </a:defPPr>
            <a:lvl1pPr defTabSz="2438522">
              <a:lnSpc>
                <a:spcPct val="100000"/>
              </a:lnSpc>
              <a:defRPr sz="2800" b="1" cap="all" spc="40">
                <a:solidFill>
                  <a:srgbClr val="2E2E2E"/>
                </a:solidFill>
                <a:latin typeface="+mj-lt"/>
                <a:cs typeface="+mj-cs"/>
              </a:defRPr>
            </a:lvl1pPr>
          </a:lstStyle>
          <a:p>
            <a:pPr algn="ctr"/>
            <a:r>
              <a:rPr lang="en-GB" sz="1600" b="0" cap="none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Task Pending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A2388AB-DA3C-524A-92A5-48FEB7DD37AB}"/>
              </a:ext>
            </a:extLst>
          </p:cNvPr>
          <p:cNvSpPr txBox="1"/>
          <p:nvPr/>
        </p:nvSpPr>
        <p:spPr>
          <a:xfrm>
            <a:off x="20796316" y="10128577"/>
            <a:ext cx="2565498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/>
            <a:r>
              <a:rPr lang="en-GB" sz="2400" b="1" spc="4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05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C57A4F6-1B72-C147-BCF9-96AF3B223CA7}"/>
              </a:ext>
            </a:extLst>
          </p:cNvPr>
          <p:cNvSpPr txBox="1"/>
          <p:nvPr/>
        </p:nvSpPr>
        <p:spPr>
          <a:xfrm>
            <a:off x="20796316" y="10560136"/>
            <a:ext cx="2565498" cy="2462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>
            <a:defPPr>
              <a:defRPr lang="en-US"/>
            </a:defPPr>
            <a:lvl1pPr defTabSz="2438522">
              <a:lnSpc>
                <a:spcPct val="100000"/>
              </a:lnSpc>
              <a:defRPr sz="2800" b="1" cap="all" spc="40">
                <a:solidFill>
                  <a:srgbClr val="2E2E2E"/>
                </a:solidFill>
                <a:latin typeface="+mj-lt"/>
                <a:cs typeface="+mj-cs"/>
              </a:defRPr>
            </a:lvl1pPr>
          </a:lstStyle>
          <a:p>
            <a:pPr algn="ctr"/>
            <a:r>
              <a:rPr lang="en-GB" sz="1600" b="0" cap="none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Issues Raised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3911769-B855-604B-9EF9-C8A5204AB719}"/>
              </a:ext>
            </a:extLst>
          </p:cNvPr>
          <p:cNvSpPr txBox="1"/>
          <p:nvPr/>
        </p:nvSpPr>
        <p:spPr>
          <a:xfrm>
            <a:off x="18244241" y="11542192"/>
            <a:ext cx="2565498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/>
            <a:r>
              <a:rPr lang="en-GB" sz="2400" b="1" spc="4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10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16ACA8E-C95F-8949-871E-BE19BB724FF6}"/>
              </a:ext>
            </a:extLst>
          </p:cNvPr>
          <p:cNvSpPr txBox="1"/>
          <p:nvPr/>
        </p:nvSpPr>
        <p:spPr>
          <a:xfrm>
            <a:off x="18244241" y="11973751"/>
            <a:ext cx="2565498" cy="2462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>
            <a:defPPr>
              <a:defRPr lang="en-US"/>
            </a:defPPr>
            <a:lvl1pPr defTabSz="2438522">
              <a:lnSpc>
                <a:spcPct val="100000"/>
              </a:lnSpc>
              <a:defRPr sz="2800" b="1" cap="all" spc="40">
                <a:solidFill>
                  <a:srgbClr val="2E2E2E"/>
                </a:solidFill>
                <a:latin typeface="+mj-lt"/>
                <a:cs typeface="+mj-cs"/>
              </a:defRPr>
            </a:lvl1pPr>
          </a:lstStyle>
          <a:p>
            <a:pPr algn="ctr"/>
            <a:r>
              <a:rPr lang="en-GB" sz="1600" b="0" cap="none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Estimate Month 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A108BD1-7A80-A34E-BE12-68C5DC660D12}"/>
              </a:ext>
            </a:extLst>
          </p:cNvPr>
          <p:cNvSpPr txBox="1"/>
          <p:nvPr/>
        </p:nvSpPr>
        <p:spPr>
          <a:xfrm>
            <a:off x="20796316" y="11541198"/>
            <a:ext cx="2565498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/>
            <a:r>
              <a:rPr lang="en-GB" sz="2400" b="1" spc="4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38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42958CF-18EB-7B4E-9443-5DA36B394542}"/>
              </a:ext>
            </a:extLst>
          </p:cNvPr>
          <p:cNvSpPr txBox="1"/>
          <p:nvPr/>
        </p:nvSpPr>
        <p:spPr>
          <a:xfrm>
            <a:off x="20796316" y="11972757"/>
            <a:ext cx="2565498" cy="2462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>
            <a:defPPr>
              <a:defRPr lang="en-US"/>
            </a:defPPr>
            <a:lvl1pPr defTabSz="2438522">
              <a:lnSpc>
                <a:spcPct val="100000"/>
              </a:lnSpc>
              <a:defRPr sz="2800" b="1" cap="all" spc="40">
                <a:solidFill>
                  <a:srgbClr val="2E2E2E"/>
                </a:solidFill>
                <a:latin typeface="+mj-lt"/>
                <a:cs typeface="+mj-cs"/>
              </a:defRPr>
            </a:lvl1pPr>
          </a:lstStyle>
          <a:p>
            <a:pPr algn="ctr"/>
            <a:r>
              <a:rPr lang="en-GB" sz="1600" b="0" cap="none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259769275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F7F5F5">
                <a:alpha val="56000"/>
              </a:srgbClr>
            </a:gs>
            <a:gs pos="27000">
              <a:srgbClr val="F7F5F5"/>
            </a:gs>
            <a:gs pos="80000">
              <a:srgbClr val="F7F5F5">
                <a:alpha val="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D51A04BC-5220-5942-8A00-5C291A12F84F}"/>
              </a:ext>
            </a:extLst>
          </p:cNvPr>
          <p:cNvSpPr txBox="1"/>
          <p:nvPr/>
        </p:nvSpPr>
        <p:spPr>
          <a:xfrm>
            <a:off x="1777903" y="1131101"/>
            <a:ext cx="15669982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25583" hangingPunct="0">
              <a:defRPr/>
            </a:pPr>
            <a:r>
              <a:rPr lang="en-US" sz="3800" b="1" kern="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Project Marketing Dashboard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0DCBB85-6183-4146-90F1-F81F494B838F}"/>
              </a:ext>
            </a:extLst>
          </p:cNvPr>
          <p:cNvGrpSpPr/>
          <p:nvPr/>
        </p:nvGrpSpPr>
        <p:grpSpPr>
          <a:xfrm>
            <a:off x="1777903" y="2516193"/>
            <a:ext cx="4163583" cy="1260000"/>
            <a:chOff x="2504097" y="2869228"/>
            <a:chExt cx="4078800" cy="1260000"/>
          </a:xfrm>
        </p:grpSpPr>
        <p:sp>
          <p:nvSpPr>
            <p:cNvPr id="4" name="Rectangle: Rounded Corners 45">
              <a:extLst>
                <a:ext uri="{FF2B5EF4-FFF2-40B4-BE49-F238E27FC236}">
                  <a16:creationId xmlns:a16="http://schemas.microsoft.com/office/drawing/2014/main" id="{CE6948F8-F09B-4340-A30C-A76F43838C77}"/>
                </a:ext>
              </a:extLst>
            </p:cNvPr>
            <p:cNvSpPr/>
            <p:nvPr/>
          </p:nvSpPr>
          <p:spPr>
            <a:xfrm>
              <a:off x="2504097" y="2869228"/>
              <a:ext cx="4078800" cy="1260000"/>
            </a:xfrm>
            <a:prstGeom prst="roundRect">
              <a:avLst>
                <a:gd name="adj" fmla="val 11735"/>
              </a:avLst>
            </a:prstGeom>
            <a:solidFill>
              <a:schemeClr val="bg1"/>
            </a:solidFill>
            <a:ln w="19050">
              <a:noFill/>
              <a:prstDash val="solid"/>
            </a:ln>
            <a:effectLst>
              <a:outerShdw blurRad="304800" dist="38100" dir="2700000" algn="tl" rotWithShape="0">
                <a:prstClr val="black">
                  <a:alpha val="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8A66AAF-589B-EB4A-8F9D-D3EE66A077F0}"/>
                </a:ext>
              </a:extLst>
            </p:cNvPr>
            <p:cNvSpPr txBox="1"/>
            <p:nvPr/>
          </p:nvSpPr>
          <p:spPr>
            <a:xfrm>
              <a:off x="3824004" y="3099770"/>
              <a:ext cx="1438985" cy="43088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 defTabSz="914400"/>
              <a:r>
                <a:rPr lang="en-GB" sz="2800" b="1" spc="4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$35,239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7C8EFE6-8A26-6247-B96B-7D930A301BCC}"/>
                </a:ext>
              </a:extLst>
            </p:cNvPr>
            <p:cNvSpPr txBox="1"/>
            <p:nvPr/>
          </p:nvSpPr>
          <p:spPr>
            <a:xfrm>
              <a:off x="3054570" y="3609844"/>
              <a:ext cx="2977855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>
              <a:defPPr>
                <a:defRPr lang="en-US"/>
              </a:defPPr>
              <a:lvl1pPr defTabSz="2438522">
                <a:lnSpc>
                  <a:spcPct val="100000"/>
                </a:lnSpc>
                <a:defRPr sz="2800" b="1" cap="all" spc="40">
                  <a:solidFill>
                    <a:srgbClr val="2E2E2E"/>
                  </a:solidFill>
                  <a:latin typeface="+mj-lt"/>
                  <a:cs typeface="+mj-cs"/>
                </a:defRPr>
              </a:lvl1pPr>
            </a:lstStyle>
            <a:p>
              <a:pPr algn="ctr"/>
              <a:r>
                <a:rPr lang="en-GB" sz="2000" b="0" cap="none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Last Day Sales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6AFDA08-4E3B-C246-82FF-DCBE94AA288D}"/>
              </a:ext>
            </a:extLst>
          </p:cNvPr>
          <p:cNvGrpSpPr/>
          <p:nvPr/>
        </p:nvGrpSpPr>
        <p:grpSpPr>
          <a:xfrm>
            <a:off x="1777903" y="4082323"/>
            <a:ext cx="4163583" cy="1260000"/>
            <a:chOff x="2504097" y="2869228"/>
            <a:chExt cx="4078800" cy="1260000"/>
          </a:xfrm>
        </p:grpSpPr>
        <p:sp>
          <p:nvSpPr>
            <p:cNvPr id="8" name="Rectangle: Rounded Corners 45">
              <a:extLst>
                <a:ext uri="{FF2B5EF4-FFF2-40B4-BE49-F238E27FC236}">
                  <a16:creationId xmlns:a16="http://schemas.microsoft.com/office/drawing/2014/main" id="{4B975A20-88E3-7D4F-99F5-471FDE3A9884}"/>
                </a:ext>
              </a:extLst>
            </p:cNvPr>
            <p:cNvSpPr/>
            <p:nvPr/>
          </p:nvSpPr>
          <p:spPr>
            <a:xfrm>
              <a:off x="2504097" y="2869228"/>
              <a:ext cx="4078800" cy="1260000"/>
            </a:xfrm>
            <a:prstGeom prst="roundRect">
              <a:avLst>
                <a:gd name="adj" fmla="val 11735"/>
              </a:avLst>
            </a:prstGeom>
            <a:solidFill>
              <a:schemeClr val="bg1"/>
            </a:solidFill>
            <a:ln w="19050">
              <a:noFill/>
              <a:prstDash val="solid"/>
            </a:ln>
            <a:effectLst>
              <a:outerShdw blurRad="304800" dist="38100" dir="2700000" algn="tl" rotWithShape="0">
                <a:prstClr val="black">
                  <a:alpha val="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E13B05A-41CB-1143-ACC0-B9722BAD9F89}"/>
                </a:ext>
              </a:extLst>
            </p:cNvPr>
            <p:cNvSpPr txBox="1"/>
            <p:nvPr/>
          </p:nvSpPr>
          <p:spPr>
            <a:xfrm>
              <a:off x="3693411" y="3099770"/>
              <a:ext cx="1700172" cy="43088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 defTabSz="914400"/>
              <a:r>
                <a:rPr lang="en-GB" sz="2800" b="1" spc="4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$639,128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01868FE-C914-0A47-B51D-6674B166B9F6}"/>
                </a:ext>
              </a:extLst>
            </p:cNvPr>
            <p:cNvSpPr txBox="1"/>
            <p:nvPr/>
          </p:nvSpPr>
          <p:spPr>
            <a:xfrm>
              <a:off x="3054570" y="3609844"/>
              <a:ext cx="2977855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>
              <a:defPPr>
                <a:defRPr lang="en-US"/>
              </a:defPPr>
              <a:lvl1pPr defTabSz="2438522">
                <a:lnSpc>
                  <a:spcPct val="100000"/>
                </a:lnSpc>
                <a:defRPr sz="2800" b="1" cap="all" spc="40">
                  <a:solidFill>
                    <a:srgbClr val="2E2E2E"/>
                  </a:solidFill>
                  <a:latin typeface="+mj-lt"/>
                  <a:cs typeface="+mj-cs"/>
                </a:defRPr>
              </a:lvl1pPr>
            </a:lstStyle>
            <a:p>
              <a:pPr algn="ctr"/>
              <a:r>
                <a:rPr lang="en-GB" sz="2000" b="0" cap="none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Last Week Sales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D9164B5-CC96-FE47-B7AF-5403306940AB}"/>
              </a:ext>
            </a:extLst>
          </p:cNvPr>
          <p:cNvGrpSpPr/>
          <p:nvPr/>
        </p:nvGrpSpPr>
        <p:grpSpPr>
          <a:xfrm>
            <a:off x="1777902" y="5598794"/>
            <a:ext cx="4163583" cy="1260000"/>
            <a:chOff x="2504097" y="2869228"/>
            <a:chExt cx="4078800" cy="1260000"/>
          </a:xfrm>
        </p:grpSpPr>
        <p:sp>
          <p:nvSpPr>
            <p:cNvPr id="12" name="Rectangle: Rounded Corners 45">
              <a:extLst>
                <a:ext uri="{FF2B5EF4-FFF2-40B4-BE49-F238E27FC236}">
                  <a16:creationId xmlns:a16="http://schemas.microsoft.com/office/drawing/2014/main" id="{697AD8F1-5AB2-B247-AB5C-EB59FEF97943}"/>
                </a:ext>
              </a:extLst>
            </p:cNvPr>
            <p:cNvSpPr/>
            <p:nvPr/>
          </p:nvSpPr>
          <p:spPr>
            <a:xfrm>
              <a:off x="2504097" y="2869228"/>
              <a:ext cx="4078800" cy="1260000"/>
            </a:xfrm>
            <a:prstGeom prst="roundRect">
              <a:avLst>
                <a:gd name="adj" fmla="val 11735"/>
              </a:avLst>
            </a:prstGeom>
            <a:solidFill>
              <a:schemeClr val="bg1"/>
            </a:solidFill>
            <a:ln w="19050">
              <a:noFill/>
              <a:prstDash val="solid"/>
            </a:ln>
            <a:effectLst>
              <a:outerShdw blurRad="317500" dist="38100" dir="2700000" algn="tl" rotWithShape="0">
                <a:prstClr val="black">
                  <a:alpha val="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DDACC1B-06EF-804A-9B01-8E6D73BCABCA}"/>
                </a:ext>
              </a:extLst>
            </p:cNvPr>
            <p:cNvSpPr txBox="1"/>
            <p:nvPr/>
          </p:nvSpPr>
          <p:spPr>
            <a:xfrm>
              <a:off x="3563758" y="3099770"/>
              <a:ext cx="1959478" cy="43088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 defTabSz="914400"/>
              <a:r>
                <a:rPr lang="en-GB" sz="2800" b="1" spc="4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$2,672,090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AD12F0C-0CB7-4448-BE48-4D78E174C874}"/>
                </a:ext>
              </a:extLst>
            </p:cNvPr>
            <p:cNvSpPr txBox="1"/>
            <p:nvPr/>
          </p:nvSpPr>
          <p:spPr>
            <a:xfrm>
              <a:off x="3054570" y="3609844"/>
              <a:ext cx="2977855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>
              <a:defPPr>
                <a:defRPr lang="en-US"/>
              </a:defPPr>
              <a:lvl1pPr defTabSz="2438522">
                <a:lnSpc>
                  <a:spcPct val="100000"/>
                </a:lnSpc>
                <a:defRPr sz="2800" b="1" cap="all" spc="40">
                  <a:solidFill>
                    <a:srgbClr val="2E2E2E"/>
                  </a:solidFill>
                  <a:latin typeface="+mj-lt"/>
                  <a:cs typeface="+mj-cs"/>
                </a:defRPr>
              </a:lvl1pPr>
            </a:lstStyle>
            <a:p>
              <a:pPr algn="ctr"/>
              <a:r>
                <a:rPr lang="en-GB" sz="2000" b="0" cap="none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Last Year Sales</a:t>
              </a:r>
            </a:p>
          </p:txBody>
        </p:sp>
      </p:grpSp>
      <p:sp>
        <p:nvSpPr>
          <p:cNvPr id="15" name="Rectangle: Rounded Corners 45">
            <a:extLst>
              <a:ext uri="{FF2B5EF4-FFF2-40B4-BE49-F238E27FC236}">
                <a16:creationId xmlns:a16="http://schemas.microsoft.com/office/drawing/2014/main" id="{51DA5240-A3DA-E74C-B33B-F3C05AEF8EE3}"/>
              </a:ext>
            </a:extLst>
          </p:cNvPr>
          <p:cNvSpPr/>
          <p:nvPr/>
        </p:nvSpPr>
        <p:spPr>
          <a:xfrm>
            <a:off x="6218771" y="2516192"/>
            <a:ext cx="16160743" cy="4342601"/>
          </a:xfrm>
          <a:prstGeom prst="roundRect">
            <a:avLst>
              <a:gd name="adj" fmla="val 4131"/>
            </a:avLst>
          </a:prstGeom>
          <a:solidFill>
            <a:schemeClr val="bg1"/>
          </a:solidFill>
          <a:ln w="19050">
            <a:noFill/>
            <a:prstDash val="solid"/>
          </a:ln>
          <a:effectLst>
            <a:outerShdw blurRad="304800" dist="38100" dir="2700000" algn="tl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7156A1-C7A9-A349-974D-9E0394261D36}"/>
              </a:ext>
            </a:extLst>
          </p:cNvPr>
          <p:cNvSpPr txBox="1"/>
          <p:nvPr/>
        </p:nvSpPr>
        <p:spPr>
          <a:xfrm>
            <a:off x="10245915" y="2825922"/>
            <a:ext cx="8013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800" hangingPunct="1"/>
            <a:r>
              <a:rPr lang="en-IN" sz="2000" b="1" kern="120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Project Payment Statistics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ED1C843-B7E2-BC40-BF9F-BABE723B1088}"/>
              </a:ext>
            </a:extLst>
          </p:cNvPr>
          <p:cNvGrpSpPr/>
          <p:nvPr/>
        </p:nvGrpSpPr>
        <p:grpSpPr>
          <a:xfrm>
            <a:off x="1777902" y="7164923"/>
            <a:ext cx="20601612" cy="5421564"/>
            <a:chOff x="1777902" y="7701168"/>
            <a:chExt cx="20601612" cy="5421564"/>
          </a:xfrm>
        </p:grpSpPr>
        <p:sp>
          <p:nvSpPr>
            <p:cNvPr id="19" name="Rectangle: Rounded Corners 45">
              <a:extLst>
                <a:ext uri="{FF2B5EF4-FFF2-40B4-BE49-F238E27FC236}">
                  <a16:creationId xmlns:a16="http://schemas.microsoft.com/office/drawing/2014/main" id="{7E2C56B9-09BA-DB4A-BFBF-455C2A00D7C0}"/>
                </a:ext>
              </a:extLst>
            </p:cNvPr>
            <p:cNvSpPr/>
            <p:nvPr/>
          </p:nvSpPr>
          <p:spPr>
            <a:xfrm>
              <a:off x="1777902" y="7701168"/>
              <a:ext cx="20601612" cy="5421564"/>
            </a:xfrm>
            <a:prstGeom prst="roundRect">
              <a:avLst>
                <a:gd name="adj" fmla="val 4131"/>
              </a:avLst>
            </a:prstGeom>
            <a:solidFill>
              <a:schemeClr val="bg1"/>
            </a:solidFill>
            <a:ln w="19050">
              <a:noFill/>
              <a:prstDash val="solid"/>
            </a:ln>
            <a:effectLst>
              <a:outerShdw blurRad="304800" dist="38100" dir="2700000" algn="tl" rotWithShape="0">
                <a:prstClr val="black">
                  <a:alpha val="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/>
            </a:p>
          </p:txBody>
        </p:sp>
        <p:graphicFrame>
          <p:nvGraphicFramePr>
            <p:cNvPr id="20" name="Chart Placeholder 13">
              <a:extLst>
                <a:ext uri="{FF2B5EF4-FFF2-40B4-BE49-F238E27FC236}">
                  <a16:creationId xmlns:a16="http://schemas.microsoft.com/office/drawing/2014/main" id="{D5614BF0-D2DA-F64B-AA88-9595A2D98019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367206658"/>
                </p:ext>
              </p:extLst>
            </p:nvPr>
          </p:nvGraphicFramePr>
          <p:xfrm>
            <a:off x="2280609" y="8505084"/>
            <a:ext cx="19596198" cy="42663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437BC89-0298-A945-A4FC-8248DB41B4AC}"/>
                </a:ext>
              </a:extLst>
            </p:cNvPr>
            <p:cNvSpPr txBox="1"/>
            <p:nvPr/>
          </p:nvSpPr>
          <p:spPr>
            <a:xfrm>
              <a:off x="8100398" y="7999523"/>
              <a:ext cx="80133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828800" hangingPunct="1"/>
              <a:r>
                <a:rPr lang="en-IN" sz="2000" b="1" kern="120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Product Dashboard</a:t>
              </a:r>
            </a:p>
          </p:txBody>
        </p:sp>
      </p:grpSp>
      <p:graphicFrame>
        <p:nvGraphicFramePr>
          <p:cNvPr id="22" name="Content Placeholder 5">
            <a:extLst>
              <a:ext uri="{FF2B5EF4-FFF2-40B4-BE49-F238E27FC236}">
                <a16:creationId xmlns:a16="http://schemas.microsoft.com/office/drawing/2014/main" id="{964E64BE-48EF-714C-9C65-BE9E8496D3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8478665"/>
              </p:ext>
            </p:extLst>
          </p:nvPr>
        </p:nvGraphicFramePr>
        <p:xfrm>
          <a:off x="5893358" y="3256808"/>
          <a:ext cx="16224601" cy="3357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9282623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D51A04BC-5220-5942-8A00-5C291A12F84F}"/>
              </a:ext>
            </a:extLst>
          </p:cNvPr>
          <p:cNvSpPr txBox="1"/>
          <p:nvPr/>
        </p:nvSpPr>
        <p:spPr>
          <a:xfrm>
            <a:off x="1777903" y="1131101"/>
            <a:ext cx="15669982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25583" hangingPunct="0">
              <a:defRPr/>
            </a:pPr>
            <a:r>
              <a:rPr lang="en-US" sz="3800" b="1" kern="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Social Media Marketing Dashboard</a:t>
            </a:r>
          </a:p>
        </p:txBody>
      </p:sp>
      <p:sp>
        <p:nvSpPr>
          <p:cNvPr id="67" name="Rectangle: Rounded Corners 22">
            <a:extLst>
              <a:ext uri="{FF2B5EF4-FFF2-40B4-BE49-F238E27FC236}">
                <a16:creationId xmlns:a16="http://schemas.microsoft.com/office/drawing/2014/main" id="{FE07BDD3-C0BE-AC49-9AD2-9F96A7657DBE}"/>
              </a:ext>
            </a:extLst>
          </p:cNvPr>
          <p:cNvSpPr/>
          <p:nvPr/>
        </p:nvSpPr>
        <p:spPr>
          <a:xfrm>
            <a:off x="1973651" y="2544306"/>
            <a:ext cx="6302841" cy="1790222"/>
          </a:xfrm>
          <a:prstGeom prst="roundRect">
            <a:avLst>
              <a:gd name="adj" fmla="val 5838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bg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B6FEF5D-F13A-DA4B-AF95-E4D6B00EC1EB}"/>
              </a:ext>
            </a:extLst>
          </p:cNvPr>
          <p:cNvGrpSpPr/>
          <p:nvPr/>
        </p:nvGrpSpPr>
        <p:grpSpPr>
          <a:xfrm>
            <a:off x="5590002" y="2879167"/>
            <a:ext cx="1961643" cy="1117036"/>
            <a:chOff x="5590002" y="2879167"/>
            <a:chExt cx="1961643" cy="1117036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6274A558-6E36-4144-9364-9FC39D28BFF2}"/>
                </a:ext>
              </a:extLst>
            </p:cNvPr>
            <p:cNvSpPr txBox="1"/>
            <p:nvPr/>
          </p:nvSpPr>
          <p:spPr>
            <a:xfrm>
              <a:off x="5590003" y="3596093"/>
              <a:ext cx="19616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40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Engagement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01EA594-4D2B-344F-9488-24C2A49B9BF8}"/>
                </a:ext>
              </a:extLst>
            </p:cNvPr>
            <p:cNvSpPr txBox="1"/>
            <p:nvPr/>
          </p:nvSpPr>
          <p:spPr>
            <a:xfrm>
              <a:off x="5590002" y="2879167"/>
              <a:ext cx="1961643" cy="69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3600" b="1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63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9ECACAF-AC92-7940-90A7-EEED2ED01BEE}"/>
              </a:ext>
            </a:extLst>
          </p:cNvPr>
          <p:cNvGrpSpPr/>
          <p:nvPr/>
        </p:nvGrpSpPr>
        <p:grpSpPr>
          <a:xfrm>
            <a:off x="3046133" y="2879167"/>
            <a:ext cx="1961643" cy="1117036"/>
            <a:chOff x="3046133" y="2879167"/>
            <a:chExt cx="1961643" cy="1117036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EDA3044A-F90E-A84B-B678-F9F3059902FB}"/>
                </a:ext>
              </a:extLst>
            </p:cNvPr>
            <p:cNvSpPr txBox="1"/>
            <p:nvPr/>
          </p:nvSpPr>
          <p:spPr>
            <a:xfrm>
              <a:off x="3046134" y="3596093"/>
              <a:ext cx="19616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40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Social Likes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8309F64-72DD-784F-97C9-24569217B930}"/>
                </a:ext>
              </a:extLst>
            </p:cNvPr>
            <p:cNvSpPr txBox="1"/>
            <p:nvPr/>
          </p:nvSpPr>
          <p:spPr>
            <a:xfrm>
              <a:off x="3046133" y="2879167"/>
              <a:ext cx="1961643" cy="69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3600" b="1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3,032</a:t>
              </a:r>
            </a:p>
          </p:txBody>
        </p:sp>
      </p:grpSp>
      <p:sp>
        <p:nvSpPr>
          <p:cNvPr id="77" name="Rectangle: Rounded Corners 22">
            <a:extLst>
              <a:ext uri="{FF2B5EF4-FFF2-40B4-BE49-F238E27FC236}">
                <a16:creationId xmlns:a16="http://schemas.microsoft.com/office/drawing/2014/main" id="{7DF484C6-4534-6A41-8E63-B3BD8C0A3177}"/>
              </a:ext>
            </a:extLst>
          </p:cNvPr>
          <p:cNvSpPr/>
          <p:nvPr/>
        </p:nvSpPr>
        <p:spPr>
          <a:xfrm>
            <a:off x="9298257" y="2544306"/>
            <a:ext cx="6302841" cy="1790222"/>
          </a:xfrm>
          <a:prstGeom prst="roundRect">
            <a:avLst>
              <a:gd name="adj" fmla="val 5838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bg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CD4B096-B672-7647-B687-A34AC1A41392}"/>
              </a:ext>
            </a:extLst>
          </p:cNvPr>
          <p:cNvGrpSpPr/>
          <p:nvPr/>
        </p:nvGrpSpPr>
        <p:grpSpPr>
          <a:xfrm>
            <a:off x="12914608" y="2879167"/>
            <a:ext cx="1961643" cy="1117036"/>
            <a:chOff x="12914608" y="2879167"/>
            <a:chExt cx="1961643" cy="1117036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E3C87629-8FB8-984B-ACE2-1AF8051CFE08}"/>
                </a:ext>
              </a:extLst>
            </p:cNvPr>
            <p:cNvSpPr txBox="1"/>
            <p:nvPr/>
          </p:nvSpPr>
          <p:spPr>
            <a:xfrm>
              <a:off x="12914609" y="3596093"/>
              <a:ext cx="19616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40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Engagement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7C1F22C2-1906-2841-8ECD-EC094E24A7DB}"/>
                </a:ext>
              </a:extLst>
            </p:cNvPr>
            <p:cNvSpPr txBox="1"/>
            <p:nvPr/>
          </p:nvSpPr>
          <p:spPr>
            <a:xfrm>
              <a:off x="12914608" y="2879167"/>
              <a:ext cx="1961643" cy="69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3600" b="1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78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70C1D13-411D-B841-B2FB-8767A1583BAE}"/>
              </a:ext>
            </a:extLst>
          </p:cNvPr>
          <p:cNvGrpSpPr/>
          <p:nvPr/>
        </p:nvGrpSpPr>
        <p:grpSpPr>
          <a:xfrm>
            <a:off x="10370739" y="2879167"/>
            <a:ext cx="1961643" cy="1117036"/>
            <a:chOff x="10370739" y="2879167"/>
            <a:chExt cx="1961643" cy="1117036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83A52351-A3BF-8848-9E6F-FC5A5085EAF0}"/>
                </a:ext>
              </a:extLst>
            </p:cNvPr>
            <p:cNvSpPr txBox="1"/>
            <p:nvPr/>
          </p:nvSpPr>
          <p:spPr>
            <a:xfrm>
              <a:off x="10370740" y="3596093"/>
              <a:ext cx="19616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40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Social Likes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711E1D6E-BE8E-4B49-9C2B-17B4A198EE2D}"/>
                </a:ext>
              </a:extLst>
            </p:cNvPr>
            <p:cNvSpPr txBox="1"/>
            <p:nvPr/>
          </p:nvSpPr>
          <p:spPr>
            <a:xfrm>
              <a:off x="10370739" y="2879167"/>
              <a:ext cx="1961643" cy="69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3600" b="1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1,895</a:t>
              </a:r>
            </a:p>
          </p:txBody>
        </p:sp>
      </p:grpSp>
      <p:sp>
        <p:nvSpPr>
          <p:cNvPr id="83" name="Rectangle: Rounded Corners 22">
            <a:extLst>
              <a:ext uri="{FF2B5EF4-FFF2-40B4-BE49-F238E27FC236}">
                <a16:creationId xmlns:a16="http://schemas.microsoft.com/office/drawing/2014/main" id="{5E4D5826-EE45-A74E-977D-C89A1EF982EB}"/>
              </a:ext>
            </a:extLst>
          </p:cNvPr>
          <p:cNvSpPr/>
          <p:nvPr/>
        </p:nvSpPr>
        <p:spPr>
          <a:xfrm>
            <a:off x="16648263" y="2544306"/>
            <a:ext cx="6302841" cy="1790222"/>
          </a:xfrm>
          <a:prstGeom prst="roundRect">
            <a:avLst>
              <a:gd name="adj" fmla="val 5838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4899A8D-FC57-2A4C-9E1E-21598A75108C}"/>
              </a:ext>
            </a:extLst>
          </p:cNvPr>
          <p:cNvGrpSpPr/>
          <p:nvPr/>
        </p:nvGrpSpPr>
        <p:grpSpPr>
          <a:xfrm>
            <a:off x="20264614" y="2879167"/>
            <a:ext cx="1961643" cy="1117036"/>
            <a:chOff x="20264614" y="2879167"/>
            <a:chExt cx="1961643" cy="1117036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6F4B67B-9DC5-9841-A727-08E136E448ED}"/>
                </a:ext>
              </a:extLst>
            </p:cNvPr>
            <p:cNvSpPr txBox="1"/>
            <p:nvPr/>
          </p:nvSpPr>
          <p:spPr>
            <a:xfrm>
              <a:off x="20264615" y="3596093"/>
              <a:ext cx="19616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40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Engagement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5E14F7B8-70A0-C244-982C-C998576719F9}"/>
                </a:ext>
              </a:extLst>
            </p:cNvPr>
            <p:cNvSpPr txBox="1"/>
            <p:nvPr/>
          </p:nvSpPr>
          <p:spPr>
            <a:xfrm>
              <a:off x="20264614" y="2879167"/>
              <a:ext cx="1961643" cy="69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3600" b="1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13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37F6642-B31C-B245-A38A-BC225EF8458D}"/>
              </a:ext>
            </a:extLst>
          </p:cNvPr>
          <p:cNvGrpSpPr/>
          <p:nvPr/>
        </p:nvGrpSpPr>
        <p:grpSpPr>
          <a:xfrm>
            <a:off x="17720745" y="2879167"/>
            <a:ext cx="1961643" cy="1117036"/>
            <a:chOff x="17720745" y="2879167"/>
            <a:chExt cx="1961643" cy="1117036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B039BF51-DC2E-8B47-B455-165C5E03C034}"/>
                </a:ext>
              </a:extLst>
            </p:cNvPr>
            <p:cNvSpPr txBox="1"/>
            <p:nvPr/>
          </p:nvSpPr>
          <p:spPr>
            <a:xfrm>
              <a:off x="17720746" y="3596093"/>
              <a:ext cx="19616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40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Social Likes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59F750EE-2DE4-3647-8775-2986B0FBDB6E}"/>
                </a:ext>
              </a:extLst>
            </p:cNvPr>
            <p:cNvSpPr txBox="1"/>
            <p:nvPr/>
          </p:nvSpPr>
          <p:spPr>
            <a:xfrm>
              <a:off x="17720745" y="2879167"/>
              <a:ext cx="1961643" cy="693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3600" b="1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4,901</a:t>
              </a:r>
            </a:p>
          </p:txBody>
        </p:sp>
      </p:grpSp>
      <p:sp>
        <p:nvSpPr>
          <p:cNvPr id="91" name="Rectangle: Rounded Corners 38">
            <a:extLst>
              <a:ext uri="{FF2B5EF4-FFF2-40B4-BE49-F238E27FC236}">
                <a16:creationId xmlns:a16="http://schemas.microsoft.com/office/drawing/2014/main" id="{E72168D5-4CC4-E54B-8E2F-6790A5AB8487}"/>
              </a:ext>
            </a:extLst>
          </p:cNvPr>
          <p:cNvSpPr/>
          <p:nvPr/>
        </p:nvSpPr>
        <p:spPr>
          <a:xfrm>
            <a:off x="1434485" y="4866875"/>
            <a:ext cx="21516620" cy="7719612"/>
          </a:xfrm>
          <a:prstGeom prst="roundRect">
            <a:avLst>
              <a:gd name="adj" fmla="val 3508"/>
            </a:avLst>
          </a:prstGeom>
          <a:solidFill>
            <a:srgbClr val="D9D9DA"/>
          </a:solidFill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Nexa Bold" panose="02000000000000000000" pitchFamily="50" charset="0"/>
            </a:endParaRP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C109CB4A-14C5-8443-8267-6646863CCBFB}"/>
              </a:ext>
            </a:extLst>
          </p:cNvPr>
          <p:cNvCxnSpPr>
            <a:cxnSpLocks/>
            <a:stCxn id="91" idx="0"/>
            <a:endCxn id="91" idx="2"/>
          </p:cNvCxnSpPr>
          <p:nvPr/>
        </p:nvCxnSpPr>
        <p:spPr>
          <a:xfrm>
            <a:off x="12192795" y="4866875"/>
            <a:ext cx="0" cy="7719612"/>
          </a:xfrm>
          <a:prstGeom prst="line">
            <a:avLst/>
          </a:prstGeom>
          <a:ln w="19050" cap="sq">
            <a:solidFill>
              <a:schemeClr val="bg1">
                <a:lumMod val="85000"/>
              </a:schemeClr>
            </a:solidFill>
            <a:prstDash val="solid"/>
            <a:miter lim="800000"/>
            <a:headEnd type="none"/>
            <a:tailEnd type="non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D6E59E18-795D-1242-8472-386525E2E4EC}"/>
              </a:ext>
            </a:extLst>
          </p:cNvPr>
          <p:cNvCxnSpPr>
            <a:cxnSpLocks/>
          </p:cNvCxnSpPr>
          <p:nvPr/>
        </p:nvCxnSpPr>
        <p:spPr>
          <a:xfrm>
            <a:off x="1777903" y="5894941"/>
            <a:ext cx="21173201" cy="0"/>
          </a:xfrm>
          <a:prstGeom prst="line">
            <a:avLst/>
          </a:prstGeom>
          <a:ln w="19050" cap="sq">
            <a:solidFill>
              <a:schemeClr val="bg1">
                <a:lumMod val="85000"/>
              </a:schemeClr>
            </a:solidFill>
            <a:prstDash val="solid"/>
            <a:miter lim="800000"/>
            <a:headEnd type="none"/>
            <a:tailEnd type="non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5" name="Rectangle 94">
            <a:extLst>
              <a:ext uri="{FF2B5EF4-FFF2-40B4-BE49-F238E27FC236}">
                <a16:creationId xmlns:a16="http://schemas.microsoft.com/office/drawing/2014/main" id="{E991D33F-D0BD-6142-AAA8-3338D3D500D6}"/>
              </a:ext>
            </a:extLst>
          </p:cNvPr>
          <p:cNvSpPr/>
          <p:nvPr/>
        </p:nvSpPr>
        <p:spPr>
          <a:xfrm>
            <a:off x="4657520" y="5059708"/>
            <a:ext cx="4268567" cy="697819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en-GB" sz="2200" b="1" spc="6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Advertising Expenditure</a:t>
            </a:r>
          </a:p>
        </p:txBody>
      </p:sp>
      <p:graphicFrame>
        <p:nvGraphicFramePr>
          <p:cNvPr id="98" name="Chart Placeholder 13">
            <a:extLst>
              <a:ext uri="{FF2B5EF4-FFF2-40B4-BE49-F238E27FC236}">
                <a16:creationId xmlns:a16="http://schemas.microsoft.com/office/drawing/2014/main" id="{2EFE9E50-4651-8B45-B279-633E7B14C4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0705023"/>
              </p:ext>
            </p:extLst>
          </p:nvPr>
        </p:nvGraphicFramePr>
        <p:xfrm>
          <a:off x="1917338" y="5737797"/>
          <a:ext cx="9625985" cy="6298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9" name="Rectangle 98">
            <a:extLst>
              <a:ext uri="{FF2B5EF4-FFF2-40B4-BE49-F238E27FC236}">
                <a16:creationId xmlns:a16="http://schemas.microsoft.com/office/drawing/2014/main" id="{87523A80-197F-0642-A0DA-8C743ADC66A4}"/>
              </a:ext>
            </a:extLst>
          </p:cNvPr>
          <p:cNvSpPr/>
          <p:nvPr/>
        </p:nvSpPr>
        <p:spPr>
          <a:xfrm>
            <a:off x="15617094" y="5062507"/>
            <a:ext cx="4268567" cy="697819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en-GB" sz="2200" b="1" spc="6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Advertising Appropriations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3721A5D-C9B4-4443-9F4E-F2A8F9E07FD1}"/>
              </a:ext>
            </a:extLst>
          </p:cNvPr>
          <p:cNvGrpSpPr/>
          <p:nvPr/>
        </p:nvGrpSpPr>
        <p:grpSpPr>
          <a:xfrm>
            <a:off x="13491731" y="6364653"/>
            <a:ext cx="3039760" cy="863829"/>
            <a:chOff x="13491731" y="6364653"/>
            <a:chExt cx="3039760" cy="863829"/>
          </a:xfrm>
        </p:grpSpPr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D7AE159E-4985-674C-8C89-D64A126D8A75}"/>
                </a:ext>
              </a:extLst>
            </p:cNvPr>
            <p:cNvSpPr txBox="1"/>
            <p:nvPr/>
          </p:nvSpPr>
          <p:spPr>
            <a:xfrm>
              <a:off x="13491731" y="6364653"/>
              <a:ext cx="3039752" cy="43088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 defTabSz="914400"/>
              <a:r>
                <a:rPr lang="en-GB" sz="2800" spc="4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$3,025K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FDEE1D8C-ABC6-934E-B7F5-6886FCB308DC}"/>
                </a:ext>
              </a:extLst>
            </p:cNvPr>
            <p:cNvSpPr txBox="1"/>
            <p:nvPr/>
          </p:nvSpPr>
          <p:spPr>
            <a:xfrm>
              <a:off x="13491738" y="6920705"/>
              <a:ext cx="3039753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>
              <a:defPPr>
                <a:defRPr lang="en-US"/>
              </a:defPPr>
              <a:lvl1pPr defTabSz="2438522">
                <a:lnSpc>
                  <a:spcPct val="100000"/>
                </a:lnSpc>
                <a:defRPr sz="2800" b="1" cap="all" spc="40">
                  <a:solidFill>
                    <a:srgbClr val="2E2E2E"/>
                  </a:solidFill>
                  <a:latin typeface="+mj-lt"/>
                  <a:cs typeface="+mj-cs"/>
                </a:defRPr>
              </a:lvl1pPr>
            </a:lstStyle>
            <a:p>
              <a:pPr algn="ctr"/>
              <a:r>
                <a:rPr lang="en-GB" sz="2000" b="0" cap="none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Advertisement Budget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F810C26-BF76-9246-95E4-058EFC876774}"/>
              </a:ext>
            </a:extLst>
          </p:cNvPr>
          <p:cNvGrpSpPr/>
          <p:nvPr/>
        </p:nvGrpSpPr>
        <p:grpSpPr>
          <a:xfrm>
            <a:off x="18723473" y="6368434"/>
            <a:ext cx="3039760" cy="863829"/>
            <a:chOff x="18723473" y="6368434"/>
            <a:chExt cx="3039760" cy="863829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0D1857A6-C8A5-364A-A8CD-2A87F28B7A31}"/>
                </a:ext>
              </a:extLst>
            </p:cNvPr>
            <p:cNvSpPr txBox="1"/>
            <p:nvPr/>
          </p:nvSpPr>
          <p:spPr>
            <a:xfrm>
              <a:off x="18723473" y="6368434"/>
              <a:ext cx="3039752" cy="43088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 defTabSz="914400"/>
              <a:r>
                <a:rPr lang="en-GB" sz="2800" spc="4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$2,765K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9DBCCA5E-B2E3-8A4D-994C-E08BED7C2A95}"/>
                </a:ext>
              </a:extLst>
            </p:cNvPr>
            <p:cNvSpPr txBox="1"/>
            <p:nvPr/>
          </p:nvSpPr>
          <p:spPr>
            <a:xfrm>
              <a:off x="18723480" y="6924486"/>
              <a:ext cx="3039753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>
              <a:defPPr>
                <a:defRPr lang="en-US"/>
              </a:defPPr>
              <a:lvl1pPr defTabSz="2438522">
                <a:lnSpc>
                  <a:spcPct val="100000"/>
                </a:lnSpc>
                <a:defRPr sz="2800" b="1" cap="all" spc="40">
                  <a:solidFill>
                    <a:srgbClr val="2E2E2E"/>
                  </a:solidFill>
                  <a:latin typeface="+mj-lt"/>
                  <a:cs typeface="+mj-cs"/>
                </a:defRPr>
              </a:lvl1pPr>
            </a:lstStyle>
            <a:p>
              <a:pPr algn="ctr"/>
              <a:r>
                <a:rPr lang="en-GB" sz="2000" b="0" cap="none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Advertisement Expense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7B032B1-ECB7-3942-8137-784B1AF8DF6C}"/>
              </a:ext>
            </a:extLst>
          </p:cNvPr>
          <p:cNvGrpSpPr/>
          <p:nvPr/>
        </p:nvGrpSpPr>
        <p:grpSpPr>
          <a:xfrm>
            <a:off x="13491731" y="8025252"/>
            <a:ext cx="3039760" cy="863829"/>
            <a:chOff x="13491731" y="8025252"/>
            <a:chExt cx="3039760" cy="863829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38C9425C-E9D1-3D40-AA38-EE4C2BECF858}"/>
                </a:ext>
              </a:extLst>
            </p:cNvPr>
            <p:cNvSpPr txBox="1"/>
            <p:nvPr/>
          </p:nvSpPr>
          <p:spPr>
            <a:xfrm>
              <a:off x="13491731" y="8025252"/>
              <a:ext cx="3039752" cy="43088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 defTabSz="914400"/>
              <a:r>
                <a:rPr lang="en-GB" sz="2800" spc="4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$26K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D52D10DF-5687-F549-88EB-3B2022129174}"/>
                </a:ext>
              </a:extLst>
            </p:cNvPr>
            <p:cNvSpPr txBox="1"/>
            <p:nvPr/>
          </p:nvSpPr>
          <p:spPr>
            <a:xfrm>
              <a:off x="13491738" y="8581304"/>
              <a:ext cx="3039753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>
              <a:defPPr>
                <a:defRPr lang="en-US"/>
              </a:defPPr>
              <a:lvl1pPr defTabSz="2438522">
                <a:lnSpc>
                  <a:spcPct val="100000"/>
                </a:lnSpc>
                <a:defRPr sz="2800" b="1" cap="all" spc="40">
                  <a:solidFill>
                    <a:srgbClr val="2E2E2E"/>
                  </a:solidFill>
                  <a:latin typeface="+mj-lt"/>
                  <a:cs typeface="+mj-cs"/>
                </a:defRPr>
              </a:lvl1pPr>
            </a:lstStyle>
            <a:p>
              <a:pPr algn="ctr"/>
              <a:r>
                <a:rPr lang="en-GB" sz="2000" b="0" cap="none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Average Cost Per Unit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12F1E90-4BE7-7947-B54C-EB2825016731}"/>
              </a:ext>
            </a:extLst>
          </p:cNvPr>
          <p:cNvGrpSpPr/>
          <p:nvPr/>
        </p:nvGrpSpPr>
        <p:grpSpPr>
          <a:xfrm>
            <a:off x="18723473" y="8029033"/>
            <a:ext cx="3039760" cy="863829"/>
            <a:chOff x="18723473" y="8029033"/>
            <a:chExt cx="3039760" cy="863829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44DE28AE-7A5F-3248-A064-334D462E7CD1}"/>
                </a:ext>
              </a:extLst>
            </p:cNvPr>
            <p:cNvSpPr txBox="1"/>
            <p:nvPr/>
          </p:nvSpPr>
          <p:spPr>
            <a:xfrm>
              <a:off x="18723473" y="8029033"/>
              <a:ext cx="3039752" cy="43088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 defTabSz="914400"/>
              <a:r>
                <a:rPr lang="en-GB" sz="2800" spc="4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30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58860264-3782-5748-BF4A-0DBE09EECBD6}"/>
                </a:ext>
              </a:extLst>
            </p:cNvPr>
            <p:cNvSpPr txBox="1"/>
            <p:nvPr/>
          </p:nvSpPr>
          <p:spPr>
            <a:xfrm>
              <a:off x="18723480" y="8585085"/>
              <a:ext cx="3039753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>
              <a:defPPr>
                <a:defRPr lang="en-US"/>
              </a:defPPr>
              <a:lvl1pPr defTabSz="2438522">
                <a:lnSpc>
                  <a:spcPct val="100000"/>
                </a:lnSpc>
                <a:defRPr sz="2800" b="1" cap="all" spc="40">
                  <a:solidFill>
                    <a:srgbClr val="2E2E2E"/>
                  </a:solidFill>
                  <a:latin typeface="+mj-lt"/>
                  <a:cs typeface="+mj-cs"/>
                </a:defRPr>
              </a:lvl1pPr>
            </a:lstStyle>
            <a:p>
              <a:pPr algn="ctr"/>
              <a:r>
                <a:rPr lang="en-GB" sz="2000" b="0" cap="none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Media Ads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CEBFA0F-478A-EF47-B7E2-748450D388C3}"/>
              </a:ext>
            </a:extLst>
          </p:cNvPr>
          <p:cNvGrpSpPr/>
          <p:nvPr/>
        </p:nvGrpSpPr>
        <p:grpSpPr>
          <a:xfrm>
            <a:off x="13491731" y="9695117"/>
            <a:ext cx="3039760" cy="863829"/>
            <a:chOff x="13491731" y="9695117"/>
            <a:chExt cx="3039760" cy="863829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823B33AB-DC7B-1642-B484-E1CFAAF6155B}"/>
                </a:ext>
              </a:extLst>
            </p:cNvPr>
            <p:cNvSpPr txBox="1"/>
            <p:nvPr/>
          </p:nvSpPr>
          <p:spPr>
            <a:xfrm>
              <a:off x="13491731" y="9695117"/>
              <a:ext cx="3039752" cy="43088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 defTabSz="914400"/>
              <a:r>
                <a:rPr lang="en-GB" sz="2800" spc="4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4600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E389A79D-673B-2B49-B6E6-E97DBD8E6545}"/>
                </a:ext>
              </a:extLst>
            </p:cNvPr>
            <p:cNvSpPr txBox="1"/>
            <p:nvPr/>
          </p:nvSpPr>
          <p:spPr>
            <a:xfrm>
              <a:off x="13491738" y="10251169"/>
              <a:ext cx="3039753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>
              <a:defPPr>
                <a:defRPr lang="en-US"/>
              </a:defPPr>
              <a:lvl1pPr defTabSz="2438522">
                <a:lnSpc>
                  <a:spcPct val="100000"/>
                </a:lnSpc>
                <a:defRPr sz="2800" b="1" cap="all" spc="40">
                  <a:solidFill>
                    <a:srgbClr val="2E2E2E"/>
                  </a:solidFill>
                  <a:latin typeface="+mj-lt"/>
                  <a:cs typeface="+mj-cs"/>
                </a:defRPr>
              </a:lvl1pPr>
            </a:lstStyle>
            <a:p>
              <a:pPr algn="ctr"/>
              <a:r>
                <a:rPr lang="en-GB" sz="2000" b="0" cap="none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Banners Designed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DED87F7-000A-594A-9F87-2A662AF3D95B}"/>
              </a:ext>
            </a:extLst>
          </p:cNvPr>
          <p:cNvGrpSpPr/>
          <p:nvPr/>
        </p:nvGrpSpPr>
        <p:grpSpPr>
          <a:xfrm>
            <a:off x="18723473" y="9698898"/>
            <a:ext cx="3039760" cy="863829"/>
            <a:chOff x="18723473" y="9698898"/>
            <a:chExt cx="3039760" cy="863829"/>
          </a:xfrm>
        </p:grpSpPr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CA9383F3-6ACE-D747-A995-BAF5F5A9C6A7}"/>
                </a:ext>
              </a:extLst>
            </p:cNvPr>
            <p:cNvSpPr txBox="1"/>
            <p:nvPr/>
          </p:nvSpPr>
          <p:spPr>
            <a:xfrm>
              <a:off x="18723473" y="9698898"/>
              <a:ext cx="3039752" cy="43088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 defTabSz="914400"/>
              <a:r>
                <a:rPr lang="en-GB" sz="2800" spc="4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$2,361K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F2906E91-9CA4-6448-AC78-BD52D05890A1}"/>
                </a:ext>
              </a:extLst>
            </p:cNvPr>
            <p:cNvSpPr txBox="1"/>
            <p:nvPr/>
          </p:nvSpPr>
          <p:spPr>
            <a:xfrm>
              <a:off x="18723480" y="10254950"/>
              <a:ext cx="3039753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>
              <a:defPPr>
                <a:defRPr lang="en-US"/>
              </a:defPPr>
              <a:lvl1pPr defTabSz="2438522">
                <a:lnSpc>
                  <a:spcPct val="100000"/>
                </a:lnSpc>
                <a:defRPr sz="2800" b="1" cap="all" spc="40">
                  <a:solidFill>
                    <a:srgbClr val="2E2E2E"/>
                  </a:solidFill>
                  <a:latin typeface="+mj-lt"/>
                  <a:cs typeface="+mj-cs"/>
                </a:defRPr>
              </a:lvl1pPr>
            </a:lstStyle>
            <a:p>
              <a:pPr algn="ctr"/>
              <a:r>
                <a:rPr lang="en-GB" sz="2000" b="0" cap="none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Buying Process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C862B4F-ACF2-2843-9E3F-A16607AAB1B3}"/>
              </a:ext>
            </a:extLst>
          </p:cNvPr>
          <p:cNvGrpSpPr/>
          <p:nvPr/>
        </p:nvGrpSpPr>
        <p:grpSpPr>
          <a:xfrm>
            <a:off x="13491723" y="11378994"/>
            <a:ext cx="3039760" cy="863829"/>
            <a:chOff x="13491723" y="11378994"/>
            <a:chExt cx="3039760" cy="863829"/>
          </a:xfrm>
        </p:grpSpPr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49AA01E2-A630-2544-AA46-86AB9339D73A}"/>
                </a:ext>
              </a:extLst>
            </p:cNvPr>
            <p:cNvSpPr txBox="1"/>
            <p:nvPr/>
          </p:nvSpPr>
          <p:spPr>
            <a:xfrm>
              <a:off x="13491723" y="11378994"/>
              <a:ext cx="3039752" cy="43088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 defTabSz="914400"/>
              <a:r>
                <a:rPr lang="en-GB" sz="2800" spc="4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350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A8211A07-4961-F948-A023-5EC65ECFC0C1}"/>
                </a:ext>
              </a:extLst>
            </p:cNvPr>
            <p:cNvSpPr txBox="1"/>
            <p:nvPr/>
          </p:nvSpPr>
          <p:spPr>
            <a:xfrm>
              <a:off x="13491730" y="11935046"/>
              <a:ext cx="3039753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>
              <a:defPPr>
                <a:defRPr lang="en-US"/>
              </a:defPPr>
              <a:lvl1pPr defTabSz="2438522">
                <a:lnSpc>
                  <a:spcPct val="100000"/>
                </a:lnSpc>
                <a:defRPr sz="2800" b="1" cap="all" spc="40">
                  <a:solidFill>
                    <a:srgbClr val="2E2E2E"/>
                  </a:solidFill>
                  <a:latin typeface="+mj-lt"/>
                  <a:cs typeface="+mj-cs"/>
                </a:defRPr>
              </a:lvl1pPr>
            </a:lstStyle>
            <a:p>
              <a:pPr algn="ctr"/>
              <a:r>
                <a:rPr lang="en-GB" sz="2000" b="0" cap="none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Advertorial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25B6FE3-6EEF-AF43-B1A9-74E62935D00C}"/>
              </a:ext>
            </a:extLst>
          </p:cNvPr>
          <p:cNvGrpSpPr/>
          <p:nvPr/>
        </p:nvGrpSpPr>
        <p:grpSpPr>
          <a:xfrm>
            <a:off x="18723465" y="11382775"/>
            <a:ext cx="3039760" cy="863829"/>
            <a:chOff x="18723465" y="11382775"/>
            <a:chExt cx="3039760" cy="863829"/>
          </a:xfrm>
        </p:grpSpPr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BDD0C216-E278-BD45-8DBC-02AA18AFF0A9}"/>
                </a:ext>
              </a:extLst>
            </p:cNvPr>
            <p:cNvSpPr txBox="1"/>
            <p:nvPr/>
          </p:nvSpPr>
          <p:spPr>
            <a:xfrm>
              <a:off x="18723465" y="11382775"/>
              <a:ext cx="3039752" cy="43088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 defTabSz="914400"/>
              <a:r>
                <a:rPr lang="en-GB" sz="2800" spc="4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$4,790K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0DEFAE77-5BD0-E14E-B6DB-C026002794DB}"/>
                </a:ext>
              </a:extLst>
            </p:cNvPr>
            <p:cNvSpPr txBox="1"/>
            <p:nvPr/>
          </p:nvSpPr>
          <p:spPr>
            <a:xfrm>
              <a:off x="18723472" y="11938827"/>
              <a:ext cx="3039753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>
              <a:defPPr>
                <a:defRPr lang="en-US"/>
              </a:defPPr>
              <a:lvl1pPr defTabSz="2438522">
                <a:lnSpc>
                  <a:spcPct val="100000"/>
                </a:lnSpc>
                <a:defRPr sz="2800" b="1" cap="all" spc="40">
                  <a:solidFill>
                    <a:srgbClr val="2E2E2E"/>
                  </a:solidFill>
                  <a:latin typeface="+mj-lt"/>
                  <a:cs typeface="+mj-cs"/>
                </a:defRPr>
              </a:lvl1pPr>
            </a:lstStyle>
            <a:p>
              <a:pPr algn="ctr"/>
              <a:r>
                <a:rPr lang="en-GB" sz="2000" b="0" cap="none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Revenue Generated</a:t>
              </a:r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558643A-C776-2447-9C84-54BA907756D7}"/>
              </a:ext>
            </a:extLst>
          </p:cNvPr>
          <p:cNvCxnSpPr>
            <a:cxnSpLocks/>
            <a:endCxn id="91" idx="2"/>
          </p:cNvCxnSpPr>
          <p:nvPr/>
        </p:nvCxnSpPr>
        <p:spPr>
          <a:xfrm>
            <a:off x="12192794" y="4876161"/>
            <a:ext cx="1" cy="7710326"/>
          </a:xfrm>
          <a:prstGeom prst="line">
            <a:avLst/>
          </a:prstGeom>
          <a:ln w="254000" cap="sq">
            <a:solidFill>
              <a:schemeClr val="bg1"/>
            </a:solidFill>
            <a:miter lim="800000"/>
            <a:headEnd type="none"/>
            <a:tailEnd type="non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10EA4C5-DBA6-354F-A813-1245685A13CD}"/>
              </a:ext>
            </a:extLst>
          </p:cNvPr>
          <p:cNvCxnSpPr>
            <a:cxnSpLocks/>
          </p:cNvCxnSpPr>
          <p:nvPr/>
        </p:nvCxnSpPr>
        <p:spPr>
          <a:xfrm>
            <a:off x="17725977" y="6029557"/>
            <a:ext cx="0" cy="6556930"/>
          </a:xfrm>
          <a:prstGeom prst="line">
            <a:avLst/>
          </a:prstGeom>
          <a:ln w="127000" cap="rnd">
            <a:solidFill>
              <a:schemeClr val="bg1"/>
            </a:solidFill>
            <a:prstDash val="solid"/>
            <a:miter lim="800000"/>
            <a:headEnd type="none"/>
            <a:tailEnd type="non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463FE4D-6112-7649-A2A8-052643B430EA}"/>
              </a:ext>
            </a:extLst>
          </p:cNvPr>
          <p:cNvCxnSpPr>
            <a:cxnSpLocks/>
          </p:cNvCxnSpPr>
          <p:nvPr/>
        </p:nvCxnSpPr>
        <p:spPr>
          <a:xfrm flipH="1">
            <a:off x="12192794" y="7608087"/>
            <a:ext cx="10758310" cy="0"/>
          </a:xfrm>
          <a:prstGeom prst="line">
            <a:avLst/>
          </a:prstGeom>
          <a:ln w="127000" cap="rnd">
            <a:solidFill>
              <a:schemeClr val="bg1"/>
            </a:solidFill>
            <a:prstDash val="solid"/>
            <a:miter lim="800000"/>
            <a:headEnd type="none"/>
            <a:tailEnd type="non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9217631D-584D-2A4A-8240-C5970651F9E6}"/>
              </a:ext>
            </a:extLst>
          </p:cNvPr>
          <p:cNvCxnSpPr>
            <a:cxnSpLocks/>
          </p:cNvCxnSpPr>
          <p:nvPr/>
        </p:nvCxnSpPr>
        <p:spPr>
          <a:xfrm flipH="1">
            <a:off x="12332382" y="9308022"/>
            <a:ext cx="10758310" cy="0"/>
          </a:xfrm>
          <a:prstGeom prst="line">
            <a:avLst/>
          </a:prstGeom>
          <a:ln w="127000" cap="rnd">
            <a:solidFill>
              <a:schemeClr val="bg1"/>
            </a:solidFill>
            <a:prstDash val="solid"/>
            <a:miter lim="800000"/>
            <a:headEnd type="none"/>
            <a:tailEnd type="non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19175AC-B203-8B4B-A3A3-6D887715D0C6}"/>
              </a:ext>
            </a:extLst>
          </p:cNvPr>
          <p:cNvCxnSpPr>
            <a:cxnSpLocks/>
          </p:cNvCxnSpPr>
          <p:nvPr/>
        </p:nvCxnSpPr>
        <p:spPr>
          <a:xfrm flipH="1">
            <a:off x="12192794" y="11009822"/>
            <a:ext cx="10758310" cy="0"/>
          </a:xfrm>
          <a:prstGeom prst="line">
            <a:avLst/>
          </a:prstGeom>
          <a:ln w="127000" cap="rnd">
            <a:solidFill>
              <a:schemeClr val="bg1"/>
            </a:solidFill>
            <a:prstDash val="solid"/>
            <a:miter lim="800000"/>
            <a:headEnd type="none"/>
            <a:tailEnd type="non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067F557-7294-E24E-AEAA-45F6C0857F2A}"/>
              </a:ext>
            </a:extLst>
          </p:cNvPr>
          <p:cNvCxnSpPr>
            <a:cxnSpLocks/>
          </p:cNvCxnSpPr>
          <p:nvPr/>
        </p:nvCxnSpPr>
        <p:spPr>
          <a:xfrm flipH="1">
            <a:off x="12315869" y="6017644"/>
            <a:ext cx="10758310" cy="0"/>
          </a:xfrm>
          <a:prstGeom prst="line">
            <a:avLst/>
          </a:prstGeom>
          <a:ln w="127000" cap="rnd">
            <a:solidFill>
              <a:schemeClr val="bg1"/>
            </a:solidFill>
            <a:prstDash val="solid"/>
            <a:miter lim="800000"/>
            <a:headEnd type="none"/>
            <a:tailEnd type="non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8D93E1F-014B-2D43-B7AE-1A0D17D39B99}"/>
              </a:ext>
            </a:extLst>
          </p:cNvPr>
          <p:cNvCxnSpPr>
            <a:cxnSpLocks/>
          </p:cNvCxnSpPr>
          <p:nvPr/>
        </p:nvCxnSpPr>
        <p:spPr>
          <a:xfrm flipH="1">
            <a:off x="1412648" y="6029557"/>
            <a:ext cx="10758310" cy="0"/>
          </a:xfrm>
          <a:prstGeom prst="line">
            <a:avLst/>
          </a:prstGeom>
          <a:ln w="127000" cap="rnd">
            <a:solidFill>
              <a:schemeClr val="bg1"/>
            </a:solidFill>
            <a:prstDash val="solid"/>
            <a:miter lim="800000"/>
            <a:headEnd type="none"/>
            <a:tailEnd type="non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23980836-E9C3-0441-9A16-780FE8D4EFC0}"/>
              </a:ext>
            </a:extLst>
          </p:cNvPr>
          <p:cNvGrpSpPr/>
          <p:nvPr/>
        </p:nvGrpSpPr>
        <p:grpSpPr>
          <a:xfrm>
            <a:off x="15988656" y="2824800"/>
            <a:ext cx="1280160" cy="1280160"/>
            <a:chOff x="15988656" y="2824800"/>
            <a:chExt cx="1280160" cy="1280160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89C1E60E-ED17-E449-AE35-E0660BE3E6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988656" y="2824800"/>
              <a:ext cx="1280160" cy="1280160"/>
            </a:xfrm>
            <a:prstGeom prst="ellipse">
              <a:avLst/>
            </a:prstGeom>
            <a:solidFill>
              <a:srgbClr val="94C5EA"/>
            </a:solidFill>
            <a:ln w="1905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65" name="Freeform 47">
              <a:extLst>
                <a:ext uri="{FF2B5EF4-FFF2-40B4-BE49-F238E27FC236}">
                  <a16:creationId xmlns:a16="http://schemas.microsoft.com/office/drawing/2014/main" id="{0104139D-034E-F14F-9F33-89AEB7E49C6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363528" y="3234842"/>
              <a:ext cx="566928" cy="457200"/>
            </a:xfrm>
            <a:custGeom>
              <a:avLst/>
              <a:gdLst>
                <a:gd name="T0" fmla="*/ 90 w 100"/>
                <a:gd name="T1" fmla="*/ 20 h 81"/>
                <a:gd name="T2" fmla="*/ 32 w 100"/>
                <a:gd name="T3" fmla="*/ 81 h 81"/>
                <a:gd name="T4" fmla="*/ 0 w 100"/>
                <a:gd name="T5" fmla="*/ 72 h 81"/>
                <a:gd name="T6" fmla="*/ 31 w 100"/>
                <a:gd name="T7" fmla="*/ 63 h 81"/>
                <a:gd name="T8" fmla="*/ 12 w 100"/>
                <a:gd name="T9" fmla="*/ 49 h 81"/>
                <a:gd name="T10" fmla="*/ 21 w 100"/>
                <a:gd name="T11" fmla="*/ 48 h 81"/>
                <a:gd name="T12" fmla="*/ 4 w 100"/>
                <a:gd name="T13" fmla="*/ 28 h 81"/>
                <a:gd name="T14" fmla="*/ 14 w 100"/>
                <a:gd name="T15" fmla="*/ 31 h 81"/>
                <a:gd name="T16" fmla="*/ 7 w 100"/>
                <a:gd name="T17" fmla="*/ 3 h 81"/>
                <a:gd name="T18" fmla="*/ 50 w 100"/>
                <a:gd name="T19" fmla="*/ 25 h 81"/>
                <a:gd name="T20" fmla="*/ 70 w 100"/>
                <a:gd name="T21" fmla="*/ 0 h 81"/>
                <a:gd name="T22" fmla="*/ 85 w 100"/>
                <a:gd name="T23" fmla="*/ 6 h 81"/>
                <a:gd name="T24" fmla="*/ 98 w 100"/>
                <a:gd name="T25" fmla="*/ 1 h 81"/>
                <a:gd name="T26" fmla="*/ 89 w 100"/>
                <a:gd name="T27" fmla="*/ 12 h 81"/>
                <a:gd name="T28" fmla="*/ 100 w 100"/>
                <a:gd name="T29" fmla="*/ 9 h 81"/>
                <a:gd name="T30" fmla="*/ 90 w 100"/>
                <a:gd name="T31" fmla="*/ 2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0" h="81">
                  <a:moveTo>
                    <a:pt x="90" y="20"/>
                  </a:moveTo>
                  <a:cubicBezTo>
                    <a:pt x="91" y="49"/>
                    <a:pt x="70" y="81"/>
                    <a:pt x="32" y="81"/>
                  </a:cubicBezTo>
                  <a:cubicBezTo>
                    <a:pt x="20" y="81"/>
                    <a:pt x="9" y="77"/>
                    <a:pt x="0" y="72"/>
                  </a:cubicBezTo>
                  <a:cubicBezTo>
                    <a:pt x="11" y="73"/>
                    <a:pt x="22" y="70"/>
                    <a:pt x="31" y="63"/>
                  </a:cubicBezTo>
                  <a:cubicBezTo>
                    <a:pt x="22" y="63"/>
                    <a:pt x="14" y="57"/>
                    <a:pt x="12" y="49"/>
                  </a:cubicBezTo>
                  <a:cubicBezTo>
                    <a:pt x="15" y="49"/>
                    <a:pt x="18" y="49"/>
                    <a:pt x="21" y="48"/>
                  </a:cubicBezTo>
                  <a:cubicBezTo>
                    <a:pt x="11" y="47"/>
                    <a:pt x="4" y="38"/>
                    <a:pt x="4" y="28"/>
                  </a:cubicBezTo>
                  <a:cubicBezTo>
                    <a:pt x="7" y="30"/>
                    <a:pt x="10" y="31"/>
                    <a:pt x="14" y="31"/>
                  </a:cubicBezTo>
                  <a:cubicBezTo>
                    <a:pt x="4" y="25"/>
                    <a:pt x="2" y="13"/>
                    <a:pt x="7" y="3"/>
                  </a:cubicBezTo>
                  <a:cubicBezTo>
                    <a:pt x="17" y="16"/>
                    <a:pt x="33" y="24"/>
                    <a:pt x="50" y="25"/>
                  </a:cubicBezTo>
                  <a:cubicBezTo>
                    <a:pt x="47" y="12"/>
                    <a:pt x="56" y="0"/>
                    <a:pt x="70" y="0"/>
                  </a:cubicBezTo>
                  <a:cubicBezTo>
                    <a:pt x="75" y="0"/>
                    <a:pt x="81" y="2"/>
                    <a:pt x="85" y="6"/>
                  </a:cubicBezTo>
                  <a:cubicBezTo>
                    <a:pt x="89" y="5"/>
                    <a:pt x="94" y="3"/>
                    <a:pt x="98" y="1"/>
                  </a:cubicBezTo>
                  <a:cubicBezTo>
                    <a:pt x="96" y="6"/>
                    <a:pt x="93" y="10"/>
                    <a:pt x="89" y="12"/>
                  </a:cubicBezTo>
                  <a:cubicBezTo>
                    <a:pt x="93" y="12"/>
                    <a:pt x="97" y="11"/>
                    <a:pt x="100" y="9"/>
                  </a:cubicBezTo>
                  <a:cubicBezTo>
                    <a:pt x="98" y="13"/>
                    <a:pt x="94" y="17"/>
                    <a:pt x="90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191C377-66AB-D44C-AC17-35BF6CF7A233}"/>
              </a:ext>
            </a:extLst>
          </p:cNvPr>
          <p:cNvGrpSpPr/>
          <p:nvPr/>
        </p:nvGrpSpPr>
        <p:grpSpPr>
          <a:xfrm>
            <a:off x="8638650" y="2824800"/>
            <a:ext cx="1280160" cy="1280160"/>
            <a:chOff x="8638650" y="2824800"/>
            <a:chExt cx="1280160" cy="1280160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74C77D40-2BD4-144E-9AED-08756322D4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38650" y="2824800"/>
              <a:ext cx="1280160" cy="1280160"/>
            </a:xfrm>
            <a:prstGeom prst="ellipse">
              <a:avLst/>
            </a:prstGeom>
            <a:solidFill>
              <a:srgbClr val="94C5EA"/>
            </a:solidFill>
            <a:ln w="1905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72" name="Freeform 90">
              <a:extLst>
                <a:ext uri="{FF2B5EF4-FFF2-40B4-BE49-F238E27FC236}">
                  <a16:creationId xmlns:a16="http://schemas.microsoft.com/office/drawing/2014/main" id="{5DECB523-0BB7-F046-B245-C2AB461353F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090857" y="3122714"/>
              <a:ext cx="346346" cy="640080"/>
            </a:xfrm>
            <a:custGeom>
              <a:avLst/>
              <a:gdLst>
                <a:gd name="T0" fmla="*/ 0 w 64"/>
                <a:gd name="T1" fmla="*/ 64 h 119"/>
                <a:gd name="T2" fmla="*/ 0 w 64"/>
                <a:gd name="T3" fmla="*/ 40 h 119"/>
                <a:gd name="T4" fmla="*/ 18 w 64"/>
                <a:gd name="T5" fmla="*/ 40 h 119"/>
                <a:gd name="T6" fmla="*/ 18 w 64"/>
                <a:gd name="T7" fmla="*/ 31 h 119"/>
                <a:gd name="T8" fmla="*/ 45 w 64"/>
                <a:gd name="T9" fmla="*/ 0 h 119"/>
                <a:gd name="T10" fmla="*/ 64 w 64"/>
                <a:gd name="T11" fmla="*/ 0 h 119"/>
                <a:gd name="T12" fmla="*/ 64 w 64"/>
                <a:gd name="T13" fmla="*/ 24 h 119"/>
                <a:gd name="T14" fmla="*/ 45 w 64"/>
                <a:gd name="T15" fmla="*/ 24 h 119"/>
                <a:gd name="T16" fmla="*/ 40 w 64"/>
                <a:gd name="T17" fmla="*/ 30 h 119"/>
                <a:gd name="T18" fmla="*/ 40 w 64"/>
                <a:gd name="T19" fmla="*/ 40 h 119"/>
                <a:gd name="T20" fmla="*/ 64 w 64"/>
                <a:gd name="T21" fmla="*/ 40 h 119"/>
                <a:gd name="T22" fmla="*/ 64 w 64"/>
                <a:gd name="T23" fmla="*/ 64 h 119"/>
                <a:gd name="T24" fmla="*/ 40 w 64"/>
                <a:gd name="T25" fmla="*/ 64 h 119"/>
                <a:gd name="T26" fmla="*/ 40 w 64"/>
                <a:gd name="T27" fmla="*/ 119 h 119"/>
                <a:gd name="T28" fmla="*/ 18 w 64"/>
                <a:gd name="T29" fmla="*/ 119 h 119"/>
                <a:gd name="T30" fmla="*/ 18 w 64"/>
                <a:gd name="T31" fmla="*/ 64 h 119"/>
                <a:gd name="T32" fmla="*/ 0 w 64"/>
                <a:gd name="T33" fmla="*/ 6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19">
                  <a:moveTo>
                    <a:pt x="0" y="64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14"/>
                    <a:pt x="30" y="0"/>
                    <a:pt x="45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45" y="24"/>
                    <a:pt x="45" y="24"/>
                    <a:pt x="45" y="24"/>
                  </a:cubicBezTo>
                  <a:cubicBezTo>
                    <a:pt x="43" y="24"/>
                    <a:pt x="40" y="26"/>
                    <a:pt x="40" y="3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0" y="119"/>
                    <a:pt x="40" y="119"/>
                    <a:pt x="40" y="119"/>
                  </a:cubicBezTo>
                  <a:cubicBezTo>
                    <a:pt x="18" y="119"/>
                    <a:pt x="18" y="119"/>
                    <a:pt x="18" y="119"/>
                  </a:cubicBezTo>
                  <a:cubicBezTo>
                    <a:pt x="18" y="64"/>
                    <a:pt x="18" y="64"/>
                    <a:pt x="18" y="64"/>
                  </a:cubicBezTo>
                  <a:lnTo>
                    <a:pt x="0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39BC549-B79C-EF40-8A45-3E408036B350}"/>
              </a:ext>
            </a:extLst>
          </p:cNvPr>
          <p:cNvGrpSpPr/>
          <p:nvPr/>
        </p:nvGrpSpPr>
        <p:grpSpPr>
          <a:xfrm>
            <a:off x="1314044" y="2824800"/>
            <a:ext cx="1280160" cy="1280160"/>
            <a:chOff x="1314044" y="2824800"/>
            <a:chExt cx="1280160" cy="1280160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4CD7080B-DFA2-1C4B-8CF9-4CE4020FAB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14044" y="2824800"/>
              <a:ext cx="1280160" cy="1280160"/>
            </a:xfrm>
            <a:prstGeom prst="ellipse">
              <a:avLst/>
            </a:prstGeom>
            <a:solidFill>
              <a:srgbClr val="94C5EA"/>
            </a:solidFill>
            <a:ln w="1905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89" name="Freeform 126">
              <a:extLst>
                <a:ext uri="{FF2B5EF4-FFF2-40B4-BE49-F238E27FC236}">
                  <a16:creationId xmlns:a16="http://schemas.microsoft.com/office/drawing/2014/main" id="{D065C89B-C7FA-424C-83CC-97EF71F5A297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1686663" y="3174792"/>
              <a:ext cx="552797" cy="548640"/>
            </a:xfrm>
            <a:custGeom>
              <a:avLst/>
              <a:gdLst>
                <a:gd name="T0" fmla="*/ 86 w 107"/>
                <a:gd name="T1" fmla="*/ 0 h 107"/>
                <a:gd name="T2" fmla="*/ 21 w 107"/>
                <a:gd name="T3" fmla="*/ 0 h 107"/>
                <a:gd name="T4" fmla="*/ 0 w 107"/>
                <a:gd name="T5" fmla="*/ 21 h 107"/>
                <a:gd name="T6" fmla="*/ 0 w 107"/>
                <a:gd name="T7" fmla="*/ 86 h 107"/>
                <a:gd name="T8" fmla="*/ 21 w 107"/>
                <a:gd name="T9" fmla="*/ 107 h 107"/>
                <a:gd name="T10" fmla="*/ 86 w 107"/>
                <a:gd name="T11" fmla="*/ 107 h 107"/>
                <a:gd name="T12" fmla="*/ 107 w 107"/>
                <a:gd name="T13" fmla="*/ 86 h 107"/>
                <a:gd name="T14" fmla="*/ 107 w 107"/>
                <a:gd name="T15" fmla="*/ 21 h 107"/>
                <a:gd name="T16" fmla="*/ 86 w 107"/>
                <a:gd name="T17" fmla="*/ 0 h 107"/>
                <a:gd name="T18" fmla="*/ 72 w 107"/>
                <a:gd name="T19" fmla="*/ 19 h 107"/>
                <a:gd name="T20" fmla="*/ 79 w 107"/>
                <a:gd name="T21" fmla="*/ 12 h 107"/>
                <a:gd name="T22" fmla="*/ 85 w 107"/>
                <a:gd name="T23" fmla="*/ 12 h 107"/>
                <a:gd name="T24" fmla="*/ 92 w 107"/>
                <a:gd name="T25" fmla="*/ 19 h 107"/>
                <a:gd name="T26" fmla="*/ 92 w 107"/>
                <a:gd name="T27" fmla="*/ 25 h 107"/>
                <a:gd name="T28" fmla="*/ 85 w 107"/>
                <a:gd name="T29" fmla="*/ 33 h 107"/>
                <a:gd name="T30" fmla="*/ 79 w 107"/>
                <a:gd name="T31" fmla="*/ 33 h 107"/>
                <a:gd name="T32" fmla="*/ 72 w 107"/>
                <a:gd name="T33" fmla="*/ 25 h 107"/>
                <a:gd name="T34" fmla="*/ 72 w 107"/>
                <a:gd name="T35" fmla="*/ 19 h 107"/>
                <a:gd name="T36" fmla="*/ 54 w 107"/>
                <a:gd name="T37" fmla="*/ 38 h 107"/>
                <a:gd name="T38" fmla="*/ 72 w 107"/>
                <a:gd name="T39" fmla="*/ 57 h 107"/>
                <a:gd name="T40" fmla="*/ 54 w 107"/>
                <a:gd name="T41" fmla="*/ 75 h 107"/>
                <a:gd name="T42" fmla="*/ 35 w 107"/>
                <a:gd name="T43" fmla="*/ 57 h 107"/>
                <a:gd name="T44" fmla="*/ 54 w 107"/>
                <a:gd name="T45" fmla="*/ 38 h 107"/>
                <a:gd name="T46" fmla="*/ 98 w 107"/>
                <a:gd name="T47" fmla="*/ 86 h 107"/>
                <a:gd name="T48" fmla="*/ 86 w 107"/>
                <a:gd name="T49" fmla="*/ 98 h 107"/>
                <a:gd name="T50" fmla="*/ 21 w 107"/>
                <a:gd name="T51" fmla="*/ 98 h 107"/>
                <a:gd name="T52" fmla="*/ 9 w 107"/>
                <a:gd name="T53" fmla="*/ 86 h 107"/>
                <a:gd name="T54" fmla="*/ 9 w 107"/>
                <a:gd name="T55" fmla="*/ 43 h 107"/>
                <a:gd name="T56" fmla="*/ 28 w 107"/>
                <a:gd name="T57" fmla="*/ 43 h 107"/>
                <a:gd name="T58" fmla="*/ 25 w 107"/>
                <a:gd name="T59" fmla="*/ 57 h 107"/>
                <a:gd name="T60" fmla="*/ 54 w 107"/>
                <a:gd name="T61" fmla="*/ 86 h 107"/>
                <a:gd name="T62" fmla="*/ 83 w 107"/>
                <a:gd name="T63" fmla="*/ 57 h 107"/>
                <a:gd name="T64" fmla="*/ 79 w 107"/>
                <a:gd name="T65" fmla="*/ 43 h 107"/>
                <a:gd name="T66" fmla="*/ 98 w 107"/>
                <a:gd name="T67" fmla="*/ 43 h 107"/>
                <a:gd name="T68" fmla="*/ 98 w 107"/>
                <a:gd name="T69" fmla="*/ 8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7" h="107">
                  <a:moveTo>
                    <a:pt x="86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0" y="0"/>
                    <a:pt x="0" y="10"/>
                    <a:pt x="0" y="21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8"/>
                    <a:pt x="10" y="107"/>
                    <a:pt x="21" y="107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98" y="107"/>
                    <a:pt x="107" y="98"/>
                    <a:pt x="107" y="86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10"/>
                    <a:pt x="98" y="0"/>
                    <a:pt x="86" y="0"/>
                  </a:cubicBezTo>
                  <a:close/>
                  <a:moveTo>
                    <a:pt x="72" y="19"/>
                  </a:moveTo>
                  <a:cubicBezTo>
                    <a:pt x="72" y="15"/>
                    <a:pt x="75" y="12"/>
                    <a:pt x="79" y="12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89" y="12"/>
                    <a:pt x="92" y="15"/>
                    <a:pt x="92" y="19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2" y="29"/>
                    <a:pt x="89" y="33"/>
                    <a:pt x="85" y="33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5" y="33"/>
                    <a:pt x="72" y="29"/>
                    <a:pt x="72" y="25"/>
                  </a:cubicBezTo>
                  <a:lnTo>
                    <a:pt x="72" y="19"/>
                  </a:lnTo>
                  <a:close/>
                  <a:moveTo>
                    <a:pt x="54" y="38"/>
                  </a:moveTo>
                  <a:cubicBezTo>
                    <a:pt x="64" y="38"/>
                    <a:pt x="72" y="46"/>
                    <a:pt x="72" y="57"/>
                  </a:cubicBezTo>
                  <a:cubicBezTo>
                    <a:pt x="72" y="67"/>
                    <a:pt x="64" y="75"/>
                    <a:pt x="54" y="75"/>
                  </a:cubicBezTo>
                  <a:cubicBezTo>
                    <a:pt x="43" y="75"/>
                    <a:pt x="35" y="67"/>
                    <a:pt x="35" y="57"/>
                  </a:cubicBezTo>
                  <a:cubicBezTo>
                    <a:pt x="35" y="46"/>
                    <a:pt x="43" y="38"/>
                    <a:pt x="54" y="38"/>
                  </a:cubicBezTo>
                  <a:close/>
                  <a:moveTo>
                    <a:pt x="98" y="86"/>
                  </a:moveTo>
                  <a:cubicBezTo>
                    <a:pt x="98" y="93"/>
                    <a:pt x="93" y="98"/>
                    <a:pt x="86" y="98"/>
                  </a:cubicBezTo>
                  <a:cubicBezTo>
                    <a:pt x="21" y="98"/>
                    <a:pt x="21" y="98"/>
                    <a:pt x="21" y="98"/>
                  </a:cubicBezTo>
                  <a:cubicBezTo>
                    <a:pt x="14" y="98"/>
                    <a:pt x="9" y="93"/>
                    <a:pt x="9" y="86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26" y="47"/>
                    <a:pt x="25" y="52"/>
                    <a:pt x="25" y="57"/>
                  </a:cubicBezTo>
                  <a:cubicBezTo>
                    <a:pt x="25" y="73"/>
                    <a:pt x="38" y="86"/>
                    <a:pt x="54" y="86"/>
                  </a:cubicBezTo>
                  <a:cubicBezTo>
                    <a:pt x="70" y="86"/>
                    <a:pt x="83" y="73"/>
                    <a:pt x="83" y="57"/>
                  </a:cubicBezTo>
                  <a:cubicBezTo>
                    <a:pt x="83" y="52"/>
                    <a:pt x="81" y="47"/>
                    <a:pt x="79" y="43"/>
                  </a:cubicBezTo>
                  <a:cubicBezTo>
                    <a:pt x="98" y="43"/>
                    <a:pt x="98" y="43"/>
                    <a:pt x="98" y="43"/>
                  </a:cubicBezTo>
                  <a:lnTo>
                    <a:pt x="98" y="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16386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2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5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3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9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9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9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77" grpId="0" animBg="1"/>
      <p:bldP spid="83" grpId="0" animBg="1"/>
      <p:bldP spid="91" grpId="0" animBg="1"/>
      <p:bldP spid="95" grpId="0"/>
      <p:bldGraphic spid="98" grpId="0" uiExpand="1">
        <p:bldSub>
          <a:bldChart bld="series"/>
        </p:bldSub>
      </p:bldGraphic>
      <p:bldP spid="9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000">
              <a:srgbClr val="F7F5F5">
                <a:alpha val="56000"/>
              </a:srgbClr>
            </a:gs>
            <a:gs pos="0">
              <a:srgbClr val="F7F5F5"/>
            </a:gs>
            <a:gs pos="20000">
              <a:srgbClr val="F7F5F5">
                <a:alpha val="0"/>
              </a:srgb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882D9B02-28A9-9C47-A230-C266253C950B}"/>
              </a:ext>
            </a:extLst>
          </p:cNvPr>
          <p:cNvGrpSpPr/>
          <p:nvPr/>
        </p:nvGrpSpPr>
        <p:grpSpPr>
          <a:xfrm>
            <a:off x="6826457" y="4134828"/>
            <a:ext cx="5224712" cy="3689469"/>
            <a:chOff x="9212864" y="3591403"/>
            <a:chExt cx="6055159" cy="4275895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8FC24EF8-0AB5-D040-BE0B-111E65DEDB44}"/>
                </a:ext>
              </a:extLst>
            </p:cNvPr>
            <p:cNvGrpSpPr/>
            <p:nvPr/>
          </p:nvGrpSpPr>
          <p:grpSpPr>
            <a:xfrm>
              <a:off x="10109583" y="3591403"/>
              <a:ext cx="4283537" cy="4275895"/>
              <a:chOff x="3000119" y="4529604"/>
              <a:chExt cx="3256587" cy="3250777"/>
            </a:xfrm>
          </p:grpSpPr>
          <p:sp>
            <p:nvSpPr>
              <p:cNvPr id="61" name="Pie 60">
                <a:extLst>
                  <a:ext uri="{FF2B5EF4-FFF2-40B4-BE49-F238E27FC236}">
                    <a16:creationId xmlns:a16="http://schemas.microsoft.com/office/drawing/2014/main" id="{7564FEDB-C068-724D-91E8-2F8A8BEB6C59}"/>
                  </a:ext>
                </a:extLst>
              </p:cNvPr>
              <p:cNvSpPr/>
              <p:nvPr/>
            </p:nvSpPr>
            <p:spPr>
              <a:xfrm>
                <a:off x="3016706" y="4540381"/>
                <a:ext cx="3240000" cy="3240000"/>
              </a:xfrm>
              <a:prstGeom prst="pie">
                <a:avLst>
                  <a:gd name="adj1" fmla="val 10776721"/>
                  <a:gd name="adj2" fmla="val 29894"/>
                </a:avLst>
              </a:prstGeom>
              <a:solidFill>
                <a:srgbClr val="D9D9D9"/>
              </a:solidFill>
              <a:ln w="9525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endParaRPr>
              </a:p>
            </p:txBody>
          </p:sp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623ABA7A-EDB8-BE4D-85CC-2A82937CDED6}"/>
                  </a:ext>
                </a:extLst>
              </p:cNvPr>
              <p:cNvSpPr/>
              <p:nvPr/>
            </p:nvSpPr>
            <p:spPr>
              <a:xfrm>
                <a:off x="3222995" y="4799578"/>
                <a:ext cx="2760068" cy="2760940"/>
              </a:xfrm>
              <a:custGeom>
                <a:avLst/>
                <a:gdLst>
                  <a:gd name="connsiteX0" fmla="*/ 2321088 w 4643685"/>
                  <a:gd name="connsiteY0" fmla="*/ 4645151 h 4645152"/>
                  <a:gd name="connsiteX1" fmla="*/ 2321130 w 4643685"/>
                  <a:gd name="connsiteY1" fmla="*/ 4645151 h 4645152"/>
                  <a:gd name="connsiteX2" fmla="*/ 2321109 w 4643685"/>
                  <a:gd name="connsiteY2" fmla="*/ 4645152 h 4645152"/>
                  <a:gd name="connsiteX3" fmla="*/ 4643684 w 4643685"/>
                  <a:gd name="connsiteY3" fmla="*/ 2322555 h 4645152"/>
                  <a:gd name="connsiteX4" fmla="*/ 4643685 w 4643685"/>
                  <a:gd name="connsiteY4" fmla="*/ 2322576 h 4645152"/>
                  <a:gd name="connsiteX5" fmla="*/ 4643684 w 4643685"/>
                  <a:gd name="connsiteY5" fmla="*/ 2322597 h 4645152"/>
                  <a:gd name="connsiteX6" fmla="*/ 2321109 w 4643685"/>
                  <a:gd name="connsiteY6" fmla="*/ 0 h 4645152"/>
                  <a:gd name="connsiteX7" fmla="*/ 4631694 w 4643685"/>
                  <a:gd name="connsiteY7" fmla="*/ 2085106 h 4645152"/>
                  <a:gd name="connsiteX8" fmla="*/ 4642219 w 4643685"/>
                  <a:gd name="connsiteY8" fmla="*/ 2293534 h 4645152"/>
                  <a:gd name="connsiteX9" fmla="*/ 0 w 4643685"/>
                  <a:gd name="connsiteY9" fmla="*/ 2293534 h 4645152"/>
                  <a:gd name="connsiteX10" fmla="*/ 10524 w 4643685"/>
                  <a:gd name="connsiteY10" fmla="*/ 2085106 h 4645152"/>
                  <a:gd name="connsiteX11" fmla="*/ 2321109 w 4643685"/>
                  <a:gd name="connsiteY11" fmla="*/ 0 h 4645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643685" h="4645152">
                    <a:moveTo>
                      <a:pt x="2321088" y="4645151"/>
                    </a:moveTo>
                    <a:lnTo>
                      <a:pt x="2321130" y="4645151"/>
                    </a:lnTo>
                    <a:lnTo>
                      <a:pt x="2321109" y="4645152"/>
                    </a:lnTo>
                    <a:close/>
                    <a:moveTo>
                      <a:pt x="4643684" y="2322555"/>
                    </a:moveTo>
                    <a:lnTo>
                      <a:pt x="4643685" y="2322576"/>
                    </a:lnTo>
                    <a:lnTo>
                      <a:pt x="4643684" y="2322597"/>
                    </a:lnTo>
                    <a:close/>
                    <a:moveTo>
                      <a:pt x="2321109" y="0"/>
                    </a:moveTo>
                    <a:cubicBezTo>
                      <a:pt x="3523662" y="0"/>
                      <a:pt x="4512755" y="913933"/>
                      <a:pt x="4631694" y="2085106"/>
                    </a:cubicBezTo>
                    <a:lnTo>
                      <a:pt x="4642219" y="2293534"/>
                    </a:lnTo>
                    <a:lnTo>
                      <a:pt x="0" y="2293534"/>
                    </a:lnTo>
                    <a:lnTo>
                      <a:pt x="10524" y="2085106"/>
                    </a:lnTo>
                    <a:cubicBezTo>
                      <a:pt x="129463" y="913933"/>
                      <a:pt x="1118556" y="0"/>
                      <a:pt x="2321109" y="0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12700" cap="flat">
                <a:noFill/>
                <a:miter lim="400000"/>
              </a:ln>
              <a:effectLst>
                <a:innerShdw blurRad="393700" dist="50800" dir="18900000">
                  <a:prstClr val="black">
                    <a:alpha val="31000"/>
                  </a:prstClr>
                </a:inn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endParaRPr>
              </a:p>
            </p:txBody>
          </p:sp>
          <p:sp>
            <p:nvSpPr>
              <p:cNvPr id="64" name="Pie 63">
                <a:extLst>
                  <a:ext uri="{FF2B5EF4-FFF2-40B4-BE49-F238E27FC236}">
                    <a16:creationId xmlns:a16="http://schemas.microsoft.com/office/drawing/2014/main" id="{4507C03E-DA75-C34B-8FCA-123F690C4D68}"/>
                  </a:ext>
                </a:extLst>
              </p:cNvPr>
              <p:cNvSpPr/>
              <p:nvPr/>
            </p:nvSpPr>
            <p:spPr>
              <a:xfrm>
                <a:off x="3000119" y="4529604"/>
                <a:ext cx="3240000" cy="3240000"/>
              </a:xfrm>
              <a:prstGeom prst="pie">
                <a:avLst>
                  <a:gd name="adj1" fmla="val 10812858"/>
                  <a:gd name="adj2" fmla="val 20684924"/>
                </a:avLst>
              </a:prstGeom>
              <a:solidFill>
                <a:srgbClr val="94C5EA"/>
              </a:solidFill>
              <a:ln w="9525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endParaRPr>
              </a:p>
            </p:txBody>
          </p:sp>
          <p:sp>
            <p:nvSpPr>
              <p:cNvPr id="65" name="Block Arc 64">
                <a:extLst>
                  <a:ext uri="{FF2B5EF4-FFF2-40B4-BE49-F238E27FC236}">
                    <a16:creationId xmlns:a16="http://schemas.microsoft.com/office/drawing/2014/main" id="{81EFABBC-FD3F-7649-B9CA-5BE15C01AEAD}"/>
                  </a:ext>
                </a:extLst>
              </p:cNvPr>
              <p:cNvSpPr/>
              <p:nvPr/>
            </p:nvSpPr>
            <p:spPr>
              <a:xfrm rot="1697209">
                <a:off x="3241872" y="4801439"/>
                <a:ext cx="2743129" cy="2743129"/>
              </a:xfrm>
              <a:prstGeom prst="blockArc">
                <a:avLst>
                  <a:gd name="adj1" fmla="val 9069354"/>
                  <a:gd name="adj2" fmla="val 8941551"/>
                  <a:gd name="adj3" fmla="val 49879"/>
                </a:avLst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endParaRPr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A672758-CDB9-6443-AED8-3A9104DB5C5D}"/>
                </a:ext>
              </a:extLst>
            </p:cNvPr>
            <p:cNvSpPr txBox="1"/>
            <p:nvPr/>
          </p:nvSpPr>
          <p:spPr>
            <a:xfrm>
              <a:off x="9212864" y="5476660"/>
              <a:ext cx="754459" cy="35669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r" defTabSz="914400"/>
              <a:r>
                <a:rPr lang="en-GB" sz="2000" spc="4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0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A087EF1-DB2B-5D48-8748-156850E528FC}"/>
                </a:ext>
              </a:extLst>
            </p:cNvPr>
            <p:cNvSpPr txBox="1"/>
            <p:nvPr/>
          </p:nvSpPr>
          <p:spPr>
            <a:xfrm>
              <a:off x="14513564" y="5476660"/>
              <a:ext cx="754459" cy="35669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defTabSz="914400"/>
              <a:r>
                <a:rPr lang="en-GB" sz="2000" spc="4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200</a:t>
              </a: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4FD7C79E-0F01-8148-80D7-DFA67E33A988}"/>
              </a:ext>
            </a:extLst>
          </p:cNvPr>
          <p:cNvSpPr txBox="1"/>
          <p:nvPr/>
        </p:nvSpPr>
        <p:spPr>
          <a:xfrm>
            <a:off x="8351952" y="5373934"/>
            <a:ext cx="2148068" cy="615553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/>
            <a:r>
              <a:rPr lang="en-GB" sz="4000" b="1" spc="40" dirty="0">
                <a:solidFill>
                  <a:srgbClr val="98C8EB"/>
                </a:solidFill>
                <a:latin typeface="Century Gothic" panose="020B0502020202020204" pitchFamily="34" charset="0"/>
              </a:rPr>
              <a:t>192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DA17D60-B7E3-B947-A0E2-7C52DA5BF118}"/>
              </a:ext>
            </a:extLst>
          </p:cNvPr>
          <p:cNvSpPr txBox="1"/>
          <p:nvPr/>
        </p:nvSpPr>
        <p:spPr>
          <a:xfrm>
            <a:off x="8370787" y="6151018"/>
            <a:ext cx="2148057" cy="30777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>
            <a:defPPr>
              <a:defRPr lang="en-US"/>
            </a:defPPr>
            <a:lvl1pPr defTabSz="2438522">
              <a:lnSpc>
                <a:spcPct val="100000"/>
              </a:lnSpc>
              <a:defRPr sz="2800" b="1" cap="all" spc="40">
                <a:solidFill>
                  <a:srgbClr val="2E2E2E"/>
                </a:solidFill>
                <a:latin typeface="+mj-lt"/>
                <a:cs typeface="+mj-cs"/>
              </a:defRPr>
            </a:lvl1pPr>
          </a:lstStyle>
          <a:p>
            <a:pPr algn="ctr"/>
            <a:r>
              <a:rPr lang="en-GB" sz="2000" b="0" cap="none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Facebook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B583ADC-32A5-174E-B010-F22ABA67F586}"/>
              </a:ext>
            </a:extLst>
          </p:cNvPr>
          <p:cNvGrpSpPr/>
          <p:nvPr/>
        </p:nvGrpSpPr>
        <p:grpSpPr>
          <a:xfrm>
            <a:off x="12080056" y="4190774"/>
            <a:ext cx="5224712" cy="3680429"/>
            <a:chOff x="9212864" y="3605578"/>
            <a:chExt cx="6055159" cy="4265418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EF626DEC-C6DD-E04D-8EA0-A674A89B3DD4}"/>
                </a:ext>
              </a:extLst>
            </p:cNvPr>
            <p:cNvGrpSpPr/>
            <p:nvPr/>
          </p:nvGrpSpPr>
          <p:grpSpPr>
            <a:xfrm>
              <a:off x="10129423" y="3605578"/>
              <a:ext cx="4263698" cy="4265418"/>
              <a:chOff x="3015202" y="4540381"/>
              <a:chExt cx="3241504" cy="3242812"/>
            </a:xfrm>
          </p:grpSpPr>
          <p:sp>
            <p:nvSpPr>
              <p:cNvPr id="73" name="Pie 72">
                <a:extLst>
                  <a:ext uri="{FF2B5EF4-FFF2-40B4-BE49-F238E27FC236}">
                    <a16:creationId xmlns:a16="http://schemas.microsoft.com/office/drawing/2014/main" id="{4F0AF15E-0D9A-304F-A7E9-DB83DA538827}"/>
                  </a:ext>
                </a:extLst>
              </p:cNvPr>
              <p:cNvSpPr/>
              <p:nvPr/>
            </p:nvSpPr>
            <p:spPr>
              <a:xfrm>
                <a:off x="3016706" y="4540381"/>
                <a:ext cx="3240000" cy="3240000"/>
              </a:xfrm>
              <a:prstGeom prst="pie">
                <a:avLst>
                  <a:gd name="adj1" fmla="val 10775347"/>
                  <a:gd name="adj2" fmla="val 29894"/>
                </a:avLst>
              </a:prstGeom>
              <a:solidFill>
                <a:srgbClr val="D9D9D9"/>
              </a:solidFill>
              <a:ln w="9525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endParaRPr>
              </a:p>
            </p:txBody>
          </p:sp>
          <p:sp>
            <p:nvSpPr>
              <p:cNvPr id="74" name="Pie 73">
                <a:extLst>
                  <a:ext uri="{FF2B5EF4-FFF2-40B4-BE49-F238E27FC236}">
                    <a16:creationId xmlns:a16="http://schemas.microsoft.com/office/drawing/2014/main" id="{FD86B8E9-B771-FF4F-B677-75A961806F59}"/>
                  </a:ext>
                </a:extLst>
              </p:cNvPr>
              <p:cNvSpPr/>
              <p:nvPr/>
            </p:nvSpPr>
            <p:spPr>
              <a:xfrm>
                <a:off x="3015202" y="4543193"/>
                <a:ext cx="3240000" cy="3240000"/>
              </a:xfrm>
              <a:prstGeom prst="pie">
                <a:avLst>
                  <a:gd name="adj1" fmla="val 10728581"/>
                  <a:gd name="adj2" fmla="val 17375271"/>
                </a:avLst>
              </a:prstGeom>
              <a:solidFill>
                <a:srgbClr val="94C5EA"/>
              </a:solidFill>
              <a:ln w="9525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endParaRPr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A6FC238F-2E44-6348-89DF-B0BEE1E97704}"/>
                  </a:ext>
                </a:extLst>
              </p:cNvPr>
              <p:cNvSpPr/>
              <p:nvPr/>
            </p:nvSpPr>
            <p:spPr>
              <a:xfrm>
                <a:off x="3222995" y="4799578"/>
                <a:ext cx="2760068" cy="2760940"/>
              </a:xfrm>
              <a:custGeom>
                <a:avLst/>
                <a:gdLst>
                  <a:gd name="connsiteX0" fmla="*/ 2321088 w 4643685"/>
                  <a:gd name="connsiteY0" fmla="*/ 4645151 h 4645152"/>
                  <a:gd name="connsiteX1" fmla="*/ 2321130 w 4643685"/>
                  <a:gd name="connsiteY1" fmla="*/ 4645151 h 4645152"/>
                  <a:gd name="connsiteX2" fmla="*/ 2321109 w 4643685"/>
                  <a:gd name="connsiteY2" fmla="*/ 4645152 h 4645152"/>
                  <a:gd name="connsiteX3" fmla="*/ 4643684 w 4643685"/>
                  <a:gd name="connsiteY3" fmla="*/ 2322555 h 4645152"/>
                  <a:gd name="connsiteX4" fmla="*/ 4643685 w 4643685"/>
                  <a:gd name="connsiteY4" fmla="*/ 2322576 h 4645152"/>
                  <a:gd name="connsiteX5" fmla="*/ 4643684 w 4643685"/>
                  <a:gd name="connsiteY5" fmla="*/ 2322597 h 4645152"/>
                  <a:gd name="connsiteX6" fmla="*/ 2321109 w 4643685"/>
                  <a:gd name="connsiteY6" fmla="*/ 0 h 4645152"/>
                  <a:gd name="connsiteX7" fmla="*/ 4631694 w 4643685"/>
                  <a:gd name="connsiteY7" fmla="*/ 2085106 h 4645152"/>
                  <a:gd name="connsiteX8" fmla="*/ 4642219 w 4643685"/>
                  <a:gd name="connsiteY8" fmla="*/ 2293534 h 4645152"/>
                  <a:gd name="connsiteX9" fmla="*/ 0 w 4643685"/>
                  <a:gd name="connsiteY9" fmla="*/ 2293534 h 4645152"/>
                  <a:gd name="connsiteX10" fmla="*/ 10524 w 4643685"/>
                  <a:gd name="connsiteY10" fmla="*/ 2085106 h 4645152"/>
                  <a:gd name="connsiteX11" fmla="*/ 2321109 w 4643685"/>
                  <a:gd name="connsiteY11" fmla="*/ 0 h 4645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643685" h="4645152">
                    <a:moveTo>
                      <a:pt x="2321088" y="4645151"/>
                    </a:moveTo>
                    <a:lnTo>
                      <a:pt x="2321130" y="4645151"/>
                    </a:lnTo>
                    <a:lnTo>
                      <a:pt x="2321109" y="4645152"/>
                    </a:lnTo>
                    <a:close/>
                    <a:moveTo>
                      <a:pt x="4643684" y="2322555"/>
                    </a:moveTo>
                    <a:lnTo>
                      <a:pt x="4643685" y="2322576"/>
                    </a:lnTo>
                    <a:lnTo>
                      <a:pt x="4643684" y="2322597"/>
                    </a:lnTo>
                    <a:close/>
                    <a:moveTo>
                      <a:pt x="2321109" y="0"/>
                    </a:moveTo>
                    <a:cubicBezTo>
                      <a:pt x="3523662" y="0"/>
                      <a:pt x="4512755" y="913933"/>
                      <a:pt x="4631694" y="2085106"/>
                    </a:cubicBezTo>
                    <a:lnTo>
                      <a:pt x="4642219" y="2293534"/>
                    </a:lnTo>
                    <a:lnTo>
                      <a:pt x="0" y="2293534"/>
                    </a:lnTo>
                    <a:lnTo>
                      <a:pt x="10524" y="2085106"/>
                    </a:lnTo>
                    <a:cubicBezTo>
                      <a:pt x="129463" y="913933"/>
                      <a:pt x="1118556" y="0"/>
                      <a:pt x="2321109" y="0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12700" cap="flat">
                <a:noFill/>
                <a:miter lim="400000"/>
              </a:ln>
              <a:effectLst>
                <a:innerShdw blurRad="393700" dist="50800" dir="18900000">
                  <a:prstClr val="black">
                    <a:alpha val="31000"/>
                  </a:prstClr>
                </a:inn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endParaRPr>
              </a:p>
            </p:txBody>
          </p:sp>
          <p:sp>
            <p:nvSpPr>
              <p:cNvPr id="77" name="Block Arc 76">
                <a:extLst>
                  <a:ext uri="{FF2B5EF4-FFF2-40B4-BE49-F238E27FC236}">
                    <a16:creationId xmlns:a16="http://schemas.microsoft.com/office/drawing/2014/main" id="{AD3825A6-237E-B546-85E3-BB01830F9BB5}"/>
                  </a:ext>
                </a:extLst>
              </p:cNvPr>
              <p:cNvSpPr/>
              <p:nvPr/>
            </p:nvSpPr>
            <p:spPr>
              <a:xfrm rot="1697209">
                <a:off x="3241871" y="4801438"/>
                <a:ext cx="2743129" cy="2743129"/>
              </a:xfrm>
              <a:prstGeom prst="blockArc">
                <a:avLst>
                  <a:gd name="adj1" fmla="val 9069354"/>
                  <a:gd name="adj2" fmla="val 8941551"/>
                  <a:gd name="adj3" fmla="val 49879"/>
                </a:avLst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endParaRP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CFD1A63-A8E5-1946-AAA4-0E049F402068}"/>
                </a:ext>
              </a:extLst>
            </p:cNvPr>
            <p:cNvSpPr txBox="1"/>
            <p:nvPr/>
          </p:nvSpPr>
          <p:spPr>
            <a:xfrm>
              <a:off x="9212864" y="5476660"/>
              <a:ext cx="754459" cy="35669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r" defTabSz="914400"/>
              <a:r>
                <a:rPr lang="en-GB" sz="2000" spc="4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0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DC4B198-A3A9-FA4A-B419-0148674473ED}"/>
                </a:ext>
              </a:extLst>
            </p:cNvPr>
            <p:cNvSpPr txBox="1"/>
            <p:nvPr/>
          </p:nvSpPr>
          <p:spPr>
            <a:xfrm>
              <a:off x="14513564" y="5476660"/>
              <a:ext cx="754459" cy="35669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defTabSz="914400"/>
              <a:r>
                <a:rPr lang="en-GB" sz="2000" spc="4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500</a:t>
              </a:r>
            </a:p>
          </p:txBody>
        </p: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B5642254-2B3D-7A41-BB2F-D85646A74477}"/>
              </a:ext>
            </a:extLst>
          </p:cNvPr>
          <p:cNvSpPr txBox="1"/>
          <p:nvPr/>
        </p:nvSpPr>
        <p:spPr>
          <a:xfrm>
            <a:off x="13635496" y="5497466"/>
            <a:ext cx="2148068" cy="615553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/>
            <a:r>
              <a:rPr lang="en-GB" sz="4000" b="1" spc="40" dirty="0">
                <a:solidFill>
                  <a:srgbClr val="98C8EB"/>
                </a:solidFill>
                <a:latin typeface="Century Gothic" panose="020B0502020202020204" pitchFamily="34" charset="0"/>
              </a:rPr>
              <a:t>265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303F525-CD98-2349-8AF4-F1AB45263176}"/>
              </a:ext>
            </a:extLst>
          </p:cNvPr>
          <p:cNvSpPr txBox="1"/>
          <p:nvPr/>
        </p:nvSpPr>
        <p:spPr>
          <a:xfrm>
            <a:off x="13624386" y="6194733"/>
            <a:ext cx="2148057" cy="30777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>
            <a:defPPr>
              <a:defRPr lang="en-US"/>
            </a:defPPr>
            <a:lvl1pPr defTabSz="2438522">
              <a:lnSpc>
                <a:spcPct val="100000"/>
              </a:lnSpc>
              <a:defRPr sz="2800" b="1" cap="all" spc="40">
                <a:solidFill>
                  <a:srgbClr val="2E2E2E"/>
                </a:solidFill>
                <a:latin typeface="+mj-lt"/>
                <a:cs typeface="+mj-cs"/>
              </a:defRPr>
            </a:lvl1pPr>
          </a:lstStyle>
          <a:p>
            <a:pPr algn="ctr"/>
            <a:r>
              <a:rPr lang="en-GB" sz="2000" b="0" cap="none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Twitter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E4F514C0-9C0C-7A46-AB53-FFBD22EDCF3C}"/>
              </a:ext>
            </a:extLst>
          </p:cNvPr>
          <p:cNvGrpSpPr/>
          <p:nvPr/>
        </p:nvGrpSpPr>
        <p:grpSpPr>
          <a:xfrm>
            <a:off x="17195719" y="4208074"/>
            <a:ext cx="5224712" cy="3680429"/>
            <a:chOff x="9212864" y="3605578"/>
            <a:chExt cx="6055159" cy="4265418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27C74D1C-9F4F-7F47-9946-272DE4D3CE1C}"/>
                </a:ext>
              </a:extLst>
            </p:cNvPr>
            <p:cNvGrpSpPr/>
            <p:nvPr/>
          </p:nvGrpSpPr>
          <p:grpSpPr>
            <a:xfrm>
              <a:off x="10129423" y="3605578"/>
              <a:ext cx="4263698" cy="4265418"/>
              <a:chOff x="3015202" y="4540381"/>
              <a:chExt cx="3241504" cy="3242812"/>
            </a:xfrm>
          </p:grpSpPr>
          <p:sp>
            <p:nvSpPr>
              <p:cNvPr id="84" name="Pie 83">
                <a:extLst>
                  <a:ext uri="{FF2B5EF4-FFF2-40B4-BE49-F238E27FC236}">
                    <a16:creationId xmlns:a16="http://schemas.microsoft.com/office/drawing/2014/main" id="{C1124F9E-55E0-594B-AD42-F5F61B846D93}"/>
                  </a:ext>
                </a:extLst>
              </p:cNvPr>
              <p:cNvSpPr/>
              <p:nvPr/>
            </p:nvSpPr>
            <p:spPr>
              <a:xfrm>
                <a:off x="3016706" y="4540381"/>
                <a:ext cx="3240000" cy="3240000"/>
              </a:xfrm>
              <a:prstGeom prst="pie">
                <a:avLst>
                  <a:gd name="adj1" fmla="val 10779402"/>
                  <a:gd name="adj2" fmla="val 29894"/>
                </a:avLst>
              </a:prstGeom>
              <a:solidFill>
                <a:srgbClr val="D9D9D9"/>
              </a:solidFill>
              <a:ln w="9525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endParaRPr>
              </a:p>
            </p:txBody>
          </p:sp>
          <p:sp>
            <p:nvSpPr>
              <p:cNvPr id="85" name="Pie 84">
                <a:extLst>
                  <a:ext uri="{FF2B5EF4-FFF2-40B4-BE49-F238E27FC236}">
                    <a16:creationId xmlns:a16="http://schemas.microsoft.com/office/drawing/2014/main" id="{0F1F5942-5686-E446-8790-F11A37C293C2}"/>
                  </a:ext>
                </a:extLst>
              </p:cNvPr>
              <p:cNvSpPr/>
              <p:nvPr/>
            </p:nvSpPr>
            <p:spPr>
              <a:xfrm>
                <a:off x="3015202" y="4543193"/>
                <a:ext cx="3240000" cy="3240000"/>
              </a:xfrm>
              <a:prstGeom prst="pie">
                <a:avLst>
                  <a:gd name="adj1" fmla="val 10786546"/>
                  <a:gd name="adj2" fmla="val 19196925"/>
                </a:avLst>
              </a:prstGeom>
              <a:solidFill>
                <a:srgbClr val="94C5EA"/>
              </a:solidFill>
              <a:ln w="9525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endParaRPr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A1C13B0A-FB6B-6448-BF56-3E017F1D72C3}"/>
                  </a:ext>
                </a:extLst>
              </p:cNvPr>
              <p:cNvSpPr/>
              <p:nvPr/>
            </p:nvSpPr>
            <p:spPr>
              <a:xfrm>
                <a:off x="3222995" y="4799578"/>
                <a:ext cx="2760068" cy="2760940"/>
              </a:xfrm>
              <a:custGeom>
                <a:avLst/>
                <a:gdLst>
                  <a:gd name="connsiteX0" fmla="*/ 2321088 w 4643685"/>
                  <a:gd name="connsiteY0" fmla="*/ 4645151 h 4645152"/>
                  <a:gd name="connsiteX1" fmla="*/ 2321130 w 4643685"/>
                  <a:gd name="connsiteY1" fmla="*/ 4645151 h 4645152"/>
                  <a:gd name="connsiteX2" fmla="*/ 2321109 w 4643685"/>
                  <a:gd name="connsiteY2" fmla="*/ 4645152 h 4645152"/>
                  <a:gd name="connsiteX3" fmla="*/ 4643684 w 4643685"/>
                  <a:gd name="connsiteY3" fmla="*/ 2322555 h 4645152"/>
                  <a:gd name="connsiteX4" fmla="*/ 4643685 w 4643685"/>
                  <a:gd name="connsiteY4" fmla="*/ 2322576 h 4645152"/>
                  <a:gd name="connsiteX5" fmla="*/ 4643684 w 4643685"/>
                  <a:gd name="connsiteY5" fmla="*/ 2322597 h 4645152"/>
                  <a:gd name="connsiteX6" fmla="*/ 2321109 w 4643685"/>
                  <a:gd name="connsiteY6" fmla="*/ 0 h 4645152"/>
                  <a:gd name="connsiteX7" fmla="*/ 4631694 w 4643685"/>
                  <a:gd name="connsiteY7" fmla="*/ 2085106 h 4645152"/>
                  <a:gd name="connsiteX8" fmla="*/ 4642219 w 4643685"/>
                  <a:gd name="connsiteY8" fmla="*/ 2293534 h 4645152"/>
                  <a:gd name="connsiteX9" fmla="*/ 0 w 4643685"/>
                  <a:gd name="connsiteY9" fmla="*/ 2293534 h 4645152"/>
                  <a:gd name="connsiteX10" fmla="*/ 10524 w 4643685"/>
                  <a:gd name="connsiteY10" fmla="*/ 2085106 h 4645152"/>
                  <a:gd name="connsiteX11" fmla="*/ 2321109 w 4643685"/>
                  <a:gd name="connsiteY11" fmla="*/ 0 h 4645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643685" h="4645152">
                    <a:moveTo>
                      <a:pt x="2321088" y="4645151"/>
                    </a:moveTo>
                    <a:lnTo>
                      <a:pt x="2321130" y="4645151"/>
                    </a:lnTo>
                    <a:lnTo>
                      <a:pt x="2321109" y="4645152"/>
                    </a:lnTo>
                    <a:close/>
                    <a:moveTo>
                      <a:pt x="4643684" y="2322555"/>
                    </a:moveTo>
                    <a:lnTo>
                      <a:pt x="4643685" y="2322576"/>
                    </a:lnTo>
                    <a:lnTo>
                      <a:pt x="4643684" y="2322597"/>
                    </a:lnTo>
                    <a:close/>
                    <a:moveTo>
                      <a:pt x="2321109" y="0"/>
                    </a:moveTo>
                    <a:cubicBezTo>
                      <a:pt x="3523662" y="0"/>
                      <a:pt x="4512755" y="913933"/>
                      <a:pt x="4631694" y="2085106"/>
                    </a:cubicBezTo>
                    <a:lnTo>
                      <a:pt x="4642219" y="2293534"/>
                    </a:lnTo>
                    <a:lnTo>
                      <a:pt x="0" y="2293534"/>
                    </a:lnTo>
                    <a:lnTo>
                      <a:pt x="10524" y="2085106"/>
                    </a:lnTo>
                    <a:cubicBezTo>
                      <a:pt x="129463" y="913933"/>
                      <a:pt x="1118556" y="0"/>
                      <a:pt x="2321109" y="0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 w="12700" cap="flat">
                <a:noFill/>
                <a:miter lim="400000"/>
              </a:ln>
              <a:effectLst>
                <a:innerShdw blurRad="393700" dist="50800" dir="18900000">
                  <a:prstClr val="black">
                    <a:alpha val="31000"/>
                  </a:prstClr>
                </a:inn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endParaRPr>
              </a:p>
            </p:txBody>
          </p:sp>
          <p:sp>
            <p:nvSpPr>
              <p:cNvPr id="88" name="Block Arc 87">
                <a:extLst>
                  <a:ext uri="{FF2B5EF4-FFF2-40B4-BE49-F238E27FC236}">
                    <a16:creationId xmlns:a16="http://schemas.microsoft.com/office/drawing/2014/main" id="{0B1BA5BE-FAB9-C448-A4FF-28B1B444EA11}"/>
                  </a:ext>
                </a:extLst>
              </p:cNvPr>
              <p:cNvSpPr/>
              <p:nvPr/>
            </p:nvSpPr>
            <p:spPr>
              <a:xfrm rot="1697209">
                <a:off x="3241872" y="4801439"/>
                <a:ext cx="2743129" cy="2743129"/>
              </a:xfrm>
              <a:prstGeom prst="blockArc">
                <a:avLst>
                  <a:gd name="adj1" fmla="val 9069354"/>
                  <a:gd name="adj2" fmla="val 8941551"/>
                  <a:gd name="adj3" fmla="val 49879"/>
                </a:avLst>
              </a:prstGeom>
              <a:solidFill>
                <a:schemeClr val="bg1"/>
              </a:solidFill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 Medium"/>
                </a:endParaRPr>
              </a:p>
            </p:txBody>
          </p:sp>
        </p:grp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F86FEE71-049F-3C47-BFBD-BFE6CB12831A}"/>
                </a:ext>
              </a:extLst>
            </p:cNvPr>
            <p:cNvSpPr txBox="1"/>
            <p:nvPr/>
          </p:nvSpPr>
          <p:spPr>
            <a:xfrm>
              <a:off x="9212864" y="5476660"/>
              <a:ext cx="754459" cy="35669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r" defTabSz="914400"/>
              <a:r>
                <a:rPr lang="en-GB" sz="2000" spc="4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0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459240FD-9776-BE4A-B74B-468B1014409C}"/>
                </a:ext>
              </a:extLst>
            </p:cNvPr>
            <p:cNvSpPr txBox="1"/>
            <p:nvPr/>
          </p:nvSpPr>
          <p:spPr>
            <a:xfrm>
              <a:off x="14513564" y="5476660"/>
              <a:ext cx="754459" cy="35669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defTabSz="914400"/>
              <a:r>
                <a:rPr lang="en-GB" sz="2000" spc="4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600</a:t>
              </a:r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5C0D7CB2-D761-F245-A329-98EB51C8C75B}"/>
              </a:ext>
            </a:extLst>
          </p:cNvPr>
          <p:cNvSpPr txBox="1"/>
          <p:nvPr/>
        </p:nvSpPr>
        <p:spPr>
          <a:xfrm>
            <a:off x="18751159" y="5514766"/>
            <a:ext cx="2148068" cy="615553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/>
            <a:r>
              <a:rPr lang="en-GB" sz="4000" b="1" spc="40" dirty="0">
                <a:solidFill>
                  <a:srgbClr val="98C8EB"/>
                </a:solidFill>
                <a:latin typeface="Century Gothic" panose="020B0502020202020204" pitchFamily="34" charset="0"/>
              </a:rPr>
              <a:t>410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1B16F7CD-11BD-1243-BF76-3CAD200A7FDC}"/>
              </a:ext>
            </a:extLst>
          </p:cNvPr>
          <p:cNvSpPr txBox="1"/>
          <p:nvPr/>
        </p:nvSpPr>
        <p:spPr>
          <a:xfrm>
            <a:off x="18740049" y="6212033"/>
            <a:ext cx="2148057" cy="30777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>
            <a:defPPr>
              <a:defRPr lang="en-US"/>
            </a:defPPr>
            <a:lvl1pPr defTabSz="2438522">
              <a:lnSpc>
                <a:spcPct val="100000"/>
              </a:lnSpc>
              <a:defRPr sz="2800" b="1" cap="all" spc="40">
                <a:solidFill>
                  <a:srgbClr val="2E2E2E"/>
                </a:solidFill>
                <a:latin typeface="+mj-lt"/>
                <a:cs typeface="+mj-cs"/>
              </a:defRPr>
            </a:lvl1pPr>
          </a:lstStyle>
          <a:p>
            <a:pPr algn="ctr"/>
            <a:r>
              <a:rPr lang="en-GB" sz="2000" b="0" cap="none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LinkedIn</a:t>
            </a:r>
          </a:p>
        </p:txBody>
      </p:sp>
      <p:sp>
        <p:nvSpPr>
          <p:cNvPr id="3" name="Rectangle: Rounded Corners 38">
            <a:extLst>
              <a:ext uri="{FF2B5EF4-FFF2-40B4-BE49-F238E27FC236}">
                <a16:creationId xmlns:a16="http://schemas.microsoft.com/office/drawing/2014/main" id="{0A917275-5D80-7444-9C65-D1199815F7FE}"/>
              </a:ext>
            </a:extLst>
          </p:cNvPr>
          <p:cNvSpPr/>
          <p:nvPr/>
        </p:nvSpPr>
        <p:spPr>
          <a:xfrm>
            <a:off x="6669130" y="2463398"/>
            <a:ext cx="16181795" cy="4744036"/>
          </a:xfrm>
          <a:prstGeom prst="roundRect">
            <a:avLst>
              <a:gd name="adj" fmla="val 4167"/>
            </a:avLst>
          </a:prstGeom>
          <a:noFill/>
          <a:ln w="1905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Nexa Bold" panose="02000000000000000000" pitchFamily="50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9B2F468-5E20-5448-9774-1F2E7055236D}"/>
              </a:ext>
            </a:extLst>
          </p:cNvPr>
          <p:cNvCxnSpPr>
            <a:cxnSpLocks/>
          </p:cNvCxnSpPr>
          <p:nvPr/>
        </p:nvCxnSpPr>
        <p:spPr>
          <a:xfrm>
            <a:off x="6669130" y="3367680"/>
            <a:ext cx="16181796" cy="0"/>
          </a:xfrm>
          <a:prstGeom prst="line">
            <a:avLst/>
          </a:prstGeom>
          <a:ln w="19050" cap="sq">
            <a:solidFill>
              <a:schemeClr val="bg1">
                <a:lumMod val="85000"/>
              </a:schemeClr>
            </a:solidFill>
            <a:prstDash val="solid"/>
            <a:miter lim="800000"/>
            <a:headEnd type="none"/>
            <a:tailEnd type="non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D51A04BC-5220-5942-8A00-5C291A12F84F}"/>
              </a:ext>
            </a:extLst>
          </p:cNvPr>
          <p:cNvSpPr txBox="1"/>
          <p:nvPr/>
        </p:nvSpPr>
        <p:spPr>
          <a:xfrm>
            <a:off x="1777903" y="1131101"/>
            <a:ext cx="15669982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25583" hangingPunct="0">
              <a:defRPr/>
            </a:pPr>
            <a:r>
              <a:rPr lang="en-US" sz="3800" b="1" kern="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Advertising Budget Marketing Dashboard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FFCDA42-F9A8-0B4E-9837-9710A851E0F8}"/>
              </a:ext>
            </a:extLst>
          </p:cNvPr>
          <p:cNvGrpSpPr/>
          <p:nvPr/>
        </p:nvGrpSpPr>
        <p:grpSpPr>
          <a:xfrm>
            <a:off x="1777902" y="2463398"/>
            <a:ext cx="4628982" cy="4744035"/>
            <a:chOff x="2034294" y="2706251"/>
            <a:chExt cx="4164948" cy="425500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81CC9D3-0638-3840-90EB-43A289C7BF84}"/>
                </a:ext>
              </a:extLst>
            </p:cNvPr>
            <p:cNvGrpSpPr/>
            <p:nvPr/>
          </p:nvGrpSpPr>
          <p:grpSpPr>
            <a:xfrm>
              <a:off x="2035631" y="2706251"/>
              <a:ext cx="4163583" cy="1260000"/>
              <a:chOff x="2504097" y="2869228"/>
              <a:chExt cx="4078800" cy="1260000"/>
            </a:xfrm>
          </p:grpSpPr>
          <p:sp>
            <p:nvSpPr>
              <p:cNvPr id="5" name="Rectangle: Rounded Corners 45">
                <a:extLst>
                  <a:ext uri="{FF2B5EF4-FFF2-40B4-BE49-F238E27FC236}">
                    <a16:creationId xmlns:a16="http://schemas.microsoft.com/office/drawing/2014/main" id="{5F30032F-1909-BF41-8D15-74A9984ADB54}"/>
                  </a:ext>
                </a:extLst>
              </p:cNvPr>
              <p:cNvSpPr/>
              <p:nvPr/>
            </p:nvSpPr>
            <p:spPr>
              <a:xfrm>
                <a:off x="2504097" y="2869228"/>
                <a:ext cx="4078800" cy="1260000"/>
              </a:xfrm>
              <a:prstGeom prst="roundRect">
                <a:avLst>
                  <a:gd name="adj" fmla="val 11735"/>
                </a:avLst>
              </a:prstGeom>
              <a:solidFill>
                <a:srgbClr val="A7CFEB"/>
              </a:solidFill>
              <a:ln w="12700">
                <a:noFill/>
                <a:prstDash val="sys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833FC1D-AE9C-1448-99F9-2CEC6FEF23EC}"/>
                  </a:ext>
                </a:extLst>
              </p:cNvPr>
              <p:cNvSpPr txBox="1"/>
              <p:nvPr/>
            </p:nvSpPr>
            <p:spPr>
              <a:xfrm>
                <a:off x="2847461" y="3121979"/>
                <a:ext cx="1917411" cy="38646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ctr">
                <a:spAutoFit/>
              </a:bodyPr>
              <a:lstStyle/>
              <a:p>
                <a:pPr defTabSz="914400"/>
                <a:r>
                  <a:rPr lang="en-GB" sz="2800" b="1" spc="4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$3,025K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3F5B993-FA61-5F4B-BF92-1F929663CAE7}"/>
                  </a:ext>
                </a:extLst>
              </p:cNvPr>
              <p:cNvSpPr txBox="1"/>
              <p:nvPr/>
            </p:nvSpPr>
            <p:spPr>
              <a:xfrm>
                <a:off x="2847461" y="3641570"/>
                <a:ext cx="2977855" cy="27605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>
                <a:spAutoFit/>
              </a:bodyPr>
              <a:lstStyle>
                <a:defPPr>
                  <a:defRPr lang="en-US"/>
                </a:defPPr>
                <a:lvl1pPr defTabSz="2438522">
                  <a:lnSpc>
                    <a:spcPct val="100000"/>
                  </a:lnSpc>
                  <a:defRPr sz="2800" b="1" cap="all" spc="40">
                    <a:solidFill>
                      <a:srgbClr val="2E2E2E"/>
                    </a:solidFill>
                    <a:latin typeface="+mj-lt"/>
                    <a:cs typeface="+mj-cs"/>
                  </a:defRPr>
                </a:lvl1pPr>
              </a:lstStyle>
              <a:p>
                <a:r>
                  <a:rPr lang="en-GB" sz="2000" b="0" cap="none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Banners Budget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27065CD-7A6C-114B-B3F3-1A079792085A}"/>
                </a:ext>
              </a:extLst>
            </p:cNvPr>
            <p:cNvGrpSpPr/>
            <p:nvPr/>
          </p:nvGrpSpPr>
          <p:grpSpPr>
            <a:xfrm>
              <a:off x="2034294" y="4205706"/>
              <a:ext cx="4164948" cy="1260000"/>
              <a:chOff x="2581917" y="4577424"/>
              <a:chExt cx="4080138" cy="1260000"/>
            </a:xfrm>
          </p:grpSpPr>
          <p:sp>
            <p:nvSpPr>
              <p:cNvPr id="9" name="Rectangle: Rounded Corners 45">
                <a:extLst>
                  <a:ext uri="{FF2B5EF4-FFF2-40B4-BE49-F238E27FC236}">
                    <a16:creationId xmlns:a16="http://schemas.microsoft.com/office/drawing/2014/main" id="{FD834BFB-1636-3C44-A453-A9A1DE2C6E0F}"/>
                  </a:ext>
                </a:extLst>
              </p:cNvPr>
              <p:cNvSpPr/>
              <p:nvPr/>
            </p:nvSpPr>
            <p:spPr>
              <a:xfrm>
                <a:off x="2581917" y="4577424"/>
                <a:ext cx="4080138" cy="1260000"/>
              </a:xfrm>
              <a:prstGeom prst="roundRect">
                <a:avLst>
                  <a:gd name="adj" fmla="val 11735"/>
                </a:avLst>
              </a:prstGeom>
              <a:solidFill>
                <a:srgbClr val="A7CFEB"/>
              </a:solidFill>
              <a:ln w="12700">
                <a:noFill/>
                <a:prstDash val="sys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0770A7C-AFD5-ED4D-B5C4-1DEE9C1474A2}"/>
                  </a:ext>
                </a:extLst>
              </p:cNvPr>
              <p:cNvSpPr txBox="1"/>
              <p:nvPr/>
            </p:nvSpPr>
            <p:spPr>
              <a:xfrm>
                <a:off x="2925281" y="4835179"/>
                <a:ext cx="2977855" cy="38646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ctr">
                <a:spAutoFit/>
              </a:bodyPr>
              <a:lstStyle/>
              <a:p>
                <a:pPr defTabSz="914400"/>
                <a:r>
                  <a:rPr lang="en-GB" sz="2800" b="1" spc="4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$3,500K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FCFD031-B2CE-0A49-9316-8EFD4768CB81}"/>
                  </a:ext>
                </a:extLst>
              </p:cNvPr>
              <p:cNvSpPr txBox="1"/>
              <p:nvPr/>
            </p:nvSpPr>
            <p:spPr>
              <a:xfrm>
                <a:off x="2925281" y="5357240"/>
                <a:ext cx="2643316" cy="27605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>
                <a:spAutoFit/>
              </a:bodyPr>
              <a:lstStyle>
                <a:defPPr>
                  <a:defRPr lang="en-US"/>
                </a:defPPr>
                <a:lvl1pPr defTabSz="2438522">
                  <a:lnSpc>
                    <a:spcPct val="100000"/>
                  </a:lnSpc>
                  <a:defRPr sz="2800" b="1" cap="all" spc="40">
                    <a:solidFill>
                      <a:srgbClr val="2E2E2E"/>
                    </a:solidFill>
                    <a:latin typeface="+mj-lt"/>
                    <a:cs typeface="+mj-cs"/>
                  </a:defRPr>
                </a:lvl1pPr>
              </a:lstStyle>
              <a:p>
                <a:r>
                  <a:rPr lang="en-GB" sz="2000" b="0" cap="none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Social Media Budget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4F8BA91-DB07-C247-AE21-F7F63874E61D}"/>
                </a:ext>
              </a:extLst>
            </p:cNvPr>
            <p:cNvGrpSpPr/>
            <p:nvPr/>
          </p:nvGrpSpPr>
          <p:grpSpPr>
            <a:xfrm>
              <a:off x="2034294" y="5701252"/>
              <a:ext cx="4164948" cy="1260000"/>
              <a:chOff x="2581917" y="6227254"/>
              <a:chExt cx="4080138" cy="1260000"/>
            </a:xfrm>
          </p:grpSpPr>
          <p:sp>
            <p:nvSpPr>
              <p:cNvPr id="13" name="Rectangle: Rounded Corners 45">
                <a:extLst>
                  <a:ext uri="{FF2B5EF4-FFF2-40B4-BE49-F238E27FC236}">
                    <a16:creationId xmlns:a16="http://schemas.microsoft.com/office/drawing/2014/main" id="{869FE949-F988-6F4C-B3F5-E1DAE61157AF}"/>
                  </a:ext>
                </a:extLst>
              </p:cNvPr>
              <p:cNvSpPr/>
              <p:nvPr/>
            </p:nvSpPr>
            <p:spPr>
              <a:xfrm>
                <a:off x="2581917" y="6227254"/>
                <a:ext cx="4080138" cy="1260000"/>
              </a:xfrm>
              <a:prstGeom prst="roundRect">
                <a:avLst>
                  <a:gd name="adj" fmla="val 11735"/>
                </a:avLst>
              </a:prstGeom>
              <a:solidFill>
                <a:srgbClr val="A7CFEB"/>
              </a:solidFill>
              <a:ln w="12700">
                <a:noFill/>
                <a:prstDash val="sys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E9F82A1-B3DB-E548-907E-4A1E4F33B9DB}"/>
                  </a:ext>
                </a:extLst>
              </p:cNvPr>
              <p:cNvSpPr txBox="1"/>
              <p:nvPr/>
            </p:nvSpPr>
            <p:spPr>
              <a:xfrm>
                <a:off x="2925281" y="6474488"/>
                <a:ext cx="2643316" cy="386469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lIns="0" tIns="0" rIns="0" bIns="0" rtlCol="0" anchor="ctr">
                <a:spAutoFit/>
              </a:bodyPr>
              <a:lstStyle/>
              <a:p>
                <a:pPr defTabSz="914400"/>
                <a:r>
                  <a:rPr lang="en-GB" sz="2800" b="1" spc="4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$4,300K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E34C884-E528-B043-AA41-BFDD9A32D6FE}"/>
                  </a:ext>
                </a:extLst>
              </p:cNvPr>
              <p:cNvSpPr txBox="1"/>
              <p:nvPr/>
            </p:nvSpPr>
            <p:spPr>
              <a:xfrm>
                <a:off x="2925281" y="7005808"/>
                <a:ext cx="2643316" cy="27605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>
                <a:spAutoFit/>
              </a:bodyPr>
              <a:lstStyle>
                <a:defPPr>
                  <a:defRPr lang="en-US"/>
                </a:defPPr>
                <a:lvl1pPr defTabSz="2438522">
                  <a:lnSpc>
                    <a:spcPct val="100000"/>
                  </a:lnSpc>
                  <a:defRPr sz="2800" b="1" cap="all" spc="40">
                    <a:solidFill>
                      <a:srgbClr val="2E2E2E"/>
                    </a:solidFill>
                    <a:latin typeface="+mj-lt"/>
                    <a:cs typeface="+mj-cs"/>
                  </a:defRPr>
                </a:lvl1pPr>
              </a:lstStyle>
              <a:p>
                <a:r>
                  <a:rPr lang="en-GB" sz="2000" b="0" cap="none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Brochures Budget</a:t>
                </a:r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61E18961-8182-A341-B305-5FD402EE7952}"/>
              </a:ext>
            </a:extLst>
          </p:cNvPr>
          <p:cNvSpPr/>
          <p:nvPr/>
        </p:nvSpPr>
        <p:spPr>
          <a:xfrm>
            <a:off x="13308230" y="2706251"/>
            <a:ext cx="2998246" cy="494472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en-GB" sz="2200" b="1" spc="4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Social Media Budget</a:t>
            </a:r>
          </a:p>
        </p:txBody>
      </p:sp>
      <p:sp>
        <p:nvSpPr>
          <p:cNvPr id="29" name="Rectangle: Rounded Corners 38">
            <a:extLst>
              <a:ext uri="{FF2B5EF4-FFF2-40B4-BE49-F238E27FC236}">
                <a16:creationId xmlns:a16="http://schemas.microsoft.com/office/drawing/2014/main" id="{0F6FF6F9-31A6-294D-9661-0F45008E9A99}"/>
              </a:ext>
            </a:extLst>
          </p:cNvPr>
          <p:cNvSpPr/>
          <p:nvPr/>
        </p:nvSpPr>
        <p:spPr>
          <a:xfrm>
            <a:off x="1777904" y="7592764"/>
            <a:ext cx="6784206" cy="4993723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ln w="19050">
            <a:noFill/>
          </a:ln>
          <a:effectLst>
            <a:outerShdw blurRad="2667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Nexa Bold" panose="02000000000000000000" pitchFamily="50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685CDDC-70AF-EA4D-A1AC-71B684D7353D}"/>
              </a:ext>
            </a:extLst>
          </p:cNvPr>
          <p:cNvCxnSpPr>
            <a:cxnSpLocks/>
          </p:cNvCxnSpPr>
          <p:nvPr/>
        </p:nvCxnSpPr>
        <p:spPr>
          <a:xfrm>
            <a:off x="1777902" y="8497047"/>
            <a:ext cx="6784206" cy="0"/>
          </a:xfrm>
          <a:prstGeom prst="line">
            <a:avLst/>
          </a:prstGeom>
          <a:ln w="19050" cap="sq">
            <a:solidFill>
              <a:schemeClr val="bg1">
                <a:lumMod val="85000"/>
              </a:schemeClr>
            </a:solidFill>
            <a:prstDash val="solid"/>
            <a:miter lim="800000"/>
            <a:headEnd type="none"/>
            <a:tailEnd type="non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4EAF2F99-05DE-994E-84AC-195261D8DCDB}"/>
              </a:ext>
            </a:extLst>
          </p:cNvPr>
          <p:cNvSpPr/>
          <p:nvPr/>
        </p:nvSpPr>
        <p:spPr>
          <a:xfrm>
            <a:off x="3670884" y="7813300"/>
            <a:ext cx="2998246" cy="494472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en-GB" sz="2200" b="1" spc="4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Banners Per Month</a:t>
            </a:r>
          </a:p>
        </p:txBody>
      </p:sp>
      <p:sp>
        <p:nvSpPr>
          <p:cNvPr id="47" name="Rectangle: Rounded Corners 38">
            <a:extLst>
              <a:ext uri="{FF2B5EF4-FFF2-40B4-BE49-F238E27FC236}">
                <a16:creationId xmlns:a16="http://schemas.microsoft.com/office/drawing/2014/main" id="{76F00D31-5C31-E243-A529-9F2559A9D461}"/>
              </a:ext>
            </a:extLst>
          </p:cNvPr>
          <p:cNvSpPr/>
          <p:nvPr/>
        </p:nvSpPr>
        <p:spPr>
          <a:xfrm>
            <a:off x="8922318" y="7592764"/>
            <a:ext cx="6784206" cy="4993723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ln w="19050">
            <a:noFill/>
          </a:ln>
          <a:effectLst>
            <a:outerShdw blurRad="2667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Nexa Bold" panose="02000000000000000000" pitchFamily="50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CDB5523-07CB-5E48-8C2D-363DE5DD7AC1}"/>
              </a:ext>
            </a:extLst>
          </p:cNvPr>
          <p:cNvCxnSpPr>
            <a:cxnSpLocks/>
          </p:cNvCxnSpPr>
          <p:nvPr/>
        </p:nvCxnSpPr>
        <p:spPr>
          <a:xfrm>
            <a:off x="8922316" y="8497047"/>
            <a:ext cx="6784206" cy="0"/>
          </a:xfrm>
          <a:prstGeom prst="line">
            <a:avLst/>
          </a:prstGeom>
          <a:ln w="19050" cap="sq">
            <a:solidFill>
              <a:schemeClr val="bg1">
                <a:lumMod val="85000"/>
              </a:schemeClr>
            </a:solidFill>
            <a:prstDash val="solid"/>
            <a:miter lim="800000"/>
            <a:headEnd type="none"/>
            <a:tailEnd type="non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9" name="Rectangle: Rounded Corners 38">
            <a:extLst>
              <a:ext uri="{FF2B5EF4-FFF2-40B4-BE49-F238E27FC236}">
                <a16:creationId xmlns:a16="http://schemas.microsoft.com/office/drawing/2014/main" id="{A1C79E66-7254-5F4D-9EEA-3C754E7C32CF}"/>
              </a:ext>
            </a:extLst>
          </p:cNvPr>
          <p:cNvSpPr/>
          <p:nvPr/>
        </p:nvSpPr>
        <p:spPr>
          <a:xfrm>
            <a:off x="16066728" y="7592764"/>
            <a:ext cx="6784206" cy="4993723"/>
          </a:xfrm>
          <a:prstGeom prst="roundRect">
            <a:avLst>
              <a:gd name="adj" fmla="val 4167"/>
            </a:avLst>
          </a:prstGeom>
          <a:solidFill>
            <a:schemeClr val="bg1"/>
          </a:solidFill>
          <a:ln w="19050">
            <a:noFill/>
          </a:ln>
          <a:effectLst>
            <a:outerShdw blurRad="2667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Nexa Bold" panose="02000000000000000000" pitchFamily="50" charset="0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DA29CE6-10A8-F944-8B04-0B96939BA802}"/>
              </a:ext>
            </a:extLst>
          </p:cNvPr>
          <p:cNvCxnSpPr>
            <a:cxnSpLocks/>
          </p:cNvCxnSpPr>
          <p:nvPr/>
        </p:nvCxnSpPr>
        <p:spPr>
          <a:xfrm>
            <a:off x="16066726" y="8497047"/>
            <a:ext cx="6784206" cy="0"/>
          </a:xfrm>
          <a:prstGeom prst="line">
            <a:avLst/>
          </a:prstGeom>
          <a:ln w="19050" cap="sq">
            <a:solidFill>
              <a:schemeClr val="bg1">
                <a:lumMod val="85000"/>
              </a:schemeClr>
            </a:solidFill>
            <a:prstDash val="solid"/>
            <a:miter lim="800000"/>
            <a:headEnd type="none"/>
            <a:tailEnd type="none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ABA1FBD3-768E-D940-9F9B-2D19F605C1FE}"/>
              </a:ext>
            </a:extLst>
          </p:cNvPr>
          <p:cNvSpPr/>
          <p:nvPr/>
        </p:nvSpPr>
        <p:spPr>
          <a:xfrm>
            <a:off x="10326649" y="7814507"/>
            <a:ext cx="3975530" cy="494472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en-GB" sz="2200" b="1" spc="4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Social Media Per Month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03D0043-A63D-1945-B065-49C44C398FA3}"/>
              </a:ext>
            </a:extLst>
          </p:cNvPr>
          <p:cNvSpPr/>
          <p:nvPr/>
        </p:nvSpPr>
        <p:spPr>
          <a:xfrm>
            <a:off x="17471066" y="7797670"/>
            <a:ext cx="3975530" cy="494472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en-GB" sz="2200" b="1" spc="4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Brochures Per Month</a:t>
            </a:r>
          </a:p>
        </p:txBody>
      </p:sp>
      <p:graphicFrame>
        <p:nvGraphicFramePr>
          <p:cNvPr id="54" name="Chart 53">
            <a:extLst>
              <a:ext uri="{FF2B5EF4-FFF2-40B4-BE49-F238E27FC236}">
                <a16:creationId xmlns:a16="http://schemas.microsoft.com/office/drawing/2014/main" id="{24B864BC-0AD8-3E44-B702-925124A509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2957764"/>
              </p:ext>
            </p:extLst>
          </p:nvPr>
        </p:nvGraphicFramePr>
        <p:xfrm>
          <a:off x="1791758" y="8504378"/>
          <a:ext cx="6756498" cy="4993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5" name="Chart 54">
            <a:extLst>
              <a:ext uri="{FF2B5EF4-FFF2-40B4-BE49-F238E27FC236}">
                <a16:creationId xmlns:a16="http://schemas.microsoft.com/office/drawing/2014/main" id="{CB39D8A6-AFB4-D344-B3FA-3AA3E8089D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6178580"/>
              </p:ext>
            </p:extLst>
          </p:nvPr>
        </p:nvGraphicFramePr>
        <p:xfrm>
          <a:off x="8936172" y="8504378"/>
          <a:ext cx="6756498" cy="4993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6" name="Chart 55">
            <a:extLst>
              <a:ext uri="{FF2B5EF4-FFF2-40B4-BE49-F238E27FC236}">
                <a16:creationId xmlns:a16="http://schemas.microsoft.com/office/drawing/2014/main" id="{61FF5BD0-3598-AE48-A7A4-8226B0959C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8699757"/>
              </p:ext>
            </p:extLst>
          </p:nvPr>
        </p:nvGraphicFramePr>
        <p:xfrm>
          <a:off x="16094440" y="8504378"/>
          <a:ext cx="6756498" cy="4993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8609350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bg1">
                <a:lumMod val="95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6DC0D3D-5591-D148-9258-618D4C49541A}"/>
              </a:ext>
            </a:extLst>
          </p:cNvPr>
          <p:cNvGrpSpPr/>
          <p:nvPr/>
        </p:nvGrpSpPr>
        <p:grpSpPr>
          <a:xfrm>
            <a:off x="9376873" y="2652699"/>
            <a:ext cx="13230812" cy="5088710"/>
            <a:chOff x="9376873" y="2652699"/>
            <a:chExt cx="13230812" cy="5088710"/>
          </a:xfrm>
        </p:grpSpPr>
        <p:sp>
          <p:nvSpPr>
            <p:cNvPr id="17" name="Rectangle: Rounded Corners 38">
              <a:extLst>
                <a:ext uri="{FF2B5EF4-FFF2-40B4-BE49-F238E27FC236}">
                  <a16:creationId xmlns:a16="http://schemas.microsoft.com/office/drawing/2014/main" id="{0C894DEC-0FEB-CA45-A2E0-A11FC849DBCE}"/>
                </a:ext>
              </a:extLst>
            </p:cNvPr>
            <p:cNvSpPr/>
            <p:nvPr/>
          </p:nvSpPr>
          <p:spPr>
            <a:xfrm>
              <a:off x="9376873" y="2652699"/>
              <a:ext cx="13230812" cy="5088710"/>
            </a:xfrm>
            <a:prstGeom prst="roundRect">
              <a:avLst>
                <a:gd name="adj" fmla="val 5890"/>
              </a:avLst>
            </a:prstGeom>
            <a:solidFill>
              <a:schemeClr val="bg1"/>
            </a:solidFill>
            <a:ln>
              <a:noFill/>
            </a:ln>
            <a:effectLst>
              <a:outerShdw blurRad="266700" dist="38100" dir="2700000" algn="tl" rotWithShape="0">
                <a:prstClr val="black">
                  <a:alpha val="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Nexa Bold" panose="02000000000000000000" pitchFamily="50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C7FB76D-5038-FD47-86CE-89D402085163}"/>
                </a:ext>
              </a:extLst>
            </p:cNvPr>
            <p:cNvSpPr txBox="1"/>
            <p:nvPr/>
          </p:nvSpPr>
          <p:spPr>
            <a:xfrm>
              <a:off x="13600587" y="2977511"/>
              <a:ext cx="478338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Demand Curve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E7F0B77-83E2-054F-8BBC-E61801F27966}"/>
                </a:ext>
              </a:extLst>
            </p:cNvPr>
            <p:cNvSpPr/>
            <p:nvPr/>
          </p:nvSpPr>
          <p:spPr>
            <a:xfrm>
              <a:off x="18782553" y="3106257"/>
              <a:ext cx="228615" cy="228615"/>
            </a:xfrm>
            <a:prstGeom prst="ellipse">
              <a:avLst/>
            </a:prstGeom>
            <a:solidFill>
              <a:srgbClr val="94C5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91">
                <a:defRPr/>
              </a:pPr>
              <a:endParaRPr lang="en-US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86B7DE5-FF55-3649-B3EC-571815D13A58}"/>
                </a:ext>
              </a:extLst>
            </p:cNvPr>
            <p:cNvSpPr txBox="1"/>
            <p:nvPr/>
          </p:nvSpPr>
          <p:spPr>
            <a:xfrm>
              <a:off x="19073532" y="3057938"/>
              <a:ext cx="132626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828891">
                <a:defRPr/>
              </a:pP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Project 01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32421CC-2B11-134F-AB27-4C2D6CB139AD}"/>
                </a:ext>
              </a:extLst>
            </p:cNvPr>
            <p:cNvSpPr/>
            <p:nvPr/>
          </p:nvSpPr>
          <p:spPr>
            <a:xfrm>
              <a:off x="20490175" y="3106257"/>
              <a:ext cx="228615" cy="228615"/>
            </a:xfrm>
            <a:prstGeom prst="ellipse">
              <a:avLst/>
            </a:prstGeom>
            <a:solidFill>
              <a:schemeClr val="tx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828891">
                <a:defRPr/>
              </a:pPr>
              <a:endParaRPr lang="en-US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CC3F893-EEF9-6E4D-9C8B-C5A76C25D565}"/>
                </a:ext>
              </a:extLst>
            </p:cNvPr>
            <p:cNvSpPr txBox="1"/>
            <p:nvPr/>
          </p:nvSpPr>
          <p:spPr>
            <a:xfrm>
              <a:off x="20780622" y="3057916"/>
              <a:ext cx="14096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828891">
                <a:defRPr/>
              </a:pPr>
              <a:r>
                <a:rPr lang="en-US" sz="16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Project 02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D51A04BC-5220-5942-8A00-5C291A12F84F}"/>
              </a:ext>
            </a:extLst>
          </p:cNvPr>
          <p:cNvSpPr txBox="1"/>
          <p:nvPr/>
        </p:nvSpPr>
        <p:spPr>
          <a:xfrm>
            <a:off x="1777903" y="1131101"/>
            <a:ext cx="15669982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25583" hangingPunct="0">
              <a:defRPr/>
            </a:pPr>
            <a:r>
              <a:rPr lang="en-US" sz="3800" b="1" kern="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Marketing Overview Dashboard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A490055-FD9C-0A43-81F8-A5D9689ACA70}"/>
              </a:ext>
            </a:extLst>
          </p:cNvPr>
          <p:cNvGrpSpPr/>
          <p:nvPr/>
        </p:nvGrpSpPr>
        <p:grpSpPr>
          <a:xfrm>
            <a:off x="1777903" y="2652699"/>
            <a:ext cx="7227552" cy="2402233"/>
            <a:chOff x="1777903" y="2652699"/>
            <a:chExt cx="7227552" cy="240223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9926AA2-A1B0-254D-906F-98B4D8AA358B}"/>
                </a:ext>
              </a:extLst>
            </p:cNvPr>
            <p:cNvGrpSpPr/>
            <p:nvPr/>
          </p:nvGrpSpPr>
          <p:grpSpPr>
            <a:xfrm>
              <a:off x="1777903" y="2652699"/>
              <a:ext cx="7227552" cy="2402233"/>
              <a:chOff x="1777903" y="2652699"/>
              <a:chExt cx="4896649" cy="3595701"/>
            </a:xfrm>
          </p:grpSpPr>
          <p:sp>
            <p:nvSpPr>
              <p:cNvPr id="8" name="Rectangle: Rounded Corners 38">
                <a:extLst>
                  <a:ext uri="{FF2B5EF4-FFF2-40B4-BE49-F238E27FC236}">
                    <a16:creationId xmlns:a16="http://schemas.microsoft.com/office/drawing/2014/main" id="{BBFC6F57-6E99-BD40-B873-735F224AF36E}"/>
                  </a:ext>
                </a:extLst>
              </p:cNvPr>
              <p:cNvSpPr/>
              <p:nvPr/>
            </p:nvSpPr>
            <p:spPr>
              <a:xfrm>
                <a:off x="1777903" y="2652699"/>
                <a:ext cx="4896649" cy="3595701"/>
              </a:xfrm>
              <a:prstGeom prst="roundRect">
                <a:avLst>
                  <a:gd name="adj" fmla="val 11888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266700" dist="38100" dir="2700000" algn="tl" rotWithShape="0">
                  <a:prstClr val="black">
                    <a:alpha val="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exa Bold" panose="02000000000000000000" pitchFamily="50" charset="0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F547575-8DC9-0348-A170-68BCA177266C}"/>
                  </a:ext>
                </a:extLst>
              </p:cNvPr>
              <p:cNvSpPr/>
              <p:nvPr/>
            </p:nvSpPr>
            <p:spPr>
              <a:xfrm>
                <a:off x="2029538" y="3138883"/>
                <a:ext cx="2880367" cy="738665"/>
              </a:xfrm>
              <a:prstGeom prst="rect">
                <a:avLst/>
              </a:prstGeom>
              <a:noFill/>
              <a:ln w="1905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r>
                  <a:rPr lang="en-GB" sz="2000" spc="4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Sales Distribution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3626638-EB22-644F-89B7-F98D7B9F182E}"/>
                </a:ext>
              </a:extLst>
            </p:cNvPr>
            <p:cNvSpPr txBox="1"/>
            <p:nvPr/>
          </p:nvSpPr>
          <p:spPr>
            <a:xfrm>
              <a:off x="2149321" y="3985968"/>
              <a:ext cx="240459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600" b="1" dirty="0">
                  <a:latin typeface="Century Gothic" panose="020B0502020202020204" pitchFamily="34" charset="0"/>
                </a:rPr>
                <a:t>2,343,909</a:t>
              </a:r>
            </a:p>
          </p:txBody>
        </p:sp>
      </p:grp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D8DBB899-311F-EB4E-A5C1-28F0D42E05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996022"/>
              </p:ext>
            </p:extLst>
          </p:nvPr>
        </p:nvGraphicFramePr>
        <p:xfrm>
          <a:off x="4925330" y="2368455"/>
          <a:ext cx="3779195" cy="297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AE5D67D9-1E7E-C547-A0C6-EBF46FBAB1C3}"/>
              </a:ext>
            </a:extLst>
          </p:cNvPr>
          <p:cNvGrpSpPr/>
          <p:nvPr/>
        </p:nvGrpSpPr>
        <p:grpSpPr>
          <a:xfrm>
            <a:off x="1777903" y="5339176"/>
            <a:ext cx="7227552" cy="2402233"/>
            <a:chOff x="1777903" y="5339176"/>
            <a:chExt cx="7227552" cy="2402233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BF1C84A-9C0A-F048-AC9A-AA479E3E057E}"/>
                </a:ext>
              </a:extLst>
            </p:cNvPr>
            <p:cNvGrpSpPr/>
            <p:nvPr/>
          </p:nvGrpSpPr>
          <p:grpSpPr>
            <a:xfrm>
              <a:off x="1777903" y="5339176"/>
              <a:ext cx="7227552" cy="2402233"/>
              <a:chOff x="1777903" y="2652699"/>
              <a:chExt cx="4896649" cy="3595701"/>
            </a:xfrm>
          </p:grpSpPr>
          <p:sp>
            <p:nvSpPr>
              <p:cNvPr id="13" name="Rectangle: Rounded Corners 38">
                <a:extLst>
                  <a:ext uri="{FF2B5EF4-FFF2-40B4-BE49-F238E27FC236}">
                    <a16:creationId xmlns:a16="http://schemas.microsoft.com/office/drawing/2014/main" id="{6CD3C5A8-C99E-4D4F-BE23-DB72B2E59875}"/>
                  </a:ext>
                </a:extLst>
              </p:cNvPr>
              <p:cNvSpPr/>
              <p:nvPr/>
            </p:nvSpPr>
            <p:spPr>
              <a:xfrm>
                <a:off x="1777903" y="2652699"/>
                <a:ext cx="4896649" cy="3595701"/>
              </a:xfrm>
              <a:prstGeom prst="roundRect">
                <a:avLst>
                  <a:gd name="adj" fmla="val 7355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266700" dist="38100" dir="2700000" algn="tl" rotWithShape="0">
                  <a:prstClr val="black">
                    <a:alpha val="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Nexa Bold" panose="02000000000000000000" pitchFamily="50" charset="0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1FA4058-3BA6-0242-A4C5-17EB2AF727F9}"/>
                  </a:ext>
                </a:extLst>
              </p:cNvPr>
              <p:cNvSpPr/>
              <p:nvPr/>
            </p:nvSpPr>
            <p:spPr>
              <a:xfrm>
                <a:off x="2029538" y="3138883"/>
                <a:ext cx="2880367" cy="738665"/>
              </a:xfrm>
              <a:prstGeom prst="rect">
                <a:avLst/>
              </a:prstGeom>
              <a:noFill/>
              <a:ln w="1905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r>
                  <a:rPr lang="en-GB" sz="2000" spc="4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Market Depreciation</a:t>
                </a: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4455382-55C8-5C43-A5FB-B6FFFF7E99FE}"/>
                </a:ext>
              </a:extLst>
            </p:cNvPr>
            <p:cNvSpPr txBox="1"/>
            <p:nvPr/>
          </p:nvSpPr>
          <p:spPr>
            <a:xfrm>
              <a:off x="2149321" y="6672445"/>
              <a:ext cx="240459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600" b="1" dirty="0">
                  <a:latin typeface="Century Gothic" panose="020B0502020202020204" pitchFamily="34" charset="0"/>
                </a:rPr>
                <a:t>2,000,950</a:t>
              </a:r>
            </a:p>
          </p:txBody>
        </p:sp>
      </p:grp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D4C58AE9-F6B8-5B44-BA80-E77822E609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9240356"/>
              </p:ext>
            </p:extLst>
          </p:nvPr>
        </p:nvGraphicFramePr>
        <p:xfrm>
          <a:off x="4925330" y="5054932"/>
          <a:ext cx="3779195" cy="297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C8F434AB-6DF1-C743-8B20-75C92975E3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6251735"/>
              </p:ext>
            </p:extLst>
          </p:nvPr>
        </p:nvGraphicFramePr>
        <p:xfrm>
          <a:off x="9677803" y="3785595"/>
          <a:ext cx="12692276" cy="3578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Rectangle: Rounded Corners 38">
            <a:extLst>
              <a:ext uri="{FF2B5EF4-FFF2-40B4-BE49-F238E27FC236}">
                <a16:creationId xmlns:a16="http://schemas.microsoft.com/office/drawing/2014/main" id="{08885A89-1B49-374F-97C2-C1A4A13C5F9E}"/>
              </a:ext>
            </a:extLst>
          </p:cNvPr>
          <p:cNvSpPr/>
          <p:nvPr/>
        </p:nvSpPr>
        <p:spPr>
          <a:xfrm>
            <a:off x="1777903" y="8025652"/>
            <a:ext cx="20829782" cy="4560835"/>
          </a:xfrm>
          <a:prstGeom prst="roundRect">
            <a:avLst>
              <a:gd name="adj" fmla="val 5717"/>
            </a:avLst>
          </a:prstGeom>
          <a:solidFill>
            <a:schemeClr val="bg1"/>
          </a:solidFill>
          <a:ln>
            <a:noFill/>
          </a:ln>
          <a:effectLst>
            <a:outerShdw blurRad="266700" dist="38100" dir="2700000" algn="tl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Nexa Bold" panose="02000000000000000000" pitchFamily="50" charset="0"/>
            </a:endParaRP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E21AE74D-740D-D044-9C26-75DEE2F408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634402"/>
              </p:ext>
            </p:extLst>
          </p:nvPr>
        </p:nvGraphicFramePr>
        <p:xfrm>
          <a:off x="1777899" y="8025649"/>
          <a:ext cx="20829786" cy="4560835"/>
        </p:xfrm>
        <a:graphic>
          <a:graphicData uri="http://schemas.openxmlformats.org/drawingml/2006/table">
            <a:tbl>
              <a:tblPr firstRow="1">
                <a:tableStyleId>{7E9639D4-E3E2-4D34-9284-5A2195B3D0D7}</a:tableStyleId>
              </a:tblPr>
              <a:tblGrid>
                <a:gridCol w="3471631">
                  <a:extLst>
                    <a:ext uri="{9D8B030D-6E8A-4147-A177-3AD203B41FA5}">
                      <a16:colId xmlns:a16="http://schemas.microsoft.com/office/drawing/2014/main" val="243319849"/>
                    </a:ext>
                  </a:extLst>
                </a:gridCol>
                <a:gridCol w="3471631">
                  <a:extLst>
                    <a:ext uri="{9D8B030D-6E8A-4147-A177-3AD203B41FA5}">
                      <a16:colId xmlns:a16="http://schemas.microsoft.com/office/drawing/2014/main" val="600580742"/>
                    </a:ext>
                  </a:extLst>
                </a:gridCol>
                <a:gridCol w="3471631">
                  <a:extLst>
                    <a:ext uri="{9D8B030D-6E8A-4147-A177-3AD203B41FA5}">
                      <a16:colId xmlns:a16="http://schemas.microsoft.com/office/drawing/2014/main" val="1389103896"/>
                    </a:ext>
                  </a:extLst>
                </a:gridCol>
                <a:gridCol w="3471631">
                  <a:extLst>
                    <a:ext uri="{9D8B030D-6E8A-4147-A177-3AD203B41FA5}">
                      <a16:colId xmlns:a16="http://schemas.microsoft.com/office/drawing/2014/main" val="3415873914"/>
                    </a:ext>
                  </a:extLst>
                </a:gridCol>
                <a:gridCol w="3471631">
                  <a:extLst>
                    <a:ext uri="{9D8B030D-6E8A-4147-A177-3AD203B41FA5}">
                      <a16:colId xmlns:a16="http://schemas.microsoft.com/office/drawing/2014/main" val="3185099588"/>
                    </a:ext>
                  </a:extLst>
                </a:gridCol>
                <a:gridCol w="3471631">
                  <a:extLst>
                    <a:ext uri="{9D8B030D-6E8A-4147-A177-3AD203B41FA5}">
                      <a16:colId xmlns:a16="http://schemas.microsoft.com/office/drawing/2014/main" val="2358295417"/>
                    </a:ext>
                  </a:extLst>
                </a:gridCol>
              </a:tblGrid>
              <a:tr h="910679">
                <a:tc gridSpan="6">
                  <a:txBody>
                    <a:bodyPr/>
                    <a:lstStyle/>
                    <a:p>
                      <a:pPr algn="ctr"/>
                      <a:r>
                        <a:rPr lang="en-GB" sz="2200" b="1" cap="none" spc="4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Product Data</a:t>
                      </a:r>
                    </a:p>
                  </a:txBody>
                  <a:tcPr marL="180000" marR="180000" marT="93600" marB="936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sz="2400" b="0" cap="none" spc="40" baseline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0000" marT="93600" marB="93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200" b="1" cap="none" spc="4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80000" marR="180000" marT="93600" marB="93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200" b="1" cap="none" spc="4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80000" marR="180000" marT="93600" marB="93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200" b="1" cap="none" spc="4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80000" marR="180000" marT="93600" marB="93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200" b="1" cap="none" spc="40" baseline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80000" marR="180000" marT="93600" marB="936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3258512"/>
                  </a:ext>
                </a:extLst>
              </a:tr>
              <a:tr h="893803">
                <a:tc>
                  <a:txBody>
                    <a:bodyPr/>
                    <a:lstStyle/>
                    <a:p>
                      <a:pPr algn="ctr"/>
                      <a:r>
                        <a:rPr lang="en-GB" sz="2000" b="1" cap="none" spc="4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Product</a:t>
                      </a:r>
                    </a:p>
                  </a:txBody>
                  <a:tcPr marL="180000" marR="180000" marT="93600" marB="936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cap="none" spc="4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Customer Value</a:t>
                      </a:r>
                    </a:p>
                  </a:txBody>
                  <a:tcPr marL="180000" marR="180000" marT="93600" marB="93600"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cap="none" spc="4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Customer Loyalty</a:t>
                      </a:r>
                    </a:p>
                  </a:txBody>
                  <a:tcPr marL="180000" marR="180000" marT="93600" marB="93600"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cap="none" spc="4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Orders</a:t>
                      </a:r>
                    </a:p>
                  </a:txBody>
                  <a:tcPr marL="180000" marR="180000" marT="93600" marB="93600"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cap="none" spc="4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Depreciation</a:t>
                      </a:r>
                    </a:p>
                  </a:txBody>
                  <a:tcPr marL="180000" marR="180000" marT="93600" marB="93600"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cap="none" spc="4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Comfort</a:t>
                      </a:r>
                    </a:p>
                  </a:txBody>
                  <a:tcPr marL="180000" marR="180000" marT="93600" marB="93600"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1327611"/>
                  </a:ext>
                </a:extLst>
              </a:tr>
              <a:tr h="869647">
                <a:tc>
                  <a:txBody>
                    <a:bodyPr/>
                    <a:lstStyle/>
                    <a:p>
                      <a:pPr algn="ctr"/>
                      <a:r>
                        <a:rPr lang="en-GB" sz="1800" cap="none" spc="4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Product A</a:t>
                      </a:r>
                    </a:p>
                  </a:txBody>
                  <a:tcPr marL="180000" marR="180000" marT="93600" marB="936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cap="none" spc="4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1,656</a:t>
                      </a:r>
                    </a:p>
                  </a:txBody>
                  <a:tcPr marL="180000" marR="180000" marT="93600" marB="93600"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cap="none" spc="4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265</a:t>
                      </a:r>
                    </a:p>
                  </a:txBody>
                  <a:tcPr marL="180000" marR="180000" marT="93600" marB="93600"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cap="none" spc="4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265</a:t>
                      </a:r>
                    </a:p>
                  </a:txBody>
                  <a:tcPr marL="180000" marR="180000" marT="93600" marB="93600"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cap="none" spc="4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512</a:t>
                      </a:r>
                    </a:p>
                  </a:txBody>
                  <a:tcPr marL="180000" marR="180000" marT="93600" marB="93600"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cap="none" spc="4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189</a:t>
                      </a:r>
                    </a:p>
                  </a:txBody>
                  <a:tcPr marL="180000" marR="180000" marT="93600" marB="93600"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920995"/>
                  </a:ext>
                </a:extLst>
              </a:tr>
              <a:tr h="893802">
                <a:tc>
                  <a:txBody>
                    <a:bodyPr/>
                    <a:lstStyle/>
                    <a:p>
                      <a:pPr algn="ctr"/>
                      <a:r>
                        <a:rPr lang="en-GB" sz="1800" cap="none" spc="4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Product B</a:t>
                      </a:r>
                    </a:p>
                  </a:txBody>
                  <a:tcPr marL="180000" marR="180000" marT="93600" marB="936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cap="none" spc="4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1,567</a:t>
                      </a:r>
                    </a:p>
                  </a:txBody>
                  <a:tcPr marL="180000" marR="180000" marT="93600" marB="93600"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cap="none" spc="4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203</a:t>
                      </a:r>
                    </a:p>
                  </a:txBody>
                  <a:tcPr marL="180000" marR="180000" marT="93600" marB="93600"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cap="none" spc="4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203</a:t>
                      </a:r>
                    </a:p>
                  </a:txBody>
                  <a:tcPr marL="180000" marR="180000" marT="93600" marB="93600"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cap="none" spc="4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436</a:t>
                      </a:r>
                    </a:p>
                  </a:txBody>
                  <a:tcPr marL="180000" marR="180000" marT="93600" marB="93600"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cap="none" spc="4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165</a:t>
                      </a:r>
                    </a:p>
                  </a:txBody>
                  <a:tcPr marL="180000" marR="180000" marT="93600" marB="93600"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2813492"/>
                  </a:ext>
                </a:extLst>
              </a:tr>
              <a:tr h="992904">
                <a:tc>
                  <a:txBody>
                    <a:bodyPr/>
                    <a:lstStyle/>
                    <a:p>
                      <a:pPr algn="ctr"/>
                      <a:r>
                        <a:rPr lang="en-GB" sz="1800" cap="none" spc="4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Product C</a:t>
                      </a:r>
                    </a:p>
                  </a:txBody>
                  <a:tcPr marL="180000" marR="180000" marT="93600" marB="936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cap="none" spc="4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1,987</a:t>
                      </a:r>
                    </a:p>
                  </a:txBody>
                  <a:tcPr marL="180000" marR="180000" marT="93600" marB="93600"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cap="none" spc="4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325</a:t>
                      </a:r>
                    </a:p>
                  </a:txBody>
                  <a:tcPr marL="180000" marR="180000" marT="93600" marB="93600"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cap="none" spc="4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324</a:t>
                      </a:r>
                    </a:p>
                  </a:txBody>
                  <a:tcPr marL="180000" marR="180000" marT="93600" marB="93600"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cap="none" spc="4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556</a:t>
                      </a:r>
                    </a:p>
                  </a:txBody>
                  <a:tcPr marL="180000" marR="180000" marT="93600" marB="93600"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cap="none" spc="40" baseline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201</a:t>
                      </a:r>
                    </a:p>
                  </a:txBody>
                  <a:tcPr marL="180000" marR="180000" marT="93600" marB="93600"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8988604"/>
                  </a:ext>
                </a:extLst>
              </a:tr>
            </a:tbl>
          </a:graphicData>
        </a:graphic>
      </p:graphicFrame>
      <p:sp>
        <p:nvSpPr>
          <p:cNvPr id="49" name="Freeform 48">
            <a:extLst>
              <a:ext uri="{FF2B5EF4-FFF2-40B4-BE49-F238E27FC236}">
                <a16:creationId xmlns:a16="http://schemas.microsoft.com/office/drawing/2014/main" id="{52857601-C0EB-7546-8550-8AF4B1402F5B}"/>
              </a:ext>
            </a:extLst>
          </p:cNvPr>
          <p:cNvSpPr>
            <a:spLocks noChangeAspect="1"/>
          </p:cNvSpPr>
          <p:nvPr/>
        </p:nvSpPr>
        <p:spPr>
          <a:xfrm>
            <a:off x="7994968" y="9999914"/>
            <a:ext cx="548640" cy="548640"/>
          </a:xfrm>
          <a:custGeom>
            <a:avLst/>
            <a:gdLst>
              <a:gd name="connsiteX0" fmla="*/ 1223371 w 2381796"/>
              <a:gd name="connsiteY0" fmla="*/ 616556 h 2381796"/>
              <a:gd name="connsiteX1" fmla="*/ 537372 w 2381796"/>
              <a:gd name="connsiteY1" fmla="*/ 1416883 h 2381796"/>
              <a:gd name="connsiteX2" fmla="*/ 695679 w 2381796"/>
              <a:gd name="connsiteY2" fmla="*/ 1540010 h 2381796"/>
              <a:gd name="connsiteX3" fmla="*/ 1223371 w 2381796"/>
              <a:gd name="connsiteY3" fmla="*/ 924374 h 2381796"/>
              <a:gd name="connsiteX4" fmla="*/ 1751063 w 2381796"/>
              <a:gd name="connsiteY4" fmla="*/ 1540010 h 2381796"/>
              <a:gd name="connsiteX5" fmla="*/ 1909370 w 2381796"/>
              <a:gd name="connsiteY5" fmla="*/ 1416883 h 2381796"/>
              <a:gd name="connsiteX6" fmla="*/ 1190898 w 2381796"/>
              <a:gd name="connsiteY6" fmla="*/ 0 h 2381796"/>
              <a:gd name="connsiteX7" fmla="*/ 2381796 w 2381796"/>
              <a:gd name="connsiteY7" fmla="*/ 1190898 h 2381796"/>
              <a:gd name="connsiteX8" fmla="*/ 1190898 w 2381796"/>
              <a:gd name="connsiteY8" fmla="*/ 2381796 h 2381796"/>
              <a:gd name="connsiteX9" fmla="*/ 0 w 2381796"/>
              <a:gd name="connsiteY9" fmla="*/ 1190898 h 2381796"/>
              <a:gd name="connsiteX10" fmla="*/ 1190898 w 2381796"/>
              <a:gd name="connsiteY10" fmla="*/ 0 h 2381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81796" h="2381796">
                <a:moveTo>
                  <a:pt x="1223371" y="616556"/>
                </a:moveTo>
                <a:lnTo>
                  <a:pt x="537372" y="1416883"/>
                </a:lnTo>
                <a:lnTo>
                  <a:pt x="695679" y="1540010"/>
                </a:lnTo>
                <a:lnTo>
                  <a:pt x="1223371" y="924374"/>
                </a:lnTo>
                <a:lnTo>
                  <a:pt x="1751063" y="1540010"/>
                </a:lnTo>
                <a:lnTo>
                  <a:pt x="1909370" y="1416883"/>
                </a:lnTo>
                <a:close/>
                <a:moveTo>
                  <a:pt x="1190898" y="0"/>
                </a:moveTo>
                <a:cubicBezTo>
                  <a:pt x="1848613" y="0"/>
                  <a:pt x="2381796" y="533183"/>
                  <a:pt x="2381796" y="1190898"/>
                </a:cubicBezTo>
                <a:cubicBezTo>
                  <a:pt x="2381796" y="1848613"/>
                  <a:pt x="1848613" y="2381796"/>
                  <a:pt x="1190898" y="2381796"/>
                </a:cubicBezTo>
                <a:cubicBezTo>
                  <a:pt x="533183" y="2381796"/>
                  <a:pt x="0" y="1848613"/>
                  <a:pt x="0" y="1190898"/>
                </a:cubicBezTo>
                <a:cubicBezTo>
                  <a:pt x="0" y="533183"/>
                  <a:pt x="533183" y="0"/>
                  <a:pt x="1190898" y="0"/>
                </a:cubicBezTo>
                <a:close/>
              </a:path>
            </a:pathLst>
          </a:custGeom>
          <a:solidFill>
            <a:srgbClr val="98C8EB"/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>
            <a:extLst>
              <a:ext uri="{FF2B5EF4-FFF2-40B4-BE49-F238E27FC236}">
                <a16:creationId xmlns:a16="http://schemas.microsoft.com/office/drawing/2014/main" id="{7FDF6192-BE10-784E-8C46-6DF145159FCA}"/>
              </a:ext>
            </a:extLst>
          </p:cNvPr>
          <p:cNvSpPr>
            <a:spLocks noChangeAspect="1"/>
          </p:cNvSpPr>
          <p:nvPr/>
        </p:nvSpPr>
        <p:spPr>
          <a:xfrm rot="10800000">
            <a:off x="7994968" y="10883597"/>
            <a:ext cx="548640" cy="548640"/>
          </a:xfrm>
          <a:custGeom>
            <a:avLst/>
            <a:gdLst>
              <a:gd name="connsiteX0" fmla="*/ 1223371 w 2381796"/>
              <a:gd name="connsiteY0" fmla="*/ 616556 h 2381796"/>
              <a:gd name="connsiteX1" fmla="*/ 537372 w 2381796"/>
              <a:gd name="connsiteY1" fmla="*/ 1416883 h 2381796"/>
              <a:gd name="connsiteX2" fmla="*/ 695679 w 2381796"/>
              <a:gd name="connsiteY2" fmla="*/ 1540010 h 2381796"/>
              <a:gd name="connsiteX3" fmla="*/ 1223371 w 2381796"/>
              <a:gd name="connsiteY3" fmla="*/ 924374 h 2381796"/>
              <a:gd name="connsiteX4" fmla="*/ 1751063 w 2381796"/>
              <a:gd name="connsiteY4" fmla="*/ 1540010 h 2381796"/>
              <a:gd name="connsiteX5" fmla="*/ 1909370 w 2381796"/>
              <a:gd name="connsiteY5" fmla="*/ 1416883 h 2381796"/>
              <a:gd name="connsiteX6" fmla="*/ 1190898 w 2381796"/>
              <a:gd name="connsiteY6" fmla="*/ 0 h 2381796"/>
              <a:gd name="connsiteX7" fmla="*/ 2381796 w 2381796"/>
              <a:gd name="connsiteY7" fmla="*/ 1190898 h 2381796"/>
              <a:gd name="connsiteX8" fmla="*/ 1190898 w 2381796"/>
              <a:gd name="connsiteY8" fmla="*/ 2381796 h 2381796"/>
              <a:gd name="connsiteX9" fmla="*/ 0 w 2381796"/>
              <a:gd name="connsiteY9" fmla="*/ 1190898 h 2381796"/>
              <a:gd name="connsiteX10" fmla="*/ 1190898 w 2381796"/>
              <a:gd name="connsiteY10" fmla="*/ 0 h 2381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81796" h="2381796">
                <a:moveTo>
                  <a:pt x="1223371" y="616556"/>
                </a:moveTo>
                <a:lnTo>
                  <a:pt x="537372" y="1416883"/>
                </a:lnTo>
                <a:lnTo>
                  <a:pt x="695679" y="1540010"/>
                </a:lnTo>
                <a:lnTo>
                  <a:pt x="1223371" y="924374"/>
                </a:lnTo>
                <a:lnTo>
                  <a:pt x="1751063" y="1540010"/>
                </a:lnTo>
                <a:lnTo>
                  <a:pt x="1909370" y="1416883"/>
                </a:lnTo>
                <a:close/>
                <a:moveTo>
                  <a:pt x="1190898" y="0"/>
                </a:moveTo>
                <a:cubicBezTo>
                  <a:pt x="1848613" y="0"/>
                  <a:pt x="2381796" y="533183"/>
                  <a:pt x="2381796" y="1190898"/>
                </a:cubicBezTo>
                <a:cubicBezTo>
                  <a:pt x="2381796" y="1848613"/>
                  <a:pt x="1848613" y="2381796"/>
                  <a:pt x="1190898" y="2381796"/>
                </a:cubicBezTo>
                <a:cubicBezTo>
                  <a:pt x="533183" y="2381796"/>
                  <a:pt x="0" y="1848613"/>
                  <a:pt x="0" y="1190898"/>
                </a:cubicBezTo>
                <a:cubicBezTo>
                  <a:pt x="0" y="533183"/>
                  <a:pt x="533183" y="0"/>
                  <a:pt x="1190898" y="0"/>
                </a:cubicBezTo>
                <a:close/>
              </a:path>
            </a:pathLst>
          </a:custGeom>
          <a:solidFill>
            <a:srgbClr val="ADAAAB"/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00E54D2E-4962-B548-A76D-7EB35A6C3699}"/>
              </a:ext>
            </a:extLst>
          </p:cNvPr>
          <p:cNvSpPr>
            <a:spLocks noChangeAspect="1"/>
          </p:cNvSpPr>
          <p:nvPr/>
        </p:nvSpPr>
        <p:spPr>
          <a:xfrm rot="10800000">
            <a:off x="7994968" y="11818081"/>
            <a:ext cx="548640" cy="548640"/>
          </a:xfrm>
          <a:custGeom>
            <a:avLst/>
            <a:gdLst>
              <a:gd name="connsiteX0" fmla="*/ 1223371 w 2381796"/>
              <a:gd name="connsiteY0" fmla="*/ 616556 h 2381796"/>
              <a:gd name="connsiteX1" fmla="*/ 537372 w 2381796"/>
              <a:gd name="connsiteY1" fmla="*/ 1416883 h 2381796"/>
              <a:gd name="connsiteX2" fmla="*/ 695679 w 2381796"/>
              <a:gd name="connsiteY2" fmla="*/ 1540010 h 2381796"/>
              <a:gd name="connsiteX3" fmla="*/ 1223371 w 2381796"/>
              <a:gd name="connsiteY3" fmla="*/ 924374 h 2381796"/>
              <a:gd name="connsiteX4" fmla="*/ 1751063 w 2381796"/>
              <a:gd name="connsiteY4" fmla="*/ 1540010 h 2381796"/>
              <a:gd name="connsiteX5" fmla="*/ 1909370 w 2381796"/>
              <a:gd name="connsiteY5" fmla="*/ 1416883 h 2381796"/>
              <a:gd name="connsiteX6" fmla="*/ 1190898 w 2381796"/>
              <a:gd name="connsiteY6" fmla="*/ 0 h 2381796"/>
              <a:gd name="connsiteX7" fmla="*/ 2381796 w 2381796"/>
              <a:gd name="connsiteY7" fmla="*/ 1190898 h 2381796"/>
              <a:gd name="connsiteX8" fmla="*/ 1190898 w 2381796"/>
              <a:gd name="connsiteY8" fmla="*/ 2381796 h 2381796"/>
              <a:gd name="connsiteX9" fmla="*/ 0 w 2381796"/>
              <a:gd name="connsiteY9" fmla="*/ 1190898 h 2381796"/>
              <a:gd name="connsiteX10" fmla="*/ 1190898 w 2381796"/>
              <a:gd name="connsiteY10" fmla="*/ 0 h 2381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81796" h="2381796">
                <a:moveTo>
                  <a:pt x="1223371" y="616556"/>
                </a:moveTo>
                <a:lnTo>
                  <a:pt x="537372" y="1416883"/>
                </a:lnTo>
                <a:lnTo>
                  <a:pt x="695679" y="1540010"/>
                </a:lnTo>
                <a:lnTo>
                  <a:pt x="1223371" y="924374"/>
                </a:lnTo>
                <a:lnTo>
                  <a:pt x="1751063" y="1540010"/>
                </a:lnTo>
                <a:lnTo>
                  <a:pt x="1909370" y="1416883"/>
                </a:lnTo>
                <a:close/>
                <a:moveTo>
                  <a:pt x="1190898" y="0"/>
                </a:moveTo>
                <a:cubicBezTo>
                  <a:pt x="1848613" y="0"/>
                  <a:pt x="2381796" y="533183"/>
                  <a:pt x="2381796" y="1190898"/>
                </a:cubicBezTo>
                <a:cubicBezTo>
                  <a:pt x="2381796" y="1848613"/>
                  <a:pt x="1848613" y="2381796"/>
                  <a:pt x="1190898" y="2381796"/>
                </a:cubicBezTo>
                <a:cubicBezTo>
                  <a:pt x="533183" y="2381796"/>
                  <a:pt x="0" y="1848613"/>
                  <a:pt x="0" y="1190898"/>
                </a:cubicBezTo>
                <a:cubicBezTo>
                  <a:pt x="0" y="533183"/>
                  <a:pt x="533183" y="0"/>
                  <a:pt x="1190898" y="0"/>
                </a:cubicBezTo>
                <a:close/>
              </a:path>
            </a:pathLst>
          </a:custGeom>
          <a:solidFill>
            <a:srgbClr val="ADAAAB"/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6AF44D03-88E6-CD44-8D49-D0B009059235}"/>
              </a:ext>
            </a:extLst>
          </p:cNvPr>
          <p:cNvSpPr>
            <a:spLocks noChangeAspect="1"/>
          </p:cNvSpPr>
          <p:nvPr/>
        </p:nvSpPr>
        <p:spPr>
          <a:xfrm>
            <a:off x="11449368" y="11818082"/>
            <a:ext cx="548640" cy="548640"/>
          </a:xfrm>
          <a:custGeom>
            <a:avLst/>
            <a:gdLst>
              <a:gd name="connsiteX0" fmla="*/ 1223371 w 2381796"/>
              <a:gd name="connsiteY0" fmla="*/ 616556 h 2381796"/>
              <a:gd name="connsiteX1" fmla="*/ 537372 w 2381796"/>
              <a:gd name="connsiteY1" fmla="*/ 1416883 h 2381796"/>
              <a:gd name="connsiteX2" fmla="*/ 695679 w 2381796"/>
              <a:gd name="connsiteY2" fmla="*/ 1540010 h 2381796"/>
              <a:gd name="connsiteX3" fmla="*/ 1223371 w 2381796"/>
              <a:gd name="connsiteY3" fmla="*/ 924374 h 2381796"/>
              <a:gd name="connsiteX4" fmla="*/ 1751063 w 2381796"/>
              <a:gd name="connsiteY4" fmla="*/ 1540010 h 2381796"/>
              <a:gd name="connsiteX5" fmla="*/ 1909370 w 2381796"/>
              <a:gd name="connsiteY5" fmla="*/ 1416883 h 2381796"/>
              <a:gd name="connsiteX6" fmla="*/ 1190898 w 2381796"/>
              <a:gd name="connsiteY6" fmla="*/ 0 h 2381796"/>
              <a:gd name="connsiteX7" fmla="*/ 2381796 w 2381796"/>
              <a:gd name="connsiteY7" fmla="*/ 1190898 h 2381796"/>
              <a:gd name="connsiteX8" fmla="*/ 1190898 w 2381796"/>
              <a:gd name="connsiteY8" fmla="*/ 2381796 h 2381796"/>
              <a:gd name="connsiteX9" fmla="*/ 0 w 2381796"/>
              <a:gd name="connsiteY9" fmla="*/ 1190898 h 2381796"/>
              <a:gd name="connsiteX10" fmla="*/ 1190898 w 2381796"/>
              <a:gd name="connsiteY10" fmla="*/ 0 h 2381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81796" h="2381796">
                <a:moveTo>
                  <a:pt x="1223371" y="616556"/>
                </a:moveTo>
                <a:lnTo>
                  <a:pt x="537372" y="1416883"/>
                </a:lnTo>
                <a:lnTo>
                  <a:pt x="695679" y="1540010"/>
                </a:lnTo>
                <a:lnTo>
                  <a:pt x="1223371" y="924374"/>
                </a:lnTo>
                <a:lnTo>
                  <a:pt x="1751063" y="1540010"/>
                </a:lnTo>
                <a:lnTo>
                  <a:pt x="1909370" y="1416883"/>
                </a:lnTo>
                <a:close/>
                <a:moveTo>
                  <a:pt x="1190898" y="0"/>
                </a:moveTo>
                <a:cubicBezTo>
                  <a:pt x="1848613" y="0"/>
                  <a:pt x="2381796" y="533183"/>
                  <a:pt x="2381796" y="1190898"/>
                </a:cubicBezTo>
                <a:cubicBezTo>
                  <a:pt x="2381796" y="1848613"/>
                  <a:pt x="1848613" y="2381796"/>
                  <a:pt x="1190898" y="2381796"/>
                </a:cubicBezTo>
                <a:cubicBezTo>
                  <a:pt x="533183" y="2381796"/>
                  <a:pt x="0" y="1848613"/>
                  <a:pt x="0" y="1190898"/>
                </a:cubicBezTo>
                <a:cubicBezTo>
                  <a:pt x="0" y="533183"/>
                  <a:pt x="533183" y="0"/>
                  <a:pt x="1190898" y="0"/>
                </a:cubicBezTo>
                <a:close/>
              </a:path>
            </a:pathLst>
          </a:custGeom>
          <a:solidFill>
            <a:srgbClr val="98C8EB"/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DBE1C2DF-6741-F548-99C4-F87B9C457C38}"/>
              </a:ext>
            </a:extLst>
          </p:cNvPr>
          <p:cNvSpPr>
            <a:spLocks noChangeAspect="1"/>
          </p:cNvSpPr>
          <p:nvPr/>
        </p:nvSpPr>
        <p:spPr>
          <a:xfrm>
            <a:off x="11449368" y="10883598"/>
            <a:ext cx="548640" cy="548640"/>
          </a:xfrm>
          <a:custGeom>
            <a:avLst/>
            <a:gdLst>
              <a:gd name="connsiteX0" fmla="*/ 1223371 w 2381796"/>
              <a:gd name="connsiteY0" fmla="*/ 616556 h 2381796"/>
              <a:gd name="connsiteX1" fmla="*/ 537372 w 2381796"/>
              <a:gd name="connsiteY1" fmla="*/ 1416883 h 2381796"/>
              <a:gd name="connsiteX2" fmla="*/ 695679 w 2381796"/>
              <a:gd name="connsiteY2" fmla="*/ 1540010 h 2381796"/>
              <a:gd name="connsiteX3" fmla="*/ 1223371 w 2381796"/>
              <a:gd name="connsiteY3" fmla="*/ 924374 h 2381796"/>
              <a:gd name="connsiteX4" fmla="*/ 1751063 w 2381796"/>
              <a:gd name="connsiteY4" fmla="*/ 1540010 h 2381796"/>
              <a:gd name="connsiteX5" fmla="*/ 1909370 w 2381796"/>
              <a:gd name="connsiteY5" fmla="*/ 1416883 h 2381796"/>
              <a:gd name="connsiteX6" fmla="*/ 1190898 w 2381796"/>
              <a:gd name="connsiteY6" fmla="*/ 0 h 2381796"/>
              <a:gd name="connsiteX7" fmla="*/ 2381796 w 2381796"/>
              <a:gd name="connsiteY7" fmla="*/ 1190898 h 2381796"/>
              <a:gd name="connsiteX8" fmla="*/ 1190898 w 2381796"/>
              <a:gd name="connsiteY8" fmla="*/ 2381796 h 2381796"/>
              <a:gd name="connsiteX9" fmla="*/ 0 w 2381796"/>
              <a:gd name="connsiteY9" fmla="*/ 1190898 h 2381796"/>
              <a:gd name="connsiteX10" fmla="*/ 1190898 w 2381796"/>
              <a:gd name="connsiteY10" fmla="*/ 0 h 2381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81796" h="2381796">
                <a:moveTo>
                  <a:pt x="1223371" y="616556"/>
                </a:moveTo>
                <a:lnTo>
                  <a:pt x="537372" y="1416883"/>
                </a:lnTo>
                <a:lnTo>
                  <a:pt x="695679" y="1540010"/>
                </a:lnTo>
                <a:lnTo>
                  <a:pt x="1223371" y="924374"/>
                </a:lnTo>
                <a:lnTo>
                  <a:pt x="1751063" y="1540010"/>
                </a:lnTo>
                <a:lnTo>
                  <a:pt x="1909370" y="1416883"/>
                </a:lnTo>
                <a:close/>
                <a:moveTo>
                  <a:pt x="1190898" y="0"/>
                </a:moveTo>
                <a:cubicBezTo>
                  <a:pt x="1848613" y="0"/>
                  <a:pt x="2381796" y="533183"/>
                  <a:pt x="2381796" y="1190898"/>
                </a:cubicBezTo>
                <a:cubicBezTo>
                  <a:pt x="2381796" y="1848613"/>
                  <a:pt x="1848613" y="2381796"/>
                  <a:pt x="1190898" y="2381796"/>
                </a:cubicBezTo>
                <a:cubicBezTo>
                  <a:pt x="533183" y="2381796"/>
                  <a:pt x="0" y="1848613"/>
                  <a:pt x="0" y="1190898"/>
                </a:cubicBezTo>
                <a:cubicBezTo>
                  <a:pt x="0" y="533183"/>
                  <a:pt x="533183" y="0"/>
                  <a:pt x="1190898" y="0"/>
                </a:cubicBezTo>
                <a:close/>
              </a:path>
            </a:pathLst>
          </a:custGeom>
          <a:solidFill>
            <a:srgbClr val="98C8EB"/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E7B0E3F6-825A-BE4D-8DFF-4CD629D3686D}"/>
              </a:ext>
            </a:extLst>
          </p:cNvPr>
          <p:cNvSpPr>
            <a:spLocks noChangeAspect="1"/>
          </p:cNvSpPr>
          <p:nvPr/>
        </p:nvSpPr>
        <p:spPr>
          <a:xfrm rot="10800000">
            <a:off x="11449368" y="9999914"/>
            <a:ext cx="548640" cy="548640"/>
          </a:xfrm>
          <a:custGeom>
            <a:avLst/>
            <a:gdLst>
              <a:gd name="connsiteX0" fmla="*/ 1223371 w 2381796"/>
              <a:gd name="connsiteY0" fmla="*/ 616556 h 2381796"/>
              <a:gd name="connsiteX1" fmla="*/ 537372 w 2381796"/>
              <a:gd name="connsiteY1" fmla="*/ 1416883 h 2381796"/>
              <a:gd name="connsiteX2" fmla="*/ 695679 w 2381796"/>
              <a:gd name="connsiteY2" fmla="*/ 1540010 h 2381796"/>
              <a:gd name="connsiteX3" fmla="*/ 1223371 w 2381796"/>
              <a:gd name="connsiteY3" fmla="*/ 924374 h 2381796"/>
              <a:gd name="connsiteX4" fmla="*/ 1751063 w 2381796"/>
              <a:gd name="connsiteY4" fmla="*/ 1540010 h 2381796"/>
              <a:gd name="connsiteX5" fmla="*/ 1909370 w 2381796"/>
              <a:gd name="connsiteY5" fmla="*/ 1416883 h 2381796"/>
              <a:gd name="connsiteX6" fmla="*/ 1190898 w 2381796"/>
              <a:gd name="connsiteY6" fmla="*/ 0 h 2381796"/>
              <a:gd name="connsiteX7" fmla="*/ 2381796 w 2381796"/>
              <a:gd name="connsiteY7" fmla="*/ 1190898 h 2381796"/>
              <a:gd name="connsiteX8" fmla="*/ 1190898 w 2381796"/>
              <a:gd name="connsiteY8" fmla="*/ 2381796 h 2381796"/>
              <a:gd name="connsiteX9" fmla="*/ 0 w 2381796"/>
              <a:gd name="connsiteY9" fmla="*/ 1190898 h 2381796"/>
              <a:gd name="connsiteX10" fmla="*/ 1190898 w 2381796"/>
              <a:gd name="connsiteY10" fmla="*/ 0 h 2381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81796" h="2381796">
                <a:moveTo>
                  <a:pt x="1223371" y="616556"/>
                </a:moveTo>
                <a:lnTo>
                  <a:pt x="537372" y="1416883"/>
                </a:lnTo>
                <a:lnTo>
                  <a:pt x="695679" y="1540010"/>
                </a:lnTo>
                <a:lnTo>
                  <a:pt x="1223371" y="924374"/>
                </a:lnTo>
                <a:lnTo>
                  <a:pt x="1751063" y="1540010"/>
                </a:lnTo>
                <a:lnTo>
                  <a:pt x="1909370" y="1416883"/>
                </a:lnTo>
                <a:close/>
                <a:moveTo>
                  <a:pt x="1190898" y="0"/>
                </a:moveTo>
                <a:cubicBezTo>
                  <a:pt x="1848613" y="0"/>
                  <a:pt x="2381796" y="533183"/>
                  <a:pt x="2381796" y="1190898"/>
                </a:cubicBezTo>
                <a:cubicBezTo>
                  <a:pt x="2381796" y="1848613"/>
                  <a:pt x="1848613" y="2381796"/>
                  <a:pt x="1190898" y="2381796"/>
                </a:cubicBezTo>
                <a:cubicBezTo>
                  <a:pt x="533183" y="2381796"/>
                  <a:pt x="0" y="1848613"/>
                  <a:pt x="0" y="1190898"/>
                </a:cubicBezTo>
                <a:cubicBezTo>
                  <a:pt x="0" y="533183"/>
                  <a:pt x="533183" y="0"/>
                  <a:pt x="1190898" y="0"/>
                </a:cubicBezTo>
                <a:close/>
              </a:path>
            </a:pathLst>
          </a:custGeom>
          <a:solidFill>
            <a:srgbClr val="ADAAAB"/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34C58506-7E91-3E4F-92EC-91D08EE1F4B5}"/>
              </a:ext>
            </a:extLst>
          </p:cNvPr>
          <p:cNvSpPr>
            <a:spLocks noChangeAspect="1"/>
          </p:cNvSpPr>
          <p:nvPr/>
        </p:nvSpPr>
        <p:spPr>
          <a:xfrm rot="10800000">
            <a:off x="14903768" y="10877266"/>
            <a:ext cx="548640" cy="548640"/>
          </a:xfrm>
          <a:custGeom>
            <a:avLst/>
            <a:gdLst>
              <a:gd name="connsiteX0" fmla="*/ 1223371 w 2381796"/>
              <a:gd name="connsiteY0" fmla="*/ 616556 h 2381796"/>
              <a:gd name="connsiteX1" fmla="*/ 537372 w 2381796"/>
              <a:gd name="connsiteY1" fmla="*/ 1416883 h 2381796"/>
              <a:gd name="connsiteX2" fmla="*/ 695679 w 2381796"/>
              <a:gd name="connsiteY2" fmla="*/ 1540010 h 2381796"/>
              <a:gd name="connsiteX3" fmla="*/ 1223371 w 2381796"/>
              <a:gd name="connsiteY3" fmla="*/ 924374 h 2381796"/>
              <a:gd name="connsiteX4" fmla="*/ 1751063 w 2381796"/>
              <a:gd name="connsiteY4" fmla="*/ 1540010 h 2381796"/>
              <a:gd name="connsiteX5" fmla="*/ 1909370 w 2381796"/>
              <a:gd name="connsiteY5" fmla="*/ 1416883 h 2381796"/>
              <a:gd name="connsiteX6" fmla="*/ 1190898 w 2381796"/>
              <a:gd name="connsiteY6" fmla="*/ 0 h 2381796"/>
              <a:gd name="connsiteX7" fmla="*/ 2381796 w 2381796"/>
              <a:gd name="connsiteY7" fmla="*/ 1190898 h 2381796"/>
              <a:gd name="connsiteX8" fmla="*/ 1190898 w 2381796"/>
              <a:gd name="connsiteY8" fmla="*/ 2381796 h 2381796"/>
              <a:gd name="connsiteX9" fmla="*/ 0 w 2381796"/>
              <a:gd name="connsiteY9" fmla="*/ 1190898 h 2381796"/>
              <a:gd name="connsiteX10" fmla="*/ 1190898 w 2381796"/>
              <a:gd name="connsiteY10" fmla="*/ 0 h 2381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81796" h="2381796">
                <a:moveTo>
                  <a:pt x="1223371" y="616556"/>
                </a:moveTo>
                <a:lnTo>
                  <a:pt x="537372" y="1416883"/>
                </a:lnTo>
                <a:lnTo>
                  <a:pt x="695679" y="1540010"/>
                </a:lnTo>
                <a:lnTo>
                  <a:pt x="1223371" y="924374"/>
                </a:lnTo>
                <a:lnTo>
                  <a:pt x="1751063" y="1540010"/>
                </a:lnTo>
                <a:lnTo>
                  <a:pt x="1909370" y="1416883"/>
                </a:lnTo>
                <a:close/>
                <a:moveTo>
                  <a:pt x="1190898" y="0"/>
                </a:moveTo>
                <a:cubicBezTo>
                  <a:pt x="1848613" y="0"/>
                  <a:pt x="2381796" y="533183"/>
                  <a:pt x="2381796" y="1190898"/>
                </a:cubicBezTo>
                <a:cubicBezTo>
                  <a:pt x="2381796" y="1848613"/>
                  <a:pt x="1848613" y="2381796"/>
                  <a:pt x="1190898" y="2381796"/>
                </a:cubicBezTo>
                <a:cubicBezTo>
                  <a:pt x="533183" y="2381796"/>
                  <a:pt x="0" y="1848613"/>
                  <a:pt x="0" y="1190898"/>
                </a:cubicBezTo>
                <a:cubicBezTo>
                  <a:pt x="0" y="533183"/>
                  <a:pt x="533183" y="0"/>
                  <a:pt x="1190898" y="0"/>
                </a:cubicBezTo>
                <a:close/>
              </a:path>
            </a:pathLst>
          </a:custGeom>
          <a:solidFill>
            <a:srgbClr val="ADAAAB"/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>
            <a:extLst>
              <a:ext uri="{FF2B5EF4-FFF2-40B4-BE49-F238E27FC236}">
                <a16:creationId xmlns:a16="http://schemas.microsoft.com/office/drawing/2014/main" id="{9D3BB71B-02C2-5447-8516-857A4F77EDE1}"/>
              </a:ext>
            </a:extLst>
          </p:cNvPr>
          <p:cNvSpPr>
            <a:spLocks noChangeAspect="1"/>
          </p:cNvSpPr>
          <p:nvPr/>
        </p:nvSpPr>
        <p:spPr>
          <a:xfrm>
            <a:off x="14903768" y="9999914"/>
            <a:ext cx="548640" cy="548640"/>
          </a:xfrm>
          <a:custGeom>
            <a:avLst/>
            <a:gdLst>
              <a:gd name="connsiteX0" fmla="*/ 1223371 w 2381796"/>
              <a:gd name="connsiteY0" fmla="*/ 616556 h 2381796"/>
              <a:gd name="connsiteX1" fmla="*/ 537372 w 2381796"/>
              <a:gd name="connsiteY1" fmla="*/ 1416883 h 2381796"/>
              <a:gd name="connsiteX2" fmla="*/ 695679 w 2381796"/>
              <a:gd name="connsiteY2" fmla="*/ 1540010 h 2381796"/>
              <a:gd name="connsiteX3" fmla="*/ 1223371 w 2381796"/>
              <a:gd name="connsiteY3" fmla="*/ 924374 h 2381796"/>
              <a:gd name="connsiteX4" fmla="*/ 1751063 w 2381796"/>
              <a:gd name="connsiteY4" fmla="*/ 1540010 h 2381796"/>
              <a:gd name="connsiteX5" fmla="*/ 1909370 w 2381796"/>
              <a:gd name="connsiteY5" fmla="*/ 1416883 h 2381796"/>
              <a:gd name="connsiteX6" fmla="*/ 1190898 w 2381796"/>
              <a:gd name="connsiteY6" fmla="*/ 0 h 2381796"/>
              <a:gd name="connsiteX7" fmla="*/ 2381796 w 2381796"/>
              <a:gd name="connsiteY7" fmla="*/ 1190898 h 2381796"/>
              <a:gd name="connsiteX8" fmla="*/ 1190898 w 2381796"/>
              <a:gd name="connsiteY8" fmla="*/ 2381796 h 2381796"/>
              <a:gd name="connsiteX9" fmla="*/ 0 w 2381796"/>
              <a:gd name="connsiteY9" fmla="*/ 1190898 h 2381796"/>
              <a:gd name="connsiteX10" fmla="*/ 1190898 w 2381796"/>
              <a:gd name="connsiteY10" fmla="*/ 0 h 2381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81796" h="2381796">
                <a:moveTo>
                  <a:pt x="1223371" y="616556"/>
                </a:moveTo>
                <a:lnTo>
                  <a:pt x="537372" y="1416883"/>
                </a:lnTo>
                <a:lnTo>
                  <a:pt x="695679" y="1540010"/>
                </a:lnTo>
                <a:lnTo>
                  <a:pt x="1223371" y="924374"/>
                </a:lnTo>
                <a:lnTo>
                  <a:pt x="1751063" y="1540010"/>
                </a:lnTo>
                <a:lnTo>
                  <a:pt x="1909370" y="1416883"/>
                </a:lnTo>
                <a:close/>
                <a:moveTo>
                  <a:pt x="1190898" y="0"/>
                </a:moveTo>
                <a:cubicBezTo>
                  <a:pt x="1848613" y="0"/>
                  <a:pt x="2381796" y="533183"/>
                  <a:pt x="2381796" y="1190898"/>
                </a:cubicBezTo>
                <a:cubicBezTo>
                  <a:pt x="2381796" y="1848613"/>
                  <a:pt x="1848613" y="2381796"/>
                  <a:pt x="1190898" y="2381796"/>
                </a:cubicBezTo>
                <a:cubicBezTo>
                  <a:pt x="533183" y="2381796"/>
                  <a:pt x="0" y="1848613"/>
                  <a:pt x="0" y="1190898"/>
                </a:cubicBezTo>
                <a:cubicBezTo>
                  <a:pt x="0" y="533183"/>
                  <a:pt x="533183" y="0"/>
                  <a:pt x="1190898" y="0"/>
                </a:cubicBezTo>
                <a:close/>
              </a:path>
            </a:pathLst>
          </a:custGeom>
          <a:solidFill>
            <a:srgbClr val="98C8EB"/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23D97C85-8FB2-7949-85F7-24E3167B3336}"/>
              </a:ext>
            </a:extLst>
          </p:cNvPr>
          <p:cNvSpPr>
            <a:spLocks noChangeAspect="1"/>
          </p:cNvSpPr>
          <p:nvPr/>
        </p:nvSpPr>
        <p:spPr>
          <a:xfrm>
            <a:off x="14903767" y="11818081"/>
            <a:ext cx="548640" cy="548640"/>
          </a:xfrm>
          <a:custGeom>
            <a:avLst/>
            <a:gdLst>
              <a:gd name="connsiteX0" fmla="*/ 1223371 w 2381796"/>
              <a:gd name="connsiteY0" fmla="*/ 616556 h 2381796"/>
              <a:gd name="connsiteX1" fmla="*/ 537372 w 2381796"/>
              <a:gd name="connsiteY1" fmla="*/ 1416883 h 2381796"/>
              <a:gd name="connsiteX2" fmla="*/ 695679 w 2381796"/>
              <a:gd name="connsiteY2" fmla="*/ 1540010 h 2381796"/>
              <a:gd name="connsiteX3" fmla="*/ 1223371 w 2381796"/>
              <a:gd name="connsiteY3" fmla="*/ 924374 h 2381796"/>
              <a:gd name="connsiteX4" fmla="*/ 1751063 w 2381796"/>
              <a:gd name="connsiteY4" fmla="*/ 1540010 h 2381796"/>
              <a:gd name="connsiteX5" fmla="*/ 1909370 w 2381796"/>
              <a:gd name="connsiteY5" fmla="*/ 1416883 h 2381796"/>
              <a:gd name="connsiteX6" fmla="*/ 1190898 w 2381796"/>
              <a:gd name="connsiteY6" fmla="*/ 0 h 2381796"/>
              <a:gd name="connsiteX7" fmla="*/ 2381796 w 2381796"/>
              <a:gd name="connsiteY7" fmla="*/ 1190898 h 2381796"/>
              <a:gd name="connsiteX8" fmla="*/ 1190898 w 2381796"/>
              <a:gd name="connsiteY8" fmla="*/ 2381796 h 2381796"/>
              <a:gd name="connsiteX9" fmla="*/ 0 w 2381796"/>
              <a:gd name="connsiteY9" fmla="*/ 1190898 h 2381796"/>
              <a:gd name="connsiteX10" fmla="*/ 1190898 w 2381796"/>
              <a:gd name="connsiteY10" fmla="*/ 0 h 2381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81796" h="2381796">
                <a:moveTo>
                  <a:pt x="1223371" y="616556"/>
                </a:moveTo>
                <a:lnTo>
                  <a:pt x="537372" y="1416883"/>
                </a:lnTo>
                <a:lnTo>
                  <a:pt x="695679" y="1540010"/>
                </a:lnTo>
                <a:lnTo>
                  <a:pt x="1223371" y="924374"/>
                </a:lnTo>
                <a:lnTo>
                  <a:pt x="1751063" y="1540010"/>
                </a:lnTo>
                <a:lnTo>
                  <a:pt x="1909370" y="1416883"/>
                </a:lnTo>
                <a:close/>
                <a:moveTo>
                  <a:pt x="1190898" y="0"/>
                </a:moveTo>
                <a:cubicBezTo>
                  <a:pt x="1848613" y="0"/>
                  <a:pt x="2381796" y="533183"/>
                  <a:pt x="2381796" y="1190898"/>
                </a:cubicBezTo>
                <a:cubicBezTo>
                  <a:pt x="2381796" y="1848613"/>
                  <a:pt x="1848613" y="2381796"/>
                  <a:pt x="1190898" y="2381796"/>
                </a:cubicBezTo>
                <a:cubicBezTo>
                  <a:pt x="533183" y="2381796"/>
                  <a:pt x="0" y="1848613"/>
                  <a:pt x="0" y="1190898"/>
                </a:cubicBezTo>
                <a:cubicBezTo>
                  <a:pt x="0" y="533183"/>
                  <a:pt x="533183" y="0"/>
                  <a:pt x="1190898" y="0"/>
                </a:cubicBezTo>
                <a:close/>
              </a:path>
            </a:pathLst>
          </a:custGeom>
          <a:solidFill>
            <a:srgbClr val="98C8EB"/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>
            <a:extLst>
              <a:ext uri="{FF2B5EF4-FFF2-40B4-BE49-F238E27FC236}">
                <a16:creationId xmlns:a16="http://schemas.microsoft.com/office/drawing/2014/main" id="{36042550-CA08-9A4B-BD18-BE271B5D7204}"/>
              </a:ext>
            </a:extLst>
          </p:cNvPr>
          <p:cNvSpPr>
            <a:spLocks noChangeAspect="1"/>
          </p:cNvSpPr>
          <p:nvPr/>
        </p:nvSpPr>
        <p:spPr>
          <a:xfrm>
            <a:off x="18358168" y="10877267"/>
            <a:ext cx="548640" cy="548640"/>
          </a:xfrm>
          <a:custGeom>
            <a:avLst/>
            <a:gdLst>
              <a:gd name="connsiteX0" fmla="*/ 1223371 w 2381796"/>
              <a:gd name="connsiteY0" fmla="*/ 616556 h 2381796"/>
              <a:gd name="connsiteX1" fmla="*/ 537372 w 2381796"/>
              <a:gd name="connsiteY1" fmla="*/ 1416883 h 2381796"/>
              <a:gd name="connsiteX2" fmla="*/ 695679 w 2381796"/>
              <a:gd name="connsiteY2" fmla="*/ 1540010 h 2381796"/>
              <a:gd name="connsiteX3" fmla="*/ 1223371 w 2381796"/>
              <a:gd name="connsiteY3" fmla="*/ 924374 h 2381796"/>
              <a:gd name="connsiteX4" fmla="*/ 1751063 w 2381796"/>
              <a:gd name="connsiteY4" fmla="*/ 1540010 h 2381796"/>
              <a:gd name="connsiteX5" fmla="*/ 1909370 w 2381796"/>
              <a:gd name="connsiteY5" fmla="*/ 1416883 h 2381796"/>
              <a:gd name="connsiteX6" fmla="*/ 1190898 w 2381796"/>
              <a:gd name="connsiteY6" fmla="*/ 0 h 2381796"/>
              <a:gd name="connsiteX7" fmla="*/ 2381796 w 2381796"/>
              <a:gd name="connsiteY7" fmla="*/ 1190898 h 2381796"/>
              <a:gd name="connsiteX8" fmla="*/ 1190898 w 2381796"/>
              <a:gd name="connsiteY8" fmla="*/ 2381796 h 2381796"/>
              <a:gd name="connsiteX9" fmla="*/ 0 w 2381796"/>
              <a:gd name="connsiteY9" fmla="*/ 1190898 h 2381796"/>
              <a:gd name="connsiteX10" fmla="*/ 1190898 w 2381796"/>
              <a:gd name="connsiteY10" fmla="*/ 0 h 2381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81796" h="2381796">
                <a:moveTo>
                  <a:pt x="1223371" y="616556"/>
                </a:moveTo>
                <a:lnTo>
                  <a:pt x="537372" y="1416883"/>
                </a:lnTo>
                <a:lnTo>
                  <a:pt x="695679" y="1540010"/>
                </a:lnTo>
                <a:lnTo>
                  <a:pt x="1223371" y="924374"/>
                </a:lnTo>
                <a:lnTo>
                  <a:pt x="1751063" y="1540010"/>
                </a:lnTo>
                <a:lnTo>
                  <a:pt x="1909370" y="1416883"/>
                </a:lnTo>
                <a:close/>
                <a:moveTo>
                  <a:pt x="1190898" y="0"/>
                </a:moveTo>
                <a:cubicBezTo>
                  <a:pt x="1848613" y="0"/>
                  <a:pt x="2381796" y="533183"/>
                  <a:pt x="2381796" y="1190898"/>
                </a:cubicBezTo>
                <a:cubicBezTo>
                  <a:pt x="2381796" y="1848613"/>
                  <a:pt x="1848613" y="2381796"/>
                  <a:pt x="1190898" y="2381796"/>
                </a:cubicBezTo>
                <a:cubicBezTo>
                  <a:pt x="533183" y="2381796"/>
                  <a:pt x="0" y="1848613"/>
                  <a:pt x="0" y="1190898"/>
                </a:cubicBezTo>
                <a:cubicBezTo>
                  <a:pt x="0" y="533183"/>
                  <a:pt x="533183" y="0"/>
                  <a:pt x="1190898" y="0"/>
                </a:cubicBezTo>
                <a:close/>
              </a:path>
            </a:pathLst>
          </a:custGeom>
          <a:solidFill>
            <a:srgbClr val="98C8EB"/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>
            <a:extLst>
              <a:ext uri="{FF2B5EF4-FFF2-40B4-BE49-F238E27FC236}">
                <a16:creationId xmlns:a16="http://schemas.microsoft.com/office/drawing/2014/main" id="{2BA829E8-247E-744B-9819-1C0ED281592F}"/>
              </a:ext>
            </a:extLst>
          </p:cNvPr>
          <p:cNvSpPr>
            <a:spLocks noChangeAspect="1"/>
          </p:cNvSpPr>
          <p:nvPr/>
        </p:nvSpPr>
        <p:spPr>
          <a:xfrm>
            <a:off x="18358168" y="9999914"/>
            <a:ext cx="548640" cy="548640"/>
          </a:xfrm>
          <a:custGeom>
            <a:avLst/>
            <a:gdLst>
              <a:gd name="connsiteX0" fmla="*/ 1223371 w 2381796"/>
              <a:gd name="connsiteY0" fmla="*/ 616556 h 2381796"/>
              <a:gd name="connsiteX1" fmla="*/ 537372 w 2381796"/>
              <a:gd name="connsiteY1" fmla="*/ 1416883 h 2381796"/>
              <a:gd name="connsiteX2" fmla="*/ 695679 w 2381796"/>
              <a:gd name="connsiteY2" fmla="*/ 1540010 h 2381796"/>
              <a:gd name="connsiteX3" fmla="*/ 1223371 w 2381796"/>
              <a:gd name="connsiteY3" fmla="*/ 924374 h 2381796"/>
              <a:gd name="connsiteX4" fmla="*/ 1751063 w 2381796"/>
              <a:gd name="connsiteY4" fmla="*/ 1540010 h 2381796"/>
              <a:gd name="connsiteX5" fmla="*/ 1909370 w 2381796"/>
              <a:gd name="connsiteY5" fmla="*/ 1416883 h 2381796"/>
              <a:gd name="connsiteX6" fmla="*/ 1190898 w 2381796"/>
              <a:gd name="connsiteY6" fmla="*/ 0 h 2381796"/>
              <a:gd name="connsiteX7" fmla="*/ 2381796 w 2381796"/>
              <a:gd name="connsiteY7" fmla="*/ 1190898 h 2381796"/>
              <a:gd name="connsiteX8" fmla="*/ 1190898 w 2381796"/>
              <a:gd name="connsiteY8" fmla="*/ 2381796 h 2381796"/>
              <a:gd name="connsiteX9" fmla="*/ 0 w 2381796"/>
              <a:gd name="connsiteY9" fmla="*/ 1190898 h 2381796"/>
              <a:gd name="connsiteX10" fmla="*/ 1190898 w 2381796"/>
              <a:gd name="connsiteY10" fmla="*/ 0 h 2381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81796" h="2381796">
                <a:moveTo>
                  <a:pt x="1223371" y="616556"/>
                </a:moveTo>
                <a:lnTo>
                  <a:pt x="537372" y="1416883"/>
                </a:lnTo>
                <a:lnTo>
                  <a:pt x="695679" y="1540010"/>
                </a:lnTo>
                <a:lnTo>
                  <a:pt x="1223371" y="924374"/>
                </a:lnTo>
                <a:lnTo>
                  <a:pt x="1751063" y="1540010"/>
                </a:lnTo>
                <a:lnTo>
                  <a:pt x="1909370" y="1416883"/>
                </a:lnTo>
                <a:close/>
                <a:moveTo>
                  <a:pt x="1190898" y="0"/>
                </a:moveTo>
                <a:cubicBezTo>
                  <a:pt x="1848613" y="0"/>
                  <a:pt x="2381796" y="533183"/>
                  <a:pt x="2381796" y="1190898"/>
                </a:cubicBezTo>
                <a:cubicBezTo>
                  <a:pt x="2381796" y="1848613"/>
                  <a:pt x="1848613" y="2381796"/>
                  <a:pt x="1190898" y="2381796"/>
                </a:cubicBezTo>
                <a:cubicBezTo>
                  <a:pt x="533183" y="2381796"/>
                  <a:pt x="0" y="1848613"/>
                  <a:pt x="0" y="1190898"/>
                </a:cubicBezTo>
                <a:cubicBezTo>
                  <a:pt x="0" y="533183"/>
                  <a:pt x="533183" y="0"/>
                  <a:pt x="1190898" y="0"/>
                </a:cubicBezTo>
                <a:close/>
              </a:path>
            </a:pathLst>
          </a:custGeom>
          <a:solidFill>
            <a:srgbClr val="98C8EB"/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86485ED1-266D-E244-BC1E-736041E13835}"/>
              </a:ext>
            </a:extLst>
          </p:cNvPr>
          <p:cNvSpPr>
            <a:spLocks noChangeAspect="1"/>
          </p:cNvSpPr>
          <p:nvPr/>
        </p:nvSpPr>
        <p:spPr>
          <a:xfrm rot="10800000">
            <a:off x="18358168" y="11818081"/>
            <a:ext cx="548640" cy="548640"/>
          </a:xfrm>
          <a:custGeom>
            <a:avLst/>
            <a:gdLst>
              <a:gd name="connsiteX0" fmla="*/ 1223371 w 2381796"/>
              <a:gd name="connsiteY0" fmla="*/ 616556 h 2381796"/>
              <a:gd name="connsiteX1" fmla="*/ 537372 w 2381796"/>
              <a:gd name="connsiteY1" fmla="*/ 1416883 h 2381796"/>
              <a:gd name="connsiteX2" fmla="*/ 695679 w 2381796"/>
              <a:gd name="connsiteY2" fmla="*/ 1540010 h 2381796"/>
              <a:gd name="connsiteX3" fmla="*/ 1223371 w 2381796"/>
              <a:gd name="connsiteY3" fmla="*/ 924374 h 2381796"/>
              <a:gd name="connsiteX4" fmla="*/ 1751063 w 2381796"/>
              <a:gd name="connsiteY4" fmla="*/ 1540010 h 2381796"/>
              <a:gd name="connsiteX5" fmla="*/ 1909370 w 2381796"/>
              <a:gd name="connsiteY5" fmla="*/ 1416883 h 2381796"/>
              <a:gd name="connsiteX6" fmla="*/ 1190898 w 2381796"/>
              <a:gd name="connsiteY6" fmla="*/ 0 h 2381796"/>
              <a:gd name="connsiteX7" fmla="*/ 2381796 w 2381796"/>
              <a:gd name="connsiteY7" fmla="*/ 1190898 h 2381796"/>
              <a:gd name="connsiteX8" fmla="*/ 1190898 w 2381796"/>
              <a:gd name="connsiteY8" fmla="*/ 2381796 h 2381796"/>
              <a:gd name="connsiteX9" fmla="*/ 0 w 2381796"/>
              <a:gd name="connsiteY9" fmla="*/ 1190898 h 2381796"/>
              <a:gd name="connsiteX10" fmla="*/ 1190898 w 2381796"/>
              <a:gd name="connsiteY10" fmla="*/ 0 h 2381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81796" h="2381796">
                <a:moveTo>
                  <a:pt x="1223371" y="616556"/>
                </a:moveTo>
                <a:lnTo>
                  <a:pt x="537372" y="1416883"/>
                </a:lnTo>
                <a:lnTo>
                  <a:pt x="695679" y="1540010"/>
                </a:lnTo>
                <a:lnTo>
                  <a:pt x="1223371" y="924374"/>
                </a:lnTo>
                <a:lnTo>
                  <a:pt x="1751063" y="1540010"/>
                </a:lnTo>
                <a:lnTo>
                  <a:pt x="1909370" y="1416883"/>
                </a:lnTo>
                <a:close/>
                <a:moveTo>
                  <a:pt x="1190898" y="0"/>
                </a:moveTo>
                <a:cubicBezTo>
                  <a:pt x="1848613" y="0"/>
                  <a:pt x="2381796" y="533183"/>
                  <a:pt x="2381796" y="1190898"/>
                </a:cubicBezTo>
                <a:cubicBezTo>
                  <a:pt x="2381796" y="1848613"/>
                  <a:pt x="1848613" y="2381796"/>
                  <a:pt x="1190898" y="2381796"/>
                </a:cubicBezTo>
                <a:cubicBezTo>
                  <a:pt x="533183" y="2381796"/>
                  <a:pt x="0" y="1848613"/>
                  <a:pt x="0" y="1190898"/>
                </a:cubicBezTo>
                <a:cubicBezTo>
                  <a:pt x="0" y="533183"/>
                  <a:pt x="533183" y="0"/>
                  <a:pt x="1190898" y="0"/>
                </a:cubicBezTo>
                <a:close/>
              </a:path>
            </a:pathLst>
          </a:custGeom>
          <a:solidFill>
            <a:srgbClr val="ADAAAB"/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>
            <a:extLst>
              <a:ext uri="{FF2B5EF4-FFF2-40B4-BE49-F238E27FC236}">
                <a16:creationId xmlns:a16="http://schemas.microsoft.com/office/drawing/2014/main" id="{EBC0C243-88E5-F545-B0DC-AFC6B61E7CA6}"/>
              </a:ext>
            </a:extLst>
          </p:cNvPr>
          <p:cNvSpPr>
            <a:spLocks noChangeAspect="1"/>
          </p:cNvSpPr>
          <p:nvPr/>
        </p:nvSpPr>
        <p:spPr>
          <a:xfrm rot="10800000">
            <a:off x="21812568" y="9999914"/>
            <a:ext cx="548640" cy="548640"/>
          </a:xfrm>
          <a:custGeom>
            <a:avLst/>
            <a:gdLst>
              <a:gd name="connsiteX0" fmla="*/ 1223371 w 2381796"/>
              <a:gd name="connsiteY0" fmla="*/ 616556 h 2381796"/>
              <a:gd name="connsiteX1" fmla="*/ 537372 w 2381796"/>
              <a:gd name="connsiteY1" fmla="*/ 1416883 h 2381796"/>
              <a:gd name="connsiteX2" fmla="*/ 695679 w 2381796"/>
              <a:gd name="connsiteY2" fmla="*/ 1540010 h 2381796"/>
              <a:gd name="connsiteX3" fmla="*/ 1223371 w 2381796"/>
              <a:gd name="connsiteY3" fmla="*/ 924374 h 2381796"/>
              <a:gd name="connsiteX4" fmla="*/ 1751063 w 2381796"/>
              <a:gd name="connsiteY4" fmla="*/ 1540010 h 2381796"/>
              <a:gd name="connsiteX5" fmla="*/ 1909370 w 2381796"/>
              <a:gd name="connsiteY5" fmla="*/ 1416883 h 2381796"/>
              <a:gd name="connsiteX6" fmla="*/ 1190898 w 2381796"/>
              <a:gd name="connsiteY6" fmla="*/ 0 h 2381796"/>
              <a:gd name="connsiteX7" fmla="*/ 2381796 w 2381796"/>
              <a:gd name="connsiteY7" fmla="*/ 1190898 h 2381796"/>
              <a:gd name="connsiteX8" fmla="*/ 1190898 w 2381796"/>
              <a:gd name="connsiteY8" fmla="*/ 2381796 h 2381796"/>
              <a:gd name="connsiteX9" fmla="*/ 0 w 2381796"/>
              <a:gd name="connsiteY9" fmla="*/ 1190898 h 2381796"/>
              <a:gd name="connsiteX10" fmla="*/ 1190898 w 2381796"/>
              <a:gd name="connsiteY10" fmla="*/ 0 h 2381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81796" h="2381796">
                <a:moveTo>
                  <a:pt x="1223371" y="616556"/>
                </a:moveTo>
                <a:lnTo>
                  <a:pt x="537372" y="1416883"/>
                </a:lnTo>
                <a:lnTo>
                  <a:pt x="695679" y="1540010"/>
                </a:lnTo>
                <a:lnTo>
                  <a:pt x="1223371" y="924374"/>
                </a:lnTo>
                <a:lnTo>
                  <a:pt x="1751063" y="1540010"/>
                </a:lnTo>
                <a:lnTo>
                  <a:pt x="1909370" y="1416883"/>
                </a:lnTo>
                <a:close/>
                <a:moveTo>
                  <a:pt x="1190898" y="0"/>
                </a:moveTo>
                <a:cubicBezTo>
                  <a:pt x="1848613" y="0"/>
                  <a:pt x="2381796" y="533183"/>
                  <a:pt x="2381796" y="1190898"/>
                </a:cubicBezTo>
                <a:cubicBezTo>
                  <a:pt x="2381796" y="1848613"/>
                  <a:pt x="1848613" y="2381796"/>
                  <a:pt x="1190898" y="2381796"/>
                </a:cubicBezTo>
                <a:cubicBezTo>
                  <a:pt x="533183" y="2381796"/>
                  <a:pt x="0" y="1848613"/>
                  <a:pt x="0" y="1190898"/>
                </a:cubicBezTo>
                <a:cubicBezTo>
                  <a:pt x="0" y="533183"/>
                  <a:pt x="533183" y="0"/>
                  <a:pt x="1190898" y="0"/>
                </a:cubicBezTo>
                <a:close/>
              </a:path>
            </a:pathLst>
          </a:custGeom>
          <a:solidFill>
            <a:srgbClr val="ADAAAB"/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E5A9F5FF-64EC-C743-BB88-44741EAC1686}"/>
              </a:ext>
            </a:extLst>
          </p:cNvPr>
          <p:cNvSpPr>
            <a:spLocks noChangeAspect="1"/>
          </p:cNvSpPr>
          <p:nvPr/>
        </p:nvSpPr>
        <p:spPr>
          <a:xfrm rot="10800000">
            <a:off x="21812567" y="10877267"/>
            <a:ext cx="548640" cy="548640"/>
          </a:xfrm>
          <a:custGeom>
            <a:avLst/>
            <a:gdLst>
              <a:gd name="connsiteX0" fmla="*/ 1223371 w 2381796"/>
              <a:gd name="connsiteY0" fmla="*/ 616556 h 2381796"/>
              <a:gd name="connsiteX1" fmla="*/ 537372 w 2381796"/>
              <a:gd name="connsiteY1" fmla="*/ 1416883 h 2381796"/>
              <a:gd name="connsiteX2" fmla="*/ 695679 w 2381796"/>
              <a:gd name="connsiteY2" fmla="*/ 1540010 h 2381796"/>
              <a:gd name="connsiteX3" fmla="*/ 1223371 w 2381796"/>
              <a:gd name="connsiteY3" fmla="*/ 924374 h 2381796"/>
              <a:gd name="connsiteX4" fmla="*/ 1751063 w 2381796"/>
              <a:gd name="connsiteY4" fmla="*/ 1540010 h 2381796"/>
              <a:gd name="connsiteX5" fmla="*/ 1909370 w 2381796"/>
              <a:gd name="connsiteY5" fmla="*/ 1416883 h 2381796"/>
              <a:gd name="connsiteX6" fmla="*/ 1190898 w 2381796"/>
              <a:gd name="connsiteY6" fmla="*/ 0 h 2381796"/>
              <a:gd name="connsiteX7" fmla="*/ 2381796 w 2381796"/>
              <a:gd name="connsiteY7" fmla="*/ 1190898 h 2381796"/>
              <a:gd name="connsiteX8" fmla="*/ 1190898 w 2381796"/>
              <a:gd name="connsiteY8" fmla="*/ 2381796 h 2381796"/>
              <a:gd name="connsiteX9" fmla="*/ 0 w 2381796"/>
              <a:gd name="connsiteY9" fmla="*/ 1190898 h 2381796"/>
              <a:gd name="connsiteX10" fmla="*/ 1190898 w 2381796"/>
              <a:gd name="connsiteY10" fmla="*/ 0 h 2381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81796" h="2381796">
                <a:moveTo>
                  <a:pt x="1223371" y="616556"/>
                </a:moveTo>
                <a:lnTo>
                  <a:pt x="537372" y="1416883"/>
                </a:lnTo>
                <a:lnTo>
                  <a:pt x="695679" y="1540010"/>
                </a:lnTo>
                <a:lnTo>
                  <a:pt x="1223371" y="924374"/>
                </a:lnTo>
                <a:lnTo>
                  <a:pt x="1751063" y="1540010"/>
                </a:lnTo>
                <a:lnTo>
                  <a:pt x="1909370" y="1416883"/>
                </a:lnTo>
                <a:close/>
                <a:moveTo>
                  <a:pt x="1190898" y="0"/>
                </a:moveTo>
                <a:cubicBezTo>
                  <a:pt x="1848613" y="0"/>
                  <a:pt x="2381796" y="533183"/>
                  <a:pt x="2381796" y="1190898"/>
                </a:cubicBezTo>
                <a:cubicBezTo>
                  <a:pt x="2381796" y="1848613"/>
                  <a:pt x="1848613" y="2381796"/>
                  <a:pt x="1190898" y="2381796"/>
                </a:cubicBezTo>
                <a:cubicBezTo>
                  <a:pt x="533183" y="2381796"/>
                  <a:pt x="0" y="1848613"/>
                  <a:pt x="0" y="1190898"/>
                </a:cubicBezTo>
                <a:cubicBezTo>
                  <a:pt x="0" y="533183"/>
                  <a:pt x="533183" y="0"/>
                  <a:pt x="1190898" y="0"/>
                </a:cubicBezTo>
                <a:close/>
              </a:path>
            </a:pathLst>
          </a:custGeom>
          <a:solidFill>
            <a:srgbClr val="ADAAAB"/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>
            <a:extLst>
              <a:ext uri="{FF2B5EF4-FFF2-40B4-BE49-F238E27FC236}">
                <a16:creationId xmlns:a16="http://schemas.microsoft.com/office/drawing/2014/main" id="{1B5DBD0B-F3A0-9E4A-A291-25B725E6ED2E}"/>
              </a:ext>
            </a:extLst>
          </p:cNvPr>
          <p:cNvSpPr>
            <a:spLocks noChangeAspect="1"/>
          </p:cNvSpPr>
          <p:nvPr/>
        </p:nvSpPr>
        <p:spPr>
          <a:xfrm>
            <a:off x="21812566" y="11818081"/>
            <a:ext cx="548640" cy="548640"/>
          </a:xfrm>
          <a:custGeom>
            <a:avLst/>
            <a:gdLst>
              <a:gd name="connsiteX0" fmla="*/ 1223371 w 2381796"/>
              <a:gd name="connsiteY0" fmla="*/ 616556 h 2381796"/>
              <a:gd name="connsiteX1" fmla="*/ 537372 w 2381796"/>
              <a:gd name="connsiteY1" fmla="*/ 1416883 h 2381796"/>
              <a:gd name="connsiteX2" fmla="*/ 695679 w 2381796"/>
              <a:gd name="connsiteY2" fmla="*/ 1540010 h 2381796"/>
              <a:gd name="connsiteX3" fmla="*/ 1223371 w 2381796"/>
              <a:gd name="connsiteY3" fmla="*/ 924374 h 2381796"/>
              <a:gd name="connsiteX4" fmla="*/ 1751063 w 2381796"/>
              <a:gd name="connsiteY4" fmla="*/ 1540010 h 2381796"/>
              <a:gd name="connsiteX5" fmla="*/ 1909370 w 2381796"/>
              <a:gd name="connsiteY5" fmla="*/ 1416883 h 2381796"/>
              <a:gd name="connsiteX6" fmla="*/ 1190898 w 2381796"/>
              <a:gd name="connsiteY6" fmla="*/ 0 h 2381796"/>
              <a:gd name="connsiteX7" fmla="*/ 2381796 w 2381796"/>
              <a:gd name="connsiteY7" fmla="*/ 1190898 h 2381796"/>
              <a:gd name="connsiteX8" fmla="*/ 1190898 w 2381796"/>
              <a:gd name="connsiteY8" fmla="*/ 2381796 h 2381796"/>
              <a:gd name="connsiteX9" fmla="*/ 0 w 2381796"/>
              <a:gd name="connsiteY9" fmla="*/ 1190898 h 2381796"/>
              <a:gd name="connsiteX10" fmla="*/ 1190898 w 2381796"/>
              <a:gd name="connsiteY10" fmla="*/ 0 h 2381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81796" h="2381796">
                <a:moveTo>
                  <a:pt x="1223371" y="616556"/>
                </a:moveTo>
                <a:lnTo>
                  <a:pt x="537372" y="1416883"/>
                </a:lnTo>
                <a:lnTo>
                  <a:pt x="695679" y="1540010"/>
                </a:lnTo>
                <a:lnTo>
                  <a:pt x="1223371" y="924374"/>
                </a:lnTo>
                <a:lnTo>
                  <a:pt x="1751063" y="1540010"/>
                </a:lnTo>
                <a:lnTo>
                  <a:pt x="1909370" y="1416883"/>
                </a:lnTo>
                <a:close/>
                <a:moveTo>
                  <a:pt x="1190898" y="0"/>
                </a:moveTo>
                <a:cubicBezTo>
                  <a:pt x="1848613" y="0"/>
                  <a:pt x="2381796" y="533183"/>
                  <a:pt x="2381796" y="1190898"/>
                </a:cubicBezTo>
                <a:cubicBezTo>
                  <a:pt x="2381796" y="1848613"/>
                  <a:pt x="1848613" y="2381796"/>
                  <a:pt x="1190898" y="2381796"/>
                </a:cubicBezTo>
                <a:cubicBezTo>
                  <a:pt x="533183" y="2381796"/>
                  <a:pt x="0" y="1848613"/>
                  <a:pt x="0" y="1190898"/>
                </a:cubicBezTo>
                <a:cubicBezTo>
                  <a:pt x="0" y="533183"/>
                  <a:pt x="533183" y="0"/>
                  <a:pt x="1190898" y="0"/>
                </a:cubicBezTo>
                <a:close/>
              </a:path>
            </a:pathLst>
          </a:custGeom>
          <a:solidFill>
            <a:srgbClr val="98C8EB"/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259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16" grpId="0">
        <p:bldAsOne/>
      </p:bldGraphic>
      <p:bldGraphic spid="21" grpId="0" uiExpand="1">
        <p:bldAsOne/>
      </p:bldGraphic>
      <p:bldP spid="26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D51A04BC-5220-5942-8A00-5C291A12F84F}"/>
              </a:ext>
            </a:extLst>
          </p:cNvPr>
          <p:cNvSpPr txBox="1"/>
          <p:nvPr/>
        </p:nvSpPr>
        <p:spPr>
          <a:xfrm>
            <a:off x="1777903" y="1131101"/>
            <a:ext cx="15669982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25583" hangingPunct="0">
              <a:defRPr/>
            </a:pPr>
            <a:r>
              <a:rPr lang="en-US" sz="3800" b="1" kern="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Advertising Media Dashboard</a:t>
            </a:r>
          </a:p>
        </p:txBody>
      </p:sp>
      <p:sp>
        <p:nvSpPr>
          <p:cNvPr id="48" name="Rectangle: Rounded Corners 38">
            <a:extLst>
              <a:ext uri="{FF2B5EF4-FFF2-40B4-BE49-F238E27FC236}">
                <a16:creationId xmlns:a16="http://schemas.microsoft.com/office/drawing/2014/main" id="{43CC71F1-A1B2-DF43-9A6B-9716A346AA74}"/>
              </a:ext>
            </a:extLst>
          </p:cNvPr>
          <p:cNvSpPr/>
          <p:nvPr/>
        </p:nvSpPr>
        <p:spPr>
          <a:xfrm>
            <a:off x="4286230" y="2585593"/>
            <a:ext cx="7906564" cy="4976741"/>
          </a:xfrm>
          <a:prstGeom prst="roundRect">
            <a:avLst>
              <a:gd name="adj" fmla="val 4167"/>
            </a:avLst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317500" dist="1143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Nexa Bold" panose="02000000000000000000" pitchFamily="50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DBA1AE5-2BE1-3946-B29F-7FE2E7532A01}"/>
              </a:ext>
            </a:extLst>
          </p:cNvPr>
          <p:cNvSpPr/>
          <p:nvPr/>
        </p:nvSpPr>
        <p:spPr>
          <a:xfrm>
            <a:off x="7335106" y="2820428"/>
            <a:ext cx="1808812" cy="381223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en-GB" sz="2000" b="1" spc="4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Facebook</a:t>
            </a:r>
          </a:p>
        </p:txBody>
      </p:sp>
      <p:sp>
        <p:nvSpPr>
          <p:cNvPr id="51" name="Rectangle: Rounded Corners 38">
            <a:extLst>
              <a:ext uri="{FF2B5EF4-FFF2-40B4-BE49-F238E27FC236}">
                <a16:creationId xmlns:a16="http://schemas.microsoft.com/office/drawing/2014/main" id="{DE9A4A45-5250-B340-9645-423667FD0FD9}"/>
              </a:ext>
            </a:extLst>
          </p:cNvPr>
          <p:cNvSpPr/>
          <p:nvPr/>
        </p:nvSpPr>
        <p:spPr>
          <a:xfrm>
            <a:off x="1777905" y="2585594"/>
            <a:ext cx="2232375" cy="3205606"/>
          </a:xfrm>
          <a:prstGeom prst="roundRect">
            <a:avLst>
              <a:gd name="adj" fmla="val 8930"/>
            </a:avLst>
          </a:prstGeom>
          <a:solidFill>
            <a:srgbClr val="D8D9DA"/>
          </a:solidFill>
          <a:ln>
            <a:noFill/>
          </a:ln>
          <a:effectLst>
            <a:outerShdw blurRad="317500" dist="1143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Nexa Bold" panose="02000000000000000000" pitchFamily="50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6207AE9-70DC-934C-AB05-1C39120A116A}"/>
              </a:ext>
            </a:extLst>
          </p:cNvPr>
          <p:cNvSpPr/>
          <p:nvPr/>
        </p:nvSpPr>
        <p:spPr>
          <a:xfrm>
            <a:off x="1777905" y="2975820"/>
            <a:ext cx="2232375" cy="402913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en-GB" spc="4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Last Year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C533C70-DB2D-2943-AD73-BB494A8BCFD5}"/>
              </a:ext>
            </a:extLst>
          </p:cNvPr>
          <p:cNvSpPr/>
          <p:nvPr/>
        </p:nvSpPr>
        <p:spPr>
          <a:xfrm>
            <a:off x="2267319" y="3894513"/>
            <a:ext cx="1243357" cy="123696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Nexa Bold" panose="02000000000000000000" pitchFamily="50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4" name="Arc 53">
            <a:extLst>
              <a:ext uri="{FF2B5EF4-FFF2-40B4-BE49-F238E27FC236}">
                <a16:creationId xmlns:a16="http://schemas.microsoft.com/office/drawing/2014/main" id="{A14AC342-F83A-8347-9F72-B6C7D7E65392}"/>
              </a:ext>
            </a:extLst>
          </p:cNvPr>
          <p:cNvSpPr/>
          <p:nvPr/>
        </p:nvSpPr>
        <p:spPr>
          <a:xfrm>
            <a:off x="2069596" y="3683838"/>
            <a:ext cx="1638803" cy="1621798"/>
          </a:xfrm>
          <a:prstGeom prst="arc">
            <a:avLst>
              <a:gd name="adj1" fmla="val 7490036"/>
              <a:gd name="adj2" fmla="val 7054930"/>
            </a:avLst>
          </a:prstGeom>
          <a:ln w="1270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 sz="1600">
              <a:latin typeface="Nexa Bold" panose="02000000000000000000" pitchFamily="50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948C054D-E7FD-534A-8E5B-95086C5CA43C}"/>
              </a:ext>
            </a:extLst>
          </p:cNvPr>
          <p:cNvSpPr/>
          <p:nvPr/>
        </p:nvSpPr>
        <p:spPr>
          <a:xfrm>
            <a:off x="2069596" y="3683001"/>
            <a:ext cx="1638803" cy="1630374"/>
          </a:xfrm>
          <a:prstGeom prst="arc">
            <a:avLst>
              <a:gd name="adj1" fmla="val 3992540"/>
              <a:gd name="adj2" fmla="val 21402745"/>
            </a:avLst>
          </a:prstGeom>
          <a:ln w="127000" cap="rnd">
            <a:solidFill>
              <a:srgbClr val="A7CFEB"/>
            </a:solidFill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 sz="1600">
              <a:latin typeface="Nexa Bold" panose="02000000000000000000" pitchFamily="50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390A04D-7D79-6640-8BCB-7ECD8A1C48C3}"/>
              </a:ext>
            </a:extLst>
          </p:cNvPr>
          <p:cNvSpPr/>
          <p:nvPr/>
        </p:nvSpPr>
        <p:spPr>
          <a:xfrm>
            <a:off x="2505146" y="4328329"/>
            <a:ext cx="767703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fontAlgn="base"/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55.00</a:t>
            </a:r>
            <a:endParaRPr lang="en-US" b="1" i="0" dirty="0">
              <a:solidFill>
                <a:schemeClr val="bg2">
                  <a:lumMod val="10000"/>
                </a:schemeClr>
              </a:solidFill>
              <a:effectLst/>
              <a:latin typeface="Century Gothic" panose="020B0502020202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0" name="Rectangle: Rounded Corners 38">
            <a:extLst>
              <a:ext uri="{FF2B5EF4-FFF2-40B4-BE49-F238E27FC236}">
                <a16:creationId xmlns:a16="http://schemas.microsoft.com/office/drawing/2014/main" id="{72382DF8-94B7-164E-AB95-2E2AC3A4BCA4}"/>
              </a:ext>
            </a:extLst>
          </p:cNvPr>
          <p:cNvSpPr/>
          <p:nvPr/>
        </p:nvSpPr>
        <p:spPr>
          <a:xfrm>
            <a:off x="1777905" y="6000340"/>
            <a:ext cx="2232375" cy="3205606"/>
          </a:xfrm>
          <a:prstGeom prst="roundRect">
            <a:avLst>
              <a:gd name="adj" fmla="val 8930"/>
            </a:avLst>
          </a:prstGeom>
          <a:solidFill>
            <a:srgbClr val="D8D9DA"/>
          </a:solidFill>
          <a:ln>
            <a:noFill/>
          </a:ln>
          <a:effectLst>
            <a:outerShdw blurRad="317500" dist="1143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Nexa Bold" panose="02000000000000000000" pitchFamily="50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D76B5CF-FBE2-1346-9B4D-83745ED77EF1}"/>
              </a:ext>
            </a:extLst>
          </p:cNvPr>
          <p:cNvSpPr/>
          <p:nvPr/>
        </p:nvSpPr>
        <p:spPr>
          <a:xfrm>
            <a:off x="1777905" y="6390566"/>
            <a:ext cx="2232375" cy="402913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en-GB" spc="4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Last Month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E86F4F25-C2D0-C546-BEA9-BE3A359D0A6E}"/>
              </a:ext>
            </a:extLst>
          </p:cNvPr>
          <p:cNvSpPr/>
          <p:nvPr/>
        </p:nvSpPr>
        <p:spPr>
          <a:xfrm>
            <a:off x="2267319" y="7309259"/>
            <a:ext cx="1243357" cy="123696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Nexa Bold" panose="02000000000000000000" pitchFamily="50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3" name="Arc 82">
            <a:extLst>
              <a:ext uri="{FF2B5EF4-FFF2-40B4-BE49-F238E27FC236}">
                <a16:creationId xmlns:a16="http://schemas.microsoft.com/office/drawing/2014/main" id="{BB512FF7-AFD7-FA40-8727-715A135E12DE}"/>
              </a:ext>
            </a:extLst>
          </p:cNvPr>
          <p:cNvSpPr/>
          <p:nvPr/>
        </p:nvSpPr>
        <p:spPr>
          <a:xfrm>
            <a:off x="2069596" y="7098584"/>
            <a:ext cx="1638803" cy="1621798"/>
          </a:xfrm>
          <a:prstGeom prst="arc">
            <a:avLst>
              <a:gd name="adj1" fmla="val 7490036"/>
              <a:gd name="adj2" fmla="val 7054930"/>
            </a:avLst>
          </a:prstGeom>
          <a:ln w="1270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 sz="1600">
              <a:latin typeface="Nexa Bold" panose="02000000000000000000" pitchFamily="50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4" name="Arc 83">
            <a:extLst>
              <a:ext uri="{FF2B5EF4-FFF2-40B4-BE49-F238E27FC236}">
                <a16:creationId xmlns:a16="http://schemas.microsoft.com/office/drawing/2014/main" id="{14FF32C6-9B24-B94F-A2CB-99FE648BFB6C}"/>
              </a:ext>
            </a:extLst>
          </p:cNvPr>
          <p:cNvSpPr/>
          <p:nvPr/>
        </p:nvSpPr>
        <p:spPr>
          <a:xfrm>
            <a:off x="2072136" y="7097747"/>
            <a:ext cx="1638803" cy="1630374"/>
          </a:xfrm>
          <a:prstGeom prst="arc">
            <a:avLst>
              <a:gd name="adj1" fmla="val 3992540"/>
              <a:gd name="adj2" fmla="val 16807536"/>
            </a:avLst>
          </a:prstGeom>
          <a:ln w="139700" cap="rnd">
            <a:solidFill>
              <a:srgbClr val="A7CFEB"/>
            </a:solidFill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 sz="1600">
              <a:latin typeface="Nexa Bold" panose="02000000000000000000" pitchFamily="50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BE5F20CB-A5BD-3045-9838-BA23A83A4DEA}"/>
              </a:ext>
            </a:extLst>
          </p:cNvPr>
          <p:cNvSpPr/>
          <p:nvPr/>
        </p:nvSpPr>
        <p:spPr>
          <a:xfrm>
            <a:off x="2505146" y="7743075"/>
            <a:ext cx="767703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fontAlgn="base"/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55.00</a:t>
            </a:r>
            <a:endParaRPr lang="en-US" b="1" i="0" dirty="0">
              <a:solidFill>
                <a:schemeClr val="bg2">
                  <a:lumMod val="10000"/>
                </a:schemeClr>
              </a:solidFill>
              <a:effectLst/>
              <a:latin typeface="Century Gothic" panose="020B0502020202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6" name="Rectangle: Rounded Corners 38">
            <a:extLst>
              <a:ext uri="{FF2B5EF4-FFF2-40B4-BE49-F238E27FC236}">
                <a16:creationId xmlns:a16="http://schemas.microsoft.com/office/drawing/2014/main" id="{CAD43555-CADC-EE46-8B75-9712CD4427FF}"/>
              </a:ext>
            </a:extLst>
          </p:cNvPr>
          <p:cNvSpPr/>
          <p:nvPr/>
        </p:nvSpPr>
        <p:spPr>
          <a:xfrm>
            <a:off x="1777905" y="9396743"/>
            <a:ext cx="2232375" cy="3205606"/>
          </a:xfrm>
          <a:prstGeom prst="roundRect">
            <a:avLst>
              <a:gd name="adj" fmla="val 8930"/>
            </a:avLst>
          </a:prstGeom>
          <a:solidFill>
            <a:srgbClr val="D8D9DA"/>
          </a:solidFill>
          <a:ln>
            <a:noFill/>
          </a:ln>
          <a:effectLst>
            <a:outerShdw blurRad="317500" dist="1143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Nexa Bold" panose="02000000000000000000" pitchFamily="50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7DB17D35-3C9E-8A41-BC88-715590FD6215}"/>
              </a:ext>
            </a:extLst>
          </p:cNvPr>
          <p:cNvSpPr/>
          <p:nvPr/>
        </p:nvSpPr>
        <p:spPr>
          <a:xfrm>
            <a:off x="1777905" y="9786969"/>
            <a:ext cx="2232375" cy="402913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en-GB" spc="4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Last Week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ECD2A891-19ED-9449-9AA7-F579DEBB3DB6}"/>
              </a:ext>
            </a:extLst>
          </p:cNvPr>
          <p:cNvSpPr/>
          <p:nvPr/>
        </p:nvSpPr>
        <p:spPr>
          <a:xfrm>
            <a:off x="2267319" y="10705662"/>
            <a:ext cx="1243357" cy="123696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latin typeface="Nexa Bold" panose="02000000000000000000" pitchFamily="50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9" name="Arc 88">
            <a:extLst>
              <a:ext uri="{FF2B5EF4-FFF2-40B4-BE49-F238E27FC236}">
                <a16:creationId xmlns:a16="http://schemas.microsoft.com/office/drawing/2014/main" id="{5F1D9862-B1DE-F34E-830B-774746F2E2F6}"/>
              </a:ext>
            </a:extLst>
          </p:cNvPr>
          <p:cNvSpPr/>
          <p:nvPr/>
        </p:nvSpPr>
        <p:spPr>
          <a:xfrm>
            <a:off x="2069596" y="10494987"/>
            <a:ext cx="1638803" cy="1621798"/>
          </a:xfrm>
          <a:prstGeom prst="arc">
            <a:avLst>
              <a:gd name="adj1" fmla="val 7490036"/>
              <a:gd name="adj2" fmla="val 7054930"/>
            </a:avLst>
          </a:prstGeom>
          <a:ln w="1270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 sz="1600">
              <a:latin typeface="Nexa Bold" panose="02000000000000000000" pitchFamily="50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0" name="Arc 89">
            <a:extLst>
              <a:ext uri="{FF2B5EF4-FFF2-40B4-BE49-F238E27FC236}">
                <a16:creationId xmlns:a16="http://schemas.microsoft.com/office/drawing/2014/main" id="{A92AEC22-268C-E04B-B040-FC1EB9C0463B}"/>
              </a:ext>
            </a:extLst>
          </p:cNvPr>
          <p:cNvSpPr/>
          <p:nvPr/>
        </p:nvSpPr>
        <p:spPr>
          <a:xfrm>
            <a:off x="2069596" y="10494150"/>
            <a:ext cx="1638803" cy="1630374"/>
          </a:xfrm>
          <a:prstGeom prst="arc">
            <a:avLst>
              <a:gd name="adj1" fmla="val 3992540"/>
              <a:gd name="adj2" fmla="val 21402745"/>
            </a:avLst>
          </a:prstGeom>
          <a:ln w="127000" cap="rnd">
            <a:solidFill>
              <a:srgbClr val="A7CFEB"/>
            </a:solidFill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 sz="1600">
              <a:latin typeface="Nexa Bold" panose="02000000000000000000" pitchFamily="50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24F6B754-5732-544F-A817-8201EFD9CB26}"/>
              </a:ext>
            </a:extLst>
          </p:cNvPr>
          <p:cNvSpPr/>
          <p:nvPr/>
        </p:nvSpPr>
        <p:spPr>
          <a:xfrm>
            <a:off x="2505146" y="11139478"/>
            <a:ext cx="767703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fontAlgn="base"/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55.00</a:t>
            </a:r>
            <a:endParaRPr lang="en-US" b="1" i="0" dirty="0">
              <a:solidFill>
                <a:schemeClr val="bg2">
                  <a:lumMod val="10000"/>
                </a:schemeClr>
              </a:solidFill>
              <a:effectLst/>
              <a:latin typeface="Century Gothic" panose="020B0502020202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6" name="Rectangle: Rounded Corners 38">
            <a:extLst>
              <a:ext uri="{FF2B5EF4-FFF2-40B4-BE49-F238E27FC236}">
                <a16:creationId xmlns:a16="http://schemas.microsoft.com/office/drawing/2014/main" id="{10CADDBA-711D-6949-A97C-BCEF33C9F84F}"/>
              </a:ext>
            </a:extLst>
          </p:cNvPr>
          <p:cNvSpPr/>
          <p:nvPr/>
        </p:nvSpPr>
        <p:spPr>
          <a:xfrm>
            <a:off x="12468743" y="2585594"/>
            <a:ext cx="10138939" cy="4976740"/>
          </a:xfrm>
          <a:prstGeom prst="roundRect">
            <a:avLst>
              <a:gd name="adj" fmla="val 4167"/>
            </a:avLst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317500" dist="1143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Nexa Bold" panose="02000000000000000000" pitchFamily="50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6C17F4C2-F997-BB45-A59E-AA343CA3B6FB}"/>
              </a:ext>
            </a:extLst>
          </p:cNvPr>
          <p:cNvSpPr/>
          <p:nvPr/>
        </p:nvSpPr>
        <p:spPr>
          <a:xfrm>
            <a:off x="16378452" y="2820428"/>
            <a:ext cx="2319520" cy="381223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en-GB" sz="2000" b="1" spc="4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TV Media</a:t>
            </a:r>
          </a:p>
        </p:txBody>
      </p:sp>
      <p:sp>
        <p:nvSpPr>
          <p:cNvPr id="99" name="Rectangle: Rounded Corners 38">
            <a:extLst>
              <a:ext uri="{FF2B5EF4-FFF2-40B4-BE49-F238E27FC236}">
                <a16:creationId xmlns:a16="http://schemas.microsoft.com/office/drawing/2014/main" id="{6C3DAF23-0004-7B4B-AD15-0D384A868DF9}"/>
              </a:ext>
            </a:extLst>
          </p:cNvPr>
          <p:cNvSpPr/>
          <p:nvPr/>
        </p:nvSpPr>
        <p:spPr>
          <a:xfrm>
            <a:off x="4286230" y="7862821"/>
            <a:ext cx="7906564" cy="4723666"/>
          </a:xfrm>
          <a:prstGeom prst="roundRect">
            <a:avLst>
              <a:gd name="adj" fmla="val 4167"/>
            </a:avLst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317500" dist="1143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Nexa Bold" panose="02000000000000000000" pitchFamily="50" charset="0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A6DF6D09-B4F0-6C41-8C2D-055651FFC2E0}"/>
              </a:ext>
            </a:extLst>
          </p:cNvPr>
          <p:cNvSpPr/>
          <p:nvPr/>
        </p:nvSpPr>
        <p:spPr>
          <a:xfrm>
            <a:off x="7335106" y="8097655"/>
            <a:ext cx="1808812" cy="381223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en-GB" sz="2000" b="1" spc="4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YouTube</a:t>
            </a:r>
          </a:p>
        </p:txBody>
      </p:sp>
      <p:sp>
        <p:nvSpPr>
          <p:cNvPr id="102" name="Rectangle: Rounded Corners 38">
            <a:extLst>
              <a:ext uri="{FF2B5EF4-FFF2-40B4-BE49-F238E27FC236}">
                <a16:creationId xmlns:a16="http://schemas.microsoft.com/office/drawing/2014/main" id="{B7726FD0-9504-724D-9D76-051A2540A848}"/>
              </a:ext>
            </a:extLst>
          </p:cNvPr>
          <p:cNvSpPr/>
          <p:nvPr/>
        </p:nvSpPr>
        <p:spPr>
          <a:xfrm>
            <a:off x="12468743" y="7862821"/>
            <a:ext cx="10138939" cy="4723666"/>
          </a:xfrm>
          <a:prstGeom prst="roundRect">
            <a:avLst>
              <a:gd name="adj" fmla="val 4167"/>
            </a:avLst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317500" dist="114300" dir="5400000" algn="t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Nexa Bold" panose="02000000000000000000" pitchFamily="50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0767724D-9DB6-EA4B-A247-F9C4D97A3AF9}"/>
              </a:ext>
            </a:extLst>
          </p:cNvPr>
          <p:cNvSpPr/>
          <p:nvPr/>
        </p:nvSpPr>
        <p:spPr>
          <a:xfrm>
            <a:off x="16378452" y="8097655"/>
            <a:ext cx="2319520" cy="381223"/>
          </a:xfrm>
          <a:prstGeom prst="rect">
            <a:avLst/>
          </a:prstGeom>
          <a:noFill/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en-GB" sz="2000" b="1" spc="4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Direct Marketing</a:t>
            </a:r>
          </a:p>
        </p:txBody>
      </p:sp>
      <p:graphicFrame>
        <p:nvGraphicFramePr>
          <p:cNvPr id="104" name="Chart 103">
            <a:extLst>
              <a:ext uri="{FF2B5EF4-FFF2-40B4-BE49-F238E27FC236}">
                <a16:creationId xmlns:a16="http://schemas.microsoft.com/office/drawing/2014/main" id="{5FA1AD1E-E473-504F-A3EA-82F0F669BE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1697493"/>
              </p:ext>
            </p:extLst>
          </p:nvPr>
        </p:nvGraphicFramePr>
        <p:xfrm>
          <a:off x="4208003" y="3552415"/>
          <a:ext cx="7906564" cy="3772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5" name="Chart 104">
            <a:extLst>
              <a:ext uri="{FF2B5EF4-FFF2-40B4-BE49-F238E27FC236}">
                <a16:creationId xmlns:a16="http://schemas.microsoft.com/office/drawing/2014/main" id="{5A5CDBE2-07BC-FC41-B148-299FF0AF00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7566567"/>
              </p:ext>
            </p:extLst>
          </p:nvPr>
        </p:nvGraphicFramePr>
        <p:xfrm>
          <a:off x="4286230" y="8607826"/>
          <a:ext cx="7906564" cy="3772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6" name="Chart 105">
            <a:extLst>
              <a:ext uri="{FF2B5EF4-FFF2-40B4-BE49-F238E27FC236}">
                <a16:creationId xmlns:a16="http://schemas.microsoft.com/office/drawing/2014/main" id="{5140AE4D-8573-BF4C-8CCB-B8E0F227C3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4297035"/>
              </p:ext>
            </p:extLst>
          </p:nvPr>
        </p:nvGraphicFramePr>
        <p:xfrm>
          <a:off x="12730892" y="3552414"/>
          <a:ext cx="9585099" cy="3772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7" name="Chart 106">
            <a:extLst>
              <a:ext uri="{FF2B5EF4-FFF2-40B4-BE49-F238E27FC236}">
                <a16:creationId xmlns:a16="http://schemas.microsoft.com/office/drawing/2014/main" id="{172693A5-631F-E74F-A4C8-88EAF5E2E9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932574"/>
              </p:ext>
            </p:extLst>
          </p:nvPr>
        </p:nvGraphicFramePr>
        <p:xfrm>
          <a:off x="12730892" y="8628697"/>
          <a:ext cx="9585099" cy="3772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77737841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45">
            <a:extLst>
              <a:ext uri="{FF2B5EF4-FFF2-40B4-BE49-F238E27FC236}">
                <a16:creationId xmlns:a16="http://schemas.microsoft.com/office/drawing/2014/main" id="{89295189-F622-E948-BE8D-6522CEAEF86A}"/>
              </a:ext>
            </a:extLst>
          </p:cNvPr>
          <p:cNvSpPr/>
          <p:nvPr/>
        </p:nvSpPr>
        <p:spPr>
          <a:xfrm>
            <a:off x="1777903" y="2253992"/>
            <a:ext cx="8280497" cy="5125057"/>
          </a:xfrm>
          <a:prstGeom prst="roundRect">
            <a:avLst>
              <a:gd name="adj" fmla="val 8291"/>
            </a:avLst>
          </a:prstGeom>
          <a:solidFill>
            <a:schemeClr val="bg1"/>
          </a:solidFill>
          <a:ln w="19050">
            <a:solidFill>
              <a:srgbClr val="D9D9D9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51A04BC-5220-5942-8A00-5C291A12F84F}"/>
              </a:ext>
            </a:extLst>
          </p:cNvPr>
          <p:cNvSpPr txBox="1"/>
          <p:nvPr/>
        </p:nvSpPr>
        <p:spPr>
          <a:xfrm>
            <a:off x="1777903" y="1131101"/>
            <a:ext cx="15669982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25583" hangingPunct="0">
              <a:defRPr/>
            </a:pPr>
            <a:r>
              <a:rPr lang="en-US" sz="3800" b="1" kern="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Helvetica Neue"/>
                <a:cs typeface="Helvetica Neue"/>
                <a:sym typeface="Helvetica Neue"/>
              </a:rPr>
              <a:t>Advertising Media Dashboard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19A65EC-5FDD-8042-98BE-595D1D8BA57F}"/>
              </a:ext>
            </a:extLst>
          </p:cNvPr>
          <p:cNvGrpSpPr/>
          <p:nvPr/>
        </p:nvGrpSpPr>
        <p:grpSpPr>
          <a:xfrm>
            <a:off x="1777903" y="2242311"/>
            <a:ext cx="8280497" cy="1090006"/>
            <a:chOff x="1777903" y="2242311"/>
            <a:chExt cx="8280497" cy="1090006"/>
          </a:xfrm>
        </p:grpSpPr>
        <p:sp>
          <p:nvSpPr>
            <p:cNvPr id="20" name="Rectangle: Rounded Corners 45">
              <a:extLst>
                <a:ext uri="{FF2B5EF4-FFF2-40B4-BE49-F238E27FC236}">
                  <a16:creationId xmlns:a16="http://schemas.microsoft.com/office/drawing/2014/main" id="{68BD05F4-A375-684E-A6C1-529F11486266}"/>
                </a:ext>
              </a:extLst>
            </p:cNvPr>
            <p:cNvSpPr/>
            <p:nvPr/>
          </p:nvSpPr>
          <p:spPr>
            <a:xfrm>
              <a:off x="1777903" y="2242311"/>
              <a:ext cx="8280497" cy="1090006"/>
            </a:xfrm>
            <a:prstGeom prst="round2SameRect">
              <a:avLst>
                <a:gd name="adj1" fmla="val 33719"/>
                <a:gd name="adj2" fmla="val 0"/>
              </a:avLst>
            </a:prstGeom>
            <a:solidFill>
              <a:srgbClr val="D9D9D9"/>
            </a:solidFill>
            <a:ln w="19050">
              <a:solidFill>
                <a:srgbClr val="D9D9D9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BE5D995-926A-FB4B-BB95-C37C11DA7B7E}"/>
                </a:ext>
              </a:extLst>
            </p:cNvPr>
            <p:cNvSpPr txBox="1"/>
            <p:nvPr/>
          </p:nvSpPr>
          <p:spPr>
            <a:xfrm>
              <a:off x="2385187" y="2584190"/>
              <a:ext cx="706592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828800" hangingPunct="1"/>
              <a:r>
                <a:rPr lang="en-IN" sz="2200" b="1" kern="120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Customer Overview</a:t>
              </a:r>
            </a:p>
          </p:txBody>
        </p:sp>
      </p:grpSp>
      <p:sp>
        <p:nvSpPr>
          <p:cNvPr id="29" name="Rectangle: Rounded Corners 45">
            <a:extLst>
              <a:ext uri="{FF2B5EF4-FFF2-40B4-BE49-F238E27FC236}">
                <a16:creationId xmlns:a16="http://schemas.microsoft.com/office/drawing/2014/main" id="{86E4D0DD-904E-9C43-AE39-8DCAE5A832CF}"/>
              </a:ext>
            </a:extLst>
          </p:cNvPr>
          <p:cNvSpPr/>
          <p:nvPr/>
        </p:nvSpPr>
        <p:spPr>
          <a:xfrm>
            <a:off x="10391212" y="2253992"/>
            <a:ext cx="12216473" cy="5125057"/>
          </a:xfrm>
          <a:prstGeom prst="roundRect">
            <a:avLst>
              <a:gd name="adj" fmla="val 8291"/>
            </a:avLst>
          </a:prstGeom>
          <a:solidFill>
            <a:schemeClr val="bg1"/>
          </a:solidFill>
          <a:ln w="19050">
            <a:solidFill>
              <a:srgbClr val="D9D9D9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421B3DF-35EF-0545-B896-C4512467A8FA}"/>
              </a:ext>
            </a:extLst>
          </p:cNvPr>
          <p:cNvGrpSpPr/>
          <p:nvPr/>
        </p:nvGrpSpPr>
        <p:grpSpPr>
          <a:xfrm>
            <a:off x="10391212" y="2242311"/>
            <a:ext cx="12216473" cy="1090006"/>
            <a:chOff x="10391212" y="2242311"/>
            <a:chExt cx="12216473" cy="1090006"/>
          </a:xfrm>
        </p:grpSpPr>
        <p:sp>
          <p:nvSpPr>
            <p:cNvPr id="30" name="Rectangle: Rounded Corners 45">
              <a:extLst>
                <a:ext uri="{FF2B5EF4-FFF2-40B4-BE49-F238E27FC236}">
                  <a16:creationId xmlns:a16="http://schemas.microsoft.com/office/drawing/2014/main" id="{7F96A1D7-B2A3-464E-BDD5-97521C6155CF}"/>
                </a:ext>
              </a:extLst>
            </p:cNvPr>
            <p:cNvSpPr/>
            <p:nvPr/>
          </p:nvSpPr>
          <p:spPr>
            <a:xfrm>
              <a:off x="10391212" y="2242311"/>
              <a:ext cx="12216473" cy="1090006"/>
            </a:xfrm>
            <a:prstGeom prst="round2SameRect">
              <a:avLst>
                <a:gd name="adj1" fmla="val 33719"/>
                <a:gd name="adj2" fmla="val 0"/>
              </a:avLst>
            </a:prstGeom>
            <a:solidFill>
              <a:srgbClr val="D9D9D9"/>
            </a:solidFill>
            <a:ln w="19050">
              <a:solidFill>
                <a:srgbClr val="D9D9D9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EE5BA67-BCB0-CD44-8F97-89E1BDFD7CD8}"/>
                </a:ext>
              </a:extLst>
            </p:cNvPr>
            <p:cNvSpPr txBox="1"/>
            <p:nvPr/>
          </p:nvSpPr>
          <p:spPr>
            <a:xfrm>
              <a:off x="10998495" y="2584190"/>
              <a:ext cx="1100190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828800" hangingPunct="1"/>
              <a:r>
                <a:rPr lang="en-IN" sz="2200" b="1" kern="120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ea typeface="+mn-ea"/>
                  <a:cs typeface="Arial" panose="020B0604020202020204" pitchFamily="34" charset="0"/>
                </a:rPr>
                <a:t>Yearly Payment Received</a:t>
              </a:r>
            </a:p>
          </p:txBody>
        </p:sp>
      </p:grpSp>
      <p:sp>
        <p:nvSpPr>
          <p:cNvPr id="38" name="Rectangle: Rounded Corners 45">
            <a:extLst>
              <a:ext uri="{FF2B5EF4-FFF2-40B4-BE49-F238E27FC236}">
                <a16:creationId xmlns:a16="http://schemas.microsoft.com/office/drawing/2014/main" id="{782960A3-A278-3949-B22D-E9FE69D62F88}"/>
              </a:ext>
            </a:extLst>
          </p:cNvPr>
          <p:cNvSpPr/>
          <p:nvPr/>
        </p:nvSpPr>
        <p:spPr>
          <a:xfrm>
            <a:off x="1777903" y="7752147"/>
            <a:ext cx="20829782" cy="5125057"/>
          </a:xfrm>
          <a:prstGeom prst="roundRect">
            <a:avLst>
              <a:gd name="adj" fmla="val 8291"/>
            </a:avLst>
          </a:prstGeom>
          <a:solidFill>
            <a:schemeClr val="bg1"/>
          </a:solidFill>
          <a:ln w="19050">
            <a:solidFill>
              <a:srgbClr val="D9D9D9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Rectangle: Rounded Corners 45">
            <a:extLst>
              <a:ext uri="{FF2B5EF4-FFF2-40B4-BE49-F238E27FC236}">
                <a16:creationId xmlns:a16="http://schemas.microsoft.com/office/drawing/2014/main" id="{7CD8D790-C6FD-0342-A64B-861835BD12A4}"/>
              </a:ext>
            </a:extLst>
          </p:cNvPr>
          <p:cNvSpPr/>
          <p:nvPr/>
        </p:nvSpPr>
        <p:spPr>
          <a:xfrm>
            <a:off x="1777903" y="7740466"/>
            <a:ext cx="20829782" cy="1090006"/>
          </a:xfrm>
          <a:prstGeom prst="round2SameRect">
            <a:avLst>
              <a:gd name="adj1" fmla="val 33719"/>
              <a:gd name="adj2" fmla="val 0"/>
            </a:avLst>
          </a:prstGeom>
          <a:solidFill>
            <a:srgbClr val="D9D9D9"/>
          </a:solidFill>
          <a:ln w="19050">
            <a:solidFill>
              <a:srgbClr val="D9D9D9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C9F0B92-542C-2045-9187-5B52DE4E4E56}"/>
              </a:ext>
            </a:extLst>
          </p:cNvPr>
          <p:cNvSpPr txBox="1"/>
          <p:nvPr/>
        </p:nvSpPr>
        <p:spPr>
          <a:xfrm>
            <a:off x="8659830" y="8082345"/>
            <a:ext cx="70659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828800" hangingPunct="1"/>
            <a:r>
              <a:rPr lang="en-IN" sz="2200" b="1" kern="120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Customer Overview</a:t>
            </a:r>
          </a:p>
        </p:txBody>
      </p:sp>
      <p:graphicFrame>
        <p:nvGraphicFramePr>
          <p:cNvPr id="35" name="Chart 34">
            <a:extLst>
              <a:ext uri="{FF2B5EF4-FFF2-40B4-BE49-F238E27FC236}">
                <a16:creationId xmlns:a16="http://schemas.microsoft.com/office/drawing/2014/main" id="{8234E067-EFA1-3F49-8DA5-CC7EAEB9EE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1887135"/>
              </p:ext>
            </p:extLst>
          </p:nvPr>
        </p:nvGraphicFramePr>
        <p:xfrm>
          <a:off x="2476627" y="3722781"/>
          <a:ext cx="3293831" cy="3293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6" name="Group 35">
            <a:extLst>
              <a:ext uri="{FF2B5EF4-FFF2-40B4-BE49-F238E27FC236}">
                <a16:creationId xmlns:a16="http://schemas.microsoft.com/office/drawing/2014/main" id="{CB6F7E10-B2B1-3547-9CE4-4B0FC2820883}"/>
              </a:ext>
            </a:extLst>
          </p:cNvPr>
          <p:cNvGrpSpPr/>
          <p:nvPr/>
        </p:nvGrpSpPr>
        <p:grpSpPr>
          <a:xfrm>
            <a:off x="6377742" y="4360009"/>
            <a:ext cx="2883620" cy="2118440"/>
            <a:chOff x="16891085" y="9178987"/>
            <a:chExt cx="3333857" cy="2449206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8176929-94FE-7D47-A6A3-B1C2CF228FEF}"/>
                </a:ext>
              </a:extLst>
            </p:cNvPr>
            <p:cNvGrpSpPr/>
            <p:nvPr/>
          </p:nvGrpSpPr>
          <p:grpSpPr>
            <a:xfrm>
              <a:off x="16891085" y="9178987"/>
              <a:ext cx="3333857" cy="2449206"/>
              <a:chOff x="18205109" y="10315510"/>
              <a:chExt cx="3333857" cy="2449206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52ED09DA-B4A3-6D4F-ABCF-7656D678B608}"/>
                  </a:ext>
                </a:extLst>
              </p:cNvPr>
              <p:cNvGrpSpPr/>
              <p:nvPr/>
            </p:nvGrpSpPr>
            <p:grpSpPr>
              <a:xfrm>
                <a:off x="18207752" y="10315510"/>
                <a:ext cx="3331214" cy="538791"/>
                <a:chOff x="935038" y="7130757"/>
                <a:chExt cx="3331214" cy="538791"/>
              </a:xfrm>
            </p:grpSpPr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437BB608-C892-0545-B52C-0248377F1A77}"/>
                    </a:ext>
                  </a:extLst>
                </p:cNvPr>
                <p:cNvSpPr/>
                <p:nvPr/>
              </p:nvSpPr>
              <p:spPr>
                <a:xfrm>
                  <a:off x="935038" y="7264179"/>
                  <a:ext cx="291346" cy="291346"/>
                </a:xfrm>
                <a:prstGeom prst="ellipse">
                  <a:avLst/>
                </a:prstGeom>
                <a:solidFill>
                  <a:srgbClr val="94C5E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0000" tIns="46800" rIns="90000" bIns="46800" rtlCol="0" anchor="ctr"/>
                <a:lstStyle/>
                <a:p>
                  <a:pPr algn="ctr"/>
                  <a:endParaRPr lang="en-GB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F0AAC740-5893-0447-A5A0-AA0333F52F34}"/>
                    </a:ext>
                  </a:extLst>
                </p:cNvPr>
                <p:cNvSpPr/>
                <p:nvPr/>
              </p:nvSpPr>
              <p:spPr>
                <a:xfrm>
                  <a:off x="1176130" y="7130757"/>
                  <a:ext cx="3090122" cy="538791"/>
                </a:xfrm>
                <a:prstGeom prst="rect">
                  <a:avLst/>
                </a:prstGeom>
              </p:spPr>
              <p:txBody>
                <a:bodyPr wrap="none" lIns="180000" tIns="93600" rIns="180000" bIns="93600" anchor="ctr">
                  <a:spAutoFit/>
                </a:bodyPr>
                <a:lstStyle/>
                <a:p>
                  <a:r>
                    <a:rPr lang="en-GB" spc="40" dirty="0">
                      <a:solidFill>
                        <a:schemeClr val="bg2">
                          <a:lumMod val="50000"/>
                        </a:schemeClr>
                      </a:solidFill>
                      <a:latin typeface="Century Gothic" panose="020B0502020202020204" pitchFamily="34" charset="0"/>
                    </a:rPr>
                    <a:t>Search Engines </a:t>
                  </a:r>
                  <a:r>
                    <a:rPr lang="en-GB" b="1" spc="40" dirty="0">
                      <a:solidFill>
                        <a:schemeClr val="bg2">
                          <a:lumMod val="50000"/>
                        </a:schemeClr>
                      </a:solidFill>
                      <a:latin typeface="Century Gothic" panose="020B0502020202020204" pitchFamily="34" charset="0"/>
                    </a:rPr>
                    <a:t>15%</a:t>
                  </a:r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146B2EE0-4B9A-254E-860B-D6EBB6AF3D1D}"/>
                  </a:ext>
                </a:extLst>
              </p:cNvPr>
              <p:cNvGrpSpPr/>
              <p:nvPr/>
            </p:nvGrpSpPr>
            <p:grpSpPr>
              <a:xfrm>
                <a:off x="18207752" y="10952527"/>
                <a:ext cx="3044002" cy="538791"/>
                <a:chOff x="935038" y="7676649"/>
                <a:chExt cx="3044002" cy="538791"/>
              </a:xfrm>
            </p:grpSpPr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FD8EAC6B-125B-8D49-A530-634E9F62A96E}"/>
                    </a:ext>
                  </a:extLst>
                </p:cNvPr>
                <p:cNvSpPr/>
                <p:nvPr/>
              </p:nvSpPr>
              <p:spPr>
                <a:xfrm>
                  <a:off x="935038" y="7810070"/>
                  <a:ext cx="291346" cy="291346"/>
                </a:xfrm>
                <a:prstGeom prst="ellipse">
                  <a:avLst/>
                </a:prstGeom>
                <a:solidFill>
                  <a:srgbClr val="D9D9D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0000" tIns="46800" rIns="90000" bIns="46800" rtlCol="0" anchor="ctr"/>
                <a:lstStyle/>
                <a:p>
                  <a:pPr algn="ctr"/>
                  <a:endParaRPr lang="en-GB" dirty="0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2942768C-711D-EE4C-974E-EA7503E83E74}"/>
                    </a:ext>
                  </a:extLst>
                </p:cNvPr>
                <p:cNvSpPr/>
                <p:nvPr/>
              </p:nvSpPr>
              <p:spPr>
                <a:xfrm>
                  <a:off x="1178772" y="7676649"/>
                  <a:ext cx="2800268" cy="538791"/>
                </a:xfrm>
                <a:prstGeom prst="rect">
                  <a:avLst/>
                </a:prstGeom>
              </p:spPr>
              <p:txBody>
                <a:bodyPr wrap="none" lIns="180000" tIns="93600" rIns="180000" bIns="93600" anchor="ctr">
                  <a:spAutoFit/>
                </a:bodyPr>
                <a:lstStyle/>
                <a:p>
                  <a:r>
                    <a:rPr lang="en-GB" spc="40" dirty="0">
                      <a:solidFill>
                        <a:schemeClr val="bg2">
                          <a:lumMod val="50000"/>
                        </a:schemeClr>
                      </a:solidFill>
                      <a:latin typeface="Century Gothic" panose="020B0502020202020204" pitchFamily="34" charset="0"/>
                    </a:rPr>
                    <a:t>Social Media </a:t>
                  </a:r>
                  <a:r>
                    <a:rPr lang="en-GB" b="1" spc="40" dirty="0">
                      <a:solidFill>
                        <a:schemeClr val="bg2">
                          <a:lumMod val="50000"/>
                        </a:schemeClr>
                      </a:solidFill>
                      <a:latin typeface="Century Gothic" panose="020B0502020202020204" pitchFamily="34" charset="0"/>
                    </a:rPr>
                    <a:t>45%</a:t>
                  </a:r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B8374710-A797-EE4A-9DB7-6E710451F0ED}"/>
                  </a:ext>
                </a:extLst>
              </p:cNvPr>
              <p:cNvGrpSpPr/>
              <p:nvPr/>
            </p:nvGrpSpPr>
            <p:grpSpPr>
              <a:xfrm>
                <a:off x="18205109" y="12225925"/>
                <a:ext cx="2170736" cy="538791"/>
                <a:chOff x="-1885966" y="10437754"/>
                <a:chExt cx="2170736" cy="538791"/>
              </a:xfrm>
            </p:grpSpPr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9066ACC0-B5FF-9142-A09D-4E20F92D6C3D}"/>
                    </a:ext>
                  </a:extLst>
                </p:cNvPr>
                <p:cNvSpPr/>
                <p:nvPr/>
              </p:nvSpPr>
              <p:spPr>
                <a:xfrm>
                  <a:off x="-1885966" y="10571175"/>
                  <a:ext cx="291346" cy="291346"/>
                </a:xfrm>
                <a:prstGeom prst="ellipse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0000" tIns="46800" rIns="90000" bIns="46800" rtlCol="0" anchor="ctr"/>
                <a:lstStyle/>
                <a:p>
                  <a:pPr algn="ctr"/>
                  <a:endParaRPr lang="en-GB">
                    <a:solidFill>
                      <a:schemeClr val="bg2">
                        <a:lumMod val="50000"/>
                      </a:schemeClr>
                    </a:solidFill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5094EB0D-61C7-1945-AB9D-5B6B65C601FB}"/>
                    </a:ext>
                  </a:extLst>
                </p:cNvPr>
                <p:cNvSpPr/>
                <p:nvPr/>
              </p:nvSpPr>
              <p:spPr>
                <a:xfrm>
                  <a:off x="-1642229" y="10437754"/>
                  <a:ext cx="1926999" cy="538791"/>
                </a:xfrm>
                <a:prstGeom prst="rect">
                  <a:avLst/>
                </a:prstGeom>
              </p:spPr>
              <p:txBody>
                <a:bodyPr wrap="none" lIns="180000" tIns="93600" rIns="180000" bIns="93600" anchor="ctr">
                  <a:spAutoFit/>
                </a:bodyPr>
                <a:lstStyle/>
                <a:p>
                  <a:r>
                    <a:rPr lang="en-GB" spc="40" dirty="0">
                      <a:solidFill>
                        <a:schemeClr val="bg2">
                          <a:lumMod val="50000"/>
                        </a:schemeClr>
                      </a:solidFill>
                      <a:latin typeface="Century Gothic" panose="020B0502020202020204" pitchFamily="34" charset="0"/>
                    </a:rPr>
                    <a:t>Others </a:t>
                  </a:r>
                  <a:r>
                    <a:rPr lang="en-GB" b="1" spc="40" dirty="0">
                      <a:solidFill>
                        <a:schemeClr val="bg2">
                          <a:lumMod val="50000"/>
                        </a:schemeClr>
                      </a:solidFill>
                      <a:latin typeface="Century Gothic" panose="020B0502020202020204" pitchFamily="34" charset="0"/>
                    </a:rPr>
                    <a:t>20%</a:t>
                  </a:r>
                </a:p>
              </p:txBody>
            </p:sp>
          </p:grpSp>
        </p:grp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0502E48-6E61-954D-9DE8-25C556ACD10F}"/>
                </a:ext>
              </a:extLst>
            </p:cNvPr>
            <p:cNvSpPr/>
            <p:nvPr/>
          </p:nvSpPr>
          <p:spPr>
            <a:xfrm>
              <a:off x="16893728" y="10582352"/>
              <a:ext cx="291346" cy="291346"/>
            </a:xfrm>
            <a:prstGeom prst="ellipse">
              <a:avLst/>
            </a:prstGeom>
            <a:solidFill>
              <a:srgbClr val="ADAA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000" tIns="46800" rIns="90000" bIns="46800" rtlCol="0" anchor="ctr"/>
            <a:lstStyle/>
            <a:p>
              <a:pPr algn="ctr"/>
              <a:endParaRPr lang="en-GB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F648A11-EE3D-9B43-9590-099739C30073}"/>
                </a:ext>
              </a:extLst>
            </p:cNvPr>
            <p:cNvSpPr/>
            <p:nvPr/>
          </p:nvSpPr>
          <p:spPr>
            <a:xfrm>
              <a:off x="17137463" y="10448931"/>
              <a:ext cx="1852866" cy="538791"/>
            </a:xfrm>
            <a:prstGeom prst="rect">
              <a:avLst/>
            </a:prstGeom>
          </p:spPr>
          <p:txBody>
            <a:bodyPr wrap="none" lIns="180000" tIns="93600" rIns="180000" bIns="93600" anchor="ctr">
              <a:spAutoFit/>
            </a:bodyPr>
            <a:lstStyle/>
            <a:p>
              <a:r>
                <a:rPr lang="en-GB" spc="40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Direct </a:t>
              </a:r>
              <a:r>
                <a:rPr lang="en-GB" b="1" spc="40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20%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EA88400-68E2-5447-B9E7-DB8228BFD0BB}"/>
              </a:ext>
            </a:extLst>
          </p:cNvPr>
          <p:cNvGrpSpPr/>
          <p:nvPr/>
        </p:nvGrpSpPr>
        <p:grpSpPr>
          <a:xfrm>
            <a:off x="3020517" y="4937923"/>
            <a:ext cx="2255570" cy="787629"/>
            <a:chOff x="3020517" y="4937923"/>
            <a:chExt cx="2255570" cy="787629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59E64D5-FC0B-7F41-9F74-5C84E9D00A87}"/>
                </a:ext>
              </a:extLst>
            </p:cNvPr>
            <p:cNvSpPr txBox="1"/>
            <p:nvPr/>
          </p:nvSpPr>
          <p:spPr>
            <a:xfrm>
              <a:off x="3020517" y="4937923"/>
              <a:ext cx="2255562" cy="43088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 defTabSz="914400"/>
              <a:r>
                <a:rPr lang="en-GB" sz="2800" b="1" spc="4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</a:rPr>
                <a:t>55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C3C5B37F-F2D7-E24E-9ACD-252B579EAB4F}"/>
                </a:ext>
              </a:extLst>
            </p:cNvPr>
            <p:cNvSpPr txBox="1"/>
            <p:nvPr/>
          </p:nvSpPr>
          <p:spPr>
            <a:xfrm>
              <a:off x="3020525" y="5417775"/>
              <a:ext cx="2255562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>
              <a:defPPr>
                <a:defRPr lang="en-US"/>
              </a:defPPr>
              <a:lvl1pPr defTabSz="2438522">
                <a:lnSpc>
                  <a:spcPct val="100000"/>
                </a:lnSpc>
                <a:defRPr sz="2800" b="1" cap="all" spc="40">
                  <a:solidFill>
                    <a:srgbClr val="2E2E2E"/>
                  </a:solidFill>
                  <a:latin typeface="+mj-lt"/>
                  <a:cs typeface="+mj-cs"/>
                </a:defRPr>
              </a:lvl1pPr>
            </a:lstStyle>
            <a:p>
              <a:pPr algn="ctr"/>
              <a:r>
                <a:rPr lang="en-GB" sz="2000" b="0" cap="none" dirty="0">
                  <a:solidFill>
                    <a:schemeClr val="bg2">
                      <a:lumMod val="50000"/>
                    </a:schemeClr>
                  </a:solidFill>
                  <a:latin typeface="Century Gothic" panose="020B0502020202020204" pitchFamily="34" charset="0"/>
                </a:rPr>
                <a:t>Overview</a:t>
              </a:r>
            </a:p>
          </p:txBody>
        </p:sp>
      </p:grpSp>
      <p:graphicFrame>
        <p:nvGraphicFramePr>
          <p:cNvPr id="70" name="Chart 69">
            <a:extLst>
              <a:ext uri="{FF2B5EF4-FFF2-40B4-BE49-F238E27FC236}">
                <a16:creationId xmlns:a16="http://schemas.microsoft.com/office/drawing/2014/main" id="{7481DD0D-DAE2-4149-BC06-F403D94FC0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2420376"/>
              </p:ext>
            </p:extLst>
          </p:nvPr>
        </p:nvGraphicFramePr>
        <p:xfrm>
          <a:off x="10391212" y="3599618"/>
          <a:ext cx="11988728" cy="3538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1" name="Chart 70">
            <a:extLst>
              <a:ext uri="{FF2B5EF4-FFF2-40B4-BE49-F238E27FC236}">
                <a16:creationId xmlns:a16="http://schemas.microsoft.com/office/drawing/2014/main" id="{BAC11A7F-A54F-3041-A706-668894871D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1201703"/>
              </p:ext>
            </p:extLst>
          </p:nvPr>
        </p:nvGraphicFramePr>
        <p:xfrm>
          <a:off x="1168400" y="8868922"/>
          <a:ext cx="21490085" cy="4008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563265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70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1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1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1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1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1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1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1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1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1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1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1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71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71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1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71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71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5" grpId="0">
        <p:bldAsOne/>
      </p:bldGraphic>
      <p:bldGraphic spid="70" grpId="0" uiExpand="1">
        <p:bldSub>
          <a:bldChart bld="series"/>
        </p:bldSub>
      </p:bldGraphic>
      <p:bldGraphic spid="71" grpId="0" uiExpand="1">
        <p:bldSub>
          <a:bldChart bld="category"/>
        </p:bldSub>
      </p:bldGraphic>
    </p:bldLst>
  </p:timing>
</p:sld>
</file>

<file path=ppt/theme/theme1.xml><?xml version="1.0" encoding="utf-8"?>
<a:theme xmlns:a="http://schemas.openxmlformats.org/drawingml/2006/main" name="DAISYDECK Theme">
  <a:themeElements>
    <a:clrScheme name="DaisyDeck Light - 16-HavelockBlue-Grey">
      <a:dk1>
        <a:srgbClr val="2E2E2E"/>
      </a:dk1>
      <a:lt1>
        <a:srgbClr val="FFFFFF"/>
      </a:lt1>
      <a:dk2>
        <a:srgbClr val="737373"/>
      </a:dk2>
      <a:lt2>
        <a:srgbClr val="D8D8D8"/>
      </a:lt2>
      <a:accent1>
        <a:srgbClr val="4F8AD9"/>
      </a:accent1>
      <a:accent2>
        <a:srgbClr val="536A89"/>
      </a:accent2>
      <a:accent3>
        <a:srgbClr val="5B5B5B"/>
      </a:accent3>
      <a:accent4>
        <a:srgbClr val="7B7B7B"/>
      </a:accent4>
      <a:accent5>
        <a:srgbClr val="9B9B9B"/>
      </a:accent5>
      <a:accent6>
        <a:srgbClr val="CBCBCB"/>
      </a:accent6>
      <a:hlink>
        <a:srgbClr val="4F8AD9"/>
      </a:hlink>
      <a:folHlink>
        <a:srgbClr val="FFC000"/>
      </a:folHlink>
    </a:clrScheme>
    <a:fontScheme name="DaisyDeck - SourceSansPro Font">
      <a:majorFont>
        <a:latin typeface="Source Sans Pro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 w="19050">
          <a:noFill/>
          <a:prstDash val="sysDot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ap="sq">
          <a:miter lim="800000"/>
          <a:headEnd type="oval"/>
          <a:tailEnd type="oval"/>
        </a:ln>
        <a:effectLst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  <a:txDef>
      <a:spPr/>
      <a:bodyPr wrap="square" lIns="90000" rIns="90000" rtlCol="0">
        <a:spAutoFit/>
      </a:bodyPr>
      <a:lstStyle>
        <a:defPPr defTabSz="914400">
          <a:defRPr sz="900" spc="2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with sidebar">
  <a:themeElements>
    <a:clrScheme name="Dashi 1">
      <a:dk1>
        <a:srgbClr val="000000"/>
      </a:dk1>
      <a:lt1>
        <a:srgbClr val="FFFFFF"/>
      </a:lt1>
      <a:dk2>
        <a:srgbClr val="3B4550"/>
      </a:dk2>
      <a:lt2>
        <a:srgbClr val="FFFFFF"/>
      </a:lt2>
      <a:accent1>
        <a:srgbClr val="5F8ECA"/>
      </a:accent1>
      <a:accent2>
        <a:srgbClr val="00B5EF"/>
      </a:accent2>
      <a:accent3>
        <a:srgbClr val="00C5B7"/>
      </a:accent3>
      <a:accent4>
        <a:srgbClr val="82D235"/>
      </a:accent4>
      <a:accent5>
        <a:srgbClr val="FFAD00"/>
      </a:accent5>
      <a:accent6>
        <a:srgbClr val="FF0046"/>
      </a:accent6>
      <a:hlink>
        <a:srgbClr val="AB8ED3"/>
      </a:hlink>
      <a:folHlink>
        <a:srgbClr val="005AC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with sidebar">
  <a:themeElements>
    <a:clrScheme name="Dashi 1">
      <a:dk1>
        <a:srgbClr val="000000"/>
      </a:dk1>
      <a:lt1>
        <a:srgbClr val="FFFFFF"/>
      </a:lt1>
      <a:dk2>
        <a:srgbClr val="3B4550"/>
      </a:dk2>
      <a:lt2>
        <a:srgbClr val="FFFFFF"/>
      </a:lt2>
      <a:accent1>
        <a:srgbClr val="5F8ECA"/>
      </a:accent1>
      <a:accent2>
        <a:srgbClr val="00B5EF"/>
      </a:accent2>
      <a:accent3>
        <a:srgbClr val="00C5B7"/>
      </a:accent3>
      <a:accent4>
        <a:srgbClr val="82D235"/>
      </a:accent4>
      <a:accent5>
        <a:srgbClr val="FFAD00"/>
      </a:accent5>
      <a:accent6>
        <a:srgbClr val="FF0046"/>
      </a:accent6>
      <a:hlink>
        <a:srgbClr val="AB8ED3"/>
      </a:hlink>
      <a:folHlink>
        <a:srgbClr val="005AC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21303</TotalTime>
  <Words>1973</Words>
  <Application>Microsoft Office PowerPoint</Application>
  <PresentationFormat>Custom</PresentationFormat>
  <Paragraphs>858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8" baseType="lpstr">
      <vt:lpstr>Arial</vt:lpstr>
      <vt:lpstr>Calibri</vt:lpstr>
      <vt:lpstr>Century Gothic</vt:lpstr>
      <vt:lpstr>Helvetica Light</vt:lpstr>
      <vt:lpstr>Montserrat</vt:lpstr>
      <vt:lpstr>Montserrat Medium</vt:lpstr>
      <vt:lpstr>Nexa Bold</vt:lpstr>
      <vt:lpstr>Open Sans Light</vt:lpstr>
      <vt:lpstr>Source Sans Pro</vt:lpstr>
      <vt:lpstr>Source Sans Pro Light</vt:lpstr>
      <vt:lpstr>DAISYDECK Theme</vt:lpstr>
      <vt:lpstr>1_with sidebar</vt:lpstr>
      <vt:lpstr>2_with sidebar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You Exec (https://youexec.com/resources)</Manager>
  <Company>You Exec (https://youexec.com/resources)</Company>
  <LinksUpToDate>false</LinksUpToDate>
  <SharedDoc>false</SharedDoc>
  <HyperlinkBase>You Exec (https://youexec.com/resources)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KPI Dashboards (Part 2)</dc:title>
  <dc:subject>KPI Dashboards (Part 2)</dc:subject>
  <dc:creator>Diversity Australia</dc:creator>
  <cp:keywords>www.diversityaustralia.com.au</cp:keywords>
  <dc:description>You Exec (https://youexec.com/resources)</dc:description>
  <cp:lastModifiedBy>Steven Asnicar</cp:lastModifiedBy>
  <cp:revision>1665</cp:revision>
  <dcterms:created xsi:type="dcterms:W3CDTF">2017-03-29T14:29:12Z</dcterms:created>
  <dcterms:modified xsi:type="dcterms:W3CDTF">2021-03-19T01:46:04Z</dcterms:modified>
  <cp:category>You Exec (https://youexec.com/resources)</cp:category>
</cp:coreProperties>
</file>